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1482" r:id="rId2"/>
    <p:sldId id="1782" r:id="rId3"/>
    <p:sldId id="1779" r:id="rId4"/>
    <p:sldId id="1780" r:id="rId5"/>
    <p:sldId id="284" r:id="rId6"/>
    <p:sldId id="287" r:id="rId7"/>
    <p:sldId id="289" r:id="rId8"/>
    <p:sldId id="1781" r:id="rId9"/>
    <p:sldId id="291" r:id="rId10"/>
    <p:sldId id="1783"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1A46"/>
    <a:srgbClr val="4618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59D007-6BD0-4E2D-B0CC-40B4721F9668}" v="1" dt="2025-04-14T22:35:58.8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61" autoAdjust="0"/>
    <p:restoredTop sz="94660"/>
  </p:normalViewPr>
  <p:slideViewPr>
    <p:cSldViewPr snapToGrid="0">
      <p:cViewPr varScale="1">
        <p:scale>
          <a:sx n="112" d="100"/>
          <a:sy n="112" d="100"/>
        </p:scale>
        <p:origin x="106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C059D007-6BD0-4E2D-B0CC-40B4721F9668}"/>
    <pc:docChg chg="addSld delSld modSld sldOrd">
      <pc:chgData name="Jolie Serrano Delgado" userId="d52b4219-5c60-4a0c-87ad-b1ec335c0c37" providerId="ADAL" clId="{C059D007-6BD0-4E2D-B0CC-40B4721F9668}" dt="2025-04-14T22:36:19.812" v="8" actId="47"/>
      <pc:docMkLst>
        <pc:docMk/>
      </pc:docMkLst>
      <pc:sldChg chg="modSp add mod ord">
        <pc:chgData name="Jolie Serrano Delgado" userId="d52b4219-5c60-4a0c-87ad-b1ec335c0c37" providerId="ADAL" clId="{C059D007-6BD0-4E2D-B0CC-40B4721F9668}" dt="2025-04-14T22:36:17.520" v="7"/>
        <pc:sldMkLst>
          <pc:docMk/>
          <pc:sldMk cId="0" sldId="1482"/>
        </pc:sldMkLst>
        <pc:spChg chg="mod">
          <ac:chgData name="Jolie Serrano Delgado" userId="d52b4219-5c60-4a0c-87ad-b1ec335c0c37" providerId="ADAL" clId="{C059D007-6BD0-4E2D-B0CC-40B4721F9668}" dt="2025-04-14T22:36:17.520" v="7"/>
          <ac:spMkLst>
            <pc:docMk/>
            <pc:sldMk cId="0" sldId="1482"/>
            <ac:spMk id="55309" creationId="{00000000-0000-0000-0000-000000000000}"/>
          </ac:spMkLst>
        </pc:spChg>
      </pc:sldChg>
      <pc:sldChg chg="del">
        <pc:chgData name="Jolie Serrano Delgado" userId="d52b4219-5c60-4a0c-87ad-b1ec335c0c37" providerId="ADAL" clId="{C059D007-6BD0-4E2D-B0CC-40B4721F9668}" dt="2025-04-14T22:36:01.047" v="1" actId="47"/>
        <pc:sldMkLst>
          <pc:docMk/>
          <pc:sldMk cId="1122250992" sldId="1772"/>
        </pc:sldMkLst>
      </pc:sldChg>
      <pc:sldChg chg="modSp del mod">
        <pc:chgData name="Jolie Serrano Delgado" userId="d52b4219-5c60-4a0c-87ad-b1ec335c0c37" providerId="ADAL" clId="{C059D007-6BD0-4E2D-B0CC-40B4721F9668}" dt="2025-04-14T22:36:19.812" v="8" actId="47"/>
        <pc:sldMkLst>
          <pc:docMk/>
          <pc:sldMk cId="0" sldId="1778"/>
        </pc:sldMkLst>
        <pc:spChg chg="mod">
          <ac:chgData name="Jolie Serrano Delgado" userId="d52b4219-5c60-4a0c-87ad-b1ec335c0c37" providerId="ADAL" clId="{C059D007-6BD0-4E2D-B0CC-40B4721F9668}" dt="2025-04-14T22:36:14.608" v="6" actId="21"/>
          <ac:spMkLst>
            <pc:docMk/>
            <pc:sldMk cId="0" sldId="1778"/>
            <ac:spMk id="5" creationId="{CE9DE04B-9BE5-06E2-C4BA-F186CF130599}"/>
          </ac:spMkLst>
        </pc:spChg>
      </pc:sldChg>
      <pc:sldChg chg="modSp add mod">
        <pc:chgData name="Jolie Serrano Delgado" userId="d52b4219-5c60-4a0c-87ad-b1ec335c0c37" providerId="ADAL" clId="{C059D007-6BD0-4E2D-B0CC-40B4721F9668}" dt="2025-04-14T22:36:08.769" v="5" actId="207"/>
        <pc:sldMkLst>
          <pc:docMk/>
          <pc:sldMk cId="3313802975" sldId="1783"/>
        </pc:sldMkLst>
        <pc:spChg chg="mod">
          <ac:chgData name="Jolie Serrano Delgado" userId="d52b4219-5c60-4a0c-87ad-b1ec335c0c37" providerId="ADAL" clId="{C059D007-6BD0-4E2D-B0CC-40B4721F9668}" dt="2025-04-14T22:36:08.769" v="5" actId="207"/>
          <ac:spMkLst>
            <pc:docMk/>
            <pc:sldMk cId="3313802975" sldId="1783"/>
            <ac:spMk id="5" creationId="{7FCA87B9-E211-0E4B-A9F7-DF87D6193A8C}"/>
          </ac:spMkLst>
        </pc:spChg>
      </pc:sldChg>
      <pc:sldMasterChg chg="delSldLayout">
        <pc:chgData name="Jolie Serrano Delgado" userId="d52b4219-5c60-4a0c-87ad-b1ec335c0c37" providerId="ADAL" clId="{C059D007-6BD0-4E2D-B0CC-40B4721F9668}" dt="2025-04-14T22:36:01.047" v="1" actId="47"/>
        <pc:sldMasterMkLst>
          <pc:docMk/>
          <pc:sldMasterMk cId="2911225998" sldId="2147483648"/>
        </pc:sldMasterMkLst>
        <pc:sldLayoutChg chg="del">
          <pc:chgData name="Jolie Serrano Delgado" userId="d52b4219-5c60-4a0c-87ad-b1ec335c0c37" providerId="ADAL" clId="{C059D007-6BD0-4E2D-B0CC-40B4721F9668}" dt="2025-04-14T22:36:01.047" v="1" actId="47"/>
          <pc:sldLayoutMkLst>
            <pc:docMk/>
            <pc:sldMasterMk cId="2911225998" sldId="2147483648"/>
            <pc:sldLayoutMk cId="1636174918" sldId="2147483672"/>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79499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05_01_options">
    <p:spTree>
      <p:nvGrpSpPr>
        <p:cNvPr id="1" name=""/>
        <p:cNvGrpSpPr/>
        <p:nvPr/>
      </p:nvGrpSpPr>
      <p:grpSpPr>
        <a:xfrm>
          <a:off x="0" y="0"/>
          <a:ext cx="0" cy="0"/>
          <a:chOff x="0" y="0"/>
          <a:chExt cx="0" cy="0"/>
        </a:xfrm>
      </p:grpSpPr>
      <p:sp>
        <p:nvSpPr>
          <p:cNvPr id="12" name="Text Placeholder 11"/>
          <p:cNvSpPr>
            <a:spLocks noGrp="1"/>
          </p:cNvSpPr>
          <p:nvPr>
            <p:ph type="body" sz="quarter" idx="10" hasCustomPrompt="1"/>
          </p:nvPr>
        </p:nvSpPr>
        <p:spPr>
          <a:xfrm>
            <a:off x="1987477" y="5804187"/>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14" name="Text Placeholder 11"/>
          <p:cNvSpPr>
            <a:spLocks noGrp="1"/>
          </p:cNvSpPr>
          <p:nvPr>
            <p:ph type="body" sz="quarter" idx="15" hasCustomPrompt="1"/>
          </p:nvPr>
        </p:nvSpPr>
        <p:spPr>
          <a:xfrm>
            <a:off x="4839973" y="5797655"/>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20" name="Text Placeholder 11"/>
          <p:cNvSpPr>
            <a:spLocks noGrp="1"/>
          </p:cNvSpPr>
          <p:nvPr>
            <p:ph type="body" sz="quarter" idx="17" hasCustomPrompt="1"/>
          </p:nvPr>
        </p:nvSpPr>
        <p:spPr>
          <a:xfrm>
            <a:off x="7692469" y="5804187"/>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23" name="Text Placeholder 11"/>
          <p:cNvSpPr>
            <a:spLocks noGrp="1"/>
          </p:cNvSpPr>
          <p:nvPr>
            <p:ph type="body" sz="quarter" idx="19" hasCustomPrompt="1"/>
          </p:nvPr>
        </p:nvSpPr>
        <p:spPr>
          <a:xfrm>
            <a:off x="3437550" y="1018827"/>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29" name="Text Placeholder 11"/>
          <p:cNvSpPr>
            <a:spLocks noGrp="1"/>
          </p:cNvSpPr>
          <p:nvPr>
            <p:ph type="body" sz="quarter" idx="21" hasCustomPrompt="1"/>
          </p:nvPr>
        </p:nvSpPr>
        <p:spPr>
          <a:xfrm>
            <a:off x="6781837" y="1018827"/>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3" name="Text Placeholder 2"/>
          <p:cNvSpPr>
            <a:spLocks noGrp="1"/>
          </p:cNvSpPr>
          <p:nvPr>
            <p:ph type="body" sz="quarter" idx="23" hasCustomPrompt="1"/>
          </p:nvPr>
        </p:nvSpPr>
        <p:spPr>
          <a:xfrm>
            <a:off x="1984563" y="5396821"/>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01</a:t>
            </a:r>
            <a:endParaRPr lang="ru-RU" dirty="0"/>
          </a:p>
        </p:txBody>
      </p:sp>
      <p:sp>
        <p:nvSpPr>
          <p:cNvPr id="31" name="Text Placeholder 2"/>
          <p:cNvSpPr>
            <a:spLocks noGrp="1"/>
          </p:cNvSpPr>
          <p:nvPr>
            <p:ph type="body" sz="quarter" idx="24" hasCustomPrompt="1"/>
          </p:nvPr>
        </p:nvSpPr>
        <p:spPr>
          <a:xfrm>
            <a:off x="4837058" y="5396821"/>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03</a:t>
            </a:r>
            <a:endParaRPr lang="ru-RU" dirty="0"/>
          </a:p>
        </p:txBody>
      </p:sp>
      <p:sp>
        <p:nvSpPr>
          <p:cNvPr id="32" name="Text Placeholder 2"/>
          <p:cNvSpPr>
            <a:spLocks noGrp="1"/>
          </p:cNvSpPr>
          <p:nvPr>
            <p:ph type="body" sz="quarter" idx="25" hasCustomPrompt="1"/>
          </p:nvPr>
        </p:nvSpPr>
        <p:spPr>
          <a:xfrm>
            <a:off x="7689553" y="5396821"/>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05</a:t>
            </a:r>
            <a:endParaRPr lang="ru-RU" dirty="0"/>
          </a:p>
        </p:txBody>
      </p:sp>
      <p:sp>
        <p:nvSpPr>
          <p:cNvPr id="33" name="Text Placeholder 2"/>
          <p:cNvSpPr>
            <a:spLocks noGrp="1"/>
          </p:cNvSpPr>
          <p:nvPr>
            <p:ph type="body" sz="quarter" idx="26" hasCustomPrompt="1"/>
          </p:nvPr>
        </p:nvSpPr>
        <p:spPr>
          <a:xfrm>
            <a:off x="3437550" y="610840"/>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02</a:t>
            </a:r>
            <a:endParaRPr lang="ru-RU" dirty="0"/>
          </a:p>
        </p:txBody>
      </p:sp>
      <p:sp>
        <p:nvSpPr>
          <p:cNvPr id="34" name="Text Placeholder 2"/>
          <p:cNvSpPr>
            <a:spLocks noGrp="1"/>
          </p:cNvSpPr>
          <p:nvPr>
            <p:ph type="body" sz="quarter" idx="27" hasCustomPrompt="1"/>
          </p:nvPr>
        </p:nvSpPr>
        <p:spPr>
          <a:xfrm>
            <a:off x="6777464" y="610840"/>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04</a:t>
            </a:r>
            <a:endParaRPr lang="ru-RU" dirty="0"/>
          </a:p>
        </p:txBody>
      </p:sp>
    </p:spTree>
    <p:extLst>
      <p:ext uri="{BB962C8B-B14F-4D97-AF65-F5344CB8AC3E}">
        <p14:creationId xmlns:p14="http://schemas.microsoft.com/office/powerpoint/2010/main" val="3611444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02_options">
    <p:spTree>
      <p:nvGrpSpPr>
        <p:cNvPr id="1" name=""/>
        <p:cNvGrpSpPr/>
        <p:nvPr/>
      </p:nvGrpSpPr>
      <p:grpSpPr>
        <a:xfrm>
          <a:off x="0" y="0"/>
          <a:ext cx="0" cy="0"/>
          <a:chOff x="0" y="0"/>
          <a:chExt cx="0" cy="0"/>
        </a:xfrm>
      </p:grpSpPr>
      <p:sp>
        <p:nvSpPr>
          <p:cNvPr id="12" name="Text Placeholder 11"/>
          <p:cNvSpPr>
            <a:spLocks noGrp="1"/>
          </p:cNvSpPr>
          <p:nvPr>
            <p:ph type="body" sz="quarter" idx="10" hasCustomPrompt="1"/>
          </p:nvPr>
        </p:nvSpPr>
        <p:spPr>
          <a:xfrm>
            <a:off x="3465757" y="5705748"/>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14" name="Text Placeholder 11"/>
          <p:cNvSpPr>
            <a:spLocks noGrp="1"/>
          </p:cNvSpPr>
          <p:nvPr>
            <p:ph type="body" sz="quarter" idx="15" hasCustomPrompt="1"/>
          </p:nvPr>
        </p:nvSpPr>
        <p:spPr>
          <a:xfrm>
            <a:off x="6874513" y="5698595"/>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20" name="Text Placeholder 11"/>
          <p:cNvSpPr>
            <a:spLocks noGrp="1"/>
          </p:cNvSpPr>
          <p:nvPr>
            <p:ph type="body" sz="quarter" idx="17" hasCustomPrompt="1"/>
          </p:nvPr>
        </p:nvSpPr>
        <p:spPr>
          <a:xfrm>
            <a:off x="8320630" y="1086786"/>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23" name="Text Placeholder 11"/>
          <p:cNvSpPr>
            <a:spLocks noGrp="1"/>
          </p:cNvSpPr>
          <p:nvPr>
            <p:ph type="body" sz="quarter" idx="19" hasCustomPrompt="1"/>
          </p:nvPr>
        </p:nvSpPr>
        <p:spPr>
          <a:xfrm>
            <a:off x="1867345" y="1087407"/>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29" name="Text Placeholder 11"/>
          <p:cNvSpPr>
            <a:spLocks noGrp="1"/>
          </p:cNvSpPr>
          <p:nvPr>
            <p:ph type="body" sz="quarter" idx="21" hasCustomPrompt="1"/>
          </p:nvPr>
        </p:nvSpPr>
        <p:spPr>
          <a:xfrm>
            <a:off x="5082577" y="1087407"/>
            <a:ext cx="1821263" cy="791055"/>
          </a:xfrm>
        </p:spPr>
        <p:txBody>
          <a:bodyPr>
            <a:noAutofit/>
          </a:bodyPr>
          <a:lstStyle>
            <a:lvl1pPr marL="0" indent="0">
              <a:buNone/>
              <a:defRPr sz="1300">
                <a:solidFill>
                  <a:schemeClr val="tx1"/>
                </a:solidFill>
              </a:defRPr>
            </a:lvl1pPr>
          </a:lstStyle>
          <a:p>
            <a:pPr lvl="0"/>
            <a:r>
              <a:rPr lang="en-US" dirty="0"/>
              <a:t>Lorem ipsum dolor sit amet, consectetur</a:t>
            </a:r>
            <a:endParaRPr lang="ru-RU" dirty="0"/>
          </a:p>
        </p:txBody>
      </p:sp>
      <p:sp>
        <p:nvSpPr>
          <p:cNvPr id="3" name="Text Placeholder 2"/>
          <p:cNvSpPr>
            <a:spLocks noGrp="1"/>
          </p:cNvSpPr>
          <p:nvPr>
            <p:ph type="body" sz="quarter" idx="23" hasCustomPrompt="1"/>
          </p:nvPr>
        </p:nvSpPr>
        <p:spPr>
          <a:xfrm>
            <a:off x="3462843" y="5298382"/>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a:t>
            </a:r>
            <a:r>
              <a:rPr lang="ru-RU" dirty="0"/>
              <a:t>2</a:t>
            </a:r>
          </a:p>
        </p:txBody>
      </p:sp>
      <p:sp>
        <p:nvSpPr>
          <p:cNvPr id="31" name="Text Placeholder 2"/>
          <p:cNvSpPr>
            <a:spLocks noGrp="1"/>
          </p:cNvSpPr>
          <p:nvPr>
            <p:ph type="body" sz="quarter" idx="24" hasCustomPrompt="1"/>
          </p:nvPr>
        </p:nvSpPr>
        <p:spPr>
          <a:xfrm>
            <a:off x="6871598" y="5297761"/>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a:t>
            </a:r>
            <a:r>
              <a:rPr lang="ru-RU" dirty="0"/>
              <a:t>4</a:t>
            </a:r>
          </a:p>
        </p:txBody>
      </p:sp>
      <p:sp>
        <p:nvSpPr>
          <p:cNvPr id="32" name="Text Placeholder 2"/>
          <p:cNvSpPr>
            <a:spLocks noGrp="1"/>
          </p:cNvSpPr>
          <p:nvPr>
            <p:ph type="body" sz="quarter" idx="25" hasCustomPrompt="1"/>
          </p:nvPr>
        </p:nvSpPr>
        <p:spPr>
          <a:xfrm>
            <a:off x="8317714" y="679420"/>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05</a:t>
            </a:r>
            <a:endParaRPr lang="ru-RU" dirty="0"/>
          </a:p>
        </p:txBody>
      </p:sp>
      <p:sp>
        <p:nvSpPr>
          <p:cNvPr id="33" name="Text Placeholder 2"/>
          <p:cNvSpPr>
            <a:spLocks noGrp="1"/>
          </p:cNvSpPr>
          <p:nvPr>
            <p:ph type="body" sz="quarter" idx="26" hasCustomPrompt="1"/>
          </p:nvPr>
        </p:nvSpPr>
        <p:spPr>
          <a:xfrm>
            <a:off x="1867345" y="679420"/>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a:t>
            </a:r>
            <a:r>
              <a:rPr lang="ru-RU" dirty="0"/>
              <a:t>1</a:t>
            </a:r>
          </a:p>
        </p:txBody>
      </p:sp>
      <p:sp>
        <p:nvSpPr>
          <p:cNvPr id="34" name="Text Placeholder 2"/>
          <p:cNvSpPr>
            <a:spLocks noGrp="1"/>
          </p:cNvSpPr>
          <p:nvPr>
            <p:ph type="body" sz="quarter" idx="27" hasCustomPrompt="1"/>
          </p:nvPr>
        </p:nvSpPr>
        <p:spPr>
          <a:xfrm>
            <a:off x="5078204" y="679420"/>
            <a:ext cx="1824178" cy="407987"/>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a:t>
            </a:r>
            <a:r>
              <a:rPr lang="ru-RU" dirty="0"/>
              <a:t>03</a:t>
            </a:r>
          </a:p>
        </p:txBody>
      </p:sp>
    </p:spTree>
    <p:extLst>
      <p:ext uri="{BB962C8B-B14F-4D97-AF65-F5344CB8AC3E}">
        <p14:creationId xmlns:p14="http://schemas.microsoft.com/office/powerpoint/2010/main" val="77608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49833972-655A-4445-9486-AFD3582D0683}" type="datetimeFigureOut">
              <a:rPr lang="ru-RU" smtClean="0"/>
              <a:t>14.04.2025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35584367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833972-655A-4445-9486-AFD3582D0683}" type="datetimeFigureOut">
              <a:rPr lang="ru-RU" smtClean="0"/>
              <a:t>14.04.2025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11486077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49833972-655A-4445-9486-AFD3582D0683}" type="datetimeFigureOut">
              <a:rPr lang="ru-RU" smtClean="0"/>
              <a:t>14.04.2025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24616568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49833972-655A-4445-9486-AFD3582D0683}" type="datetimeFigureOut">
              <a:rPr lang="ru-RU" smtClean="0"/>
              <a:t>14.04.2025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2700046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49833972-655A-4445-9486-AFD3582D0683}" type="datetimeFigureOut">
              <a:rPr lang="ru-RU" smtClean="0"/>
              <a:t>14.04.2025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13906709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833972-655A-4445-9486-AFD3582D0683}" type="datetimeFigureOut">
              <a:rPr lang="ru-RU" smtClean="0"/>
              <a:t>14.04.2025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3053794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833972-655A-4445-9486-AFD3582D0683}" type="datetimeFigureOut">
              <a:rPr lang="ru-RU" smtClean="0"/>
              <a:t>14.04.2025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27930067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833972-655A-4445-9486-AFD3582D0683}" type="datetimeFigureOut">
              <a:rPr lang="ru-RU" smtClean="0"/>
              <a:t>14.04.2025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2842650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ext Placeholder 11"/>
          <p:cNvSpPr>
            <a:spLocks noGrp="1"/>
          </p:cNvSpPr>
          <p:nvPr>
            <p:ph type="body" sz="quarter" idx="10" hasCustomPrompt="1"/>
          </p:nvPr>
        </p:nvSpPr>
        <p:spPr>
          <a:xfrm>
            <a:off x="1632231" y="5193366"/>
            <a:ext cx="1958975" cy="1022350"/>
          </a:xfrm>
        </p:spPr>
        <p:txBody>
          <a:bodyPr>
            <a:noAutofit/>
          </a:bodyPr>
          <a:lstStyle>
            <a:lvl1pPr marL="0" indent="0">
              <a:buNone/>
              <a:defRPr sz="1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a:t>
            </a:r>
            <a:endParaRPr lang="ru-RU" dirty="0"/>
          </a:p>
        </p:txBody>
      </p:sp>
      <p:sp>
        <p:nvSpPr>
          <p:cNvPr id="8" name="Text Placeholder 11"/>
          <p:cNvSpPr>
            <a:spLocks noGrp="1"/>
          </p:cNvSpPr>
          <p:nvPr>
            <p:ph type="body" sz="quarter" idx="11" hasCustomPrompt="1"/>
          </p:nvPr>
        </p:nvSpPr>
        <p:spPr>
          <a:xfrm>
            <a:off x="3992937" y="5193366"/>
            <a:ext cx="1958975" cy="1022350"/>
          </a:xfrm>
        </p:spPr>
        <p:txBody>
          <a:bodyPr>
            <a:noAutofit/>
          </a:bodyPr>
          <a:lstStyle>
            <a:lvl1pPr marL="0" indent="0">
              <a:buNone/>
              <a:defRPr sz="1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a:t>
            </a:r>
            <a:endParaRPr lang="ru-RU" dirty="0"/>
          </a:p>
        </p:txBody>
      </p:sp>
      <p:sp>
        <p:nvSpPr>
          <p:cNvPr id="9" name="Text Placeholder 11"/>
          <p:cNvSpPr>
            <a:spLocks noGrp="1"/>
          </p:cNvSpPr>
          <p:nvPr>
            <p:ph type="body" sz="quarter" idx="12" hasCustomPrompt="1"/>
          </p:nvPr>
        </p:nvSpPr>
        <p:spPr>
          <a:xfrm>
            <a:off x="6353643" y="5193366"/>
            <a:ext cx="1958975" cy="1022350"/>
          </a:xfrm>
        </p:spPr>
        <p:txBody>
          <a:bodyPr>
            <a:noAutofit/>
          </a:bodyPr>
          <a:lstStyle>
            <a:lvl1pPr marL="0" indent="0">
              <a:buNone/>
              <a:defRPr sz="1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a:t>
            </a:r>
            <a:endParaRPr lang="ru-RU" dirty="0"/>
          </a:p>
        </p:txBody>
      </p:sp>
      <p:sp>
        <p:nvSpPr>
          <p:cNvPr id="10" name="Text Placeholder 11"/>
          <p:cNvSpPr>
            <a:spLocks noGrp="1"/>
          </p:cNvSpPr>
          <p:nvPr>
            <p:ph type="body" sz="quarter" idx="13" hasCustomPrompt="1"/>
          </p:nvPr>
        </p:nvSpPr>
        <p:spPr>
          <a:xfrm>
            <a:off x="8714349" y="5193366"/>
            <a:ext cx="1958975" cy="1022350"/>
          </a:xfrm>
        </p:spPr>
        <p:txBody>
          <a:bodyPr>
            <a:noAutofit/>
          </a:bodyPr>
          <a:lstStyle>
            <a:lvl1pPr marL="0" indent="0">
              <a:buNone/>
              <a:defRPr sz="14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a:t>
            </a:r>
            <a:endParaRPr lang="ru-RU" dirty="0"/>
          </a:p>
        </p:txBody>
      </p:sp>
      <p:sp>
        <p:nvSpPr>
          <p:cNvPr id="16" name="Text Placeholder 15"/>
          <p:cNvSpPr>
            <a:spLocks noGrp="1"/>
          </p:cNvSpPr>
          <p:nvPr>
            <p:ph type="body" sz="quarter" idx="14" hasCustomPrompt="1"/>
          </p:nvPr>
        </p:nvSpPr>
        <p:spPr>
          <a:xfrm>
            <a:off x="1632231" y="4785715"/>
            <a:ext cx="1958975" cy="392411"/>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01</a:t>
            </a:r>
            <a:endParaRPr lang="ru-RU" dirty="0"/>
          </a:p>
        </p:txBody>
      </p:sp>
      <p:sp>
        <p:nvSpPr>
          <p:cNvPr id="17" name="Text Placeholder 15"/>
          <p:cNvSpPr>
            <a:spLocks noGrp="1"/>
          </p:cNvSpPr>
          <p:nvPr>
            <p:ph type="body" sz="quarter" idx="15" hasCustomPrompt="1"/>
          </p:nvPr>
        </p:nvSpPr>
        <p:spPr>
          <a:xfrm>
            <a:off x="3992936" y="4785715"/>
            <a:ext cx="1958975" cy="392411"/>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02</a:t>
            </a:r>
            <a:endParaRPr lang="ru-RU" dirty="0"/>
          </a:p>
        </p:txBody>
      </p:sp>
      <p:sp>
        <p:nvSpPr>
          <p:cNvPr id="18" name="Text Placeholder 15"/>
          <p:cNvSpPr>
            <a:spLocks noGrp="1"/>
          </p:cNvSpPr>
          <p:nvPr>
            <p:ph type="body" sz="quarter" idx="16" hasCustomPrompt="1"/>
          </p:nvPr>
        </p:nvSpPr>
        <p:spPr>
          <a:xfrm>
            <a:off x="6353641" y="4785715"/>
            <a:ext cx="1958975" cy="392411"/>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03</a:t>
            </a:r>
            <a:endParaRPr lang="ru-RU" dirty="0"/>
          </a:p>
        </p:txBody>
      </p:sp>
      <p:sp>
        <p:nvSpPr>
          <p:cNvPr id="19" name="Text Placeholder 15"/>
          <p:cNvSpPr>
            <a:spLocks noGrp="1"/>
          </p:cNvSpPr>
          <p:nvPr>
            <p:ph type="body" sz="quarter" idx="17" hasCustomPrompt="1"/>
          </p:nvPr>
        </p:nvSpPr>
        <p:spPr>
          <a:xfrm>
            <a:off x="8714346" y="4785715"/>
            <a:ext cx="1958975" cy="392411"/>
          </a:xfrm>
        </p:spPr>
        <p:txBody>
          <a:bodyPr>
            <a:normAutofit/>
          </a:bodyPr>
          <a:lstStyle>
            <a:lvl1pPr marL="0" indent="0">
              <a:buNone/>
              <a:defRPr sz="200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04</a:t>
            </a:r>
            <a:endParaRPr lang="ru-RU" dirty="0"/>
          </a:p>
        </p:txBody>
      </p:sp>
    </p:spTree>
    <p:extLst>
      <p:ext uri="{BB962C8B-B14F-4D97-AF65-F5344CB8AC3E}">
        <p14:creationId xmlns:p14="http://schemas.microsoft.com/office/powerpoint/2010/main" val="250308669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ru-RU"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49833972-655A-4445-9486-AFD3582D0683}" type="datetimeFigureOut">
              <a:rPr lang="ru-RU" smtClean="0"/>
              <a:t>14.04.2025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31225814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49833972-655A-4445-9486-AFD3582D0683}" type="datetimeFigureOut">
              <a:rPr lang="ru-RU" smtClean="0"/>
              <a:t>14.04.2025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CB0320-5C49-4A0C-85ED-B385CF34E9E7}" type="slidenum">
              <a:rPr lang="ru-RU" smtClean="0"/>
              <a:t>‹#›</a:t>
            </a:fld>
            <a:endParaRPr lang="ru-RU"/>
          </a:p>
        </p:txBody>
      </p:sp>
    </p:spTree>
    <p:extLst>
      <p:ext uri="{BB962C8B-B14F-4D97-AF65-F5344CB8AC3E}">
        <p14:creationId xmlns:p14="http://schemas.microsoft.com/office/powerpoint/2010/main" val="8885853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020511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86386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493606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5_02_options">
    <p:spTree>
      <p:nvGrpSpPr>
        <p:cNvPr id="1" name=""/>
        <p:cNvGrpSpPr/>
        <p:nvPr/>
      </p:nvGrpSpPr>
      <p:grpSpPr>
        <a:xfrm>
          <a:off x="0" y="0"/>
          <a:ext cx="0" cy="0"/>
          <a:chOff x="0" y="0"/>
          <a:chExt cx="0" cy="0"/>
        </a:xfrm>
      </p:grpSpPr>
      <p:sp>
        <p:nvSpPr>
          <p:cNvPr id="25" name="Text Placeholder 11"/>
          <p:cNvSpPr>
            <a:spLocks noGrp="1"/>
          </p:cNvSpPr>
          <p:nvPr>
            <p:ph type="body" sz="quarter" idx="10" hasCustomPrompt="1"/>
          </p:nvPr>
        </p:nvSpPr>
        <p:spPr>
          <a:xfrm>
            <a:off x="816883" y="5470951"/>
            <a:ext cx="1763032" cy="1022350"/>
          </a:xfrm>
        </p:spPr>
        <p:txBody>
          <a:bodyPr>
            <a:noAutofit/>
          </a:bodyPr>
          <a:lstStyle>
            <a:lvl1pPr marL="0" indent="0">
              <a:buNone/>
              <a:defRPr sz="1200">
                <a:solidFill>
                  <a:schemeClr val="tx1"/>
                </a:solidFill>
              </a:defRPr>
            </a:lvl1pPr>
          </a:lstStyle>
          <a:p>
            <a:pPr lvl="0"/>
            <a:r>
              <a:rPr lang="en-US" dirty="0"/>
              <a:t>Lorem ipsum dolor sit amet, consectetur adipiscing elit, sed do</a:t>
            </a:r>
            <a:endParaRPr lang="ru-RU" dirty="0"/>
          </a:p>
        </p:txBody>
      </p:sp>
      <p:sp>
        <p:nvSpPr>
          <p:cNvPr id="26" name="Text Placeholder 2"/>
          <p:cNvSpPr>
            <a:spLocks noGrp="1"/>
          </p:cNvSpPr>
          <p:nvPr>
            <p:ph type="body" sz="quarter" idx="18" hasCustomPrompt="1"/>
          </p:nvPr>
        </p:nvSpPr>
        <p:spPr>
          <a:xfrm>
            <a:off x="816882" y="5064283"/>
            <a:ext cx="1763033" cy="383494"/>
          </a:xfrm>
        </p:spPr>
        <p:txBody>
          <a:bodyPr/>
          <a:lstStyle>
            <a:lvl1pPr marL="0" indent="0" algn="ctr">
              <a:buNone/>
              <a:defRPr sz="1800" b="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01</a:t>
            </a:r>
            <a:endParaRPr lang="ru-RU" dirty="0"/>
          </a:p>
        </p:txBody>
      </p:sp>
      <p:sp>
        <p:nvSpPr>
          <p:cNvPr id="27" name="Text Placeholder 11"/>
          <p:cNvSpPr>
            <a:spLocks noGrp="1"/>
          </p:cNvSpPr>
          <p:nvPr>
            <p:ph type="body" sz="quarter" idx="19" hasCustomPrompt="1"/>
          </p:nvPr>
        </p:nvSpPr>
        <p:spPr>
          <a:xfrm>
            <a:off x="2988583" y="5470951"/>
            <a:ext cx="1763032" cy="1022350"/>
          </a:xfrm>
        </p:spPr>
        <p:txBody>
          <a:bodyPr>
            <a:noAutofit/>
          </a:bodyPr>
          <a:lstStyle>
            <a:lvl1pPr marL="0" indent="0">
              <a:buNone/>
              <a:defRPr sz="1200">
                <a:solidFill>
                  <a:schemeClr val="tx1"/>
                </a:solidFill>
              </a:defRPr>
            </a:lvl1pPr>
          </a:lstStyle>
          <a:p>
            <a:pPr lvl="0"/>
            <a:r>
              <a:rPr lang="en-US" dirty="0"/>
              <a:t>Lorem ipsum dolor sit amet, consectetur adipiscing elit, sed do</a:t>
            </a:r>
            <a:endParaRPr lang="ru-RU" dirty="0"/>
          </a:p>
        </p:txBody>
      </p:sp>
      <p:sp>
        <p:nvSpPr>
          <p:cNvPr id="28" name="Text Placeholder 2"/>
          <p:cNvSpPr>
            <a:spLocks noGrp="1"/>
          </p:cNvSpPr>
          <p:nvPr>
            <p:ph type="body" sz="quarter" idx="20" hasCustomPrompt="1"/>
          </p:nvPr>
        </p:nvSpPr>
        <p:spPr>
          <a:xfrm>
            <a:off x="2988582" y="5064283"/>
            <a:ext cx="1763033" cy="383494"/>
          </a:xfrm>
        </p:spPr>
        <p:txBody>
          <a:bodyPr/>
          <a:lstStyle>
            <a:lvl1pPr marL="0" indent="0" algn="ctr">
              <a:buNone/>
              <a:defRPr sz="1800" b="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02</a:t>
            </a:r>
            <a:endParaRPr lang="ru-RU" dirty="0"/>
          </a:p>
        </p:txBody>
      </p:sp>
      <p:sp>
        <p:nvSpPr>
          <p:cNvPr id="29" name="Text Placeholder 11"/>
          <p:cNvSpPr>
            <a:spLocks noGrp="1"/>
          </p:cNvSpPr>
          <p:nvPr>
            <p:ph type="body" sz="quarter" idx="21" hasCustomPrompt="1"/>
          </p:nvPr>
        </p:nvSpPr>
        <p:spPr>
          <a:xfrm>
            <a:off x="5160282" y="5470951"/>
            <a:ext cx="1763032" cy="1022350"/>
          </a:xfrm>
        </p:spPr>
        <p:txBody>
          <a:bodyPr>
            <a:noAutofit/>
          </a:bodyPr>
          <a:lstStyle>
            <a:lvl1pPr marL="0" indent="0">
              <a:buNone/>
              <a:defRPr sz="1200">
                <a:solidFill>
                  <a:schemeClr val="tx1"/>
                </a:solidFill>
              </a:defRPr>
            </a:lvl1pPr>
          </a:lstStyle>
          <a:p>
            <a:pPr lvl="0"/>
            <a:r>
              <a:rPr lang="en-US" dirty="0"/>
              <a:t>Lorem ipsum dolor sit amet, consectetur adipiscing elit, sed do</a:t>
            </a:r>
            <a:endParaRPr lang="ru-RU" dirty="0"/>
          </a:p>
        </p:txBody>
      </p:sp>
      <p:sp>
        <p:nvSpPr>
          <p:cNvPr id="30" name="Text Placeholder 2"/>
          <p:cNvSpPr>
            <a:spLocks noGrp="1"/>
          </p:cNvSpPr>
          <p:nvPr>
            <p:ph type="body" sz="quarter" idx="22" hasCustomPrompt="1"/>
          </p:nvPr>
        </p:nvSpPr>
        <p:spPr>
          <a:xfrm>
            <a:off x="5160281" y="5064283"/>
            <a:ext cx="1885498" cy="383494"/>
          </a:xfrm>
        </p:spPr>
        <p:txBody>
          <a:bodyPr/>
          <a:lstStyle>
            <a:lvl1pPr marL="0" indent="0" algn="ctr">
              <a:buNone/>
              <a:defRPr sz="1800" b="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03</a:t>
            </a:r>
            <a:endParaRPr lang="ru-RU" dirty="0"/>
          </a:p>
        </p:txBody>
      </p:sp>
      <p:sp>
        <p:nvSpPr>
          <p:cNvPr id="31" name="Text Placeholder 11"/>
          <p:cNvSpPr>
            <a:spLocks noGrp="1"/>
          </p:cNvSpPr>
          <p:nvPr>
            <p:ph type="body" sz="quarter" idx="23" hasCustomPrompt="1"/>
          </p:nvPr>
        </p:nvSpPr>
        <p:spPr>
          <a:xfrm>
            <a:off x="7331980" y="5470951"/>
            <a:ext cx="1763032" cy="1022350"/>
          </a:xfrm>
        </p:spPr>
        <p:txBody>
          <a:bodyPr>
            <a:noAutofit/>
          </a:bodyPr>
          <a:lstStyle>
            <a:lvl1pPr marL="0" indent="0">
              <a:buNone/>
              <a:defRPr sz="1200">
                <a:solidFill>
                  <a:schemeClr val="tx1"/>
                </a:solidFill>
              </a:defRPr>
            </a:lvl1pPr>
          </a:lstStyle>
          <a:p>
            <a:pPr lvl="0"/>
            <a:r>
              <a:rPr lang="en-US" dirty="0"/>
              <a:t>Lorem ipsum dolor sit amet, consectetur adipiscing elit, sed do</a:t>
            </a:r>
            <a:endParaRPr lang="ru-RU" dirty="0"/>
          </a:p>
        </p:txBody>
      </p:sp>
      <p:sp>
        <p:nvSpPr>
          <p:cNvPr id="32" name="Text Placeholder 2"/>
          <p:cNvSpPr>
            <a:spLocks noGrp="1"/>
          </p:cNvSpPr>
          <p:nvPr>
            <p:ph type="body" sz="quarter" idx="24" hasCustomPrompt="1"/>
          </p:nvPr>
        </p:nvSpPr>
        <p:spPr>
          <a:xfrm>
            <a:off x="7331979" y="5064283"/>
            <a:ext cx="1763033" cy="383494"/>
          </a:xfrm>
        </p:spPr>
        <p:txBody>
          <a:bodyPr/>
          <a:lstStyle>
            <a:lvl1pPr marL="0" indent="0" algn="ctr">
              <a:buNone/>
              <a:defRPr sz="1800" b="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04</a:t>
            </a:r>
            <a:endParaRPr lang="ru-RU" dirty="0"/>
          </a:p>
        </p:txBody>
      </p:sp>
      <p:sp>
        <p:nvSpPr>
          <p:cNvPr id="33" name="Text Placeholder 11"/>
          <p:cNvSpPr>
            <a:spLocks noGrp="1"/>
          </p:cNvSpPr>
          <p:nvPr>
            <p:ph type="body" sz="quarter" idx="25" hasCustomPrompt="1"/>
          </p:nvPr>
        </p:nvSpPr>
        <p:spPr>
          <a:xfrm>
            <a:off x="9503677" y="5470951"/>
            <a:ext cx="1763032" cy="1022350"/>
          </a:xfrm>
        </p:spPr>
        <p:txBody>
          <a:bodyPr>
            <a:noAutofit/>
          </a:bodyPr>
          <a:lstStyle>
            <a:lvl1pPr marL="0" indent="0">
              <a:buNone/>
              <a:defRPr sz="1200">
                <a:solidFill>
                  <a:schemeClr val="tx1"/>
                </a:solidFill>
              </a:defRPr>
            </a:lvl1pPr>
          </a:lstStyle>
          <a:p>
            <a:pPr lvl="0"/>
            <a:r>
              <a:rPr lang="en-US" dirty="0"/>
              <a:t>Lorem ipsum dolor sit amet, consectetur adipiscing elit, sed do</a:t>
            </a:r>
            <a:endParaRPr lang="ru-RU" dirty="0"/>
          </a:p>
        </p:txBody>
      </p:sp>
      <p:sp>
        <p:nvSpPr>
          <p:cNvPr id="34" name="Text Placeholder 2"/>
          <p:cNvSpPr>
            <a:spLocks noGrp="1"/>
          </p:cNvSpPr>
          <p:nvPr>
            <p:ph type="body" sz="quarter" idx="26" hasCustomPrompt="1"/>
          </p:nvPr>
        </p:nvSpPr>
        <p:spPr>
          <a:xfrm>
            <a:off x="9503676" y="5064283"/>
            <a:ext cx="1763033" cy="383494"/>
          </a:xfrm>
        </p:spPr>
        <p:txBody>
          <a:bodyPr/>
          <a:lstStyle>
            <a:lvl1pPr marL="0" indent="0" algn="ctr">
              <a:buNone/>
              <a:defRPr sz="1800" b="0">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05</a:t>
            </a:r>
            <a:endParaRPr lang="ru-RU" dirty="0"/>
          </a:p>
        </p:txBody>
      </p:sp>
    </p:spTree>
    <p:extLst>
      <p:ext uri="{BB962C8B-B14F-4D97-AF65-F5344CB8AC3E}">
        <p14:creationId xmlns:p14="http://schemas.microsoft.com/office/powerpoint/2010/main" val="1162097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options">
    <p:spTree>
      <p:nvGrpSpPr>
        <p:cNvPr id="1" name=""/>
        <p:cNvGrpSpPr/>
        <p:nvPr/>
      </p:nvGrpSpPr>
      <p:grpSpPr>
        <a:xfrm>
          <a:off x="0" y="0"/>
          <a:ext cx="0" cy="0"/>
          <a:chOff x="0" y="0"/>
          <a:chExt cx="0" cy="0"/>
        </a:xfrm>
      </p:grpSpPr>
      <p:sp>
        <p:nvSpPr>
          <p:cNvPr id="11" name="Text Placeholder 33"/>
          <p:cNvSpPr>
            <a:spLocks noGrp="1"/>
          </p:cNvSpPr>
          <p:nvPr>
            <p:ph type="body" sz="quarter" idx="11" hasCustomPrompt="1"/>
          </p:nvPr>
        </p:nvSpPr>
        <p:spPr>
          <a:xfrm>
            <a:off x="7304405" y="1560511"/>
            <a:ext cx="3855720" cy="968376"/>
          </a:xfrm>
          <a:prstGeom prst="rect">
            <a:avLst/>
          </a:prstGeom>
        </p:spPr>
        <p:txBody>
          <a:bodyPr>
            <a:noAutofit/>
          </a:bodyPr>
          <a:lstStyle>
            <a:lvl1pPr marL="0" indent="0">
              <a:buNone/>
              <a:defRPr sz="11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 eiusmod tempor incididunt ut labore et dolore magna aliqua. Ut enim ad minim veniam, quis nostrud exercitation ullamco laboris nisi ut aliquip ex ea commodo consequat. </a:t>
            </a:r>
          </a:p>
        </p:txBody>
      </p:sp>
      <p:sp>
        <p:nvSpPr>
          <p:cNvPr id="12" name="Text Placeholder 36"/>
          <p:cNvSpPr>
            <a:spLocks noGrp="1"/>
          </p:cNvSpPr>
          <p:nvPr>
            <p:ph type="body" sz="quarter" idx="14" hasCustomPrompt="1"/>
          </p:nvPr>
        </p:nvSpPr>
        <p:spPr>
          <a:xfrm>
            <a:off x="7304404" y="1152523"/>
            <a:ext cx="2531747" cy="541338"/>
          </a:xfrm>
          <a:prstGeom prst="rect">
            <a:avLst/>
          </a:prstGeom>
        </p:spPr>
        <p:txBody>
          <a:bodyPr>
            <a:noAutofit/>
          </a:bodyPr>
          <a:lstStyle>
            <a:lvl1pPr marL="0" indent="0" algn="l">
              <a:buNone/>
              <a:defRPr kumimoji="0" lang="en-US" sz="20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01</a:t>
            </a:r>
            <a:endParaRPr lang="ru-RU" dirty="0"/>
          </a:p>
        </p:txBody>
      </p:sp>
      <p:sp>
        <p:nvSpPr>
          <p:cNvPr id="13" name="Text Placeholder 33"/>
          <p:cNvSpPr>
            <a:spLocks noGrp="1"/>
          </p:cNvSpPr>
          <p:nvPr>
            <p:ph type="body" sz="quarter" idx="15" hasCustomPrompt="1"/>
          </p:nvPr>
        </p:nvSpPr>
        <p:spPr>
          <a:xfrm>
            <a:off x="7304405" y="3355971"/>
            <a:ext cx="3855720" cy="968376"/>
          </a:xfrm>
          <a:prstGeom prst="rect">
            <a:avLst/>
          </a:prstGeom>
        </p:spPr>
        <p:txBody>
          <a:bodyPr>
            <a:noAutofit/>
          </a:bodyPr>
          <a:lstStyle>
            <a:lvl1pPr marL="0" indent="0">
              <a:buNone/>
              <a:defRPr sz="11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 eiusmod tempor incididunt ut labore et dolore magna aliqua. Ut enim ad minim veniam, quis nostrud exercitation ullamco laboris nisi ut aliquip ex ea commodo consequat. </a:t>
            </a:r>
          </a:p>
        </p:txBody>
      </p:sp>
      <p:sp>
        <p:nvSpPr>
          <p:cNvPr id="14" name="Text Placeholder 36"/>
          <p:cNvSpPr>
            <a:spLocks noGrp="1"/>
          </p:cNvSpPr>
          <p:nvPr>
            <p:ph type="body" sz="quarter" idx="16" hasCustomPrompt="1"/>
          </p:nvPr>
        </p:nvSpPr>
        <p:spPr>
          <a:xfrm>
            <a:off x="7304404" y="2947983"/>
            <a:ext cx="2531747" cy="541338"/>
          </a:xfrm>
          <a:prstGeom prst="rect">
            <a:avLst/>
          </a:prstGeom>
        </p:spPr>
        <p:txBody>
          <a:bodyPr>
            <a:noAutofit/>
          </a:bodyPr>
          <a:lstStyle>
            <a:lvl1pPr marL="0" indent="0" algn="l">
              <a:buNone/>
              <a:defRPr kumimoji="0" lang="en-US" sz="20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02</a:t>
            </a:r>
            <a:endParaRPr lang="ru-RU" dirty="0"/>
          </a:p>
        </p:txBody>
      </p:sp>
      <p:sp>
        <p:nvSpPr>
          <p:cNvPr id="15" name="Text Placeholder 33"/>
          <p:cNvSpPr>
            <a:spLocks noGrp="1"/>
          </p:cNvSpPr>
          <p:nvPr>
            <p:ph type="body" sz="quarter" idx="17" hasCustomPrompt="1"/>
          </p:nvPr>
        </p:nvSpPr>
        <p:spPr>
          <a:xfrm>
            <a:off x="7304405" y="5151431"/>
            <a:ext cx="3855720" cy="968376"/>
          </a:xfrm>
          <a:prstGeom prst="rect">
            <a:avLst/>
          </a:prstGeom>
        </p:spPr>
        <p:txBody>
          <a:bodyPr>
            <a:noAutofit/>
          </a:bodyPr>
          <a:lstStyle>
            <a:lvl1pPr marL="0" indent="0">
              <a:buNone/>
              <a:defRPr sz="11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 eiusmod tempor incididunt ut labore et dolore magna aliqua. Ut enim ad minim veniam, quis nostrud exercitation ullamco laboris nisi ut aliquip ex ea commodo consequat. </a:t>
            </a:r>
          </a:p>
        </p:txBody>
      </p:sp>
      <p:sp>
        <p:nvSpPr>
          <p:cNvPr id="20" name="Text Placeholder 36"/>
          <p:cNvSpPr>
            <a:spLocks noGrp="1"/>
          </p:cNvSpPr>
          <p:nvPr>
            <p:ph type="body" sz="quarter" idx="18" hasCustomPrompt="1"/>
          </p:nvPr>
        </p:nvSpPr>
        <p:spPr>
          <a:xfrm>
            <a:off x="7304404" y="4743443"/>
            <a:ext cx="2531747" cy="541338"/>
          </a:xfrm>
          <a:prstGeom prst="rect">
            <a:avLst/>
          </a:prstGeom>
        </p:spPr>
        <p:txBody>
          <a:bodyPr>
            <a:noAutofit/>
          </a:bodyPr>
          <a:lstStyle>
            <a:lvl1pPr marL="0" indent="0" algn="l">
              <a:buNone/>
              <a:defRPr kumimoji="0" lang="en-US" sz="20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03</a:t>
            </a:r>
            <a:endParaRPr lang="ru-RU" dirty="0"/>
          </a:p>
        </p:txBody>
      </p:sp>
    </p:spTree>
    <p:extLst>
      <p:ext uri="{BB962C8B-B14F-4D97-AF65-F5344CB8AC3E}">
        <p14:creationId xmlns:p14="http://schemas.microsoft.com/office/powerpoint/2010/main" val="3709946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01_options">
    <p:spTree>
      <p:nvGrpSpPr>
        <p:cNvPr id="1" name=""/>
        <p:cNvGrpSpPr/>
        <p:nvPr/>
      </p:nvGrpSpPr>
      <p:grpSpPr>
        <a:xfrm>
          <a:off x="0" y="0"/>
          <a:ext cx="0" cy="0"/>
          <a:chOff x="0" y="0"/>
          <a:chExt cx="0" cy="0"/>
        </a:xfrm>
      </p:grpSpPr>
      <p:sp>
        <p:nvSpPr>
          <p:cNvPr id="11" name="Text Placeholder 33"/>
          <p:cNvSpPr>
            <a:spLocks noGrp="1"/>
          </p:cNvSpPr>
          <p:nvPr>
            <p:ph type="body" sz="quarter" idx="11" hasCustomPrompt="1"/>
          </p:nvPr>
        </p:nvSpPr>
        <p:spPr>
          <a:xfrm>
            <a:off x="1056005" y="1560511"/>
            <a:ext cx="3855720" cy="968376"/>
          </a:xfrm>
          <a:prstGeom prst="rect">
            <a:avLst/>
          </a:prstGeom>
        </p:spPr>
        <p:txBody>
          <a:bodyPr>
            <a:noAutofit/>
          </a:bodyPr>
          <a:lstStyle>
            <a:lvl1pPr marL="0" indent="0">
              <a:buNone/>
              <a:defRPr sz="11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 eiusmod tempor incididunt ut labore et dolore magna aliqua. Ut enim ad minim veniam, quis nostrud exercitation ullamco laboris nisi ut aliquip ex ea commodo consequat. </a:t>
            </a:r>
          </a:p>
        </p:txBody>
      </p:sp>
      <p:sp>
        <p:nvSpPr>
          <p:cNvPr id="12" name="Text Placeholder 36"/>
          <p:cNvSpPr>
            <a:spLocks noGrp="1"/>
          </p:cNvSpPr>
          <p:nvPr>
            <p:ph type="body" sz="quarter" idx="14" hasCustomPrompt="1"/>
          </p:nvPr>
        </p:nvSpPr>
        <p:spPr>
          <a:xfrm>
            <a:off x="1056004" y="1152523"/>
            <a:ext cx="2531747" cy="541338"/>
          </a:xfrm>
          <a:prstGeom prst="rect">
            <a:avLst/>
          </a:prstGeom>
        </p:spPr>
        <p:txBody>
          <a:bodyPr>
            <a:noAutofit/>
          </a:bodyPr>
          <a:lstStyle>
            <a:lvl1pPr marL="0" indent="0" algn="l">
              <a:buNone/>
              <a:defRPr kumimoji="0" lang="en-US" sz="20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01</a:t>
            </a:r>
            <a:endParaRPr lang="ru-RU" dirty="0"/>
          </a:p>
        </p:txBody>
      </p:sp>
      <p:sp>
        <p:nvSpPr>
          <p:cNvPr id="13" name="Text Placeholder 33"/>
          <p:cNvSpPr>
            <a:spLocks noGrp="1"/>
          </p:cNvSpPr>
          <p:nvPr>
            <p:ph type="body" sz="quarter" idx="15" hasCustomPrompt="1"/>
          </p:nvPr>
        </p:nvSpPr>
        <p:spPr>
          <a:xfrm>
            <a:off x="1056005" y="3355971"/>
            <a:ext cx="3855720" cy="968376"/>
          </a:xfrm>
          <a:prstGeom prst="rect">
            <a:avLst/>
          </a:prstGeom>
        </p:spPr>
        <p:txBody>
          <a:bodyPr>
            <a:noAutofit/>
          </a:bodyPr>
          <a:lstStyle>
            <a:lvl1pPr marL="0" indent="0">
              <a:buNone/>
              <a:defRPr sz="11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 eiusmod tempor incididunt ut labore et dolore magna aliqua. Ut enim ad minim veniam, quis nostrud exercitation ullamco laboris nisi ut aliquip ex ea commodo consequat. </a:t>
            </a:r>
          </a:p>
        </p:txBody>
      </p:sp>
      <p:sp>
        <p:nvSpPr>
          <p:cNvPr id="14" name="Text Placeholder 36"/>
          <p:cNvSpPr>
            <a:spLocks noGrp="1"/>
          </p:cNvSpPr>
          <p:nvPr>
            <p:ph type="body" sz="quarter" idx="16" hasCustomPrompt="1"/>
          </p:nvPr>
        </p:nvSpPr>
        <p:spPr>
          <a:xfrm>
            <a:off x="1056004" y="2947983"/>
            <a:ext cx="2531747" cy="541338"/>
          </a:xfrm>
          <a:prstGeom prst="rect">
            <a:avLst/>
          </a:prstGeom>
        </p:spPr>
        <p:txBody>
          <a:bodyPr>
            <a:noAutofit/>
          </a:bodyPr>
          <a:lstStyle>
            <a:lvl1pPr marL="0" indent="0" algn="l">
              <a:buNone/>
              <a:defRPr kumimoji="0" lang="en-US" sz="20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02</a:t>
            </a:r>
            <a:endParaRPr lang="ru-RU" dirty="0"/>
          </a:p>
        </p:txBody>
      </p:sp>
      <p:sp>
        <p:nvSpPr>
          <p:cNvPr id="15" name="Text Placeholder 33"/>
          <p:cNvSpPr>
            <a:spLocks noGrp="1"/>
          </p:cNvSpPr>
          <p:nvPr>
            <p:ph type="body" sz="quarter" idx="17" hasCustomPrompt="1"/>
          </p:nvPr>
        </p:nvSpPr>
        <p:spPr>
          <a:xfrm>
            <a:off x="1056005" y="5151431"/>
            <a:ext cx="3855720" cy="968376"/>
          </a:xfrm>
          <a:prstGeom prst="rect">
            <a:avLst/>
          </a:prstGeom>
        </p:spPr>
        <p:txBody>
          <a:bodyPr>
            <a:noAutofit/>
          </a:bodyPr>
          <a:lstStyle>
            <a:lvl1pPr marL="0" indent="0">
              <a:buNone/>
              <a:defRPr sz="11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Lorem ipsum dolor sit amet, consectetur adipiscing elit, sed do eiusmod tempor incididunt ut labore et dolore magna aliqua. Ut enim ad minim veniam, quis nostrud exercitation ullamco laboris nisi ut aliquip ex ea commodo consequat. </a:t>
            </a:r>
          </a:p>
        </p:txBody>
      </p:sp>
      <p:sp>
        <p:nvSpPr>
          <p:cNvPr id="20" name="Text Placeholder 36"/>
          <p:cNvSpPr>
            <a:spLocks noGrp="1"/>
          </p:cNvSpPr>
          <p:nvPr>
            <p:ph type="body" sz="quarter" idx="18" hasCustomPrompt="1"/>
          </p:nvPr>
        </p:nvSpPr>
        <p:spPr>
          <a:xfrm>
            <a:off x="1056004" y="4743443"/>
            <a:ext cx="2531747" cy="541338"/>
          </a:xfrm>
          <a:prstGeom prst="rect">
            <a:avLst/>
          </a:prstGeom>
        </p:spPr>
        <p:txBody>
          <a:bodyPr>
            <a:noAutofit/>
          </a:bodyPr>
          <a:lstStyle>
            <a:lvl1pPr marL="0" indent="0" algn="l">
              <a:buNone/>
              <a:defRPr kumimoji="0" lang="en-US" sz="20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03</a:t>
            </a:r>
            <a:endParaRPr lang="ru-RU" dirty="0"/>
          </a:p>
        </p:txBody>
      </p:sp>
    </p:spTree>
    <p:extLst>
      <p:ext uri="{BB962C8B-B14F-4D97-AF65-F5344CB8AC3E}">
        <p14:creationId xmlns:p14="http://schemas.microsoft.com/office/powerpoint/2010/main" val="3772573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02_options">
    <p:spTree>
      <p:nvGrpSpPr>
        <p:cNvPr id="1" name=""/>
        <p:cNvGrpSpPr/>
        <p:nvPr/>
      </p:nvGrpSpPr>
      <p:grpSpPr>
        <a:xfrm>
          <a:off x="0" y="0"/>
          <a:ext cx="0" cy="0"/>
          <a:chOff x="0" y="0"/>
          <a:chExt cx="0" cy="0"/>
        </a:xfrm>
      </p:grpSpPr>
      <p:sp>
        <p:nvSpPr>
          <p:cNvPr id="8" name="Text Placeholder 7"/>
          <p:cNvSpPr>
            <a:spLocks noGrp="1"/>
          </p:cNvSpPr>
          <p:nvPr>
            <p:ph type="body" sz="quarter" idx="14" hasCustomPrompt="1"/>
          </p:nvPr>
        </p:nvSpPr>
        <p:spPr>
          <a:xfrm>
            <a:off x="1983695" y="4002546"/>
            <a:ext cx="2367869" cy="349018"/>
          </a:xfrm>
        </p:spPr>
        <p:txBody>
          <a:bodyPr>
            <a:noAutofit/>
          </a:bodyPr>
          <a:lstStyle>
            <a:lvl1pPr marL="0" indent="0">
              <a:buNone/>
              <a:defRPr sz="2200" b="0">
                <a:solidFill>
                  <a:schemeClr val="tx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02</a:t>
            </a:r>
            <a:endParaRPr lang="ru-RU" dirty="0"/>
          </a:p>
        </p:txBody>
      </p:sp>
      <p:sp>
        <p:nvSpPr>
          <p:cNvPr id="9" name="Text Placeholder 9"/>
          <p:cNvSpPr>
            <a:spLocks noGrp="1"/>
          </p:cNvSpPr>
          <p:nvPr>
            <p:ph type="body" sz="quarter" idx="15" hasCustomPrompt="1"/>
          </p:nvPr>
        </p:nvSpPr>
        <p:spPr>
          <a:xfrm>
            <a:off x="1983694" y="4354970"/>
            <a:ext cx="2367869" cy="979033"/>
          </a:xfrm>
        </p:spPr>
        <p:txBody>
          <a:bodyPr>
            <a:noAutofit/>
          </a:bodyPr>
          <a:lstStyle>
            <a:lvl1pPr marL="0" indent="0">
              <a:buNone/>
              <a:defRPr sz="1200"/>
            </a:lvl1pPr>
          </a:lstStyle>
          <a:p>
            <a:pPr lvl="0"/>
            <a:r>
              <a:rPr lang="en-US" dirty="0"/>
              <a:t>Lorem ipsum dolor sit amet, consectetur adipiscing elit, sed do eiusmod tempor incididunt ut labore et dolore magna</a:t>
            </a:r>
            <a:endParaRPr lang="ru-RU" dirty="0"/>
          </a:p>
        </p:txBody>
      </p:sp>
      <p:sp>
        <p:nvSpPr>
          <p:cNvPr id="10" name="Text Placeholder 7"/>
          <p:cNvSpPr>
            <a:spLocks noGrp="1"/>
          </p:cNvSpPr>
          <p:nvPr>
            <p:ph type="body" sz="quarter" idx="22" hasCustomPrompt="1"/>
          </p:nvPr>
        </p:nvSpPr>
        <p:spPr>
          <a:xfrm>
            <a:off x="1126445" y="1936981"/>
            <a:ext cx="2367869" cy="349018"/>
          </a:xfrm>
        </p:spPr>
        <p:txBody>
          <a:bodyPr>
            <a:noAutofit/>
          </a:bodyPr>
          <a:lstStyle>
            <a:lvl1pPr marL="0" indent="0">
              <a:buNone/>
              <a:defRPr sz="2200" b="0">
                <a:solidFill>
                  <a:schemeClr val="tx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01</a:t>
            </a:r>
            <a:endParaRPr lang="ru-RU" dirty="0"/>
          </a:p>
        </p:txBody>
      </p:sp>
      <p:sp>
        <p:nvSpPr>
          <p:cNvPr id="16" name="Text Placeholder 9"/>
          <p:cNvSpPr>
            <a:spLocks noGrp="1"/>
          </p:cNvSpPr>
          <p:nvPr>
            <p:ph type="body" sz="quarter" idx="23" hasCustomPrompt="1"/>
          </p:nvPr>
        </p:nvSpPr>
        <p:spPr>
          <a:xfrm>
            <a:off x="1126444" y="2289405"/>
            <a:ext cx="2367869" cy="979033"/>
          </a:xfrm>
        </p:spPr>
        <p:txBody>
          <a:bodyPr>
            <a:noAutofit/>
          </a:bodyPr>
          <a:lstStyle>
            <a:lvl1pPr marL="0" indent="0">
              <a:buNone/>
              <a:defRPr sz="1200"/>
            </a:lvl1pPr>
          </a:lstStyle>
          <a:p>
            <a:pPr lvl="0"/>
            <a:r>
              <a:rPr lang="en-US" dirty="0"/>
              <a:t>Lorem ipsum dolor sit amet, consectetur adipiscing elit, sed do eiusmod tempor incididunt ut labore et dolore magna</a:t>
            </a:r>
            <a:endParaRPr lang="ru-RU" dirty="0"/>
          </a:p>
        </p:txBody>
      </p:sp>
      <p:sp>
        <p:nvSpPr>
          <p:cNvPr id="17" name="Text Placeholder 7"/>
          <p:cNvSpPr>
            <a:spLocks noGrp="1"/>
          </p:cNvSpPr>
          <p:nvPr>
            <p:ph type="body" sz="quarter" idx="24" hasCustomPrompt="1"/>
          </p:nvPr>
        </p:nvSpPr>
        <p:spPr>
          <a:xfrm>
            <a:off x="8633046" y="1933575"/>
            <a:ext cx="2367869" cy="349018"/>
          </a:xfrm>
        </p:spPr>
        <p:txBody>
          <a:bodyPr>
            <a:noAutofit/>
          </a:bodyPr>
          <a:lstStyle>
            <a:lvl1pPr marL="0" indent="0" algn="r">
              <a:buNone/>
              <a:defRPr sz="2200" b="0">
                <a:solidFill>
                  <a:schemeClr val="tx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03</a:t>
            </a:r>
            <a:endParaRPr lang="ru-RU" dirty="0"/>
          </a:p>
        </p:txBody>
      </p:sp>
      <p:sp>
        <p:nvSpPr>
          <p:cNvPr id="18" name="Text Placeholder 9"/>
          <p:cNvSpPr>
            <a:spLocks noGrp="1"/>
          </p:cNvSpPr>
          <p:nvPr>
            <p:ph type="body" sz="quarter" idx="25" hasCustomPrompt="1"/>
          </p:nvPr>
        </p:nvSpPr>
        <p:spPr>
          <a:xfrm>
            <a:off x="8633045" y="2285999"/>
            <a:ext cx="2367869" cy="979033"/>
          </a:xfrm>
        </p:spPr>
        <p:txBody>
          <a:bodyPr>
            <a:noAutofit/>
          </a:bodyPr>
          <a:lstStyle>
            <a:lvl1pPr marL="0" indent="0" algn="r">
              <a:buNone/>
              <a:defRPr sz="1200"/>
            </a:lvl1pPr>
          </a:lstStyle>
          <a:p>
            <a:pPr lvl="0"/>
            <a:r>
              <a:rPr lang="en-US" dirty="0"/>
              <a:t>Lorem ipsum dolor sit amet, consectetur adipiscing elit, sed do eiusmod tempor incididunt ut labore et dolore magna</a:t>
            </a:r>
            <a:endParaRPr lang="ru-RU" dirty="0"/>
          </a:p>
        </p:txBody>
      </p:sp>
      <p:sp>
        <p:nvSpPr>
          <p:cNvPr id="19" name="Text Placeholder 7"/>
          <p:cNvSpPr>
            <a:spLocks noGrp="1"/>
          </p:cNvSpPr>
          <p:nvPr>
            <p:ph type="body" sz="quarter" idx="26" hasCustomPrompt="1"/>
          </p:nvPr>
        </p:nvSpPr>
        <p:spPr>
          <a:xfrm>
            <a:off x="7723188" y="4002546"/>
            <a:ext cx="2465841" cy="349018"/>
          </a:xfrm>
        </p:spPr>
        <p:txBody>
          <a:bodyPr>
            <a:noAutofit/>
          </a:bodyPr>
          <a:lstStyle>
            <a:lvl1pPr marL="0" indent="0" algn="r">
              <a:buNone/>
              <a:defRPr sz="2200" b="0">
                <a:solidFill>
                  <a:schemeClr val="tx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lvl="0"/>
            <a:r>
              <a:rPr lang="en-US" dirty="0"/>
              <a:t>INFODATA 04</a:t>
            </a:r>
            <a:endParaRPr lang="ru-RU" dirty="0"/>
          </a:p>
        </p:txBody>
      </p:sp>
      <p:sp>
        <p:nvSpPr>
          <p:cNvPr id="21" name="Text Placeholder 9"/>
          <p:cNvSpPr>
            <a:spLocks noGrp="1"/>
          </p:cNvSpPr>
          <p:nvPr>
            <p:ph type="body" sz="quarter" idx="27" hasCustomPrompt="1"/>
          </p:nvPr>
        </p:nvSpPr>
        <p:spPr>
          <a:xfrm>
            <a:off x="7723187" y="4354970"/>
            <a:ext cx="2367869" cy="979033"/>
          </a:xfrm>
        </p:spPr>
        <p:txBody>
          <a:bodyPr>
            <a:noAutofit/>
          </a:bodyPr>
          <a:lstStyle>
            <a:lvl1pPr marL="0" indent="0" algn="r">
              <a:buNone/>
              <a:defRPr sz="1200"/>
            </a:lvl1pPr>
          </a:lstStyle>
          <a:p>
            <a:pPr lvl="0"/>
            <a:r>
              <a:rPr lang="en-US" dirty="0"/>
              <a:t>Lorem ipsum dolor sit amet, consectetur adipiscing elit, sed do eiusmod tempor incididunt ut labore et dolore magna</a:t>
            </a:r>
            <a:endParaRPr lang="ru-RU" dirty="0"/>
          </a:p>
        </p:txBody>
      </p:sp>
    </p:spTree>
    <p:extLst>
      <p:ext uri="{BB962C8B-B14F-4D97-AF65-F5344CB8AC3E}">
        <p14:creationId xmlns:p14="http://schemas.microsoft.com/office/powerpoint/2010/main" val="1325599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4_03_options">
    <p:spTree>
      <p:nvGrpSpPr>
        <p:cNvPr id="1" name=""/>
        <p:cNvGrpSpPr/>
        <p:nvPr/>
      </p:nvGrpSpPr>
      <p:grpSpPr>
        <a:xfrm>
          <a:off x="0" y="0"/>
          <a:ext cx="0" cy="0"/>
          <a:chOff x="0" y="0"/>
          <a:chExt cx="0" cy="0"/>
        </a:xfrm>
      </p:grpSpPr>
      <p:sp>
        <p:nvSpPr>
          <p:cNvPr id="11" name="Text Placeholder 33"/>
          <p:cNvSpPr>
            <a:spLocks noGrp="1"/>
          </p:cNvSpPr>
          <p:nvPr>
            <p:ph type="body" sz="quarter" idx="11" hasCustomPrompt="1"/>
          </p:nvPr>
        </p:nvSpPr>
        <p:spPr>
          <a:xfrm>
            <a:off x="779145" y="1274759"/>
            <a:ext cx="2390775"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 incididunt ut labore et dolore magna aliqua. </a:t>
            </a:r>
          </a:p>
        </p:txBody>
      </p:sp>
      <p:sp>
        <p:nvSpPr>
          <p:cNvPr id="12" name="Text Placeholder 36"/>
          <p:cNvSpPr>
            <a:spLocks noGrp="1"/>
          </p:cNvSpPr>
          <p:nvPr>
            <p:ph type="body" sz="quarter" idx="12" hasCustomPrompt="1"/>
          </p:nvPr>
        </p:nvSpPr>
        <p:spPr>
          <a:xfrm>
            <a:off x="8991599" y="872328"/>
            <a:ext cx="2403791" cy="541338"/>
          </a:xfrm>
          <a:prstGeom prst="rect">
            <a:avLst/>
          </a:prstGeom>
        </p:spPr>
        <p:txBody>
          <a:bodyPr>
            <a:noAutofit/>
          </a:bodyPr>
          <a:lstStyle>
            <a:lvl1pPr marL="0" indent="0" algn="r">
              <a:buNone/>
              <a:defRPr kumimoji="0" lang="en-US" sz="18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3</a:t>
            </a:r>
          </a:p>
        </p:txBody>
      </p:sp>
      <p:sp>
        <p:nvSpPr>
          <p:cNvPr id="13" name="Text Placeholder 33"/>
          <p:cNvSpPr>
            <a:spLocks noGrp="1"/>
          </p:cNvSpPr>
          <p:nvPr>
            <p:ph type="body" sz="quarter" idx="13" hasCustomPrompt="1"/>
          </p:nvPr>
        </p:nvSpPr>
        <p:spPr>
          <a:xfrm>
            <a:off x="8991599" y="1287459"/>
            <a:ext cx="2403791" cy="793752"/>
          </a:xfrm>
          <a:prstGeom prst="rect">
            <a:avLst/>
          </a:prstGeom>
        </p:spPr>
        <p:txBody>
          <a:bodyPr>
            <a:noAutofit/>
          </a:bodyPr>
          <a:lstStyle>
            <a:lvl1pPr marL="0" indent="0" algn="r">
              <a:buNone/>
              <a:defRPr sz="1100">
                <a:solidFill>
                  <a:schemeClr val="tx1"/>
                </a:solidFill>
              </a:defRPr>
            </a:lvl1pPr>
          </a:lstStyle>
          <a:p>
            <a:pPr lvl="0"/>
            <a:r>
              <a:rPr lang="en-US" dirty="0"/>
              <a:t>Lorem ipsum dolor sit amet, consectetur adipiscing elit, sed do eiusmod tempor incididunt ut labore et dolore magna aliqua. </a:t>
            </a:r>
          </a:p>
        </p:txBody>
      </p:sp>
      <p:sp>
        <p:nvSpPr>
          <p:cNvPr id="14" name="Text Placeholder 36"/>
          <p:cNvSpPr>
            <a:spLocks noGrp="1"/>
          </p:cNvSpPr>
          <p:nvPr>
            <p:ph type="body" sz="quarter" idx="14" hasCustomPrompt="1"/>
          </p:nvPr>
        </p:nvSpPr>
        <p:spPr>
          <a:xfrm>
            <a:off x="779145" y="872328"/>
            <a:ext cx="2390776" cy="541338"/>
          </a:xfrm>
          <a:prstGeom prst="rect">
            <a:avLst/>
          </a:prstGeom>
        </p:spPr>
        <p:txBody>
          <a:bodyPr>
            <a:noAutofit/>
          </a:bodyPr>
          <a:lstStyle>
            <a:lvl1pPr marL="0" indent="0" algn="l">
              <a:buNone/>
              <a:defRPr kumimoji="0" lang="en-US" sz="18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2</a:t>
            </a:r>
          </a:p>
        </p:txBody>
      </p:sp>
      <p:sp>
        <p:nvSpPr>
          <p:cNvPr id="15" name="Text Placeholder 33"/>
          <p:cNvSpPr>
            <a:spLocks noGrp="1"/>
          </p:cNvSpPr>
          <p:nvPr>
            <p:ph type="body" sz="quarter" idx="15" hasCustomPrompt="1"/>
          </p:nvPr>
        </p:nvSpPr>
        <p:spPr>
          <a:xfrm>
            <a:off x="779145" y="5246684"/>
            <a:ext cx="2390775"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 incididunt ut labore et dolore magna aliqua. </a:t>
            </a:r>
          </a:p>
        </p:txBody>
      </p:sp>
      <p:sp>
        <p:nvSpPr>
          <p:cNvPr id="20" name="Text Placeholder 36"/>
          <p:cNvSpPr>
            <a:spLocks noGrp="1"/>
          </p:cNvSpPr>
          <p:nvPr>
            <p:ph type="body" sz="quarter" idx="16" hasCustomPrompt="1"/>
          </p:nvPr>
        </p:nvSpPr>
        <p:spPr>
          <a:xfrm>
            <a:off x="779145" y="4844253"/>
            <a:ext cx="2390776" cy="541338"/>
          </a:xfrm>
          <a:prstGeom prst="rect">
            <a:avLst/>
          </a:prstGeom>
        </p:spPr>
        <p:txBody>
          <a:bodyPr>
            <a:noAutofit/>
          </a:bodyPr>
          <a:lstStyle>
            <a:lvl1pPr marL="0" indent="0" algn="l">
              <a:buNone/>
              <a:defRPr kumimoji="0" lang="en-US" sz="18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1</a:t>
            </a:r>
          </a:p>
        </p:txBody>
      </p:sp>
      <p:sp>
        <p:nvSpPr>
          <p:cNvPr id="22" name="Text Placeholder 36"/>
          <p:cNvSpPr>
            <a:spLocks noGrp="1"/>
          </p:cNvSpPr>
          <p:nvPr>
            <p:ph type="body" sz="quarter" idx="17" hasCustomPrompt="1"/>
          </p:nvPr>
        </p:nvSpPr>
        <p:spPr>
          <a:xfrm>
            <a:off x="8991599" y="4844253"/>
            <a:ext cx="2403791" cy="541338"/>
          </a:xfrm>
          <a:prstGeom prst="rect">
            <a:avLst/>
          </a:prstGeom>
        </p:spPr>
        <p:txBody>
          <a:bodyPr>
            <a:noAutofit/>
          </a:bodyPr>
          <a:lstStyle>
            <a:lvl1pPr marL="0" indent="0" algn="r">
              <a:buNone/>
              <a:defRPr kumimoji="0" lang="en-US" sz="1800" b="0"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4</a:t>
            </a:r>
          </a:p>
        </p:txBody>
      </p:sp>
      <p:sp>
        <p:nvSpPr>
          <p:cNvPr id="23" name="Text Placeholder 33"/>
          <p:cNvSpPr>
            <a:spLocks noGrp="1"/>
          </p:cNvSpPr>
          <p:nvPr>
            <p:ph type="body" sz="quarter" idx="18" hasCustomPrompt="1"/>
          </p:nvPr>
        </p:nvSpPr>
        <p:spPr>
          <a:xfrm>
            <a:off x="8991599" y="5259384"/>
            <a:ext cx="2403791" cy="793752"/>
          </a:xfrm>
          <a:prstGeom prst="rect">
            <a:avLst/>
          </a:prstGeom>
        </p:spPr>
        <p:txBody>
          <a:bodyPr>
            <a:noAutofit/>
          </a:bodyPr>
          <a:lstStyle>
            <a:lvl1pPr marL="0" indent="0" algn="r">
              <a:buNone/>
              <a:defRPr sz="1100">
                <a:solidFill>
                  <a:schemeClr val="tx1"/>
                </a:solidFill>
              </a:defRPr>
            </a:lvl1pPr>
          </a:lstStyle>
          <a:p>
            <a:pPr lvl="0"/>
            <a:r>
              <a:rPr lang="en-US" dirty="0"/>
              <a:t>Lorem ipsum dolor sit amet, consectetur adipiscing elit, sed do eiusmod tempor incididunt ut labore et dolore magna aliqua. </a:t>
            </a:r>
          </a:p>
        </p:txBody>
      </p:sp>
    </p:spTree>
    <p:extLst>
      <p:ext uri="{BB962C8B-B14F-4D97-AF65-F5344CB8AC3E}">
        <p14:creationId xmlns:p14="http://schemas.microsoft.com/office/powerpoint/2010/main" val="3058854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03_options">
    <p:spTree>
      <p:nvGrpSpPr>
        <p:cNvPr id="1" name=""/>
        <p:cNvGrpSpPr/>
        <p:nvPr/>
      </p:nvGrpSpPr>
      <p:grpSpPr>
        <a:xfrm>
          <a:off x="0" y="0"/>
          <a:ext cx="0" cy="0"/>
          <a:chOff x="0" y="0"/>
          <a:chExt cx="0" cy="0"/>
        </a:xfrm>
      </p:grpSpPr>
      <p:sp>
        <p:nvSpPr>
          <p:cNvPr id="10" name="Text Placeholder 33"/>
          <p:cNvSpPr>
            <a:spLocks noGrp="1"/>
          </p:cNvSpPr>
          <p:nvPr>
            <p:ph type="body" sz="quarter" idx="15" hasCustomPrompt="1"/>
          </p:nvPr>
        </p:nvSpPr>
        <p:spPr>
          <a:xfrm>
            <a:off x="775333" y="5418134"/>
            <a:ext cx="1640208"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a:t>
            </a:r>
          </a:p>
        </p:txBody>
      </p:sp>
      <p:sp>
        <p:nvSpPr>
          <p:cNvPr id="16" name="Text Placeholder 36"/>
          <p:cNvSpPr>
            <a:spLocks noGrp="1"/>
          </p:cNvSpPr>
          <p:nvPr>
            <p:ph type="body" sz="quarter" idx="16" hasCustomPrompt="1"/>
          </p:nvPr>
        </p:nvSpPr>
        <p:spPr>
          <a:xfrm>
            <a:off x="775332" y="5035548"/>
            <a:ext cx="1691679" cy="541338"/>
          </a:xfrm>
          <a:prstGeom prst="rect">
            <a:avLst/>
          </a:prstGeom>
        </p:spPr>
        <p:txBody>
          <a:bodyPr>
            <a:noAutofit/>
          </a:bodyPr>
          <a:lstStyle>
            <a:lvl1pPr marL="0" indent="0" algn="l">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1</a:t>
            </a:r>
          </a:p>
        </p:txBody>
      </p:sp>
      <p:sp>
        <p:nvSpPr>
          <p:cNvPr id="17" name="Text Placeholder 33"/>
          <p:cNvSpPr>
            <a:spLocks noGrp="1"/>
          </p:cNvSpPr>
          <p:nvPr>
            <p:ph type="body" sz="quarter" idx="19" hasCustomPrompt="1"/>
          </p:nvPr>
        </p:nvSpPr>
        <p:spPr>
          <a:xfrm>
            <a:off x="775334" y="3433362"/>
            <a:ext cx="1640208"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a:t>
            </a:r>
          </a:p>
        </p:txBody>
      </p:sp>
      <p:sp>
        <p:nvSpPr>
          <p:cNvPr id="18" name="Text Placeholder 36"/>
          <p:cNvSpPr>
            <a:spLocks noGrp="1"/>
          </p:cNvSpPr>
          <p:nvPr>
            <p:ph type="body" sz="quarter" idx="20" hasCustomPrompt="1"/>
          </p:nvPr>
        </p:nvSpPr>
        <p:spPr>
          <a:xfrm>
            <a:off x="775333" y="3050776"/>
            <a:ext cx="1764035" cy="541338"/>
          </a:xfrm>
          <a:prstGeom prst="rect">
            <a:avLst/>
          </a:prstGeom>
        </p:spPr>
        <p:txBody>
          <a:bodyPr>
            <a:noAutofit/>
          </a:bodyPr>
          <a:lstStyle>
            <a:lvl1pPr marL="0" indent="0" algn="l">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2</a:t>
            </a:r>
          </a:p>
        </p:txBody>
      </p:sp>
      <p:sp>
        <p:nvSpPr>
          <p:cNvPr id="19" name="Text Placeholder 33"/>
          <p:cNvSpPr>
            <a:spLocks noGrp="1"/>
          </p:cNvSpPr>
          <p:nvPr>
            <p:ph type="body" sz="quarter" idx="21" hasCustomPrompt="1"/>
          </p:nvPr>
        </p:nvSpPr>
        <p:spPr>
          <a:xfrm>
            <a:off x="775333" y="1405336"/>
            <a:ext cx="1640208"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a:t>
            </a:r>
          </a:p>
        </p:txBody>
      </p:sp>
      <p:sp>
        <p:nvSpPr>
          <p:cNvPr id="21" name="Text Placeholder 36"/>
          <p:cNvSpPr>
            <a:spLocks noGrp="1"/>
          </p:cNvSpPr>
          <p:nvPr>
            <p:ph type="body" sz="quarter" idx="22" hasCustomPrompt="1"/>
          </p:nvPr>
        </p:nvSpPr>
        <p:spPr>
          <a:xfrm>
            <a:off x="775332" y="1022750"/>
            <a:ext cx="1764035" cy="541338"/>
          </a:xfrm>
          <a:prstGeom prst="rect">
            <a:avLst/>
          </a:prstGeom>
        </p:spPr>
        <p:txBody>
          <a:bodyPr>
            <a:noAutofit/>
          </a:bodyPr>
          <a:lstStyle>
            <a:lvl1pPr marL="0" indent="0" algn="l">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3</a:t>
            </a:r>
          </a:p>
        </p:txBody>
      </p:sp>
      <p:sp>
        <p:nvSpPr>
          <p:cNvPr id="24" name="Text Placeholder 36"/>
          <p:cNvSpPr>
            <a:spLocks noGrp="1"/>
          </p:cNvSpPr>
          <p:nvPr>
            <p:ph type="body" sz="quarter" idx="23" hasCustomPrompt="1"/>
          </p:nvPr>
        </p:nvSpPr>
        <p:spPr>
          <a:xfrm>
            <a:off x="9429749" y="3112687"/>
            <a:ext cx="1889441" cy="541338"/>
          </a:xfrm>
          <a:prstGeom prst="rect">
            <a:avLst/>
          </a:prstGeom>
        </p:spPr>
        <p:txBody>
          <a:bodyPr>
            <a:noAutofit/>
          </a:bodyPr>
          <a:lstStyle>
            <a:lvl1pPr marL="0" indent="0" algn="r">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5</a:t>
            </a:r>
          </a:p>
        </p:txBody>
      </p:sp>
      <p:sp>
        <p:nvSpPr>
          <p:cNvPr id="25" name="Text Placeholder 33"/>
          <p:cNvSpPr>
            <a:spLocks noGrp="1"/>
          </p:cNvSpPr>
          <p:nvPr>
            <p:ph type="body" sz="quarter" idx="24" hasCustomPrompt="1"/>
          </p:nvPr>
        </p:nvSpPr>
        <p:spPr>
          <a:xfrm>
            <a:off x="9753599" y="3495273"/>
            <a:ext cx="1565591" cy="793752"/>
          </a:xfrm>
          <a:prstGeom prst="rect">
            <a:avLst/>
          </a:prstGeom>
        </p:spPr>
        <p:txBody>
          <a:bodyPr>
            <a:noAutofit/>
          </a:bodyPr>
          <a:lstStyle>
            <a:lvl1pPr marL="0" indent="0" algn="r">
              <a:buNone/>
              <a:defRPr sz="1100">
                <a:solidFill>
                  <a:schemeClr val="tx1"/>
                </a:solidFill>
              </a:defRPr>
            </a:lvl1pPr>
          </a:lstStyle>
          <a:p>
            <a:pPr lvl="0"/>
            <a:r>
              <a:rPr lang="en-US" dirty="0"/>
              <a:t>Lorem ipsum dolor sit amet, consectetur adipiscing elit, sed do eiusmod</a:t>
            </a:r>
          </a:p>
        </p:txBody>
      </p:sp>
      <p:sp>
        <p:nvSpPr>
          <p:cNvPr id="26" name="Text Placeholder 36"/>
          <p:cNvSpPr>
            <a:spLocks noGrp="1"/>
          </p:cNvSpPr>
          <p:nvPr>
            <p:ph type="body" sz="quarter" idx="25" hasCustomPrompt="1"/>
          </p:nvPr>
        </p:nvSpPr>
        <p:spPr>
          <a:xfrm>
            <a:off x="9429748" y="1022750"/>
            <a:ext cx="1889441" cy="541338"/>
          </a:xfrm>
          <a:prstGeom prst="rect">
            <a:avLst/>
          </a:prstGeom>
        </p:spPr>
        <p:txBody>
          <a:bodyPr>
            <a:noAutofit/>
          </a:bodyPr>
          <a:lstStyle>
            <a:lvl1pPr marL="0" indent="0" algn="r">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4</a:t>
            </a:r>
          </a:p>
        </p:txBody>
      </p:sp>
      <p:sp>
        <p:nvSpPr>
          <p:cNvPr id="27" name="Text Placeholder 33"/>
          <p:cNvSpPr>
            <a:spLocks noGrp="1"/>
          </p:cNvSpPr>
          <p:nvPr>
            <p:ph type="body" sz="quarter" idx="26" hasCustomPrompt="1"/>
          </p:nvPr>
        </p:nvSpPr>
        <p:spPr>
          <a:xfrm>
            <a:off x="9753598" y="1405336"/>
            <a:ext cx="1565591" cy="793752"/>
          </a:xfrm>
          <a:prstGeom prst="rect">
            <a:avLst/>
          </a:prstGeom>
        </p:spPr>
        <p:txBody>
          <a:bodyPr>
            <a:noAutofit/>
          </a:bodyPr>
          <a:lstStyle>
            <a:lvl1pPr marL="0" indent="0" algn="r">
              <a:buNone/>
              <a:defRPr sz="1100">
                <a:solidFill>
                  <a:schemeClr val="tx1"/>
                </a:solidFill>
              </a:defRPr>
            </a:lvl1pPr>
          </a:lstStyle>
          <a:p>
            <a:pPr lvl="0"/>
            <a:r>
              <a:rPr lang="en-US" dirty="0"/>
              <a:t>Lorem ipsum dolor sit amet, consectetur adipiscing elit, sed do eiusmod</a:t>
            </a:r>
          </a:p>
        </p:txBody>
      </p:sp>
      <p:sp>
        <p:nvSpPr>
          <p:cNvPr id="28" name="Text Placeholder 36"/>
          <p:cNvSpPr>
            <a:spLocks noGrp="1"/>
          </p:cNvSpPr>
          <p:nvPr>
            <p:ph type="body" sz="quarter" idx="27" hasCustomPrompt="1"/>
          </p:nvPr>
        </p:nvSpPr>
        <p:spPr>
          <a:xfrm>
            <a:off x="9429748" y="5087938"/>
            <a:ext cx="1889441" cy="541338"/>
          </a:xfrm>
          <a:prstGeom prst="rect">
            <a:avLst/>
          </a:prstGeom>
        </p:spPr>
        <p:txBody>
          <a:bodyPr>
            <a:noAutofit/>
          </a:bodyPr>
          <a:lstStyle>
            <a:lvl1pPr marL="0" indent="0" algn="r">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06</a:t>
            </a:r>
            <a:endParaRPr lang="ru-RU" dirty="0"/>
          </a:p>
        </p:txBody>
      </p:sp>
      <p:sp>
        <p:nvSpPr>
          <p:cNvPr id="29" name="Text Placeholder 33"/>
          <p:cNvSpPr>
            <a:spLocks noGrp="1"/>
          </p:cNvSpPr>
          <p:nvPr>
            <p:ph type="body" sz="quarter" idx="28" hasCustomPrompt="1"/>
          </p:nvPr>
        </p:nvSpPr>
        <p:spPr>
          <a:xfrm>
            <a:off x="9753598" y="5470524"/>
            <a:ext cx="1565591" cy="793752"/>
          </a:xfrm>
          <a:prstGeom prst="rect">
            <a:avLst/>
          </a:prstGeom>
        </p:spPr>
        <p:txBody>
          <a:bodyPr>
            <a:noAutofit/>
          </a:bodyPr>
          <a:lstStyle>
            <a:lvl1pPr marL="0" indent="0" algn="r">
              <a:buNone/>
              <a:defRPr sz="1100">
                <a:solidFill>
                  <a:schemeClr val="tx1"/>
                </a:solidFill>
              </a:defRPr>
            </a:lvl1pPr>
          </a:lstStyle>
          <a:p>
            <a:pPr lvl="0"/>
            <a:r>
              <a:rPr lang="en-US" dirty="0"/>
              <a:t>Lorem ipsum dolor sit amet, consectetur adipiscing elit, sed do eiusmod</a:t>
            </a:r>
          </a:p>
        </p:txBody>
      </p:sp>
    </p:spTree>
    <p:extLst>
      <p:ext uri="{BB962C8B-B14F-4D97-AF65-F5344CB8AC3E}">
        <p14:creationId xmlns:p14="http://schemas.microsoft.com/office/powerpoint/2010/main" val="766963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05_options">
    <p:spTree>
      <p:nvGrpSpPr>
        <p:cNvPr id="1" name=""/>
        <p:cNvGrpSpPr/>
        <p:nvPr/>
      </p:nvGrpSpPr>
      <p:grpSpPr>
        <a:xfrm>
          <a:off x="0" y="0"/>
          <a:ext cx="0" cy="0"/>
          <a:chOff x="0" y="0"/>
          <a:chExt cx="0" cy="0"/>
        </a:xfrm>
      </p:grpSpPr>
      <p:sp>
        <p:nvSpPr>
          <p:cNvPr id="10" name="Text Placeholder 33"/>
          <p:cNvSpPr>
            <a:spLocks noGrp="1"/>
          </p:cNvSpPr>
          <p:nvPr>
            <p:ph type="body" sz="quarter" idx="15" hasCustomPrompt="1"/>
          </p:nvPr>
        </p:nvSpPr>
        <p:spPr>
          <a:xfrm>
            <a:off x="775333" y="5418134"/>
            <a:ext cx="1640208"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a:t>
            </a:r>
          </a:p>
        </p:txBody>
      </p:sp>
      <p:sp>
        <p:nvSpPr>
          <p:cNvPr id="16" name="Text Placeholder 36"/>
          <p:cNvSpPr>
            <a:spLocks noGrp="1"/>
          </p:cNvSpPr>
          <p:nvPr>
            <p:ph type="body" sz="quarter" idx="16" hasCustomPrompt="1"/>
          </p:nvPr>
        </p:nvSpPr>
        <p:spPr>
          <a:xfrm>
            <a:off x="775332" y="5035548"/>
            <a:ext cx="1691679" cy="541338"/>
          </a:xfrm>
          <a:prstGeom prst="rect">
            <a:avLst/>
          </a:prstGeom>
        </p:spPr>
        <p:txBody>
          <a:bodyPr>
            <a:noAutofit/>
          </a:bodyPr>
          <a:lstStyle>
            <a:lvl1pPr marL="0" indent="0" algn="l">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1</a:t>
            </a:r>
          </a:p>
        </p:txBody>
      </p:sp>
      <p:sp>
        <p:nvSpPr>
          <p:cNvPr id="17" name="Text Placeholder 33"/>
          <p:cNvSpPr>
            <a:spLocks noGrp="1"/>
          </p:cNvSpPr>
          <p:nvPr>
            <p:ph type="body" sz="quarter" idx="19" hasCustomPrompt="1"/>
          </p:nvPr>
        </p:nvSpPr>
        <p:spPr>
          <a:xfrm>
            <a:off x="775334" y="3433362"/>
            <a:ext cx="1640208"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a:t>
            </a:r>
          </a:p>
        </p:txBody>
      </p:sp>
      <p:sp>
        <p:nvSpPr>
          <p:cNvPr id="18" name="Text Placeholder 36"/>
          <p:cNvSpPr>
            <a:spLocks noGrp="1"/>
          </p:cNvSpPr>
          <p:nvPr>
            <p:ph type="body" sz="quarter" idx="20" hasCustomPrompt="1"/>
          </p:nvPr>
        </p:nvSpPr>
        <p:spPr>
          <a:xfrm>
            <a:off x="775333" y="3050776"/>
            <a:ext cx="1764035" cy="541338"/>
          </a:xfrm>
          <a:prstGeom prst="rect">
            <a:avLst/>
          </a:prstGeom>
        </p:spPr>
        <p:txBody>
          <a:bodyPr>
            <a:noAutofit/>
          </a:bodyPr>
          <a:lstStyle>
            <a:lvl1pPr marL="0" indent="0" algn="l">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2</a:t>
            </a:r>
          </a:p>
        </p:txBody>
      </p:sp>
      <p:sp>
        <p:nvSpPr>
          <p:cNvPr id="19" name="Text Placeholder 33"/>
          <p:cNvSpPr>
            <a:spLocks noGrp="1"/>
          </p:cNvSpPr>
          <p:nvPr>
            <p:ph type="body" sz="quarter" idx="21" hasCustomPrompt="1"/>
          </p:nvPr>
        </p:nvSpPr>
        <p:spPr>
          <a:xfrm>
            <a:off x="775333" y="1405336"/>
            <a:ext cx="1640208" cy="858842"/>
          </a:xfrm>
          <a:prstGeom prst="rect">
            <a:avLst/>
          </a:prstGeom>
        </p:spPr>
        <p:txBody>
          <a:bodyPr>
            <a:noAutofit/>
          </a:bodyPr>
          <a:lstStyle>
            <a:lvl1pPr marL="0" indent="0">
              <a:buNone/>
              <a:defRPr sz="1100">
                <a:solidFill>
                  <a:schemeClr val="tx1"/>
                </a:solidFill>
              </a:defRPr>
            </a:lvl1pPr>
          </a:lstStyle>
          <a:p>
            <a:pPr lvl="0"/>
            <a:r>
              <a:rPr lang="en-US" dirty="0"/>
              <a:t>Lorem ipsum dolor sit amet, consectetur adipiscing elit, sed do eiusmod tempor</a:t>
            </a:r>
          </a:p>
        </p:txBody>
      </p:sp>
      <p:sp>
        <p:nvSpPr>
          <p:cNvPr id="21" name="Text Placeholder 36"/>
          <p:cNvSpPr>
            <a:spLocks noGrp="1"/>
          </p:cNvSpPr>
          <p:nvPr>
            <p:ph type="body" sz="quarter" idx="22" hasCustomPrompt="1"/>
          </p:nvPr>
        </p:nvSpPr>
        <p:spPr>
          <a:xfrm>
            <a:off x="775332" y="1022750"/>
            <a:ext cx="1764035" cy="541338"/>
          </a:xfrm>
          <a:prstGeom prst="rect">
            <a:avLst/>
          </a:prstGeom>
        </p:spPr>
        <p:txBody>
          <a:bodyPr>
            <a:noAutofit/>
          </a:bodyPr>
          <a:lstStyle>
            <a:lvl1pPr marL="0" indent="0" algn="l">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3</a:t>
            </a:r>
          </a:p>
        </p:txBody>
      </p:sp>
      <p:sp>
        <p:nvSpPr>
          <p:cNvPr id="24" name="Text Placeholder 36"/>
          <p:cNvSpPr>
            <a:spLocks noGrp="1"/>
          </p:cNvSpPr>
          <p:nvPr>
            <p:ph type="body" sz="quarter" idx="23" hasCustomPrompt="1"/>
          </p:nvPr>
        </p:nvSpPr>
        <p:spPr>
          <a:xfrm>
            <a:off x="9429749" y="3112687"/>
            <a:ext cx="1889441" cy="541338"/>
          </a:xfrm>
          <a:prstGeom prst="rect">
            <a:avLst/>
          </a:prstGeom>
        </p:spPr>
        <p:txBody>
          <a:bodyPr>
            <a:noAutofit/>
          </a:bodyPr>
          <a:lstStyle>
            <a:lvl1pPr marL="0" indent="0" algn="r">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5</a:t>
            </a:r>
          </a:p>
        </p:txBody>
      </p:sp>
      <p:sp>
        <p:nvSpPr>
          <p:cNvPr id="25" name="Text Placeholder 33"/>
          <p:cNvSpPr>
            <a:spLocks noGrp="1"/>
          </p:cNvSpPr>
          <p:nvPr>
            <p:ph type="body" sz="quarter" idx="24" hasCustomPrompt="1"/>
          </p:nvPr>
        </p:nvSpPr>
        <p:spPr>
          <a:xfrm>
            <a:off x="9753599" y="3495273"/>
            <a:ext cx="1565591" cy="793752"/>
          </a:xfrm>
          <a:prstGeom prst="rect">
            <a:avLst/>
          </a:prstGeom>
        </p:spPr>
        <p:txBody>
          <a:bodyPr>
            <a:noAutofit/>
          </a:bodyPr>
          <a:lstStyle>
            <a:lvl1pPr marL="0" indent="0" algn="r">
              <a:buNone/>
              <a:defRPr sz="1100">
                <a:solidFill>
                  <a:schemeClr val="tx1"/>
                </a:solidFill>
              </a:defRPr>
            </a:lvl1pPr>
          </a:lstStyle>
          <a:p>
            <a:pPr lvl="0"/>
            <a:r>
              <a:rPr lang="en-US" dirty="0"/>
              <a:t>Lorem ipsum dolor sit amet, consectetur adipiscing elit, sed do eiusmod</a:t>
            </a:r>
          </a:p>
        </p:txBody>
      </p:sp>
      <p:sp>
        <p:nvSpPr>
          <p:cNvPr id="26" name="Text Placeholder 36"/>
          <p:cNvSpPr>
            <a:spLocks noGrp="1"/>
          </p:cNvSpPr>
          <p:nvPr>
            <p:ph type="body" sz="quarter" idx="25" hasCustomPrompt="1"/>
          </p:nvPr>
        </p:nvSpPr>
        <p:spPr>
          <a:xfrm>
            <a:off x="9429748" y="1022750"/>
            <a:ext cx="1889441" cy="541338"/>
          </a:xfrm>
          <a:prstGeom prst="rect">
            <a:avLst/>
          </a:prstGeom>
        </p:spPr>
        <p:txBody>
          <a:bodyPr>
            <a:noAutofit/>
          </a:bodyPr>
          <a:lstStyle>
            <a:lvl1pPr marL="0" indent="0" algn="r">
              <a:buNone/>
              <a:defRPr kumimoji="0" lang="en-US" sz="1800" b="1" i="0" u="none" strike="noStrike" kern="1200" cap="none" normalizeH="0" baseline="0" dirty="0" smtClean="0">
                <a:ln>
                  <a:noFill/>
                </a:ln>
                <a:solidFill>
                  <a:schemeClr val="tx1"/>
                </a:solidFill>
                <a:effectLst/>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2pPr>
            <a:lvl3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3pPr>
            <a:lvl4pPr>
              <a:defRPr kumimoji="0" lang="en-US" sz="2400" b="1" i="0" u="none" strike="noStrike" kern="1200" cap="none" normalizeH="0" baseline="0" dirty="0" smtClean="0">
                <a:ln>
                  <a:noFill/>
                </a:ln>
                <a:solidFill>
                  <a:srgbClr val="FE2635"/>
                </a:solidFill>
                <a:effectLst/>
                <a:latin typeface="Open Sans" panose="020B0606030504020204" pitchFamily="34" charset="0"/>
                <a:ea typeface="+mn-ea"/>
                <a:cs typeface="+mn-cs"/>
              </a:defRPr>
            </a:lvl4pPr>
            <a:lvl5pPr>
              <a:defRPr kumimoji="0" lang="ru-RU" sz="2400" b="1" i="0" u="none" strike="noStrike" kern="1200" cap="none" normalizeH="0" baseline="0" dirty="0">
                <a:ln>
                  <a:noFill/>
                </a:ln>
                <a:solidFill>
                  <a:srgbClr val="FE2635"/>
                </a:solidFill>
                <a:effectLst/>
                <a:latin typeface="Open Sans" panose="020B0606030504020204" pitchFamily="34" charset="0"/>
                <a:ea typeface="+mn-ea"/>
                <a:cs typeface="+mn-cs"/>
              </a:defRPr>
            </a:lvl5pPr>
          </a:lstStyle>
          <a:p>
            <a:pPr lvl="0"/>
            <a:r>
              <a:rPr lang="en-US" dirty="0"/>
              <a:t>INFODATA 0</a:t>
            </a:r>
            <a:r>
              <a:rPr lang="ru-RU" dirty="0"/>
              <a:t>4</a:t>
            </a:r>
          </a:p>
        </p:txBody>
      </p:sp>
      <p:sp>
        <p:nvSpPr>
          <p:cNvPr id="27" name="Text Placeholder 33"/>
          <p:cNvSpPr>
            <a:spLocks noGrp="1"/>
          </p:cNvSpPr>
          <p:nvPr>
            <p:ph type="body" sz="quarter" idx="26" hasCustomPrompt="1"/>
          </p:nvPr>
        </p:nvSpPr>
        <p:spPr>
          <a:xfrm>
            <a:off x="9753598" y="1405336"/>
            <a:ext cx="1565591" cy="793752"/>
          </a:xfrm>
          <a:prstGeom prst="rect">
            <a:avLst/>
          </a:prstGeom>
        </p:spPr>
        <p:txBody>
          <a:bodyPr>
            <a:noAutofit/>
          </a:bodyPr>
          <a:lstStyle>
            <a:lvl1pPr marL="0" indent="0" algn="r">
              <a:buNone/>
              <a:defRPr sz="1100">
                <a:solidFill>
                  <a:schemeClr val="tx1"/>
                </a:solidFill>
              </a:defRPr>
            </a:lvl1pPr>
          </a:lstStyle>
          <a:p>
            <a:pPr lvl="0"/>
            <a:r>
              <a:rPr lang="en-US" dirty="0"/>
              <a:t>Lorem ipsum dolor sit amet, consectetur adipiscing elit, sed do eiusmod</a:t>
            </a:r>
          </a:p>
        </p:txBody>
      </p:sp>
    </p:spTree>
    <p:extLst>
      <p:ext uri="{BB962C8B-B14F-4D97-AF65-F5344CB8AC3E}">
        <p14:creationId xmlns:p14="http://schemas.microsoft.com/office/powerpoint/2010/main" val="4099027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hyperlink" Target="http://ppthemes.com/" TargetMode="Externa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hyperlink" Target="https://slidesgrati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hyperlink" Target="http://shopping.ppthemes.com/" TargetMode="External"/><Relationship Id="rId30"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ru-RU"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ru-R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833972-655A-4445-9486-AFD3582D0683}" type="datetimeFigureOut">
              <a:rPr lang="ru-RU" smtClean="0"/>
              <a:t>14.04.2025</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CB0320-5C49-4A0C-85ED-B385CF34E9E7}" type="slidenum">
              <a:rPr lang="ru-RU" smtClean="0"/>
              <a:t>‹#›</a:t>
            </a:fld>
            <a:endParaRPr lang="ru-RU"/>
          </a:p>
        </p:txBody>
      </p:sp>
      <p:sp>
        <p:nvSpPr>
          <p:cNvPr id="7" name="Rectángulo 3">
            <a:extLst>
              <a:ext uri="{FF2B5EF4-FFF2-40B4-BE49-F238E27FC236}">
                <a16:creationId xmlns:a16="http://schemas.microsoft.com/office/drawing/2014/main" id="{1282B052-D942-B2F8-24CE-E372204F300E}"/>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uadroTexto 4">
            <a:extLst>
              <a:ext uri="{FF2B5EF4-FFF2-40B4-BE49-F238E27FC236}">
                <a16:creationId xmlns:a16="http://schemas.microsoft.com/office/drawing/2014/main" id="{88FF8CF6-69CE-CD30-5248-CD54ABB437A3}"/>
              </a:ext>
            </a:extLst>
          </p:cNvPr>
          <p:cNvSpPr txBox="1"/>
          <p:nvPr userDrawn="1"/>
        </p:nvSpPr>
        <p:spPr>
          <a:xfrm>
            <a:off x="1753900" y="-905770"/>
            <a:ext cx="3281732" cy="646331"/>
          </a:xfrm>
          <a:prstGeom prst="rect">
            <a:avLst/>
          </a:prstGeom>
          <a:noFill/>
        </p:spPr>
        <p:txBody>
          <a:bodyPr wrap="none" rtlCol="0">
            <a:spAutoFit/>
          </a:bodyPr>
          <a:lstStyle/>
          <a:p>
            <a:r>
              <a:rPr lang="en-US" dirty="0">
                <a:solidFill>
                  <a:schemeClr val="bg1"/>
                </a:solidFill>
                <a:hlinkClick r:id="rId26">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27">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9" name="Imagen 7">
            <a:extLst>
              <a:ext uri="{FF2B5EF4-FFF2-40B4-BE49-F238E27FC236}">
                <a16:creationId xmlns:a16="http://schemas.microsoft.com/office/drawing/2014/main" id="{A56E3E04-B8F1-A42D-A10E-38AE5451F90B}"/>
              </a:ext>
            </a:extLst>
          </p:cNvPr>
          <p:cNvPicPr>
            <a:picLocks noChangeAspect="1"/>
          </p:cNvPicPr>
          <p:nvPr userDrawn="1"/>
        </p:nvPicPr>
        <p:blipFill>
          <a:blip r:embed="rId28">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0" name="CuadroTexto 8">
            <a:extLst>
              <a:ext uri="{FF2B5EF4-FFF2-40B4-BE49-F238E27FC236}">
                <a16:creationId xmlns:a16="http://schemas.microsoft.com/office/drawing/2014/main" id="{ED148B24-FCF4-75D3-9202-7F74677DB66A}"/>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9">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1" name="Imagen 13">
            <a:extLst>
              <a:ext uri="{FF2B5EF4-FFF2-40B4-BE49-F238E27FC236}">
                <a16:creationId xmlns:a16="http://schemas.microsoft.com/office/drawing/2014/main" id="{D8453A19-CB5D-34B0-8022-39C4E44FDCBE}"/>
              </a:ext>
            </a:extLst>
          </p:cNvPr>
          <p:cNvPicPr>
            <a:picLocks noChangeAspect="1"/>
          </p:cNvPicPr>
          <p:nvPr userDrawn="1"/>
        </p:nvPicPr>
        <p:blipFill rotWithShape="1">
          <a:blip r:embed="rId30"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2" name="Rectángulo 9">
            <a:extLst>
              <a:ext uri="{FF2B5EF4-FFF2-40B4-BE49-F238E27FC236}">
                <a16:creationId xmlns:a16="http://schemas.microsoft.com/office/drawing/2014/main" id="{9CBCEEC1-77E6-A0BA-B9B0-5442138F9B68}"/>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uadroTexto 14">
            <a:extLst>
              <a:ext uri="{FF2B5EF4-FFF2-40B4-BE49-F238E27FC236}">
                <a16:creationId xmlns:a16="http://schemas.microsoft.com/office/drawing/2014/main" id="{0534C5EB-FC85-1BDF-44E7-89D17A6BDF4D}"/>
              </a:ext>
            </a:extLst>
          </p:cNvPr>
          <p:cNvSpPr txBox="1"/>
          <p:nvPr userDrawn="1"/>
        </p:nvSpPr>
        <p:spPr>
          <a:xfrm>
            <a:off x="1753900" y="-905770"/>
            <a:ext cx="2406428" cy="646331"/>
          </a:xfrm>
          <a:prstGeom prst="rect">
            <a:avLst/>
          </a:prstGeom>
          <a:noFill/>
        </p:spPr>
        <p:txBody>
          <a:bodyPr wrap="none" rtlCol="0">
            <a:spAutoFit/>
          </a:bodyPr>
          <a:lstStyle/>
          <a:p>
            <a:r>
              <a:rPr lang="en-US" dirty="0">
                <a:solidFill>
                  <a:schemeClr val="bg1"/>
                </a:solidFill>
                <a:hlinkClick r:id="rId26">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27">
                  <a:extLst>
                    <a:ext uri="{A12FA001-AC4F-418D-AE19-62706E023703}">
                      <ahyp:hlinkClr xmlns:ahyp="http://schemas.microsoft.com/office/drawing/2018/hyperlinkcolor" val="tx"/>
                    </a:ext>
                  </a:extLst>
                </a:hlinkClick>
              </a:rPr>
              <a:t>http://pptbundle.com/</a:t>
            </a:r>
            <a:r>
              <a:rPr lang="en-US" dirty="0">
                <a:solidFill>
                  <a:schemeClr val="bg1"/>
                </a:solidFill>
              </a:rPr>
              <a:t> </a:t>
            </a:r>
          </a:p>
        </p:txBody>
      </p:sp>
      <p:pic>
        <p:nvPicPr>
          <p:cNvPr id="14" name="Imagen 15">
            <a:extLst>
              <a:ext uri="{FF2B5EF4-FFF2-40B4-BE49-F238E27FC236}">
                <a16:creationId xmlns:a16="http://schemas.microsoft.com/office/drawing/2014/main" id="{98CAD064-DAB8-BF6E-5E10-0455014BBF9E}"/>
              </a:ext>
            </a:extLst>
          </p:cNvPr>
          <p:cNvPicPr>
            <a:picLocks noChangeAspect="1"/>
          </p:cNvPicPr>
          <p:nvPr userDrawn="1"/>
        </p:nvPicPr>
        <p:blipFill>
          <a:blip r:embed="rId28">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5" name="CuadroTexto 16">
            <a:extLst>
              <a:ext uri="{FF2B5EF4-FFF2-40B4-BE49-F238E27FC236}">
                <a16:creationId xmlns:a16="http://schemas.microsoft.com/office/drawing/2014/main" id="{B96D9D1D-9D2C-07C8-9824-F54E41FF84D5}"/>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9">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6" name="Imagen 17">
            <a:extLst>
              <a:ext uri="{FF2B5EF4-FFF2-40B4-BE49-F238E27FC236}">
                <a16:creationId xmlns:a16="http://schemas.microsoft.com/office/drawing/2014/main" id="{9122CDCA-C168-AD73-F8DD-E55F84DDD26C}"/>
              </a:ext>
            </a:extLst>
          </p:cNvPr>
          <p:cNvPicPr>
            <a:picLocks noChangeAspect="1"/>
          </p:cNvPicPr>
          <p:nvPr userDrawn="1"/>
        </p:nvPicPr>
        <p:blipFill rotWithShape="1">
          <a:blip r:embed="rId30"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291122599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8" r:id="rId3"/>
    <p:sldLayoutId id="2147483661" r:id="rId4"/>
    <p:sldLayoutId id="2147483662" r:id="rId5"/>
    <p:sldLayoutId id="2147483663" r:id="rId6"/>
    <p:sldLayoutId id="2147483664" r:id="rId7"/>
    <p:sldLayoutId id="2147483665" r:id="rId8"/>
    <p:sldLayoutId id="2147483666" r:id="rId9"/>
    <p:sldLayoutId id="2147483667" r:id="rId10"/>
    <p:sldLayoutId id="2147483669" r:id="rId11"/>
    <p:sldLayoutId id="2147483650" r:id="rId12"/>
    <p:sldLayoutId id="2147483651" r:id="rId13"/>
    <p:sldLayoutId id="2147483652" r:id="rId14"/>
    <p:sldLayoutId id="2147483653" r:id="rId15"/>
    <p:sldLayoutId id="2147483654" r:id="rId16"/>
    <p:sldLayoutId id="2147483655" r:id="rId17"/>
    <p:sldLayoutId id="2147483656" r:id="rId18"/>
    <p:sldLayoutId id="2147483657" r:id="rId19"/>
    <p:sldLayoutId id="2147483658" r:id="rId20"/>
    <p:sldLayoutId id="2147483659" r:id="rId21"/>
    <p:sldLayoutId id="2147483671" r:id="rId22"/>
    <p:sldLayoutId id="2147483673" r:id="rId23"/>
    <p:sldLayoutId id="2147483674" r:id="rId24"/>
  </p:sldLayoutIdLst>
  <p:txStyles>
    <p:titleStyle>
      <a:lvl1pPr algn="l" defTabSz="914400" rtl="0" eaLnBrk="1" latinLnBrk="0" hangingPunct="1">
        <a:lnSpc>
          <a:spcPct val="90000"/>
        </a:lnSpc>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lot.com/486429/absolute-blonde-font/" TargetMode="Externa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24.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rgbClr val="861A46">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 </a:t>
            </a:r>
            <a:r>
              <a:rPr lang="en-US" altLang="ja-JP" sz="1400" b="1" dirty="0">
                <a:solidFill>
                  <a:schemeClr val="bg2"/>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Absolute Blonde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4"/>
                </a:solidFill>
                <a:latin typeface="Lato Black" panose="020F0A02020204030203" pitchFamily="34" charset="0"/>
              </a:rPr>
              <a:t>THANKS FOR DOWNLOADING THESE TEMPLATES! </a:t>
            </a:r>
            <a:br>
              <a:rPr kumimoji="1" lang="en-US" altLang="ja-JP" b="1" dirty="0">
                <a:solidFill>
                  <a:schemeClr val="accent4"/>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extLst>
                    <a:ext uri="{A12FA001-AC4F-418D-AE19-62706E023703}">
                      <ahyp:hlinkClr xmlns:ahyp="http://schemas.microsoft.com/office/drawing/2018/hyperlinkcolor" val="tx"/>
                    </a:ext>
                  </a:extLst>
                </a:hlinkClick>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16C638F-70DA-7E0B-5F16-43A8288316BE}"/>
              </a:ext>
            </a:extLst>
          </p:cNvPr>
          <p:cNvSpPr/>
          <p:nvPr/>
        </p:nvSpPr>
        <p:spPr>
          <a:xfrm>
            <a:off x="0" y="15574"/>
            <a:ext cx="12192000" cy="6842427"/>
          </a:xfrm>
          <a:prstGeom prst="rect">
            <a:avLst/>
          </a:prstGeom>
          <a:solidFill>
            <a:srgbClr val="461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a:extLst>
              <a:ext uri="{FF2B5EF4-FFF2-40B4-BE49-F238E27FC236}">
                <a16:creationId xmlns:a16="http://schemas.microsoft.com/office/drawing/2014/main" id="{1D8CDB9E-DFFA-F593-69CB-8059CC3B27A1}"/>
              </a:ext>
            </a:extLst>
          </p:cNvPr>
          <p:cNvSpPr/>
          <p:nvPr/>
        </p:nvSpPr>
        <p:spPr>
          <a:xfrm>
            <a:off x="2766350" y="2756628"/>
            <a:ext cx="10116274"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nvGrpSpPr>
          <p:cNvPr id="6" name="Group 5">
            <a:extLst>
              <a:ext uri="{FF2B5EF4-FFF2-40B4-BE49-F238E27FC236}">
                <a16:creationId xmlns:a16="http://schemas.microsoft.com/office/drawing/2014/main" id="{76BDDFF0-58A5-D604-2EEE-2E74946FD0A3}"/>
              </a:ext>
            </a:extLst>
          </p:cNvPr>
          <p:cNvGrpSpPr/>
          <p:nvPr/>
        </p:nvGrpSpPr>
        <p:grpSpPr>
          <a:xfrm>
            <a:off x="1126010" y="322189"/>
            <a:ext cx="3445990" cy="6346025"/>
            <a:chOff x="1126010" y="-245135"/>
            <a:chExt cx="3754056" cy="6913349"/>
          </a:xfrm>
          <a:blipFill dpi="0" rotWithShape="1">
            <a:blip r:embed="rId2">
              <a:extLst>
                <a:ext uri="{28A0092B-C50C-407E-A947-70E740481C1C}">
                  <a14:useLocalDpi xmlns:a14="http://schemas.microsoft.com/office/drawing/2010/main" val="0"/>
                </a:ext>
              </a:extLst>
            </a:blip>
            <a:srcRect/>
            <a:stretch>
              <a:fillRect/>
            </a:stretch>
          </a:blipFill>
        </p:grpSpPr>
        <p:sp>
          <p:nvSpPr>
            <p:cNvPr id="4" name="Rounded Rectangle 3">
              <a:extLst>
                <a:ext uri="{FF2B5EF4-FFF2-40B4-BE49-F238E27FC236}">
                  <a16:creationId xmlns:a16="http://schemas.microsoft.com/office/drawing/2014/main" id="{12AE5419-48E7-6BF9-897C-AC0B970E28B2}"/>
                </a:ext>
              </a:extLst>
            </p:cNvPr>
            <p:cNvSpPr/>
            <p:nvPr/>
          </p:nvSpPr>
          <p:spPr>
            <a:xfrm rot="1951553">
              <a:off x="3741907" y="3915681"/>
              <a:ext cx="1138159" cy="2752533"/>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a:extLst>
                <a:ext uri="{FF2B5EF4-FFF2-40B4-BE49-F238E27FC236}">
                  <a16:creationId xmlns:a16="http://schemas.microsoft.com/office/drawing/2014/main" id="{2B1A1365-35F9-9357-5080-8ADEA5803850}"/>
                </a:ext>
              </a:extLst>
            </p:cNvPr>
            <p:cNvSpPr/>
            <p:nvPr/>
          </p:nvSpPr>
          <p:spPr>
            <a:xfrm rot="1951553">
              <a:off x="1126010" y="-245135"/>
              <a:ext cx="916282" cy="2388561"/>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a:extLst>
                <a:ext uri="{FF2B5EF4-FFF2-40B4-BE49-F238E27FC236}">
                  <a16:creationId xmlns:a16="http://schemas.microsoft.com/office/drawing/2014/main" id="{4430DF2E-04E2-EAF7-17AA-FEF6294FEAAF}"/>
                </a:ext>
              </a:extLst>
            </p:cNvPr>
            <p:cNvSpPr/>
            <p:nvPr/>
          </p:nvSpPr>
          <p:spPr>
            <a:xfrm rot="1951553">
              <a:off x="1240341" y="30808"/>
              <a:ext cx="3139819" cy="64922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Rounded Rectangle 6">
            <a:extLst>
              <a:ext uri="{FF2B5EF4-FFF2-40B4-BE49-F238E27FC236}">
                <a16:creationId xmlns:a16="http://schemas.microsoft.com/office/drawing/2014/main" id="{008877F8-825B-72F4-9051-A536D14BC4F5}"/>
              </a:ext>
            </a:extLst>
          </p:cNvPr>
          <p:cNvSpPr/>
          <p:nvPr/>
        </p:nvSpPr>
        <p:spPr>
          <a:xfrm rot="1951553">
            <a:off x="1049435" y="295887"/>
            <a:ext cx="3245205" cy="6518672"/>
          </a:xfrm>
          <a:prstGeom prst="roundRect">
            <a:avLst>
              <a:gd name="adj" fmla="val 50000"/>
            </a:avLst>
          </a:prstGeom>
          <a:noFill/>
          <a:ln>
            <a:solidFill>
              <a:schemeClr val="bg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A1F398C-F121-6F43-E29B-632BE75BE308}"/>
              </a:ext>
            </a:extLst>
          </p:cNvPr>
          <p:cNvSpPr/>
          <p:nvPr/>
        </p:nvSpPr>
        <p:spPr>
          <a:xfrm>
            <a:off x="5455182" y="1672226"/>
            <a:ext cx="6035627" cy="1200329"/>
          </a:xfrm>
          <a:prstGeom prst="rect">
            <a:avLst/>
          </a:prstGeom>
          <a:noFill/>
        </p:spPr>
        <p:txBody>
          <a:bodyPr wrap="none" lIns="91440" tIns="45720" rIns="91440" bIns="45720">
            <a:spAutoFit/>
          </a:bodyPr>
          <a:lstStyle/>
          <a:p>
            <a:pPr algn="ctr"/>
            <a:r>
              <a:rPr lang="en-US" sz="7200" b="1" cap="none" spc="0" dirty="0">
                <a:ln w="10160">
                  <a:solidFill>
                    <a:schemeClr val="accent1"/>
                  </a:solidFill>
                  <a:prstDash val="solid"/>
                </a:ln>
                <a:noFill/>
                <a:effectLst>
                  <a:outerShdw blurRad="38100" dist="22860" dir="5400000" algn="tl" rotWithShape="0">
                    <a:srgbClr val="000000">
                      <a:alpha val="30000"/>
                    </a:srgbClr>
                  </a:outerShdw>
                </a:effectLst>
                <a:latin typeface="+mj-lt"/>
              </a:rPr>
              <a:t>YOUR TITLE</a:t>
            </a:r>
          </a:p>
        </p:txBody>
      </p:sp>
      <p:sp>
        <p:nvSpPr>
          <p:cNvPr id="11" name="Rectangle 10">
            <a:extLst>
              <a:ext uri="{FF2B5EF4-FFF2-40B4-BE49-F238E27FC236}">
                <a16:creationId xmlns:a16="http://schemas.microsoft.com/office/drawing/2014/main" id="{F7A8DFBF-8C49-D610-D31D-58C2ABCCC6B2}"/>
              </a:ext>
            </a:extLst>
          </p:cNvPr>
          <p:cNvSpPr/>
          <p:nvPr/>
        </p:nvSpPr>
        <p:spPr>
          <a:xfrm>
            <a:off x="5773447" y="2690169"/>
            <a:ext cx="5360763" cy="830997"/>
          </a:xfrm>
          <a:prstGeom prst="rect">
            <a:avLst/>
          </a:prstGeom>
          <a:noFill/>
        </p:spPr>
        <p:txBody>
          <a:bodyPr wrap="none" lIns="91440" tIns="45720" rIns="91440" bIns="45720">
            <a:spAutoFit/>
          </a:bodyPr>
          <a:lstStyle/>
          <a:p>
            <a:pPr algn="ctr"/>
            <a:r>
              <a:rPr lang="en-US" sz="4800" b="1" cap="none" spc="0" dirty="0">
                <a:ln w="10160">
                  <a:noFill/>
                  <a:prstDash val="solid"/>
                </a:ln>
                <a:solidFill>
                  <a:schemeClr val="bg1"/>
                </a:solidFill>
                <a:effectLst>
                  <a:outerShdw blurRad="38100" dist="22860" dir="5400000" algn="tl" rotWithShape="0">
                    <a:srgbClr val="000000">
                      <a:alpha val="30000"/>
                    </a:srgbClr>
                  </a:outerShdw>
                </a:effectLst>
                <a:latin typeface="+mj-lt"/>
              </a:rPr>
              <a:t>PRESENTATION</a:t>
            </a:r>
          </a:p>
        </p:txBody>
      </p:sp>
      <p:sp>
        <p:nvSpPr>
          <p:cNvPr id="12" name="TextBox 11">
            <a:extLst>
              <a:ext uri="{FF2B5EF4-FFF2-40B4-BE49-F238E27FC236}">
                <a16:creationId xmlns:a16="http://schemas.microsoft.com/office/drawing/2014/main" id="{7073233D-8615-21EC-C002-7966799802B7}"/>
              </a:ext>
            </a:extLst>
          </p:cNvPr>
          <p:cNvSpPr txBox="1"/>
          <p:nvPr/>
        </p:nvSpPr>
        <p:spPr>
          <a:xfrm>
            <a:off x="5773447" y="3478851"/>
            <a:ext cx="5341595" cy="461665"/>
          </a:xfrm>
          <a:prstGeom prst="rect">
            <a:avLst/>
          </a:prstGeom>
          <a:noFill/>
        </p:spPr>
        <p:txBody>
          <a:bodyPr wrap="square" rtlCol="0">
            <a:spAutoFit/>
          </a:bodyPr>
          <a:lstStyle/>
          <a:p>
            <a:pPr algn="ctr"/>
            <a:r>
              <a:rPr lang="en-US" sz="2400" dirty="0" err="1">
                <a:solidFill>
                  <a:schemeClr val="bg1"/>
                </a:solidFill>
              </a:rPr>
              <a:t>wwww.ppthemes.com</a:t>
            </a:r>
            <a:endParaRPr lang="en-US" sz="2400" dirty="0">
              <a:solidFill>
                <a:schemeClr val="bg1"/>
              </a:solidFill>
            </a:endParaRPr>
          </a:p>
        </p:txBody>
      </p:sp>
      <p:sp>
        <p:nvSpPr>
          <p:cNvPr id="13" name="Block Arc 12">
            <a:extLst>
              <a:ext uri="{FF2B5EF4-FFF2-40B4-BE49-F238E27FC236}">
                <a16:creationId xmlns:a16="http://schemas.microsoft.com/office/drawing/2014/main" id="{4D85208B-4960-CC30-E3F8-4EFE7D17B50D}"/>
              </a:ext>
            </a:extLst>
          </p:cNvPr>
          <p:cNvSpPr/>
          <p:nvPr/>
        </p:nvSpPr>
        <p:spPr>
          <a:xfrm>
            <a:off x="9262090" y="5630657"/>
            <a:ext cx="2454685" cy="2454685"/>
          </a:xfrm>
          <a:prstGeom prst="blockArc">
            <a:avLst>
              <a:gd name="adj1" fmla="val 10800000"/>
              <a:gd name="adj2" fmla="val 2"/>
              <a:gd name="adj3" fmla="val 1399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Block Arc 13">
            <a:extLst>
              <a:ext uri="{FF2B5EF4-FFF2-40B4-BE49-F238E27FC236}">
                <a16:creationId xmlns:a16="http://schemas.microsoft.com/office/drawing/2014/main" id="{A6C61371-799C-1570-B730-56CB06D270B8}"/>
              </a:ext>
            </a:extLst>
          </p:cNvPr>
          <p:cNvSpPr/>
          <p:nvPr/>
        </p:nvSpPr>
        <p:spPr>
          <a:xfrm rot="10800000">
            <a:off x="5773447" y="-771054"/>
            <a:ext cx="1542107" cy="1542107"/>
          </a:xfrm>
          <a:prstGeom prst="blockArc">
            <a:avLst>
              <a:gd name="adj1" fmla="val 10800000"/>
              <a:gd name="adj2" fmla="val 2"/>
              <a:gd name="adj3" fmla="val 13996"/>
            </a:avLst>
          </a:prstGeom>
          <a:solidFill>
            <a:srgbClr val="974184">
              <a:alpha val="52941"/>
            </a:srgb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tx1"/>
              </a:solidFill>
            </a:endParaRPr>
          </a:p>
        </p:txBody>
      </p:sp>
      <p:sp>
        <p:nvSpPr>
          <p:cNvPr id="2" name="Hexagon 1">
            <a:extLst>
              <a:ext uri="{FF2B5EF4-FFF2-40B4-BE49-F238E27FC236}">
                <a16:creationId xmlns:a16="http://schemas.microsoft.com/office/drawing/2014/main" id="{35190939-812B-6E5E-F663-36F9527050E2}"/>
              </a:ext>
            </a:extLst>
          </p:cNvPr>
          <p:cNvSpPr/>
          <p:nvPr/>
        </p:nvSpPr>
        <p:spPr>
          <a:xfrm>
            <a:off x="10227237" y="545024"/>
            <a:ext cx="524390" cy="452060"/>
          </a:xfrm>
          <a:prstGeom prst="hexag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717756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A59F8DA5-303F-ECE8-2F24-653385675CDC}"/>
              </a:ext>
            </a:extLst>
          </p:cNvPr>
          <p:cNvSpPr/>
          <p:nvPr/>
        </p:nvSpPr>
        <p:spPr>
          <a:xfrm>
            <a:off x="4078946" y="1394211"/>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 name="Freeform 4">
            <a:extLst>
              <a:ext uri="{FF2B5EF4-FFF2-40B4-BE49-F238E27FC236}">
                <a16:creationId xmlns:a16="http://schemas.microsoft.com/office/drawing/2014/main" id="{50C6160F-8F33-620F-8E88-67F826C64F68}"/>
              </a:ext>
            </a:extLst>
          </p:cNvPr>
          <p:cNvSpPr/>
          <p:nvPr/>
        </p:nvSpPr>
        <p:spPr>
          <a:xfrm>
            <a:off x="4078945" y="1394210"/>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6" name="Freeform 5">
            <a:extLst>
              <a:ext uri="{FF2B5EF4-FFF2-40B4-BE49-F238E27FC236}">
                <a16:creationId xmlns:a16="http://schemas.microsoft.com/office/drawing/2014/main" id="{E3F7345A-E19B-ADDF-80DF-3123CC8CF76C}"/>
              </a:ext>
            </a:extLst>
          </p:cNvPr>
          <p:cNvSpPr/>
          <p:nvPr/>
        </p:nvSpPr>
        <p:spPr>
          <a:xfrm>
            <a:off x="4078944" y="1464270"/>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7" name="Hexagon 6">
            <a:extLst>
              <a:ext uri="{FF2B5EF4-FFF2-40B4-BE49-F238E27FC236}">
                <a16:creationId xmlns:a16="http://schemas.microsoft.com/office/drawing/2014/main" id="{B8F5EB42-B443-388A-83F6-D693665402A2}"/>
              </a:ext>
            </a:extLst>
          </p:cNvPr>
          <p:cNvSpPr/>
          <p:nvPr/>
        </p:nvSpPr>
        <p:spPr>
          <a:xfrm>
            <a:off x="3844737" y="1524524"/>
            <a:ext cx="524390" cy="452060"/>
          </a:xfrm>
          <a:prstGeom prst="hexag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7A36B17-8A09-F245-32AB-454DC966AE2A}"/>
              </a:ext>
            </a:extLst>
          </p:cNvPr>
          <p:cNvSpPr txBox="1"/>
          <p:nvPr/>
        </p:nvSpPr>
        <p:spPr>
          <a:xfrm>
            <a:off x="4465798" y="1600755"/>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1">
                    <a:lumMod val="75000"/>
                  </a:schemeClr>
                </a:solidFill>
              </a:rPr>
              <a:t>Here</a:t>
            </a:r>
          </a:p>
        </p:txBody>
      </p:sp>
      <p:pic>
        <p:nvPicPr>
          <p:cNvPr id="14" name="Graphic 13" descr="Bullseye">
            <a:extLst>
              <a:ext uri="{FF2B5EF4-FFF2-40B4-BE49-F238E27FC236}">
                <a16:creationId xmlns:a16="http://schemas.microsoft.com/office/drawing/2014/main" id="{F2EF5C3D-E847-4D45-2828-BAEA5FF5DD9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56668" y="1600290"/>
            <a:ext cx="300527" cy="300527"/>
          </a:xfrm>
          <a:prstGeom prst="rect">
            <a:avLst/>
          </a:prstGeom>
        </p:spPr>
      </p:pic>
      <p:sp>
        <p:nvSpPr>
          <p:cNvPr id="15" name="Freeform 14">
            <a:extLst>
              <a:ext uri="{FF2B5EF4-FFF2-40B4-BE49-F238E27FC236}">
                <a16:creationId xmlns:a16="http://schemas.microsoft.com/office/drawing/2014/main" id="{4341E6F3-E837-F3CE-9804-485723CA26F7}"/>
              </a:ext>
            </a:extLst>
          </p:cNvPr>
          <p:cNvSpPr/>
          <p:nvPr/>
        </p:nvSpPr>
        <p:spPr>
          <a:xfrm>
            <a:off x="4078946" y="3077732"/>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6" name="Freeform 15">
            <a:extLst>
              <a:ext uri="{FF2B5EF4-FFF2-40B4-BE49-F238E27FC236}">
                <a16:creationId xmlns:a16="http://schemas.microsoft.com/office/drawing/2014/main" id="{5C568E5A-EEA1-52DF-DF11-334D6423DD1B}"/>
              </a:ext>
            </a:extLst>
          </p:cNvPr>
          <p:cNvSpPr/>
          <p:nvPr/>
        </p:nvSpPr>
        <p:spPr>
          <a:xfrm>
            <a:off x="4078945" y="3077731"/>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7" name="Freeform 16">
            <a:extLst>
              <a:ext uri="{FF2B5EF4-FFF2-40B4-BE49-F238E27FC236}">
                <a16:creationId xmlns:a16="http://schemas.microsoft.com/office/drawing/2014/main" id="{0D6761FD-7CE2-017E-9F1B-6EAB2EEECDA4}"/>
              </a:ext>
            </a:extLst>
          </p:cNvPr>
          <p:cNvSpPr/>
          <p:nvPr/>
        </p:nvSpPr>
        <p:spPr>
          <a:xfrm>
            <a:off x="4078944" y="3147791"/>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8" name="Hexagon 17">
            <a:extLst>
              <a:ext uri="{FF2B5EF4-FFF2-40B4-BE49-F238E27FC236}">
                <a16:creationId xmlns:a16="http://schemas.microsoft.com/office/drawing/2014/main" id="{E2FED2FF-7999-F28A-769C-118053D69787}"/>
              </a:ext>
            </a:extLst>
          </p:cNvPr>
          <p:cNvSpPr/>
          <p:nvPr/>
        </p:nvSpPr>
        <p:spPr>
          <a:xfrm>
            <a:off x="3844737" y="3208045"/>
            <a:ext cx="524390" cy="452060"/>
          </a:xfrm>
          <a:prstGeom prst="hex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2DDE178F-97A3-1A47-E6FA-E9DC0ED36026}"/>
              </a:ext>
            </a:extLst>
          </p:cNvPr>
          <p:cNvSpPr txBox="1"/>
          <p:nvPr/>
        </p:nvSpPr>
        <p:spPr>
          <a:xfrm>
            <a:off x="4465798" y="3284276"/>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3"/>
                </a:solidFill>
              </a:rPr>
              <a:t>Here</a:t>
            </a:r>
          </a:p>
        </p:txBody>
      </p:sp>
      <p:sp>
        <p:nvSpPr>
          <p:cNvPr id="21" name="Freeform 20">
            <a:extLst>
              <a:ext uri="{FF2B5EF4-FFF2-40B4-BE49-F238E27FC236}">
                <a16:creationId xmlns:a16="http://schemas.microsoft.com/office/drawing/2014/main" id="{5A2D9910-9DFF-919C-6B41-2CC798C3368E}"/>
              </a:ext>
            </a:extLst>
          </p:cNvPr>
          <p:cNvSpPr/>
          <p:nvPr/>
        </p:nvSpPr>
        <p:spPr>
          <a:xfrm>
            <a:off x="4078946" y="4966352"/>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2" name="Freeform 21">
            <a:extLst>
              <a:ext uri="{FF2B5EF4-FFF2-40B4-BE49-F238E27FC236}">
                <a16:creationId xmlns:a16="http://schemas.microsoft.com/office/drawing/2014/main" id="{3CB1B705-EB6D-FBD9-7EC5-C91B90CE2A6D}"/>
              </a:ext>
            </a:extLst>
          </p:cNvPr>
          <p:cNvSpPr/>
          <p:nvPr/>
        </p:nvSpPr>
        <p:spPr>
          <a:xfrm>
            <a:off x="4078945" y="4966351"/>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3" name="Freeform 22">
            <a:extLst>
              <a:ext uri="{FF2B5EF4-FFF2-40B4-BE49-F238E27FC236}">
                <a16:creationId xmlns:a16="http://schemas.microsoft.com/office/drawing/2014/main" id="{64A0C7CF-1C3B-8BED-6B55-9B0C96AD1434}"/>
              </a:ext>
            </a:extLst>
          </p:cNvPr>
          <p:cNvSpPr/>
          <p:nvPr/>
        </p:nvSpPr>
        <p:spPr>
          <a:xfrm>
            <a:off x="4078944" y="5036411"/>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4" name="Hexagon 23">
            <a:extLst>
              <a:ext uri="{FF2B5EF4-FFF2-40B4-BE49-F238E27FC236}">
                <a16:creationId xmlns:a16="http://schemas.microsoft.com/office/drawing/2014/main" id="{C00D1FEF-CBDC-FDA2-277E-C2897A23099A}"/>
              </a:ext>
            </a:extLst>
          </p:cNvPr>
          <p:cNvSpPr/>
          <p:nvPr/>
        </p:nvSpPr>
        <p:spPr>
          <a:xfrm>
            <a:off x="3844737" y="5096665"/>
            <a:ext cx="524390" cy="452060"/>
          </a:xfrm>
          <a:prstGeom prst="hexag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D6DC63BD-0732-16A9-4029-2D19F6B0B16A}"/>
              </a:ext>
            </a:extLst>
          </p:cNvPr>
          <p:cNvSpPr txBox="1"/>
          <p:nvPr/>
        </p:nvSpPr>
        <p:spPr>
          <a:xfrm>
            <a:off x="4465798" y="5172896"/>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4"/>
                </a:solidFill>
              </a:rPr>
              <a:t>Here</a:t>
            </a:r>
          </a:p>
        </p:txBody>
      </p:sp>
      <p:sp>
        <p:nvSpPr>
          <p:cNvPr id="29" name="Freeform 28">
            <a:extLst>
              <a:ext uri="{FF2B5EF4-FFF2-40B4-BE49-F238E27FC236}">
                <a16:creationId xmlns:a16="http://schemas.microsoft.com/office/drawing/2014/main" id="{3EE68CF5-F8CB-0093-B805-7D4B50DC6430}"/>
              </a:ext>
            </a:extLst>
          </p:cNvPr>
          <p:cNvSpPr/>
          <p:nvPr/>
        </p:nvSpPr>
        <p:spPr>
          <a:xfrm rot="10800000">
            <a:off x="3844737" y="2214606"/>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0" name="Freeform 29">
            <a:extLst>
              <a:ext uri="{FF2B5EF4-FFF2-40B4-BE49-F238E27FC236}">
                <a16:creationId xmlns:a16="http://schemas.microsoft.com/office/drawing/2014/main" id="{99B6CE5C-B073-E962-9C6F-D0BE4CFE6F98}"/>
              </a:ext>
            </a:extLst>
          </p:cNvPr>
          <p:cNvSpPr/>
          <p:nvPr/>
        </p:nvSpPr>
        <p:spPr>
          <a:xfrm rot="10800000">
            <a:off x="4078944" y="2214607"/>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1" name="Freeform 30">
            <a:extLst>
              <a:ext uri="{FF2B5EF4-FFF2-40B4-BE49-F238E27FC236}">
                <a16:creationId xmlns:a16="http://schemas.microsoft.com/office/drawing/2014/main" id="{8AC213F6-A21C-1211-4574-707C248E8000}"/>
              </a:ext>
            </a:extLst>
          </p:cNvPr>
          <p:cNvSpPr/>
          <p:nvPr/>
        </p:nvSpPr>
        <p:spPr>
          <a:xfrm rot="10800000">
            <a:off x="4335318" y="2286354"/>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2" name="Hexagon 31">
            <a:extLst>
              <a:ext uri="{FF2B5EF4-FFF2-40B4-BE49-F238E27FC236}">
                <a16:creationId xmlns:a16="http://schemas.microsoft.com/office/drawing/2014/main" id="{163FB312-A882-CA48-B884-33FF958E9919}"/>
              </a:ext>
            </a:extLst>
          </p:cNvPr>
          <p:cNvSpPr/>
          <p:nvPr/>
        </p:nvSpPr>
        <p:spPr>
          <a:xfrm rot="10800000">
            <a:off x="7030713" y="2346608"/>
            <a:ext cx="524390" cy="452060"/>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A4D3BDF8-099F-41CD-D9DD-938EF825A878}"/>
              </a:ext>
            </a:extLst>
          </p:cNvPr>
          <p:cNvSpPr txBox="1"/>
          <p:nvPr/>
        </p:nvSpPr>
        <p:spPr>
          <a:xfrm>
            <a:off x="5241046" y="2383883"/>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2"/>
                </a:solidFill>
              </a:rPr>
              <a:t>Here</a:t>
            </a:r>
          </a:p>
        </p:txBody>
      </p:sp>
      <p:sp>
        <p:nvSpPr>
          <p:cNvPr id="43" name="Freeform 42">
            <a:extLst>
              <a:ext uri="{FF2B5EF4-FFF2-40B4-BE49-F238E27FC236}">
                <a16:creationId xmlns:a16="http://schemas.microsoft.com/office/drawing/2014/main" id="{8A8BE5DB-5133-7176-FD40-87DED6A126C0}"/>
              </a:ext>
            </a:extLst>
          </p:cNvPr>
          <p:cNvSpPr/>
          <p:nvPr/>
        </p:nvSpPr>
        <p:spPr>
          <a:xfrm rot="10800000">
            <a:off x="3844737" y="4000677"/>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4" name="Freeform 43">
            <a:extLst>
              <a:ext uri="{FF2B5EF4-FFF2-40B4-BE49-F238E27FC236}">
                <a16:creationId xmlns:a16="http://schemas.microsoft.com/office/drawing/2014/main" id="{539BF846-F992-2936-6CCC-BDE81FCE9A92}"/>
              </a:ext>
            </a:extLst>
          </p:cNvPr>
          <p:cNvSpPr/>
          <p:nvPr/>
        </p:nvSpPr>
        <p:spPr>
          <a:xfrm rot="10800000">
            <a:off x="4078944" y="4000678"/>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5" name="Freeform 44">
            <a:extLst>
              <a:ext uri="{FF2B5EF4-FFF2-40B4-BE49-F238E27FC236}">
                <a16:creationId xmlns:a16="http://schemas.microsoft.com/office/drawing/2014/main" id="{B893A75E-F18F-F106-4417-FB28F5D77621}"/>
              </a:ext>
            </a:extLst>
          </p:cNvPr>
          <p:cNvSpPr/>
          <p:nvPr/>
        </p:nvSpPr>
        <p:spPr>
          <a:xfrm rot="10800000">
            <a:off x="4335318" y="4072425"/>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6" name="Hexagon 45">
            <a:extLst>
              <a:ext uri="{FF2B5EF4-FFF2-40B4-BE49-F238E27FC236}">
                <a16:creationId xmlns:a16="http://schemas.microsoft.com/office/drawing/2014/main" id="{58E20246-FE3A-14A0-BE46-97BB8717E78B}"/>
              </a:ext>
            </a:extLst>
          </p:cNvPr>
          <p:cNvSpPr/>
          <p:nvPr/>
        </p:nvSpPr>
        <p:spPr>
          <a:xfrm rot="10800000">
            <a:off x="7030713" y="4132679"/>
            <a:ext cx="524390" cy="452060"/>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A57C684A-D7CE-517C-3ADB-1B223723CAA9}"/>
              </a:ext>
            </a:extLst>
          </p:cNvPr>
          <p:cNvSpPr txBox="1"/>
          <p:nvPr/>
        </p:nvSpPr>
        <p:spPr>
          <a:xfrm>
            <a:off x="5299225" y="4169954"/>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4"/>
                </a:solidFill>
              </a:rPr>
              <a:t>Here</a:t>
            </a:r>
          </a:p>
        </p:txBody>
      </p:sp>
      <p:pic>
        <p:nvPicPr>
          <p:cNvPr id="50" name="Graphic 49" descr="Bar chart RTL">
            <a:extLst>
              <a:ext uri="{FF2B5EF4-FFF2-40B4-BE49-F238E27FC236}">
                <a16:creationId xmlns:a16="http://schemas.microsoft.com/office/drawing/2014/main" id="{ACD732E6-413A-10F3-B52E-3047A17B238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128725" y="4191059"/>
            <a:ext cx="282538" cy="282538"/>
          </a:xfrm>
          <a:prstGeom prst="rect">
            <a:avLst/>
          </a:prstGeom>
        </p:spPr>
      </p:pic>
      <p:pic>
        <p:nvPicPr>
          <p:cNvPr id="52" name="Graphic 51" descr="Hourglass">
            <a:extLst>
              <a:ext uri="{FF2B5EF4-FFF2-40B4-BE49-F238E27FC236}">
                <a16:creationId xmlns:a16="http://schemas.microsoft.com/office/drawing/2014/main" id="{3AA74E20-289E-304C-E7EA-06F3BAB72DA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74657" y="3307165"/>
            <a:ext cx="282538" cy="282538"/>
          </a:xfrm>
          <a:prstGeom prst="rect">
            <a:avLst/>
          </a:prstGeom>
        </p:spPr>
      </p:pic>
      <p:pic>
        <p:nvPicPr>
          <p:cNvPr id="54" name="Graphic 53" descr="Head with gears">
            <a:extLst>
              <a:ext uri="{FF2B5EF4-FFF2-40B4-BE49-F238E27FC236}">
                <a16:creationId xmlns:a16="http://schemas.microsoft.com/office/drawing/2014/main" id="{BEE4B999-40CF-6AD8-E7C8-271F0A80B40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151638" y="2429944"/>
            <a:ext cx="282538" cy="282538"/>
          </a:xfrm>
          <a:prstGeom prst="rect">
            <a:avLst/>
          </a:prstGeom>
        </p:spPr>
      </p:pic>
      <p:pic>
        <p:nvPicPr>
          <p:cNvPr id="56" name="Graphic 55" descr="Stopwatch">
            <a:extLst>
              <a:ext uri="{FF2B5EF4-FFF2-40B4-BE49-F238E27FC236}">
                <a16:creationId xmlns:a16="http://schemas.microsoft.com/office/drawing/2014/main" id="{B7E67331-27D7-559E-B3D1-408C2115C1C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913939" y="5151067"/>
            <a:ext cx="343256" cy="343256"/>
          </a:xfrm>
          <a:prstGeom prst="rect">
            <a:avLst/>
          </a:prstGeom>
        </p:spPr>
      </p:pic>
      <p:sp>
        <p:nvSpPr>
          <p:cNvPr id="64" name="TextBox 63">
            <a:extLst>
              <a:ext uri="{FF2B5EF4-FFF2-40B4-BE49-F238E27FC236}">
                <a16:creationId xmlns:a16="http://schemas.microsoft.com/office/drawing/2014/main" id="{C9B2427C-3147-7583-DF12-71FFD30BAB97}"/>
              </a:ext>
            </a:extLst>
          </p:cNvPr>
          <p:cNvSpPr txBox="1"/>
          <p:nvPr/>
        </p:nvSpPr>
        <p:spPr>
          <a:xfrm>
            <a:off x="457200" y="342900"/>
            <a:ext cx="4129088" cy="400110"/>
          </a:xfrm>
          <a:prstGeom prst="rect">
            <a:avLst/>
          </a:prstGeom>
          <a:noFill/>
        </p:spPr>
        <p:txBody>
          <a:bodyPr wrap="square" rtlCol="0">
            <a:spAutoFit/>
          </a:bodyPr>
          <a:lstStyle/>
          <a:p>
            <a:r>
              <a:rPr lang="en-US" sz="2000" dirty="0">
                <a:solidFill>
                  <a:schemeClr val="bg1">
                    <a:lumMod val="50000"/>
                  </a:schemeClr>
                </a:solidFill>
              </a:rPr>
              <a:t>Process </a:t>
            </a:r>
            <a:r>
              <a:rPr lang="en-US" sz="2000" b="1" dirty="0">
                <a:solidFill>
                  <a:schemeClr val="bg1">
                    <a:lumMod val="50000"/>
                  </a:schemeClr>
                </a:solidFill>
              </a:rPr>
              <a:t>Page</a:t>
            </a:r>
          </a:p>
        </p:txBody>
      </p:sp>
      <p:cxnSp>
        <p:nvCxnSpPr>
          <p:cNvPr id="66" name="Straight Connector 65">
            <a:extLst>
              <a:ext uri="{FF2B5EF4-FFF2-40B4-BE49-F238E27FC236}">
                <a16:creationId xmlns:a16="http://schemas.microsoft.com/office/drawing/2014/main" id="{EB0D1933-5C45-9793-56FE-38C35C197D55}"/>
              </a:ext>
            </a:extLst>
          </p:cNvPr>
          <p:cNvCxnSpPr>
            <a:cxnSpLocks/>
          </p:cNvCxnSpPr>
          <p:nvPr/>
        </p:nvCxnSpPr>
        <p:spPr>
          <a:xfrm>
            <a:off x="2228850" y="658308"/>
            <a:ext cx="8543925"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3820EA54-3674-7C7E-49E3-377A1FB72782}"/>
              </a:ext>
            </a:extLst>
          </p:cNvPr>
          <p:cNvSpPr/>
          <p:nvPr/>
        </p:nvSpPr>
        <p:spPr>
          <a:xfrm>
            <a:off x="9772650" y="458253"/>
            <a:ext cx="1962150" cy="40011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INFOGRAPHIC</a:t>
            </a:r>
          </a:p>
        </p:txBody>
      </p:sp>
      <p:sp>
        <p:nvSpPr>
          <p:cNvPr id="69" name="TextBox 68">
            <a:extLst>
              <a:ext uri="{FF2B5EF4-FFF2-40B4-BE49-F238E27FC236}">
                <a16:creationId xmlns:a16="http://schemas.microsoft.com/office/drawing/2014/main" id="{FCFB5B49-F68C-8976-4301-B652A1A0F19E}"/>
              </a:ext>
            </a:extLst>
          </p:cNvPr>
          <p:cNvSpPr txBox="1"/>
          <p:nvPr/>
        </p:nvSpPr>
        <p:spPr>
          <a:xfrm>
            <a:off x="457200" y="1175523"/>
            <a:ext cx="2693717" cy="892552"/>
          </a:xfrm>
          <a:prstGeom prst="rect">
            <a:avLst/>
          </a:prstGeom>
          <a:noFill/>
        </p:spPr>
        <p:txBody>
          <a:bodyPr wrap="square" rtlCol="0">
            <a:spAutoFit/>
          </a:bodyPr>
          <a:lstStyle/>
          <a:p>
            <a:r>
              <a:rPr lang="en-US" sz="1300" b="1" dirty="0">
                <a:solidFill>
                  <a:schemeClr val="bg2"/>
                </a:solidFill>
                <a:latin typeface="Albert Sans Medium" pitchFamily="2" charset="77"/>
              </a:rPr>
              <a:t>MAIN TITLE</a:t>
            </a:r>
          </a:p>
          <a:p>
            <a:r>
              <a:rPr lang="en-US" sz="1300" dirty="0">
                <a:solidFill>
                  <a:schemeClr val="bg2"/>
                </a:solidFill>
                <a:latin typeface="Albert Sans Medium" pitchFamily="2" charset="77"/>
              </a:rPr>
              <a:t>Lorem Ipsum, </a:t>
            </a:r>
            <a:r>
              <a:rPr lang="en-US" sz="1300" dirty="0" err="1">
                <a:solidFill>
                  <a:schemeClr val="bg2"/>
                </a:solidFill>
                <a:latin typeface="Albert Sans Medium" pitchFamily="2" charset="77"/>
              </a:rPr>
              <a:t>consectetur</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adipiscing</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elit</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Curabitur</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feugiat</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elit</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eget</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mauris</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Curabitur</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feugiat</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elit</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eget</a:t>
            </a:r>
            <a:r>
              <a:rPr lang="en-US" sz="1300" dirty="0">
                <a:solidFill>
                  <a:schemeClr val="bg2"/>
                </a:solidFill>
                <a:latin typeface="Albert Sans Medium" pitchFamily="2" charset="77"/>
              </a:rPr>
              <a:t> </a:t>
            </a:r>
            <a:r>
              <a:rPr lang="en-US" sz="1300" dirty="0" err="1">
                <a:solidFill>
                  <a:schemeClr val="bg2"/>
                </a:solidFill>
                <a:latin typeface="Albert Sans Medium" pitchFamily="2" charset="77"/>
              </a:rPr>
              <a:t>mauris</a:t>
            </a:r>
            <a:endParaRPr lang="en-US" sz="1300" dirty="0">
              <a:solidFill>
                <a:schemeClr val="bg2"/>
              </a:solidFill>
              <a:latin typeface="Albert Sans Medium" pitchFamily="2" charset="77"/>
            </a:endParaRPr>
          </a:p>
        </p:txBody>
      </p:sp>
      <p:sp>
        <p:nvSpPr>
          <p:cNvPr id="70" name="Rectangle 69">
            <a:extLst>
              <a:ext uri="{FF2B5EF4-FFF2-40B4-BE49-F238E27FC236}">
                <a16:creationId xmlns:a16="http://schemas.microsoft.com/office/drawing/2014/main" id="{2E0B0B01-29B2-4C33-C827-35EEEB6602E9}"/>
              </a:ext>
            </a:extLst>
          </p:cNvPr>
          <p:cNvSpPr/>
          <p:nvPr/>
        </p:nvSpPr>
        <p:spPr>
          <a:xfrm>
            <a:off x="0" y="6285433"/>
            <a:ext cx="12192000" cy="57256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 name="Imagen 17">
            <a:extLst>
              <a:ext uri="{FF2B5EF4-FFF2-40B4-BE49-F238E27FC236}">
                <a16:creationId xmlns:a16="http://schemas.microsoft.com/office/drawing/2014/main" id="{5451D719-32D9-7173-1F82-7171B6615439}"/>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26389" r="12615" b="30833"/>
          <a:stretch/>
        </p:blipFill>
        <p:spPr>
          <a:xfrm>
            <a:off x="5464864" y="6296117"/>
            <a:ext cx="1035948" cy="507133"/>
          </a:xfrm>
          <a:prstGeom prst="rect">
            <a:avLst/>
          </a:prstGeom>
        </p:spPr>
      </p:pic>
    </p:spTree>
    <p:extLst>
      <p:ext uri="{BB962C8B-B14F-4D97-AF65-F5344CB8AC3E}">
        <p14:creationId xmlns:p14="http://schemas.microsoft.com/office/powerpoint/2010/main" val="33091489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A59F8DA5-303F-ECE8-2F24-653385675CDC}"/>
              </a:ext>
            </a:extLst>
          </p:cNvPr>
          <p:cNvSpPr/>
          <p:nvPr/>
        </p:nvSpPr>
        <p:spPr>
          <a:xfrm>
            <a:off x="6891594" y="1394211"/>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 name="Freeform 4">
            <a:extLst>
              <a:ext uri="{FF2B5EF4-FFF2-40B4-BE49-F238E27FC236}">
                <a16:creationId xmlns:a16="http://schemas.microsoft.com/office/drawing/2014/main" id="{50C6160F-8F33-620F-8E88-67F826C64F68}"/>
              </a:ext>
            </a:extLst>
          </p:cNvPr>
          <p:cNvSpPr/>
          <p:nvPr/>
        </p:nvSpPr>
        <p:spPr>
          <a:xfrm>
            <a:off x="4078945" y="1394210"/>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6" name="Freeform 5">
            <a:extLst>
              <a:ext uri="{FF2B5EF4-FFF2-40B4-BE49-F238E27FC236}">
                <a16:creationId xmlns:a16="http://schemas.microsoft.com/office/drawing/2014/main" id="{E3F7345A-E19B-ADDF-80DF-3123CC8CF76C}"/>
              </a:ext>
            </a:extLst>
          </p:cNvPr>
          <p:cNvSpPr/>
          <p:nvPr/>
        </p:nvSpPr>
        <p:spPr>
          <a:xfrm>
            <a:off x="4078944" y="1464270"/>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7" name="Hexagon 6">
            <a:extLst>
              <a:ext uri="{FF2B5EF4-FFF2-40B4-BE49-F238E27FC236}">
                <a16:creationId xmlns:a16="http://schemas.microsoft.com/office/drawing/2014/main" id="{B8F5EB42-B443-388A-83F6-D693665402A2}"/>
              </a:ext>
            </a:extLst>
          </p:cNvPr>
          <p:cNvSpPr/>
          <p:nvPr/>
        </p:nvSpPr>
        <p:spPr>
          <a:xfrm rot="16200000">
            <a:off x="3844737" y="1524524"/>
            <a:ext cx="524390" cy="452060"/>
          </a:xfrm>
          <a:prstGeom prst="hexag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7A36B17-8A09-F245-32AB-454DC966AE2A}"/>
              </a:ext>
            </a:extLst>
          </p:cNvPr>
          <p:cNvSpPr txBox="1"/>
          <p:nvPr/>
        </p:nvSpPr>
        <p:spPr>
          <a:xfrm>
            <a:off x="4465798" y="1600755"/>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1">
                    <a:lumMod val="75000"/>
                  </a:schemeClr>
                </a:solidFill>
              </a:rPr>
              <a:t>Here</a:t>
            </a:r>
          </a:p>
        </p:txBody>
      </p:sp>
      <p:pic>
        <p:nvPicPr>
          <p:cNvPr id="14" name="Graphic 13" descr="Bullseye">
            <a:extLst>
              <a:ext uri="{FF2B5EF4-FFF2-40B4-BE49-F238E27FC236}">
                <a16:creationId xmlns:a16="http://schemas.microsoft.com/office/drawing/2014/main" id="{F2EF5C3D-E847-4D45-2828-BAEA5FF5DD9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56668" y="1600290"/>
            <a:ext cx="300527" cy="300527"/>
          </a:xfrm>
          <a:prstGeom prst="rect">
            <a:avLst/>
          </a:prstGeom>
        </p:spPr>
      </p:pic>
      <p:sp>
        <p:nvSpPr>
          <p:cNvPr id="15" name="Freeform 14">
            <a:extLst>
              <a:ext uri="{FF2B5EF4-FFF2-40B4-BE49-F238E27FC236}">
                <a16:creationId xmlns:a16="http://schemas.microsoft.com/office/drawing/2014/main" id="{4341E6F3-E837-F3CE-9804-485723CA26F7}"/>
              </a:ext>
            </a:extLst>
          </p:cNvPr>
          <p:cNvSpPr/>
          <p:nvPr/>
        </p:nvSpPr>
        <p:spPr>
          <a:xfrm>
            <a:off x="6904562" y="3077732"/>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6" name="Freeform 15">
            <a:extLst>
              <a:ext uri="{FF2B5EF4-FFF2-40B4-BE49-F238E27FC236}">
                <a16:creationId xmlns:a16="http://schemas.microsoft.com/office/drawing/2014/main" id="{5C568E5A-EEA1-52DF-DF11-334D6423DD1B}"/>
              </a:ext>
            </a:extLst>
          </p:cNvPr>
          <p:cNvSpPr/>
          <p:nvPr/>
        </p:nvSpPr>
        <p:spPr>
          <a:xfrm>
            <a:off x="4078945" y="3077731"/>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7" name="Freeform 16">
            <a:extLst>
              <a:ext uri="{FF2B5EF4-FFF2-40B4-BE49-F238E27FC236}">
                <a16:creationId xmlns:a16="http://schemas.microsoft.com/office/drawing/2014/main" id="{0D6761FD-7CE2-017E-9F1B-6EAB2EEECDA4}"/>
              </a:ext>
            </a:extLst>
          </p:cNvPr>
          <p:cNvSpPr/>
          <p:nvPr/>
        </p:nvSpPr>
        <p:spPr>
          <a:xfrm>
            <a:off x="4078944" y="3147791"/>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8" name="Hexagon 17">
            <a:extLst>
              <a:ext uri="{FF2B5EF4-FFF2-40B4-BE49-F238E27FC236}">
                <a16:creationId xmlns:a16="http://schemas.microsoft.com/office/drawing/2014/main" id="{E2FED2FF-7999-F28A-769C-118053D69787}"/>
              </a:ext>
            </a:extLst>
          </p:cNvPr>
          <p:cNvSpPr/>
          <p:nvPr/>
        </p:nvSpPr>
        <p:spPr>
          <a:xfrm rot="16200000">
            <a:off x="3844737" y="3208045"/>
            <a:ext cx="524390" cy="452060"/>
          </a:xfrm>
          <a:prstGeom prst="hex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2DDE178F-97A3-1A47-E6FA-E9DC0ED36026}"/>
              </a:ext>
            </a:extLst>
          </p:cNvPr>
          <p:cNvSpPr txBox="1"/>
          <p:nvPr/>
        </p:nvSpPr>
        <p:spPr>
          <a:xfrm>
            <a:off x="4465798" y="3284276"/>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3"/>
                </a:solidFill>
              </a:rPr>
              <a:t>Here</a:t>
            </a:r>
          </a:p>
        </p:txBody>
      </p:sp>
      <p:sp>
        <p:nvSpPr>
          <p:cNvPr id="21" name="Freeform 20">
            <a:extLst>
              <a:ext uri="{FF2B5EF4-FFF2-40B4-BE49-F238E27FC236}">
                <a16:creationId xmlns:a16="http://schemas.microsoft.com/office/drawing/2014/main" id="{5A2D9910-9DFF-919C-6B41-2CC798C3368E}"/>
              </a:ext>
            </a:extLst>
          </p:cNvPr>
          <p:cNvSpPr/>
          <p:nvPr/>
        </p:nvSpPr>
        <p:spPr>
          <a:xfrm>
            <a:off x="6907791" y="4966352"/>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2" name="Freeform 21">
            <a:extLst>
              <a:ext uri="{FF2B5EF4-FFF2-40B4-BE49-F238E27FC236}">
                <a16:creationId xmlns:a16="http://schemas.microsoft.com/office/drawing/2014/main" id="{3CB1B705-EB6D-FBD9-7EC5-C91B90CE2A6D}"/>
              </a:ext>
            </a:extLst>
          </p:cNvPr>
          <p:cNvSpPr/>
          <p:nvPr/>
        </p:nvSpPr>
        <p:spPr>
          <a:xfrm>
            <a:off x="4078945" y="4966351"/>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3" name="Freeform 22">
            <a:extLst>
              <a:ext uri="{FF2B5EF4-FFF2-40B4-BE49-F238E27FC236}">
                <a16:creationId xmlns:a16="http://schemas.microsoft.com/office/drawing/2014/main" id="{64A0C7CF-1C3B-8BED-6B55-9B0C96AD1434}"/>
              </a:ext>
            </a:extLst>
          </p:cNvPr>
          <p:cNvSpPr/>
          <p:nvPr/>
        </p:nvSpPr>
        <p:spPr>
          <a:xfrm>
            <a:off x="4078944" y="5036411"/>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4" name="Hexagon 23">
            <a:extLst>
              <a:ext uri="{FF2B5EF4-FFF2-40B4-BE49-F238E27FC236}">
                <a16:creationId xmlns:a16="http://schemas.microsoft.com/office/drawing/2014/main" id="{C00D1FEF-CBDC-FDA2-277E-C2897A23099A}"/>
              </a:ext>
            </a:extLst>
          </p:cNvPr>
          <p:cNvSpPr/>
          <p:nvPr/>
        </p:nvSpPr>
        <p:spPr>
          <a:xfrm rot="16200000">
            <a:off x="3844737" y="5096665"/>
            <a:ext cx="524390" cy="452060"/>
          </a:xfrm>
          <a:prstGeom prst="hexag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D6DC63BD-0732-16A9-4029-2D19F6B0B16A}"/>
              </a:ext>
            </a:extLst>
          </p:cNvPr>
          <p:cNvSpPr txBox="1"/>
          <p:nvPr/>
        </p:nvSpPr>
        <p:spPr>
          <a:xfrm>
            <a:off x="4465798" y="5172896"/>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4"/>
                </a:solidFill>
              </a:rPr>
              <a:t>Here</a:t>
            </a:r>
          </a:p>
        </p:txBody>
      </p:sp>
      <p:sp>
        <p:nvSpPr>
          <p:cNvPr id="29" name="Freeform 28">
            <a:extLst>
              <a:ext uri="{FF2B5EF4-FFF2-40B4-BE49-F238E27FC236}">
                <a16:creationId xmlns:a16="http://schemas.microsoft.com/office/drawing/2014/main" id="{3EE68CF5-F8CB-0093-B805-7D4B50DC6430}"/>
              </a:ext>
            </a:extLst>
          </p:cNvPr>
          <p:cNvSpPr/>
          <p:nvPr/>
        </p:nvSpPr>
        <p:spPr>
          <a:xfrm rot="10800000">
            <a:off x="989641" y="2214606"/>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0" name="Freeform 29">
            <a:extLst>
              <a:ext uri="{FF2B5EF4-FFF2-40B4-BE49-F238E27FC236}">
                <a16:creationId xmlns:a16="http://schemas.microsoft.com/office/drawing/2014/main" id="{99B6CE5C-B073-E962-9C6F-D0BE4CFE6F98}"/>
              </a:ext>
            </a:extLst>
          </p:cNvPr>
          <p:cNvSpPr/>
          <p:nvPr/>
        </p:nvSpPr>
        <p:spPr>
          <a:xfrm rot="10800000">
            <a:off x="4078944" y="2214607"/>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1" name="Freeform 30">
            <a:extLst>
              <a:ext uri="{FF2B5EF4-FFF2-40B4-BE49-F238E27FC236}">
                <a16:creationId xmlns:a16="http://schemas.microsoft.com/office/drawing/2014/main" id="{8AC213F6-A21C-1211-4574-707C248E8000}"/>
              </a:ext>
            </a:extLst>
          </p:cNvPr>
          <p:cNvSpPr/>
          <p:nvPr/>
        </p:nvSpPr>
        <p:spPr>
          <a:xfrm rot="10800000">
            <a:off x="4335318" y="2286354"/>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2" name="Hexagon 31">
            <a:extLst>
              <a:ext uri="{FF2B5EF4-FFF2-40B4-BE49-F238E27FC236}">
                <a16:creationId xmlns:a16="http://schemas.microsoft.com/office/drawing/2014/main" id="{163FB312-A882-CA48-B884-33FF958E9919}"/>
              </a:ext>
            </a:extLst>
          </p:cNvPr>
          <p:cNvSpPr/>
          <p:nvPr/>
        </p:nvSpPr>
        <p:spPr>
          <a:xfrm rot="16200000">
            <a:off x="7030713" y="2346608"/>
            <a:ext cx="524390" cy="452060"/>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A4D3BDF8-099F-41CD-D9DD-938EF825A878}"/>
              </a:ext>
            </a:extLst>
          </p:cNvPr>
          <p:cNvSpPr txBox="1"/>
          <p:nvPr/>
        </p:nvSpPr>
        <p:spPr>
          <a:xfrm>
            <a:off x="5241046" y="2383883"/>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2"/>
                </a:solidFill>
              </a:rPr>
              <a:t>Here</a:t>
            </a:r>
          </a:p>
        </p:txBody>
      </p:sp>
      <p:sp>
        <p:nvSpPr>
          <p:cNvPr id="43" name="Freeform 42">
            <a:extLst>
              <a:ext uri="{FF2B5EF4-FFF2-40B4-BE49-F238E27FC236}">
                <a16:creationId xmlns:a16="http://schemas.microsoft.com/office/drawing/2014/main" id="{8A8BE5DB-5133-7176-FD40-87DED6A126C0}"/>
              </a:ext>
            </a:extLst>
          </p:cNvPr>
          <p:cNvSpPr/>
          <p:nvPr/>
        </p:nvSpPr>
        <p:spPr>
          <a:xfrm rot="10800000">
            <a:off x="950733" y="4000677"/>
            <a:ext cx="3476157"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4" name="Freeform 43">
            <a:extLst>
              <a:ext uri="{FF2B5EF4-FFF2-40B4-BE49-F238E27FC236}">
                <a16:creationId xmlns:a16="http://schemas.microsoft.com/office/drawing/2014/main" id="{539BF846-F992-2936-6CCC-BDE81FCE9A92}"/>
              </a:ext>
            </a:extLst>
          </p:cNvPr>
          <p:cNvSpPr/>
          <p:nvPr/>
        </p:nvSpPr>
        <p:spPr>
          <a:xfrm rot="10800000">
            <a:off x="4078944" y="4000678"/>
            <a:ext cx="3241951" cy="714375"/>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5" name="Freeform 44">
            <a:extLst>
              <a:ext uri="{FF2B5EF4-FFF2-40B4-BE49-F238E27FC236}">
                <a16:creationId xmlns:a16="http://schemas.microsoft.com/office/drawing/2014/main" id="{B893A75E-F18F-F106-4417-FB28F5D77621}"/>
              </a:ext>
            </a:extLst>
          </p:cNvPr>
          <p:cNvSpPr/>
          <p:nvPr/>
        </p:nvSpPr>
        <p:spPr>
          <a:xfrm rot="10800000">
            <a:off x="4335318" y="4072425"/>
            <a:ext cx="2985578" cy="572568"/>
          </a:xfrm>
          <a:custGeom>
            <a:avLst/>
            <a:gdLst>
              <a:gd name="connsiteX0" fmla="*/ 0 w 3476157"/>
              <a:gd name="connsiteY0" fmla="*/ 0 h 714375"/>
              <a:gd name="connsiteX1" fmla="*/ 375770 w 3476157"/>
              <a:gd name="connsiteY1" fmla="*/ 0 h 714375"/>
              <a:gd name="connsiteX2" fmla="*/ 380532 w 3476157"/>
              <a:gd name="connsiteY2" fmla="*/ 4762 h 714375"/>
              <a:gd name="connsiteX3" fmla="*/ 380532 w 3476157"/>
              <a:gd name="connsiteY3" fmla="*/ 0 h 714375"/>
              <a:gd name="connsiteX4" fmla="*/ 3204695 w 3476157"/>
              <a:gd name="connsiteY4" fmla="*/ 0 h 714375"/>
              <a:gd name="connsiteX5" fmla="*/ 3476157 w 3476157"/>
              <a:gd name="connsiteY5" fmla="*/ 357188 h 714375"/>
              <a:gd name="connsiteX6" fmla="*/ 3204695 w 3476157"/>
              <a:gd name="connsiteY6" fmla="*/ 714375 h 714375"/>
              <a:gd name="connsiteX7" fmla="*/ 380532 w 3476157"/>
              <a:gd name="connsiteY7" fmla="*/ 714375 h 714375"/>
              <a:gd name="connsiteX8" fmla="*/ 380532 w 3476157"/>
              <a:gd name="connsiteY8" fmla="*/ 709613 h 714375"/>
              <a:gd name="connsiteX9" fmla="*/ 375770 w 3476157"/>
              <a:gd name="connsiteY9" fmla="*/ 714375 h 714375"/>
              <a:gd name="connsiteX10" fmla="*/ 0 w 3476157"/>
              <a:gd name="connsiteY10" fmla="*/ 714375 h 714375"/>
              <a:gd name="connsiteX11" fmla="*/ 357188 w 3476157"/>
              <a:gd name="connsiteY11" fmla="*/ 357188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6157" h="714375">
                <a:moveTo>
                  <a:pt x="0" y="0"/>
                </a:moveTo>
                <a:lnTo>
                  <a:pt x="375770" y="0"/>
                </a:lnTo>
                <a:lnTo>
                  <a:pt x="380532" y="4762"/>
                </a:lnTo>
                <a:lnTo>
                  <a:pt x="380532" y="0"/>
                </a:lnTo>
                <a:lnTo>
                  <a:pt x="3204695" y="0"/>
                </a:lnTo>
                <a:lnTo>
                  <a:pt x="3476157" y="357188"/>
                </a:lnTo>
                <a:lnTo>
                  <a:pt x="3204695" y="714375"/>
                </a:lnTo>
                <a:lnTo>
                  <a:pt x="380532" y="714375"/>
                </a:lnTo>
                <a:lnTo>
                  <a:pt x="380532" y="709613"/>
                </a:lnTo>
                <a:lnTo>
                  <a:pt x="375770" y="714375"/>
                </a:lnTo>
                <a:lnTo>
                  <a:pt x="0" y="714375"/>
                </a:lnTo>
                <a:lnTo>
                  <a:pt x="357188" y="3571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6" name="Hexagon 45">
            <a:extLst>
              <a:ext uri="{FF2B5EF4-FFF2-40B4-BE49-F238E27FC236}">
                <a16:creationId xmlns:a16="http://schemas.microsoft.com/office/drawing/2014/main" id="{58E20246-FE3A-14A0-BE46-97BB8717E78B}"/>
              </a:ext>
            </a:extLst>
          </p:cNvPr>
          <p:cNvSpPr/>
          <p:nvPr/>
        </p:nvSpPr>
        <p:spPr>
          <a:xfrm rot="5400000">
            <a:off x="7030713" y="4132679"/>
            <a:ext cx="524390" cy="452060"/>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A57C684A-D7CE-517C-3ADB-1B223723CAA9}"/>
              </a:ext>
            </a:extLst>
          </p:cNvPr>
          <p:cNvSpPr txBox="1"/>
          <p:nvPr/>
        </p:nvSpPr>
        <p:spPr>
          <a:xfrm>
            <a:off x="5299225" y="4169954"/>
            <a:ext cx="2144995" cy="338554"/>
          </a:xfrm>
          <a:prstGeom prst="rect">
            <a:avLst/>
          </a:prstGeom>
          <a:noFill/>
        </p:spPr>
        <p:txBody>
          <a:bodyPr wrap="square" rtlCol="0">
            <a:spAutoFit/>
          </a:bodyPr>
          <a:lstStyle/>
          <a:p>
            <a:r>
              <a:rPr lang="en-US" sz="1600" dirty="0">
                <a:solidFill>
                  <a:schemeClr val="bg2"/>
                </a:solidFill>
              </a:rPr>
              <a:t>Your Title </a:t>
            </a:r>
            <a:r>
              <a:rPr lang="en-US" sz="1600" dirty="0">
                <a:solidFill>
                  <a:schemeClr val="accent4"/>
                </a:solidFill>
              </a:rPr>
              <a:t>Here</a:t>
            </a:r>
          </a:p>
        </p:txBody>
      </p:sp>
      <p:pic>
        <p:nvPicPr>
          <p:cNvPr id="50" name="Graphic 49" descr="Bar chart RTL">
            <a:extLst>
              <a:ext uri="{FF2B5EF4-FFF2-40B4-BE49-F238E27FC236}">
                <a16:creationId xmlns:a16="http://schemas.microsoft.com/office/drawing/2014/main" id="{ACD732E6-413A-10F3-B52E-3047A17B238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128725" y="4191059"/>
            <a:ext cx="282538" cy="282538"/>
          </a:xfrm>
          <a:prstGeom prst="rect">
            <a:avLst/>
          </a:prstGeom>
        </p:spPr>
      </p:pic>
      <p:pic>
        <p:nvPicPr>
          <p:cNvPr id="52" name="Graphic 51" descr="Hourglass">
            <a:extLst>
              <a:ext uri="{FF2B5EF4-FFF2-40B4-BE49-F238E27FC236}">
                <a16:creationId xmlns:a16="http://schemas.microsoft.com/office/drawing/2014/main" id="{3AA74E20-289E-304C-E7EA-06F3BAB72DA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74657" y="3307165"/>
            <a:ext cx="282538" cy="282538"/>
          </a:xfrm>
          <a:prstGeom prst="rect">
            <a:avLst/>
          </a:prstGeom>
        </p:spPr>
      </p:pic>
      <p:pic>
        <p:nvPicPr>
          <p:cNvPr id="54" name="Graphic 53" descr="Head with gears">
            <a:extLst>
              <a:ext uri="{FF2B5EF4-FFF2-40B4-BE49-F238E27FC236}">
                <a16:creationId xmlns:a16="http://schemas.microsoft.com/office/drawing/2014/main" id="{BEE4B999-40CF-6AD8-E7C8-271F0A80B40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151638" y="2429944"/>
            <a:ext cx="282538" cy="282538"/>
          </a:xfrm>
          <a:prstGeom prst="rect">
            <a:avLst/>
          </a:prstGeom>
        </p:spPr>
      </p:pic>
      <p:pic>
        <p:nvPicPr>
          <p:cNvPr id="56" name="Graphic 55" descr="Stopwatch">
            <a:extLst>
              <a:ext uri="{FF2B5EF4-FFF2-40B4-BE49-F238E27FC236}">
                <a16:creationId xmlns:a16="http://schemas.microsoft.com/office/drawing/2014/main" id="{B7E67331-27D7-559E-B3D1-408C2115C1C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913939" y="5151067"/>
            <a:ext cx="343256" cy="343256"/>
          </a:xfrm>
          <a:prstGeom prst="rect">
            <a:avLst/>
          </a:prstGeom>
        </p:spPr>
      </p:pic>
      <p:sp>
        <p:nvSpPr>
          <p:cNvPr id="64" name="TextBox 63">
            <a:extLst>
              <a:ext uri="{FF2B5EF4-FFF2-40B4-BE49-F238E27FC236}">
                <a16:creationId xmlns:a16="http://schemas.microsoft.com/office/drawing/2014/main" id="{C9B2427C-3147-7583-DF12-71FFD30BAB97}"/>
              </a:ext>
            </a:extLst>
          </p:cNvPr>
          <p:cNvSpPr txBox="1"/>
          <p:nvPr/>
        </p:nvSpPr>
        <p:spPr>
          <a:xfrm>
            <a:off x="457200" y="342900"/>
            <a:ext cx="4129088" cy="400110"/>
          </a:xfrm>
          <a:prstGeom prst="rect">
            <a:avLst/>
          </a:prstGeom>
          <a:noFill/>
        </p:spPr>
        <p:txBody>
          <a:bodyPr wrap="square" rtlCol="0">
            <a:spAutoFit/>
          </a:bodyPr>
          <a:lstStyle/>
          <a:p>
            <a:r>
              <a:rPr lang="en-US" sz="2000" dirty="0">
                <a:solidFill>
                  <a:schemeClr val="bg1">
                    <a:lumMod val="50000"/>
                  </a:schemeClr>
                </a:solidFill>
              </a:rPr>
              <a:t>Process </a:t>
            </a:r>
            <a:r>
              <a:rPr lang="en-US" sz="2000" b="1" dirty="0">
                <a:solidFill>
                  <a:schemeClr val="bg1">
                    <a:lumMod val="50000"/>
                  </a:schemeClr>
                </a:solidFill>
              </a:rPr>
              <a:t>Page</a:t>
            </a:r>
          </a:p>
        </p:txBody>
      </p:sp>
      <p:cxnSp>
        <p:nvCxnSpPr>
          <p:cNvPr id="66" name="Straight Connector 65">
            <a:extLst>
              <a:ext uri="{FF2B5EF4-FFF2-40B4-BE49-F238E27FC236}">
                <a16:creationId xmlns:a16="http://schemas.microsoft.com/office/drawing/2014/main" id="{EB0D1933-5C45-9793-56FE-38C35C197D55}"/>
              </a:ext>
            </a:extLst>
          </p:cNvPr>
          <p:cNvCxnSpPr>
            <a:cxnSpLocks/>
          </p:cNvCxnSpPr>
          <p:nvPr/>
        </p:nvCxnSpPr>
        <p:spPr>
          <a:xfrm>
            <a:off x="2228850" y="658308"/>
            <a:ext cx="8543925"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3820EA54-3674-7C7E-49E3-377A1FB72782}"/>
              </a:ext>
            </a:extLst>
          </p:cNvPr>
          <p:cNvSpPr/>
          <p:nvPr/>
        </p:nvSpPr>
        <p:spPr>
          <a:xfrm>
            <a:off x="9772650" y="458253"/>
            <a:ext cx="1962150" cy="40011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INFOGRAPHIC</a:t>
            </a:r>
          </a:p>
        </p:txBody>
      </p:sp>
      <p:sp>
        <p:nvSpPr>
          <p:cNvPr id="70" name="Rectangle 69">
            <a:extLst>
              <a:ext uri="{FF2B5EF4-FFF2-40B4-BE49-F238E27FC236}">
                <a16:creationId xmlns:a16="http://schemas.microsoft.com/office/drawing/2014/main" id="{2E0B0B01-29B2-4C33-C827-35EEEB6602E9}"/>
              </a:ext>
            </a:extLst>
          </p:cNvPr>
          <p:cNvSpPr/>
          <p:nvPr/>
        </p:nvSpPr>
        <p:spPr>
          <a:xfrm>
            <a:off x="0" y="6092500"/>
            <a:ext cx="12192000" cy="76550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 name="Imagen 17">
            <a:extLst>
              <a:ext uri="{FF2B5EF4-FFF2-40B4-BE49-F238E27FC236}">
                <a16:creationId xmlns:a16="http://schemas.microsoft.com/office/drawing/2014/main" id="{5451D719-32D9-7173-1F82-7171B6615439}"/>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26389" r="12615" b="30833"/>
          <a:stretch/>
        </p:blipFill>
        <p:spPr>
          <a:xfrm>
            <a:off x="5464864" y="6164247"/>
            <a:ext cx="1035948" cy="507133"/>
          </a:xfrm>
          <a:prstGeom prst="rect">
            <a:avLst/>
          </a:prstGeom>
        </p:spPr>
      </p:pic>
      <p:sp>
        <p:nvSpPr>
          <p:cNvPr id="2" name="TextBox 1">
            <a:extLst>
              <a:ext uri="{FF2B5EF4-FFF2-40B4-BE49-F238E27FC236}">
                <a16:creationId xmlns:a16="http://schemas.microsoft.com/office/drawing/2014/main" id="{2D14CAC4-1528-FD0F-2C1D-F80F730C027E}"/>
              </a:ext>
            </a:extLst>
          </p:cNvPr>
          <p:cNvSpPr txBox="1"/>
          <p:nvPr/>
        </p:nvSpPr>
        <p:spPr>
          <a:xfrm>
            <a:off x="7269994" y="1512138"/>
            <a:ext cx="2985578" cy="461665"/>
          </a:xfrm>
          <a:prstGeom prst="rect">
            <a:avLst/>
          </a:prstGeom>
          <a:noFill/>
        </p:spPr>
        <p:txBody>
          <a:bodyPr wrap="square" rtlCol="0">
            <a:spAutoFit/>
          </a:bodyPr>
          <a:lstStyle/>
          <a:p>
            <a:r>
              <a:rPr lang="en-US" sz="1200" dirty="0">
                <a:solidFill>
                  <a:schemeClr val="bg2"/>
                </a:solidFill>
                <a:latin typeface="Albert Sans Medium" pitchFamily="2" charset="77"/>
              </a:rPr>
              <a:t>Lorem Ipsum, </a:t>
            </a:r>
            <a:r>
              <a:rPr lang="en-US" sz="1200" dirty="0" err="1">
                <a:solidFill>
                  <a:schemeClr val="bg2"/>
                </a:solidFill>
                <a:latin typeface="Albert Sans Medium" pitchFamily="2" charset="77"/>
              </a:rPr>
              <a:t>consectetur</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adipiscing</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elit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Curabitur</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feugiat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elit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eget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mauris</a:t>
            </a:r>
            <a:endParaRPr lang="en-US" sz="1200" dirty="0">
              <a:solidFill>
                <a:schemeClr val="bg2"/>
              </a:solidFill>
              <a:latin typeface="Albert Sans Medium" pitchFamily="2" charset="77"/>
            </a:endParaRPr>
          </a:p>
        </p:txBody>
      </p:sp>
      <p:sp>
        <p:nvSpPr>
          <p:cNvPr id="3" name="TextBox 2">
            <a:extLst>
              <a:ext uri="{FF2B5EF4-FFF2-40B4-BE49-F238E27FC236}">
                <a16:creationId xmlns:a16="http://schemas.microsoft.com/office/drawing/2014/main" id="{5A94B918-9172-9006-EAC2-1C68B18C4428}"/>
              </a:ext>
            </a:extLst>
          </p:cNvPr>
          <p:cNvSpPr txBox="1"/>
          <p:nvPr/>
        </p:nvSpPr>
        <p:spPr>
          <a:xfrm>
            <a:off x="7269994" y="3225257"/>
            <a:ext cx="2985578" cy="461665"/>
          </a:xfrm>
          <a:prstGeom prst="rect">
            <a:avLst/>
          </a:prstGeom>
          <a:noFill/>
        </p:spPr>
        <p:txBody>
          <a:bodyPr wrap="square" rtlCol="0">
            <a:spAutoFit/>
          </a:bodyPr>
          <a:lstStyle/>
          <a:p>
            <a:r>
              <a:rPr lang="en-US" sz="1200" dirty="0">
                <a:solidFill>
                  <a:schemeClr val="bg1"/>
                </a:solidFill>
                <a:latin typeface="Albert Sans Medium" pitchFamily="2" charset="77"/>
              </a:rPr>
              <a:t>Lorem Ipsum, </a:t>
            </a:r>
            <a:r>
              <a:rPr lang="en-US" sz="1200" dirty="0" err="1">
                <a:solidFill>
                  <a:schemeClr val="bg1"/>
                </a:solidFill>
                <a:latin typeface="Albert Sans Medium" pitchFamily="2" charset="77"/>
              </a:rPr>
              <a:t>consectetur</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adipiscing</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elit</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Curabitur</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feugiat</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elit</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eget</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mauris</a:t>
            </a:r>
            <a:endParaRPr lang="en-US" sz="1200" dirty="0">
              <a:solidFill>
                <a:schemeClr val="bg1"/>
              </a:solidFill>
              <a:latin typeface="Albert Sans Medium" pitchFamily="2" charset="77"/>
            </a:endParaRPr>
          </a:p>
        </p:txBody>
      </p:sp>
      <p:sp>
        <p:nvSpPr>
          <p:cNvPr id="8" name="TextBox 7">
            <a:extLst>
              <a:ext uri="{FF2B5EF4-FFF2-40B4-BE49-F238E27FC236}">
                <a16:creationId xmlns:a16="http://schemas.microsoft.com/office/drawing/2014/main" id="{F057BFF4-96E1-F80C-D957-25CD420CE0FE}"/>
              </a:ext>
            </a:extLst>
          </p:cNvPr>
          <p:cNvSpPr txBox="1"/>
          <p:nvPr/>
        </p:nvSpPr>
        <p:spPr>
          <a:xfrm>
            <a:off x="7269994" y="5087060"/>
            <a:ext cx="2985578" cy="461665"/>
          </a:xfrm>
          <a:prstGeom prst="rect">
            <a:avLst/>
          </a:prstGeom>
          <a:noFill/>
        </p:spPr>
        <p:txBody>
          <a:bodyPr wrap="square" rtlCol="0">
            <a:spAutoFit/>
          </a:bodyPr>
          <a:lstStyle/>
          <a:p>
            <a:r>
              <a:rPr lang="en-US" sz="1200" dirty="0">
                <a:solidFill>
                  <a:schemeClr val="bg2"/>
                </a:solidFill>
                <a:latin typeface="Albert Sans Medium" pitchFamily="2" charset="77"/>
              </a:rPr>
              <a:t>Lorem Ipsum, </a:t>
            </a:r>
            <a:r>
              <a:rPr lang="en-US" sz="1200" dirty="0" err="1">
                <a:solidFill>
                  <a:schemeClr val="bg2"/>
                </a:solidFill>
                <a:latin typeface="Albert Sans Medium" pitchFamily="2" charset="77"/>
              </a:rPr>
              <a:t>consectetur</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adipiscing</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elit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Curabitur</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feugiat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elit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eget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mauris</a:t>
            </a:r>
            <a:endParaRPr lang="en-US" sz="1200" dirty="0">
              <a:solidFill>
                <a:schemeClr val="bg2"/>
              </a:solidFill>
              <a:latin typeface="Albert Sans Medium" pitchFamily="2" charset="77"/>
            </a:endParaRPr>
          </a:p>
        </p:txBody>
      </p:sp>
      <p:sp>
        <p:nvSpPr>
          <p:cNvPr id="9" name="TextBox 8">
            <a:extLst>
              <a:ext uri="{FF2B5EF4-FFF2-40B4-BE49-F238E27FC236}">
                <a16:creationId xmlns:a16="http://schemas.microsoft.com/office/drawing/2014/main" id="{DD0FC3C5-96C8-52BE-ED27-C5C31998D559}"/>
              </a:ext>
            </a:extLst>
          </p:cNvPr>
          <p:cNvSpPr txBox="1"/>
          <p:nvPr/>
        </p:nvSpPr>
        <p:spPr>
          <a:xfrm>
            <a:off x="1093364" y="4099736"/>
            <a:ext cx="2985578" cy="461665"/>
          </a:xfrm>
          <a:prstGeom prst="rect">
            <a:avLst/>
          </a:prstGeom>
          <a:noFill/>
        </p:spPr>
        <p:txBody>
          <a:bodyPr wrap="square" rtlCol="0">
            <a:spAutoFit/>
          </a:bodyPr>
          <a:lstStyle/>
          <a:p>
            <a:pPr algn="r"/>
            <a:r>
              <a:rPr lang="en-US" sz="1200" dirty="0">
                <a:solidFill>
                  <a:schemeClr val="bg2"/>
                </a:solidFill>
                <a:latin typeface="Albert Sans Medium" pitchFamily="2" charset="77"/>
              </a:rPr>
              <a:t>Lorem Ipsum, </a:t>
            </a:r>
            <a:r>
              <a:rPr lang="en-US" sz="1200" dirty="0" err="1">
                <a:solidFill>
                  <a:schemeClr val="bg2"/>
                </a:solidFill>
                <a:latin typeface="Albert Sans Medium" pitchFamily="2" charset="77"/>
              </a:rPr>
              <a:t>consectetur</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adipiscing</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elit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Curabitur</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feugiat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elit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eget</a:t>
            </a:r>
            <a:r>
              <a:rPr lang="en-US" sz="1200" dirty="0">
                <a:solidFill>
                  <a:schemeClr val="bg2"/>
                </a:solidFill>
                <a:latin typeface="Albert Sans Medium" pitchFamily="2" charset="77"/>
              </a:rPr>
              <a:t> </a:t>
            </a:r>
            <a:r>
              <a:rPr lang="en-US" sz="1200" dirty="0" err="1">
                <a:solidFill>
                  <a:schemeClr val="bg2"/>
                </a:solidFill>
                <a:latin typeface="Albert Sans Medium" pitchFamily="2" charset="77"/>
              </a:rPr>
              <a:t>mauris</a:t>
            </a:r>
            <a:endParaRPr lang="en-US" sz="1200" dirty="0">
              <a:solidFill>
                <a:schemeClr val="bg2"/>
              </a:solidFill>
              <a:latin typeface="Albert Sans Medium" pitchFamily="2" charset="77"/>
            </a:endParaRPr>
          </a:p>
        </p:txBody>
      </p:sp>
      <p:sp>
        <p:nvSpPr>
          <p:cNvPr id="10" name="TextBox 9">
            <a:extLst>
              <a:ext uri="{FF2B5EF4-FFF2-40B4-BE49-F238E27FC236}">
                <a16:creationId xmlns:a16="http://schemas.microsoft.com/office/drawing/2014/main" id="{CC9F0FE9-E1E6-CB47-E2D5-AA22D7EA3D07}"/>
              </a:ext>
            </a:extLst>
          </p:cNvPr>
          <p:cNvSpPr txBox="1"/>
          <p:nvPr/>
        </p:nvSpPr>
        <p:spPr>
          <a:xfrm>
            <a:off x="1093364" y="2313391"/>
            <a:ext cx="2985578" cy="461665"/>
          </a:xfrm>
          <a:prstGeom prst="rect">
            <a:avLst/>
          </a:prstGeom>
          <a:noFill/>
        </p:spPr>
        <p:txBody>
          <a:bodyPr wrap="square" rtlCol="0">
            <a:spAutoFit/>
          </a:bodyPr>
          <a:lstStyle/>
          <a:p>
            <a:pPr algn="r"/>
            <a:r>
              <a:rPr lang="en-US" sz="1200" dirty="0">
                <a:solidFill>
                  <a:schemeClr val="bg1"/>
                </a:solidFill>
                <a:latin typeface="Albert Sans Medium" pitchFamily="2" charset="77"/>
              </a:rPr>
              <a:t>Lorem Ipsum, </a:t>
            </a:r>
            <a:r>
              <a:rPr lang="en-US" sz="1200" dirty="0" err="1">
                <a:solidFill>
                  <a:schemeClr val="bg1"/>
                </a:solidFill>
                <a:latin typeface="Albert Sans Medium" pitchFamily="2" charset="77"/>
              </a:rPr>
              <a:t>consectetur</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adipiscing</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elit</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Curabitur</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feugiat</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elit</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eget</a:t>
            </a:r>
            <a:r>
              <a:rPr lang="en-US" sz="1200" dirty="0">
                <a:solidFill>
                  <a:schemeClr val="bg1"/>
                </a:solidFill>
                <a:latin typeface="Albert Sans Medium" pitchFamily="2" charset="77"/>
              </a:rPr>
              <a:t> </a:t>
            </a:r>
            <a:r>
              <a:rPr lang="en-US" sz="1200" dirty="0" err="1">
                <a:solidFill>
                  <a:schemeClr val="bg1"/>
                </a:solidFill>
                <a:latin typeface="Albert Sans Medium" pitchFamily="2" charset="77"/>
              </a:rPr>
              <a:t>mauris</a:t>
            </a:r>
            <a:endParaRPr lang="en-US" sz="1200" dirty="0">
              <a:solidFill>
                <a:schemeClr val="bg1"/>
              </a:solidFill>
              <a:latin typeface="Albert Sans Medium" pitchFamily="2" charset="77"/>
            </a:endParaRPr>
          </a:p>
        </p:txBody>
      </p:sp>
    </p:spTree>
    <p:extLst>
      <p:ext uri="{BB962C8B-B14F-4D97-AF65-F5344CB8AC3E}">
        <p14:creationId xmlns:p14="http://schemas.microsoft.com/office/powerpoint/2010/main" val="14395605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Group 81">
            <a:extLst>
              <a:ext uri="{FF2B5EF4-FFF2-40B4-BE49-F238E27FC236}">
                <a16:creationId xmlns:a16="http://schemas.microsoft.com/office/drawing/2014/main" id="{39D33432-4216-D639-D031-32B3951509FF}"/>
              </a:ext>
            </a:extLst>
          </p:cNvPr>
          <p:cNvGrpSpPr/>
          <p:nvPr/>
        </p:nvGrpSpPr>
        <p:grpSpPr>
          <a:xfrm>
            <a:off x="5026639" y="2627795"/>
            <a:ext cx="4523532" cy="755461"/>
            <a:chOff x="5026639" y="2627795"/>
            <a:chExt cx="4523532" cy="755461"/>
          </a:xfrm>
        </p:grpSpPr>
        <p:sp>
          <p:nvSpPr>
            <p:cNvPr id="19" name="Freeform 18">
              <a:extLst>
                <a:ext uri="{FF2B5EF4-FFF2-40B4-BE49-F238E27FC236}">
                  <a16:creationId xmlns:a16="http://schemas.microsoft.com/office/drawing/2014/main" id="{4D7F30DD-9E1B-91D1-DF42-5E7EC86B2226}"/>
                </a:ext>
              </a:extLst>
            </p:cNvPr>
            <p:cNvSpPr/>
            <p:nvPr/>
          </p:nvSpPr>
          <p:spPr>
            <a:xfrm>
              <a:off x="5026639" y="2627795"/>
              <a:ext cx="4523532" cy="755461"/>
            </a:xfrm>
            <a:custGeom>
              <a:avLst/>
              <a:gdLst>
                <a:gd name="connsiteX0" fmla="*/ 3016834 w 3016834"/>
                <a:gd name="connsiteY0" fmla="*/ 724891 h 724890"/>
                <a:gd name="connsiteX1" fmla="*/ 0 w 3016834"/>
                <a:gd name="connsiteY1" fmla="*/ 724891 h 724890"/>
                <a:gd name="connsiteX2" fmla="*/ 0 w 3016834"/>
                <a:gd name="connsiteY2" fmla="*/ 0 h 724890"/>
                <a:gd name="connsiteX3" fmla="*/ 3016834 w 3016834"/>
                <a:gd name="connsiteY3" fmla="*/ 0 h 724890"/>
              </a:gdLst>
              <a:ahLst/>
              <a:cxnLst>
                <a:cxn ang="0">
                  <a:pos x="connsiteX0" y="connsiteY0"/>
                </a:cxn>
                <a:cxn ang="0">
                  <a:pos x="connsiteX1" y="connsiteY1"/>
                </a:cxn>
                <a:cxn ang="0">
                  <a:pos x="connsiteX2" y="connsiteY2"/>
                </a:cxn>
                <a:cxn ang="0">
                  <a:pos x="connsiteX3" y="connsiteY3"/>
                </a:cxn>
              </a:cxnLst>
              <a:rect l="l" t="t" r="r" b="b"/>
              <a:pathLst>
                <a:path w="3016834" h="724890">
                  <a:moveTo>
                    <a:pt x="3016834" y="724891"/>
                  </a:moveTo>
                  <a:lnTo>
                    <a:pt x="0" y="724891"/>
                  </a:lnTo>
                  <a:lnTo>
                    <a:pt x="0" y="0"/>
                  </a:lnTo>
                  <a:lnTo>
                    <a:pt x="3016834" y="0"/>
                  </a:lnTo>
                  <a:close/>
                </a:path>
              </a:pathLst>
            </a:custGeom>
            <a:solidFill>
              <a:srgbClr val="FFFFFF"/>
            </a:solidFill>
            <a:ln w="6858" cap="flat">
              <a:noFill/>
              <a:prstDash val="solid"/>
              <a:miter/>
            </a:ln>
            <a:effectLst>
              <a:outerShdw blurRad="50800" dist="38100" dir="13500000" algn="br" rotWithShape="0">
                <a:schemeClr val="bg2">
                  <a:lumMod val="90000"/>
                  <a:alpha val="40000"/>
                </a:schemeClr>
              </a:outerShdw>
            </a:effectLst>
          </p:spPr>
          <p:txBody>
            <a:bodyPr rtlCol="0" anchor="ctr"/>
            <a:lstStyle/>
            <a:p>
              <a:endParaRPr lang="en-US"/>
            </a:p>
          </p:txBody>
        </p:sp>
        <p:grpSp>
          <p:nvGrpSpPr>
            <p:cNvPr id="72" name="Group 71">
              <a:extLst>
                <a:ext uri="{FF2B5EF4-FFF2-40B4-BE49-F238E27FC236}">
                  <a16:creationId xmlns:a16="http://schemas.microsoft.com/office/drawing/2014/main" id="{B2C49592-5182-B191-5E2A-C19FC2BD14B4}"/>
                </a:ext>
              </a:extLst>
            </p:cNvPr>
            <p:cNvGrpSpPr/>
            <p:nvPr/>
          </p:nvGrpSpPr>
          <p:grpSpPr>
            <a:xfrm>
              <a:off x="5910639" y="2800044"/>
              <a:ext cx="372370" cy="371656"/>
              <a:chOff x="5910639" y="2800044"/>
              <a:chExt cx="372370" cy="371656"/>
            </a:xfrm>
          </p:grpSpPr>
          <p:sp>
            <p:nvSpPr>
              <p:cNvPr id="63" name="Freeform 62">
                <a:extLst>
                  <a:ext uri="{FF2B5EF4-FFF2-40B4-BE49-F238E27FC236}">
                    <a16:creationId xmlns:a16="http://schemas.microsoft.com/office/drawing/2014/main" id="{2191D9D4-6531-8A6B-A61E-D82AB8CD7C4F}"/>
                  </a:ext>
                </a:extLst>
              </p:cNvPr>
              <p:cNvSpPr/>
              <p:nvPr/>
            </p:nvSpPr>
            <p:spPr>
              <a:xfrm>
                <a:off x="5910639" y="2800044"/>
                <a:ext cx="372370" cy="371656"/>
              </a:xfrm>
              <a:custGeom>
                <a:avLst/>
                <a:gdLst>
                  <a:gd name="connsiteX0" fmla="*/ 357302 w 357301"/>
                  <a:gd name="connsiteY0" fmla="*/ 178308 h 356616"/>
                  <a:gd name="connsiteX1" fmla="*/ 178994 w 357301"/>
                  <a:gd name="connsiteY1" fmla="*/ 356616 h 356616"/>
                  <a:gd name="connsiteX2" fmla="*/ 0 w 357301"/>
                  <a:gd name="connsiteY2" fmla="*/ 178308 h 356616"/>
                  <a:gd name="connsiteX3" fmla="*/ 178994 w 357301"/>
                  <a:gd name="connsiteY3" fmla="*/ 0 h 356616"/>
                  <a:gd name="connsiteX4" fmla="*/ 357302 w 357301"/>
                  <a:gd name="connsiteY4" fmla="*/ 178308 h 3566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301" h="356616">
                    <a:moveTo>
                      <a:pt x="357302" y="178308"/>
                    </a:moveTo>
                    <a:cubicBezTo>
                      <a:pt x="357302" y="277063"/>
                      <a:pt x="277063" y="356616"/>
                      <a:pt x="178994" y="356616"/>
                    </a:cubicBezTo>
                    <a:cubicBezTo>
                      <a:pt x="80239" y="356616"/>
                      <a:pt x="0" y="277063"/>
                      <a:pt x="0" y="178308"/>
                    </a:cubicBezTo>
                    <a:cubicBezTo>
                      <a:pt x="0" y="79553"/>
                      <a:pt x="80239" y="0"/>
                      <a:pt x="178994" y="0"/>
                    </a:cubicBezTo>
                    <a:cubicBezTo>
                      <a:pt x="277063" y="0"/>
                      <a:pt x="357302" y="79553"/>
                      <a:pt x="357302" y="178308"/>
                    </a:cubicBezTo>
                    <a:close/>
                  </a:path>
                </a:pathLst>
              </a:custGeom>
              <a:solidFill>
                <a:srgbClr val="737373"/>
              </a:solidFill>
              <a:ln w="6858"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EA87EE48-B143-6BBA-5A16-FC911C8CA50D}"/>
                  </a:ext>
                </a:extLst>
              </p:cNvPr>
              <p:cNvSpPr/>
              <p:nvPr/>
            </p:nvSpPr>
            <p:spPr>
              <a:xfrm>
                <a:off x="5957096" y="2846500"/>
                <a:ext cx="279456" cy="278742"/>
              </a:xfrm>
              <a:custGeom>
                <a:avLst/>
                <a:gdLst>
                  <a:gd name="connsiteX0" fmla="*/ 268148 w 268147"/>
                  <a:gd name="connsiteY0" fmla="*/ 133731 h 267462"/>
                  <a:gd name="connsiteX1" fmla="*/ 134417 w 268147"/>
                  <a:gd name="connsiteY1" fmla="*/ 267462 h 267462"/>
                  <a:gd name="connsiteX2" fmla="*/ 0 w 268147"/>
                  <a:gd name="connsiteY2" fmla="*/ 133731 h 267462"/>
                  <a:gd name="connsiteX3" fmla="*/ 134417 w 268147"/>
                  <a:gd name="connsiteY3" fmla="*/ 0 h 267462"/>
                  <a:gd name="connsiteX4" fmla="*/ 268148 w 268147"/>
                  <a:gd name="connsiteY4" fmla="*/ 133731 h 2674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8147" h="267462">
                    <a:moveTo>
                      <a:pt x="268148" y="133731"/>
                    </a:moveTo>
                    <a:cubicBezTo>
                      <a:pt x="268148" y="207798"/>
                      <a:pt x="207797" y="267462"/>
                      <a:pt x="134417" y="267462"/>
                    </a:cubicBezTo>
                    <a:cubicBezTo>
                      <a:pt x="60350" y="267462"/>
                      <a:pt x="0" y="207798"/>
                      <a:pt x="0" y="133731"/>
                    </a:cubicBezTo>
                    <a:cubicBezTo>
                      <a:pt x="0" y="59665"/>
                      <a:pt x="60350" y="0"/>
                      <a:pt x="134417" y="0"/>
                    </a:cubicBezTo>
                    <a:cubicBezTo>
                      <a:pt x="207797" y="0"/>
                      <a:pt x="268148" y="59665"/>
                      <a:pt x="268148" y="133731"/>
                    </a:cubicBezTo>
                    <a:close/>
                  </a:path>
                </a:pathLst>
              </a:custGeom>
              <a:noFill/>
              <a:ln w="6172" cap="flat">
                <a:solidFill>
                  <a:srgbClr val="F7F7F7"/>
                </a:solidFill>
                <a:prstDash val="solid"/>
                <a:miter/>
              </a:ln>
            </p:spPr>
            <p:txBody>
              <a:bodyPr rtlCol="0" anchor="ctr"/>
              <a:lstStyle/>
              <a:p>
                <a:endParaRPr lang="en-US"/>
              </a:p>
            </p:txBody>
          </p:sp>
        </p:grpSp>
      </p:grpSp>
      <p:grpSp>
        <p:nvGrpSpPr>
          <p:cNvPr id="83" name="Group 82">
            <a:extLst>
              <a:ext uri="{FF2B5EF4-FFF2-40B4-BE49-F238E27FC236}">
                <a16:creationId xmlns:a16="http://schemas.microsoft.com/office/drawing/2014/main" id="{C828D7E2-348D-D62D-5F8B-0621C4C41F99}"/>
              </a:ext>
            </a:extLst>
          </p:cNvPr>
          <p:cNvGrpSpPr/>
          <p:nvPr/>
        </p:nvGrpSpPr>
        <p:grpSpPr>
          <a:xfrm>
            <a:off x="4340837" y="3385401"/>
            <a:ext cx="4523532" cy="755461"/>
            <a:chOff x="4340837" y="3385401"/>
            <a:chExt cx="4523532" cy="755461"/>
          </a:xfrm>
        </p:grpSpPr>
        <p:sp>
          <p:nvSpPr>
            <p:cNvPr id="23" name="Freeform 22">
              <a:extLst>
                <a:ext uri="{FF2B5EF4-FFF2-40B4-BE49-F238E27FC236}">
                  <a16:creationId xmlns:a16="http://schemas.microsoft.com/office/drawing/2014/main" id="{76CA5126-3460-94F3-EEDB-E7E2A902FA1B}"/>
                </a:ext>
              </a:extLst>
            </p:cNvPr>
            <p:cNvSpPr/>
            <p:nvPr/>
          </p:nvSpPr>
          <p:spPr>
            <a:xfrm>
              <a:off x="4340837" y="3385401"/>
              <a:ext cx="4523532" cy="755461"/>
            </a:xfrm>
            <a:custGeom>
              <a:avLst/>
              <a:gdLst>
                <a:gd name="connsiteX0" fmla="*/ 3016834 w 3016834"/>
                <a:gd name="connsiteY0" fmla="*/ 724891 h 724890"/>
                <a:gd name="connsiteX1" fmla="*/ 0 w 3016834"/>
                <a:gd name="connsiteY1" fmla="*/ 724891 h 724890"/>
                <a:gd name="connsiteX2" fmla="*/ 0 w 3016834"/>
                <a:gd name="connsiteY2" fmla="*/ 0 h 724890"/>
                <a:gd name="connsiteX3" fmla="*/ 3016834 w 3016834"/>
                <a:gd name="connsiteY3" fmla="*/ 0 h 724890"/>
              </a:gdLst>
              <a:ahLst/>
              <a:cxnLst>
                <a:cxn ang="0">
                  <a:pos x="connsiteX0" y="connsiteY0"/>
                </a:cxn>
                <a:cxn ang="0">
                  <a:pos x="connsiteX1" y="connsiteY1"/>
                </a:cxn>
                <a:cxn ang="0">
                  <a:pos x="connsiteX2" y="connsiteY2"/>
                </a:cxn>
                <a:cxn ang="0">
                  <a:pos x="connsiteX3" y="connsiteY3"/>
                </a:cxn>
              </a:cxnLst>
              <a:rect l="l" t="t" r="r" b="b"/>
              <a:pathLst>
                <a:path w="3016834" h="724890">
                  <a:moveTo>
                    <a:pt x="3016834" y="724891"/>
                  </a:moveTo>
                  <a:lnTo>
                    <a:pt x="0" y="724891"/>
                  </a:lnTo>
                  <a:lnTo>
                    <a:pt x="0" y="0"/>
                  </a:lnTo>
                  <a:lnTo>
                    <a:pt x="3016834" y="0"/>
                  </a:lnTo>
                  <a:close/>
                </a:path>
              </a:pathLst>
            </a:custGeom>
            <a:solidFill>
              <a:srgbClr val="FFFFFF"/>
            </a:solidFill>
            <a:ln w="6858" cap="flat">
              <a:noFill/>
              <a:prstDash val="solid"/>
              <a:miter/>
            </a:ln>
            <a:effectLst>
              <a:outerShdw blurRad="50800" dist="38100" dir="13500000" algn="br" rotWithShape="0">
                <a:schemeClr val="bg2">
                  <a:lumMod val="90000"/>
                  <a:alpha val="40000"/>
                </a:schemeClr>
              </a:outerShdw>
            </a:effectLst>
          </p:spPr>
          <p:txBody>
            <a:bodyPr rtlCol="0" anchor="ctr"/>
            <a:lstStyle/>
            <a:p>
              <a:endParaRPr lang="en-US"/>
            </a:p>
          </p:txBody>
        </p:sp>
        <p:grpSp>
          <p:nvGrpSpPr>
            <p:cNvPr id="71" name="Group 70">
              <a:extLst>
                <a:ext uri="{FF2B5EF4-FFF2-40B4-BE49-F238E27FC236}">
                  <a16:creationId xmlns:a16="http://schemas.microsoft.com/office/drawing/2014/main" id="{D1147814-B22B-5F1A-BC1F-E2649F1ADCA6}"/>
                </a:ext>
              </a:extLst>
            </p:cNvPr>
            <p:cNvGrpSpPr/>
            <p:nvPr/>
          </p:nvGrpSpPr>
          <p:grpSpPr>
            <a:xfrm>
              <a:off x="5128733" y="3633410"/>
              <a:ext cx="434551" cy="260160"/>
              <a:chOff x="5128733" y="3633410"/>
              <a:chExt cx="434551" cy="260160"/>
            </a:xfrm>
          </p:grpSpPr>
          <p:sp>
            <p:nvSpPr>
              <p:cNvPr id="53" name="Freeform 52">
                <a:extLst>
                  <a:ext uri="{FF2B5EF4-FFF2-40B4-BE49-F238E27FC236}">
                    <a16:creationId xmlns:a16="http://schemas.microsoft.com/office/drawing/2014/main" id="{DE668885-6B3A-0346-DEB3-2B3FB312F09F}"/>
                  </a:ext>
                </a:extLst>
              </p:cNvPr>
              <p:cNvSpPr/>
              <p:nvPr/>
            </p:nvSpPr>
            <p:spPr>
              <a:xfrm>
                <a:off x="5479662" y="3639128"/>
                <a:ext cx="65754" cy="254440"/>
              </a:xfrm>
              <a:custGeom>
                <a:avLst/>
                <a:gdLst>
                  <a:gd name="connsiteX0" fmla="*/ 63093 w 63093"/>
                  <a:gd name="connsiteY0" fmla="*/ 0 h 244144"/>
                  <a:gd name="connsiteX1" fmla="*/ 63093 w 63093"/>
                  <a:gd name="connsiteY1" fmla="*/ 244145 h 244144"/>
                  <a:gd name="connsiteX2" fmla="*/ 0 w 63093"/>
                  <a:gd name="connsiteY2" fmla="*/ 244145 h 244144"/>
                  <a:gd name="connsiteX3" fmla="*/ 0 w 63093"/>
                  <a:gd name="connsiteY3" fmla="*/ 0 h 244144"/>
                </a:gdLst>
                <a:ahLst/>
                <a:cxnLst>
                  <a:cxn ang="0">
                    <a:pos x="connsiteX0" y="connsiteY0"/>
                  </a:cxn>
                  <a:cxn ang="0">
                    <a:pos x="connsiteX1" y="connsiteY1"/>
                  </a:cxn>
                  <a:cxn ang="0">
                    <a:pos x="connsiteX2" y="connsiteY2"/>
                  </a:cxn>
                  <a:cxn ang="0">
                    <a:pos x="connsiteX3" y="connsiteY3"/>
                  </a:cxn>
                </a:cxnLst>
                <a:rect l="l" t="t" r="r" b="b"/>
                <a:pathLst>
                  <a:path w="63093" h="244144">
                    <a:moveTo>
                      <a:pt x="63093" y="0"/>
                    </a:moveTo>
                    <a:lnTo>
                      <a:pt x="63093" y="244145"/>
                    </a:lnTo>
                    <a:lnTo>
                      <a:pt x="0" y="244145"/>
                    </a:lnTo>
                    <a:lnTo>
                      <a:pt x="0" y="0"/>
                    </a:lnTo>
                    <a:close/>
                  </a:path>
                </a:pathLst>
              </a:custGeom>
              <a:solidFill>
                <a:srgbClr val="737373"/>
              </a:solidFill>
              <a:ln w="6858"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0825B9E8-6A82-862E-276D-397BEB6E38E4}"/>
                  </a:ext>
                </a:extLst>
              </p:cNvPr>
              <p:cNvSpPr/>
              <p:nvPr/>
            </p:nvSpPr>
            <p:spPr>
              <a:xfrm>
                <a:off x="5380315" y="3774210"/>
                <a:ext cx="65754" cy="119358"/>
              </a:xfrm>
              <a:custGeom>
                <a:avLst/>
                <a:gdLst>
                  <a:gd name="connsiteX0" fmla="*/ 63094 w 63093"/>
                  <a:gd name="connsiteY0" fmla="*/ 0 h 114528"/>
                  <a:gd name="connsiteX1" fmla="*/ 63094 w 63093"/>
                  <a:gd name="connsiteY1" fmla="*/ 114529 h 114528"/>
                  <a:gd name="connsiteX2" fmla="*/ 0 w 63093"/>
                  <a:gd name="connsiteY2" fmla="*/ 114529 h 114528"/>
                  <a:gd name="connsiteX3" fmla="*/ 0 w 63093"/>
                  <a:gd name="connsiteY3" fmla="*/ 0 h 114528"/>
                </a:gdLst>
                <a:ahLst/>
                <a:cxnLst>
                  <a:cxn ang="0">
                    <a:pos x="connsiteX0" y="connsiteY0"/>
                  </a:cxn>
                  <a:cxn ang="0">
                    <a:pos x="connsiteX1" y="connsiteY1"/>
                  </a:cxn>
                  <a:cxn ang="0">
                    <a:pos x="connsiteX2" y="connsiteY2"/>
                  </a:cxn>
                  <a:cxn ang="0">
                    <a:pos x="connsiteX3" y="connsiteY3"/>
                  </a:cxn>
                </a:cxnLst>
                <a:rect l="l" t="t" r="r" b="b"/>
                <a:pathLst>
                  <a:path w="63093" h="114528">
                    <a:moveTo>
                      <a:pt x="63094" y="0"/>
                    </a:moveTo>
                    <a:lnTo>
                      <a:pt x="63094" y="114529"/>
                    </a:lnTo>
                    <a:lnTo>
                      <a:pt x="0" y="114529"/>
                    </a:lnTo>
                    <a:lnTo>
                      <a:pt x="0" y="0"/>
                    </a:lnTo>
                    <a:close/>
                  </a:path>
                </a:pathLst>
              </a:custGeom>
              <a:solidFill>
                <a:srgbClr val="737373"/>
              </a:solidFill>
              <a:ln w="6858"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42534F6-3F7B-FDF1-E186-54581A6285CD}"/>
                  </a:ext>
                </a:extLst>
              </p:cNvPr>
              <p:cNvSpPr/>
              <p:nvPr/>
            </p:nvSpPr>
            <p:spPr>
              <a:xfrm>
                <a:off x="5280254" y="3706312"/>
                <a:ext cx="65754" cy="187257"/>
              </a:xfrm>
              <a:custGeom>
                <a:avLst/>
                <a:gdLst>
                  <a:gd name="connsiteX0" fmla="*/ 63094 w 63093"/>
                  <a:gd name="connsiteY0" fmla="*/ 0 h 179679"/>
                  <a:gd name="connsiteX1" fmla="*/ 63094 w 63093"/>
                  <a:gd name="connsiteY1" fmla="*/ 179680 h 179679"/>
                  <a:gd name="connsiteX2" fmla="*/ 0 w 63093"/>
                  <a:gd name="connsiteY2" fmla="*/ 179680 h 179679"/>
                  <a:gd name="connsiteX3" fmla="*/ 0 w 63093"/>
                  <a:gd name="connsiteY3" fmla="*/ 0 h 179679"/>
                </a:gdLst>
                <a:ahLst/>
                <a:cxnLst>
                  <a:cxn ang="0">
                    <a:pos x="connsiteX0" y="connsiteY0"/>
                  </a:cxn>
                  <a:cxn ang="0">
                    <a:pos x="connsiteX1" y="connsiteY1"/>
                  </a:cxn>
                  <a:cxn ang="0">
                    <a:pos x="connsiteX2" y="connsiteY2"/>
                  </a:cxn>
                  <a:cxn ang="0">
                    <a:pos x="connsiteX3" y="connsiteY3"/>
                  </a:cxn>
                </a:cxnLst>
                <a:rect l="l" t="t" r="r" b="b"/>
                <a:pathLst>
                  <a:path w="63093" h="179679">
                    <a:moveTo>
                      <a:pt x="63094" y="0"/>
                    </a:moveTo>
                    <a:lnTo>
                      <a:pt x="63094" y="179680"/>
                    </a:lnTo>
                    <a:lnTo>
                      <a:pt x="0" y="179680"/>
                    </a:lnTo>
                    <a:lnTo>
                      <a:pt x="0" y="0"/>
                    </a:lnTo>
                    <a:close/>
                  </a:path>
                </a:pathLst>
              </a:custGeom>
              <a:solidFill>
                <a:srgbClr val="737373"/>
              </a:solidFill>
              <a:ln w="6858"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732D1C8-5C71-9334-152B-C4D74C1F707D}"/>
                  </a:ext>
                </a:extLst>
              </p:cNvPr>
              <p:cNvSpPr/>
              <p:nvPr/>
            </p:nvSpPr>
            <p:spPr>
              <a:xfrm>
                <a:off x="5180193" y="3797082"/>
                <a:ext cx="66469" cy="96488"/>
              </a:xfrm>
              <a:custGeom>
                <a:avLst/>
                <a:gdLst>
                  <a:gd name="connsiteX0" fmla="*/ 63779 w 63779"/>
                  <a:gd name="connsiteY0" fmla="*/ 0 h 92583"/>
                  <a:gd name="connsiteX1" fmla="*/ 63779 w 63779"/>
                  <a:gd name="connsiteY1" fmla="*/ 92583 h 92583"/>
                  <a:gd name="connsiteX2" fmla="*/ 0 w 63779"/>
                  <a:gd name="connsiteY2" fmla="*/ 92583 h 92583"/>
                  <a:gd name="connsiteX3" fmla="*/ 0 w 63779"/>
                  <a:gd name="connsiteY3" fmla="*/ 0 h 92583"/>
                </a:gdLst>
                <a:ahLst/>
                <a:cxnLst>
                  <a:cxn ang="0">
                    <a:pos x="connsiteX0" y="connsiteY0"/>
                  </a:cxn>
                  <a:cxn ang="0">
                    <a:pos x="connsiteX1" y="connsiteY1"/>
                  </a:cxn>
                  <a:cxn ang="0">
                    <a:pos x="connsiteX2" y="connsiteY2"/>
                  </a:cxn>
                  <a:cxn ang="0">
                    <a:pos x="connsiteX3" y="connsiteY3"/>
                  </a:cxn>
                </a:cxnLst>
                <a:rect l="l" t="t" r="r" b="b"/>
                <a:pathLst>
                  <a:path w="63779" h="92583">
                    <a:moveTo>
                      <a:pt x="63779" y="0"/>
                    </a:moveTo>
                    <a:lnTo>
                      <a:pt x="63779" y="92583"/>
                    </a:lnTo>
                    <a:lnTo>
                      <a:pt x="0" y="92583"/>
                    </a:lnTo>
                    <a:lnTo>
                      <a:pt x="0" y="0"/>
                    </a:lnTo>
                    <a:close/>
                  </a:path>
                </a:pathLst>
              </a:custGeom>
              <a:solidFill>
                <a:srgbClr val="737373"/>
              </a:solidFill>
              <a:ln w="6858"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A356E4FC-A9C5-CF39-0C3C-90A28A81D834}"/>
                  </a:ext>
                </a:extLst>
              </p:cNvPr>
              <p:cNvSpPr/>
              <p:nvPr/>
            </p:nvSpPr>
            <p:spPr>
              <a:xfrm>
                <a:off x="5128733" y="3633410"/>
                <a:ext cx="434551" cy="260158"/>
              </a:xfrm>
              <a:custGeom>
                <a:avLst/>
                <a:gdLst>
                  <a:gd name="connsiteX0" fmla="*/ 416966 w 416966"/>
                  <a:gd name="connsiteY0" fmla="*/ 249631 h 249630"/>
                  <a:gd name="connsiteX1" fmla="*/ 0 w 416966"/>
                  <a:gd name="connsiteY1" fmla="*/ 249631 h 249630"/>
                  <a:gd name="connsiteX2" fmla="*/ 0 w 416966"/>
                  <a:gd name="connsiteY2" fmla="*/ 0 h 249630"/>
                </a:gdLst>
                <a:ahLst/>
                <a:cxnLst>
                  <a:cxn ang="0">
                    <a:pos x="connsiteX0" y="connsiteY0"/>
                  </a:cxn>
                  <a:cxn ang="0">
                    <a:pos x="connsiteX1" y="connsiteY1"/>
                  </a:cxn>
                  <a:cxn ang="0">
                    <a:pos x="connsiteX2" y="connsiteY2"/>
                  </a:cxn>
                </a:cxnLst>
                <a:rect l="l" t="t" r="r" b="b"/>
                <a:pathLst>
                  <a:path w="416966" h="249630">
                    <a:moveTo>
                      <a:pt x="416966" y="249631"/>
                    </a:moveTo>
                    <a:lnTo>
                      <a:pt x="0" y="249631"/>
                    </a:lnTo>
                    <a:lnTo>
                      <a:pt x="0" y="0"/>
                    </a:lnTo>
                  </a:path>
                </a:pathLst>
              </a:custGeom>
              <a:noFill/>
              <a:ln w="6172" cap="flat">
                <a:solidFill>
                  <a:srgbClr val="737373"/>
                </a:solid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14F4C1B7-D4BE-11E5-8654-7A60E20F1DFA}"/>
                  </a:ext>
                </a:extLst>
              </p:cNvPr>
              <p:cNvSpPr/>
              <p:nvPr/>
            </p:nvSpPr>
            <p:spPr>
              <a:xfrm>
                <a:off x="5154463" y="3633410"/>
                <a:ext cx="300184" cy="147947"/>
              </a:xfrm>
              <a:custGeom>
                <a:avLst/>
                <a:gdLst>
                  <a:gd name="connsiteX0" fmla="*/ 0 w 288036"/>
                  <a:gd name="connsiteY0" fmla="*/ 141960 h 141960"/>
                  <a:gd name="connsiteX1" fmla="*/ 52121 w 288036"/>
                  <a:gd name="connsiteY1" fmla="*/ 114528 h 141960"/>
                  <a:gd name="connsiteX2" fmla="*/ 146761 w 288036"/>
                  <a:gd name="connsiteY2" fmla="*/ 12344 h 141960"/>
                  <a:gd name="connsiteX3" fmla="*/ 248259 w 288036"/>
                  <a:gd name="connsiteY3" fmla="*/ 104927 h 141960"/>
                  <a:gd name="connsiteX4" fmla="*/ 288036 w 288036"/>
                  <a:gd name="connsiteY4" fmla="*/ 0 h 1419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036" h="141960">
                    <a:moveTo>
                      <a:pt x="0" y="141960"/>
                    </a:moveTo>
                    <a:lnTo>
                      <a:pt x="52121" y="114528"/>
                    </a:lnTo>
                    <a:lnTo>
                      <a:pt x="146761" y="12344"/>
                    </a:lnTo>
                    <a:lnTo>
                      <a:pt x="248259" y="104927"/>
                    </a:lnTo>
                    <a:lnTo>
                      <a:pt x="288036" y="0"/>
                    </a:lnTo>
                  </a:path>
                </a:pathLst>
              </a:custGeom>
              <a:noFill/>
              <a:ln w="6172" cap="flat">
                <a:solidFill>
                  <a:srgbClr val="737373"/>
                </a:solid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E7ADEDA8-CBC7-E65F-C8D9-7D2D6EDE60F2}"/>
                  </a:ext>
                </a:extLst>
              </p:cNvPr>
              <p:cNvSpPr/>
              <p:nvPr/>
            </p:nvSpPr>
            <p:spPr>
              <a:xfrm>
                <a:off x="5512539" y="3639128"/>
                <a:ext cx="7147" cy="254440"/>
              </a:xfrm>
              <a:custGeom>
                <a:avLst/>
                <a:gdLst>
                  <a:gd name="connsiteX0" fmla="*/ 0 w 6858"/>
                  <a:gd name="connsiteY0" fmla="*/ 0 h 244144"/>
                  <a:gd name="connsiteX1" fmla="*/ 0 w 6858"/>
                  <a:gd name="connsiteY1" fmla="*/ 244145 h 244144"/>
                </a:gdLst>
                <a:ahLst/>
                <a:cxnLst>
                  <a:cxn ang="0">
                    <a:pos x="connsiteX0" y="connsiteY0"/>
                  </a:cxn>
                  <a:cxn ang="0">
                    <a:pos x="connsiteX1" y="connsiteY1"/>
                  </a:cxn>
                </a:cxnLst>
                <a:rect l="l" t="t" r="r" b="b"/>
                <a:pathLst>
                  <a:path w="6858" h="244144">
                    <a:moveTo>
                      <a:pt x="0" y="0"/>
                    </a:moveTo>
                    <a:lnTo>
                      <a:pt x="0" y="244145"/>
                    </a:lnTo>
                  </a:path>
                </a:pathLst>
              </a:custGeom>
              <a:noFill/>
              <a:ln w="6172" cap="flat">
                <a:solidFill>
                  <a:srgbClr val="F7F7F7"/>
                </a:solid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4E846E78-C5F9-5A30-A4C4-85E5A56366CE}"/>
                  </a:ext>
                </a:extLst>
              </p:cNvPr>
              <p:cNvSpPr/>
              <p:nvPr/>
            </p:nvSpPr>
            <p:spPr>
              <a:xfrm>
                <a:off x="5413192" y="3774210"/>
                <a:ext cx="7147" cy="119358"/>
              </a:xfrm>
              <a:custGeom>
                <a:avLst/>
                <a:gdLst>
                  <a:gd name="connsiteX0" fmla="*/ 0 w 6858"/>
                  <a:gd name="connsiteY0" fmla="*/ 0 h 114528"/>
                  <a:gd name="connsiteX1" fmla="*/ 0 w 6858"/>
                  <a:gd name="connsiteY1" fmla="*/ 114529 h 114528"/>
                </a:gdLst>
                <a:ahLst/>
                <a:cxnLst>
                  <a:cxn ang="0">
                    <a:pos x="connsiteX0" y="connsiteY0"/>
                  </a:cxn>
                  <a:cxn ang="0">
                    <a:pos x="connsiteX1" y="connsiteY1"/>
                  </a:cxn>
                </a:cxnLst>
                <a:rect l="l" t="t" r="r" b="b"/>
                <a:pathLst>
                  <a:path w="6858" h="114528">
                    <a:moveTo>
                      <a:pt x="0" y="0"/>
                    </a:moveTo>
                    <a:lnTo>
                      <a:pt x="0" y="114529"/>
                    </a:lnTo>
                  </a:path>
                </a:pathLst>
              </a:custGeom>
              <a:noFill/>
              <a:ln w="6172" cap="flat">
                <a:solidFill>
                  <a:srgbClr val="F7F7F7"/>
                </a:solid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F720AC77-E449-61A0-5C9F-72603B205780}"/>
                  </a:ext>
                </a:extLst>
              </p:cNvPr>
              <p:cNvSpPr/>
              <p:nvPr/>
            </p:nvSpPr>
            <p:spPr>
              <a:xfrm>
                <a:off x="5313131" y="3706312"/>
                <a:ext cx="7147" cy="187257"/>
              </a:xfrm>
              <a:custGeom>
                <a:avLst/>
                <a:gdLst>
                  <a:gd name="connsiteX0" fmla="*/ 0 w 6858"/>
                  <a:gd name="connsiteY0" fmla="*/ 0 h 179679"/>
                  <a:gd name="connsiteX1" fmla="*/ 0 w 6858"/>
                  <a:gd name="connsiteY1" fmla="*/ 179680 h 179679"/>
                </a:gdLst>
                <a:ahLst/>
                <a:cxnLst>
                  <a:cxn ang="0">
                    <a:pos x="connsiteX0" y="connsiteY0"/>
                  </a:cxn>
                  <a:cxn ang="0">
                    <a:pos x="connsiteX1" y="connsiteY1"/>
                  </a:cxn>
                </a:cxnLst>
                <a:rect l="l" t="t" r="r" b="b"/>
                <a:pathLst>
                  <a:path w="6858" h="179679">
                    <a:moveTo>
                      <a:pt x="0" y="0"/>
                    </a:moveTo>
                    <a:lnTo>
                      <a:pt x="0" y="179680"/>
                    </a:lnTo>
                  </a:path>
                </a:pathLst>
              </a:custGeom>
              <a:noFill/>
              <a:ln w="6172" cap="flat">
                <a:solidFill>
                  <a:srgbClr val="F7F7F7"/>
                </a:solid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FADC6327-4908-2FDB-5D1E-ED8536B15A77}"/>
                  </a:ext>
                </a:extLst>
              </p:cNvPr>
              <p:cNvSpPr/>
              <p:nvPr/>
            </p:nvSpPr>
            <p:spPr>
              <a:xfrm>
                <a:off x="5213784" y="3797082"/>
                <a:ext cx="7147" cy="96488"/>
              </a:xfrm>
              <a:custGeom>
                <a:avLst/>
                <a:gdLst>
                  <a:gd name="connsiteX0" fmla="*/ 0 w 6858"/>
                  <a:gd name="connsiteY0" fmla="*/ 0 h 92583"/>
                  <a:gd name="connsiteX1" fmla="*/ 0 w 6858"/>
                  <a:gd name="connsiteY1" fmla="*/ 92583 h 92583"/>
                </a:gdLst>
                <a:ahLst/>
                <a:cxnLst>
                  <a:cxn ang="0">
                    <a:pos x="connsiteX0" y="connsiteY0"/>
                  </a:cxn>
                  <a:cxn ang="0">
                    <a:pos x="connsiteX1" y="connsiteY1"/>
                  </a:cxn>
                </a:cxnLst>
                <a:rect l="l" t="t" r="r" b="b"/>
                <a:pathLst>
                  <a:path w="6858" h="92583">
                    <a:moveTo>
                      <a:pt x="0" y="0"/>
                    </a:moveTo>
                    <a:lnTo>
                      <a:pt x="0" y="92583"/>
                    </a:lnTo>
                  </a:path>
                </a:pathLst>
              </a:custGeom>
              <a:noFill/>
              <a:ln w="6172" cap="flat">
                <a:solidFill>
                  <a:srgbClr val="F7F7F7"/>
                </a:solidFill>
                <a:prstDash val="solid"/>
                <a:miter/>
              </a:ln>
            </p:spPr>
            <p:txBody>
              <a:bodyPr rtlCol="0" anchor="ctr"/>
              <a:lstStyle/>
              <a:p>
                <a:endParaRPr lang="en-US"/>
              </a:p>
            </p:txBody>
          </p:sp>
        </p:grpSp>
      </p:grpSp>
      <p:grpSp>
        <p:nvGrpSpPr>
          <p:cNvPr id="84" name="Group 83">
            <a:extLst>
              <a:ext uri="{FF2B5EF4-FFF2-40B4-BE49-F238E27FC236}">
                <a16:creationId xmlns:a16="http://schemas.microsoft.com/office/drawing/2014/main" id="{D6C24D70-F656-D094-64A3-B5DFF188FFE6}"/>
              </a:ext>
            </a:extLst>
          </p:cNvPr>
          <p:cNvGrpSpPr/>
          <p:nvPr/>
        </p:nvGrpSpPr>
        <p:grpSpPr>
          <a:xfrm>
            <a:off x="3553927" y="4142292"/>
            <a:ext cx="4523532" cy="755461"/>
            <a:chOff x="3553927" y="4142292"/>
            <a:chExt cx="4523532" cy="755461"/>
          </a:xfrm>
        </p:grpSpPr>
        <p:sp>
          <p:nvSpPr>
            <p:cNvPr id="27" name="Freeform 26">
              <a:extLst>
                <a:ext uri="{FF2B5EF4-FFF2-40B4-BE49-F238E27FC236}">
                  <a16:creationId xmlns:a16="http://schemas.microsoft.com/office/drawing/2014/main" id="{6C68E51B-C7A5-9A15-4D77-99B965066048}"/>
                </a:ext>
              </a:extLst>
            </p:cNvPr>
            <p:cNvSpPr/>
            <p:nvPr/>
          </p:nvSpPr>
          <p:spPr>
            <a:xfrm>
              <a:off x="3553927" y="4142292"/>
              <a:ext cx="4523532" cy="755461"/>
            </a:xfrm>
            <a:custGeom>
              <a:avLst/>
              <a:gdLst>
                <a:gd name="connsiteX0" fmla="*/ 3016834 w 3016834"/>
                <a:gd name="connsiteY0" fmla="*/ 724891 h 724890"/>
                <a:gd name="connsiteX1" fmla="*/ 0 w 3016834"/>
                <a:gd name="connsiteY1" fmla="*/ 724891 h 724890"/>
                <a:gd name="connsiteX2" fmla="*/ 0 w 3016834"/>
                <a:gd name="connsiteY2" fmla="*/ 0 h 724890"/>
                <a:gd name="connsiteX3" fmla="*/ 3016834 w 3016834"/>
                <a:gd name="connsiteY3" fmla="*/ 0 h 724890"/>
              </a:gdLst>
              <a:ahLst/>
              <a:cxnLst>
                <a:cxn ang="0">
                  <a:pos x="connsiteX0" y="connsiteY0"/>
                </a:cxn>
                <a:cxn ang="0">
                  <a:pos x="connsiteX1" y="connsiteY1"/>
                </a:cxn>
                <a:cxn ang="0">
                  <a:pos x="connsiteX2" y="connsiteY2"/>
                </a:cxn>
                <a:cxn ang="0">
                  <a:pos x="connsiteX3" y="connsiteY3"/>
                </a:cxn>
              </a:cxnLst>
              <a:rect l="l" t="t" r="r" b="b"/>
              <a:pathLst>
                <a:path w="3016834" h="724890">
                  <a:moveTo>
                    <a:pt x="3016834" y="724891"/>
                  </a:moveTo>
                  <a:lnTo>
                    <a:pt x="0" y="724891"/>
                  </a:lnTo>
                  <a:lnTo>
                    <a:pt x="0" y="0"/>
                  </a:lnTo>
                  <a:lnTo>
                    <a:pt x="3016834" y="0"/>
                  </a:lnTo>
                  <a:close/>
                </a:path>
              </a:pathLst>
            </a:custGeom>
            <a:solidFill>
              <a:srgbClr val="FFFFFF"/>
            </a:solidFill>
            <a:ln w="6858" cap="flat">
              <a:noFill/>
              <a:prstDash val="solid"/>
              <a:miter/>
            </a:ln>
            <a:effectLst>
              <a:outerShdw blurRad="50800" dist="38100" dir="13500000" algn="br" rotWithShape="0">
                <a:schemeClr val="bg2">
                  <a:lumMod val="90000"/>
                  <a:alpha val="40000"/>
                </a:schemeClr>
              </a:outerShdw>
            </a:effectLst>
          </p:spPr>
          <p:txBody>
            <a:bodyPr rtlCol="0" anchor="ctr"/>
            <a:lstStyle/>
            <a:p>
              <a:endParaRPr lang="en-US"/>
            </a:p>
          </p:txBody>
        </p:sp>
        <p:grpSp>
          <p:nvGrpSpPr>
            <p:cNvPr id="70" name="Group 69">
              <a:extLst>
                <a:ext uri="{FF2B5EF4-FFF2-40B4-BE49-F238E27FC236}">
                  <a16:creationId xmlns:a16="http://schemas.microsoft.com/office/drawing/2014/main" id="{22A4C2FE-BF3F-11D6-3CDA-DD08199BF096}"/>
                </a:ext>
              </a:extLst>
            </p:cNvPr>
            <p:cNvGrpSpPr/>
            <p:nvPr/>
          </p:nvGrpSpPr>
          <p:grpSpPr>
            <a:xfrm>
              <a:off x="4369697" y="4307394"/>
              <a:ext cx="246579" cy="410250"/>
              <a:chOff x="4369697" y="4307394"/>
              <a:chExt cx="246579" cy="410250"/>
            </a:xfrm>
          </p:grpSpPr>
          <p:sp>
            <p:nvSpPr>
              <p:cNvPr id="49" name="Freeform 48">
                <a:extLst>
                  <a:ext uri="{FF2B5EF4-FFF2-40B4-BE49-F238E27FC236}">
                    <a16:creationId xmlns:a16="http://schemas.microsoft.com/office/drawing/2014/main" id="{FBE2E889-70F6-E00B-631C-4203FD12BE3E}"/>
                  </a:ext>
                </a:extLst>
              </p:cNvPr>
              <p:cNvSpPr/>
              <p:nvPr/>
            </p:nvSpPr>
            <p:spPr>
              <a:xfrm>
                <a:off x="4369697" y="4471065"/>
                <a:ext cx="246579" cy="246579"/>
              </a:xfrm>
              <a:custGeom>
                <a:avLst/>
                <a:gdLst>
                  <a:gd name="connsiteX0" fmla="*/ 236601 w 236601"/>
                  <a:gd name="connsiteY0" fmla="*/ 236601 h 236601"/>
                  <a:gd name="connsiteX1" fmla="*/ 0 w 236601"/>
                  <a:gd name="connsiteY1" fmla="*/ 236601 h 236601"/>
                  <a:gd name="connsiteX2" fmla="*/ 0 w 236601"/>
                  <a:gd name="connsiteY2" fmla="*/ 117958 h 236601"/>
                  <a:gd name="connsiteX3" fmla="*/ 118643 w 236601"/>
                  <a:gd name="connsiteY3" fmla="*/ 0 h 236601"/>
                  <a:gd name="connsiteX4" fmla="*/ 236601 w 236601"/>
                  <a:gd name="connsiteY4" fmla="*/ 117958 h 2366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601" h="236601">
                    <a:moveTo>
                      <a:pt x="236601" y="236601"/>
                    </a:moveTo>
                    <a:lnTo>
                      <a:pt x="0" y="236601"/>
                    </a:lnTo>
                    <a:lnTo>
                      <a:pt x="0" y="117958"/>
                    </a:lnTo>
                    <a:cubicBezTo>
                      <a:pt x="0" y="52807"/>
                      <a:pt x="52806" y="0"/>
                      <a:pt x="118643" y="0"/>
                    </a:cubicBezTo>
                    <a:cubicBezTo>
                      <a:pt x="183794" y="0"/>
                      <a:pt x="236601" y="52807"/>
                      <a:pt x="236601" y="117958"/>
                    </a:cubicBezTo>
                    <a:close/>
                  </a:path>
                </a:pathLst>
              </a:custGeom>
              <a:solidFill>
                <a:srgbClr val="737373"/>
              </a:solidFill>
              <a:ln w="6858"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DC0FD192-0E06-1776-D6D8-F3AF5FCA92E5}"/>
                  </a:ext>
                </a:extLst>
              </p:cNvPr>
              <p:cNvSpPr/>
              <p:nvPr/>
            </p:nvSpPr>
            <p:spPr>
              <a:xfrm>
                <a:off x="4413295" y="4307394"/>
                <a:ext cx="159383" cy="159383"/>
              </a:xfrm>
              <a:custGeom>
                <a:avLst/>
                <a:gdLst>
                  <a:gd name="connsiteX0" fmla="*/ 152933 w 152933"/>
                  <a:gd name="connsiteY0" fmla="*/ 76810 h 152933"/>
                  <a:gd name="connsiteX1" fmla="*/ 76809 w 152933"/>
                  <a:gd name="connsiteY1" fmla="*/ 152933 h 152933"/>
                  <a:gd name="connsiteX2" fmla="*/ 0 w 152933"/>
                  <a:gd name="connsiteY2" fmla="*/ 76810 h 152933"/>
                  <a:gd name="connsiteX3" fmla="*/ 76809 w 152933"/>
                  <a:gd name="connsiteY3" fmla="*/ 0 h 152933"/>
                  <a:gd name="connsiteX4" fmla="*/ 152933 w 152933"/>
                  <a:gd name="connsiteY4" fmla="*/ 76810 h 15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933" h="152933">
                    <a:moveTo>
                      <a:pt x="152933" y="76810"/>
                    </a:moveTo>
                    <a:cubicBezTo>
                      <a:pt x="152933" y="118643"/>
                      <a:pt x="118643" y="152933"/>
                      <a:pt x="76809" y="152933"/>
                    </a:cubicBezTo>
                    <a:cubicBezTo>
                      <a:pt x="34290" y="152933"/>
                      <a:pt x="0" y="118643"/>
                      <a:pt x="0" y="76810"/>
                    </a:cubicBezTo>
                    <a:cubicBezTo>
                      <a:pt x="0" y="34290"/>
                      <a:pt x="34290" y="0"/>
                      <a:pt x="76809" y="0"/>
                    </a:cubicBezTo>
                    <a:cubicBezTo>
                      <a:pt x="118643" y="0"/>
                      <a:pt x="152933" y="34290"/>
                      <a:pt x="152933" y="76810"/>
                    </a:cubicBezTo>
                    <a:close/>
                  </a:path>
                </a:pathLst>
              </a:custGeom>
              <a:solidFill>
                <a:srgbClr val="737373"/>
              </a:solidFill>
              <a:ln w="6858"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9BAE999F-FF04-C5C3-7C2D-26DE6FE12B1A}"/>
                  </a:ext>
                </a:extLst>
              </p:cNvPr>
              <p:cNvSpPr/>
              <p:nvPr/>
            </p:nvSpPr>
            <p:spPr>
              <a:xfrm>
                <a:off x="4474046" y="4531816"/>
                <a:ext cx="39310" cy="120788"/>
              </a:xfrm>
              <a:custGeom>
                <a:avLst/>
                <a:gdLst>
                  <a:gd name="connsiteX0" fmla="*/ 18516 w 37719"/>
                  <a:gd name="connsiteY0" fmla="*/ 0 h 115900"/>
                  <a:gd name="connsiteX1" fmla="*/ 0 w 37719"/>
                  <a:gd name="connsiteY1" fmla="*/ 92583 h 115900"/>
                  <a:gd name="connsiteX2" fmla="*/ 18516 w 37719"/>
                  <a:gd name="connsiteY2" fmla="*/ 115900 h 115900"/>
                  <a:gd name="connsiteX3" fmla="*/ 37719 w 37719"/>
                  <a:gd name="connsiteY3" fmla="*/ 93269 h 115900"/>
                </a:gdLst>
                <a:ahLst/>
                <a:cxnLst>
                  <a:cxn ang="0">
                    <a:pos x="connsiteX0" y="connsiteY0"/>
                  </a:cxn>
                  <a:cxn ang="0">
                    <a:pos x="connsiteX1" y="connsiteY1"/>
                  </a:cxn>
                  <a:cxn ang="0">
                    <a:pos x="connsiteX2" y="connsiteY2"/>
                  </a:cxn>
                  <a:cxn ang="0">
                    <a:pos x="connsiteX3" y="connsiteY3"/>
                  </a:cxn>
                </a:cxnLst>
                <a:rect l="l" t="t" r="r" b="b"/>
                <a:pathLst>
                  <a:path w="37719" h="115900">
                    <a:moveTo>
                      <a:pt x="18516" y="0"/>
                    </a:moveTo>
                    <a:lnTo>
                      <a:pt x="0" y="92583"/>
                    </a:lnTo>
                    <a:lnTo>
                      <a:pt x="18516" y="115900"/>
                    </a:lnTo>
                    <a:lnTo>
                      <a:pt x="37719" y="93269"/>
                    </a:lnTo>
                    <a:close/>
                  </a:path>
                </a:pathLst>
              </a:custGeom>
              <a:noFill/>
              <a:ln w="6172" cap="flat">
                <a:solidFill>
                  <a:srgbClr val="F7F7F7"/>
                </a:solid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F85AC731-4771-1584-D1C5-331A941CA470}"/>
                  </a:ext>
                </a:extLst>
              </p:cNvPr>
              <p:cNvSpPr/>
              <p:nvPr/>
            </p:nvSpPr>
            <p:spPr>
              <a:xfrm>
                <a:off x="4532654" y="4561835"/>
                <a:ext cx="22871" cy="36451"/>
              </a:xfrm>
              <a:custGeom>
                <a:avLst/>
                <a:gdLst>
                  <a:gd name="connsiteX0" fmla="*/ 10973 w 21945"/>
                  <a:gd name="connsiteY0" fmla="*/ 34976 h 34976"/>
                  <a:gd name="connsiteX1" fmla="*/ 0 w 21945"/>
                  <a:gd name="connsiteY1" fmla="*/ 24003 h 34976"/>
                  <a:gd name="connsiteX2" fmla="*/ 0 w 21945"/>
                  <a:gd name="connsiteY2" fmla="*/ 0 h 34976"/>
                  <a:gd name="connsiteX3" fmla="*/ 21946 w 21945"/>
                  <a:gd name="connsiteY3" fmla="*/ 0 h 34976"/>
                  <a:gd name="connsiteX4" fmla="*/ 21946 w 21945"/>
                  <a:gd name="connsiteY4" fmla="*/ 24003 h 34976"/>
                  <a:gd name="connsiteX5" fmla="*/ 10973 w 21945"/>
                  <a:gd name="connsiteY5" fmla="*/ 34976 h 34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45" h="34976">
                    <a:moveTo>
                      <a:pt x="10973" y="34976"/>
                    </a:moveTo>
                    <a:cubicBezTo>
                      <a:pt x="4801" y="34976"/>
                      <a:pt x="0" y="30175"/>
                      <a:pt x="0" y="24003"/>
                    </a:cubicBezTo>
                    <a:lnTo>
                      <a:pt x="0" y="0"/>
                    </a:lnTo>
                    <a:lnTo>
                      <a:pt x="21946" y="0"/>
                    </a:lnTo>
                    <a:lnTo>
                      <a:pt x="21946" y="24003"/>
                    </a:lnTo>
                    <a:cubicBezTo>
                      <a:pt x="21946" y="30175"/>
                      <a:pt x="17145" y="34976"/>
                      <a:pt x="10973" y="34976"/>
                    </a:cubicBezTo>
                    <a:close/>
                  </a:path>
                </a:pathLst>
              </a:custGeom>
              <a:noFill/>
              <a:ln w="6172" cap="flat">
                <a:solidFill>
                  <a:srgbClr val="F7F7F7"/>
                </a:solidFill>
                <a:prstDash val="solid"/>
                <a:miter/>
              </a:ln>
            </p:spPr>
            <p:txBody>
              <a:bodyPr rtlCol="0" anchor="ctr"/>
              <a:lstStyle/>
              <a:p>
                <a:endParaRPr lang="en-US"/>
              </a:p>
            </p:txBody>
          </p:sp>
        </p:grpSp>
      </p:grpSp>
      <p:grpSp>
        <p:nvGrpSpPr>
          <p:cNvPr id="85" name="Group 84">
            <a:extLst>
              <a:ext uri="{FF2B5EF4-FFF2-40B4-BE49-F238E27FC236}">
                <a16:creationId xmlns:a16="http://schemas.microsoft.com/office/drawing/2014/main" id="{D3D107FA-E367-7A5D-0A6B-0AEE1EA74357}"/>
              </a:ext>
            </a:extLst>
          </p:cNvPr>
          <p:cNvGrpSpPr/>
          <p:nvPr/>
        </p:nvGrpSpPr>
        <p:grpSpPr>
          <a:xfrm>
            <a:off x="2764873" y="4897755"/>
            <a:ext cx="4523532" cy="755461"/>
            <a:chOff x="2764873" y="4897755"/>
            <a:chExt cx="4523532" cy="755461"/>
          </a:xfrm>
        </p:grpSpPr>
        <p:sp>
          <p:nvSpPr>
            <p:cNvPr id="39" name="Freeform 38">
              <a:extLst>
                <a:ext uri="{FF2B5EF4-FFF2-40B4-BE49-F238E27FC236}">
                  <a16:creationId xmlns:a16="http://schemas.microsoft.com/office/drawing/2014/main" id="{C6D636EE-683B-F470-5F72-34F4DC755E86}"/>
                </a:ext>
              </a:extLst>
            </p:cNvPr>
            <p:cNvSpPr/>
            <p:nvPr/>
          </p:nvSpPr>
          <p:spPr>
            <a:xfrm>
              <a:off x="2764873" y="4897755"/>
              <a:ext cx="4523532" cy="755461"/>
            </a:xfrm>
            <a:custGeom>
              <a:avLst/>
              <a:gdLst>
                <a:gd name="connsiteX0" fmla="*/ 3016834 w 3016834"/>
                <a:gd name="connsiteY0" fmla="*/ 724891 h 724890"/>
                <a:gd name="connsiteX1" fmla="*/ 0 w 3016834"/>
                <a:gd name="connsiteY1" fmla="*/ 724891 h 724890"/>
                <a:gd name="connsiteX2" fmla="*/ 0 w 3016834"/>
                <a:gd name="connsiteY2" fmla="*/ 0 h 724890"/>
                <a:gd name="connsiteX3" fmla="*/ 3016834 w 3016834"/>
                <a:gd name="connsiteY3" fmla="*/ 0 h 724890"/>
              </a:gdLst>
              <a:ahLst/>
              <a:cxnLst>
                <a:cxn ang="0">
                  <a:pos x="connsiteX0" y="connsiteY0"/>
                </a:cxn>
                <a:cxn ang="0">
                  <a:pos x="connsiteX1" y="connsiteY1"/>
                </a:cxn>
                <a:cxn ang="0">
                  <a:pos x="connsiteX2" y="connsiteY2"/>
                </a:cxn>
                <a:cxn ang="0">
                  <a:pos x="connsiteX3" y="connsiteY3"/>
                </a:cxn>
              </a:cxnLst>
              <a:rect l="l" t="t" r="r" b="b"/>
              <a:pathLst>
                <a:path w="3016834" h="724890">
                  <a:moveTo>
                    <a:pt x="3016834" y="724891"/>
                  </a:moveTo>
                  <a:lnTo>
                    <a:pt x="0" y="724891"/>
                  </a:lnTo>
                  <a:lnTo>
                    <a:pt x="0" y="0"/>
                  </a:lnTo>
                  <a:lnTo>
                    <a:pt x="3016834" y="0"/>
                  </a:lnTo>
                  <a:close/>
                </a:path>
              </a:pathLst>
            </a:custGeom>
            <a:solidFill>
              <a:srgbClr val="FFFFFF"/>
            </a:solidFill>
            <a:ln w="6858" cap="flat">
              <a:noFill/>
              <a:prstDash val="solid"/>
              <a:miter/>
            </a:ln>
            <a:effectLst>
              <a:outerShdw blurRad="50800" dist="38100" dir="13500000" algn="br" rotWithShape="0">
                <a:schemeClr val="bg2">
                  <a:lumMod val="90000"/>
                  <a:alpha val="40000"/>
                </a:schemeClr>
              </a:outerShdw>
            </a:effectLst>
          </p:spPr>
          <p:txBody>
            <a:bodyPr rtlCol="0" anchor="ctr"/>
            <a:lstStyle/>
            <a:p>
              <a:endParaRPr lang="en-US"/>
            </a:p>
          </p:txBody>
        </p:sp>
        <p:grpSp>
          <p:nvGrpSpPr>
            <p:cNvPr id="69" name="Group 68">
              <a:extLst>
                <a:ext uri="{FF2B5EF4-FFF2-40B4-BE49-F238E27FC236}">
                  <a16:creationId xmlns:a16="http://schemas.microsoft.com/office/drawing/2014/main" id="{B1AAB38E-B8B0-664E-1539-F3D21EC68603}"/>
                </a:ext>
              </a:extLst>
            </p:cNvPr>
            <p:cNvGrpSpPr/>
            <p:nvPr/>
          </p:nvGrpSpPr>
          <p:grpSpPr>
            <a:xfrm>
              <a:off x="3553928" y="5052744"/>
              <a:ext cx="244705" cy="369617"/>
              <a:chOff x="3553928" y="5052744"/>
              <a:chExt cx="244705" cy="369617"/>
            </a:xfrm>
          </p:grpSpPr>
          <p:sp>
            <p:nvSpPr>
              <p:cNvPr id="43" name="Freeform 42">
                <a:extLst>
                  <a:ext uri="{FF2B5EF4-FFF2-40B4-BE49-F238E27FC236}">
                    <a16:creationId xmlns:a16="http://schemas.microsoft.com/office/drawing/2014/main" id="{5B3699A9-2CE3-92BE-7E91-4D409AD29162}"/>
                  </a:ext>
                </a:extLst>
              </p:cNvPr>
              <p:cNvSpPr/>
              <p:nvPr/>
            </p:nvSpPr>
            <p:spPr>
              <a:xfrm>
                <a:off x="3632818" y="5370902"/>
                <a:ext cx="86481" cy="51459"/>
              </a:xfrm>
              <a:custGeom>
                <a:avLst/>
                <a:gdLst>
                  <a:gd name="connsiteX0" fmla="*/ 41834 w 82981"/>
                  <a:gd name="connsiteY0" fmla="*/ 49378 h 49377"/>
                  <a:gd name="connsiteX1" fmla="*/ 0 w 82981"/>
                  <a:gd name="connsiteY1" fmla="*/ 7544 h 49377"/>
                  <a:gd name="connsiteX2" fmla="*/ 0 w 82981"/>
                  <a:gd name="connsiteY2" fmla="*/ 0 h 49377"/>
                  <a:gd name="connsiteX3" fmla="*/ 82982 w 82981"/>
                  <a:gd name="connsiteY3" fmla="*/ 0 h 49377"/>
                  <a:gd name="connsiteX4" fmla="*/ 82982 w 82981"/>
                  <a:gd name="connsiteY4" fmla="*/ 7544 h 49377"/>
                  <a:gd name="connsiteX5" fmla="*/ 41834 w 82981"/>
                  <a:gd name="connsiteY5" fmla="*/ 49378 h 49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981" h="49377">
                    <a:moveTo>
                      <a:pt x="41834" y="49378"/>
                    </a:moveTo>
                    <a:cubicBezTo>
                      <a:pt x="18517" y="49378"/>
                      <a:pt x="0" y="30175"/>
                      <a:pt x="0" y="7544"/>
                    </a:cubicBezTo>
                    <a:lnTo>
                      <a:pt x="0" y="0"/>
                    </a:lnTo>
                    <a:lnTo>
                      <a:pt x="82982" y="0"/>
                    </a:lnTo>
                    <a:lnTo>
                      <a:pt x="82982" y="7544"/>
                    </a:lnTo>
                    <a:cubicBezTo>
                      <a:pt x="82982" y="30175"/>
                      <a:pt x="64465" y="49378"/>
                      <a:pt x="41834" y="49378"/>
                    </a:cubicBezTo>
                    <a:close/>
                  </a:path>
                </a:pathLst>
              </a:custGeom>
              <a:solidFill>
                <a:srgbClr val="737373"/>
              </a:solidFill>
              <a:ln w="685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637F8413-BCBE-9994-1912-0D87CC2E5C6E}"/>
                  </a:ext>
                </a:extLst>
              </p:cNvPr>
              <p:cNvSpPr/>
              <p:nvPr/>
            </p:nvSpPr>
            <p:spPr>
              <a:xfrm>
                <a:off x="3553928" y="5052744"/>
                <a:ext cx="244705" cy="303147"/>
              </a:xfrm>
              <a:custGeom>
                <a:avLst/>
                <a:gdLst>
                  <a:gd name="connsiteX0" fmla="*/ 234803 w 234803"/>
                  <a:gd name="connsiteY0" fmla="*/ 117373 h 290880"/>
                  <a:gd name="connsiteX1" fmla="*/ 112731 w 234803"/>
                  <a:gd name="connsiteY1" fmla="*/ 101 h 290880"/>
                  <a:gd name="connsiteX2" fmla="*/ 260 w 234803"/>
                  <a:gd name="connsiteY2" fmla="*/ 109829 h 290880"/>
                  <a:gd name="connsiteX3" fmla="*/ 47580 w 234803"/>
                  <a:gd name="connsiteY3" fmla="*/ 212013 h 290880"/>
                  <a:gd name="connsiteX4" fmla="*/ 75698 w 234803"/>
                  <a:gd name="connsiteY4" fmla="*/ 269620 h 290880"/>
                  <a:gd name="connsiteX5" fmla="*/ 75698 w 234803"/>
                  <a:gd name="connsiteY5" fmla="*/ 290880 h 290880"/>
                  <a:gd name="connsiteX6" fmla="*/ 158680 w 234803"/>
                  <a:gd name="connsiteY6" fmla="*/ 290880 h 290880"/>
                  <a:gd name="connsiteX7" fmla="*/ 158680 w 234803"/>
                  <a:gd name="connsiteY7" fmla="*/ 269620 h 290880"/>
                  <a:gd name="connsiteX8" fmla="*/ 186797 w 234803"/>
                  <a:gd name="connsiteY8" fmla="*/ 212699 h 290880"/>
                  <a:gd name="connsiteX9" fmla="*/ 234803 w 234803"/>
                  <a:gd name="connsiteY9" fmla="*/ 117373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803" h="290880">
                    <a:moveTo>
                      <a:pt x="234803" y="117373"/>
                    </a:moveTo>
                    <a:cubicBezTo>
                      <a:pt x="234803" y="50850"/>
                      <a:pt x="179254" y="-2642"/>
                      <a:pt x="112731" y="101"/>
                    </a:cubicBezTo>
                    <a:cubicBezTo>
                      <a:pt x="53066" y="2844"/>
                      <a:pt x="3689" y="50850"/>
                      <a:pt x="260" y="109829"/>
                    </a:cubicBezTo>
                    <a:cubicBezTo>
                      <a:pt x="-2483" y="152349"/>
                      <a:pt x="16719" y="189382"/>
                      <a:pt x="47580" y="212013"/>
                    </a:cubicBezTo>
                    <a:cubicBezTo>
                      <a:pt x="65411" y="225729"/>
                      <a:pt x="75698" y="246989"/>
                      <a:pt x="75698" y="269620"/>
                    </a:cubicBezTo>
                    <a:lnTo>
                      <a:pt x="75698" y="290880"/>
                    </a:lnTo>
                    <a:lnTo>
                      <a:pt x="158680" y="290880"/>
                    </a:lnTo>
                    <a:lnTo>
                      <a:pt x="158680" y="269620"/>
                    </a:lnTo>
                    <a:cubicBezTo>
                      <a:pt x="158680" y="246989"/>
                      <a:pt x="168967" y="225729"/>
                      <a:pt x="186797" y="212699"/>
                    </a:cubicBezTo>
                    <a:cubicBezTo>
                      <a:pt x="216287" y="190753"/>
                      <a:pt x="234803" y="156463"/>
                      <a:pt x="234803" y="117373"/>
                    </a:cubicBezTo>
                    <a:close/>
                  </a:path>
                </a:pathLst>
              </a:custGeom>
              <a:solidFill>
                <a:srgbClr val="737373"/>
              </a:solidFill>
              <a:ln w="6858"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3A9FB5DF-40F8-523A-5C37-691C0BC400CC}"/>
                  </a:ext>
                </a:extLst>
              </p:cNvPr>
              <p:cNvSpPr/>
              <p:nvPr/>
            </p:nvSpPr>
            <p:spPr>
              <a:xfrm>
                <a:off x="3648542" y="5173638"/>
                <a:ext cx="55033" cy="5717"/>
              </a:xfrm>
              <a:custGeom>
                <a:avLst/>
                <a:gdLst>
                  <a:gd name="connsiteX0" fmla="*/ 0 w 52806"/>
                  <a:gd name="connsiteY0" fmla="*/ 0 h 5486"/>
                  <a:gd name="connsiteX1" fmla="*/ 8915 w 52806"/>
                  <a:gd name="connsiteY1" fmla="*/ 5486 h 5486"/>
                  <a:gd name="connsiteX2" fmla="*/ 17831 w 52806"/>
                  <a:gd name="connsiteY2" fmla="*/ 0 h 5486"/>
                  <a:gd name="connsiteX3" fmla="*/ 26746 w 52806"/>
                  <a:gd name="connsiteY3" fmla="*/ 5486 h 5486"/>
                  <a:gd name="connsiteX4" fmla="*/ 34976 w 52806"/>
                  <a:gd name="connsiteY4" fmla="*/ 0 h 5486"/>
                  <a:gd name="connsiteX5" fmla="*/ 43891 w 52806"/>
                  <a:gd name="connsiteY5" fmla="*/ 5486 h 5486"/>
                  <a:gd name="connsiteX6" fmla="*/ 52806 w 52806"/>
                  <a:gd name="connsiteY6" fmla="*/ 0 h 5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806" h="5486">
                    <a:moveTo>
                      <a:pt x="0" y="0"/>
                    </a:moveTo>
                    <a:cubicBezTo>
                      <a:pt x="4800" y="0"/>
                      <a:pt x="4800" y="5486"/>
                      <a:pt x="8915" y="5486"/>
                    </a:cubicBezTo>
                    <a:cubicBezTo>
                      <a:pt x="13030" y="5486"/>
                      <a:pt x="13030" y="0"/>
                      <a:pt x="17831" y="0"/>
                    </a:cubicBezTo>
                    <a:cubicBezTo>
                      <a:pt x="21945" y="0"/>
                      <a:pt x="21945" y="5486"/>
                      <a:pt x="26746" y="5486"/>
                    </a:cubicBezTo>
                    <a:cubicBezTo>
                      <a:pt x="30861" y="5486"/>
                      <a:pt x="30861" y="0"/>
                      <a:pt x="34976" y="0"/>
                    </a:cubicBezTo>
                    <a:cubicBezTo>
                      <a:pt x="39776" y="0"/>
                      <a:pt x="39776" y="5486"/>
                      <a:pt x="43891" y="5486"/>
                    </a:cubicBezTo>
                    <a:cubicBezTo>
                      <a:pt x="48692" y="5486"/>
                      <a:pt x="48692" y="0"/>
                      <a:pt x="52806" y="0"/>
                    </a:cubicBezTo>
                  </a:path>
                </a:pathLst>
              </a:custGeom>
              <a:noFill/>
              <a:ln w="6172" cap="flat">
                <a:solidFill>
                  <a:srgbClr val="F7F7F7"/>
                </a:solid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99712272-519D-BE21-F98A-F03AD79F1A2C}"/>
                  </a:ext>
                </a:extLst>
              </p:cNvPr>
              <p:cNvSpPr/>
              <p:nvPr/>
            </p:nvSpPr>
            <p:spPr>
              <a:xfrm>
                <a:off x="3648542" y="5196508"/>
                <a:ext cx="55033" cy="5717"/>
              </a:xfrm>
              <a:custGeom>
                <a:avLst/>
                <a:gdLst>
                  <a:gd name="connsiteX0" fmla="*/ 0 w 52806"/>
                  <a:gd name="connsiteY0" fmla="*/ 0 h 5486"/>
                  <a:gd name="connsiteX1" fmla="*/ 8915 w 52806"/>
                  <a:gd name="connsiteY1" fmla="*/ 5487 h 5486"/>
                  <a:gd name="connsiteX2" fmla="*/ 17831 w 52806"/>
                  <a:gd name="connsiteY2" fmla="*/ 0 h 5486"/>
                  <a:gd name="connsiteX3" fmla="*/ 26746 w 52806"/>
                  <a:gd name="connsiteY3" fmla="*/ 5487 h 5486"/>
                  <a:gd name="connsiteX4" fmla="*/ 34976 w 52806"/>
                  <a:gd name="connsiteY4" fmla="*/ 0 h 5486"/>
                  <a:gd name="connsiteX5" fmla="*/ 43891 w 52806"/>
                  <a:gd name="connsiteY5" fmla="*/ 5487 h 5486"/>
                  <a:gd name="connsiteX6" fmla="*/ 52806 w 52806"/>
                  <a:gd name="connsiteY6" fmla="*/ 0 h 5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806" h="5486">
                    <a:moveTo>
                      <a:pt x="0" y="0"/>
                    </a:moveTo>
                    <a:cubicBezTo>
                      <a:pt x="4800" y="0"/>
                      <a:pt x="4800" y="5487"/>
                      <a:pt x="8915" y="5487"/>
                    </a:cubicBezTo>
                    <a:cubicBezTo>
                      <a:pt x="13030" y="5487"/>
                      <a:pt x="13030" y="0"/>
                      <a:pt x="17831" y="0"/>
                    </a:cubicBezTo>
                    <a:cubicBezTo>
                      <a:pt x="21945" y="0"/>
                      <a:pt x="21945" y="5487"/>
                      <a:pt x="26746" y="5487"/>
                    </a:cubicBezTo>
                    <a:cubicBezTo>
                      <a:pt x="30861" y="5487"/>
                      <a:pt x="30861" y="0"/>
                      <a:pt x="34976" y="0"/>
                    </a:cubicBezTo>
                    <a:cubicBezTo>
                      <a:pt x="39776" y="0"/>
                      <a:pt x="39776" y="5487"/>
                      <a:pt x="43891" y="5487"/>
                    </a:cubicBezTo>
                    <a:cubicBezTo>
                      <a:pt x="48692" y="5487"/>
                      <a:pt x="48692" y="0"/>
                      <a:pt x="52806" y="0"/>
                    </a:cubicBezTo>
                  </a:path>
                </a:pathLst>
              </a:custGeom>
              <a:noFill/>
              <a:ln w="6172" cap="flat">
                <a:solidFill>
                  <a:srgbClr val="F7F7F7"/>
                </a:solid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7CB4FFF1-032D-BC42-46CC-76B9D95954AE}"/>
                  </a:ext>
                </a:extLst>
              </p:cNvPr>
              <p:cNvSpPr/>
              <p:nvPr/>
            </p:nvSpPr>
            <p:spPr>
              <a:xfrm>
                <a:off x="3703576" y="5170064"/>
                <a:ext cx="7147" cy="186542"/>
              </a:xfrm>
              <a:custGeom>
                <a:avLst/>
                <a:gdLst>
                  <a:gd name="connsiteX0" fmla="*/ 0 w 6858"/>
                  <a:gd name="connsiteY0" fmla="*/ 178994 h 178993"/>
                  <a:gd name="connsiteX1" fmla="*/ 0 w 6858"/>
                  <a:gd name="connsiteY1" fmla="*/ 0 h 178993"/>
                </a:gdLst>
                <a:ahLst/>
                <a:cxnLst>
                  <a:cxn ang="0">
                    <a:pos x="connsiteX0" y="connsiteY0"/>
                  </a:cxn>
                  <a:cxn ang="0">
                    <a:pos x="connsiteX1" y="connsiteY1"/>
                  </a:cxn>
                </a:cxnLst>
                <a:rect l="l" t="t" r="r" b="b"/>
                <a:pathLst>
                  <a:path w="6858" h="178993">
                    <a:moveTo>
                      <a:pt x="0" y="178994"/>
                    </a:moveTo>
                    <a:lnTo>
                      <a:pt x="0" y="0"/>
                    </a:lnTo>
                  </a:path>
                </a:pathLst>
              </a:custGeom>
              <a:solidFill>
                <a:srgbClr val="F7F7F7"/>
              </a:solidFill>
              <a:ln w="6172" cap="flat">
                <a:solidFill>
                  <a:srgbClr val="F7F7F7"/>
                </a:solid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D6AD4B03-C6B9-4D0D-F0BD-4CC45EB43E7C}"/>
                  </a:ext>
                </a:extLst>
              </p:cNvPr>
              <p:cNvSpPr/>
              <p:nvPr/>
            </p:nvSpPr>
            <p:spPr>
              <a:xfrm>
                <a:off x="3648542" y="5170064"/>
                <a:ext cx="7147" cy="186542"/>
              </a:xfrm>
              <a:custGeom>
                <a:avLst/>
                <a:gdLst>
                  <a:gd name="connsiteX0" fmla="*/ 0 w 6858"/>
                  <a:gd name="connsiteY0" fmla="*/ 178994 h 178993"/>
                  <a:gd name="connsiteX1" fmla="*/ 0 w 6858"/>
                  <a:gd name="connsiteY1" fmla="*/ 0 h 178993"/>
                </a:gdLst>
                <a:ahLst/>
                <a:cxnLst>
                  <a:cxn ang="0">
                    <a:pos x="connsiteX0" y="connsiteY0"/>
                  </a:cxn>
                  <a:cxn ang="0">
                    <a:pos x="connsiteX1" y="connsiteY1"/>
                  </a:cxn>
                </a:cxnLst>
                <a:rect l="l" t="t" r="r" b="b"/>
                <a:pathLst>
                  <a:path w="6858" h="178993">
                    <a:moveTo>
                      <a:pt x="0" y="178994"/>
                    </a:moveTo>
                    <a:lnTo>
                      <a:pt x="0" y="0"/>
                    </a:lnTo>
                  </a:path>
                </a:pathLst>
              </a:custGeom>
              <a:solidFill>
                <a:srgbClr val="F7F7F7"/>
              </a:solidFill>
              <a:ln w="6172" cap="flat">
                <a:solidFill>
                  <a:srgbClr val="F7F7F7"/>
                </a:solidFill>
                <a:prstDash val="solid"/>
                <a:miter/>
              </a:ln>
            </p:spPr>
            <p:txBody>
              <a:bodyPr rtlCol="0" anchor="ctr"/>
              <a:lstStyle/>
              <a:p>
                <a:endParaRPr lang="en-US"/>
              </a:p>
            </p:txBody>
          </p:sp>
        </p:grpSp>
      </p:grpSp>
      <p:grpSp>
        <p:nvGrpSpPr>
          <p:cNvPr id="77" name="Group 76">
            <a:extLst>
              <a:ext uri="{FF2B5EF4-FFF2-40B4-BE49-F238E27FC236}">
                <a16:creationId xmlns:a16="http://schemas.microsoft.com/office/drawing/2014/main" id="{17155DA2-D4EE-6390-2803-B3A5E1204BBF}"/>
              </a:ext>
            </a:extLst>
          </p:cNvPr>
          <p:cNvGrpSpPr/>
          <p:nvPr/>
        </p:nvGrpSpPr>
        <p:grpSpPr>
          <a:xfrm>
            <a:off x="5490382" y="853139"/>
            <a:ext cx="1202163" cy="1774656"/>
            <a:chOff x="5490382" y="853139"/>
            <a:chExt cx="1202163" cy="1774656"/>
          </a:xfrm>
        </p:grpSpPr>
        <p:grpSp>
          <p:nvGrpSpPr>
            <p:cNvPr id="73" name="Group 72">
              <a:extLst>
                <a:ext uri="{FF2B5EF4-FFF2-40B4-BE49-F238E27FC236}">
                  <a16:creationId xmlns:a16="http://schemas.microsoft.com/office/drawing/2014/main" id="{F370F4F0-A390-5E6D-7BAC-D88D4A3CA05C}"/>
                </a:ext>
              </a:extLst>
            </p:cNvPr>
            <p:cNvGrpSpPr/>
            <p:nvPr/>
          </p:nvGrpSpPr>
          <p:grpSpPr>
            <a:xfrm>
              <a:off x="5490382" y="853139"/>
              <a:ext cx="1202163" cy="1774656"/>
              <a:chOff x="5490382" y="853139"/>
              <a:chExt cx="1202163" cy="1774656"/>
            </a:xfrm>
          </p:grpSpPr>
          <p:sp>
            <p:nvSpPr>
              <p:cNvPr id="17" name="Freeform 16">
                <a:extLst>
                  <a:ext uri="{FF2B5EF4-FFF2-40B4-BE49-F238E27FC236}">
                    <a16:creationId xmlns:a16="http://schemas.microsoft.com/office/drawing/2014/main" id="{3B5915EE-DD63-54F7-53B4-CC9D9CC18795}"/>
                  </a:ext>
                </a:extLst>
              </p:cNvPr>
              <p:cNvSpPr/>
              <p:nvPr/>
            </p:nvSpPr>
            <p:spPr>
              <a:xfrm>
                <a:off x="5490382" y="853139"/>
                <a:ext cx="1202163" cy="1774656"/>
              </a:xfrm>
              <a:custGeom>
                <a:avLst/>
                <a:gdLst>
                  <a:gd name="connsiteX0" fmla="*/ 1153515 w 1153515"/>
                  <a:gd name="connsiteY0" fmla="*/ 474574 h 1702841"/>
                  <a:gd name="connsiteX1" fmla="*/ 582244 w 1153515"/>
                  <a:gd name="connsiteY1" fmla="*/ 0 h 1702841"/>
                  <a:gd name="connsiteX2" fmla="*/ 0 w 1153515"/>
                  <a:gd name="connsiteY2" fmla="*/ 474574 h 1702841"/>
                  <a:gd name="connsiteX3" fmla="*/ 198196 w 1153515"/>
                  <a:gd name="connsiteY3" fmla="*/ 474574 h 1702841"/>
                  <a:gd name="connsiteX4" fmla="*/ 198196 w 1153515"/>
                  <a:gd name="connsiteY4" fmla="*/ 1702842 h 1702841"/>
                  <a:gd name="connsiteX5" fmla="*/ 955319 w 1153515"/>
                  <a:gd name="connsiteY5" fmla="*/ 1702842 h 1702841"/>
                  <a:gd name="connsiteX6" fmla="*/ 955319 w 1153515"/>
                  <a:gd name="connsiteY6" fmla="*/ 474574 h 1702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3515" h="1702841">
                    <a:moveTo>
                      <a:pt x="1153515" y="474574"/>
                    </a:moveTo>
                    <a:lnTo>
                      <a:pt x="582244" y="0"/>
                    </a:lnTo>
                    <a:lnTo>
                      <a:pt x="0" y="474574"/>
                    </a:lnTo>
                    <a:lnTo>
                      <a:pt x="198196" y="474574"/>
                    </a:lnTo>
                    <a:lnTo>
                      <a:pt x="198196" y="1702842"/>
                    </a:lnTo>
                    <a:lnTo>
                      <a:pt x="955319" y="1702842"/>
                    </a:lnTo>
                    <a:lnTo>
                      <a:pt x="955319" y="474574"/>
                    </a:lnTo>
                    <a:close/>
                  </a:path>
                </a:pathLst>
              </a:custGeom>
              <a:solidFill>
                <a:schemeClr val="accent3">
                  <a:lumMod val="50000"/>
                </a:schemeClr>
              </a:solidFill>
              <a:ln w="6858"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06C078D2-9482-559D-D906-87B4BE365B90}"/>
                  </a:ext>
                </a:extLst>
              </p:cNvPr>
              <p:cNvSpPr/>
              <p:nvPr/>
            </p:nvSpPr>
            <p:spPr>
              <a:xfrm>
                <a:off x="5490382" y="853139"/>
                <a:ext cx="1202163" cy="1774656"/>
              </a:xfrm>
              <a:custGeom>
                <a:avLst/>
                <a:gdLst>
                  <a:gd name="connsiteX0" fmla="*/ 1153515 w 1153515"/>
                  <a:gd name="connsiteY0" fmla="*/ 474574 h 1702841"/>
                  <a:gd name="connsiteX1" fmla="*/ 955319 w 1153515"/>
                  <a:gd name="connsiteY1" fmla="*/ 474574 h 1702841"/>
                  <a:gd name="connsiteX2" fmla="*/ 955319 w 1153515"/>
                  <a:gd name="connsiteY2" fmla="*/ 1702842 h 1702841"/>
                  <a:gd name="connsiteX3" fmla="*/ 198196 w 1153515"/>
                  <a:gd name="connsiteY3" fmla="*/ 1702842 h 1702841"/>
                  <a:gd name="connsiteX4" fmla="*/ 198196 w 1153515"/>
                  <a:gd name="connsiteY4" fmla="*/ 474574 h 1702841"/>
                  <a:gd name="connsiteX5" fmla="*/ 0 w 1153515"/>
                  <a:gd name="connsiteY5" fmla="*/ 474574 h 1702841"/>
                  <a:gd name="connsiteX6" fmla="*/ 582244 w 1153515"/>
                  <a:gd name="connsiteY6" fmla="*/ 0 h 1702841"/>
                  <a:gd name="connsiteX7" fmla="*/ 33604 w 1153515"/>
                  <a:gd name="connsiteY7" fmla="*/ 462229 h 1702841"/>
                  <a:gd name="connsiteX8" fmla="*/ 209855 w 1153515"/>
                  <a:gd name="connsiteY8" fmla="*/ 462229 h 1702841"/>
                  <a:gd name="connsiteX9" fmla="*/ 209855 w 1153515"/>
                  <a:gd name="connsiteY9" fmla="*/ 1690497 h 1702841"/>
                  <a:gd name="connsiteX10" fmla="*/ 943661 w 1153515"/>
                  <a:gd name="connsiteY10" fmla="*/ 1690497 h 1702841"/>
                  <a:gd name="connsiteX11" fmla="*/ 943661 w 1153515"/>
                  <a:gd name="connsiteY11" fmla="*/ 462229 h 1702841"/>
                  <a:gd name="connsiteX12" fmla="*/ 1119911 w 1153515"/>
                  <a:gd name="connsiteY12" fmla="*/ 462229 h 1702841"/>
                  <a:gd name="connsiteX13" fmla="*/ 581558 w 1153515"/>
                  <a:gd name="connsiteY13" fmla="*/ 15088 h 1702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3515" h="1702841">
                    <a:moveTo>
                      <a:pt x="1153515" y="474574"/>
                    </a:moveTo>
                    <a:lnTo>
                      <a:pt x="955319" y="474574"/>
                    </a:lnTo>
                    <a:lnTo>
                      <a:pt x="955319" y="1702842"/>
                    </a:lnTo>
                    <a:lnTo>
                      <a:pt x="198196" y="1702842"/>
                    </a:lnTo>
                    <a:lnTo>
                      <a:pt x="198196" y="474574"/>
                    </a:lnTo>
                    <a:lnTo>
                      <a:pt x="0" y="474574"/>
                    </a:lnTo>
                    <a:lnTo>
                      <a:pt x="582244" y="0"/>
                    </a:lnTo>
                    <a:close/>
                    <a:moveTo>
                      <a:pt x="33604" y="462229"/>
                    </a:moveTo>
                    <a:lnTo>
                      <a:pt x="209855" y="462229"/>
                    </a:lnTo>
                    <a:lnTo>
                      <a:pt x="209855" y="1690497"/>
                    </a:lnTo>
                    <a:lnTo>
                      <a:pt x="943661" y="1690497"/>
                    </a:lnTo>
                    <a:lnTo>
                      <a:pt x="943661" y="462229"/>
                    </a:lnTo>
                    <a:lnTo>
                      <a:pt x="1119911" y="462229"/>
                    </a:lnTo>
                    <a:lnTo>
                      <a:pt x="581558" y="15088"/>
                    </a:lnTo>
                    <a:close/>
                  </a:path>
                </a:pathLst>
              </a:custGeom>
              <a:gradFill>
                <a:gsLst>
                  <a:gs pos="0">
                    <a:srgbClr val="D4D4D4"/>
                  </a:gs>
                  <a:gs pos="50000">
                    <a:srgbClr val="C9C9C9"/>
                  </a:gs>
                  <a:gs pos="100000">
                    <a:srgbClr val="BEBEBE"/>
                  </a:gs>
                </a:gsLst>
                <a:lin ang="5400000" scaled="1"/>
              </a:gradFill>
              <a:ln w="6858" cap="flat">
                <a:noFill/>
                <a:prstDash val="solid"/>
                <a:miter/>
              </a:ln>
            </p:spPr>
            <p:txBody>
              <a:bodyPr rtlCol="0" anchor="ctr"/>
              <a:lstStyle/>
              <a:p>
                <a:endParaRPr lang="en-US"/>
              </a:p>
            </p:txBody>
          </p:sp>
        </p:grpSp>
        <p:sp>
          <p:nvSpPr>
            <p:cNvPr id="20" name="Freeform 19">
              <a:extLst>
                <a:ext uri="{FF2B5EF4-FFF2-40B4-BE49-F238E27FC236}">
                  <a16:creationId xmlns:a16="http://schemas.microsoft.com/office/drawing/2014/main" id="{286604B1-2E77-313E-EA3A-828DAD9487A4}"/>
                </a:ext>
              </a:extLst>
            </p:cNvPr>
            <p:cNvSpPr/>
            <p:nvPr/>
          </p:nvSpPr>
          <p:spPr>
            <a:xfrm>
              <a:off x="5693364" y="1906640"/>
              <a:ext cx="789769" cy="721155"/>
            </a:xfrm>
            <a:custGeom>
              <a:avLst/>
              <a:gdLst>
                <a:gd name="connsiteX0" fmla="*/ 757809 w 757809"/>
                <a:gd name="connsiteY0" fmla="*/ 691972 h 691972"/>
                <a:gd name="connsiteX1" fmla="*/ 0 w 757809"/>
                <a:gd name="connsiteY1" fmla="*/ 691972 h 691972"/>
                <a:gd name="connsiteX2" fmla="*/ 0 w 757809"/>
                <a:gd name="connsiteY2" fmla="*/ 378562 h 691972"/>
                <a:gd name="connsiteX3" fmla="*/ 378562 w 757809"/>
                <a:gd name="connsiteY3" fmla="*/ 0 h 691972"/>
                <a:gd name="connsiteX4" fmla="*/ 757809 w 757809"/>
                <a:gd name="connsiteY4" fmla="*/ 378562 h 6919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7809" h="691972">
                  <a:moveTo>
                    <a:pt x="757809" y="691972"/>
                  </a:moveTo>
                  <a:lnTo>
                    <a:pt x="0" y="691972"/>
                  </a:lnTo>
                  <a:lnTo>
                    <a:pt x="0" y="378562"/>
                  </a:lnTo>
                  <a:cubicBezTo>
                    <a:pt x="0" y="169393"/>
                    <a:pt x="169393" y="0"/>
                    <a:pt x="378562" y="0"/>
                  </a:cubicBezTo>
                  <a:cubicBezTo>
                    <a:pt x="587731" y="0"/>
                    <a:pt x="757809" y="169393"/>
                    <a:pt x="757809" y="378562"/>
                  </a:cubicBezTo>
                  <a:close/>
                </a:path>
              </a:pathLst>
            </a:custGeom>
            <a:solidFill>
              <a:schemeClr val="accent5">
                <a:lumMod val="75000"/>
              </a:schemeClr>
            </a:solidFill>
            <a:ln w="6858" cap="flat">
              <a:noFill/>
              <a:prstDash val="solid"/>
              <a:miter/>
            </a:ln>
          </p:spPr>
          <p:txBody>
            <a:bodyPr rtlCol="0" anchor="ctr"/>
            <a:lstStyle/>
            <a:p>
              <a:endParaRPr lang="en-US" dirty="0"/>
            </a:p>
          </p:txBody>
        </p:sp>
      </p:grpSp>
      <p:grpSp>
        <p:nvGrpSpPr>
          <p:cNvPr id="76" name="Group 75">
            <a:extLst>
              <a:ext uri="{FF2B5EF4-FFF2-40B4-BE49-F238E27FC236}">
                <a16:creationId xmlns:a16="http://schemas.microsoft.com/office/drawing/2014/main" id="{7EBC9D08-8541-DA4C-10FA-B96A5EFB20F0}"/>
              </a:ext>
            </a:extLst>
          </p:cNvPr>
          <p:cNvGrpSpPr/>
          <p:nvPr/>
        </p:nvGrpSpPr>
        <p:grpSpPr>
          <a:xfrm>
            <a:off x="4909135" y="1906640"/>
            <a:ext cx="1195731" cy="1478761"/>
            <a:chOff x="4901451" y="1906640"/>
            <a:chExt cx="1195731" cy="1478761"/>
          </a:xfrm>
          <a:solidFill>
            <a:schemeClr val="accent5"/>
          </a:solidFill>
        </p:grpSpPr>
        <p:sp>
          <p:nvSpPr>
            <p:cNvPr id="21" name="Freeform 20">
              <a:extLst>
                <a:ext uri="{FF2B5EF4-FFF2-40B4-BE49-F238E27FC236}">
                  <a16:creationId xmlns:a16="http://schemas.microsoft.com/office/drawing/2014/main" id="{6C7E046E-CB54-E0CC-B265-D6C5172B3BFA}"/>
                </a:ext>
              </a:extLst>
            </p:cNvPr>
            <p:cNvSpPr/>
            <p:nvPr/>
          </p:nvSpPr>
          <p:spPr>
            <a:xfrm>
              <a:off x="4903595" y="1906640"/>
              <a:ext cx="1193587" cy="1403715"/>
            </a:xfrm>
            <a:custGeom>
              <a:avLst/>
              <a:gdLst>
                <a:gd name="connsiteX0" fmla="*/ 757809 w 1145286"/>
                <a:gd name="connsiteY0" fmla="*/ 1346911 h 1346911"/>
                <a:gd name="connsiteX1" fmla="*/ 0 w 1145286"/>
                <a:gd name="connsiteY1" fmla="*/ 1346911 h 1346911"/>
                <a:gd name="connsiteX2" fmla="*/ 0 w 1145286"/>
                <a:gd name="connsiteY2" fmla="*/ 362788 h 1346911"/>
                <a:gd name="connsiteX3" fmla="*/ 363474 w 1145286"/>
                <a:gd name="connsiteY3" fmla="*/ 0 h 1346911"/>
                <a:gd name="connsiteX4" fmla="*/ 1145286 w 1145286"/>
                <a:gd name="connsiteY4" fmla="*/ 0 h 1346911"/>
                <a:gd name="connsiteX5" fmla="*/ 757809 w 1145286"/>
                <a:gd name="connsiteY5" fmla="*/ 386791 h 1346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5286" h="1346911">
                  <a:moveTo>
                    <a:pt x="757809" y="1346911"/>
                  </a:moveTo>
                  <a:lnTo>
                    <a:pt x="0" y="1346911"/>
                  </a:lnTo>
                  <a:lnTo>
                    <a:pt x="0" y="362788"/>
                  </a:lnTo>
                  <a:cubicBezTo>
                    <a:pt x="0" y="162535"/>
                    <a:pt x="162535" y="0"/>
                    <a:pt x="363474" y="0"/>
                  </a:cubicBezTo>
                  <a:lnTo>
                    <a:pt x="1145286" y="0"/>
                  </a:lnTo>
                  <a:cubicBezTo>
                    <a:pt x="931316" y="0"/>
                    <a:pt x="757809" y="173508"/>
                    <a:pt x="757809" y="386791"/>
                  </a:cubicBezTo>
                  <a:close/>
                </a:path>
              </a:pathLst>
            </a:custGeom>
            <a:grpFill/>
            <a:ln w="6858"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278C0716-ABA0-C8A0-47AF-B91697C6D6C6}"/>
                </a:ext>
              </a:extLst>
            </p:cNvPr>
            <p:cNvSpPr/>
            <p:nvPr/>
          </p:nvSpPr>
          <p:spPr>
            <a:xfrm>
              <a:off x="4901451" y="2663531"/>
              <a:ext cx="789769" cy="721870"/>
            </a:xfrm>
            <a:custGeom>
              <a:avLst/>
              <a:gdLst>
                <a:gd name="connsiteX0" fmla="*/ 757809 w 757809"/>
                <a:gd name="connsiteY0" fmla="*/ 692658 h 692658"/>
                <a:gd name="connsiteX1" fmla="*/ 0 w 757809"/>
                <a:gd name="connsiteY1" fmla="*/ 692658 h 692658"/>
                <a:gd name="connsiteX2" fmla="*/ 0 w 757809"/>
                <a:gd name="connsiteY2" fmla="*/ 379247 h 692658"/>
                <a:gd name="connsiteX3" fmla="*/ 379247 w 757809"/>
                <a:gd name="connsiteY3" fmla="*/ 0 h 692658"/>
                <a:gd name="connsiteX4" fmla="*/ 757809 w 757809"/>
                <a:gd name="connsiteY4" fmla="*/ 379247 h 692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7809" h="692658">
                  <a:moveTo>
                    <a:pt x="757809" y="692658"/>
                  </a:moveTo>
                  <a:lnTo>
                    <a:pt x="0" y="692658"/>
                  </a:lnTo>
                  <a:lnTo>
                    <a:pt x="0" y="379247"/>
                  </a:lnTo>
                  <a:cubicBezTo>
                    <a:pt x="0" y="170078"/>
                    <a:pt x="170078" y="0"/>
                    <a:pt x="379247" y="0"/>
                  </a:cubicBezTo>
                  <a:cubicBezTo>
                    <a:pt x="588416" y="0"/>
                    <a:pt x="757809" y="170078"/>
                    <a:pt x="757809" y="379247"/>
                  </a:cubicBezTo>
                  <a:close/>
                </a:path>
              </a:pathLst>
            </a:custGeom>
            <a:solidFill>
              <a:schemeClr val="accent3">
                <a:lumMod val="75000"/>
              </a:schemeClr>
            </a:solidFill>
            <a:ln w="6858" cap="flat">
              <a:noFill/>
              <a:prstDash val="solid"/>
              <a:miter/>
            </a:ln>
          </p:spPr>
          <p:txBody>
            <a:bodyPr rtlCol="0" anchor="ctr"/>
            <a:lstStyle/>
            <a:p>
              <a:endParaRPr lang="en-US" dirty="0"/>
            </a:p>
          </p:txBody>
        </p:sp>
      </p:grpSp>
      <p:grpSp>
        <p:nvGrpSpPr>
          <p:cNvPr id="75" name="Group 74">
            <a:extLst>
              <a:ext uri="{FF2B5EF4-FFF2-40B4-BE49-F238E27FC236}">
                <a16:creationId xmlns:a16="http://schemas.microsoft.com/office/drawing/2014/main" id="{6252FC57-67FB-5509-4804-AB9EA5A949B6}"/>
              </a:ext>
            </a:extLst>
          </p:cNvPr>
          <p:cNvGrpSpPr/>
          <p:nvPr/>
        </p:nvGrpSpPr>
        <p:grpSpPr>
          <a:xfrm>
            <a:off x="4120081" y="2663531"/>
            <a:ext cx="1192872" cy="1478761"/>
            <a:chOff x="4112397" y="2663531"/>
            <a:chExt cx="1192872" cy="1478761"/>
          </a:xfrm>
          <a:solidFill>
            <a:schemeClr val="accent3"/>
          </a:solidFill>
        </p:grpSpPr>
        <p:sp>
          <p:nvSpPr>
            <p:cNvPr id="25" name="Freeform 24">
              <a:extLst>
                <a:ext uri="{FF2B5EF4-FFF2-40B4-BE49-F238E27FC236}">
                  <a16:creationId xmlns:a16="http://schemas.microsoft.com/office/drawing/2014/main" id="{C03AF6BB-0B0A-87F6-9896-2EE2FCD26DCD}"/>
                </a:ext>
              </a:extLst>
            </p:cNvPr>
            <p:cNvSpPr/>
            <p:nvPr/>
          </p:nvSpPr>
          <p:spPr>
            <a:xfrm>
              <a:off x="4112397" y="2663531"/>
              <a:ext cx="1192872" cy="1404430"/>
            </a:xfrm>
            <a:custGeom>
              <a:avLst/>
              <a:gdLst>
                <a:gd name="connsiteX0" fmla="*/ 757809 w 1144600"/>
                <a:gd name="connsiteY0" fmla="*/ 1347597 h 1347597"/>
                <a:gd name="connsiteX1" fmla="*/ 0 w 1144600"/>
                <a:gd name="connsiteY1" fmla="*/ 1347597 h 1347597"/>
                <a:gd name="connsiteX2" fmla="*/ 0 w 1144600"/>
                <a:gd name="connsiteY2" fmla="*/ 363474 h 1347597"/>
                <a:gd name="connsiteX3" fmla="*/ 362788 w 1144600"/>
                <a:gd name="connsiteY3" fmla="*/ 0 h 1347597"/>
                <a:gd name="connsiteX4" fmla="*/ 1144600 w 1144600"/>
                <a:gd name="connsiteY4" fmla="*/ 0 h 1347597"/>
                <a:gd name="connsiteX5" fmla="*/ 757809 w 1144600"/>
                <a:gd name="connsiteY5" fmla="*/ 387477 h 1347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4600" h="1347597">
                  <a:moveTo>
                    <a:pt x="757809" y="1347597"/>
                  </a:moveTo>
                  <a:lnTo>
                    <a:pt x="0" y="1347597"/>
                  </a:lnTo>
                  <a:lnTo>
                    <a:pt x="0" y="363474"/>
                  </a:lnTo>
                  <a:cubicBezTo>
                    <a:pt x="0" y="162534"/>
                    <a:pt x="162534" y="0"/>
                    <a:pt x="362788" y="0"/>
                  </a:cubicBezTo>
                  <a:lnTo>
                    <a:pt x="1144600" y="0"/>
                  </a:lnTo>
                  <a:cubicBezTo>
                    <a:pt x="930631" y="0"/>
                    <a:pt x="757809" y="173507"/>
                    <a:pt x="757809" y="387477"/>
                  </a:cubicBezTo>
                  <a:close/>
                </a:path>
              </a:pathLst>
            </a:custGeom>
            <a:grpFill/>
            <a:ln w="685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F1D3B1FC-D259-594D-4B2F-4638D5BCD5AE}"/>
                </a:ext>
              </a:extLst>
            </p:cNvPr>
            <p:cNvSpPr/>
            <p:nvPr/>
          </p:nvSpPr>
          <p:spPr>
            <a:xfrm>
              <a:off x="4115256" y="3420422"/>
              <a:ext cx="789769" cy="721870"/>
            </a:xfrm>
            <a:custGeom>
              <a:avLst/>
              <a:gdLst>
                <a:gd name="connsiteX0" fmla="*/ 757809 w 757809"/>
                <a:gd name="connsiteY0" fmla="*/ 692658 h 692658"/>
                <a:gd name="connsiteX1" fmla="*/ 0 w 757809"/>
                <a:gd name="connsiteY1" fmla="*/ 692658 h 692658"/>
                <a:gd name="connsiteX2" fmla="*/ 0 w 757809"/>
                <a:gd name="connsiteY2" fmla="*/ 379248 h 692658"/>
                <a:gd name="connsiteX3" fmla="*/ 378562 w 757809"/>
                <a:gd name="connsiteY3" fmla="*/ 0 h 692658"/>
                <a:gd name="connsiteX4" fmla="*/ 757809 w 757809"/>
                <a:gd name="connsiteY4" fmla="*/ 379248 h 692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7809" h="692658">
                  <a:moveTo>
                    <a:pt x="757809" y="692658"/>
                  </a:moveTo>
                  <a:lnTo>
                    <a:pt x="0" y="692658"/>
                  </a:lnTo>
                  <a:lnTo>
                    <a:pt x="0" y="379248"/>
                  </a:lnTo>
                  <a:cubicBezTo>
                    <a:pt x="0" y="170079"/>
                    <a:pt x="169393" y="0"/>
                    <a:pt x="378562" y="0"/>
                  </a:cubicBezTo>
                  <a:cubicBezTo>
                    <a:pt x="587731" y="0"/>
                    <a:pt x="757809" y="170079"/>
                    <a:pt x="757809" y="379248"/>
                  </a:cubicBezTo>
                  <a:close/>
                </a:path>
              </a:pathLst>
            </a:custGeom>
            <a:solidFill>
              <a:schemeClr val="accent2">
                <a:lumMod val="75000"/>
              </a:schemeClr>
            </a:solidFill>
            <a:ln w="6858" cap="flat">
              <a:noFill/>
              <a:prstDash val="solid"/>
              <a:miter/>
            </a:ln>
          </p:spPr>
          <p:txBody>
            <a:bodyPr rtlCol="0" anchor="ctr"/>
            <a:lstStyle/>
            <a:p>
              <a:endParaRPr lang="en-US"/>
            </a:p>
          </p:txBody>
        </p:sp>
      </p:grpSp>
      <p:grpSp>
        <p:nvGrpSpPr>
          <p:cNvPr id="74" name="Group 73">
            <a:extLst>
              <a:ext uri="{FF2B5EF4-FFF2-40B4-BE49-F238E27FC236}">
                <a16:creationId xmlns:a16="http://schemas.microsoft.com/office/drawing/2014/main" id="{888121E8-CC5A-E9C9-640D-EB380CFF81B1}"/>
              </a:ext>
            </a:extLst>
          </p:cNvPr>
          <p:cNvGrpSpPr/>
          <p:nvPr/>
        </p:nvGrpSpPr>
        <p:grpSpPr>
          <a:xfrm>
            <a:off x="3339350" y="3420422"/>
            <a:ext cx="1192872" cy="1477332"/>
            <a:chOff x="3325488" y="3420422"/>
            <a:chExt cx="1192872" cy="1477332"/>
          </a:xfrm>
          <a:solidFill>
            <a:schemeClr val="accent2"/>
          </a:solidFill>
        </p:grpSpPr>
        <p:sp>
          <p:nvSpPr>
            <p:cNvPr id="37" name="Freeform 36">
              <a:extLst>
                <a:ext uri="{FF2B5EF4-FFF2-40B4-BE49-F238E27FC236}">
                  <a16:creationId xmlns:a16="http://schemas.microsoft.com/office/drawing/2014/main" id="{9E415799-4986-E7C2-5772-A63222B209FA}"/>
                </a:ext>
              </a:extLst>
            </p:cNvPr>
            <p:cNvSpPr/>
            <p:nvPr/>
          </p:nvSpPr>
          <p:spPr>
            <a:xfrm>
              <a:off x="3325488" y="3420422"/>
              <a:ext cx="1192872" cy="1404430"/>
            </a:xfrm>
            <a:custGeom>
              <a:avLst/>
              <a:gdLst>
                <a:gd name="connsiteX0" fmla="*/ 757809 w 1144600"/>
                <a:gd name="connsiteY0" fmla="*/ 1347597 h 1347597"/>
                <a:gd name="connsiteX1" fmla="*/ 0 w 1144600"/>
                <a:gd name="connsiteY1" fmla="*/ 1347597 h 1347597"/>
                <a:gd name="connsiteX2" fmla="*/ 0 w 1144600"/>
                <a:gd name="connsiteY2" fmla="*/ 363474 h 1347597"/>
                <a:gd name="connsiteX3" fmla="*/ 363474 w 1144600"/>
                <a:gd name="connsiteY3" fmla="*/ 0 h 1347597"/>
                <a:gd name="connsiteX4" fmla="*/ 1144600 w 1144600"/>
                <a:gd name="connsiteY4" fmla="*/ 0 h 1347597"/>
                <a:gd name="connsiteX5" fmla="*/ 757809 w 1144600"/>
                <a:gd name="connsiteY5" fmla="*/ 387477 h 1347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4600" h="1347597">
                  <a:moveTo>
                    <a:pt x="757809" y="1347597"/>
                  </a:moveTo>
                  <a:lnTo>
                    <a:pt x="0" y="1347597"/>
                  </a:lnTo>
                  <a:lnTo>
                    <a:pt x="0" y="363474"/>
                  </a:lnTo>
                  <a:cubicBezTo>
                    <a:pt x="0" y="162535"/>
                    <a:pt x="162535" y="0"/>
                    <a:pt x="363474" y="0"/>
                  </a:cubicBezTo>
                  <a:lnTo>
                    <a:pt x="1144600" y="0"/>
                  </a:lnTo>
                  <a:cubicBezTo>
                    <a:pt x="931316" y="0"/>
                    <a:pt x="757809" y="173508"/>
                    <a:pt x="757809" y="387477"/>
                  </a:cubicBezTo>
                  <a:close/>
                </a:path>
              </a:pathLst>
            </a:custGeom>
            <a:grpFill/>
            <a:ln w="685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849DC13-4627-E71B-E9F1-4BA01F86EF3C}"/>
                </a:ext>
              </a:extLst>
            </p:cNvPr>
            <p:cNvSpPr/>
            <p:nvPr/>
          </p:nvSpPr>
          <p:spPr>
            <a:xfrm>
              <a:off x="3326202" y="4176600"/>
              <a:ext cx="789769" cy="721154"/>
            </a:xfrm>
            <a:custGeom>
              <a:avLst/>
              <a:gdLst>
                <a:gd name="connsiteX0" fmla="*/ 757809 w 757809"/>
                <a:gd name="connsiteY0" fmla="*/ 691972 h 691971"/>
                <a:gd name="connsiteX1" fmla="*/ 0 w 757809"/>
                <a:gd name="connsiteY1" fmla="*/ 691972 h 691971"/>
                <a:gd name="connsiteX2" fmla="*/ 0 w 757809"/>
                <a:gd name="connsiteY2" fmla="*/ 378561 h 691971"/>
                <a:gd name="connsiteX3" fmla="*/ 378561 w 757809"/>
                <a:gd name="connsiteY3" fmla="*/ 0 h 691971"/>
                <a:gd name="connsiteX4" fmla="*/ 757809 w 757809"/>
                <a:gd name="connsiteY4" fmla="*/ 378561 h 6919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7809" h="691971">
                  <a:moveTo>
                    <a:pt x="757809" y="691972"/>
                  </a:moveTo>
                  <a:lnTo>
                    <a:pt x="0" y="691972"/>
                  </a:lnTo>
                  <a:lnTo>
                    <a:pt x="0" y="378561"/>
                  </a:lnTo>
                  <a:cubicBezTo>
                    <a:pt x="0" y="169392"/>
                    <a:pt x="169392" y="0"/>
                    <a:pt x="378561" y="0"/>
                  </a:cubicBezTo>
                  <a:cubicBezTo>
                    <a:pt x="587731" y="0"/>
                    <a:pt x="757809" y="169392"/>
                    <a:pt x="757809" y="378561"/>
                  </a:cubicBezTo>
                  <a:close/>
                </a:path>
              </a:pathLst>
            </a:custGeom>
            <a:solidFill>
              <a:schemeClr val="accent1">
                <a:lumMod val="75000"/>
              </a:schemeClr>
            </a:solidFill>
            <a:ln w="6858" cap="flat">
              <a:noFill/>
              <a:prstDash val="solid"/>
              <a:miter/>
            </a:ln>
          </p:spPr>
          <p:txBody>
            <a:bodyPr rtlCol="0" anchor="ctr"/>
            <a:lstStyle/>
            <a:p>
              <a:endParaRPr lang="en-US"/>
            </a:p>
          </p:txBody>
        </p:sp>
      </p:grpSp>
      <p:sp>
        <p:nvSpPr>
          <p:cNvPr id="41" name="Freeform 40">
            <a:extLst>
              <a:ext uri="{FF2B5EF4-FFF2-40B4-BE49-F238E27FC236}">
                <a16:creationId xmlns:a16="http://schemas.microsoft.com/office/drawing/2014/main" id="{D13E8F2C-7ADC-56DE-6ED4-097021B477AD}"/>
              </a:ext>
            </a:extLst>
          </p:cNvPr>
          <p:cNvSpPr/>
          <p:nvPr/>
        </p:nvSpPr>
        <p:spPr>
          <a:xfrm>
            <a:off x="2551801" y="4176600"/>
            <a:ext cx="1193587" cy="1828260"/>
          </a:xfrm>
          <a:custGeom>
            <a:avLst/>
            <a:gdLst>
              <a:gd name="connsiteX0" fmla="*/ 757809 w 1145286"/>
              <a:gd name="connsiteY0" fmla="*/ 1754276 h 1754276"/>
              <a:gd name="connsiteX1" fmla="*/ 0 w 1145286"/>
              <a:gd name="connsiteY1" fmla="*/ 1754276 h 1754276"/>
              <a:gd name="connsiteX2" fmla="*/ 0 w 1145286"/>
              <a:gd name="connsiteY2" fmla="*/ 362788 h 1754276"/>
              <a:gd name="connsiteX3" fmla="*/ 363474 w 1145286"/>
              <a:gd name="connsiteY3" fmla="*/ 0 h 1754276"/>
              <a:gd name="connsiteX4" fmla="*/ 1145286 w 1145286"/>
              <a:gd name="connsiteY4" fmla="*/ 0 h 1754276"/>
              <a:gd name="connsiteX5" fmla="*/ 757809 w 1145286"/>
              <a:gd name="connsiteY5" fmla="*/ 386791 h 1754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5286" h="1754276">
                <a:moveTo>
                  <a:pt x="757809" y="1754276"/>
                </a:moveTo>
                <a:lnTo>
                  <a:pt x="0" y="1754276"/>
                </a:lnTo>
                <a:lnTo>
                  <a:pt x="0" y="362788"/>
                </a:lnTo>
                <a:cubicBezTo>
                  <a:pt x="0" y="162534"/>
                  <a:pt x="162535" y="0"/>
                  <a:pt x="363474" y="0"/>
                </a:cubicBezTo>
                <a:lnTo>
                  <a:pt x="1145286" y="0"/>
                </a:lnTo>
                <a:cubicBezTo>
                  <a:pt x="931316" y="0"/>
                  <a:pt x="757809" y="172821"/>
                  <a:pt x="757809" y="386791"/>
                </a:cubicBezTo>
                <a:close/>
              </a:path>
            </a:pathLst>
          </a:custGeom>
          <a:solidFill>
            <a:schemeClr val="accent1"/>
          </a:solidFill>
          <a:ln w="6858" cap="flat">
            <a:noFill/>
            <a:prstDash val="solid"/>
            <a:miter/>
          </a:ln>
        </p:spPr>
        <p:txBody>
          <a:bodyPr rtlCol="0" anchor="ctr"/>
          <a:lstStyle/>
          <a:p>
            <a:endParaRPr lang="en-US"/>
          </a:p>
        </p:txBody>
      </p:sp>
      <p:sp>
        <p:nvSpPr>
          <p:cNvPr id="86" name="TextBox 85">
            <a:extLst>
              <a:ext uri="{FF2B5EF4-FFF2-40B4-BE49-F238E27FC236}">
                <a16:creationId xmlns:a16="http://schemas.microsoft.com/office/drawing/2014/main" id="{D4BFC228-36D3-AC43-1475-1FE35E1AD786}"/>
              </a:ext>
            </a:extLst>
          </p:cNvPr>
          <p:cNvSpPr txBox="1"/>
          <p:nvPr/>
        </p:nvSpPr>
        <p:spPr>
          <a:xfrm>
            <a:off x="2549581" y="4282075"/>
            <a:ext cx="789769" cy="646331"/>
          </a:xfrm>
          <a:prstGeom prst="rect">
            <a:avLst/>
          </a:prstGeom>
          <a:noFill/>
        </p:spPr>
        <p:txBody>
          <a:bodyPr wrap="square" rtlCol="0">
            <a:spAutoFit/>
          </a:bodyPr>
          <a:lstStyle/>
          <a:p>
            <a:pPr algn="ctr">
              <a:lnSpc>
                <a:spcPct val="90000"/>
              </a:lnSpc>
            </a:pPr>
            <a:r>
              <a:rPr lang="en-US" sz="1200" dirty="0">
                <a:solidFill>
                  <a:schemeClr val="bg1"/>
                </a:solidFill>
                <a:latin typeface="Albert Sans Medium" pitchFamily="2" charset="77"/>
              </a:rPr>
              <a:t>STEP</a:t>
            </a:r>
          </a:p>
          <a:p>
            <a:pPr algn="ctr">
              <a:lnSpc>
                <a:spcPct val="90000"/>
              </a:lnSpc>
            </a:pPr>
            <a:r>
              <a:rPr lang="en-US" sz="2800" dirty="0">
                <a:solidFill>
                  <a:schemeClr val="bg1"/>
                </a:solidFill>
                <a:latin typeface="Albert Sans Medium" pitchFamily="2" charset="77"/>
              </a:rPr>
              <a:t>01</a:t>
            </a:r>
          </a:p>
        </p:txBody>
      </p:sp>
      <p:sp>
        <p:nvSpPr>
          <p:cNvPr id="88" name="TextBox 87">
            <a:extLst>
              <a:ext uri="{FF2B5EF4-FFF2-40B4-BE49-F238E27FC236}">
                <a16:creationId xmlns:a16="http://schemas.microsoft.com/office/drawing/2014/main" id="{57C60D4B-2099-3784-2460-9664FADA72DB}"/>
              </a:ext>
            </a:extLst>
          </p:cNvPr>
          <p:cNvSpPr txBox="1"/>
          <p:nvPr/>
        </p:nvSpPr>
        <p:spPr>
          <a:xfrm>
            <a:off x="3350782" y="3510929"/>
            <a:ext cx="779051" cy="646331"/>
          </a:xfrm>
          <a:prstGeom prst="rect">
            <a:avLst/>
          </a:prstGeom>
          <a:noFill/>
        </p:spPr>
        <p:txBody>
          <a:bodyPr wrap="square" rtlCol="0">
            <a:spAutoFit/>
          </a:bodyPr>
          <a:lstStyle/>
          <a:p>
            <a:pPr algn="ctr">
              <a:lnSpc>
                <a:spcPct val="90000"/>
              </a:lnSpc>
            </a:pPr>
            <a:r>
              <a:rPr lang="en-US" sz="1200" dirty="0">
                <a:solidFill>
                  <a:schemeClr val="bg1"/>
                </a:solidFill>
                <a:latin typeface="Albert Sans Medium" pitchFamily="2" charset="77"/>
              </a:rPr>
              <a:t>STEP</a:t>
            </a:r>
          </a:p>
          <a:p>
            <a:pPr algn="ctr">
              <a:lnSpc>
                <a:spcPct val="90000"/>
              </a:lnSpc>
            </a:pPr>
            <a:r>
              <a:rPr lang="en-US" sz="2800" dirty="0">
                <a:solidFill>
                  <a:schemeClr val="bg1"/>
                </a:solidFill>
                <a:latin typeface="Albert Sans Medium" pitchFamily="2" charset="77"/>
              </a:rPr>
              <a:t>02</a:t>
            </a:r>
          </a:p>
        </p:txBody>
      </p:sp>
      <p:sp>
        <p:nvSpPr>
          <p:cNvPr id="89" name="TextBox 88">
            <a:extLst>
              <a:ext uri="{FF2B5EF4-FFF2-40B4-BE49-F238E27FC236}">
                <a16:creationId xmlns:a16="http://schemas.microsoft.com/office/drawing/2014/main" id="{F95000F9-EF52-B65C-BE43-582D85E9F5E6}"/>
              </a:ext>
            </a:extLst>
          </p:cNvPr>
          <p:cNvSpPr txBox="1"/>
          <p:nvPr/>
        </p:nvSpPr>
        <p:spPr>
          <a:xfrm>
            <a:off x="4116150" y="2761415"/>
            <a:ext cx="789769" cy="646331"/>
          </a:xfrm>
          <a:prstGeom prst="rect">
            <a:avLst/>
          </a:prstGeom>
          <a:noFill/>
        </p:spPr>
        <p:txBody>
          <a:bodyPr wrap="square" rtlCol="0">
            <a:spAutoFit/>
          </a:bodyPr>
          <a:lstStyle/>
          <a:p>
            <a:pPr algn="ctr">
              <a:lnSpc>
                <a:spcPct val="90000"/>
              </a:lnSpc>
            </a:pPr>
            <a:r>
              <a:rPr lang="en-US" sz="1200" dirty="0">
                <a:solidFill>
                  <a:schemeClr val="bg1"/>
                </a:solidFill>
                <a:latin typeface="Albert Sans Medium" pitchFamily="2" charset="77"/>
              </a:rPr>
              <a:t>STEP</a:t>
            </a:r>
          </a:p>
          <a:p>
            <a:pPr algn="ctr">
              <a:lnSpc>
                <a:spcPct val="90000"/>
              </a:lnSpc>
            </a:pPr>
            <a:r>
              <a:rPr lang="en-US" sz="2800" dirty="0">
                <a:solidFill>
                  <a:schemeClr val="bg1"/>
                </a:solidFill>
                <a:latin typeface="Albert Sans Medium" pitchFamily="2" charset="77"/>
              </a:rPr>
              <a:t>03</a:t>
            </a:r>
          </a:p>
        </p:txBody>
      </p:sp>
      <p:sp>
        <p:nvSpPr>
          <p:cNvPr id="90" name="TextBox 89">
            <a:extLst>
              <a:ext uri="{FF2B5EF4-FFF2-40B4-BE49-F238E27FC236}">
                <a16:creationId xmlns:a16="http://schemas.microsoft.com/office/drawing/2014/main" id="{63CA2595-E620-2FBF-5099-64801058CED2}"/>
              </a:ext>
            </a:extLst>
          </p:cNvPr>
          <p:cNvSpPr txBox="1"/>
          <p:nvPr/>
        </p:nvSpPr>
        <p:spPr>
          <a:xfrm>
            <a:off x="4905919" y="2011674"/>
            <a:ext cx="787445" cy="646331"/>
          </a:xfrm>
          <a:prstGeom prst="rect">
            <a:avLst/>
          </a:prstGeom>
          <a:noFill/>
        </p:spPr>
        <p:txBody>
          <a:bodyPr wrap="square" rtlCol="0">
            <a:spAutoFit/>
          </a:bodyPr>
          <a:lstStyle/>
          <a:p>
            <a:pPr algn="ctr">
              <a:lnSpc>
                <a:spcPct val="90000"/>
              </a:lnSpc>
            </a:pPr>
            <a:r>
              <a:rPr lang="en-US" sz="1200" dirty="0">
                <a:solidFill>
                  <a:schemeClr val="bg1"/>
                </a:solidFill>
                <a:latin typeface="Albert Sans Medium" pitchFamily="2" charset="77"/>
              </a:rPr>
              <a:t>STEP</a:t>
            </a:r>
          </a:p>
          <a:p>
            <a:pPr algn="ctr">
              <a:lnSpc>
                <a:spcPct val="90000"/>
              </a:lnSpc>
            </a:pPr>
            <a:r>
              <a:rPr lang="en-US" sz="2800" dirty="0">
                <a:solidFill>
                  <a:schemeClr val="bg1"/>
                </a:solidFill>
                <a:latin typeface="Albert Sans Medium" pitchFamily="2" charset="77"/>
              </a:rPr>
              <a:t>04</a:t>
            </a:r>
          </a:p>
        </p:txBody>
      </p:sp>
      <p:sp>
        <p:nvSpPr>
          <p:cNvPr id="91" name="TextBox 90">
            <a:extLst>
              <a:ext uri="{FF2B5EF4-FFF2-40B4-BE49-F238E27FC236}">
                <a16:creationId xmlns:a16="http://schemas.microsoft.com/office/drawing/2014/main" id="{69BE4CF8-D376-E75C-8E78-323A5CCB5B70}"/>
              </a:ext>
            </a:extLst>
          </p:cNvPr>
          <p:cNvSpPr txBox="1"/>
          <p:nvPr/>
        </p:nvSpPr>
        <p:spPr>
          <a:xfrm>
            <a:off x="6283010" y="2662618"/>
            <a:ext cx="1581308" cy="338554"/>
          </a:xfrm>
          <a:prstGeom prst="rect">
            <a:avLst/>
          </a:prstGeom>
          <a:noFill/>
        </p:spPr>
        <p:txBody>
          <a:bodyPr wrap="square" rtlCol="0">
            <a:spAutoFit/>
          </a:bodyPr>
          <a:lstStyle/>
          <a:p>
            <a:pPr algn="ctr"/>
            <a:r>
              <a:rPr lang="en-US" sz="1600" b="1" dirty="0">
                <a:solidFill>
                  <a:schemeClr val="tx1">
                    <a:lumMod val="65000"/>
                    <a:lumOff val="35000"/>
                  </a:schemeClr>
                </a:solidFill>
                <a:latin typeface="Albert Sans Medium" pitchFamily="2" charset="77"/>
              </a:rPr>
              <a:t>Lorem Ipsum</a:t>
            </a:r>
          </a:p>
        </p:txBody>
      </p:sp>
      <p:sp>
        <p:nvSpPr>
          <p:cNvPr id="92" name="TextBox 91">
            <a:extLst>
              <a:ext uri="{FF2B5EF4-FFF2-40B4-BE49-F238E27FC236}">
                <a16:creationId xmlns:a16="http://schemas.microsoft.com/office/drawing/2014/main" id="{0EF160E4-3435-6419-CAB1-5929737FA258}"/>
              </a:ext>
            </a:extLst>
          </p:cNvPr>
          <p:cNvSpPr txBox="1"/>
          <p:nvPr/>
        </p:nvSpPr>
        <p:spPr>
          <a:xfrm>
            <a:off x="6358704" y="2923089"/>
            <a:ext cx="2777612" cy="400110"/>
          </a:xfrm>
          <a:prstGeom prst="rect">
            <a:avLst/>
          </a:prstGeom>
          <a:noFill/>
        </p:spPr>
        <p:txBody>
          <a:bodyPr wrap="square" rtlCol="0">
            <a:spAutoFit/>
          </a:bodyPr>
          <a:lstStyle/>
          <a:p>
            <a:r>
              <a:rPr lang="en-US" sz="1000" dirty="0">
                <a:solidFill>
                  <a:schemeClr val="bg2"/>
                </a:solidFill>
                <a:latin typeface="Albert Sans" pitchFamily="2" charset="77"/>
              </a:rPr>
              <a:t>Lorem Ipsum, </a:t>
            </a:r>
            <a:r>
              <a:rPr lang="en-US" sz="1000" dirty="0" err="1">
                <a:solidFill>
                  <a:schemeClr val="bg2"/>
                </a:solidFill>
                <a:latin typeface="Albert Sans" pitchFamily="2" charset="77"/>
              </a:rPr>
              <a:t>consectetur</a:t>
            </a:r>
            <a:r>
              <a:rPr lang="en-US" sz="1000" dirty="0">
                <a:solidFill>
                  <a:schemeClr val="bg2"/>
                </a:solidFill>
                <a:latin typeface="Albert Sans" pitchFamily="2" charset="77"/>
              </a:rPr>
              <a:t> </a:t>
            </a:r>
            <a:r>
              <a:rPr lang="en-US" sz="1000" dirty="0" err="1">
                <a:solidFill>
                  <a:schemeClr val="bg2"/>
                </a:solidFill>
                <a:latin typeface="Albert Sans" pitchFamily="2" charset="77"/>
              </a:rPr>
              <a:t>adipiscing</a:t>
            </a:r>
            <a:r>
              <a:rPr lang="en-US" sz="1000" dirty="0">
                <a:solidFill>
                  <a:schemeClr val="bg2"/>
                </a:solidFill>
                <a:latin typeface="Albert Sans" pitchFamily="2" charset="77"/>
              </a:rPr>
              <a:t> </a:t>
            </a:r>
            <a:r>
              <a:rPr lang="en-US" sz="1000" dirty="0" err="1">
                <a:solidFill>
                  <a:schemeClr val="bg2"/>
                </a:solidFill>
                <a:latin typeface="Albert Sans" pitchFamily="2" charset="77"/>
              </a:rPr>
              <a:t>elit</a:t>
            </a:r>
            <a:r>
              <a:rPr lang="en-US" sz="1000" dirty="0">
                <a:solidFill>
                  <a:schemeClr val="bg2"/>
                </a:solidFill>
                <a:latin typeface="Albert Sans" pitchFamily="2" charset="77"/>
              </a:rPr>
              <a:t>. </a:t>
            </a:r>
            <a:r>
              <a:rPr lang="en-US" sz="1000" dirty="0" err="1">
                <a:solidFill>
                  <a:schemeClr val="bg2"/>
                </a:solidFill>
                <a:latin typeface="Albert Sans" pitchFamily="2" charset="77"/>
              </a:rPr>
              <a:t>Curabitur</a:t>
            </a:r>
            <a:r>
              <a:rPr lang="en-US" sz="1000" dirty="0">
                <a:solidFill>
                  <a:schemeClr val="bg2"/>
                </a:solidFill>
                <a:latin typeface="Albert Sans" pitchFamily="2" charset="77"/>
              </a:rPr>
              <a:t> </a:t>
            </a:r>
            <a:r>
              <a:rPr lang="en-US" sz="1000" dirty="0" err="1">
                <a:solidFill>
                  <a:schemeClr val="bg2"/>
                </a:solidFill>
                <a:latin typeface="Albert Sans" pitchFamily="2" charset="77"/>
              </a:rPr>
              <a:t>feugiat</a:t>
            </a:r>
            <a:r>
              <a:rPr lang="en-US" sz="1000" dirty="0">
                <a:solidFill>
                  <a:schemeClr val="bg2"/>
                </a:solidFill>
                <a:latin typeface="Albert Sans" pitchFamily="2" charset="77"/>
              </a:rPr>
              <a:t> </a:t>
            </a:r>
            <a:r>
              <a:rPr lang="en-US" sz="1000" dirty="0" err="1">
                <a:solidFill>
                  <a:schemeClr val="bg2"/>
                </a:solidFill>
                <a:latin typeface="Albert Sans" pitchFamily="2" charset="77"/>
              </a:rPr>
              <a:t>elit</a:t>
            </a:r>
            <a:r>
              <a:rPr lang="en-US" sz="1000" dirty="0">
                <a:solidFill>
                  <a:schemeClr val="bg2"/>
                </a:solidFill>
                <a:latin typeface="Albert Sans" pitchFamily="2" charset="77"/>
              </a:rPr>
              <a:t> </a:t>
            </a:r>
            <a:r>
              <a:rPr lang="en-US" sz="1000" dirty="0" err="1">
                <a:solidFill>
                  <a:schemeClr val="bg2"/>
                </a:solidFill>
                <a:latin typeface="Albert Sans" pitchFamily="2" charset="77"/>
              </a:rPr>
              <a:t>eget</a:t>
            </a:r>
            <a:r>
              <a:rPr lang="en-US" sz="1000" dirty="0">
                <a:solidFill>
                  <a:schemeClr val="bg2"/>
                </a:solidFill>
                <a:latin typeface="Albert Sans" pitchFamily="2" charset="77"/>
              </a:rPr>
              <a:t> </a:t>
            </a:r>
            <a:r>
              <a:rPr lang="en-US" sz="1000" dirty="0" err="1">
                <a:solidFill>
                  <a:schemeClr val="bg2"/>
                </a:solidFill>
                <a:latin typeface="Albert Sans" pitchFamily="2" charset="77"/>
              </a:rPr>
              <a:t>mauris</a:t>
            </a:r>
            <a:r>
              <a:rPr lang="en-US" sz="1000" dirty="0">
                <a:solidFill>
                  <a:schemeClr val="bg2"/>
                </a:solidFill>
                <a:latin typeface="Albert Sans" pitchFamily="2" charset="77"/>
              </a:rPr>
              <a:t>.</a:t>
            </a:r>
          </a:p>
        </p:txBody>
      </p:sp>
      <p:sp>
        <p:nvSpPr>
          <p:cNvPr id="93" name="TextBox 92">
            <a:extLst>
              <a:ext uri="{FF2B5EF4-FFF2-40B4-BE49-F238E27FC236}">
                <a16:creationId xmlns:a16="http://schemas.microsoft.com/office/drawing/2014/main" id="{DBCE6685-02FA-E143-EEFD-771F44571583}"/>
              </a:ext>
            </a:extLst>
          </p:cNvPr>
          <p:cNvSpPr txBox="1"/>
          <p:nvPr/>
        </p:nvSpPr>
        <p:spPr>
          <a:xfrm>
            <a:off x="5504921" y="3435656"/>
            <a:ext cx="1581308" cy="338554"/>
          </a:xfrm>
          <a:prstGeom prst="rect">
            <a:avLst/>
          </a:prstGeom>
          <a:noFill/>
        </p:spPr>
        <p:txBody>
          <a:bodyPr wrap="square" rtlCol="0">
            <a:spAutoFit/>
          </a:bodyPr>
          <a:lstStyle/>
          <a:p>
            <a:pPr algn="ctr"/>
            <a:r>
              <a:rPr lang="en-US" sz="1600" b="1" dirty="0">
                <a:solidFill>
                  <a:schemeClr val="tx1">
                    <a:lumMod val="65000"/>
                    <a:lumOff val="35000"/>
                  </a:schemeClr>
                </a:solidFill>
                <a:latin typeface="Albert Sans Medium" pitchFamily="2" charset="77"/>
              </a:rPr>
              <a:t>Lorem Ipsum</a:t>
            </a:r>
          </a:p>
        </p:txBody>
      </p:sp>
      <p:sp>
        <p:nvSpPr>
          <p:cNvPr id="94" name="TextBox 93">
            <a:extLst>
              <a:ext uri="{FF2B5EF4-FFF2-40B4-BE49-F238E27FC236}">
                <a16:creationId xmlns:a16="http://schemas.microsoft.com/office/drawing/2014/main" id="{3A65BA14-A9DE-E423-FA3F-62C44B49A456}"/>
              </a:ext>
            </a:extLst>
          </p:cNvPr>
          <p:cNvSpPr txBox="1"/>
          <p:nvPr/>
        </p:nvSpPr>
        <p:spPr>
          <a:xfrm>
            <a:off x="5580615" y="3696127"/>
            <a:ext cx="2777612" cy="400110"/>
          </a:xfrm>
          <a:prstGeom prst="rect">
            <a:avLst/>
          </a:prstGeom>
          <a:noFill/>
        </p:spPr>
        <p:txBody>
          <a:bodyPr wrap="square" rtlCol="0">
            <a:spAutoFit/>
          </a:bodyPr>
          <a:lstStyle/>
          <a:p>
            <a:r>
              <a:rPr lang="en-US" sz="1000" dirty="0">
                <a:solidFill>
                  <a:schemeClr val="bg2"/>
                </a:solidFill>
                <a:latin typeface="Albert Sans" pitchFamily="2" charset="77"/>
              </a:rPr>
              <a:t>Lorem Ipsum, </a:t>
            </a:r>
            <a:r>
              <a:rPr lang="en-US" sz="1000" dirty="0" err="1">
                <a:solidFill>
                  <a:schemeClr val="bg2"/>
                </a:solidFill>
                <a:latin typeface="Albert Sans" pitchFamily="2" charset="77"/>
              </a:rPr>
              <a:t>consectetur</a:t>
            </a:r>
            <a:r>
              <a:rPr lang="en-US" sz="1000" dirty="0">
                <a:solidFill>
                  <a:schemeClr val="bg2"/>
                </a:solidFill>
                <a:latin typeface="Albert Sans" pitchFamily="2" charset="77"/>
              </a:rPr>
              <a:t> </a:t>
            </a:r>
            <a:r>
              <a:rPr lang="en-US" sz="1000" dirty="0" err="1">
                <a:solidFill>
                  <a:schemeClr val="bg2"/>
                </a:solidFill>
                <a:latin typeface="Albert Sans" pitchFamily="2" charset="77"/>
              </a:rPr>
              <a:t>adipiscing</a:t>
            </a:r>
            <a:r>
              <a:rPr lang="en-US" sz="1000" dirty="0">
                <a:solidFill>
                  <a:schemeClr val="bg2"/>
                </a:solidFill>
                <a:latin typeface="Albert Sans" pitchFamily="2" charset="77"/>
              </a:rPr>
              <a:t> </a:t>
            </a:r>
            <a:r>
              <a:rPr lang="en-US" sz="1000" dirty="0" err="1">
                <a:solidFill>
                  <a:schemeClr val="bg2"/>
                </a:solidFill>
                <a:latin typeface="Albert Sans" pitchFamily="2" charset="77"/>
              </a:rPr>
              <a:t>elit</a:t>
            </a:r>
            <a:r>
              <a:rPr lang="en-US" sz="1000" dirty="0">
                <a:solidFill>
                  <a:schemeClr val="bg2"/>
                </a:solidFill>
                <a:latin typeface="Albert Sans" pitchFamily="2" charset="77"/>
              </a:rPr>
              <a:t>. </a:t>
            </a:r>
            <a:r>
              <a:rPr lang="en-US" sz="1000" dirty="0" err="1">
                <a:solidFill>
                  <a:schemeClr val="bg2"/>
                </a:solidFill>
                <a:latin typeface="Albert Sans" pitchFamily="2" charset="77"/>
              </a:rPr>
              <a:t>Curabitur</a:t>
            </a:r>
            <a:r>
              <a:rPr lang="en-US" sz="1000" dirty="0">
                <a:solidFill>
                  <a:schemeClr val="bg2"/>
                </a:solidFill>
                <a:latin typeface="Albert Sans" pitchFamily="2" charset="77"/>
              </a:rPr>
              <a:t> </a:t>
            </a:r>
            <a:r>
              <a:rPr lang="en-US" sz="1000" dirty="0" err="1">
                <a:solidFill>
                  <a:schemeClr val="bg2"/>
                </a:solidFill>
                <a:latin typeface="Albert Sans" pitchFamily="2" charset="77"/>
              </a:rPr>
              <a:t>feugiat</a:t>
            </a:r>
            <a:r>
              <a:rPr lang="en-US" sz="1000" dirty="0">
                <a:solidFill>
                  <a:schemeClr val="bg2"/>
                </a:solidFill>
                <a:latin typeface="Albert Sans" pitchFamily="2" charset="77"/>
              </a:rPr>
              <a:t> </a:t>
            </a:r>
            <a:r>
              <a:rPr lang="en-US" sz="1000" dirty="0" err="1">
                <a:solidFill>
                  <a:schemeClr val="bg2"/>
                </a:solidFill>
                <a:latin typeface="Albert Sans" pitchFamily="2" charset="77"/>
              </a:rPr>
              <a:t>elit</a:t>
            </a:r>
            <a:r>
              <a:rPr lang="en-US" sz="1000" dirty="0">
                <a:solidFill>
                  <a:schemeClr val="bg2"/>
                </a:solidFill>
                <a:latin typeface="Albert Sans" pitchFamily="2" charset="77"/>
              </a:rPr>
              <a:t> </a:t>
            </a:r>
            <a:r>
              <a:rPr lang="en-US" sz="1000" dirty="0" err="1">
                <a:solidFill>
                  <a:schemeClr val="bg2"/>
                </a:solidFill>
                <a:latin typeface="Albert Sans" pitchFamily="2" charset="77"/>
              </a:rPr>
              <a:t>eget</a:t>
            </a:r>
            <a:r>
              <a:rPr lang="en-US" sz="1000" dirty="0">
                <a:solidFill>
                  <a:schemeClr val="bg2"/>
                </a:solidFill>
                <a:latin typeface="Albert Sans" pitchFamily="2" charset="77"/>
              </a:rPr>
              <a:t> </a:t>
            </a:r>
            <a:r>
              <a:rPr lang="en-US" sz="1000" dirty="0" err="1">
                <a:solidFill>
                  <a:schemeClr val="bg2"/>
                </a:solidFill>
                <a:latin typeface="Albert Sans" pitchFamily="2" charset="77"/>
              </a:rPr>
              <a:t>mauris</a:t>
            </a:r>
            <a:r>
              <a:rPr lang="en-US" sz="1000" dirty="0">
                <a:solidFill>
                  <a:schemeClr val="bg2"/>
                </a:solidFill>
                <a:latin typeface="Albert Sans" pitchFamily="2" charset="77"/>
              </a:rPr>
              <a:t>.</a:t>
            </a:r>
          </a:p>
        </p:txBody>
      </p:sp>
      <p:sp>
        <p:nvSpPr>
          <p:cNvPr id="95" name="TextBox 94">
            <a:extLst>
              <a:ext uri="{FF2B5EF4-FFF2-40B4-BE49-F238E27FC236}">
                <a16:creationId xmlns:a16="http://schemas.microsoft.com/office/drawing/2014/main" id="{C5863B9A-4FAE-3C93-43FE-BB3B9DC44CE9}"/>
              </a:ext>
            </a:extLst>
          </p:cNvPr>
          <p:cNvSpPr txBox="1"/>
          <p:nvPr/>
        </p:nvSpPr>
        <p:spPr>
          <a:xfrm>
            <a:off x="4703995" y="4165845"/>
            <a:ext cx="1581308" cy="338554"/>
          </a:xfrm>
          <a:prstGeom prst="rect">
            <a:avLst/>
          </a:prstGeom>
          <a:noFill/>
        </p:spPr>
        <p:txBody>
          <a:bodyPr wrap="square" rtlCol="0">
            <a:spAutoFit/>
          </a:bodyPr>
          <a:lstStyle/>
          <a:p>
            <a:pPr algn="ctr"/>
            <a:r>
              <a:rPr lang="en-US" sz="1600" b="1" dirty="0">
                <a:solidFill>
                  <a:schemeClr val="tx1">
                    <a:lumMod val="65000"/>
                    <a:lumOff val="35000"/>
                  </a:schemeClr>
                </a:solidFill>
                <a:latin typeface="Albert Sans Medium" pitchFamily="2" charset="77"/>
              </a:rPr>
              <a:t>Lorem Ipsum</a:t>
            </a:r>
          </a:p>
        </p:txBody>
      </p:sp>
      <p:sp>
        <p:nvSpPr>
          <p:cNvPr id="96" name="TextBox 95">
            <a:extLst>
              <a:ext uri="{FF2B5EF4-FFF2-40B4-BE49-F238E27FC236}">
                <a16:creationId xmlns:a16="http://schemas.microsoft.com/office/drawing/2014/main" id="{40F5FB41-CD32-CAAF-43A4-CB82812FF1B3}"/>
              </a:ext>
            </a:extLst>
          </p:cNvPr>
          <p:cNvSpPr txBox="1"/>
          <p:nvPr/>
        </p:nvSpPr>
        <p:spPr>
          <a:xfrm>
            <a:off x="4779689" y="4426316"/>
            <a:ext cx="2777612" cy="400110"/>
          </a:xfrm>
          <a:prstGeom prst="rect">
            <a:avLst/>
          </a:prstGeom>
          <a:noFill/>
        </p:spPr>
        <p:txBody>
          <a:bodyPr wrap="square" rtlCol="0">
            <a:spAutoFit/>
          </a:bodyPr>
          <a:lstStyle/>
          <a:p>
            <a:r>
              <a:rPr lang="en-US" sz="1000" dirty="0">
                <a:solidFill>
                  <a:schemeClr val="bg2"/>
                </a:solidFill>
                <a:latin typeface="Albert Sans" pitchFamily="2" charset="77"/>
              </a:rPr>
              <a:t>Lorem Ipsum, </a:t>
            </a:r>
            <a:r>
              <a:rPr lang="en-US" sz="1000" dirty="0" err="1">
                <a:solidFill>
                  <a:schemeClr val="bg2"/>
                </a:solidFill>
                <a:latin typeface="Albert Sans" pitchFamily="2" charset="77"/>
              </a:rPr>
              <a:t>consectetur</a:t>
            </a:r>
            <a:r>
              <a:rPr lang="en-US" sz="1000" dirty="0">
                <a:solidFill>
                  <a:schemeClr val="bg2"/>
                </a:solidFill>
                <a:latin typeface="Albert Sans" pitchFamily="2" charset="77"/>
              </a:rPr>
              <a:t> </a:t>
            </a:r>
            <a:r>
              <a:rPr lang="en-US" sz="1000" dirty="0" err="1">
                <a:solidFill>
                  <a:schemeClr val="bg2"/>
                </a:solidFill>
                <a:latin typeface="Albert Sans" pitchFamily="2" charset="77"/>
              </a:rPr>
              <a:t>adipiscing</a:t>
            </a:r>
            <a:r>
              <a:rPr lang="en-US" sz="1000" dirty="0">
                <a:solidFill>
                  <a:schemeClr val="bg2"/>
                </a:solidFill>
                <a:latin typeface="Albert Sans" pitchFamily="2" charset="77"/>
              </a:rPr>
              <a:t> </a:t>
            </a:r>
            <a:r>
              <a:rPr lang="en-US" sz="1000" dirty="0" err="1">
                <a:solidFill>
                  <a:schemeClr val="bg2"/>
                </a:solidFill>
                <a:latin typeface="Albert Sans" pitchFamily="2" charset="77"/>
              </a:rPr>
              <a:t>elit</a:t>
            </a:r>
            <a:r>
              <a:rPr lang="en-US" sz="1000" dirty="0">
                <a:solidFill>
                  <a:schemeClr val="bg2"/>
                </a:solidFill>
                <a:latin typeface="Albert Sans" pitchFamily="2" charset="77"/>
              </a:rPr>
              <a:t>. </a:t>
            </a:r>
            <a:r>
              <a:rPr lang="en-US" sz="1000" dirty="0" err="1">
                <a:solidFill>
                  <a:schemeClr val="bg2"/>
                </a:solidFill>
                <a:latin typeface="Albert Sans" pitchFamily="2" charset="77"/>
              </a:rPr>
              <a:t>Curabitur</a:t>
            </a:r>
            <a:r>
              <a:rPr lang="en-US" sz="1000" dirty="0">
                <a:solidFill>
                  <a:schemeClr val="bg2"/>
                </a:solidFill>
                <a:latin typeface="Albert Sans" pitchFamily="2" charset="77"/>
              </a:rPr>
              <a:t> </a:t>
            </a:r>
            <a:r>
              <a:rPr lang="en-US" sz="1000" dirty="0" err="1">
                <a:solidFill>
                  <a:schemeClr val="bg2"/>
                </a:solidFill>
                <a:latin typeface="Albert Sans" pitchFamily="2" charset="77"/>
              </a:rPr>
              <a:t>feugiat</a:t>
            </a:r>
            <a:r>
              <a:rPr lang="en-US" sz="1000" dirty="0">
                <a:solidFill>
                  <a:schemeClr val="bg2"/>
                </a:solidFill>
                <a:latin typeface="Albert Sans" pitchFamily="2" charset="77"/>
              </a:rPr>
              <a:t> </a:t>
            </a:r>
            <a:r>
              <a:rPr lang="en-US" sz="1000" dirty="0" err="1">
                <a:solidFill>
                  <a:schemeClr val="bg2"/>
                </a:solidFill>
                <a:latin typeface="Albert Sans" pitchFamily="2" charset="77"/>
              </a:rPr>
              <a:t>elit</a:t>
            </a:r>
            <a:r>
              <a:rPr lang="en-US" sz="1000" dirty="0">
                <a:solidFill>
                  <a:schemeClr val="bg2"/>
                </a:solidFill>
                <a:latin typeface="Albert Sans" pitchFamily="2" charset="77"/>
              </a:rPr>
              <a:t> </a:t>
            </a:r>
            <a:r>
              <a:rPr lang="en-US" sz="1000" dirty="0" err="1">
                <a:solidFill>
                  <a:schemeClr val="bg2"/>
                </a:solidFill>
                <a:latin typeface="Albert Sans" pitchFamily="2" charset="77"/>
              </a:rPr>
              <a:t>eget</a:t>
            </a:r>
            <a:r>
              <a:rPr lang="en-US" sz="1000" dirty="0">
                <a:solidFill>
                  <a:schemeClr val="bg2"/>
                </a:solidFill>
                <a:latin typeface="Albert Sans" pitchFamily="2" charset="77"/>
              </a:rPr>
              <a:t> </a:t>
            </a:r>
            <a:r>
              <a:rPr lang="en-US" sz="1000" dirty="0" err="1">
                <a:solidFill>
                  <a:schemeClr val="bg2"/>
                </a:solidFill>
                <a:latin typeface="Albert Sans" pitchFamily="2" charset="77"/>
              </a:rPr>
              <a:t>mauris</a:t>
            </a:r>
            <a:r>
              <a:rPr lang="en-US" sz="1000" dirty="0">
                <a:solidFill>
                  <a:schemeClr val="bg2"/>
                </a:solidFill>
                <a:latin typeface="Albert Sans" pitchFamily="2" charset="77"/>
              </a:rPr>
              <a:t>.</a:t>
            </a:r>
          </a:p>
        </p:txBody>
      </p:sp>
      <p:sp>
        <p:nvSpPr>
          <p:cNvPr id="97" name="TextBox 96">
            <a:extLst>
              <a:ext uri="{FF2B5EF4-FFF2-40B4-BE49-F238E27FC236}">
                <a16:creationId xmlns:a16="http://schemas.microsoft.com/office/drawing/2014/main" id="{8591CD3E-D662-9523-55C5-9CF37393CDB1}"/>
              </a:ext>
            </a:extLst>
          </p:cNvPr>
          <p:cNvSpPr txBox="1"/>
          <p:nvPr/>
        </p:nvSpPr>
        <p:spPr>
          <a:xfrm>
            <a:off x="3931231" y="4958504"/>
            <a:ext cx="1581308" cy="338554"/>
          </a:xfrm>
          <a:prstGeom prst="rect">
            <a:avLst/>
          </a:prstGeom>
          <a:noFill/>
        </p:spPr>
        <p:txBody>
          <a:bodyPr wrap="square" rtlCol="0">
            <a:spAutoFit/>
          </a:bodyPr>
          <a:lstStyle/>
          <a:p>
            <a:pPr algn="ctr"/>
            <a:r>
              <a:rPr lang="en-US" sz="1600" b="1" dirty="0">
                <a:solidFill>
                  <a:schemeClr val="tx1">
                    <a:lumMod val="65000"/>
                    <a:lumOff val="35000"/>
                  </a:schemeClr>
                </a:solidFill>
                <a:latin typeface="Albert Sans Medium" pitchFamily="2" charset="77"/>
              </a:rPr>
              <a:t>Lorem Ipsum</a:t>
            </a:r>
          </a:p>
        </p:txBody>
      </p:sp>
      <p:sp>
        <p:nvSpPr>
          <p:cNvPr id="98" name="TextBox 97">
            <a:extLst>
              <a:ext uri="{FF2B5EF4-FFF2-40B4-BE49-F238E27FC236}">
                <a16:creationId xmlns:a16="http://schemas.microsoft.com/office/drawing/2014/main" id="{B2ACC759-E980-4980-565D-BDB9186A3C8A}"/>
              </a:ext>
            </a:extLst>
          </p:cNvPr>
          <p:cNvSpPr txBox="1"/>
          <p:nvPr/>
        </p:nvSpPr>
        <p:spPr>
          <a:xfrm>
            <a:off x="4006925" y="5218975"/>
            <a:ext cx="2777612" cy="400110"/>
          </a:xfrm>
          <a:prstGeom prst="rect">
            <a:avLst/>
          </a:prstGeom>
          <a:noFill/>
        </p:spPr>
        <p:txBody>
          <a:bodyPr wrap="square" rtlCol="0">
            <a:spAutoFit/>
          </a:bodyPr>
          <a:lstStyle/>
          <a:p>
            <a:r>
              <a:rPr lang="en-US" sz="1000" dirty="0">
                <a:solidFill>
                  <a:schemeClr val="bg2"/>
                </a:solidFill>
                <a:latin typeface="Albert Sans" pitchFamily="2" charset="77"/>
              </a:rPr>
              <a:t>Lorem Ipsum, </a:t>
            </a:r>
            <a:r>
              <a:rPr lang="en-US" sz="1000" dirty="0" err="1">
                <a:solidFill>
                  <a:schemeClr val="bg2"/>
                </a:solidFill>
                <a:latin typeface="Albert Sans" pitchFamily="2" charset="77"/>
              </a:rPr>
              <a:t>consectetur</a:t>
            </a:r>
            <a:r>
              <a:rPr lang="en-US" sz="1000" dirty="0">
                <a:solidFill>
                  <a:schemeClr val="bg2"/>
                </a:solidFill>
                <a:latin typeface="Albert Sans" pitchFamily="2" charset="77"/>
              </a:rPr>
              <a:t> </a:t>
            </a:r>
            <a:r>
              <a:rPr lang="en-US" sz="1000" dirty="0" err="1">
                <a:solidFill>
                  <a:schemeClr val="bg2"/>
                </a:solidFill>
                <a:latin typeface="Albert Sans" pitchFamily="2" charset="77"/>
              </a:rPr>
              <a:t>adipiscing</a:t>
            </a:r>
            <a:r>
              <a:rPr lang="en-US" sz="1000" dirty="0">
                <a:solidFill>
                  <a:schemeClr val="bg2"/>
                </a:solidFill>
                <a:latin typeface="Albert Sans" pitchFamily="2" charset="77"/>
              </a:rPr>
              <a:t> </a:t>
            </a:r>
            <a:r>
              <a:rPr lang="en-US" sz="1000" dirty="0" err="1">
                <a:solidFill>
                  <a:schemeClr val="bg2"/>
                </a:solidFill>
                <a:latin typeface="Albert Sans" pitchFamily="2" charset="77"/>
              </a:rPr>
              <a:t>elit</a:t>
            </a:r>
            <a:r>
              <a:rPr lang="en-US" sz="1000" dirty="0">
                <a:solidFill>
                  <a:schemeClr val="bg2"/>
                </a:solidFill>
                <a:latin typeface="Albert Sans" pitchFamily="2" charset="77"/>
              </a:rPr>
              <a:t>. </a:t>
            </a:r>
            <a:r>
              <a:rPr lang="en-US" sz="1000" dirty="0" err="1">
                <a:solidFill>
                  <a:schemeClr val="bg2"/>
                </a:solidFill>
                <a:latin typeface="Albert Sans" pitchFamily="2" charset="77"/>
              </a:rPr>
              <a:t>Curabitur</a:t>
            </a:r>
            <a:r>
              <a:rPr lang="en-US" sz="1000" dirty="0">
                <a:solidFill>
                  <a:schemeClr val="bg2"/>
                </a:solidFill>
                <a:latin typeface="Albert Sans" pitchFamily="2" charset="77"/>
              </a:rPr>
              <a:t> </a:t>
            </a:r>
            <a:r>
              <a:rPr lang="en-US" sz="1000" dirty="0" err="1">
                <a:solidFill>
                  <a:schemeClr val="bg2"/>
                </a:solidFill>
                <a:latin typeface="Albert Sans" pitchFamily="2" charset="77"/>
              </a:rPr>
              <a:t>feugiat</a:t>
            </a:r>
            <a:r>
              <a:rPr lang="en-US" sz="1000" dirty="0">
                <a:solidFill>
                  <a:schemeClr val="bg2"/>
                </a:solidFill>
                <a:latin typeface="Albert Sans" pitchFamily="2" charset="77"/>
              </a:rPr>
              <a:t> </a:t>
            </a:r>
            <a:r>
              <a:rPr lang="en-US" sz="1000" dirty="0" err="1">
                <a:solidFill>
                  <a:schemeClr val="bg2"/>
                </a:solidFill>
                <a:latin typeface="Albert Sans" pitchFamily="2" charset="77"/>
              </a:rPr>
              <a:t>elit</a:t>
            </a:r>
            <a:r>
              <a:rPr lang="en-US" sz="1000" dirty="0">
                <a:solidFill>
                  <a:schemeClr val="bg2"/>
                </a:solidFill>
                <a:latin typeface="Albert Sans" pitchFamily="2" charset="77"/>
              </a:rPr>
              <a:t> </a:t>
            </a:r>
            <a:r>
              <a:rPr lang="en-US" sz="1000" dirty="0" err="1">
                <a:solidFill>
                  <a:schemeClr val="bg2"/>
                </a:solidFill>
                <a:latin typeface="Albert Sans" pitchFamily="2" charset="77"/>
              </a:rPr>
              <a:t>eget</a:t>
            </a:r>
            <a:r>
              <a:rPr lang="en-US" sz="1000" dirty="0">
                <a:solidFill>
                  <a:schemeClr val="bg2"/>
                </a:solidFill>
                <a:latin typeface="Albert Sans" pitchFamily="2" charset="77"/>
              </a:rPr>
              <a:t> </a:t>
            </a:r>
            <a:r>
              <a:rPr lang="en-US" sz="1000" dirty="0" err="1">
                <a:solidFill>
                  <a:schemeClr val="bg2"/>
                </a:solidFill>
                <a:latin typeface="Albert Sans" pitchFamily="2" charset="77"/>
              </a:rPr>
              <a:t>mauris</a:t>
            </a:r>
            <a:r>
              <a:rPr lang="en-US" sz="1000" dirty="0">
                <a:solidFill>
                  <a:schemeClr val="bg2"/>
                </a:solidFill>
                <a:latin typeface="Albert Sans" pitchFamily="2" charset="77"/>
              </a:rPr>
              <a:t>.</a:t>
            </a:r>
          </a:p>
        </p:txBody>
      </p:sp>
      <p:sp>
        <p:nvSpPr>
          <p:cNvPr id="2" name="TextBox 1">
            <a:extLst>
              <a:ext uri="{FF2B5EF4-FFF2-40B4-BE49-F238E27FC236}">
                <a16:creationId xmlns:a16="http://schemas.microsoft.com/office/drawing/2014/main" id="{D0CC0743-5937-7CBA-25C6-336B6E5E5ED9}"/>
              </a:ext>
            </a:extLst>
          </p:cNvPr>
          <p:cNvSpPr txBox="1"/>
          <p:nvPr/>
        </p:nvSpPr>
        <p:spPr>
          <a:xfrm>
            <a:off x="457200" y="342900"/>
            <a:ext cx="4129088" cy="400110"/>
          </a:xfrm>
          <a:prstGeom prst="rect">
            <a:avLst/>
          </a:prstGeom>
          <a:noFill/>
        </p:spPr>
        <p:txBody>
          <a:bodyPr wrap="square" rtlCol="0">
            <a:spAutoFit/>
          </a:bodyPr>
          <a:lstStyle/>
          <a:p>
            <a:r>
              <a:rPr lang="en-US" sz="2000" dirty="0">
                <a:solidFill>
                  <a:schemeClr val="bg1">
                    <a:lumMod val="50000"/>
                  </a:schemeClr>
                </a:solidFill>
              </a:rPr>
              <a:t>Process </a:t>
            </a:r>
            <a:r>
              <a:rPr lang="en-US" sz="2000" b="1" dirty="0">
                <a:solidFill>
                  <a:schemeClr val="bg1">
                    <a:lumMod val="50000"/>
                  </a:schemeClr>
                </a:solidFill>
              </a:rPr>
              <a:t>Page</a:t>
            </a:r>
          </a:p>
        </p:txBody>
      </p:sp>
      <p:cxnSp>
        <p:nvCxnSpPr>
          <p:cNvPr id="3" name="Straight Connector 2">
            <a:extLst>
              <a:ext uri="{FF2B5EF4-FFF2-40B4-BE49-F238E27FC236}">
                <a16:creationId xmlns:a16="http://schemas.microsoft.com/office/drawing/2014/main" id="{9A1AC3BB-5E0B-475B-3808-67D6BD3C2E76}"/>
              </a:ext>
            </a:extLst>
          </p:cNvPr>
          <p:cNvCxnSpPr>
            <a:cxnSpLocks/>
          </p:cNvCxnSpPr>
          <p:nvPr/>
        </p:nvCxnSpPr>
        <p:spPr>
          <a:xfrm>
            <a:off x="2228850" y="658308"/>
            <a:ext cx="8543925"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74488218-20C3-3409-8CCC-72B076BFF8ED}"/>
              </a:ext>
            </a:extLst>
          </p:cNvPr>
          <p:cNvSpPr/>
          <p:nvPr/>
        </p:nvSpPr>
        <p:spPr>
          <a:xfrm>
            <a:off x="9772650" y="458253"/>
            <a:ext cx="1962150" cy="40011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INFOGRAPHIC</a:t>
            </a:r>
          </a:p>
        </p:txBody>
      </p:sp>
      <p:sp>
        <p:nvSpPr>
          <p:cNvPr id="5" name="Rectangle 4">
            <a:extLst>
              <a:ext uri="{FF2B5EF4-FFF2-40B4-BE49-F238E27FC236}">
                <a16:creationId xmlns:a16="http://schemas.microsoft.com/office/drawing/2014/main" id="{D279BB09-66E3-8DE3-FBEF-0E35DC7D1407}"/>
              </a:ext>
            </a:extLst>
          </p:cNvPr>
          <p:cNvSpPr/>
          <p:nvPr/>
        </p:nvSpPr>
        <p:spPr>
          <a:xfrm>
            <a:off x="0" y="6092500"/>
            <a:ext cx="12192000" cy="76550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Imagen 17">
            <a:extLst>
              <a:ext uri="{FF2B5EF4-FFF2-40B4-BE49-F238E27FC236}">
                <a16:creationId xmlns:a16="http://schemas.microsoft.com/office/drawing/2014/main" id="{4B03FA68-F80A-7ACF-29FB-9C0D6A69DB8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389" r="12615" b="30833"/>
          <a:stretch/>
        </p:blipFill>
        <p:spPr>
          <a:xfrm>
            <a:off x="5464864" y="6164247"/>
            <a:ext cx="1035948" cy="507133"/>
          </a:xfrm>
          <a:prstGeom prst="rect">
            <a:avLst/>
          </a:prstGeom>
        </p:spPr>
      </p:pic>
    </p:spTree>
    <p:extLst>
      <p:ext uri="{BB962C8B-B14F-4D97-AF65-F5344CB8AC3E}">
        <p14:creationId xmlns:p14="http://schemas.microsoft.com/office/powerpoint/2010/main" val="8599968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25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down)">
                                      <p:cBhvr>
                                        <p:cTn id="7" dur="500"/>
                                        <p:tgtEl>
                                          <p:spTgt spid="41"/>
                                        </p:tgtEl>
                                      </p:cBhvr>
                                    </p:animEffect>
                                  </p:childTnLst>
                                </p:cTn>
                              </p:par>
                              <p:par>
                                <p:cTn id="8" presetID="22" presetClass="entr" presetSubtype="8" fill="hold" nodeType="withEffect">
                                  <p:stCondLst>
                                    <p:cond delay="0"/>
                                  </p:stCondLst>
                                  <p:childTnLst>
                                    <p:set>
                                      <p:cBhvr>
                                        <p:cTn id="9" dur="1" fill="hold">
                                          <p:stCondLst>
                                            <p:cond delay="0"/>
                                          </p:stCondLst>
                                        </p:cTn>
                                        <p:tgtEl>
                                          <p:spTgt spid="85"/>
                                        </p:tgtEl>
                                        <p:attrNameLst>
                                          <p:attrName>style.visibility</p:attrName>
                                        </p:attrNameLst>
                                      </p:cBhvr>
                                      <p:to>
                                        <p:strVal val="visible"/>
                                      </p:to>
                                    </p:set>
                                    <p:animEffect transition="in" filter="wipe(left)">
                                      <p:cBhvr>
                                        <p:cTn id="10" dur="500"/>
                                        <p:tgtEl>
                                          <p:spTgt spid="85"/>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98"/>
                                        </p:tgtEl>
                                        <p:attrNameLst>
                                          <p:attrName>style.visibility</p:attrName>
                                        </p:attrNameLst>
                                      </p:cBhvr>
                                      <p:to>
                                        <p:strVal val="visible"/>
                                      </p:to>
                                    </p:set>
                                    <p:animEffect transition="in" filter="randombar(horizontal)">
                                      <p:cBhvr>
                                        <p:cTn id="13" dur="500"/>
                                        <p:tgtEl>
                                          <p:spTgt spid="98"/>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97"/>
                                        </p:tgtEl>
                                        <p:attrNameLst>
                                          <p:attrName>style.visibility</p:attrName>
                                        </p:attrNameLst>
                                      </p:cBhvr>
                                      <p:to>
                                        <p:strVal val="visible"/>
                                      </p:to>
                                    </p:set>
                                    <p:animEffect transition="in" filter="randombar(horizontal)">
                                      <p:cBhvr>
                                        <p:cTn id="16" dur="500"/>
                                        <p:tgtEl>
                                          <p:spTgt spid="97"/>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74"/>
                                        </p:tgtEl>
                                        <p:attrNameLst>
                                          <p:attrName>style.visibility</p:attrName>
                                        </p:attrNameLst>
                                      </p:cBhvr>
                                      <p:to>
                                        <p:strVal val="visible"/>
                                      </p:to>
                                    </p:set>
                                    <p:animEffect transition="in" filter="wipe(down)">
                                      <p:cBhvr>
                                        <p:cTn id="20" dur="500"/>
                                        <p:tgtEl>
                                          <p:spTgt spid="74"/>
                                        </p:tgtEl>
                                      </p:cBhvr>
                                    </p:animEffect>
                                  </p:childTnLst>
                                </p:cTn>
                              </p:par>
                              <p:par>
                                <p:cTn id="21" presetID="22" presetClass="entr" presetSubtype="8" fill="hold" nodeType="withEffect">
                                  <p:stCondLst>
                                    <p:cond delay="0"/>
                                  </p:stCondLst>
                                  <p:childTnLst>
                                    <p:set>
                                      <p:cBhvr>
                                        <p:cTn id="22" dur="1" fill="hold">
                                          <p:stCondLst>
                                            <p:cond delay="0"/>
                                          </p:stCondLst>
                                        </p:cTn>
                                        <p:tgtEl>
                                          <p:spTgt spid="84"/>
                                        </p:tgtEl>
                                        <p:attrNameLst>
                                          <p:attrName>style.visibility</p:attrName>
                                        </p:attrNameLst>
                                      </p:cBhvr>
                                      <p:to>
                                        <p:strVal val="visible"/>
                                      </p:to>
                                    </p:set>
                                    <p:animEffect transition="in" filter="wipe(left)">
                                      <p:cBhvr>
                                        <p:cTn id="23" dur="500"/>
                                        <p:tgtEl>
                                          <p:spTgt spid="84"/>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6"/>
                                        </p:tgtEl>
                                        <p:attrNameLst>
                                          <p:attrName>style.visibility</p:attrName>
                                        </p:attrNameLst>
                                      </p:cBhvr>
                                      <p:to>
                                        <p:strVal val="visible"/>
                                      </p:to>
                                    </p:set>
                                    <p:animEffect transition="in" filter="randombar(horizontal)">
                                      <p:cBhvr>
                                        <p:cTn id="26" dur="500"/>
                                        <p:tgtEl>
                                          <p:spTgt spid="96"/>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95"/>
                                        </p:tgtEl>
                                        <p:attrNameLst>
                                          <p:attrName>style.visibility</p:attrName>
                                        </p:attrNameLst>
                                      </p:cBhvr>
                                      <p:to>
                                        <p:strVal val="visible"/>
                                      </p:to>
                                    </p:set>
                                    <p:animEffect transition="in" filter="randombar(horizontal)">
                                      <p:cBhvr>
                                        <p:cTn id="29" dur="500"/>
                                        <p:tgtEl>
                                          <p:spTgt spid="95"/>
                                        </p:tgtEl>
                                      </p:cBhvr>
                                    </p:animEffect>
                                  </p:childTnLst>
                                </p:cTn>
                              </p:par>
                            </p:childTnLst>
                          </p:cTn>
                        </p:par>
                        <p:par>
                          <p:cTn id="30" fill="hold">
                            <p:stCondLst>
                              <p:cond delay="1000"/>
                            </p:stCondLst>
                            <p:childTnLst>
                              <p:par>
                                <p:cTn id="31" presetID="22" presetClass="entr" presetSubtype="4" fill="hold" nodeType="afterEffect">
                                  <p:stCondLst>
                                    <p:cond delay="0"/>
                                  </p:stCondLst>
                                  <p:childTnLst>
                                    <p:set>
                                      <p:cBhvr>
                                        <p:cTn id="32" dur="1" fill="hold">
                                          <p:stCondLst>
                                            <p:cond delay="0"/>
                                          </p:stCondLst>
                                        </p:cTn>
                                        <p:tgtEl>
                                          <p:spTgt spid="75"/>
                                        </p:tgtEl>
                                        <p:attrNameLst>
                                          <p:attrName>style.visibility</p:attrName>
                                        </p:attrNameLst>
                                      </p:cBhvr>
                                      <p:to>
                                        <p:strVal val="visible"/>
                                      </p:to>
                                    </p:set>
                                    <p:animEffect transition="in" filter="wipe(down)">
                                      <p:cBhvr>
                                        <p:cTn id="33" dur="500"/>
                                        <p:tgtEl>
                                          <p:spTgt spid="75"/>
                                        </p:tgtEl>
                                      </p:cBhvr>
                                    </p:animEffect>
                                  </p:childTnLst>
                                </p:cTn>
                              </p:par>
                              <p:par>
                                <p:cTn id="34" presetID="22" presetClass="entr" presetSubtype="8" fill="hold" nodeType="withEffect">
                                  <p:stCondLst>
                                    <p:cond delay="0"/>
                                  </p:stCondLst>
                                  <p:childTnLst>
                                    <p:set>
                                      <p:cBhvr>
                                        <p:cTn id="35" dur="1" fill="hold">
                                          <p:stCondLst>
                                            <p:cond delay="0"/>
                                          </p:stCondLst>
                                        </p:cTn>
                                        <p:tgtEl>
                                          <p:spTgt spid="83"/>
                                        </p:tgtEl>
                                        <p:attrNameLst>
                                          <p:attrName>style.visibility</p:attrName>
                                        </p:attrNameLst>
                                      </p:cBhvr>
                                      <p:to>
                                        <p:strVal val="visible"/>
                                      </p:to>
                                    </p:set>
                                    <p:animEffect transition="in" filter="wipe(left)">
                                      <p:cBhvr>
                                        <p:cTn id="36" dur="500"/>
                                        <p:tgtEl>
                                          <p:spTgt spid="83"/>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93"/>
                                        </p:tgtEl>
                                        <p:attrNameLst>
                                          <p:attrName>style.visibility</p:attrName>
                                        </p:attrNameLst>
                                      </p:cBhvr>
                                      <p:to>
                                        <p:strVal val="visible"/>
                                      </p:to>
                                    </p:set>
                                    <p:animEffect transition="in" filter="randombar(horizontal)">
                                      <p:cBhvr>
                                        <p:cTn id="39" dur="500"/>
                                        <p:tgtEl>
                                          <p:spTgt spid="93"/>
                                        </p:tgtEl>
                                      </p:cBhvr>
                                    </p:animEffect>
                                  </p:childTnLst>
                                </p:cTn>
                              </p:par>
                              <p:par>
                                <p:cTn id="40" presetID="14" presetClass="entr" presetSubtype="10" fill="hold" grpId="0" nodeType="withEffect">
                                  <p:stCondLst>
                                    <p:cond delay="0"/>
                                  </p:stCondLst>
                                  <p:childTnLst>
                                    <p:set>
                                      <p:cBhvr>
                                        <p:cTn id="41" dur="1" fill="hold">
                                          <p:stCondLst>
                                            <p:cond delay="0"/>
                                          </p:stCondLst>
                                        </p:cTn>
                                        <p:tgtEl>
                                          <p:spTgt spid="94"/>
                                        </p:tgtEl>
                                        <p:attrNameLst>
                                          <p:attrName>style.visibility</p:attrName>
                                        </p:attrNameLst>
                                      </p:cBhvr>
                                      <p:to>
                                        <p:strVal val="visible"/>
                                      </p:to>
                                    </p:set>
                                    <p:animEffect transition="in" filter="randombar(horizontal)">
                                      <p:cBhvr>
                                        <p:cTn id="42" dur="500"/>
                                        <p:tgtEl>
                                          <p:spTgt spid="94"/>
                                        </p:tgtEl>
                                      </p:cBhvr>
                                    </p:animEffect>
                                  </p:childTnLst>
                                </p:cTn>
                              </p:par>
                            </p:childTnLst>
                          </p:cTn>
                        </p:par>
                        <p:par>
                          <p:cTn id="43" fill="hold">
                            <p:stCondLst>
                              <p:cond delay="1500"/>
                            </p:stCondLst>
                            <p:childTnLst>
                              <p:par>
                                <p:cTn id="44" presetID="22" presetClass="entr" presetSubtype="4" fill="hold" nodeType="afterEffect">
                                  <p:stCondLst>
                                    <p:cond delay="0"/>
                                  </p:stCondLst>
                                  <p:childTnLst>
                                    <p:set>
                                      <p:cBhvr>
                                        <p:cTn id="45" dur="1" fill="hold">
                                          <p:stCondLst>
                                            <p:cond delay="0"/>
                                          </p:stCondLst>
                                        </p:cTn>
                                        <p:tgtEl>
                                          <p:spTgt spid="76"/>
                                        </p:tgtEl>
                                        <p:attrNameLst>
                                          <p:attrName>style.visibility</p:attrName>
                                        </p:attrNameLst>
                                      </p:cBhvr>
                                      <p:to>
                                        <p:strVal val="visible"/>
                                      </p:to>
                                    </p:set>
                                    <p:animEffect transition="in" filter="wipe(down)">
                                      <p:cBhvr>
                                        <p:cTn id="46" dur="500"/>
                                        <p:tgtEl>
                                          <p:spTgt spid="76"/>
                                        </p:tgtEl>
                                      </p:cBhvr>
                                    </p:animEffect>
                                  </p:childTnLst>
                                </p:cTn>
                              </p:par>
                              <p:par>
                                <p:cTn id="47" presetID="22" presetClass="entr" presetSubtype="8" fill="hold" nodeType="withEffect">
                                  <p:stCondLst>
                                    <p:cond delay="0"/>
                                  </p:stCondLst>
                                  <p:childTnLst>
                                    <p:set>
                                      <p:cBhvr>
                                        <p:cTn id="48" dur="1" fill="hold">
                                          <p:stCondLst>
                                            <p:cond delay="0"/>
                                          </p:stCondLst>
                                        </p:cTn>
                                        <p:tgtEl>
                                          <p:spTgt spid="82"/>
                                        </p:tgtEl>
                                        <p:attrNameLst>
                                          <p:attrName>style.visibility</p:attrName>
                                        </p:attrNameLst>
                                      </p:cBhvr>
                                      <p:to>
                                        <p:strVal val="visible"/>
                                      </p:to>
                                    </p:set>
                                    <p:animEffect transition="in" filter="wipe(left)">
                                      <p:cBhvr>
                                        <p:cTn id="49" dur="500"/>
                                        <p:tgtEl>
                                          <p:spTgt spid="82"/>
                                        </p:tgtEl>
                                      </p:cBhvr>
                                    </p:animEffect>
                                  </p:childTnLst>
                                </p:cTn>
                              </p:par>
                              <p:par>
                                <p:cTn id="50" presetID="14" presetClass="entr" presetSubtype="10" fill="hold" grpId="0" nodeType="withEffect">
                                  <p:stCondLst>
                                    <p:cond delay="0"/>
                                  </p:stCondLst>
                                  <p:childTnLst>
                                    <p:set>
                                      <p:cBhvr>
                                        <p:cTn id="51" dur="1" fill="hold">
                                          <p:stCondLst>
                                            <p:cond delay="0"/>
                                          </p:stCondLst>
                                        </p:cTn>
                                        <p:tgtEl>
                                          <p:spTgt spid="91"/>
                                        </p:tgtEl>
                                        <p:attrNameLst>
                                          <p:attrName>style.visibility</p:attrName>
                                        </p:attrNameLst>
                                      </p:cBhvr>
                                      <p:to>
                                        <p:strVal val="visible"/>
                                      </p:to>
                                    </p:set>
                                    <p:animEffect transition="in" filter="randombar(horizontal)">
                                      <p:cBhvr>
                                        <p:cTn id="52" dur="500"/>
                                        <p:tgtEl>
                                          <p:spTgt spid="91"/>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92"/>
                                        </p:tgtEl>
                                        <p:attrNameLst>
                                          <p:attrName>style.visibility</p:attrName>
                                        </p:attrNameLst>
                                      </p:cBhvr>
                                      <p:to>
                                        <p:strVal val="visible"/>
                                      </p:to>
                                    </p:set>
                                    <p:animEffect transition="in" filter="randombar(horizontal)">
                                      <p:cBhvr>
                                        <p:cTn id="55" dur="500"/>
                                        <p:tgtEl>
                                          <p:spTgt spid="92"/>
                                        </p:tgtEl>
                                      </p:cBhvr>
                                    </p:animEffect>
                                  </p:childTnLst>
                                </p:cTn>
                              </p:par>
                            </p:childTnLst>
                          </p:cTn>
                        </p:par>
                        <p:par>
                          <p:cTn id="56" fill="hold">
                            <p:stCondLst>
                              <p:cond delay="2000"/>
                            </p:stCondLst>
                            <p:childTnLst>
                              <p:par>
                                <p:cTn id="57" presetID="22" presetClass="entr" presetSubtype="4" fill="hold" nodeType="afterEffect">
                                  <p:stCondLst>
                                    <p:cond delay="0"/>
                                  </p:stCondLst>
                                  <p:childTnLst>
                                    <p:set>
                                      <p:cBhvr>
                                        <p:cTn id="58" dur="1" fill="hold">
                                          <p:stCondLst>
                                            <p:cond delay="0"/>
                                          </p:stCondLst>
                                        </p:cTn>
                                        <p:tgtEl>
                                          <p:spTgt spid="77"/>
                                        </p:tgtEl>
                                        <p:attrNameLst>
                                          <p:attrName>style.visibility</p:attrName>
                                        </p:attrNameLst>
                                      </p:cBhvr>
                                      <p:to>
                                        <p:strVal val="visible"/>
                                      </p:to>
                                    </p:set>
                                    <p:animEffect transition="in" filter="wipe(down)">
                                      <p:cBhvr>
                                        <p:cTn id="59"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91" grpId="0"/>
      <p:bldP spid="92" grpId="0"/>
      <p:bldP spid="93" grpId="0"/>
      <p:bldP spid="94" grpId="0"/>
      <p:bldP spid="95" grpId="0"/>
      <p:bldP spid="96" grpId="0"/>
      <p:bldP spid="97" grpId="0"/>
      <p:bldP spid="9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370DB7-767F-99DB-174E-605AA98A44D0}"/>
              </a:ext>
            </a:extLst>
          </p:cNvPr>
          <p:cNvSpPr/>
          <p:nvPr/>
        </p:nvSpPr>
        <p:spPr>
          <a:xfrm>
            <a:off x="-406400" y="3429000"/>
            <a:ext cx="13004800" cy="3429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2" name="Group 51">
            <a:extLst>
              <a:ext uri="{FF2B5EF4-FFF2-40B4-BE49-F238E27FC236}">
                <a16:creationId xmlns:a16="http://schemas.microsoft.com/office/drawing/2014/main" id="{A9E86AF6-141B-2C08-3122-1681CE750A7B}"/>
              </a:ext>
            </a:extLst>
          </p:cNvPr>
          <p:cNvGrpSpPr/>
          <p:nvPr/>
        </p:nvGrpSpPr>
        <p:grpSpPr>
          <a:xfrm rot="16200000">
            <a:off x="5465036" y="2820693"/>
            <a:ext cx="1261928" cy="1216616"/>
            <a:chOff x="3159097" y="714375"/>
            <a:chExt cx="5631455" cy="5429250"/>
          </a:xfrm>
        </p:grpSpPr>
        <p:grpSp>
          <p:nvGrpSpPr>
            <p:cNvPr id="45" name="Group 44">
              <a:extLst>
                <a:ext uri="{FF2B5EF4-FFF2-40B4-BE49-F238E27FC236}">
                  <a16:creationId xmlns:a16="http://schemas.microsoft.com/office/drawing/2014/main" id="{1270D605-1F3F-068E-6D09-B8831CE21020}"/>
                </a:ext>
              </a:extLst>
            </p:cNvPr>
            <p:cNvGrpSpPr/>
            <p:nvPr/>
          </p:nvGrpSpPr>
          <p:grpSpPr>
            <a:xfrm>
              <a:off x="3664599" y="1287118"/>
              <a:ext cx="4609715" cy="4358373"/>
              <a:chOff x="3664599" y="1287118"/>
              <a:chExt cx="4609715" cy="4358373"/>
            </a:xfrm>
          </p:grpSpPr>
          <p:sp>
            <p:nvSpPr>
              <p:cNvPr id="5" name="Freeform 4">
                <a:extLst>
                  <a:ext uri="{FF2B5EF4-FFF2-40B4-BE49-F238E27FC236}">
                    <a16:creationId xmlns:a16="http://schemas.microsoft.com/office/drawing/2014/main" id="{6C94AB4E-AC92-328F-6D1D-C349DD51DE0F}"/>
                  </a:ext>
                </a:extLst>
              </p:cNvPr>
              <p:cNvSpPr/>
              <p:nvPr/>
            </p:nvSpPr>
            <p:spPr>
              <a:xfrm>
                <a:off x="5243462" y="2917064"/>
                <a:ext cx="3030852" cy="2183301"/>
              </a:xfrm>
              <a:custGeom>
                <a:avLst/>
                <a:gdLst>
                  <a:gd name="connsiteX0" fmla="*/ 968209 w 3160969"/>
                  <a:gd name="connsiteY0" fmla="*/ 2277033 h 2277033"/>
                  <a:gd name="connsiteX1" fmla="*/ 8775 w 3160969"/>
                  <a:gd name="connsiteY1" fmla="*/ 1919731 h 2277033"/>
                  <a:gd name="connsiteX2" fmla="*/ 5346 w 3160969"/>
                  <a:gd name="connsiteY2" fmla="*/ 1886127 h 2277033"/>
                  <a:gd name="connsiteX3" fmla="*/ 38950 w 3160969"/>
                  <a:gd name="connsiteY3" fmla="*/ 1883384 h 2277033"/>
                  <a:gd name="connsiteX4" fmla="*/ 1425637 w 3160969"/>
                  <a:gd name="connsiteY4" fmla="*/ 2154961 h 2277033"/>
                  <a:gd name="connsiteX5" fmla="*/ 2322664 w 3160969"/>
                  <a:gd name="connsiteY5" fmla="*/ 1410868 h 2277033"/>
                  <a:gd name="connsiteX6" fmla="*/ 2439936 w 3160969"/>
                  <a:gd name="connsiteY6" fmla="*/ 276554 h 2277033"/>
                  <a:gd name="connsiteX7" fmla="*/ 2454338 w 3160969"/>
                  <a:gd name="connsiteY7" fmla="*/ 247065 h 2277033"/>
                  <a:gd name="connsiteX8" fmla="*/ 3129165 w 3160969"/>
                  <a:gd name="connsiteY8" fmla="*/ 1549 h 2277033"/>
                  <a:gd name="connsiteX9" fmla="*/ 3159340 w 3160969"/>
                  <a:gd name="connsiteY9" fmla="*/ 15265 h 2277033"/>
                  <a:gd name="connsiteX10" fmla="*/ 3145624 w 3160969"/>
                  <a:gd name="connsiteY10" fmla="*/ 46126 h 2277033"/>
                  <a:gd name="connsiteX11" fmla="*/ 2492057 w 3160969"/>
                  <a:gd name="connsiteY11" fmla="*/ 284098 h 2277033"/>
                  <a:gd name="connsiteX12" fmla="*/ 2363812 w 3160969"/>
                  <a:gd name="connsiteY12" fmla="*/ 1433499 h 2277033"/>
                  <a:gd name="connsiteX13" fmla="*/ 1440725 w 3160969"/>
                  <a:gd name="connsiteY13" fmla="*/ 2200223 h 2277033"/>
                  <a:gd name="connsiteX14" fmla="*/ 968209 w 3160969"/>
                  <a:gd name="connsiteY14" fmla="*/ 2277033 h 2277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160969" h="2277033">
                    <a:moveTo>
                      <a:pt x="968209" y="2277033"/>
                    </a:moveTo>
                    <a:cubicBezTo>
                      <a:pt x="624623" y="2277033"/>
                      <a:pt x="290638" y="2154961"/>
                      <a:pt x="8775" y="1919731"/>
                    </a:cubicBezTo>
                    <a:cubicBezTo>
                      <a:pt x="-1512" y="1911502"/>
                      <a:pt x="-2884" y="1896414"/>
                      <a:pt x="5346" y="1886127"/>
                    </a:cubicBezTo>
                    <a:cubicBezTo>
                      <a:pt x="14261" y="1875840"/>
                      <a:pt x="28663" y="1875154"/>
                      <a:pt x="38950" y="1883384"/>
                    </a:cubicBezTo>
                    <a:cubicBezTo>
                      <a:pt x="436714" y="2215997"/>
                      <a:pt x="942148" y="2314752"/>
                      <a:pt x="1425637" y="2154961"/>
                    </a:cubicBezTo>
                    <a:cubicBezTo>
                      <a:pt x="1802827" y="2030145"/>
                      <a:pt x="2129954" y="1759254"/>
                      <a:pt x="2322664" y="1410868"/>
                    </a:cubicBezTo>
                    <a:cubicBezTo>
                      <a:pt x="2521546" y="1051508"/>
                      <a:pt x="2563380" y="648944"/>
                      <a:pt x="2439936" y="276554"/>
                    </a:cubicBezTo>
                    <a:cubicBezTo>
                      <a:pt x="2435821" y="264896"/>
                      <a:pt x="2442679" y="251180"/>
                      <a:pt x="2454338" y="247065"/>
                    </a:cubicBezTo>
                    <a:lnTo>
                      <a:pt x="3129165" y="1549"/>
                    </a:lnTo>
                    <a:cubicBezTo>
                      <a:pt x="3141509" y="-3252"/>
                      <a:pt x="3155225" y="3606"/>
                      <a:pt x="3159340" y="15265"/>
                    </a:cubicBezTo>
                    <a:cubicBezTo>
                      <a:pt x="3164141" y="27609"/>
                      <a:pt x="3157969" y="41325"/>
                      <a:pt x="3145624" y="46126"/>
                    </a:cubicBezTo>
                    <a:lnTo>
                      <a:pt x="2492057" y="284098"/>
                    </a:lnTo>
                    <a:cubicBezTo>
                      <a:pt x="2610700" y="662660"/>
                      <a:pt x="2565437" y="1070025"/>
                      <a:pt x="2363812" y="1433499"/>
                    </a:cubicBezTo>
                    <a:cubicBezTo>
                      <a:pt x="2165616" y="1792172"/>
                      <a:pt x="1828888" y="2071979"/>
                      <a:pt x="1440725" y="2200223"/>
                    </a:cubicBezTo>
                    <a:cubicBezTo>
                      <a:pt x="1284363" y="2251658"/>
                      <a:pt x="1125257" y="2277033"/>
                      <a:pt x="968209" y="2277033"/>
                    </a:cubicBezTo>
                    <a:close/>
                  </a:path>
                </a:pathLst>
              </a:custGeom>
              <a:gradFill>
                <a:gsLst>
                  <a:gs pos="0">
                    <a:srgbClr val="FF8D00"/>
                  </a:gs>
                  <a:gs pos="50000">
                    <a:srgbClr val="FFB700"/>
                  </a:gs>
                  <a:gs pos="100000">
                    <a:srgbClr val="FFE100"/>
                  </a:gs>
                </a:gsLst>
                <a:lin ang="0" scaled="1"/>
              </a:gradFill>
              <a:ln w="6858"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35959034-BD12-C5C0-E6F7-1CEE24024469}"/>
                  </a:ext>
                </a:extLst>
              </p:cNvPr>
              <p:cNvSpPr/>
              <p:nvPr/>
            </p:nvSpPr>
            <p:spPr>
              <a:xfrm>
                <a:off x="5948242" y="1287118"/>
                <a:ext cx="1493341" cy="3410156"/>
              </a:xfrm>
              <a:custGeom>
                <a:avLst/>
                <a:gdLst>
                  <a:gd name="connsiteX0" fmla="*/ 818845 w 1557451"/>
                  <a:gd name="connsiteY0" fmla="*/ 3556559 h 3556558"/>
                  <a:gd name="connsiteX1" fmla="*/ 798271 w 1557451"/>
                  <a:gd name="connsiteY1" fmla="*/ 3545586 h 3556558"/>
                  <a:gd name="connsiteX2" fmla="*/ 805815 w 1557451"/>
                  <a:gd name="connsiteY2" fmla="*/ 3512668 h 3556558"/>
                  <a:gd name="connsiteX3" fmla="*/ 1510132 w 1557451"/>
                  <a:gd name="connsiteY3" fmla="*/ 2318004 h 3556558"/>
                  <a:gd name="connsiteX4" fmla="*/ 1073963 w 1557451"/>
                  <a:gd name="connsiteY4" fmla="*/ 1213866 h 3556558"/>
                  <a:gd name="connsiteX5" fmla="*/ 23317 w 1557451"/>
                  <a:gd name="connsiteY5" fmla="*/ 727634 h 3556558"/>
                  <a:gd name="connsiteX6" fmla="*/ 0 w 1557451"/>
                  <a:gd name="connsiteY6" fmla="*/ 703631 h 3556558"/>
                  <a:gd name="connsiteX7" fmla="*/ 0 w 1557451"/>
                  <a:gd name="connsiteY7" fmla="*/ 24003 h 3556558"/>
                  <a:gd name="connsiteX8" fmla="*/ 23317 w 1557451"/>
                  <a:gd name="connsiteY8" fmla="*/ 0 h 3556558"/>
                  <a:gd name="connsiteX9" fmla="*/ 47320 w 1557451"/>
                  <a:gd name="connsiteY9" fmla="*/ 24003 h 3556558"/>
                  <a:gd name="connsiteX10" fmla="*/ 47320 w 1557451"/>
                  <a:gd name="connsiteY10" fmla="*/ 680314 h 3556558"/>
                  <a:gd name="connsiteX11" fmla="*/ 1108939 w 1557451"/>
                  <a:gd name="connsiteY11" fmla="*/ 1181633 h 3556558"/>
                  <a:gd name="connsiteX12" fmla="*/ 1557452 w 1557451"/>
                  <a:gd name="connsiteY12" fmla="*/ 2318004 h 3556558"/>
                  <a:gd name="connsiteX13" fmla="*/ 831190 w 1557451"/>
                  <a:gd name="connsiteY13" fmla="*/ 3553130 h 3556558"/>
                  <a:gd name="connsiteX14" fmla="*/ 818845 w 1557451"/>
                  <a:gd name="connsiteY14" fmla="*/ 3556559 h 3556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7451" h="3556558">
                    <a:moveTo>
                      <a:pt x="818845" y="3556559"/>
                    </a:moveTo>
                    <a:cubicBezTo>
                      <a:pt x="810616" y="3556559"/>
                      <a:pt x="803072" y="3553130"/>
                      <a:pt x="798271" y="3545586"/>
                    </a:cubicBezTo>
                    <a:cubicBezTo>
                      <a:pt x="791413" y="3534613"/>
                      <a:pt x="794842" y="3520211"/>
                      <a:pt x="805815" y="3512668"/>
                    </a:cubicBezTo>
                    <a:cubicBezTo>
                      <a:pt x="1266673" y="3227375"/>
                      <a:pt x="1510132" y="2813837"/>
                      <a:pt x="1510132" y="2318004"/>
                    </a:cubicBezTo>
                    <a:cubicBezTo>
                      <a:pt x="1510132" y="1919554"/>
                      <a:pt x="1351026" y="1517675"/>
                      <a:pt x="1073963" y="1213866"/>
                    </a:cubicBezTo>
                    <a:cubicBezTo>
                      <a:pt x="787299" y="900455"/>
                      <a:pt x="414223" y="727634"/>
                      <a:pt x="23317" y="727634"/>
                    </a:cubicBezTo>
                    <a:cubicBezTo>
                      <a:pt x="10287" y="727634"/>
                      <a:pt x="0" y="716661"/>
                      <a:pt x="0" y="703631"/>
                    </a:cubicBezTo>
                    <a:lnTo>
                      <a:pt x="0" y="24003"/>
                    </a:lnTo>
                    <a:cubicBezTo>
                      <a:pt x="0" y="10973"/>
                      <a:pt x="10287" y="0"/>
                      <a:pt x="23317" y="0"/>
                    </a:cubicBezTo>
                    <a:cubicBezTo>
                      <a:pt x="36347" y="0"/>
                      <a:pt x="47320" y="10973"/>
                      <a:pt x="47320" y="24003"/>
                    </a:cubicBezTo>
                    <a:lnTo>
                      <a:pt x="47320" y="680314"/>
                    </a:lnTo>
                    <a:cubicBezTo>
                      <a:pt x="443027" y="687172"/>
                      <a:pt x="818845" y="864794"/>
                      <a:pt x="1108939" y="1181633"/>
                    </a:cubicBezTo>
                    <a:cubicBezTo>
                      <a:pt x="1394232" y="1494358"/>
                      <a:pt x="1557452" y="1907896"/>
                      <a:pt x="1557452" y="2318004"/>
                    </a:cubicBezTo>
                    <a:cubicBezTo>
                      <a:pt x="1557452" y="2830982"/>
                      <a:pt x="1306449" y="3258236"/>
                      <a:pt x="831190" y="3553130"/>
                    </a:cubicBezTo>
                    <a:cubicBezTo>
                      <a:pt x="827075" y="3555873"/>
                      <a:pt x="822960" y="3556559"/>
                      <a:pt x="818845" y="3556559"/>
                    </a:cubicBezTo>
                    <a:close/>
                  </a:path>
                </a:pathLst>
              </a:custGeom>
              <a:gradFill>
                <a:gsLst>
                  <a:gs pos="0">
                    <a:srgbClr val="DB4A80"/>
                  </a:gs>
                  <a:gs pos="50000">
                    <a:srgbClr val="E46683"/>
                  </a:gs>
                  <a:gs pos="100000">
                    <a:srgbClr val="ED8387"/>
                  </a:gs>
                </a:gsLst>
                <a:lin ang="0" scaled="1"/>
              </a:gradFill>
              <a:ln w="6858"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838BB268-3184-0DB1-68FC-2895E593DE96}"/>
                  </a:ext>
                </a:extLst>
              </p:cNvPr>
              <p:cNvSpPr/>
              <p:nvPr/>
            </p:nvSpPr>
            <p:spPr>
              <a:xfrm>
                <a:off x="3664599" y="2148059"/>
                <a:ext cx="3511207" cy="1147935"/>
              </a:xfrm>
              <a:custGeom>
                <a:avLst/>
                <a:gdLst>
                  <a:gd name="connsiteX0" fmla="*/ 3638067 w 3661946"/>
                  <a:gd name="connsiteY0" fmla="*/ 1197217 h 1197217"/>
                  <a:gd name="connsiteX1" fmla="*/ 3615436 w 3661946"/>
                  <a:gd name="connsiteY1" fmla="*/ 1178701 h 1197217"/>
                  <a:gd name="connsiteX2" fmla="*/ 2664231 w 3661946"/>
                  <a:gd name="connsiteY2" fmla="*/ 119825 h 1197217"/>
                  <a:gd name="connsiteX3" fmla="*/ 1494942 w 3661946"/>
                  <a:gd name="connsiteY3" fmla="*/ 209665 h 1197217"/>
                  <a:gd name="connsiteX4" fmla="*/ 722045 w 3661946"/>
                  <a:gd name="connsiteY4" fmla="*/ 1075831 h 1197217"/>
                  <a:gd name="connsiteX5" fmla="*/ 710387 w 3661946"/>
                  <a:gd name="connsiteY5" fmla="*/ 1089547 h 1197217"/>
                  <a:gd name="connsiteX6" fmla="*/ 691870 w 3661946"/>
                  <a:gd name="connsiteY6" fmla="*/ 1090918 h 1197217"/>
                  <a:gd name="connsiteX7" fmla="*/ 15671 w 3661946"/>
                  <a:gd name="connsiteY7" fmla="*/ 849517 h 1197217"/>
                  <a:gd name="connsiteX8" fmla="*/ 1270 w 3661946"/>
                  <a:gd name="connsiteY8" fmla="*/ 818656 h 1197217"/>
                  <a:gd name="connsiteX9" fmla="*/ 31445 w 3661946"/>
                  <a:gd name="connsiteY9" fmla="*/ 804940 h 1197217"/>
                  <a:gd name="connsiteX10" fmla="*/ 685012 w 3661946"/>
                  <a:gd name="connsiteY10" fmla="*/ 1038112 h 1197217"/>
                  <a:gd name="connsiteX11" fmla="*/ 1474368 w 3661946"/>
                  <a:gd name="connsiteY11" fmla="*/ 167146 h 1197217"/>
                  <a:gd name="connsiteX12" fmla="*/ 2678633 w 3661946"/>
                  <a:gd name="connsiteY12" fmla="*/ 74563 h 1197217"/>
                  <a:gd name="connsiteX13" fmla="*/ 3661384 w 3661946"/>
                  <a:gd name="connsiteY13" fmla="*/ 1167728 h 1197217"/>
                  <a:gd name="connsiteX14" fmla="*/ 3644239 w 3661946"/>
                  <a:gd name="connsiteY14" fmla="*/ 1196531 h 1197217"/>
                  <a:gd name="connsiteX15" fmla="*/ 3638067 w 3661946"/>
                  <a:gd name="connsiteY15" fmla="*/ 1197217 h 1197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61946" h="1197217">
                    <a:moveTo>
                      <a:pt x="3638067" y="1197217"/>
                    </a:moveTo>
                    <a:cubicBezTo>
                      <a:pt x="3627780" y="1197217"/>
                      <a:pt x="3618179" y="1189673"/>
                      <a:pt x="3615436" y="1178701"/>
                    </a:cubicBezTo>
                    <a:cubicBezTo>
                      <a:pt x="3487191" y="660236"/>
                      <a:pt x="3140862" y="274130"/>
                      <a:pt x="2664231" y="119825"/>
                    </a:cubicBezTo>
                    <a:cubicBezTo>
                      <a:pt x="2289098" y="-2247"/>
                      <a:pt x="1863217" y="30671"/>
                      <a:pt x="1494942" y="209665"/>
                    </a:cubicBezTo>
                    <a:cubicBezTo>
                      <a:pt x="1118438" y="392774"/>
                      <a:pt x="844118" y="700698"/>
                      <a:pt x="722045" y="1075831"/>
                    </a:cubicBezTo>
                    <a:cubicBezTo>
                      <a:pt x="720674" y="1082003"/>
                      <a:pt x="715873" y="1086803"/>
                      <a:pt x="710387" y="1089547"/>
                    </a:cubicBezTo>
                    <a:cubicBezTo>
                      <a:pt x="704900" y="1092290"/>
                      <a:pt x="698042" y="1092976"/>
                      <a:pt x="691870" y="1090918"/>
                    </a:cubicBezTo>
                    <a:lnTo>
                      <a:pt x="15671" y="849517"/>
                    </a:lnTo>
                    <a:cubicBezTo>
                      <a:pt x="3327" y="844716"/>
                      <a:pt x="-2845" y="831000"/>
                      <a:pt x="1270" y="818656"/>
                    </a:cubicBezTo>
                    <a:cubicBezTo>
                      <a:pt x="6070" y="806311"/>
                      <a:pt x="19100" y="800139"/>
                      <a:pt x="31445" y="804940"/>
                    </a:cubicBezTo>
                    <a:lnTo>
                      <a:pt x="685012" y="1038112"/>
                    </a:lnTo>
                    <a:cubicBezTo>
                      <a:pt x="813943" y="660922"/>
                      <a:pt x="1093749" y="352312"/>
                      <a:pt x="1474368" y="167146"/>
                    </a:cubicBezTo>
                    <a:cubicBezTo>
                      <a:pt x="1852930" y="-16649"/>
                      <a:pt x="2292527" y="-50939"/>
                      <a:pt x="2678633" y="74563"/>
                    </a:cubicBezTo>
                    <a:cubicBezTo>
                      <a:pt x="3171037" y="233668"/>
                      <a:pt x="3529025" y="632118"/>
                      <a:pt x="3661384" y="1167728"/>
                    </a:cubicBezTo>
                    <a:cubicBezTo>
                      <a:pt x="3664127" y="1180072"/>
                      <a:pt x="3656584" y="1193102"/>
                      <a:pt x="3644239" y="1196531"/>
                    </a:cubicBezTo>
                    <a:cubicBezTo>
                      <a:pt x="3641953" y="1196989"/>
                      <a:pt x="3639896" y="1197217"/>
                      <a:pt x="3638067" y="1197217"/>
                    </a:cubicBezTo>
                    <a:close/>
                  </a:path>
                </a:pathLst>
              </a:custGeom>
              <a:gradFill>
                <a:gsLst>
                  <a:gs pos="0">
                    <a:srgbClr val="7F5ADB"/>
                  </a:gs>
                  <a:gs pos="50000">
                    <a:srgbClr val="A95EE5"/>
                  </a:gs>
                  <a:gs pos="100000">
                    <a:srgbClr val="D463EF"/>
                  </a:gs>
                </a:gsLst>
                <a:lin ang="0" scaled="1"/>
              </a:gradFill>
              <a:ln w="6858"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C968BD9-DEDA-9189-1B64-3058E2185F7E}"/>
                  </a:ext>
                </a:extLst>
              </p:cNvPr>
              <p:cNvSpPr/>
              <p:nvPr/>
            </p:nvSpPr>
            <p:spPr>
              <a:xfrm>
                <a:off x="4396145" y="2418261"/>
                <a:ext cx="1619860" cy="3224599"/>
              </a:xfrm>
              <a:custGeom>
                <a:avLst/>
                <a:gdLst>
                  <a:gd name="connsiteX0" fmla="*/ 162092 w 1689402"/>
                  <a:gd name="connsiteY0" fmla="*/ 3363036 h 3363035"/>
                  <a:gd name="connsiteX1" fmla="*/ 146318 w 1689402"/>
                  <a:gd name="connsiteY1" fmla="*/ 3356863 h 3363035"/>
                  <a:gd name="connsiteX2" fmla="*/ 144261 w 1689402"/>
                  <a:gd name="connsiteY2" fmla="*/ 3323259 h 3363035"/>
                  <a:gd name="connsiteX3" fmla="*/ 595517 w 1689402"/>
                  <a:gd name="connsiteY3" fmla="*/ 2818510 h 3363035"/>
                  <a:gd name="connsiteX4" fmla="*/ 16016 w 1689402"/>
                  <a:gd name="connsiteY4" fmla="*/ 1772665 h 3363035"/>
                  <a:gd name="connsiteX5" fmla="*/ 304738 w 1689402"/>
                  <a:gd name="connsiteY5" fmla="*/ 582802 h 3363035"/>
                  <a:gd name="connsiteX6" fmla="*/ 1667423 w 1689402"/>
                  <a:gd name="connsiteY6" fmla="*/ 6730 h 3363035"/>
                  <a:gd name="connsiteX7" fmla="*/ 1689368 w 1689402"/>
                  <a:gd name="connsiteY7" fmla="*/ 32791 h 3363035"/>
                  <a:gd name="connsiteX8" fmla="*/ 1663308 w 1689402"/>
                  <a:gd name="connsiteY8" fmla="*/ 54051 h 3363035"/>
                  <a:gd name="connsiteX9" fmla="*/ 343143 w 1689402"/>
                  <a:gd name="connsiteY9" fmla="*/ 611606 h 3363035"/>
                  <a:gd name="connsiteX10" fmla="*/ 62651 w 1689402"/>
                  <a:gd name="connsiteY10" fmla="*/ 1766493 h 3363035"/>
                  <a:gd name="connsiteX11" fmla="*/ 644895 w 1689402"/>
                  <a:gd name="connsiteY11" fmla="*/ 2795879 h 3363035"/>
                  <a:gd name="connsiteX12" fmla="*/ 653810 w 1689402"/>
                  <a:gd name="connsiteY12" fmla="*/ 2812338 h 3363035"/>
                  <a:gd name="connsiteX13" fmla="*/ 648324 w 1689402"/>
                  <a:gd name="connsiteY13" fmla="*/ 2830855 h 3363035"/>
                  <a:gd name="connsiteX14" fmla="*/ 179237 w 1689402"/>
                  <a:gd name="connsiteY14" fmla="*/ 3354806 h 3363035"/>
                  <a:gd name="connsiteX15" fmla="*/ 162092 w 1689402"/>
                  <a:gd name="connsiteY15" fmla="*/ 3363036 h 3363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89402" h="3363035">
                    <a:moveTo>
                      <a:pt x="162092" y="3363036"/>
                    </a:moveTo>
                    <a:cubicBezTo>
                      <a:pt x="156605" y="3363036"/>
                      <a:pt x="150433" y="3360978"/>
                      <a:pt x="146318" y="3356863"/>
                    </a:cubicBezTo>
                    <a:cubicBezTo>
                      <a:pt x="136717" y="3347948"/>
                      <a:pt x="135345" y="3332860"/>
                      <a:pt x="144261" y="3323259"/>
                    </a:cubicBezTo>
                    <a:lnTo>
                      <a:pt x="595517" y="2818510"/>
                    </a:lnTo>
                    <a:cubicBezTo>
                      <a:pt x="284164" y="2576423"/>
                      <a:pt x="73623" y="2197176"/>
                      <a:pt x="16016" y="1772665"/>
                    </a:cubicBezTo>
                    <a:cubicBezTo>
                      <a:pt x="-42963" y="1341297"/>
                      <a:pt x="62651" y="907872"/>
                      <a:pt x="304738" y="582802"/>
                    </a:cubicBezTo>
                    <a:cubicBezTo>
                      <a:pt x="614034" y="169265"/>
                      <a:pt x="1110553" y="-41276"/>
                      <a:pt x="1667423" y="6730"/>
                    </a:cubicBezTo>
                    <a:cubicBezTo>
                      <a:pt x="1680453" y="8102"/>
                      <a:pt x="1690054" y="19761"/>
                      <a:pt x="1689368" y="32791"/>
                    </a:cubicBezTo>
                    <a:cubicBezTo>
                      <a:pt x="1687997" y="45821"/>
                      <a:pt x="1676338" y="55422"/>
                      <a:pt x="1663308" y="54051"/>
                    </a:cubicBezTo>
                    <a:cubicBezTo>
                      <a:pt x="1123583" y="7416"/>
                      <a:pt x="642152" y="210413"/>
                      <a:pt x="343143" y="611606"/>
                    </a:cubicBezTo>
                    <a:cubicBezTo>
                      <a:pt x="107913" y="926388"/>
                      <a:pt x="5729" y="1346784"/>
                      <a:pt x="62651" y="1766493"/>
                    </a:cubicBezTo>
                    <a:cubicBezTo>
                      <a:pt x="120258" y="2187574"/>
                      <a:pt x="332170" y="2562707"/>
                      <a:pt x="644895" y="2795879"/>
                    </a:cubicBezTo>
                    <a:cubicBezTo>
                      <a:pt x="650381" y="2799994"/>
                      <a:pt x="653810" y="2806166"/>
                      <a:pt x="653810" y="2812338"/>
                    </a:cubicBezTo>
                    <a:cubicBezTo>
                      <a:pt x="654496" y="2819196"/>
                      <a:pt x="652439" y="2826054"/>
                      <a:pt x="648324" y="2830855"/>
                    </a:cubicBezTo>
                    <a:lnTo>
                      <a:pt x="179237" y="3354806"/>
                    </a:lnTo>
                    <a:cubicBezTo>
                      <a:pt x="175122" y="3360292"/>
                      <a:pt x="168264" y="3363036"/>
                      <a:pt x="162092" y="3363036"/>
                    </a:cubicBezTo>
                    <a:close/>
                  </a:path>
                </a:pathLst>
              </a:custGeom>
              <a:gradFill>
                <a:gsLst>
                  <a:gs pos="0">
                    <a:srgbClr val="5669D1"/>
                  </a:gs>
                  <a:gs pos="50000">
                    <a:srgbClr val="6A99DE"/>
                  </a:gs>
                  <a:gs pos="100000">
                    <a:srgbClr val="7FCAEB"/>
                  </a:gs>
                </a:gsLst>
                <a:lin ang="0" scaled="1"/>
              </a:gradFill>
              <a:ln w="685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96BECF1C-D592-E997-3DF5-4DDE4E8F54A6}"/>
                  </a:ext>
                </a:extLst>
              </p:cNvPr>
              <p:cNvSpPr/>
              <p:nvPr/>
            </p:nvSpPr>
            <p:spPr>
              <a:xfrm>
                <a:off x="4639249" y="3276012"/>
                <a:ext cx="2767619" cy="2369479"/>
              </a:xfrm>
              <a:custGeom>
                <a:avLst/>
                <a:gdLst>
                  <a:gd name="connsiteX0" fmla="*/ 2862977 w 2886435"/>
                  <a:gd name="connsiteY0" fmla="*/ 2471204 h 2471203"/>
                  <a:gd name="connsiteX1" fmla="*/ 2843089 w 2886435"/>
                  <a:gd name="connsiteY1" fmla="*/ 2460917 h 2471203"/>
                  <a:gd name="connsiteX2" fmla="*/ 2464527 w 2886435"/>
                  <a:gd name="connsiteY2" fmla="*/ 1917077 h 2471203"/>
                  <a:gd name="connsiteX3" fmla="*/ 272025 w 2886435"/>
                  <a:gd name="connsiteY3" fmla="*/ 1496682 h 2471203"/>
                  <a:gd name="connsiteX4" fmla="*/ 125949 w 2886435"/>
                  <a:gd name="connsiteY4" fmla="*/ 14668 h 2471203"/>
                  <a:gd name="connsiteX5" fmla="*/ 156124 w 2886435"/>
                  <a:gd name="connsiteY5" fmla="*/ 1638 h 2471203"/>
                  <a:gd name="connsiteX6" fmla="*/ 169155 w 2886435"/>
                  <a:gd name="connsiteY6" fmla="*/ 32499 h 2471203"/>
                  <a:gd name="connsiteX7" fmla="*/ 310429 w 2886435"/>
                  <a:gd name="connsiteY7" fmla="*/ 1469250 h 2471203"/>
                  <a:gd name="connsiteX8" fmla="*/ 1620993 w 2886435"/>
                  <a:gd name="connsiteY8" fmla="*/ 2126246 h 2471203"/>
                  <a:gd name="connsiteX9" fmla="*/ 2456298 w 2886435"/>
                  <a:gd name="connsiteY9" fmla="*/ 1864271 h 2471203"/>
                  <a:gd name="connsiteX10" fmla="*/ 2474814 w 2886435"/>
                  <a:gd name="connsiteY10" fmla="*/ 1860156 h 2471203"/>
                  <a:gd name="connsiteX11" fmla="*/ 2489902 w 2886435"/>
                  <a:gd name="connsiteY11" fmla="*/ 1870443 h 2471203"/>
                  <a:gd name="connsiteX12" fmla="*/ 2882179 w 2886435"/>
                  <a:gd name="connsiteY12" fmla="*/ 2434171 h 2471203"/>
                  <a:gd name="connsiteX13" fmla="*/ 2876007 w 2886435"/>
                  <a:gd name="connsiteY13" fmla="*/ 2467089 h 2471203"/>
                  <a:gd name="connsiteX14" fmla="*/ 2862977 w 2886435"/>
                  <a:gd name="connsiteY14" fmla="*/ 2471204 h 2471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886435" h="2471203">
                    <a:moveTo>
                      <a:pt x="2862977" y="2471204"/>
                    </a:moveTo>
                    <a:cubicBezTo>
                      <a:pt x="2855433" y="2471204"/>
                      <a:pt x="2847889" y="2467775"/>
                      <a:pt x="2843089" y="2460917"/>
                    </a:cubicBezTo>
                    <a:lnTo>
                      <a:pt x="2464527" y="1917077"/>
                    </a:lnTo>
                    <a:cubicBezTo>
                      <a:pt x="1797244" y="2384793"/>
                      <a:pt x="778831" y="2192083"/>
                      <a:pt x="272025" y="1496682"/>
                    </a:cubicBezTo>
                    <a:cubicBezTo>
                      <a:pt x="-29042" y="1083830"/>
                      <a:pt x="-83906" y="529704"/>
                      <a:pt x="125949" y="14668"/>
                    </a:cubicBezTo>
                    <a:cubicBezTo>
                      <a:pt x="130750" y="3010"/>
                      <a:pt x="144466" y="-3163"/>
                      <a:pt x="156124" y="1638"/>
                    </a:cubicBezTo>
                    <a:cubicBezTo>
                      <a:pt x="168469" y="6439"/>
                      <a:pt x="174641" y="20840"/>
                      <a:pt x="169155" y="32499"/>
                    </a:cubicBezTo>
                    <a:cubicBezTo>
                      <a:pt x="-33842" y="532447"/>
                      <a:pt x="18964" y="1069429"/>
                      <a:pt x="310429" y="1469250"/>
                    </a:cubicBezTo>
                    <a:cubicBezTo>
                      <a:pt x="619725" y="1894446"/>
                      <a:pt x="1126531" y="2126246"/>
                      <a:pt x="1620993" y="2126246"/>
                    </a:cubicBezTo>
                    <a:cubicBezTo>
                      <a:pt x="1919316" y="2126246"/>
                      <a:pt x="2213524" y="2041893"/>
                      <a:pt x="2456298" y="1864271"/>
                    </a:cubicBezTo>
                    <a:cubicBezTo>
                      <a:pt x="2461784" y="1860842"/>
                      <a:pt x="2467956" y="1859470"/>
                      <a:pt x="2474814" y="1860156"/>
                    </a:cubicBezTo>
                    <a:cubicBezTo>
                      <a:pt x="2480986" y="1861528"/>
                      <a:pt x="2486473" y="1864957"/>
                      <a:pt x="2489902" y="1870443"/>
                    </a:cubicBezTo>
                    <a:lnTo>
                      <a:pt x="2882179" y="2434171"/>
                    </a:lnTo>
                    <a:cubicBezTo>
                      <a:pt x="2889723" y="2445143"/>
                      <a:pt x="2886980" y="2459545"/>
                      <a:pt x="2876007" y="2467089"/>
                    </a:cubicBezTo>
                    <a:cubicBezTo>
                      <a:pt x="2871892" y="2469832"/>
                      <a:pt x="2867092" y="2471204"/>
                      <a:pt x="2862977" y="2471204"/>
                    </a:cubicBezTo>
                    <a:close/>
                  </a:path>
                </a:pathLst>
              </a:custGeom>
              <a:gradFill>
                <a:gsLst>
                  <a:gs pos="0">
                    <a:srgbClr val="1DA5C7"/>
                  </a:gs>
                  <a:gs pos="50000">
                    <a:srgbClr val="49C5C2"/>
                  </a:gs>
                  <a:gs pos="100000">
                    <a:srgbClr val="76E6BD"/>
                  </a:gs>
                </a:gsLst>
                <a:lin ang="0" scaled="1"/>
              </a:gradFill>
              <a:ln w="6858" cap="flat">
                <a:noFill/>
                <a:prstDash val="solid"/>
                <a:miter/>
              </a:ln>
            </p:spPr>
            <p:txBody>
              <a:bodyPr rtlCol="0" anchor="ctr"/>
              <a:lstStyle/>
              <a:p>
                <a:endParaRPr lang="en-US"/>
              </a:p>
            </p:txBody>
          </p:sp>
        </p:grpSp>
        <p:grpSp>
          <p:nvGrpSpPr>
            <p:cNvPr id="49" name="Group 48">
              <a:extLst>
                <a:ext uri="{FF2B5EF4-FFF2-40B4-BE49-F238E27FC236}">
                  <a16:creationId xmlns:a16="http://schemas.microsoft.com/office/drawing/2014/main" id="{02E1ACBD-3093-AB77-5FCD-17825718EA08}"/>
                </a:ext>
              </a:extLst>
            </p:cNvPr>
            <p:cNvGrpSpPr/>
            <p:nvPr/>
          </p:nvGrpSpPr>
          <p:grpSpPr>
            <a:xfrm>
              <a:off x="7934761" y="2541051"/>
              <a:ext cx="855791" cy="748382"/>
              <a:chOff x="7934761" y="2541051"/>
              <a:chExt cx="855791" cy="748382"/>
            </a:xfrm>
          </p:grpSpPr>
          <p:sp>
            <p:nvSpPr>
              <p:cNvPr id="23" name="Freeform 22">
                <a:extLst>
                  <a:ext uri="{FF2B5EF4-FFF2-40B4-BE49-F238E27FC236}">
                    <a16:creationId xmlns:a16="http://schemas.microsoft.com/office/drawing/2014/main" id="{CE7A441B-2D40-B91F-832D-BE61C5CC6EAF}"/>
                  </a:ext>
                </a:extLst>
              </p:cNvPr>
              <p:cNvSpPr/>
              <p:nvPr/>
            </p:nvSpPr>
            <p:spPr>
              <a:xfrm>
                <a:off x="7934761" y="2541051"/>
                <a:ext cx="855791" cy="748382"/>
              </a:xfrm>
              <a:custGeom>
                <a:avLst/>
                <a:gdLst>
                  <a:gd name="connsiteX0" fmla="*/ 614477 w 892531"/>
                  <a:gd name="connsiteY0" fmla="*/ 764037 h 780511"/>
                  <a:gd name="connsiteX1" fmla="*/ 875767 w 892531"/>
                  <a:gd name="connsiteY1" fmla="*/ 277805 h 780511"/>
                  <a:gd name="connsiteX2" fmla="*/ 390220 w 892531"/>
                  <a:gd name="connsiteY2" fmla="*/ 16515 h 780511"/>
                  <a:gd name="connsiteX3" fmla="*/ 112471 w 892531"/>
                  <a:gd name="connsiteY3" fmla="*/ 399192 h 780511"/>
                  <a:gd name="connsiteX4" fmla="*/ 0 w 892531"/>
                  <a:gd name="connsiteY4" fmla="*/ 541152 h 780511"/>
                  <a:gd name="connsiteX5" fmla="*/ 172136 w 892531"/>
                  <a:gd name="connsiteY5" fmla="*/ 597388 h 780511"/>
                  <a:gd name="connsiteX6" fmla="*/ 614477 w 892531"/>
                  <a:gd name="connsiteY6" fmla="*/ 764037 h 780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531" h="780511">
                    <a:moveTo>
                      <a:pt x="614477" y="764037"/>
                    </a:moveTo>
                    <a:cubicBezTo>
                      <a:pt x="820903" y="701629"/>
                      <a:pt x="938174" y="484231"/>
                      <a:pt x="875767" y="277805"/>
                    </a:cubicBezTo>
                    <a:cubicBezTo>
                      <a:pt x="814045" y="71379"/>
                      <a:pt x="596646" y="-45207"/>
                      <a:pt x="390220" y="16515"/>
                    </a:cubicBezTo>
                    <a:cubicBezTo>
                      <a:pt x="218084" y="67950"/>
                      <a:pt x="108356" y="227742"/>
                      <a:pt x="112471" y="399192"/>
                    </a:cubicBezTo>
                    <a:lnTo>
                      <a:pt x="0" y="541152"/>
                    </a:lnTo>
                    <a:lnTo>
                      <a:pt x="172136" y="597388"/>
                    </a:lnTo>
                    <a:cubicBezTo>
                      <a:pt x="262661" y="742777"/>
                      <a:pt x="442341" y="815472"/>
                      <a:pt x="614477" y="764037"/>
                    </a:cubicBezTo>
                    <a:close/>
                  </a:path>
                </a:pathLst>
              </a:custGeom>
              <a:gradFill>
                <a:gsLst>
                  <a:gs pos="0">
                    <a:srgbClr val="FF8D00"/>
                  </a:gs>
                  <a:gs pos="50000">
                    <a:srgbClr val="FFB700"/>
                  </a:gs>
                  <a:gs pos="100000">
                    <a:srgbClr val="FFE100"/>
                  </a:gs>
                </a:gsLst>
                <a:lin ang="4398046" scaled="1"/>
              </a:gradFill>
              <a:ln w="6858"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5B4E84C-4014-A045-11A2-A44D7849D8B9}"/>
                  </a:ext>
                </a:extLst>
              </p:cNvPr>
              <p:cNvSpPr/>
              <p:nvPr/>
            </p:nvSpPr>
            <p:spPr>
              <a:xfrm>
                <a:off x="8354948" y="2723908"/>
                <a:ext cx="126911" cy="126911"/>
              </a:xfrm>
              <a:custGeom>
                <a:avLst/>
                <a:gdLst>
                  <a:gd name="connsiteX0" fmla="*/ 132360 w 132359"/>
                  <a:gd name="connsiteY0" fmla="*/ 65837 h 132359"/>
                  <a:gd name="connsiteX1" fmla="*/ 65837 w 132359"/>
                  <a:gd name="connsiteY1" fmla="*/ 132360 h 132359"/>
                  <a:gd name="connsiteX2" fmla="*/ 0 w 132359"/>
                  <a:gd name="connsiteY2" fmla="*/ 65837 h 132359"/>
                  <a:gd name="connsiteX3" fmla="*/ 65837 w 132359"/>
                  <a:gd name="connsiteY3" fmla="*/ 0 h 132359"/>
                  <a:gd name="connsiteX4" fmla="*/ 132360 w 132359"/>
                  <a:gd name="connsiteY4" fmla="*/ 65837 h 132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359" h="132359">
                    <a:moveTo>
                      <a:pt x="132360" y="65837"/>
                    </a:moveTo>
                    <a:cubicBezTo>
                      <a:pt x="132360" y="102184"/>
                      <a:pt x="102184" y="132360"/>
                      <a:pt x="65837" y="132360"/>
                    </a:cubicBezTo>
                    <a:cubicBezTo>
                      <a:pt x="29490" y="132360"/>
                      <a:pt x="0" y="102184"/>
                      <a:pt x="0" y="65837"/>
                    </a:cubicBezTo>
                    <a:cubicBezTo>
                      <a:pt x="0" y="29490"/>
                      <a:pt x="29490" y="0"/>
                      <a:pt x="65837" y="0"/>
                    </a:cubicBezTo>
                    <a:cubicBezTo>
                      <a:pt x="102184" y="0"/>
                      <a:pt x="132360" y="29490"/>
                      <a:pt x="132360" y="65837"/>
                    </a:cubicBezTo>
                    <a:close/>
                  </a:path>
                </a:pathLst>
              </a:custGeom>
              <a:solidFill>
                <a:srgbClr val="FFFFFF"/>
              </a:solidFill>
              <a:ln w="685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FAFD16-2CD6-18DE-A2F4-614488DC4DD0}"/>
                  </a:ext>
                </a:extLst>
              </p:cNvPr>
              <p:cNvSpPr/>
              <p:nvPr/>
            </p:nvSpPr>
            <p:spPr>
              <a:xfrm>
                <a:off x="8313478" y="2872519"/>
                <a:ext cx="210508" cy="209765"/>
              </a:xfrm>
              <a:custGeom>
                <a:avLst/>
                <a:gdLst>
                  <a:gd name="connsiteX0" fmla="*/ 2788 w 219545"/>
                  <a:gd name="connsiteY0" fmla="*/ 218770 h 218770"/>
                  <a:gd name="connsiteX1" fmla="*/ 217444 w 219545"/>
                  <a:gd name="connsiteY1" fmla="*/ 218770 h 218770"/>
                  <a:gd name="connsiteX2" fmla="*/ 219501 w 219545"/>
                  <a:gd name="connsiteY2" fmla="*/ 69266 h 218770"/>
                  <a:gd name="connsiteX3" fmla="*/ 152978 w 219545"/>
                  <a:gd name="connsiteY3" fmla="*/ 0 h 218770"/>
                  <a:gd name="connsiteX4" fmla="*/ 66568 w 219545"/>
                  <a:gd name="connsiteY4" fmla="*/ 0 h 218770"/>
                  <a:gd name="connsiteX5" fmla="*/ 45 w 219545"/>
                  <a:gd name="connsiteY5" fmla="*/ 69266 h 218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545" h="218770">
                    <a:moveTo>
                      <a:pt x="2788" y="218770"/>
                    </a:moveTo>
                    <a:lnTo>
                      <a:pt x="217444" y="218770"/>
                    </a:lnTo>
                    <a:lnTo>
                      <a:pt x="219501" y="69266"/>
                    </a:lnTo>
                    <a:cubicBezTo>
                      <a:pt x="220873" y="31547"/>
                      <a:pt x="190697" y="0"/>
                      <a:pt x="152978" y="0"/>
                    </a:cubicBezTo>
                    <a:lnTo>
                      <a:pt x="66568" y="0"/>
                    </a:lnTo>
                    <a:cubicBezTo>
                      <a:pt x="28849" y="0"/>
                      <a:pt x="-1327" y="31547"/>
                      <a:pt x="45" y="69266"/>
                    </a:cubicBezTo>
                    <a:close/>
                  </a:path>
                </a:pathLst>
              </a:custGeom>
              <a:solidFill>
                <a:srgbClr val="FFFFFF"/>
              </a:solidFill>
              <a:ln w="6858"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434BFEB-C24F-0780-D5C8-C708A98BA6CC}"/>
                  </a:ext>
                </a:extLst>
              </p:cNvPr>
              <p:cNvSpPr/>
              <p:nvPr/>
            </p:nvSpPr>
            <p:spPr>
              <a:xfrm>
                <a:off x="8509477" y="2870546"/>
                <a:ext cx="89128" cy="195298"/>
              </a:xfrm>
              <a:custGeom>
                <a:avLst/>
                <a:gdLst>
                  <a:gd name="connsiteX0" fmla="*/ 41834 w 92954"/>
                  <a:gd name="connsiteY0" fmla="*/ 0 h 203682"/>
                  <a:gd name="connsiteX1" fmla="*/ 0 w 92954"/>
                  <a:gd name="connsiteY1" fmla="*/ 0 h 203682"/>
                  <a:gd name="connsiteX2" fmla="*/ 41148 w 92954"/>
                  <a:gd name="connsiteY2" fmla="*/ 71323 h 203682"/>
                  <a:gd name="connsiteX3" fmla="*/ 38405 w 92954"/>
                  <a:gd name="connsiteY3" fmla="*/ 203682 h 203682"/>
                  <a:gd name="connsiteX4" fmla="*/ 89154 w 92954"/>
                  <a:gd name="connsiteY4" fmla="*/ 184480 h 203682"/>
                  <a:gd name="connsiteX5" fmla="*/ 92583 w 92954"/>
                  <a:gd name="connsiteY5" fmla="*/ 61722 h 203682"/>
                  <a:gd name="connsiteX6" fmla="*/ 41834 w 92954"/>
                  <a:gd name="connsiteY6" fmla="*/ 0 h 203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954" h="203682">
                    <a:moveTo>
                      <a:pt x="41834" y="0"/>
                    </a:moveTo>
                    <a:lnTo>
                      <a:pt x="0" y="0"/>
                    </a:lnTo>
                    <a:cubicBezTo>
                      <a:pt x="24003" y="10973"/>
                      <a:pt x="41834" y="41148"/>
                      <a:pt x="41148" y="71323"/>
                    </a:cubicBezTo>
                    <a:lnTo>
                      <a:pt x="38405" y="203682"/>
                    </a:lnTo>
                    <a:lnTo>
                      <a:pt x="89154" y="184480"/>
                    </a:lnTo>
                    <a:lnTo>
                      <a:pt x="92583" y="61722"/>
                    </a:lnTo>
                    <a:cubicBezTo>
                      <a:pt x="96012" y="25374"/>
                      <a:pt x="75438" y="0"/>
                      <a:pt x="41834" y="0"/>
                    </a:cubicBezTo>
                    <a:close/>
                  </a:path>
                </a:pathLst>
              </a:custGeom>
              <a:solidFill>
                <a:srgbClr val="FFFFFF"/>
              </a:solidFill>
              <a:ln w="6858"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6E245E7B-160E-FC0D-50F2-571FD15F2BAA}"/>
                  </a:ext>
                </a:extLst>
              </p:cNvPr>
              <p:cNvSpPr/>
              <p:nvPr/>
            </p:nvSpPr>
            <p:spPr>
              <a:xfrm>
                <a:off x="8483174" y="2759417"/>
                <a:ext cx="83511" cy="94690"/>
              </a:xfrm>
              <a:custGeom>
                <a:avLst/>
                <a:gdLst>
                  <a:gd name="connsiteX0" fmla="*/ 37719 w 87096"/>
                  <a:gd name="connsiteY0" fmla="*/ 0 h 98755"/>
                  <a:gd name="connsiteX1" fmla="*/ 16459 w 87096"/>
                  <a:gd name="connsiteY1" fmla="*/ 5486 h 98755"/>
                  <a:gd name="connsiteX2" fmla="*/ 19888 w 87096"/>
                  <a:gd name="connsiteY2" fmla="*/ 28803 h 98755"/>
                  <a:gd name="connsiteX3" fmla="*/ 0 w 87096"/>
                  <a:gd name="connsiteY3" fmla="*/ 80924 h 98755"/>
                  <a:gd name="connsiteX4" fmla="*/ 37719 w 87096"/>
                  <a:gd name="connsiteY4" fmla="*/ 98755 h 98755"/>
                  <a:gd name="connsiteX5" fmla="*/ 87097 w 87096"/>
                  <a:gd name="connsiteY5" fmla="*/ 49377 h 98755"/>
                  <a:gd name="connsiteX6" fmla="*/ 37719 w 87096"/>
                  <a:gd name="connsiteY6" fmla="*/ 0 h 98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96" h="98755">
                    <a:moveTo>
                      <a:pt x="37719" y="0"/>
                    </a:moveTo>
                    <a:cubicBezTo>
                      <a:pt x="30175" y="0"/>
                      <a:pt x="22632" y="2057"/>
                      <a:pt x="16459" y="5486"/>
                    </a:cubicBezTo>
                    <a:cubicBezTo>
                      <a:pt x="18745" y="12802"/>
                      <a:pt x="19888" y="20574"/>
                      <a:pt x="19888" y="28803"/>
                    </a:cubicBezTo>
                    <a:cubicBezTo>
                      <a:pt x="19888" y="48692"/>
                      <a:pt x="12345" y="67208"/>
                      <a:pt x="0" y="80924"/>
                    </a:cubicBezTo>
                    <a:cubicBezTo>
                      <a:pt x="8916" y="91897"/>
                      <a:pt x="22632" y="98755"/>
                      <a:pt x="37719" y="98755"/>
                    </a:cubicBezTo>
                    <a:cubicBezTo>
                      <a:pt x="65151" y="98755"/>
                      <a:pt x="87097" y="76809"/>
                      <a:pt x="87097" y="49377"/>
                    </a:cubicBezTo>
                    <a:cubicBezTo>
                      <a:pt x="87097" y="21945"/>
                      <a:pt x="65151" y="0"/>
                      <a:pt x="37719" y="0"/>
                    </a:cubicBezTo>
                    <a:close/>
                  </a:path>
                </a:pathLst>
              </a:custGeom>
              <a:solidFill>
                <a:srgbClr val="FFFFFF"/>
              </a:solidFill>
              <a:ln w="6858"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971AFE72-6284-FA55-780B-21224D78E43D}"/>
                  </a:ext>
                </a:extLst>
              </p:cNvPr>
              <p:cNvSpPr/>
              <p:nvPr/>
            </p:nvSpPr>
            <p:spPr>
              <a:xfrm>
                <a:off x="8242805" y="2870546"/>
                <a:ext cx="84525" cy="195298"/>
              </a:xfrm>
              <a:custGeom>
                <a:avLst/>
                <a:gdLst>
                  <a:gd name="connsiteX0" fmla="*/ 51121 w 88154"/>
                  <a:gd name="connsiteY0" fmla="*/ 0 h 203682"/>
                  <a:gd name="connsiteX1" fmla="*/ 88154 w 88154"/>
                  <a:gd name="connsiteY1" fmla="*/ 0 h 203682"/>
                  <a:gd name="connsiteX2" fmla="*/ 47006 w 88154"/>
                  <a:gd name="connsiteY2" fmla="*/ 71323 h 203682"/>
                  <a:gd name="connsiteX3" fmla="*/ 50435 w 88154"/>
                  <a:gd name="connsiteY3" fmla="*/ 203682 h 203682"/>
                  <a:gd name="connsiteX4" fmla="*/ 3800 w 88154"/>
                  <a:gd name="connsiteY4" fmla="*/ 184480 h 203682"/>
                  <a:gd name="connsiteX5" fmla="*/ 371 w 88154"/>
                  <a:gd name="connsiteY5" fmla="*/ 61722 h 203682"/>
                  <a:gd name="connsiteX6" fmla="*/ 51121 w 88154"/>
                  <a:gd name="connsiteY6" fmla="*/ 0 h 203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154" h="203682">
                    <a:moveTo>
                      <a:pt x="51121" y="0"/>
                    </a:moveTo>
                    <a:lnTo>
                      <a:pt x="88154" y="0"/>
                    </a:lnTo>
                    <a:cubicBezTo>
                      <a:pt x="64151" y="10973"/>
                      <a:pt x="46320" y="41148"/>
                      <a:pt x="47006" y="71323"/>
                    </a:cubicBezTo>
                    <a:lnTo>
                      <a:pt x="50435" y="203682"/>
                    </a:lnTo>
                    <a:lnTo>
                      <a:pt x="3800" y="184480"/>
                    </a:lnTo>
                    <a:lnTo>
                      <a:pt x="371" y="61722"/>
                    </a:lnTo>
                    <a:cubicBezTo>
                      <a:pt x="-3058" y="25374"/>
                      <a:pt x="17516" y="0"/>
                      <a:pt x="51121" y="0"/>
                    </a:cubicBezTo>
                    <a:close/>
                  </a:path>
                </a:pathLst>
              </a:custGeom>
              <a:solidFill>
                <a:srgbClr val="FFFFFF"/>
              </a:solidFill>
              <a:ln w="6858"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6D0C969-9552-8587-2FC9-2D51A9504C8D}"/>
                  </a:ext>
                </a:extLst>
              </p:cNvPr>
              <p:cNvSpPr/>
              <p:nvPr/>
            </p:nvSpPr>
            <p:spPr>
              <a:xfrm>
                <a:off x="8273410" y="2759417"/>
                <a:ext cx="82196" cy="94690"/>
              </a:xfrm>
              <a:custGeom>
                <a:avLst/>
                <a:gdLst>
                  <a:gd name="connsiteX0" fmla="*/ 63094 w 85725"/>
                  <a:gd name="connsiteY0" fmla="*/ 28803 h 98755"/>
                  <a:gd name="connsiteX1" fmla="*/ 67208 w 85725"/>
                  <a:gd name="connsiteY1" fmla="*/ 3429 h 98755"/>
                  <a:gd name="connsiteX2" fmla="*/ 49378 w 85725"/>
                  <a:gd name="connsiteY2" fmla="*/ 0 h 98755"/>
                  <a:gd name="connsiteX3" fmla="*/ 0 w 85725"/>
                  <a:gd name="connsiteY3" fmla="*/ 49377 h 98755"/>
                  <a:gd name="connsiteX4" fmla="*/ 49378 w 85725"/>
                  <a:gd name="connsiteY4" fmla="*/ 98755 h 98755"/>
                  <a:gd name="connsiteX5" fmla="*/ 85725 w 85725"/>
                  <a:gd name="connsiteY5" fmla="*/ 82982 h 98755"/>
                  <a:gd name="connsiteX6" fmla="*/ 63094 w 85725"/>
                  <a:gd name="connsiteY6" fmla="*/ 28803 h 98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725" h="98755">
                    <a:moveTo>
                      <a:pt x="63094" y="28803"/>
                    </a:moveTo>
                    <a:cubicBezTo>
                      <a:pt x="63094" y="20117"/>
                      <a:pt x="64465" y="11658"/>
                      <a:pt x="67208" y="3429"/>
                    </a:cubicBezTo>
                    <a:cubicBezTo>
                      <a:pt x="61722" y="1143"/>
                      <a:pt x="55778" y="0"/>
                      <a:pt x="49378" y="0"/>
                    </a:cubicBezTo>
                    <a:cubicBezTo>
                      <a:pt x="21946" y="0"/>
                      <a:pt x="0" y="21945"/>
                      <a:pt x="0" y="49377"/>
                    </a:cubicBezTo>
                    <a:cubicBezTo>
                      <a:pt x="0" y="76809"/>
                      <a:pt x="21946" y="98755"/>
                      <a:pt x="49378" y="98755"/>
                    </a:cubicBezTo>
                    <a:cubicBezTo>
                      <a:pt x="63779" y="98755"/>
                      <a:pt x="76124" y="92583"/>
                      <a:pt x="85725" y="82982"/>
                    </a:cubicBezTo>
                    <a:cubicBezTo>
                      <a:pt x="72009" y="69266"/>
                      <a:pt x="63094" y="50063"/>
                      <a:pt x="63094" y="28803"/>
                    </a:cubicBezTo>
                    <a:close/>
                  </a:path>
                </a:pathLst>
              </a:custGeom>
              <a:solidFill>
                <a:srgbClr val="FFFFFF"/>
              </a:solidFill>
              <a:ln w="6858" cap="flat">
                <a:noFill/>
                <a:prstDash val="solid"/>
                <a:miter/>
              </a:ln>
            </p:spPr>
            <p:txBody>
              <a:bodyPr rtlCol="0" anchor="ctr"/>
              <a:lstStyle/>
              <a:p>
                <a:endParaRPr lang="en-US"/>
              </a:p>
            </p:txBody>
          </p:sp>
        </p:grpSp>
        <p:grpSp>
          <p:nvGrpSpPr>
            <p:cNvPr id="48" name="Group 47">
              <a:extLst>
                <a:ext uri="{FF2B5EF4-FFF2-40B4-BE49-F238E27FC236}">
                  <a16:creationId xmlns:a16="http://schemas.microsoft.com/office/drawing/2014/main" id="{2E52E0FF-AC1C-031B-820F-138C25561E64}"/>
                </a:ext>
              </a:extLst>
            </p:cNvPr>
            <p:cNvGrpSpPr/>
            <p:nvPr/>
          </p:nvGrpSpPr>
          <p:grpSpPr>
            <a:xfrm>
              <a:off x="3159097" y="2493729"/>
              <a:ext cx="842080" cy="748398"/>
              <a:chOff x="3159097" y="2493729"/>
              <a:chExt cx="842080" cy="748398"/>
            </a:xfrm>
          </p:grpSpPr>
          <p:sp>
            <p:nvSpPr>
              <p:cNvPr id="30" name="Freeform 29">
                <a:extLst>
                  <a:ext uri="{FF2B5EF4-FFF2-40B4-BE49-F238E27FC236}">
                    <a16:creationId xmlns:a16="http://schemas.microsoft.com/office/drawing/2014/main" id="{7A18A149-44A3-F76F-D358-5DDBE8259D7F}"/>
                  </a:ext>
                </a:extLst>
              </p:cNvPr>
              <p:cNvSpPr/>
              <p:nvPr/>
            </p:nvSpPr>
            <p:spPr>
              <a:xfrm>
                <a:off x="3159097" y="2493729"/>
                <a:ext cx="842080" cy="748398"/>
              </a:xfrm>
              <a:custGeom>
                <a:avLst/>
                <a:gdLst>
                  <a:gd name="connsiteX0" fmla="*/ 247981 w 878231"/>
                  <a:gd name="connsiteY0" fmla="*/ 753725 h 780528"/>
                  <a:gd name="connsiteX1" fmla="*/ 27154 w 878231"/>
                  <a:gd name="connsiteY1" fmla="*/ 248291 h 780528"/>
                  <a:gd name="connsiteX2" fmla="*/ 532588 w 878231"/>
                  <a:gd name="connsiteY2" fmla="*/ 26777 h 780528"/>
                  <a:gd name="connsiteX3" fmla="*/ 778105 w 878231"/>
                  <a:gd name="connsiteY3" fmla="*/ 430714 h 780528"/>
                  <a:gd name="connsiteX4" fmla="*/ 878231 w 878231"/>
                  <a:gd name="connsiteY4" fmla="*/ 581590 h 780528"/>
                  <a:gd name="connsiteX5" fmla="*/ 702667 w 878231"/>
                  <a:gd name="connsiteY5" fmla="*/ 624109 h 780528"/>
                  <a:gd name="connsiteX6" fmla="*/ 247981 w 878231"/>
                  <a:gd name="connsiteY6" fmla="*/ 753725 h 780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8231" h="780528">
                    <a:moveTo>
                      <a:pt x="247981" y="753725"/>
                    </a:moveTo>
                    <a:cubicBezTo>
                      <a:pt x="47042" y="674858"/>
                      <a:pt x="-51713" y="448544"/>
                      <a:pt x="27154" y="248291"/>
                    </a:cubicBezTo>
                    <a:cubicBezTo>
                      <a:pt x="105335" y="47351"/>
                      <a:pt x="331649" y="-51404"/>
                      <a:pt x="532588" y="26777"/>
                    </a:cubicBezTo>
                    <a:cubicBezTo>
                      <a:pt x="699238" y="92614"/>
                      <a:pt x="795935" y="260635"/>
                      <a:pt x="778105" y="430714"/>
                    </a:cubicBezTo>
                    <a:lnTo>
                      <a:pt x="878231" y="581590"/>
                    </a:lnTo>
                    <a:lnTo>
                      <a:pt x="702667" y="624109"/>
                    </a:lnTo>
                    <a:cubicBezTo>
                      <a:pt x="599797" y="761269"/>
                      <a:pt x="414631" y="818876"/>
                      <a:pt x="247981" y="753725"/>
                    </a:cubicBezTo>
                    <a:close/>
                  </a:path>
                </a:pathLst>
              </a:custGeom>
              <a:gradFill>
                <a:gsLst>
                  <a:gs pos="0">
                    <a:srgbClr val="7F5ADB"/>
                  </a:gs>
                  <a:gs pos="50000">
                    <a:srgbClr val="A95EE5"/>
                  </a:gs>
                  <a:gs pos="100000">
                    <a:srgbClr val="D463EF"/>
                  </a:gs>
                </a:gsLst>
                <a:lin ang="6683951" scaled="1"/>
              </a:gradFill>
              <a:ln w="6858"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9BFC57F-20EB-66E5-0358-B2F6A7B35CEC}"/>
                  </a:ext>
                </a:extLst>
              </p:cNvPr>
              <p:cNvSpPr/>
              <p:nvPr/>
            </p:nvSpPr>
            <p:spPr>
              <a:xfrm>
                <a:off x="3345251" y="2671467"/>
                <a:ext cx="384761" cy="384842"/>
              </a:xfrm>
              <a:custGeom>
                <a:avLst/>
                <a:gdLst>
                  <a:gd name="connsiteX0" fmla="*/ 145732 w 401279"/>
                  <a:gd name="connsiteY0" fmla="*/ 278949 h 401364"/>
                  <a:gd name="connsiteX1" fmla="*/ 128587 w 401279"/>
                  <a:gd name="connsiteY1" fmla="*/ 296094 h 401364"/>
                  <a:gd name="connsiteX2" fmla="*/ 132016 w 401279"/>
                  <a:gd name="connsiteY2" fmla="*/ 310496 h 401364"/>
                  <a:gd name="connsiteX3" fmla="*/ 130645 w 401279"/>
                  <a:gd name="connsiteY3" fmla="*/ 314611 h 401364"/>
                  <a:gd name="connsiteX4" fmla="*/ 51092 w 401279"/>
                  <a:gd name="connsiteY4" fmla="*/ 394163 h 401364"/>
                  <a:gd name="connsiteX5" fmla="*/ 16116 w 401279"/>
                  <a:gd name="connsiteY5" fmla="*/ 394163 h 401364"/>
                  <a:gd name="connsiteX6" fmla="*/ 7201 w 401279"/>
                  <a:gd name="connsiteY6" fmla="*/ 385248 h 401364"/>
                  <a:gd name="connsiteX7" fmla="*/ 7201 w 401279"/>
                  <a:gd name="connsiteY7" fmla="*/ 350272 h 401364"/>
                  <a:gd name="connsiteX8" fmla="*/ 85382 w 401279"/>
                  <a:gd name="connsiteY8" fmla="*/ 271405 h 401364"/>
                  <a:gd name="connsiteX9" fmla="*/ 86068 w 401279"/>
                  <a:gd name="connsiteY9" fmla="*/ 271405 h 401364"/>
                  <a:gd name="connsiteX10" fmla="*/ 86068 w 401279"/>
                  <a:gd name="connsiteY10" fmla="*/ 271405 h 401364"/>
                  <a:gd name="connsiteX11" fmla="*/ 86068 w 401279"/>
                  <a:gd name="connsiteY11" fmla="*/ 270719 h 401364"/>
                  <a:gd name="connsiteX12" fmla="*/ 88125 w 401279"/>
                  <a:gd name="connsiteY12" fmla="*/ 270034 h 401364"/>
                  <a:gd name="connsiteX13" fmla="*/ 88811 w 401279"/>
                  <a:gd name="connsiteY13" fmla="*/ 269348 h 401364"/>
                  <a:gd name="connsiteX14" fmla="*/ 89497 w 401279"/>
                  <a:gd name="connsiteY14" fmla="*/ 269348 h 401364"/>
                  <a:gd name="connsiteX15" fmla="*/ 105270 w 401279"/>
                  <a:gd name="connsiteY15" fmla="*/ 272091 h 401364"/>
                  <a:gd name="connsiteX16" fmla="*/ 122415 w 401279"/>
                  <a:gd name="connsiteY16" fmla="*/ 254946 h 401364"/>
                  <a:gd name="connsiteX17" fmla="*/ 133388 w 401279"/>
                  <a:gd name="connsiteY17" fmla="*/ 45777 h 401364"/>
                  <a:gd name="connsiteX18" fmla="*/ 355587 w 401279"/>
                  <a:gd name="connsiteY18" fmla="*/ 45777 h 401364"/>
                  <a:gd name="connsiteX19" fmla="*/ 354902 w 401279"/>
                  <a:gd name="connsiteY19" fmla="*/ 267976 h 401364"/>
                  <a:gd name="connsiteX20" fmla="*/ 145732 w 401279"/>
                  <a:gd name="connsiteY20" fmla="*/ 278949 h 401364"/>
                  <a:gd name="connsiteX21" fmla="*/ 331584 w 401279"/>
                  <a:gd name="connsiteY21" fmla="*/ 243973 h 401364"/>
                  <a:gd name="connsiteX22" fmla="*/ 331584 w 401279"/>
                  <a:gd name="connsiteY22" fmla="*/ 69780 h 401364"/>
                  <a:gd name="connsiteX23" fmla="*/ 157391 w 401279"/>
                  <a:gd name="connsiteY23" fmla="*/ 69780 h 401364"/>
                  <a:gd name="connsiteX24" fmla="*/ 157391 w 401279"/>
                  <a:gd name="connsiteY24" fmla="*/ 243973 h 401364"/>
                  <a:gd name="connsiteX25" fmla="*/ 331584 w 401279"/>
                  <a:gd name="connsiteY25" fmla="*/ 243973 h 40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01279" h="401364">
                    <a:moveTo>
                      <a:pt x="145732" y="278949"/>
                    </a:moveTo>
                    <a:lnTo>
                      <a:pt x="128587" y="296094"/>
                    </a:lnTo>
                    <a:cubicBezTo>
                      <a:pt x="132016" y="301580"/>
                      <a:pt x="132702" y="306381"/>
                      <a:pt x="132016" y="310496"/>
                    </a:cubicBezTo>
                    <a:cubicBezTo>
                      <a:pt x="132016" y="312325"/>
                      <a:pt x="131559" y="313696"/>
                      <a:pt x="130645" y="314611"/>
                    </a:cubicBezTo>
                    <a:lnTo>
                      <a:pt x="51092" y="394163"/>
                    </a:lnTo>
                    <a:cubicBezTo>
                      <a:pt x="41491" y="403765"/>
                      <a:pt x="25717" y="403765"/>
                      <a:pt x="16116" y="394163"/>
                    </a:cubicBezTo>
                    <a:lnTo>
                      <a:pt x="7201" y="385248"/>
                    </a:lnTo>
                    <a:cubicBezTo>
                      <a:pt x="-2400" y="375647"/>
                      <a:pt x="-2400" y="359873"/>
                      <a:pt x="7201" y="350272"/>
                    </a:cubicBezTo>
                    <a:lnTo>
                      <a:pt x="85382" y="271405"/>
                    </a:lnTo>
                    <a:cubicBezTo>
                      <a:pt x="85839" y="271405"/>
                      <a:pt x="86068" y="271405"/>
                      <a:pt x="86068" y="271405"/>
                    </a:cubicBezTo>
                    <a:cubicBezTo>
                      <a:pt x="86068" y="271405"/>
                      <a:pt x="86068" y="271405"/>
                      <a:pt x="86068" y="271405"/>
                    </a:cubicBezTo>
                    <a:lnTo>
                      <a:pt x="86068" y="270719"/>
                    </a:lnTo>
                    <a:cubicBezTo>
                      <a:pt x="86754" y="270719"/>
                      <a:pt x="87439" y="270034"/>
                      <a:pt x="88125" y="270034"/>
                    </a:cubicBezTo>
                    <a:cubicBezTo>
                      <a:pt x="88125" y="270034"/>
                      <a:pt x="88354" y="269805"/>
                      <a:pt x="88811" y="269348"/>
                    </a:cubicBezTo>
                    <a:cubicBezTo>
                      <a:pt x="89268" y="269348"/>
                      <a:pt x="89497" y="269348"/>
                      <a:pt x="89497" y="269348"/>
                    </a:cubicBezTo>
                    <a:cubicBezTo>
                      <a:pt x="93612" y="267976"/>
                      <a:pt x="99098" y="269348"/>
                      <a:pt x="105270" y="272091"/>
                    </a:cubicBezTo>
                    <a:lnTo>
                      <a:pt x="122415" y="254946"/>
                    </a:lnTo>
                    <a:cubicBezTo>
                      <a:pt x="72352" y="193910"/>
                      <a:pt x="76467" y="103384"/>
                      <a:pt x="133388" y="45777"/>
                    </a:cubicBezTo>
                    <a:cubicBezTo>
                      <a:pt x="195110" y="-15259"/>
                      <a:pt x="293865" y="-15259"/>
                      <a:pt x="355587" y="45777"/>
                    </a:cubicBezTo>
                    <a:cubicBezTo>
                      <a:pt x="416624" y="107499"/>
                      <a:pt x="416624" y="206254"/>
                      <a:pt x="354902" y="267976"/>
                    </a:cubicBezTo>
                    <a:cubicBezTo>
                      <a:pt x="297980" y="324898"/>
                      <a:pt x="207454" y="328327"/>
                      <a:pt x="145732" y="278949"/>
                    </a:cubicBezTo>
                    <a:close/>
                    <a:moveTo>
                      <a:pt x="331584" y="243973"/>
                    </a:moveTo>
                    <a:cubicBezTo>
                      <a:pt x="379590" y="195967"/>
                      <a:pt x="379590" y="117786"/>
                      <a:pt x="331584" y="69780"/>
                    </a:cubicBezTo>
                    <a:cubicBezTo>
                      <a:pt x="283578" y="21774"/>
                      <a:pt x="205397" y="21774"/>
                      <a:pt x="157391" y="69780"/>
                    </a:cubicBezTo>
                    <a:cubicBezTo>
                      <a:pt x="109385" y="117786"/>
                      <a:pt x="109385" y="195967"/>
                      <a:pt x="157391" y="243973"/>
                    </a:cubicBezTo>
                    <a:cubicBezTo>
                      <a:pt x="205397" y="291979"/>
                      <a:pt x="283578" y="291979"/>
                      <a:pt x="331584" y="243973"/>
                    </a:cubicBezTo>
                    <a:close/>
                  </a:path>
                </a:pathLst>
              </a:custGeom>
              <a:solidFill>
                <a:srgbClr val="FFFFFF"/>
              </a:solidFill>
              <a:ln w="685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D652567B-107E-3BF4-F743-FF4DC8C21BEC}"/>
                  </a:ext>
                </a:extLst>
              </p:cNvPr>
              <p:cNvSpPr/>
              <p:nvPr/>
            </p:nvSpPr>
            <p:spPr>
              <a:xfrm>
                <a:off x="3611558" y="2748759"/>
                <a:ext cx="47459" cy="134529"/>
              </a:xfrm>
              <a:custGeom>
                <a:avLst/>
                <a:gdLst>
                  <a:gd name="connsiteX0" fmla="*/ 15440 w 49496"/>
                  <a:gd name="connsiteY0" fmla="*/ 138675 h 140304"/>
                  <a:gd name="connsiteX1" fmla="*/ 34642 w 49496"/>
                  <a:gd name="connsiteY1" fmla="*/ 133189 h 140304"/>
                  <a:gd name="connsiteX2" fmla="*/ 25727 w 49496"/>
                  <a:gd name="connsiteY2" fmla="*/ 5630 h 140304"/>
                  <a:gd name="connsiteX3" fmla="*/ 5838 w 49496"/>
                  <a:gd name="connsiteY3" fmla="*/ 2887 h 140304"/>
                  <a:gd name="connsiteX4" fmla="*/ 3095 w 49496"/>
                  <a:gd name="connsiteY4" fmla="*/ 23461 h 140304"/>
                  <a:gd name="connsiteX5" fmla="*/ 9953 w 49496"/>
                  <a:gd name="connsiteY5" fmla="*/ 118787 h 140304"/>
                  <a:gd name="connsiteX6" fmla="*/ 12011 w 49496"/>
                  <a:gd name="connsiteY6" fmla="*/ 135932 h 140304"/>
                  <a:gd name="connsiteX7" fmla="*/ 15440 w 49496"/>
                  <a:gd name="connsiteY7" fmla="*/ 138675 h 14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496" h="140304">
                    <a:moveTo>
                      <a:pt x="15440" y="138675"/>
                    </a:moveTo>
                    <a:cubicBezTo>
                      <a:pt x="22298" y="142104"/>
                      <a:pt x="30527" y="140047"/>
                      <a:pt x="34642" y="133189"/>
                    </a:cubicBezTo>
                    <a:cubicBezTo>
                      <a:pt x="57273" y="92727"/>
                      <a:pt x="53844" y="42663"/>
                      <a:pt x="25727" y="5630"/>
                    </a:cubicBezTo>
                    <a:cubicBezTo>
                      <a:pt x="20926" y="-542"/>
                      <a:pt x="12011" y="-1914"/>
                      <a:pt x="5838" y="2887"/>
                    </a:cubicBezTo>
                    <a:cubicBezTo>
                      <a:pt x="-1020" y="8373"/>
                      <a:pt x="-1705" y="17289"/>
                      <a:pt x="3095" y="23461"/>
                    </a:cubicBezTo>
                    <a:cubicBezTo>
                      <a:pt x="24355" y="50893"/>
                      <a:pt x="26412" y="88612"/>
                      <a:pt x="9953" y="118787"/>
                    </a:cubicBezTo>
                    <a:cubicBezTo>
                      <a:pt x="6524" y="124273"/>
                      <a:pt x="7896" y="131817"/>
                      <a:pt x="12011" y="135932"/>
                    </a:cubicBezTo>
                    <a:cubicBezTo>
                      <a:pt x="12925" y="136846"/>
                      <a:pt x="14068" y="137761"/>
                      <a:pt x="15440" y="138675"/>
                    </a:cubicBezTo>
                    <a:close/>
                  </a:path>
                </a:pathLst>
              </a:custGeom>
              <a:solidFill>
                <a:srgbClr val="FFFFFF"/>
              </a:solidFill>
              <a:ln w="6858" cap="flat">
                <a:noFill/>
                <a:prstDash val="solid"/>
                <a:miter/>
              </a:ln>
            </p:spPr>
            <p:txBody>
              <a:bodyPr rtlCol="0" anchor="ctr"/>
              <a:lstStyle/>
              <a:p>
                <a:endParaRPr lang="en-US"/>
              </a:p>
            </p:txBody>
          </p:sp>
        </p:grpSp>
        <p:grpSp>
          <p:nvGrpSpPr>
            <p:cNvPr id="50" name="Group 49">
              <a:extLst>
                <a:ext uri="{FF2B5EF4-FFF2-40B4-BE49-F238E27FC236}">
                  <a16:creationId xmlns:a16="http://schemas.microsoft.com/office/drawing/2014/main" id="{AD94CFB9-A129-5E6E-916F-12C697EC2D93}"/>
                </a:ext>
              </a:extLst>
            </p:cNvPr>
            <p:cNvGrpSpPr/>
            <p:nvPr/>
          </p:nvGrpSpPr>
          <p:grpSpPr>
            <a:xfrm>
              <a:off x="7072098" y="5340378"/>
              <a:ext cx="748123" cy="803247"/>
              <a:chOff x="7072098" y="5340378"/>
              <a:chExt cx="748123" cy="803247"/>
            </a:xfrm>
          </p:grpSpPr>
          <p:sp>
            <p:nvSpPr>
              <p:cNvPr id="33" name="Freeform 32">
                <a:extLst>
                  <a:ext uri="{FF2B5EF4-FFF2-40B4-BE49-F238E27FC236}">
                    <a16:creationId xmlns:a16="http://schemas.microsoft.com/office/drawing/2014/main" id="{577A9C1E-E444-E85D-ACBB-FCF6731FE4C2}"/>
                  </a:ext>
                </a:extLst>
              </p:cNvPr>
              <p:cNvSpPr/>
              <p:nvPr/>
            </p:nvSpPr>
            <p:spPr>
              <a:xfrm>
                <a:off x="7072098" y="5340378"/>
                <a:ext cx="748123" cy="803247"/>
              </a:xfrm>
              <a:custGeom>
                <a:avLst/>
                <a:gdLst>
                  <a:gd name="connsiteX0" fmla="*/ 57536 w 780241"/>
                  <a:gd name="connsiteY0" fmla="*/ 650824 h 837731"/>
                  <a:gd name="connsiteX1" fmla="*/ 593831 w 780241"/>
                  <a:gd name="connsiteY1" fmla="*/ 780440 h 837731"/>
                  <a:gd name="connsiteX2" fmla="*/ 722762 w 780241"/>
                  <a:gd name="connsiteY2" fmla="*/ 244145 h 837731"/>
                  <a:gd name="connsiteX3" fmla="*/ 282478 w 780241"/>
                  <a:gd name="connsiteY3" fmla="*/ 72695 h 837731"/>
                  <a:gd name="connsiteX4" fmla="*/ 116515 w 780241"/>
                  <a:gd name="connsiteY4" fmla="*/ 0 h 837731"/>
                  <a:gd name="connsiteX5" fmla="*/ 105542 w 780241"/>
                  <a:gd name="connsiteY5" fmla="*/ 180365 h 837731"/>
                  <a:gd name="connsiteX6" fmla="*/ 57536 w 780241"/>
                  <a:gd name="connsiteY6" fmla="*/ 650824 h 837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80241" h="837731">
                    <a:moveTo>
                      <a:pt x="57536" y="650824"/>
                    </a:moveTo>
                    <a:cubicBezTo>
                      <a:pt x="169321" y="834619"/>
                      <a:pt x="410037" y="892912"/>
                      <a:pt x="593831" y="780440"/>
                    </a:cubicBezTo>
                    <a:cubicBezTo>
                      <a:pt x="777626" y="667969"/>
                      <a:pt x="835233" y="427939"/>
                      <a:pt x="722762" y="244145"/>
                    </a:cubicBezTo>
                    <a:cubicBezTo>
                      <a:pt x="629493" y="90526"/>
                      <a:pt x="447070" y="25375"/>
                      <a:pt x="282478" y="72695"/>
                    </a:cubicBezTo>
                    <a:lnTo>
                      <a:pt x="116515" y="0"/>
                    </a:lnTo>
                    <a:lnTo>
                      <a:pt x="105542" y="180365"/>
                    </a:lnTo>
                    <a:cubicBezTo>
                      <a:pt x="-11730" y="305181"/>
                      <a:pt x="-36419" y="497891"/>
                      <a:pt x="57536" y="650824"/>
                    </a:cubicBezTo>
                    <a:close/>
                  </a:path>
                </a:pathLst>
              </a:custGeom>
              <a:gradFill>
                <a:gsLst>
                  <a:gs pos="0">
                    <a:srgbClr val="1DA5C7"/>
                  </a:gs>
                  <a:gs pos="50000">
                    <a:srgbClr val="49C5C2"/>
                  </a:gs>
                  <a:gs pos="100000">
                    <a:srgbClr val="76E6BD"/>
                  </a:gs>
                </a:gsLst>
                <a:lin ang="8915229" scaled="1"/>
              </a:gradFill>
              <a:ln w="685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3AD6A4-76BD-F006-ADE7-9DEAFA9091FC}"/>
                  </a:ext>
                </a:extLst>
              </p:cNvPr>
              <p:cNvSpPr/>
              <p:nvPr/>
            </p:nvSpPr>
            <p:spPr>
              <a:xfrm>
                <a:off x="7236333" y="5701384"/>
                <a:ext cx="378373" cy="231273"/>
              </a:xfrm>
              <a:custGeom>
                <a:avLst/>
                <a:gdLst>
                  <a:gd name="connsiteX0" fmla="*/ 390313 w 394617"/>
                  <a:gd name="connsiteY0" fmla="*/ 2058 h 241202"/>
                  <a:gd name="connsiteX1" fmla="*/ 245609 w 394617"/>
                  <a:gd name="connsiteY1" fmla="*/ 208483 h 241202"/>
                  <a:gd name="connsiteX2" fmla="*/ 207890 w 394617"/>
                  <a:gd name="connsiteY2" fmla="*/ 220142 h 241202"/>
                  <a:gd name="connsiteX3" fmla="*/ 13123 w 394617"/>
                  <a:gd name="connsiteY3" fmla="*/ 145390 h 241202"/>
                  <a:gd name="connsiteX4" fmla="*/ 2836 w 394617"/>
                  <a:gd name="connsiteY4" fmla="*/ 137160 h 241202"/>
                  <a:gd name="connsiteX5" fmla="*/ 13123 w 394617"/>
                  <a:gd name="connsiteY5" fmla="*/ 164592 h 241202"/>
                  <a:gd name="connsiteX6" fmla="*/ 207890 w 394617"/>
                  <a:gd name="connsiteY6" fmla="*/ 239344 h 241202"/>
                  <a:gd name="connsiteX7" fmla="*/ 245609 w 394617"/>
                  <a:gd name="connsiteY7" fmla="*/ 228372 h 241202"/>
                  <a:gd name="connsiteX8" fmla="*/ 390313 w 394617"/>
                  <a:gd name="connsiteY8" fmla="*/ 21260 h 241202"/>
                  <a:gd name="connsiteX9" fmla="*/ 391684 w 394617"/>
                  <a:gd name="connsiteY9" fmla="*/ 0 h 241202"/>
                  <a:gd name="connsiteX10" fmla="*/ 390313 w 394617"/>
                  <a:gd name="connsiteY10" fmla="*/ 2058 h 241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4617" h="241202">
                    <a:moveTo>
                      <a:pt x="390313" y="2058"/>
                    </a:moveTo>
                    <a:lnTo>
                      <a:pt x="245609" y="208483"/>
                    </a:lnTo>
                    <a:cubicBezTo>
                      <a:pt x="237379" y="219456"/>
                      <a:pt x="220920" y="224943"/>
                      <a:pt x="207890" y="220142"/>
                    </a:cubicBezTo>
                    <a:lnTo>
                      <a:pt x="13123" y="145390"/>
                    </a:lnTo>
                    <a:cubicBezTo>
                      <a:pt x="8322" y="143332"/>
                      <a:pt x="4893" y="140589"/>
                      <a:pt x="2836" y="137160"/>
                    </a:cubicBezTo>
                    <a:cubicBezTo>
                      <a:pt x="-3337" y="148133"/>
                      <a:pt x="778" y="160477"/>
                      <a:pt x="13123" y="164592"/>
                    </a:cubicBezTo>
                    <a:lnTo>
                      <a:pt x="207890" y="239344"/>
                    </a:lnTo>
                    <a:cubicBezTo>
                      <a:pt x="220920" y="244145"/>
                      <a:pt x="237379" y="239344"/>
                      <a:pt x="245609" y="228372"/>
                    </a:cubicBezTo>
                    <a:lnTo>
                      <a:pt x="390313" y="21260"/>
                    </a:lnTo>
                    <a:cubicBezTo>
                      <a:pt x="395799" y="14402"/>
                      <a:pt x="395799" y="6172"/>
                      <a:pt x="391684" y="0"/>
                    </a:cubicBezTo>
                    <a:cubicBezTo>
                      <a:pt x="391227" y="915"/>
                      <a:pt x="390770" y="1600"/>
                      <a:pt x="390313" y="2058"/>
                    </a:cubicBezTo>
                    <a:close/>
                  </a:path>
                </a:pathLst>
              </a:custGeom>
              <a:solidFill>
                <a:srgbClr val="FFFFFF"/>
              </a:solidFill>
              <a:ln w="685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DD3B5478-D164-E5B3-99F6-70F4B68EEB5A}"/>
                  </a:ext>
                </a:extLst>
              </p:cNvPr>
              <p:cNvSpPr/>
              <p:nvPr/>
            </p:nvSpPr>
            <p:spPr>
              <a:xfrm>
                <a:off x="7236291" y="5741496"/>
                <a:ext cx="378233" cy="232576"/>
              </a:xfrm>
              <a:custGeom>
                <a:avLst/>
                <a:gdLst>
                  <a:gd name="connsiteX0" fmla="*/ 390357 w 394471"/>
                  <a:gd name="connsiteY0" fmla="*/ 0 h 242561"/>
                  <a:gd name="connsiteX1" fmla="*/ 245653 w 394471"/>
                  <a:gd name="connsiteY1" fmla="*/ 206426 h 242561"/>
                  <a:gd name="connsiteX2" fmla="*/ 207934 w 394471"/>
                  <a:gd name="connsiteY2" fmla="*/ 218084 h 242561"/>
                  <a:gd name="connsiteX3" fmla="*/ 13167 w 394471"/>
                  <a:gd name="connsiteY3" fmla="*/ 143332 h 242561"/>
                  <a:gd name="connsiteX4" fmla="*/ 4251 w 394471"/>
                  <a:gd name="connsiteY4" fmla="*/ 137160 h 242561"/>
                  <a:gd name="connsiteX5" fmla="*/ 13167 w 394471"/>
                  <a:gd name="connsiteY5" fmla="*/ 165964 h 242561"/>
                  <a:gd name="connsiteX6" fmla="*/ 207934 w 394471"/>
                  <a:gd name="connsiteY6" fmla="*/ 240716 h 242561"/>
                  <a:gd name="connsiteX7" fmla="*/ 245653 w 394471"/>
                  <a:gd name="connsiteY7" fmla="*/ 229057 h 242561"/>
                  <a:gd name="connsiteX8" fmla="*/ 390357 w 394471"/>
                  <a:gd name="connsiteY8" fmla="*/ 22631 h 242561"/>
                  <a:gd name="connsiteX9" fmla="*/ 390357 w 394471"/>
                  <a:gd name="connsiteY9" fmla="*/ 0 h 242561"/>
                  <a:gd name="connsiteX10" fmla="*/ 390357 w 394471"/>
                  <a:gd name="connsiteY10" fmla="*/ 0 h 242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4471" h="242561">
                    <a:moveTo>
                      <a:pt x="390357" y="0"/>
                    </a:moveTo>
                    <a:lnTo>
                      <a:pt x="245653" y="206426"/>
                    </a:lnTo>
                    <a:cubicBezTo>
                      <a:pt x="237423" y="217399"/>
                      <a:pt x="220964" y="222885"/>
                      <a:pt x="207934" y="218084"/>
                    </a:cubicBezTo>
                    <a:lnTo>
                      <a:pt x="13167" y="143332"/>
                    </a:lnTo>
                    <a:cubicBezTo>
                      <a:pt x="9052" y="141960"/>
                      <a:pt x="6080" y="139903"/>
                      <a:pt x="4251" y="137160"/>
                    </a:cubicBezTo>
                    <a:cubicBezTo>
                      <a:pt x="-3978" y="148133"/>
                      <a:pt x="137" y="161163"/>
                      <a:pt x="13167" y="165964"/>
                    </a:cubicBezTo>
                    <a:lnTo>
                      <a:pt x="207934" y="240716"/>
                    </a:lnTo>
                    <a:cubicBezTo>
                      <a:pt x="220964" y="245516"/>
                      <a:pt x="237423" y="240716"/>
                      <a:pt x="245653" y="229057"/>
                    </a:cubicBezTo>
                    <a:lnTo>
                      <a:pt x="390357" y="22631"/>
                    </a:lnTo>
                    <a:cubicBezTo>
                      <a:pt x="395843" y="15088"/>
                      <a:pt x="395843" y="6172"/>
                      <a:pt x="390357" y="0"/>
                    </a:cubicBezTo>
                    <a:cubicBezTo>
                      <a:pt x="390357" y="0"/>
                      <a:pt x="390357" y="0"/>
                      <a:pt x="390357" y="0"/>
                    </a:cubicBezTo>
                    <a:close/>
                  </a:path>
                </a:pathLst>
              </a:custGeom>
              <a:solidFill>
                <a:srgbClr val="FFFFFF"/>
              </a:solidFill>
              <a:ln w="685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7E49920E-98D4-20B7-D3AF-AC610AB06A26}"/>
                  </a:ext>
                </a:extLst>
              </p:cNvPr>
              <p:cNvSpPr/>
              <p:nvPr/>
            </p:nvSpPr>
            <p:spPr>
              <a:xfrm>
                <a:off x="7236291" y="5579279"/>
                <a:ext cx="378365" cy="311844"/>
              </a:xfrm>
              <a:custGeom>
                <a:avLst/>
                <a:gdLst>
                  <a:gd name="connsiteX0" fmla="*/ 390357 w 394608"/>
                  <a:gd name="connsiteY0" fmla="*/ 105402 h 325232"/>
                  <a:gd name="connsiteX1" fmla="*/ 245653 w 394608"/>
                  <a:gd name="connsiteY1" fmla="*/ 311827 h 325232"/>
                  <a:gd name="connsiteX2" fmla="*/ 207934 w 394608"/>
                  <a:gd name="connsiteY2" fmla="*/ 323486 h 325232"/>
                  <a:gd name="connsiteX3" fmla="*/ 13167 w 394608"/>
                  <a:gd name="connsiteY3" fmla="*/ 248734 h 325232"/>
                  <a:gd name="connsiteX4" fmla="*/ 4251 w 394608"/>
                  <a:gd name="connsiteY4" fmla="*/ 219244 h 325232"/>
                  <a:gd name="connsiteX5" fmla="*/ 148955 w 394608"/>
                  <a:gd name="connsiteY5" fmla="*/ 13504 h 325232"/>
                  <a:gd name="connsiteX6" fmla="*/ 186674 w 394608"/>
                  <a:gd name="connsiteY6" fmla="*/ 1846 h 325232"/>
                  <a:gd name="connsiteX7" fmla="*/ 381441 w 394608"/>
                  <a:gd name="connsiteY7" fmla="*/ 76598 h 325232"/>
                  <a:gd name="connsiteX8" fmla="*/ 390357 w 394608"/>
                  <a:gd name="connsiteY8" fmla="*/ 105402 h 325232"/>
                  <a:gd name="connsiteX9" fmla="*/ 278571 w 394608"/>
                  <a:gd name="connsiteY9" fmla="*/ 117060 h 325232"/>
                  <a:gd name="connsiteX10" fmla="*/ 166100 w 394608"/>
                  <a:gd name="connsiteY10" fmla="*/ 72483 h 325232"/>
                  <a:gd name="connsiteX11" fmla="*/ 115351 w 394608"/>
                  <a:gd name="connsiteY11" fmla="*/ 146550 h 325232"/>
                  <a:gd name="connsiteX12" fmla="*/ 227822 w 394608"/>
                  <a:gd name="connsiteY12" fmla="*/ 191812 h 325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4608" h="325232">
                    <a:moveTo>
                      <a:pt x="390357" y="105402"/>
                    </a:moveTo>
                    <a:lnTo>
                      <a:pt x="245653" y="311827"/>
                    </a:lnTo>
                    <a:cubicBezTo>
                      <a:pt x="237423" y="322800"/>
                      <a:pt x="220964" y="328287"/>
                      <a:pt x="207934" y="323486"/>
                    </a:cubicBezTo>
                    <a:lnTo>
                      <a:pt x="13167" y="248734"/>
                    </a:lnTo>
                    <a:cubicBezTo>
                      <a:pt x="137" y="243933"/>
                      <a:pt x="-3978" y="230903"/>
                      <a:pt x="4251" y="219244"/>
                    </a:cubicBezTo>
                    <a:lnTo>
                      <a:pt x="148955" y="13504"/>
                    </a:lnTo>
                    <a:cubicBezTo>
                      <a:pt x="157185" y="1846"/>
                      <a:pt x="173644" y="-2955"/>
                      <a:pt x="186674" y="1846"/>
                    </a:cubicBezTo>
                    <a:lnTo>
                      <a:pt x="381441" y="76598"/>
                    </a:lnTo>
                    <a:cubicBezTo>
                      <a:pt x="394472" y="81399"/>
                      <a:pt x="398586" y="94429"/>
                      <a:pt x="390357" y="105402"/>
                    </a:cubicBezTo>
                    <a:close/>
                    <a:moveTo>
                      <a:pt x="278571" y="117060"/>
                    </a:moveTo>
                    <a:lnTo>
                      <a:pt x="166100" y="72483"/>
                    </a:lnTo>
                    <a:lnTo>
                      <a:pt x="115351" y="146550"/>
                    </a:lnTo>
                    <a:lnTo>
                      <a:pt x="227822" y="191812"/>
                    </a:lnTo>
                    <a:close/>
                  </a:path>
                </a:pathLst>
              </a:custGeom>
              <a:solidFill>
                <a:srgbClr val="FFFFFF"/>
              </a:solidFill>
              <a:ln w="6858" cap="flat">
                <a:noFill/>
                <a:prstDash val="solid"/>
                <a:miter/>
              </a:ln>
            </p:spPr>
            <p:txBody>
              <a:bodyPr rtlCol="0" anchor="ctr"/>
              <a:lstStyle/>
              <a:p>
                <a:endParaRPr lang="en-US"/>
              </a:p>
            </p:txBody>
          </p:sp>
        </p:grpSp>
        <p:grpSp>
          <p:nvGrpSpPr>
            <p:cNvPr id="51" name="Group 50">
              <a:extLst>
                <a:ext uri="{FF2B5EF4-FFF2-40B4-BE49-F238E27FC236}">
                  <a16:creationId xmlns:a16="http://schemas.microsoft.com/office/drawing/2014/main" id="{F361B716-B478-6E21-71E1-93B343B451B2}"/>
                </a:ext>
              </a:extLst>
            </p:cNvPr>
            <p:cNvGrpSpPr/>
            <p:nvPr/>
          </p:nvGrpSpPr>
          <p:grpSpPr>
            <a:xfrm>
              <a:off x="4164192" y="5340378"/>
              <a:ext cx="748309" cy="803247"/>
              <a:chOff x="4164192" y="5340378"/>
              <a:chExt cx="748309" cy="803247"/>
            </a:xfrm>
          </p:grpSpPr>
          <p:sp>
            <p:nvSpPr>
              <p:cNvPr id="37" name="Freeform 36">
                <a:extLst>
                  <a:ext uri="{FF2B5EF4-FFF2-40B4-BE49-F238E27FC236}">
                    <a16:creationId xmlns:a16="http://schemas.microsoft.com/office/drawing/2014/main" id="{7F158408-F593-798E-86B6-CE8132D116E3}"/>
                  </a:ext>
                </a:extLst>
              </p:cNvPr>
              <p:cNvSpPr/>
              <p:nvPr/>
            </p:nvSpPr>
            <p:spPr>
              <a:xfrm>
                <a:off x="4164192" y="5340378"/>
                <a:ext cx="748309" cy="803247"/>
              </a:xfrm>
              <a:custGeom>
                <a:avLst/>
                <a:gdLst>
                  <a:gd name="connsiteX0" fmla="*/ 722898 w 780434"/>
                  <a:gd name="connsiteY0" fmla="*/ 650824 h 837731"/>
                  <a:gd name="connsiteX1" fmla="*/ 186602 w 780434"/>
                  <a:gd name="connsiteY1" fmla="*/ 780440 h 837731"/>
                  <a:gd name="connsiteX2" fmla="*/ 56986 w 780434"/>
                  <a:gd name="connsiteY2" fmla="*/ 244145 h 837731"/>
                  <a:gd name="connsiteX3" fmla="*/ 497956 w 780434"/>
                  <a:gd name="connsiteY3" fmla="*/ 72695 h 837731"/>
                  <a:gd name="connsiteX4" fmla="*/ 663233 w 780434"/>
                  <a:gd name="connsiteY4" fmla="*/ 0 h 837731"/>
                  <a:gd name="connsiteX5" fmla="*/ 674892 w 780434"/>
                  <a:gd name="connsiteY5" fmla="*/ 180365 h 837731"/>
                  <a:gd name="connsiteX6" fmla="*/ 722898 w 780434"/>
                  <a:gd name="connsiteY6" fmla="*/ 650824 h 837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80434" h="837731">
                    <a:moveTo>
                      <a:pt x="722898" y="650824"/>
                    </a:moveTo>
                    <a:cubicBezTo>
                      <a:pt x="610427" y="834619"/>
                      <a:pt x="370397" y="892912"/>
                      <a:pt x="186602" y="780440"/>
                    </a:cubicBezTo>
                    <a:cubicBezTo>
                      <a:pt x="2808" y="667969"/>
                      <a:pt x="-54799" y="427939"/>
                      <a:pt x="56986" y="244145"/>
                    </a:cubicBezTo>
                    <a:cubicBezTo>
                      <a:pt x="150941" y="90526"/>
                      <a:pt x="333364" y="25375"/>
                      <a:pt x="497956" y="72695"/>
                    </a:cubicBezTo>
                    <a:lnTo>
                      <a:pt x="663233" y="0"/>
                    </a:lnTo>
                    <a:lnTo>
                      <a:pt x="674892" y="180365"/>
                    </a:lnTo>
                    <a:cubicBezTo>
                      <a:pt x="792164" y="305181"/>
                      <a:pt x="816853" y="497891"/>
                      <a:pt x="722898" y="650824"/>
                    </a:cubicBezTo>
                    <a:close/>
                  </a:path>
                </a:pathLst>
              </a:custGeom>
              <a:gradFill>
                <a:gsLst>
                  <a:gs pos="0">
                    <a:srgbClr val="5669D1"/>
                  </a:gs>
                  <a:gs pos="50000">
                    <a:srgbClr val="6A99DE"/>
                  </a:gs>
                  <a:gs pos="100000">
                    <a:srgbClr val="7FCAEB"/>
                  </a:gs>
                </a:gsLst>
                <a:lin ang="1886347" scaled="1"/>
              </a:gradFill>
              <a:ln w="685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4E5C4D2A-B67B-78C8-67CC-865329D27FD2}"/>
                  </a:ext>
                </a:extLst>
              </p:cNvPr>
              <p:cNvSpPr/>
              <p:nvPr/>
            </p:nvSpPr>
            <p:spPr>
              <a:xfrm>
                <a:off x="4328647" y="5790814"/>
                <a:ext cx="414268" cy="94689"/>
              </a:xfrm>
              <a:custGeom>
                <a:avLst/>
                <a:gdLst>
                  <a:gd name="connsiteX0" fmla="*/ 432054 w 432053"/>
                  <a:gd name="connsiteY0" fmla="*/ 98755 h 98754"/>
                  <a:gd name="connsiteX1" fmla="*/ 0 w 432053"/>
                  <a:gd name="connsiteY1" fmla="*/ 98755 h 98754"/>
                  <a:gd name="connsiteX2" fmla="*/ 72695 w 432053"/>
                  <a:gd name="connsiteY2" fmla="*/ 0 h 98754"/>
                  <a:gd name="connsiteX3" fmla="*/ 359359 w 432053"/>
                  <a:gd name="connsiteY3" fmla="*/ 0 h 98754"/>
                  <a:gd name="connsiteX4" fmla="*/ 61722 w 432053"/>
                  <a:gd name="connsiteY4" fmla="*/ 57607 h 98754"/>
                  <a:gd name="connsiteX5" fmla="*/ 370332 w 432053"/>
                  <a:gd name="connsiteY5" fmla="*/ 57607 h 98754"/>
                  <a:gd name="connsiteX6" fmla="*/ 336042 w 432053"/>
                  <a:gd name="connsiteY6" fmla="*/ 13716 h 98754"/>
                  <a:gd name="connsiteX7" fmla="*/ 91211 w 432053"/>
                  <a:gd name="connsiteY7" fmla="*/ 13716 h 98754"/>
                  <a:gd name="connsiteX8" fmla="*/ 259232 w 432053"/>
                  <a:gd name="connsiteY8" fmla="*/ 87782 h 98754"/>
                  <a:gd name="connsiteX9" fmla="*/ 249631 w 432053"/>
                  <a:gd name="connsiteY9" fmla="*/ 72695 h 98754"/>
                  <a:gd name="connsiteX10" fmla="*/ 181737 w 432053"/>
                  <a:gd name="connsiteY10" fmla="*/ 72695 h 98754"/>
                  <a:gd name="connsiteX11" fmla="*/ 173507 w 432053"/>
                  <a:gd name="connsiteY11" fmla="*/ 87782 h 98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2053" h="98754">
                    <a:moveTo>
                      <a:pt x="432054" y="98755"/>
                    </a:moveTo>
                    <a:lnTo>
                      <a:pt x="0" y="98755"/>
                    </a:lnTo>
                    <a:lnTo>
                      <a:pt x="72695" y="0"/>
                    </a:lnTo>
                    <a:lnTo>
                      <a:pt x="359359" y="0"/>
                    </a:lnTo>
                    <a:close/>
                    <a:moveTo>
                      <a:pt x="61722" y="57607"/>
                    </a:moveTo>
                    <a:lnTo>
                      <a:pt x="370332" y="57607"/>
                    </a:lnTo>
                    <a:lnTo>
                      <a:pt x="336042" y="13716"/>
                    </a:lnTo>
                    <a:lnTo>
                      <a:pt x="91211" y="13716"/>
                    </a:lnTo>
                    <a:close/>
                    <a:moveTo>
                      <a:pt x="259232" y="87782"/>
                    </a:moveTo>
                    <a:lnTo>
                      <a:pt x="249631" y="72695"/>
                    </a:lnTo>
                    <a:lnTo>
                      <a:pt x="181737" y="72695"/>
                    </a:lnTo>
                    <a:lnTo>
                      <a:pt x="173507" y="87782"/>
                    </a:lnTo>
                    <a:close/>
                  </a:path>
                </a:pathLst>
              </a:custGeom>
              <a:solidFill>
                <a:srgbClr val="FFFFFF"/>
              </a:solidFill>
              <a:ln w="685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FF21B5-EAE9-3578-CABC-0E845E6A0EFC}"/>
                  </a:ext>
                </a:extLst>
              </p:cNvPr>
              <p:cNvSpPr/>
              <p:nvPr/>
            </p:nvSpPr>
            <p:spPr>
              <a:xfrm>
                <a:off x="4398350" y="5584337"/>
                <a:ext cx="274864" cy="190037"/>
              </a:xfrm>
              <a:custGeom>
                <a:avLst/>
                <a:gdLst>
                  <a:gd name="connsiteX0" fmla="*/ 286665 w 286664"/>
                  <a:gd name="connsiteY0" fmla="*/ 198196 h 198196"/>
                  <a:gd name="connsiteX1" fmla="*/ 0 w 286664"/>
                  <a:gd name="connsiteY1" fmla="*/ 198196 h 198196"/>
                  <a:gd name="connsiteX2" fmla="*/ 0 w 286664"/>
                  <a:gd name="connsiteY2" fmla="*/ 0 h 198196"/>
                  <a:gd name="connsiteX3" fmla="*/ 286665 w 286664"/>
                  <a:gd name="connsiteY3" fmla="*/ 0 h 198196"/>
                  <a:gd name="connsiteX4" fmla="*/ 263347 w 286664"/>
                  <a:gd name="connsiteY4" fmla="*/ 24003 h 198196"/>
                  <a:gd name="connsiteX5" fmla="*/ 22632 w 286664"/>
                  <a:gd name="connsiteY5" fmla="*/ 24003 h 198196"/>
                  <a:gd name="connsiteX6" fmla="*/ 22632 w 286664"/>
                  <a:gd name="connsiteY6" fmla="*/ 174879 h 198196"/>
                  <a:gd name="connsiteX7" fmla="*/ 263347 w 286664"/>
                  <a:gd name="connsiteY7" fmla="*/ 174879 h 19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6664" h="198196">
                    <a:moveTo>
                      <a:pt x="286665" y="198196"/>
                    </a:moveTo>
                    <a:lnTo>
                      <a:pt x="0" y="198196"/>
                    </a:lnTo>
                    <a:lnTo>
                      <a:pt x="0" y="0"/>
                    </a:lnTo>
                    <a:lnTo>
                      <a:pt x="286665" y="0"/>
                    </a:lnTo>
                    <a:close/>
                    <a:moveTo>
                      <a:pt x="263347" y="24003"/>
                    </a:moveTo>
                    <a:lnTo>
                      <a:pt x="22632" y="24003"/>
                    </a:lnTo>
                    <a:lnTo>
                      <a:pt x="22632" y="174879"/>
                    </a:lnTo>
                    <a:lnTo>
                      <a:pt x="263347" y="174879"/>
                    </a:lnTo>
                    <a:close/>
                  </a:path>
                </a:pathLst>
              </a:custGeom>
              <a:solidFill>
                <a:srgbClr val="FFFFFF"/>
              </a:solidFill>
              <a:ln w="685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52A7EB0C-1586-4B8F-789B-F8CEE886911E}"/>
                  </a:ext>
                </a:extLst>
              </p:cNvPr>
              <p:cNvSpPr/>
              <p:nvPr/>
            </p:nvSpPr>
            <p:spPr>
              <a:xfrm>
                <a:off x="4327990" y="5901286"/>
                <a:ext cx="415584" cy="18412"/>
              </a:xfrm>
              <a:custGeom>
                <a:avLst/>
                <a:gdLst>
                  <a:gd name="connsiteX0" fmla="*/ 0 w 433425"/>
                  <a:gd name="connsiteY0" fmla="*/ 0 h 19202"/>
                  <a:gd name="connsiteX1" fmla="*/ 0 w 433425"/>
                  <a:gd name="connsiteY1" fmla="*/ 19202 h 19202"/>
                  <a:gd name="connsiteX2" fmla="*/ 433426 w 433425"/>
                  <a:gd name="connsiteY2" fmla="*/ 19202 h 19202"/>
                  <a:gd name="connsiteX3" fmla="*/ 433426 w 433425"/>
                  <a:gd name="connsiteY3" fmla="*/ 0 h 19202"/>
                </a:gdLst>
                <a:ahLst/>
                <a:cxnLst>
                  <a:cxn ang="0">
                    <a:pos x="connsiteX0" y="connsiteY0"/>
                  </a:cxn>
                  <a:cxn ang="0">
                    <a:pos x="connsiteX1" y="connsiteY1"/>
                  </a:cxn>
                  <a:cxn ang="0">
                    <a:pos x="connsiteX2" y="connsiteY2"/>
                  </a:cxn>
                  <a:cxn ang="0">
                    <a:pos x="connsiteX3" y="connsiteY3"/>
                  </a:cxn>
                </a:cxnLst>
                <a:rect l="l" t="t" r="r" b="b"/>
                <a:pathLst>
                  <a:path w="433425" h="19202">
                    <a:moveTo>
                      <a:pt x="0" y="0"/>
                    </a:moveTo>
                    <a:lnTo>
                      <a:pt x="0" y="19202"/>
                    </a:lnTo>
                    <a:lnTo>
                      <a:pt x="433426" y="19202"/>
                    </a:lnTo>
                    <a:lnTo>
                      <a:pt x="433426" y="0"/>
                    </a:lnTo>
                    <a:close/>
                  </a:path>
                </a:pathLst>
              </a:custGeom>
              <a:solidFill>
                <a:srgbClr val="FFFFFF"/>
              </a:solidFill>
              <a:ln w="6858" cap="flat">
                <a:noFill/>
                <a:prstDash val="solid"/>
                <a:miter/>
              </a:ln>
            </p:spPr>
            <p:txBody>
              <a:bodyPr rtlCol="0" anchor="ctr"/>
              <a:lstStyle/>
              <a:p>
                <a:endParaRPr lang="en-US"/>
              </a:p>
            </p:txBody>
          </p:sp>
        </p:grpSp>
        <p:grpSp>
          <p:nvGrpSpPr>
            <p:cNvPr id="47" name="Group 46">
              <a:extLst>
                <a:ext uri="{FF2B5EF4-FFF2-40B4-BE49-F238E27FC236}">
                  <a16:creationId xmlns:a16="http://schemas.microsoft.com/office/drawing/2014/main" id="{D1B9A0DA-78C5-D62F-02F8-3AB132844E9A}"/>
                </a:ext>
              </a:extLst>
            </p:cNvPr>
            <p:cNvGrpSpPr/>
            <p:nvPr/>
          </p:nvGrpSpPr>
          <p:grpSpPr>
            <a:xfrm>
              <a:off x="5601703" y="714375"/>
              <a:ext cx="747657" cy="876540"/>
              <a:chOff x="5601703" y="714375"/>
              <a:chExt cx="747657" cy="876540"/>
            </a:xfrm>
          </p:grpSpPr>
          <p:sp>
            <p:nvSpPr>
              <p:cNvPr id="41" name="Freeform 40">
                <a:extLst>
                  <a:ext uri="{FF2B5EF4-FFF2-40B4-BE49-F238E27FC236}">
                    <a16:creationId xmlns:a16="http://schemas.microsoft.com/office/drawing/2014/main" id="{0D86DCCF-2F25-C36A-F2F1-B8346F45102F}"/>
                  </a:ext>
                </a:extLst>
              </p:cNvPr>
              <p:cNvSpPr/>
              <p:nvPr/>
            </p:nvSpPr>
            <p:spPr>
              <a:xfrm>
                <a:off x="5601703" y="714375"/>
                <a:ext cx="747657" cy="876540"/>
              </a:xfrm>
              <a:custGeom>
                <a:avLst/>
                <a:gdLst>
                  <a:gd name="connsiteX0" fmla="*/ 779755 w 779754"/>
                  <a:gd name="connsiteY0" fmla="*/ 389534 h 914171"/>
                  <a:gd name="connsiteX1" fmla="*/ 390220 w 779754"/>
                  <a:gd name="connsiteY1" fmla="*/ 0 h 914171"/>
                  <a:gd name="connsiteX2" fmla="*/ 0 w 779754"/>
                  <a:gd name="connsiteY2" fmla="*/ 389534 h 914171"/>
                  <a:gd name="connsiteX3" fmla="*/ 286665 w 779754"/>
                  <a:gd name="connsiteY3" fmla="*/ 766039 h 914171"/>
                  <a:gd name="connsiteX4" fmla="*/ 390220 w 779754"/>
                  <a:gd name="connsiteY4" fmla="*/ 914171 h 914171"/>
                  <a:gd name="connsiteX5" fmla="*/ 493776 w 779754"/>
                  <a:gd name="connsiteY5" fmla="*/ 766039 h 914171"/>
                  <a:gd name="connsiteX6" fmla="*/ 779755 w 779754"/>
                  <a:gd name="connsiteY6" fmla="*/ 389534 h 914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9754" h="914171">
                    <a:moveTo>
                      <a:pt x="779755" y="389534"/>
                    </a:moveTo>
                    <a:cubicBezTo>
                      <a:pt x="779755" y="174193"/>
                      <a:pt x="605562" y="0"/>
                      <a:pt x="390220" y="0"/>
                    </a:cubicBezTo>
                    <a:cubicBezTo>
                      <a:pt x="174879" y="0"/>
                      <a:pt x="0" y="174193"/>
                      <a:pt x="0" y="389534"/>
                    </a:cubicBezTo>
                    <a:cubicBezTo>
                      <a:pt x="0" y="569214"/>
                      <a:pt x="121387" y="720776"/>
                      <a:pt x="286665" y="766039"/>
                    </a:cubicBezTo>
                    <a:lnTo>
                      <a:pt x="390220" y="914171"/>
                    </a:lnTo>
                    <a:lnTo>
                      <a:pt x="493776" y="766039"/>
                    </a:lnTo>
                    <a:cubicBezTo>
                      <a:pt x="658368" y="720776"/>
                      <a:pt x="779755" y="569214"/>
                      <a:pt x="779755" y="389534"/>
                    </a:cubicBezTo>
                    <a:close/>
                  </a:path>
                </a:pathLst>
              </a:custGeom>
              <a:gradFill>
                <a:gsLst>
                  <a:gs pos="0">
                    <a:srgbClr val="DB4A80"/>
                  </a:gs>
                  <a:gs pos="50000">
                    <a:srgbClr val="E46683"/>
                  </a:gs>
                  <a:gs pos="100000">
                    <a:srgbClr val="ED8387"/>
                  </a:gs>
                </a:gsLst>
                <a:lin ang="0" scaled="1"/>
              </a:gradFill>
              <a:ln w="685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92DF4715-C676-B70D-5B12-12220C555AAB}"/>
                  </a:ext>
                </a:extLst>
              </p:cNvPr>
              <p:cNvSpPr/>
              <p:nvPr/>
            </p:nvSpPr>
            <p:spPr>
              <a:xfrm>
                <a:off x="5979148" y="1094451"/>
                <a:ext cx="175571" cy="199243"/>
              </a:xfrm>
              <a:custGeom>
                <a:avLst/>
                <a:gdLst>
                  <a:gd name="connsiteX0" fmla="*/ 183109 w 183108"/>
                  <a:gd name="connsiteY0" fmla="*/ 97384 h 207797"/>
                  <a:gd name="connsiteX1" fmla="*/ 0 w 183108"/>
                  <a:gd name="connsiteY1" fmla="*/ 0 h 207797"/>
                  <a:gd name="connsiteX2" fmla="*/ 52807 w 183108"/>
                  <a:gd name="connsiteY2" fmla="*/ 200939 h 207797"/>
                  <a:gd name="connsiteX3" fmla="*/ 89154 w 183108"/>
                  <a:gd name="connsiteY3" fmla="*/ 140589 h 207797"/>
                  <a:gd name="connsiteX4" fmla="*/ 147447 w 183108"/>
                  <a:gd name="connsiteY4" fmla="*/ 207797 h 207797"/>
                  <a:gd name="connsiteX5" fmla="*/ 174193 w 183108"/>
                  <a:gd name="connsiteY5" fmla="*/ 184480 h 207797"/>
                  <a:gd name="connsiteX6" fmla="*/ 118643 w 183108"/>
                  <a:gd name="connsiteY6" fmla="*/ 120701 h 207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3108" h="207797">
                    <a:moveTo>
                      <a:pt x="183109" y="97384"/>
                    </a:moveTo>
                    <a:lnTo>
                      <a:pt x="0" y="0"/>
                    </a:lnTo>
                    <a:lnTo>
                      <a:pt x="52807" y="200939"/>
                    </a:lnTo>
                    <a:lnTo>
                      <a:pt x="89154" y="140589"/>
                    </a:lnTo>
                    <a:lnTo>
                      <a:pt x="147447" y="207797"/>
                    </a:lnTo>
                    <a:lnTo>
                      <a:pt x="174193" y="184480"/>
                    </a:lnTo>
                    <a:lnTo>
                      <a:pt x="118643" y="120701"/>
                    </a:lnTo>
                    <a:close/>
                  </a:path>
                </a:pathLst>
              </a:custGeom>
              <a:solidFill>
                <a:srgbClr val="FFFFFF"/>
              </a:solidFill>
              <a:ln w="685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087FEF22-2CBF-44B3-98C3-8B010799B2BC}"/>
                  </a:ext>
                </a:extLst>
              </p:cNvPr>
              <p:cNvSpPr/>
              <p:nvPr/>
            </p:nvSpPr>
            <p:spPr>
              <a:xfrm>
                <a:off x="5877882" y="986609"/>
                <a:ext cx="167023" cy="167680"/>
              </a:xfrm>
              <a:custGeom>
                <a:avLst/>
                <a:gdLst>
                  <a:gd name="connsiteX0" fmla="*/ 83668 w 174193"/>
                  <a:gd name="connsiteY0" fmla="*/ 141275 h 174879"/>
                  <a:gd name="connsiteX1" fmla="*/ 33604 w 174193"/>
                  <a:gd name="connsiteY1" fmla="*/ 87782 h 174879"/>
                  <a:gd name="connsiteX2" fmla="*/ 87097 w 174193"/>
                  <a:gd name="connsiteY2" fmla="*/ 33604 h 174879"/>
                  <a:gd name="connsiteX3" fmla="*/ 140589 w 174193"/>
                  <a:gd name="connsiteY3" fmla="*/ 87782 h 174879"/>
                  <a:gd name="connsiteX4" fmla="*/ 138532 w 174193"/>
                  <a:gd name="connsiteY4" fmla="*/ 103556 h 174879"/>
                  <a:gd name="connsiteX5" fmla="*/ 168021 w 174193"/>
                  <a:gd name="connsiteY5" fmla="*/ 119329 h 174879"/>
                  <a:gd name="connsiteX6" fmla="*/ 174193 w 174193"/>
                  <a:gd name="connsiteY6" fmla="*/ 87782 h 174879"/>
                  <a:gd name="connsiteX7" fmla="*/ 87097 w 174193"/>
                  <a:gd name="connsiteY7" fmla="*/ 0 h 174879"/>
                  <a:gd name="connsiteX8" fmla="*/ 0 w 174193"/>
                  <a:gd name="connsiteY8" fmla="*/ 87782 h 174879"/>
                  <a:gd name="connsiteX9" fmla="*/ 87097 w 174193"/>
                  <a:gd name="connsiteY9" fmla="*/ 174879 h 174879"/>
                  <a:gd name="connsiteX10" fmla="*/ 92583 w 174193"/>
                  <a:gd name="connsiteY10" fmla="*/ 174879 h 17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4193" h="174879">
                    <a:moveTo>
                      <a:pt x="83668" y="141275"/>
                    </a:moveTo>
                    <a:cubicBezTo>
                      <a:pt x="55550" y="139217"/>
                      <a:pt x="33604" y="115900"/>
                      <a:pt x="33604" y="87782"/>
                    </a:cubicBezTo>
                    <a:cubicBezTo>
                      <a:pt x="33604" y="57607"/>
                      <a:pt x="57607" y="33604"/>
                      <a:pt x="87097" y="33604"/>
                    </a:cubicBezTo>
                    <a:cubicBezTo>
                      <a:pt x="116586" y="33604"/>
                      <a:pt x="140589" y="57607"/>
                      <a:pt x="140589" y="87782"/>
                    </a:cubicBezTo>
                    <a:cubicBezTo>
                      <a:pt x="140589" y="93269"/>
                      <a:pt x="139903" y="98527"/>
                      <a:pt x="138532" y="103556"/>
                    </a:cubicBezTo>
                    <a:lnTo>
                      <a:pt x="168021" y="119329"/>
                    </a:lnTo>
                    <a:cubicBezTo>
                      <a:pt x="172136" y="109728"/>
                      <a:pt x="174193" y="98755"/>
                      <a:pt x="174193" y="87782"/>
                    </a:cubicBezTo>
                    <a:cubicBezTo>
                      <a:pt x="174193" y="39091"/>
                      <a:pt x="135103" y="0"/>
                      <a:pt x="87097" y="0"/>
                    </a:cubicBezTo>
                    <a:cubicBezTo>
                      <a:pt x="39091" y="0"/>
                      <a:pt x="0" y="39091"/>
                      <a:pt x="0" y="87782"/>
                    </a:cubicBezTo>
                    <a:cubicBezTo>
                      <a:pt x="0" y="135788"/>
                      <a:pt x="39091" y="174879"/>
                      <a:pt x="87097" y="174879"/>
                    </a:cubicBezTo>
                    <a:cubicBezTo>
                      <a:pt x="88925" y="174879"/>
                      <a:pt x="90754" y="174879"/>
                      <a:pt x="92583" y="174879"/>
                    </a:cubicBezTo>
                    <a:close/>
                  </a:path>
                </a:pathLst>
              </a:custGeom>
              <a:solidFill>
                <a:srgbClr val="FFFFFF"/>
              </a:solidFill>
              <a:ln w="685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DA2BEF66-7C14-BA46-0C11-98DA2AD115E0}"/>
                  </a:ext>
                </a:extLst>
              </p:cNvPr>
              <p:cNvSpPr/>
              <p:nvPr/>
            </p:nvSpPr>
            <p:spPr>
              <a:xfrm>
                <a:off x="5777274" y="886659"/>
                <a:ext cx="368238" cy="367581"/>
              </a:xfrm>
              <a:custGeom>
                <a:avLst/>
                <a:gdLst>
                  <a:gd name="connsiteX0" fmla="*/ 209169 w 384047"/>
                  <a:gd name="connsiteY0" fmla="*/ 344272 h 383362"/>
                  <a:gd name="connsiteX1" fmla="*/ 192024 w 384047"/>
                  <a:gd name="connsiteY1" fmla="*/ 344957 h 383362"/>
                  <a:gd name="connsiteX2" fmla="*/ 38405 w 384047"/>
                  <a:gd name="connsiteY2" fmla="*/ 192024 h 383362"/>
                  <a:gd name="connsiteX3" fmla="*/ 192024 w 384047"/>
                  <a:gd name="connsiteY3" fmla="*/ 38405 h 383362"/>
                  <a:gd name="connsiteX4" fmla="*/ 345643 w 384047"/>
                  <a:gd name="connsiteY4" fmla="*/ 192024 h 383362"/>
                  <a:gd name="connsiteX5" fmla="*/ 333299 w 384047"/>
                  <a:gd name="connsiteY5" fmla="*/ 251689 h 383362"/>
                  <a:gd name="connsiteX6" fmla="*/ 366903 w 384047"/>
                  <a:gd name="connsiteY6" fmla="*/ 270205 h 383362"/>
                  <a:gd name="connsiteX7" fmla="*/ 384048 w 384047"/>
                  <a:gd name="connsiteY7" fmla="*/ 192024 h 383362"/>
                  <a:gd name="connsiteX8" fmla="*/ 192024 w 384047"/>
                  <a:gd name="connsiteY8" fmla="*/ 0 h 383362"/>
                  <a:gd name="connsiteX9" fmla="*/ 0 w 384047"/>
                  <a:gd name="connsiteY9" fmla="*/ 192024 h 383362"/>
                  <a:gd name="connsiteX10" fmla="*/ 192024 w 384047"/>
                  <a:gd name="connsiteY10" fmla="*/ 383362 h 383362"/>
                  <a:gd name="connsiteX11" fmla="*/ 218770 w 384047"/>
                  <a:gd name="connsiteY11" fmla="*/ 381305 h 383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4047" h="383362">
                    <a:moveTo>
                      <a:pt x="209169" y="344272"/>
                    </a:moveTo>
                    <a:cubicBezTo>
                      <a:pt x="203682" y="344729"/>
                      <a:pt x="197968" y="344957"/>
                      <a:pt x="192024" y="344957"/>
                    </a:cubicBezTo>
                    <a:cubicBezTo>
                      <a:pt x="107670" y="344957"/>
                      <a:pt x="38405" y="276377"/>
                      <a:pt x="38405" y="192024"/>
                    </a:cubicBezTo>
                    <a:cubicBezTo>
                      <a:pt x="38405" y="106985"/>
                      <a:pt x="107670" y="38405"/>
                      <a:pt x="192024" y="38405"/>
                    </a:cubicBezTo>
                    <a:cubicBezTo>
                      <a:pt x="276377" y="38405"/>
                      <a:pt x="345643" y="106985"/>
                      <a:pt x="345643" y="192024"/>
                    </a:cubicBezTo>
                    <a:cubicBezTo>
                      <a:pt x="345643" y="213284"/>
                      <a:pt x="340842" y="233172"/>
                      <a:pt x="333299" y="251689"/>
                    </a:cubicBezTo>
                    <a:lnTo>
                      <a:pt x="366903" y="270205"/>
                    </a:lnTo>
                    <a:cubicBezTo>
                      <a:pt x="377876" y="246202"/>
                      <a:pt x="384048" y="219456"/>
                      <a:pt x="384048" y="192024"/>
                    </a:cubicBezTo>
                    <a:cubicBezTo>
                      <a:pt x="384048" y="85725"/>
                      <a:pt x="297637" y="0"/>
                      <a:pt x="192024" y="0"/>
                    </a:cubicBezTo>
                    <a:cubicBezTo>
                      <a:pt x="86411" y="0"/>
                      <a:pt x="0" y="85725"/>
                      <a:pt x="0" y="192024"/>
                    </a:cubicBezTo>
                    <a:cubicBezTo>
                      <a:pt x="0" y="297637"/>
                      <a:pt x="86411" y="383362"/>
                      <a:pt x="192024" y="383362"/>
                    </a:cubicBezTo>
                    <a:cubicBezTo>
                      <a:pt x="200939" y="383362"/>
                      <a:pt x="209855" y="382676"/>
                      <a:pt x="218770" y="381305"/>
                    </a:cubicBezTo>
                    <a:close/>
                  </a:path>
                </a:pathLst>
              </a:custGeom>
              <a:solidFill>
                <a:srgbClr val="FFFFFF"/>
              </a:solidFill>
              <a:ln w="6858" cap="flat">
                <a:noFill/>
                <a:prstDash val="solid"/>
                <a:miter/>
              </a:ln>
            </p:spPr>
            <p:txBody>
              <a:bodyPr rtlCol="0" anchor="ctr"/>
              <a:lstStyle/>
              <a:p>
                <a:endParaRPr lang="en-US"/>
              </a:p>
            </p:txBody>
          </p:sp>
        </p:grpSp>
        <p:grpSp>
          <p:nvGrpSpPr>
            <p:cNvPr id="46" name="Group 45">
              <a:extLst>
                <a:ext uri="{FF2B5EF4-FFF2-40B4-BE49-F238E27FC236}">
                  <a16:creationId xmlns:a16="http://schemas.microsoft.com/office/drawing/2014/main" id="{BE87F7F8-B623-375F-118E-FF4B6D98203F}"/>
                </a:ext>
              </a:extLst>
            </p:cNvPr>
            <p:cNvGrpSpPr/>
            <p:nvPr/>
          </p:nvGrpSpPr>
          <p:grpSpPr>
            <a:xfrm>
              <a:off x="4726477" y="2374081"/>
              <a:ext cx="2507972" cy="2424460"/>
              <a:chOff x="4726477" y="2374081"/>
              <a:chExt cx="2507972" cy="2424460"/>
            </a:xfrm>
          </p:grpSpPr>
          <p:sp>
            <p:nvSpPr>
              <p:cNvPr id="8" name="Freeform 7">
                <a:extLst>
                  <a:ext uri="{FF2B5EF4-FFF2-40B4-BE49-F238E27FC236}">
                    <a16:creationId xmlns:a16="http://schemas.microsoft.com/office/drawing/2014/main" id="{B711AB41-1810-B098-B703-EBD2808EBFA9}"/>
                  </a:ext>
                </a:extLst>
              </p:cNvPr>
              <p:cNvSpPr/>
              <p:nvPr/>
            </p:nvSpPr>
            <p:spPr>
              <a:xfrm>
                <a:off x="6637995" y="4611094"/>
                <a:ext cx="151363" cy="151319"/>
              </a:xfrm>
              <a:custGeom>
                <a:avLst/>
                <a:gdLst>
                  <a:gd name="connsiteX0" fmla="*/ 157774 w 157861"/>
                  <a:gd name="connsiteY0" fmla="*/ 76165 h 157815"/>
                  <a:gd name="connsiteX1" fmla="*/ 82336 w 157861"/>
                  <a:gd name="connsiteY1" fmla="*/ 157775 h 157815"/>
                  <a:gd name="connsiteX2" fmla="*/ 40 w 157861"/>
                  <a:gd name="connsiteY2" fmla="*/ 81651 h 157815"/>
                  <a:gd name="connsiteX3" fmla="*/ 76163 w 157861"/>
                  <a:gd name="connsiteY3" fmla="*/ 41 h 157815"/>
                  <a:gd name="connsiteX4" fmla="*/ 157774 w 157861"/>
                  <a:gd name="connsiteY4" fmla="*/ 76165 h 1578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861" h="157815">
                    <a:moveTo>
                      <a:pt x="157774" y="76165"/>
                    </a:moveTo>
                    <a:cubicBezTo>
                      <a:pt x="159831" y="119370"/>
                      <a:pt x="125541" y="156403"/>
                      <a:pt x="82336" y="157775"/>
                    </a:cubicBezTo>
                    <a:cubicBezTo>
                      <a:pt x="38444" y="159146"/>
                      <a:pt x="2097" y="125542"/>
                      <a:pt x="40" y="81651"/>
                    </a:cubicBezTo>
                    <a:cubicBezTo>
                      <a:pt x="-1332" y="38446"/>
                      <a:pt x="32958" y="1412"/>
                      <a:pt x="76163" y="41"/>
                    </a:cubicBezTo>
                    <a:cubicBezTo>
                      <a:pt x="120055" y="-1331"/>
                      <a:pt x="156402" y="32273"/>
                      <a:pt x="157774" y="76165"/>
                    </a:cubicBezTo>
                    <a:close/>
                  </a:path>
                </a:pathLst>
              </a:custGeom>
              <a:gradFill>
                <a:gsLst>
                  <a:gs pos="0">
                    <a:srgbClr val="DB4A80"/>
                  </a:gs>
                  <a:gs pos="50000">
                    <a:srgbClr val="E46683"/>
                  </a:gs>
                  <a:gs pos="100000">
                    <a:srgbClr val="ED8387"/>
                  </a:gs>
                </a:gsLst>
                <a:lin ang="21480474" scaled="1"/>
              </a:gradFill>
              <a:ln w="685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32941AB-314A-76A3-286B-C76D5D467372}"/>
                  </a:ext>
                </a:extLst>
              </p:cNvPr>
              <p:cNvSpPr/>
              <p:nvPr/>
            </p:nvSpPr>
            <p:spPr>
              <a:xfrm>
                <a:off x="4726477" y="3231553"/>
                <a:ext cx="150583" cy="151241"/>
              </a:xfrm>
              <a:custGeom>
                <a:avLst/>
                <a:gdLst>
                  <a:gd name="connsiteX0" fmla="*/ 157048 w 157048"/>
                  <a:gd name="connsiteY0" fmla="*/ 78867 h 157734"/>
                  <a:gd name="connsiteX1" fmla="*/ 78867 w 157048"/>
                  <a:gd name="connsiteY1" fmla="*/ 157734 h 157734"/>
                  <a:gd name="connsiteX2" fmla="*/ 0 w 157048"/>
                  <a:gd name="connsiteY2" fmla="*/ 78867 h 157734"/>
                  <a:gd name="connsiteX3" fmla="*/ 78867 w 157048"/>
                  <a:gd name="connsiteY3" fmla="*/ 0 h 157734"/>
                  <a:gd name="connsiteX4" fmla="*/ 157048 w 157048"/>
                  <a:gd name="connsiteY4" fmla="*/ 78867 h 157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048" h="157734">
                    <a:moveTo>
                      <a:pt x="157048" y="78867"/>
                    </a:moveTo>
                    <a:cubicBezTo>
                      <a:pt x="157048" y="122758"/>
                      <a:pt x="122073" y="157734"/>
                      <a:pt x="78867" y="157734"/>
                    </a:cubicBezTo>
                    <a:cubicBezTo>
                      <a:pt x="34976" y="157734"/>
                      <a:pt x="0" y="122758"/>
                      <a:pt x="0" y="78867"/>
                    </a:cubicBezTo>
                    <a:cubicBezTo>
                      <a:pt x="0" y="35662"/>
                      <a:pt x="34976" y="0"/>
                      <a:pt x="78867" y="0"/>
                    </a:cubicBezTo>
                    <a:cubicBezTo>
                      <a:pt x="122073" y="0"/>
                      <a:pt x="157048" y="35662"/>
                      <a:pt x="157048" y="78867"/>
                    </a:cubicBezTo>
                    <a:close/>
                  </a:path>
                </a:pathLst>
              </a:custGeom>
              <a:gradFill>
                <a:gsLst>
                  <a:gs pos="0">
                    <a:srgbClr val="1DA5C7"/>
                  </a:gs>
                  <a:gs pos="50000">
                    <a:srgbClr val="49C5C2"/>
                  </a:gs>
                  <a:gs pos="100000">
                    <a:srgbClr val="76E6BD"/>
                  </a:gs>
                </a:gsLst>
                <a:lin ang="0" scaled="1"/>
              </a:gradFill>
              <a:ln w="6858"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AA191965-07D4-2B1E-DB3D-2B9D4753E748}"/>
                  </a:ext>
                </a:extLst>
              </p:cNvPr>
              <p:cNvSpPr/>
              <p:nvPr/>
            </p:nvSpPr>
            <p:spPr>
              <a:xfrm>
                <a:off x="5940352" y="2374081"/>
                <a:ext cx="151241" cy="151241"/>
              </a:xfrm>
              <a:custGeom>
                <a:avLst/>
                <a:gdLst>
                  <a:gd name="connsiteX0" fmla="*/ 157734 w 157734"/>
                  <a:gd name="connsiteY0" fmla="*/ 78867 h 157734"/>
                  <a:gd name="connsiteX1" fmla="*/ 78867 w 157734"/>
                  <a:gd name="connsiteY1" fmla="*/ 157734 h 157734"/>
                  <a:gd name="connsiteX2" fmla="*/ 0 w 157734"/>
                  <a:gd name="connsiteY2" fmla="*/ 78867 h 157734"/>
                  <a:gd name="connsiteX3" fmla="*/ 78867 w 157734"/>
                  <a:gd name="connsiteY3" fmla="*/ 0 h 157734"/>
                  <a:gd name="connsiteX4" fmla="*/ 157734 w 157734"/>
                  <a:gd name="connsiteY4" fmla="*/ 78867 h 157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734" h="157734">
                    <a:moveTo>
                      <a:pt x="157734" y="78867"/>
                    </a:moveTo>
                    <a:cubicBezTo>
                      <a:pt x="157734" y="122072"/>
                      <a:pt x="122073" y="157734"/>
                      <a:pt x="78867" y="157734"/>
                    </a:cubicBezTo>
                    <a:cubicBezTo>
                      <a:pt x="34976" y="157734"/>
                      <a:pt x="0" y="122072"/>
                      <a:pt x="0" y="78867"/>
                    </a:cubicBezTo>
                    <a:cubicBezTo>
                      <a:pt x="0" y="34976"/>
                      <a:pt x="34976" y="0"/>
                      <a:pt x="78867" y="0"/>
                    </a:cubicBezTo>
                    <a:cubicBezTo>
                      <a:pt x="122073" y="0"/>
                      <a:pt x="157734" y="34976"/>
                      <a:pt x="157734" y="78867"/>
                    </a:cubicBezTo>
                    <a:close/>
                  </a:path>
                </a:pathLst>
              </a:custGeom>
              <a:gradFill>
                <a:gsLst>
                  <a:gs pos="0">
                    <a:srgbClr val="5669D1"/>
                  </a:gs>
                  <a:gs pos="50000">
                    <a:srgbClr val="6A99DE"/>
                  </a:gs>
                  <a:gs pos="100000">
                    <a:srgbClr val="7FCAEB"/>
                  </a:gs>
                </a:gsLst>
                <a:lin ang="0" scaled="1"/>
              </a:gradFill>
              <a:ln w="6858"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367E785E-A5C7-1FAD-B33E-CCDEC63495F7}"/>
                  </a:ext>
                </a:extLst>
              </p:cNvPr>
              <p:cNvSpPr/>
              <p:nvPr/>
            </p:nvSpPr>
            <p:spPr>
              <a:xfrm>
                <a:off x="5205188" y="4647300"/>
                <a:ext cx="151241" cy="151241"/>
              </a:xfrm>
              <a:custGeom>
                <a:avLst/>
                <a:gdLst>
                  <a:gd name="connsiteX0" fmla="*/ 157734 w 157734"/>
                  <a:gd name="connsiteY0" fmla="*/ 78867 h 157734"/>
                  <a:gd name="connsiteX1" fmla="*/ 78867 w 157734"/>
                  <a:gd name="connsiteY1" fmla="*/ 157734 h 157734"/>
                  <a:gd name="connsiteX2" fmla="*/ 0 w 157734"/>
                  <a:gd name="connsiteY2" fmla="*/ 78867 h 157734"/>
                  <a:gd name="connsiteX3" fmla="*/ 78867 w 157734"/>
                  <a:gd name="connsiteY3" fmla="*/ 0 h 157734"/>
                  <a:gd name="connsiteX4" fmla="*/ 157734 w 157734"/>
                  <a:gd name="connsiteY4" fmla="*/ 78867 h 157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734" h="157734">
                    <a:moveTo>
                      <a:pt x="157734" y="78867"/>
                    </a:moveTo>
                    <a:cubicBezTo>
                      <a:pt x="157734" y="122072"/>
                      <a:pt x="122758" y="157734"/>
                      <a:pt x="78867" y="157734"/>
                    </a:cubicBezTo>
                    <a:cubicBezTo>
                      <a:pt x="35661" y="157734"/>
                      <a:pt x="0" y="122072"/>
                      <a:pt x="0" y="78867"/>
                    </a:cubicBezTo>
                    <a:cubicBezTo>
                      <a:pt x="0" y="34976"/>
                      <a:pt x="35661" y="0"/>
                      <a:pt x="78867" y="0"/>
                    </a:cubicBezTo>
                    <a:cubicBezTo>
                      <a:pt x="122758" y="0"/>
                      <a:pt x="157734" y="34976"/>
                      <a:pt x="157734" y="78867"/>
                    </a:cubicBezTo>
                    <a:close/>
                  </a:path>
                </a:pathLst>
              </a:custGeom>
              <a:gradFill>
                <a:gsLst>
                  <a:gs pos="0">
                    <a:srgbClr val="FF8D00"/>
                  </a:gs>
                  <a:gs pos="50000">
                    <a:srgbClr val="FFB700"/>
                  </a:gs>
                  <a:gs pos="100000">
                    <a:srgbClr val="FFE100"/>
                  </a:gs>
                </a:gsLst>
                <a:lin ang="0" scaled="1"/>
              </a:gradFill>
              <a:ln w="6858"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EFCE8D55-2F21-2150-7045-9397E0BD28FA}"/>
                  </a:ext>
                </a:extLst>
              </p:cNvPr>
              <p:cNvSpPr/>
              <p:nvPr/>
            </p:nvSpPr>
            <p:spPr>
              <a:xfrm>
                <a:off x="7083208" y="3219716"/>
                <a:ext cx="151241" cy="151241"/>
              </a:xfrm>
              <a:custGeom>
                <a:avLst/>
                <a:gdLst>
                  <a:gd name="connsiteX0" fmla="*/ 157734 w 157734"/>
                  <a:gd name="connsiteY0" fmla="*/ 78867 h 157734"/>
                  <a:gd name="connsiteX1" fmla="*/ 78867 w 157734"/>
                  <a:gd name="connsiteY1" fmla="*/ 157734 h 157734"/>
                  <a:gd name="connsiteX2" fmla="*/ 0 w 157734"/>
                  <a:gd name="connsiteY2" fmla="*/ 78867 h 157734"/>
                  <a:gd name="connsiteX3" fmla="*/ 78867 w 157734"/>
                  <a:gd name="connsiteY3" fmla="*/ 0 h 157734"/>
                  <a:gd name="connsiteX4" fmla="*/ 157734 w 157734"/>
                  <a:gd name="connsiteY4" fmla="*/ 78867 h 157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734" h="157734">
                    <a:moveTo>
                      <a:pt x="157734" y="78867"/>
                    </a:moveTo>
                    <a:cubicBezTo>
                      <a:pt x="157734" y="122072"/>
                      <a:pt x="122072" y="157734"/>
                      <a:pt x="78867" y="157734"/>
                    </a:cubicBezTo>
                    <a:cubicBezTo>
                      <a:pt x="34976" y="157734"/>
                      <a:pt x="0" y="122072"/>
                      <a:pt x="0" y="78867"/>
                    </a:cubicBezTo>
                    <a:cubicBezTo>
                      <a:pt x="0" y="34976"/>
                      <a:pt x="34976" y="0"/>
                      <a:pt x="78867" y="0"/>
                    </a:cubicBezTo>
                    <a:cubicBezTo>
                      <a:pt x="122072" y="0"/>
                      <a:pt x="157734" y="34976"/>
                      <a:pt x="157734" y="78867"/>
                    </a:cubicBezTo>
                    <a:close/>
                  </a:path>
                </a:pathLst>
              </a:custGeom>
              <a:gradFill>
                <a:gsLst>
                  <a:gs pos="0">
                    <a:srgbClr val="7F5ADB"/>
                  </a:gs>
                  <a:gs pos="50000">
                    <a:srgbClr val="A95EE5"/>
                  </a:gs>
                  <a:gs pos="100000">
                    <a:srgbClr val="D463EF"/>
                  </a:gs>
                </a:gsLst>
                <a:lin ang="0" scaled="1"/>
              </a:gradFill>
              <a:ln w="6858" cap="flat">
                <a:noFill/>
                <a:prstDash val="solid"/>
                <a:miter/>
              </a:ln>
            </p:spPr>
            <p:txBody>
              <a:bodyPr rtlCol="0" anchor="ctr"/>
              <a:lstStyle/>
              <a:p>
                <a:endParaRPr lang="en-US"/>
              </a:p>
            </p:txBody>
          </p:sp>
        </p:grpSp>
      </p:grpSp>
      <p:sp>
        <p:nvSpPr>
          <p:cNvPr id="55" name="Freeform 54">
            <a:extLst>
              <a:ext uri="{FF2B5EF4-FFF2-40B4-BE49-F238E27FC236}">
                <a16:creationId xmlns:a16="http://schemas.microsoft.com/office/drawing/2014/main" id="{AA3104A2-E6BE-8377-3392-DAFB239EC2AD}"/>
              </a:ext>
            </a:extLst>
          </p:cNvPr>
          <p:cNvSpPr/>
          <p:nvPr/>
        </p:nvSpPr>
        <p:spPr>
          <a:xfrm>
            <a:off x="4972218" y="2305218"/>
            <a:ext cx="2247564" cy="2247564"/>
          </a:xfrm>
          <a:custGeom>
            <a:avLst/>
            <a:gdLst>
              <a:gd name="connsiteX0" fmla="*/ 1918183 w 2247366"/>
              <a:gd name="connsiteY0" fmla="*/ 1918183 h 2247366"/>
              <a:gd name="connsiteX1" fmla="*/ 329184 w 2247366"/>
              <a:gd name="connsiteY1" fmla="*/ 1918183 h 2247366"/>
              <a:gd name="connsiteX2" fmla="*/ 329184 w 2247366"/>
              <a:gd name="connsiteY2" fmla="*/ 329184 h 2247366"/>
              <a:gd name="connsiteX3" fmla="*/ 1918183 w 2247366"/>
              <a:gd name="connsiteY3" fmla="*/ 329184 h 2247366"/>
              <a:gd name="connsiteX4" fmla="*/ 1918183 w 2247366"/>
              <a:gd name="connsiteY4" fmla="*/ 1918183 h 22473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7366" h="2247366">
                <a:moveTo>
                  <a:pt x="1918183" y="1918183"/>
                </a:moveTo>
                <a:cubicBezTo>
                  <a:pt x="1479271" y="2357095"/>
                  <a:pt x="768096" y="2357095"/>
                  <a:pt x="329184" y="1918183"/>
                </a:cubicBezTo>
                <a:cubicBezTo>
                  <a:pt x="-109728" y="1479271"/>
                  <a:pt x="-109728" y="768096"/>
                  <a:pt x="329184" y="329184"/>
                </a:cubicBezTo>
                <a:cubicBezTo>
                  <a:pt x="768096" y="-109728"/>
                  <a:pt x="1479271" y="-109728"/>
                  <a:pt x="1918183" y="329184"/>
                </a:cubicBezTo>
                <a:cubicBezTo>
                  <a:pt x="2357095" y="768096"/>
                  <a:pt x="2357095" y="1479271"/>
                  <a:pt x="1918183" y="1918183"/>
                </a:cubicBezTo>
                <a:close/>
              </a:path>
            </a:pathLst>
          </a:custGeom>
          <a:gradFill>
            <a:gsLst>
              <a:gs pos="0">
                <a:srgbClr val="88A1BF"/>
              </a:gs>
              <a:gs pos="50000">
                <a:srgbClr val="C3D0DF"/>
              </a:gs>
              <a:gs pos="100000">
                <a:srgbClr val="FFFFFF"/>
              </a:gs>
            </a:gsLst>
            <a:lin ang="13499258" scaled="1"/>
          </a:gradFill>
          <a:ln w="6858" cap="flat">
            <a:noFill/>
            <a:prstDash val="solid"/>
            <a:miter/>
          </a:ln>
        </p:spPr>
        <p:txBody>
          <a:bodyPr rtlCol="0" anchor="ctr"/>
          <a:lstStyle/>
          <a:p>
            <a:endParaRPr lang="en-US"/>
          </a:p>
        </p:txBody>
      </p:sp>
      <p:sp>
        <p:nvSpPr>
          <p:cNvPr id="56" name="!!x1">
            <a:extLst>
              <a:ext uri="{FF2B5EF4-FFF2-40B4-BE49-F238E27FC236}">
                <a16:creationId xmlns:a16="http://schemas.microsoft.com/office/drawing/2014/main" id="{CE727336-A2E2-73F9-6A79-D2C817039841}"/>
              </a:ext>
            </a:extLst>
          </p:cNvPr>
          <p:cNvSpPr/>
          <p:nvPr/>
        </p:nvSpPr>
        <p:spPr>
          <a:xfrm>
            <a:off x="4381432" y="1714992"/>
            <a:ext cx="3429136" cy="3428016"/>
          </a:xfrm>
          <a:custGeom>
            <a:avLst/>
            <a:gdLst>
              <a:gd name="connsiteX0" fmla="*/ 0 w 2099919"/>
              <a:gd name="connsiteY0" fmla="*/ 1049960 h 2099234"/>
              <a:gd name="connsiteX1" fmla="*/ 1049960 w 2099919"/>
              <a:gd name="connsiteY1" fmla="*/ 0 h 2099234"/>
              <a:gd name="connsiteX2" fmla="*/ 2099920 w 2099919"/>
              <a:gd name="connsiteY2" fmla="*/ 1049960 h 2099234"/>
              <a:gd name="connsiteX3" fmla="*/ 1049960 w 2099919"/>
              <a:gd name="connsiteY3" fmla="*/ 2099234 h 2099234"/>
              <a:gd name="connsiteX4" fmla="*/ 0 w 2099919"/>
              <a:gd name="connsiteY4" fmla="*/ 1049960 h 2099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9919" h="2099234">
                <a:moveTo>
                  <a:pt x="0" y="1049960"/>
                </a:moveTo>
                <a:cubicBezTo>
                  <a:pt x="0" y="469773"/>
                  <a:pt x="470459" y="0"/>
                  <a:pt x="1049960" y="0"/>
                </a:cubicBezTo>
                <a:cubicBezTo>
                  <a:pt x="1630147" y="0"/>
                  <a:pt x="2099920" y="469773"/>
                  <a:pt x="2099920" y="1049960"/>
                </a:cubicBezTo>
                <a:cubicBezTo>
                  <a:pt x="2099920" y="1629461"/>
                  <a:pt x="1630147" y="2099234"/>
                  <a:pt x="1049960" y="2099234"/>
                </a:cubicBezTo>
                <a:cubicBezTo>
                  <a:pt x="470459" y="2099234"/>
                  <a:pt x="0" y="1629461"/>
                  <a:pt x="0" y="1049960"/>
                </a:cubicBezTo>
                <a:close/>
              </a:path>
            </a:pathLst>
          </a:custGeom>
          <a:solidFill>
            <a:schemeClr val="accent2"/>
          </a:solidFill>
          <a:ln w="6858" cap="flat">
            <a:noFill/>
            <a:prstDash val="solid"/>
            <a:miter/>
          </a:ln>
        </p:spPr>
        <p:txBody>
          <a:bodyPr rtlCol="0" anchor="ctr"/>
          <a:lstStyle/>
          <a:p>
            <a:endParaRPr lang="en-US"/>
          </a:p>
        </p:txBody>
      </p:sp>
      <p:sp>
        <p:nvSpPr>
          <p:cNvPr id="57" name="TextBox 56">
            <a:extLst>
              <a:ext uri="{FF2B5EF4-FFF2-40B4-BE49-F238E27FC236}">
                <a16:creationId xmlns:a16="http://schemas.microsoft.com/office/drawing/2014/main" id="{95ACD7F0-52C1-57BD-9398-D0F8E1EE3417}"/>
              </a:ext>
            </a:extLst>
          </p:cNvPr>
          <p:cNvSpPr txBox="1"/>
          <p:nvPr/>
        </p:nvSpPr>
        <p:spPr>
          <a:xfrm>
            <a:off x="4582332" y="3013502"/>
            <a:ext cx="3027336" cy="769441"/>
          </a:xfrm>
          <a:prstGeom prst="rect">
            <a:avLst/>
          </a:prstGeom>
          <a:noFill/>
        </p:spPr>
        <p:txBody>
          <a:bodyPr wrap="square">
            <a:spAutoFit/>
          </a:bodyPr>
          <a:lstStyle/>
          <a:p>
            <a:pPr algn="ctr"/>
            <a:r>
              <a:rPr lang="en-US" sz="4400" b="1" dirty="0">
                <a:solidFill>
                  <a:schemeClr val="tx1">
                    <a:lumMod val="50000"/>
                    <a:lumOff val="50000"/>
                  </a:schemeClr>
                </a:solidFill>
                <a:latin typeface="Conthrax Sb" panose="020B0707020201080204" pitchFamily="34" charset="0"/>
              </a:rPr>
              <a:t>GOALS</a:t>
            </a:r>
          </a:p>
        </p:txBody>
      </p:sp>
      <p:sp>
        <p:nvSpPr>
          <p:cNvPr id="4" name="TextBox 3">
            <a:extLst>
              <a:ext uri="{FF2B5EF4-FFF2-40B4-BE49-F238E27FC236}">
                <a16:creationId xmlns:a16="http://schemas.microsoft.com/office/drawing/2014/main" id="{9A58F2EE-B515-0831-7C0B-EC7D8B1AA72E}"/>
              </a:ext>
            </a:extLst>
          </p:cNvPr>
          <p:cNvSpPr txBox="1"/>
          <p:nvPr/>
        </p:nvSpPr>
        <p:spPr>
          <a:xfrm>
            <a:off x="457200" y="342900"/>
            <a:ext cx="4129088" cy="400110"/>
          </a:xfrm>
          <a:prstGeom prst="rect">
            <a:avLst/>
          </a:prstGeom>
          <a:noFill/>
        </p:spPr>
        <p:txBody>
          <a:bodyPr wrap="square" rtlCol="0">
            <a:spAutoFit/>
          </a:bodyPr>
          <a:lstStyle/>
          <a:p>
            <a:r>
              <a:rPr lang="en-US" sz="2000" dirty="0">
                <a:solidFill>
                  <a:schemeClr val="bg1">
                    <a:lumMod val="50000"/>
                  </a:schemeClr>
                </a:solidFill>
              </a:rPr>
              <a:t>Process </a:t>
            </a:r>
            <a:r>
              <a:rPr lang="en-US" sz="2000" b="1" dirty="0">
                <a:solidFill>
                  <a:schemeClr val="bg1">
                    <a:lumMod val="50000"/>
                  </a:schemeClr>
                </a:solidFill>
              </a:rPr>
              <a:t>Page</a:t>
            </a:r>
          </a:p>
        </p:txBody>
      </p:sp>
      <p:cxnSp>
        <p:nvCxnSpPr>
          <p:cNvPr id="15" name="Straight Connector 14">
            <a:extLst>
              <a:ext uri="{FF2B5EF4-FFF2-40B4-BE49-F238E27FC236}">
                <a16:creationId xmlns:a16="http://schemas.microsoft.com/office/drawing/2014/main" id="{3724CCA4-03B3-D88E-AFC4-7099772DC1E1}"/>
              </a:ext>
            </a:extLst>
          </p:cNvPr>
          <p:cNvCxnSpPr>
            <a:cxnSpLocks/>
          </p:cNvCxnSpPr>
          <p:nvPr/>
        </p:nvCxnSpPr>
        <p:spPr>
          <a:xfrm>
            <a:off x="2228850" y="658308"/>
            <a:ext cx="8543925"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4066D6C-D5E7-4A19-27E2-FEB72BA10F1A}"/>
              </a:ext>
            </a:extLst>
          </p:cNvPr>
          <p:cNvSpPr/>
          <p:nvPr/>
        </p:nvSpPr>
        <p:spPr>
          <a:xfrm>
            <a:off x="9772650" y="458253"/>
            <a:ext cx="1962150" cy="40011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INFOGRAPHIC</a:t>
            </a:r>
          </a:p>
        </p:txBody>
      </p:sp>
      <p:sp>
        <p:nvSpPr>
          <p:cNvPr id="17" name="Rectangle 16">
            <a:extLst>
              <a:ext uri="{FF2B5EF4-FFF2-40B4-BE49-F238E27FC236}">
                <a16:creationId xmlns:a16="http://schemas.microsoft.com/office/drawing/2014/main" id="{9402AFC5-3371-5AD9-5FBF-5CAFB7B9C58F}"/>
              </a:ext>
            </a:extLst>
          </p:cNvPr>
          <p:cNvSpPr/>
          <p:nvPr/>
        </p:nvSpPr>
        <p:spPr>
          <a:xfrm>
            <a:off x="0" y="6092500"/>
            <a:ext cx="12192000" cy="765501"/>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Imagen 17">
            <a:extLst>
              <a:ext uri="{FF2B5EF4-FFF2-40B4-BE49-F238E27FC236}">
                <a16:creationId xmlns:a16="http://schemas.microsoft.com/office/drawing/2014/main" id="{F249F816-716A-8780-1954-1141FFEAE56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389" r="12615" b="30833"/>
          <a:stretch/>
        </p:blipFill>
        <p:spPr>
          <a:xfrm>
            <a:off x="5464864" y="6164247"/>
            <a:ext cx="1035948" cy="507133"/>
          </a:xfrm>
          <a:prstGeom prst="rect">
            <a:avLst/>
          </a:prstGeom>
        </p:spPr>
      </p:pic>
    </p:spTree>
    <p:extLst>
      <p:ext uri="{BB962C8B-B14F-4D97-AF65-F5344CB8AC3E}">
        <p14:creationId xmlns:p14="http://schemas.microsoft.com/office/powerpoint/2010/main" val="27599179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25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fade">
                                      <p:cBhvr>
                                        <p:cTn id="7" dur="500"/>
                                        <p:tgtEl>
                                          <p:spTgt spid="5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fade">
                                      <p:cBhvr>
                                        <p:cTn id="10"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370DB7-767F-99DB-174E-605AA98A44D0}"/>
              </a:ext>
            </a:extLst>
          </p:cNvPr>
          <p:cNvSpPr/>
          <p:nvPr/>
        </p:nvSpPr>
        <p:spPr>
          <a:xfrm flipV="1">
            <a:off x="-406400" y="6858000"/>
            <a:ext cx="13004800" cy="46166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2" name="Group 51">
            <a:extLst>
              <a:ext uri="{FF2B5EF4-FFF2-40B4-BE49-F238E27FC236}">
                <a16:creationId xmlns:a16="http://schemas.microsoft.com/office/drawing/2014/main" id="{A9E86AF6-141B-2C08-3122-1681CE750A7B}"/>
              </a:ext>
            </a:extLst>
          </p:cNvPr>
          <p:cNvGrpSpPr/>
          <p:nvPr/>
        </p:nvGrpSpPr>
        <p:grpSpPr>
          <a:xfrm>
            <a:off x="3280273" y="714375"/>
            <a:ext cx="5631455" cy="5429250"/>
            <a:chOff x="3159097" y="714375"/>
            <a:chExt cx="5631455" cy="5429250"/>
          </a:xfrm>
        </p:grpSpPr>
        <p:grpSp>
          <p:nvGrpSpPr>
            <p:cNvPr id="45" name="Group 44">
              <a:extLst>
                <a:ext uri="{FF2B5EF4-FFF2-40B4-BE49-F238E27FC236}">
                  <a16:creationId xmlns:a16="http://schemas.microsoft.com/office/drawing/2014/main" id="{1270D605-1F3F-068E-6D09-B8831CE21020}"/>
                </a:ext>
              </a:extLst>
            </p:cNvPr>
            <p:cNvGrpSpPr/>
            <p:nvPr/>
          </p:nvGrpSpPr>
          <p:grpSpPr>
            <a:xfrm>
              <a:off x="3664599" y="1287118"/>
              <a:ext cx="4609715" cy="4358373"/>
              <a:chOff x="3664599" y="1287118"/>
              <a:chExt cx="4609715" cy="4358373"/>
            </a:xfrm>
          </p:grpSpPr>
          <p:sp>
            <p:nvSpPr>
              <p:cNvPr id="5" name="Freeform 4">
                <a:extLst>
                  <a:ext uri="{FF2B5EF4-FFF2-40B4-BE49-F238E27FC236}">
                    <a16:creationId xmlns:a16="http://schemas.microsoft.com/office/drawing/2014/main" id="{6C94AB4E-AC92-328F-6D1D-C349DD51DE0F}"/>
                  </a:ext>
                </a:extLst>
              </p:cNvPr>
              <p:cNvSpPr/>
              <p:nvPr/>
            </p:nvSpPr>
            <p:spPr>
              <a:xfrm>
                <a:off x="5243462" y="2917064"/>
                <a:ext cx="3030852" cy="2183301"/>
              </a:xfrm>
              <a:custGeom>
                <a:avLst/>
                <a:gdLst>
                  <a:gd name="connsiteX0" fmla="*/ 968209 w 3160969"/>
                  <a:gd name="connsiteY0" fmla="*/ 2277033 h 2277033"/>
                  <a:gd name="connsiteX1" fmla="*/ 8775 w 3160969"/>
                  <a:gd name="connsiteY1" fmla="*/ 1919731 h 2277033"/>
                  <a:gd name="connsiteX2" fmla="*/ 5346 w 3160969"/>
                  <a:gd name="connsiteY2" fmla="*/ 1886127 h 2277033"/>
                  <a:gd name="connsiteX3" fmla="*/ 38950 w 3160969"/>
                  <a:gd name="connsiteY3" fmla="*/ 1883384 h 2277033"/>
                  <a:gd name="connsiteX4" fmla="*/ 1425637 w 3160969"/>
                  <a:gd name="connsiteY4" fmla="*/ 2154961 h 2277033"/>
                  <a:gd name="connsiteX5" fmla="*/ 2322664 w 3160969"/>
                  <a:gd name="connsiteY5" fmla="*/ 1410868 h 2277033"/>
                  <a:gd name="connsiteX6" fmla="*/ 2439936 w 3160969"/>
                  <a:gd name="connsiteY6" fmla="*/ 276554 h 2277033"/>
                  <a:gd name="connsiteX7" fmla="*/ 2454338 w 3160969"/>
                  <a:gd name="connsiteY7" fmla="*/ 247065 h 2277033"/>
                  <a:gd name="connsiteX8" fmla="*/ 3129165 w 3160969"/>
                  <a:gd name="connsiteY8" fmla="*/ 1549 h 2277033"/>
                  <a:gd name="connsiteX9" fmla="*/ 3159340 w 3160969"/>
                  <a:gd name="connsiteY9" fmla="*/ 15265 h 2277033"/>
                  <a:gd name="connsiteX10" fmla="*/ 3145624 w 3160969"/>
                  <a:gd name="connsiteY10" fmla="*/ 46126 h 2277033"/>
                  <a:gd name="connsiteX11" fmla="*/ 2492057 w 3160969"/>
                  <a:gd name="connsiteY11" fmla="*/ 284098 h 2277033"/>
                  <a:gd name="connsiteX12" fmla="*/ 2363812 w 3160969"/>
                  <a:gd name="connsiteY12" fmla="*/ 1433499 h 2277033"/>
                  <a:gd name="connsiteX13" fmla="*/ 1440725 w 3160969"/>
                  <a:gd name="connsiteY13" fmla="*/ 2200223 h 2277033"/>
                  <a:gd name="connsiteX14" fmla="*/ 968209 w 3160969"/>
                  <a:gd name="connsiteY14" fmla="*/ 2277033 h 2277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160969" h="2277033">
                    <a:moveTo>
                      <a:pt x="968209" y="2277033"/>
                    </a:moveTo>
                    <a:cubicBezTo>
                      <a:pt x="624623" y="2277033"/>
                      <a:pt x="290638" y="2154961"/>
                      <a:pt x="8775" y="1919731"/>
                    </a:cubicBezTo>
                    <a:cubicBezTo>
                      <a:pt x="-1512" y="1911502"/>
                      <a:pt x="-2884" y="1896414"/>
                      <a:pt x="5346" y="1886127"/>
                    </a:cubicBezTo>
                    <a:cubicBezTo>
                      <a:pt x="14261" y="1875840"/>
                      <a:pt x="28663" y="1875154"/>
                      <a:pt x="38950" y="1883384"/>
                    </a:cubicBezTo>
                    <a:cubicBezTo>
                      <a:pt x="436714" y="2215997"/>
                      <a:pt x="942148" y="2314752"/>
                      <a:pt x="1425637" y="2154961"/>
                    </a:cubicBezTo>
                    <a:cubicBezTo>
                      <a:pt x="1802827" y="2030145"/>
                      <a:pt x="2129954" y="1759254"/>
                      <a:pt x="2322664" y="1410868"/>
                    </a:cubicBezTo>
                    <a:cubicBezTo>
                      <a:pt x="2521546" y="1051508"/>
                      <a:pt x="2563380" y="648944"/>
                      <a:pt x="2439936" y="276554"/>
                    </a:cubicBezTo>
                    <a:cubicBezTo>
                      <a:pt x="2435821" y="264896"/>
                      <a:pt x="2442679" y="251180"/>
                      <a:pt x="2454338" y="247065"/>
                    </a:cubicBezTo>
                    <a:lnTo>
                      <a:pt x="3129165" y="1549"/>
                    </a:lnTo>
                    <a:cubicBezTo>
                      <a:pt x="3141509" y="-3252"/>
                      <a:pt x="3155225" y="3606"/>
                      <a:pt x="3159340" y="15265"/>
                    </a:cubicBezTo>
                    <a:cubicBezTo>
                      <a:pt x="3164141" y="27609"/>
                      <a:pt x="3157969" y="41325"/>
                      <a:pt x="3145624" y="46126"/>
                    </a:cubicBezTo>
                    <a:lnTo>
                      <a:pt x="2492057" y="284098"/>
                    </a:lnTo>
                    <a:cubicBezTo>
                      <a:pt x="2610700" y="662660"/>
                      <a:pt x="2565437" y="1070025"/>
                      <a:pt x="2363812" y="1433499"/>
                    </a:cubicBezTo>
                    <a:cubicBezTo>
                      <a:pt x="2165616" y="1792172"/>
                      <a:pt x="1828888" y="2071979"/>
                      <a:pt x="1440725" y="2200223"/>
                    </a:cubicBezTo>
                    <a:cubicBezTo>
                      <a:pt x="1284363" y="2251658"/>
                      <a:pt x="1125257" y="2277033"/>
                      <a:pt x="968209" y="2277033"/>
                    </a:cubicBezTo>
                    <a:close/>
                  </a:path>
                </a:pathLst>
              </a:custGeom>
              <a:gradFill>
                <a:gsLst>
                  <a:gs pos="0">
                    <a:srgbClr val="FF8D00"/>
                  </a:gs>
                  <a:gs pos="50000">
                    <a:srgbClr val="FFB700"/>
                  </a:gs>
                  <a:gs pos="100000">
                    <a:srgbClr val="FFE100"/>
                  </a:gs>
                </a:gsLst>
                <a:lin ang="0" scaled="1"/>
              </a:gradFill>
              <a:ln w="6858"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35959034-BD12-C5C0-E6F7-1CEE24024469}"/>
                  </a:ext>
                </a:extLst>
              </p:cNvPr>
              <p:cNvSpPr/>
              <p:nvPr/>
            </p:nvSpPr>
            <p:spPr>
              <a:xfrm>
                <a:off x="5948242" y="1287118"/>
                <a:ext cx="1493341" cy="3410156"/>
              </a:xfrm>
              <a:custGeom>
                <a:avLst/>
                <a:gdLst>
                  <a:gd name="connsiteX0" fmla="*/ 818845 w 1557451"/>
                  <a:gd name="connsiteY0" fmla="*/ 3556559 h 3556558"/>
                  <a:gd name="connsiteX1" fmla="*/ 798271 w 1557451"/>
                  <a:gd name="connsiteY1" fmla="*/ 3545586 h 3556558"/>
                  <a:gd name="connsiteX2" fmla="*/ 805815 w 1557451"/>
                  <a:gd name="connsiteY2" fmla="*/ 3512668 h 3556558"/>
                  <a:gd name="connsiteX3" fmla="*/ 1510132 w 1557451"/>
                  <a:gd name="connsiteY3" fmla="*/ 2318004 h 3556558"/>
                  <a:gd name="connsiteX4" fmla="*/ 1073963 w 1557451"/>
                  <a:gd name="connsiteY4" fmla="*/ 1213866 h 3556558"/>
                  <a:gd name="connsiteX5" fmla="*/ 23317 w 1557451"/>
                  <a:gd name="connsiteY5" fmla="*/ 727634 h 3556558"/>
                  <a:gd name="connsiteX6" fmla="*/ 0 w 1557451"/>
                  <a:gd name="connsiteY6" fmla="*/ 703631 h 3556558"/>
                  <a:gd name="connsiteX7" fmla="*/ 0 w 1557451"/>
                  <a:gd name="connsiteY7" fmla="*/ 24003 h 3556558"/>
                  <a:gd name="connsiteX8" fmla="*/ 23317 w 1557451"/>
                  <a:gd name="connsiteY8" fmla="*/ 0 h 3556558"/>
                  <a:gd name="connsiteX9" fmla="*/ 47320 w 1557451"/>
                  <a:gd name="connsiteY9" fmla="*/ 24003 h 3556558"/>
                  <a:gd name="connsiteX10" fmla="*/ 47320 w 1557451"/>
                  <a:gd name="connsiteY10" fmla="*/ 680314 h 3556558"/>
                  <a:gd name="connsiteX11" fmla="*/ 1108939 w 1557451"/>
                  <a:gd name="connsiteY11" fmla="*/ 1181633 h 3556558"/>
                  <a:gd name="connsiteX12" fmla="*/ 1557452 w 1557451"/>
                  <a:gd name="connsiteY12" fmla="*/ 2318004 h 3556558"/>
                  <a:gd name="connsiteX13" fmla="*/ 831190 w 1557451"/>
                  <a:gd name="connsiteY13" fmla="*/ 3553130 h 3556558"/>
                  <a:gd name="connsiteX14" fmla="*/ 818845 w 1557451"/>
                  <a:gd name="connsiteY14" fmla="*/ 3556559 h 3556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7451" h="3556558">
                    <a:moveTo>
                      <a:pt x="818845" y="3556559"/>
                    </a:moveTo>
                    <a:cubicBezTo>
                      <a:pt x="810616" y="3556559"/>
                      <a:pt x="803072" y="3553130"/>
                      <a:pt x="798271" y="3545586"/>
                    </a:cubicBezTo>
                    <a:cubicBezTo>
                      <a:pt x="791413" y="3534613"/>
                      <a:pt x="794842" y="3520211"/>
                      <a:pt x="805815" y="3512668"/>
                    </a:cubicBezTo>
                    <a:cubicBezTo>
                      <a:pt x="1266673" y="3227375"/>
                      <a:pt x="1510132" y="2813837"/>
                      <a:pt x="1510132" y="2318004"/>
                    </a:cubicBezTo>
                    <a:cubicBezTo>
                      <a:pt x="1510132" y="1919554"/>
                      <a:pt x="1351026" y="1517675"/>
                      <a:pt x="1073963" y="1213866"/>
                    </a:cubicBezTo>
                    <a:cubicBezTo>
                      <a:pt x="787299" y="900455"/>
                      <a:pt x="414223" y="727634"/>
                      <a:pt x="23317" y="727634"/>
                    </a:cubicBezTo>
                    <a:cubicBezTo>
                      <a:pt x="10287" y="727634"/>
                      <a:pt x="0" y="716661"/>
                      <a:pt x="0" y="703631"/>
                    </a:cubicBezTo>
                    <a:lnTo>
                      <a:pt x="0" y="24003"/>
                    </a:lnTo>
                    <a:cubicBezTo>
                      <a:pt x="0" y="10973"/>
                      <a:pt x="10287" y="0"/>
                      <a:pt x="23317" y="0"/>
                    </a:cubicBezTo>
                    <a:cubicBezTo>
                      <a:pt x="36347" y="0"/>
                      <a:pt x="47320" y="10973"/>
                      <a:pt x="47320" y="24003"/>
                    </a:cubicBezTo>
                    <a:lnTo>
                      <a:pt x="47320" y="680314"/>
                    </a:lnTo>
                    <a:cubicBezTo>
                      <a:pt x="443027" y="687172"/>
                      <a:pt x="818845" y="864794"/>
                      <a:pt x="1108939" y="1181633"/>
                    </a:cubicBezTo>
                    <a:cubicBezTo>
                      <a:pt x="1394232" y="1494358"/>
                      <a:pt x="1557452" y="1907896"/>
                      <a:pt x="1557452" y="2318004"/>
                    </a:cubicBezTo>
                    <a:cubicBezTo>
                      <a:pt x="1557452" y="2830982"/>
                      <a:pt x="1306449" y="3258236"/>
                      <a:pt x="831190" y="3553130"/>
                    </a:cubicBezTo>
                    <a:cubicBezTo>
                      <a:pt x="827075" y="3555873"/>
                      <a:pt x="822960" y="3556559"/>
                      <a:pt x="818845" y="3556559"/>
                    </a:cubicBezTo>
                    <a:close/>
                  </a:path>
                </a:pathLst>
              </a:custGeom>
              <a:gradFill>
                <a:gsLst>
                  <a:gs pos="0">
                    <a:srgbClr val="DB4A80"/>
                  </a:gs>
                  <a:gs pos="50000">
                    <a:srgbClr val="E46683"/>
                  </a:gs>
                  <a:gs pos="100000">
                    <a:srgbClr val="ED8387"/>
                  </a:gs>
                </a:gsLst>
                <a:lin ang="0" scaled="1"/>
              </a:gradFill>
              <a:ln w="6858"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838BB268-3184-0DB1-68FC-2895E593DE96}"/>
                  </a:ext>
                </a:extLst>
              </p:cNvPr>
              <p:cNvSpPr/>
              <p:nvPr/>
            </p:nvSpPr>
            <p:spPr>
              <a:xfrm>
                <a:off x="3664599" y="2148059"/>
                <a:ext cx="3511207" cy="1147935"/>
              </a:xfrm>
              <a:custGeom>
                <a:avLst/>
                <a:gdLst>
                  <a:gd name="connsiteX0" fmla="*/ 3638067 w 3661946"/>
                  <a:gd name="connsiteY0" fmla="*/ 1197217 h 1197217"/>
                  <a:gd name="connsiteX1" fmla="*/ 3615436 w 3661946"/>
                  <a:gd name="connsiteY1" fmla="*/ 1178701 h 1197217"/>
                  <a:gd name="connsiteX2" fmla="*/ 2664231 w 3661946"/>
                  <a:gd name="connsiteY2" fmla="*/ 119825 h 1197217"/>
                  <a:gd name="connsiteX3" fmla="*/ 1494942 w 3661946"/>
                  <a:gd name="connsiteY3" fmla="*/ 209665 h 1197217"/>
                  <a:gd name="connsiteX4" fmla="*/ 722045 w 3661946"/>
                  <a:gd name="connsiteY4" fmla="*/ 1075831 h 1197217"/>
                  <a:gd name="connsiteX5" fmla="*/ 710387 w 3661946"/>
                  <a:gd name="connsiteY5" fmla="*/ 1089547 h 1197217"/>
                  <a:gd name="connsiteX6" fmla="*/ 691870 w 3661946"/>
                  <a:gd name="connsiteY6" fmla="*/ 1090918 h 1197217"/>
                  <a:gd name="connsiteX7" fmla="*/ 15671 w 3661946"/>
                  <a:gd name="connsiteY7" fmla="*/ 849517 h 1197217"/>
                  <a:gd name="connsiteX8" fmla="*/ 1270 w 3661946"/>
                  <a:gd name="connsiteY8" fmla="*/ 818656 h 1197217"/>
                  <a:gd name="connsiteX9" fmla="*/ 31445 w 3661946"/>
                  <a:gd name="connsiteY9" fmla="*/ 804940 h 1197217"/>
                  <a:gd name="connsiteX10" fmla="*/ 685012 w 3661946"/>
                  <a:gd name="connsiteY10" fmla="*/ 1038112 h 1197217"/>
                  <a:gd name="connsiteX11" fmla="*/ 1474368 w 3661946"/>
                  <a:gd name="connsiteY11" fmla="*/ 167146 h 1197217"/>
                  <a:gd name="connsiteX12" fmla="*/ 2678633 w 3661946"/>
                  <a:gd name="connsiteY12" fmla="*/ 74563 h 1197217"/>
                  <a:gd name="connsiteX13" fmla="*/ 3661384 w 3661946"/>
                  <a:gd name="connsiteY13" fmla="*/ 1167728 h 1197217"/>
                  <a:gd name="connsiteX14" fmla="*/ 3644239 w 3661946"/>
                  <a:gd name="connsiteY14" fmla="*/ 1196531 h 1197217"/>
                  <a:gd name="connsiteX15" fmla="*/ 3638067 w 3661946"/>
                  <a:gd name="connsiteY15" fmla="*/ 1197217 h 1197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61946" h="1197217">
                    <a:moveTo>
                      <a:pt x="3638067" y="1197217"/>
                    </a:moveTo>
                    <a:cubicBezTo>
                      <a:pt x="3627780" y="1197217"/>
                      <a:pt x="3618179" y="1189673"/>
                      <a:pt x="3615436" y="1178701"/>
                    </a:cubicBezTo>
                    <a:cubicBezTo>
                      <a:pt x="3487191" y="660236"/>
                      <a:pt x="3140862" y="274130"/>
                      <a:pt x="2664231" y="119825"/>
                    </a:cubicBezTo>
                    <a:cubicBezTo>
                      <a:pt x="2289098" y="-2247"/>
                      <a:pt x="1863217" y="30671"/>
                      <a:pt x="1494942" y="209665"/>
                    </a:cubicBezTo>
                    <a:cubicBezTo>
                      <a:pt x="1118438" y="392774"/>
                      <a:pt x="844118" y="700698"/>
                      <a:pt x="722045" y="1075831"/>
                    </a:cubicBezTo>
                    <a:cubicBezTo>
                      <a:pt x="720674" y="1082003"/>
                      <a:pt x="715873" y="1086803"/>
                      <a:pt x="710387" y="1089547"/>
                    </a:cubicBezTo>
                    <a:cubicBezTo>
                      <a:pt x="704900" y="1092290"/>
                      <a:pt x="698042" y="1092976"/>
                      <a:pt x="691870" y="1090918"/>
                    </a:cubicBezTo>
                    <a:lnTo>
                      <a:pt x="15671" y="849517"/>
                    </a:lnTo>
                    <a:cubicBezTo>
                      <a:pt x="3327" y="844716"/>
                      <a:pt x="-2845" y="831000"/>
                      <a:pt x="1270" y="818656"/>
                    </a:cubicBezTo>
                    <a:cubicBezTo>
                      <a:pt x="6070" y="806311"/>
                      <a:pt x="19100" y="800139"/>
                      <a:pt x="31445" y="804940"/>
                    </a:cubicBezTo>
                    <a:lnTo>
                      <a:pt x="685012" y="1038112"/>
                    </a:lnTo>
                    <a:cubicBezTo>
                      <a:pt x="813943" y="660922"/>
                      <a:pt x="1093749" y="352312"/>
                      <a:pt x="1474368" y="167146"/>
                    </a:cubicBezTo>
                    <a:cubicBezTo>
                      <a:pt x="1852930" y="-16649"/>
                      <a:pt x="2292527" y="-50939"/>
                      <a:pt x="2678633" y="74563"/>
                    </a:cubicBezTo>
                    <a:cubicBezTo>
                      <a:pt x="3171037" y="233668"/>
                      <a:pt x="3529025" y="632118"/>
                      <a:pt x="3661384" y="1167728"/>
                    </a:cubicBezTo>
                    <a:cubicBezTo>
                      <a:pt x="3664127" y="1180072"/>
                      <a:pt x="3656584" y="1193102"/>
                      <a:pt x="3644239" y="1196531"/>
                    </a:cubicBezTo>
                    <a:cubicBezTo>
                      <a:pt x="3641953" y="1196989"/>
                      <a:pt x="3639896" y="1197217"/>
                      <a:pt x="3638067" y="1197217"/>
                    </a:cubicBezTo>
                    <a:close/>
                  </a:path>
                </a:pathLst>
              </a:custGeom>
              <a:gradFill>
                <a:gsLst>
                  <a:gs pos="0">
                    <a:srgbClr val="7F5ADB"/>
                  </a:gs>
                  <a:gs pos="50000">
                    <a:srgbClr val="A95EE5"/>
                  </a:gs>
                  <a:gs pos="100000">
                    <a:srgbClr val="D463EF"/>
                  </a:gs>
                </a:gsLst>
                <a:lin ang="0" scaled="1"/>
              </a:gradFill>
              <a:ln w="6858"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C968BD9-DEDA-9189-1B64-3058E2185F7E}"/>
                  </a:ext>
                </a:extLst>
              </p:cNvPr>
              <p:cNvSpPr/>
              <p:nvPr/>
            </p:nvSpPr>
            <p:spPr>
              <a:xfrm>
                <a:off x="4396145" y="2418261"/>
                <a:ext cx="1619860" cy="3224599"/>
              </a:xfrm>
              <a:custGeom>
                <a:avLst/>
                <a:gdLst>
                  <a:gd name="connsiteX0" fmla="*/ 162092 w 1689402"/>
                  <a:gd name="connsiteY0" fmla="*/ 3363036 h 3363035"/>
                  <a:gd name="connsiteX1" fmla="*/ 146318 w 1689402"/>
                  <a:gd name="connsiteY1" fmla="*/ 3356863 h 3363035"/>
                  <a:gd name="connsiteX2" fmla="*/ 144261 w 1689402"/>
                  <a:gd name="connsiteY2" fmla="*/ 3323259 h 3363035"/>
                  <a:gd name="connsiteX3" fmla="*/ 595517 w 1689402"/>
                  <a:gd name="connsiteY3" fmla="*/ 2818510 h 3363035"/>
                  <a:gd name="connsiteX4" fmla="*/ 16016 w 1689402"/>
                  <a:gd name="connsiteY4" fmla="*/ 1772665 h 3363035"/>
                  <a:gd name="connsiteX5" fmla="*/ 304738 w 1689402"/>
                  <a:gd name="connsiteY5" fmla="*/ 582802 h 3363035"/>
                  <a:gd name="connsiteX6" fmla="*/ 1667423 w 1689402"/>
                  <a:gd name="connsiteY6" fmla="*/ 6730 h 3363035"/>
                  <a:gd name="connsiteX7" fmla="*/ 1689368 w 1689402"/>
                  <a:gd name="connsiteY7" fmla="*/ 32791 h 3363035"/>
                  <a:gd name="connsiteX8" fmla="*/ 1663308 w 1689402"/>
                  <a:gd name="connsiteY8" fmla="*/ 54051 h 3363035"/>
                  <a:gd name="connsiteX9" fmla="*/ 343143 w 1689402"/>
                  <a:gd name="connsiteY9" fmla="*/ 611606 h 3363035"/>
                  <a:gd name="connsiteX10" fmla="*/ 62651 w 1689402"/>
                  <a:gd name="connsiteY10" fmla="*/ 1766493 h 3363035"/>
                  <a:gd name="connsiteX11" fmla="*/ 644895 w 1689402"/>
                  <a:gd name="connsiteY11" fmla="*/ 2795879 h 3363035"/>
                  <a:gd name="connsiteX12" fmla="*/ 653810 w 1689402"/>
                  <a:gd name="connsiteY12" fmla="*/ 2812338 h 3363035"/>
                  <a:gd name="connsiteX13" fmla="*/ 648324 w 1689402"/>
                  <a:gd name="connsiteY13" fmla="*/ 2830855 h 3363035"/>
                  <a:gd name="connsiteX14" fmla="*/ 179237 w 1689402"/>
                  <a:gd name="connsiteY14" fmla="*/ 3354806 h 3363035"/>
                  <a:gd name="connsiteX15" fmla="*/ 162092 w 1689402"/>
                  <a:gd name="connsiteY15" fmla="*/ 3363036 h 3363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89402" h="3363035">
                    <a:moveTo>
                      <a:pt x="162092" y="3363036"/>
                    </a:moveTo>
                    <a:cubicBezTo>
                      <a:pt x="156605" y="3363036"/>
                      <a:pt x="150433" y="3360978"/>
                      <a:pt x="146318" y="3356863"/>
                    </a:cubicBezTo>
                    <a:cubicBezTo>
                      <a:pt x="136717" y="3347948"/>
                      <a:pt x="135345" y="3332860"/>
                      <a:pt x="144261" y="3323259"/>
                    </a:cubicBezTo>
                    <a:lnTo>
                      <a:pt x="595517" y="2818510"/>
                    </a:lnTo>
                    <a:cubicBezTo>
                      <a:pt x="284164" y="2576423"/>
                      <a:pt x="73623" y="2197176"/>
                      <a:pt x="16016" y="1772665"/>
                    </a:cubicBezTo>
                    <a:cubicBezTo>
                      <a:pt x="-42963" y="1341297"/>
                      <a:pt x="62651" y="907872"/>
                      <a:pt x="304738" y="582802"/>
                    </a:cubicBezTo>
                    <a:cubicBezTo>
                      <a:pt x="614034" y="169265"/>
                      <a:pt x="1110553" y="-41276"/>
                      <a:pt x="1667423" y="6730"/>
                    </a:cubicBezTo>
                    <a:cubicBezTo>
                      <a:pt x="1680453" y="8102"/>
                      <a:pt x="1690054" y="19761"/>
                      <a:pt x="1689368" y="32791"/>
                    </a:cubicBezTo>
                    <a:cubicBezTo>
                      <a:pt x="1687997" y="45821"/>
                      <a:pt x="1676338" y="55422"/>
                      <a:pt x="1663308" y="54051"/>
                    </a:cubicBezTo>
                    <a:cubicBezTo>
                      <a:pt x="1123583" y="7416"/>
                      <a:pt x="642152" y="210413"/>
                      <a:pt x="343143" y="611606"/>
                    </a:cubicBezTo>
                    <a:cubicBezTo>
                      <a:pt x="107913" y="926388"/>
                      <a:pt x="5729" y="1346784"/>
                      <a:pt x="62651" y="1766493"/>
                    </a:cubicBezTo>
                    <a:cubicBezTo>
                      <a:pt x="120258" y="2187574"/>
                      <a:pt x="332170" y="2562707"/>
                      <a:pt x="644895" y="2795879"/>
                    </a:cubicBezTo>
                    <a:cubicBezTo>
                      <a:pt x="650381" y="2799994"/>
                      <a:pt x="653810" y="2806166"/>
                      <a:pt x="653810" y="2812338"/>
                    </a:cubicBezTo>
                    <a:cubicBezTo>
                      <a:pt x="654496" y="2819196"/>
                      <a:pt x="652439" y="2826054"/>
                      <a:pt x="648324" y="2830855"/>
                    </a:cubicBezTo>
                    <a:lnTo>
                      <a:pt x="179237" y="3354806"/>
                    </a:lnTo>
                    <a:cubicBezTo>
                      <a:pt x="175122" y="3360292"/>
                      <a:pt x="168264" y="3363036"/>
                      <a:pt x="162092" y="3363036"/>
                    </a:cubicBezTo>
                    <a:close/>
                  </a:path>
                </a:pathLst>
              </a:custGeom>
              <a:gradFill>
                <a:gsLst>
                  <a:gs pos="0">
                    <a:srgbClr val="5669D1"/>
                  </a:gs>
                  <a:gs pos="50000">
                    <a:srgbClr val="6A99DE"/>
                  </a:gs>
                  <a:gs pos="100000">
                    <a:srgbClr val="7FCAEB"/>
                  </a:gs>
                </a:gsLst>
                <a:lin ang="0" scaled="1"/>
              </a:gradFill>
              <a:ln w="6858"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96BECF1C-D592-E997-3DF5-4DDE4E8F54A6}"/>
                  </a:ext>
                </a:extLst>
              </p:cNvPr>
              <p:cNvSpPr/>
              <p:nvPr/>
            </p:nvSpPr>
            <p:spPr>
              <a:xfrm>
                <a:off x="4639249" y="3276012"/>
                <a:ext cx="2767619" cy="2369479"/>
              </a:xfrm>
              <a:custGeom>
                <a:avLst/>
                <a:gdLst>
                  <a:gd name="connsiteX0" fmla="*/ 2862977 w 2886435"/>
                  <a:gd name="connsiteY0" fmla="*/ 2471204 h 2471203"/>
                  <a:gd name="connsiteX1" fmla="*/ 2843089 w 2886435"/>
                  <a:gd name="connsiteY1" fmla="*/ 2460917 h 2471203"/>
                  <a:gd name="connsiteX2" fmla="*/ 2464527 w 2886435"/>
                  <a:gd name="connsiteY2" fmla="*/ 1917077 h 2471203"/>
                  <a:gd name="connsiteX3" fmla="*/ 272025 w 2886435"/>
                  <a:gd name="connsiteY3" fmla="*/ 1496682 h 2471203"/>
                  <a:gd name="connsiteX4" fmla="*/ 125949 w 2886435"/>
                  <a:gd name="connsiteY4" fmla="*/ 14668 h 2471203"/>
                  <a:gd name="connsiteX5" fmla="*/ 156124 w 2886435"/>
                  <a:gd name="connsiteY5" fmla="*/ 1638 h 2471203"/>
                  <a:gd name="connsiteX6" fmla="*/ 169155 w 2886435"/>
                  <a:gd name="connsiteY6" fmla="*/ 32499 h 2471203"/>
                  <a:gd name="connsiteX7" fmla="*/ 310429 w 2886435"/>
                  <a:gd name="connsiteY7" fmla="*/ 1469250 h 2471203"/>
                  <a:gd name="connsiteX8" fmla="*/ 1620993 w 2886435"/>
                  <a:gd name="connsiteY8" fmla="*/ 2126246 h 2471203"/>
                  <a:gd name="connsiteX9" fmla="*/ 2456298 w 2886435"/>
                  <a:gd name="connsiteY9" fmla="*/ 1864271 h 2471203"/>
                  <a:gd name="connsiteX10" fmla="*/ 2474814 w 2886435"/>
                  <a:gd name="connsiteY10" fmla="*/ 1860156 h 2471203"/>
                  <a:gd name="connsiteX11" fmla="*/ 2489902 w 2886435"/>
                  <a:gd name="connsiteY11" fmla="*/ 1870443 h 2471203"/>
                  <a:gd name="connsiteX12" fmla="*/ 2882179 w 2886435"/>
                  <a:gd name="connsiteY12" fmla="*/ 2434171 h 2471203"/>
                  <a:gd name="connsiteX13" fmla="*/ 2876007 w 2886435"/>
                  <a:gd name="connsiteY13" fmla="*/ 2467089 h 2471203"/>
                  <a:gd name="connsiteX14" fmla="*/ 2862977 w 2886435"/>
                  <a:gd name="connsiteY14" fmla="*/ 2471204 h 2471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886435" h="2471203">
                    <a:moveTo>
                      <a:pt x="2862977" y="2471204"/>
                    </a:moveTo>
                    <a:cubicBezTo>
                      <a:pt x="2855433" y="2471204"/>
                      <a:pt x="2847889" y="2467775"/>
                      <a:pt x="2843089" y="2460917"/>
                    </a:cubicBezTo>
                    <a:lnTo>
                      <a:pt x="2464527" y="1917077"/>
                    </a:lnTo>
                    <a:cubicBezTo>
                      <a:pt x="1797244" y="2384793"/>
                      <a:pt x="778831" y="2192083"/>
                      <a:pt x="272025" y="1496682"/>
                    </a:cubicBezTo>
                    <a:cubicBezTo>
                      <a:pt x="-29042" y="1083830"/>
                      <a:pt x="-83906" y="529704"/>
                      <a:pt x="125949" y="14668"/>
                    </a:cubicBezTo>
                    <a:cubicBezTo>
                      <a:pt x="130750" y="3010"/>
                      <a:pt x="144466" y="-3163"/>
                      <a:pt x="156124" y="1638"/>
                    </a:cubicBezTo>
                    <a:cubicBezTo>
                      <a:pt x="168469" y="6439"/>
                      <a:pt x="174641" y="20840"/>
                      <a:pt x="169155" y="32499"/>
                    </a:cubicBezTo>
                    <a:cubicBezTo>
                      <a:pt x="-33842" y="532447"/>
                      <a:pt x="18964" y="1069429"/>
                      <a:pt x="310429" y="1469250"/>
                    </a:cubicBezTo>
                    <a:cubicBezTo>
                      <a:pt x="619725" y="1894446"/>
                      <a:pt x="1126531" y="2126246"/>
                      <a:pt x="1620993" y="2126246"/>
                    </a:cubicBezTo>
                    <a:cubicBezTo>
                      <a:pt x="1919316" y="2126246"/>
                      <a:pt x="2213524" y="2041893"/>
                      <a:pt x="2456298" y="1864271"/>
                    </a:cubicBezTo>
                    <a:cubicBezTo>
                      <a:pt x="2461784" y="1860842"/>
                      <a:pt x="2467956" y="1859470"/>
                      <a:pt x="2474814" y="1860156"/>
                    </a:cubicBezTo>
                    <a:cubicBezTo>
                      <a:pt x="2480986" y="1861528"/>
                      <a:pt x="2486473" y="1864957"/>
                      <a:pt x="2489902" y="1870443"/>
                    </a:cubicBezTo>
                    <a:lnTo>
                      <a:pt x="2882179" y="2434171"/>
                    </a:lnTo>
                    <a:cubicBezTo>
                      <a:pt x="2889723" y="2445143"/>
                      <a:pt x="2886980" y="2459545"/>
                      <a:pt x="2876007" y="2467089"/>
                    </a:cubicBezTo>
                    <a:cubicBezTo>
                      <a:pt x="2871892" y="2469832"/>
                      <a:pt x="2867092" y="2471204"/>
                      <a:pt x="2862977" y="2471204"/>
                    </a:cubicBezTo>
                    <a:close/>
                  </a:path>
                </a:pathLst>
              </a:custGeom>
              <a:gradFill>
                <a:gsLst>
                  <a:gs pos="0">
                    <a:srgbClr val="1DA5C7"/>
                  </a:gs>
                  <a:gs pos="50000">
                    <a:srgbClr val="49C5C2"/>
                  </a:gs>
                  <a:gs pos="100000">
                    <a:srgbClr val="76E6BD"/>
                  </a:gs>
                </a:gsLst>
                <a:lin ang="0" scaled="1"/>
              </a:gradFill>
              <a:ln w="6858" cap="flat">
                <a:noFill/>
                <a:prstDash val="solid"/>
                <a:miter/>
              </a:ln>
            </p:spPr>
            <p:txBody>
              <a:bodyPr rtlCol="0" anchor="ctr"/>
              <a:lstStyle/>
              <a:p>
                <a:endParaRPr lang="en-US"/>
              </a:p>
            </p:txBody>
          </p:sp>
        </p:grpSp>
        <p:grpSp>
          <p:nvGrpSpPr>
            <p:cNvPr id="49" name="Group 48">
              <a:extLst>
                <a:ext uri="{FF2B5EF4-FFF2-40B4-BE49-F238E27FC236}">
                  <a16:creationId xmlns:a16="http://schemas.microsoft.com/office/drawing/2014/main" id="{02E1ACBD-3093-AB77-5FCD-17825718EA08}"/>
                </a:ext>
              </a:extLst>
            </p:cNvPr>
            <p:cNvGrpSpPr/>
            <p:nvPr/>
          </p:nvGrpSpPr>
          <p:grpSpPr>
            <a:xfrm>
              <a:off x="7934761" y="2541051"/>
              <a:ext cx="855791" cy="748382"/>
              <a:chOff x="7934761" y="2541051"/>
              <a:chExt cx="855791" cy="748382"/>
            </a:xfrm>
          </p:grpSpPr>
          <p:sp>
            <p:nvSpPr>
              <p:cNvPr id="23" name="Freeform 22">
                <a:extLst>
                  <a:ext uri="{FF2B5EF4-FFF2-40B4-BE49-F238E27FC236}">
                    <a16:creationId xmlns:a16="http://schemas.microsoft.com/office/drawing/2014/main" id="{CE7A441B-2D40-B91F-832D-BE61C5CC6EAF}"/>
                  </a:ext>
                </a:extLst>
              </p:cNvPr>
              <p:cNvSpPr/>
              <p:nvPr/>
            </p:nvSpPr>
            <p:spPr>
              <a:xfrm>
                <a:off x="7934761" y="2541051"/>
                <a:ext cx="855791" cy="748382"/>
              </a:xfrm>
              <a:custGeom>
                <a:avLst/>
                <a:gdLst>
                  <a:gd name="connsiteX0" fmla="*/ 614477 w 892531"/>
                  <a:gd name="connsiteY0" fmla="*/ 764037 h 780511"/>
                  <a:gd name="connsiteX1" fmla="*/ 875767 w 892531"/>
                  <a:gd name="connsiteY1" fmla="*/ 277805 h 780511"/>
                  <a:gd name="connsiteX2" fmla="*/ 390220 w 892531"/>
                  <a:gd name="connsiteY2" fmla="*/ 16515 h 780511"/>
                  <a:gd name="connsiteX3" fmla="*/ 112471 w 892531"/>
                  <a:gd name="connsiteY3" fmla="*/ 399192 h 780511"/>
                  <a:gd name="connsiteX4" fmla="*/ 0 w 892531"/>
                  <a:gd name="connsiteY4" fmla="*/ 541152 h 780511"/>
                  <a:gd name="connsiteX5" fmla="*/ 172136 w 892531"/>
                  <a:gd name="connsiteY5" fmla="*/ 597388 h 780511"/>
                  <a:gd name="connsiteX6" fmla="*/ 614477 w 892531"/>
                  <a:gd name="connsiteY6" fmla="*/ 764037 h 780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531" h="780511">
                    <a:moveTo>
                      <a:pt x="614477" y="764037"/>
                    </a:moveTo>
                    <a:cubicBezTo>
                      <a:pt x="820903" y="701629"/>
                      <a:pt x="938174" y="484231"/>
                      <a:pt x="875767" y="277805"/>
                    </a:cubicBezTo>
                    <a:cubicBezTo>
                      <a:pt x="814045" y="71379"/>
                      <a:pt x="596646" y="-45207"/>
                      <a:pt x="390220" y="16515"/>
                    </a:cubicBezTo>
                    <a:cubicBezTo>
                      <a:pt x="218084" y="67950"/>
                      <a:pt x="108356" y="227742"/>
                      <a:pt x="112471" y="399192"/>
                    </a:cubicBezTo>
                    <a:lnTo>
                      <a:pt x="0" y="541152"/>
                    </a:lnTo>
                    <a:lnTo>
                      <a:pt x="172136" y="597388"/>
                    </a:lnTo>
                    <a:cubicBezTo>
                      <a:pt x="262661" y="742777"/>
                      <a:pt x="442341" y="815472"/>
                      <a:pt x="614477" y="764037"/>
                    </a:cubicBezTo>
                    <a:close/>
                  </a:path>
                </a:pathLst>
              </a:custGeom>
              <a:gradFill>
                <a:gsLst>
                  <a:gs pos="0">
                    <a:srgbClr val="FF8D00"/>
                  </a:gs>
                  <a:gs pos="50000">
                    <a:srgbClr val="FFB700"/>
                  </a:gs>
                  <a:gs pos="100000">
                    <a:srgbClr val="FFE100"/>
                  </a:gs>
                </a:gsLst>
                <a:lin ang="4398046" scaled="1"/>
              </a:gradFill>
              <a:ln w="6858"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5B4E84C-4014-A045-11A2-A44D7849D8B9}"/>
                  </a:ext>
                </a:extLst>
              </p:cNvPr>
              <p:cNvSpPr/>
              <p:nvPr/>
            </p:nvSpPr>
            <p:spPr>
              <a:xfrm>
                <a:off x="8354948" y="2723908"/>
                <a:ext cx="126911" cy="126911"/>
              </a:xfrm>
              <a:custGeom>
                <a:avLst/>
                <a:gdLst>
                  <a:gd name="connsiteX0" fmla="*/ 132360 w 132359"/>
                  <a:gd name="connsiteY0" fmla="*/ 65837 h 132359"/>
                  <a:gd name="connsiteX1" fmla="*/ 65837 w 132359"/>
                  <a:gd name="connsiteY1" fmla="*/ 132360 h 132359"/>
                  <a:gd name="connsiteX2" fmla="*/ 0 w 132359"/>
                  <a:gd name="connsiteY2" fmla="*/ 65837 h 132359"/>
                  <a:gd name="connsiteX3" fmla="*/ 65837 w 132359"/>
                  <a:gd name="connsiteY3" fmla="*/ 0 h 132359"/>
                  <a:gd name="connsiteX4" fmla="*/ 132360 w 132359"/>
                  <a:gd name="connsiteY4" fmla="*/ 65837 h 132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359" h="132359">
                    <a:moveTo>
                      <a:pt x="132360" y="65837"/>
                    </a:moveTo>
                    <a:cubicBezTo>
                      <a:pt x="132360" y="102184"/>
                      <a:pt x="102184" y="132360"/>
                      <a:pt x="65837" y="132360"/>
                    </a:cubicBezTo>
                    <a:cubicBezTo>
                      <a:pt x="29490" y="132360"/>
                      <a:pt x="0" y="102184"/>
                      <a:pt x="0" y="65837"/>
                    </a:cubicBezTo>
                    <a:cubicBezTo>
                      <a:pt x="0" y="29490"/>
                      <a:pt x="29490" y="0"/>
                      <a:pt x="65837" y="0"/>
                    </a:cubicBezTo>
                    <a:cubicBezTo>
                      <a:pt x="102184" y="0"/>
                      <a:pt x="132360" y="29490"/>
                      <a:pt x="132360" y="65837"/>
                    </a:cubicBezTo>
                    <a:close/>
                  </a:path>
                </a:pathLst>
              </a:custGeom>
              <a:solidFill>
                <a:srgbClr val="FFFFFF"/>
              </a:solidFill>
              <a:ln w="6858"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FAFD16-2CD6-18DE-A2F4-614488DC4DD0}"/>
                  </a:ext>
                </a:extLst>
              </p:cNvPr>
              <p:cNvSpPr/>
              <p:nvPr/>
            </p:nvSpPr>
            <p:spPr>
              <a:xfrm>
                <a:off x="8313478" y="2872519"/>
                <a:ext cx="210508" cy="209765"/>
              </a:xfrm>
              <a:custGeom>
                <a:avLst/>
                <a:gdLst>
                  <a:gd name="connsiteX0" fmla="*/ 2788 w 219545"/>
                  <a:gd name="connsiteY0" fmla="*/ 218770 h 218770"/>
                  <a:gd name="connsiteX1" fmla="*/ 217444 w 219545"/>
                  <a:gd name="connsiteY1" fmla="*/ 218770 h 218770"/>
                  <a:gd name="connsiteX2" fmla="*/ 219501 w 219545"/>
                  <a:gd name="connsiteY2" fmla="*/ 69266 h 218770"/>
                  <a:gd name="connsiteX3" fmla="*/ 152978 w 219545"/>
                  <a:gd name="connsiteY3" fmla="*/ 0 h 218770"/>
                  <a:gd name="connsiteX4" fmla="*/ 66568 w 219545"/>
                  <a:gd name="connsiteY4" fmla="*/ 0 h 218770"/>
                  <a:gd name="connsiteX5" fmla="*/ 45 w 219545"/>
                  <a:gd name="connsiteY5" fmla="*/ 69266 h 218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545" h="218770">
                    <a:moveTo>
                      <a:pt x="2788" y="218770"/>
                    </a:moveTo>
                    <a:lnTo>
                      <a:pt x="217444" y="218770"/>
                    </a:lnTo>
                    <a:lnTo>
                      <a:pt x="219501" y="69266"/>
                    </a:lnTo>
                    <a:cubicBezTo>
                      <a:pt x="220873" y="31547"/>
                      <a:pt x="190697" y="0"/>
                      <a:pt x="152978" y="0"/>
                    </a:cubicBezTo>
                    <a:lnTo>
                      <a:pt x="66568" y="0"/>
                    </a:lnTo>
                    <a:cubicBezTo>
                      <a:pt x="28849" y="0"/>
                      <a:pt x="-1327" y="31547"/>
                      <a:pt x="45" y="69266"/>
                    </a:cubicBezTo>
                    <a:close/>
                  </a:path>
                </a:pathLst>
              </a:custGeom>
              <a:solidFill>
                <a:srgbClr val="FFFFFF"/>
              </a:solidFill>
              <a:ln w="6858"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434BFEB-C24F-0780-D5C8-C708A98BA6CC}"/>
                  </a:ext>
                </a:extLst>
              </p:cNvPr>
              <p:cNvSpPr/>
              <p:nvPr/>
            </p:nvSpPr>
            <p:spPr>
              <a:xfrm>
                <a:off x="8509477" y="2870546"/>
                <a:ext cx="89128" cy="195298"/>
              </a:xfrm>
              <a:custGeom>
                <a:avLst/>
                <a:gdLst>
                  <a:gd name="connsiteX0" fmla="*/ 41834 w 92954"/>
                  <a:gd name="connsiteY0" fmla="*/ 0 h 203682"/>
                  <a:gd name="connsiteX1" fmla="*/ 0 w 92954"/>
                  <a:gd name="connsiteY1" fmla="*/ 0 h 203682"/>
                  <a:gd name="connsiteX2" fmla="*/ 41148 w 92954"/>
                  <a:gd name="connsiteY2" fmla="*/ 71323 h 203682"/>
                  <a:gd name="connsiteX3" fmla="*/ 38405 w 92954"/>
                  <a:gd name="connsiteY3" fmla="*/ 203682 h 203682"/>
                  <a:gd name="connsiteX4" fmla="*/ 89154 w 92954"/>
                  <a:gd name="connsiteY4" fmla="*/ 184480 h 203682"/>
                  <a:gd name="connsiteX5" fmla="*/ 92583 w 92954"/>
                  <a:gd name="connsiteY5" fmla="*/ 61722 h 203682"/>
                  <a:gd name="connsiteX6" fmla="*/ 41834 w 92954"/>
                  <a:gd name="connsiteY6" fmla="*/ 0 h 203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2954" h="203682">
                    <a:moveTo>
                      <a:pt x="41834" y="0"/>
                    </a:moveTo>
                    <a:lnTo>
                      <a:pt x="0" y="0"/>
                    </a:lnTo>
                    <a:cubicBezTo>
                      <a:pt x="24003" y="10973"/>
                      <a:pt x="41834" y="41148"/>
                      <a:pt x="41148" y="71323"/>
                    </a:cubicBezTo>
                    <a:lnTo>
                      <a:pt x="38405" y="203682"/>
                    </a:lnTo>
                    <a:lnTo>
                      <a:pt x="89154" y="184480"/>
                    </a:lnTo>
                    <a:lnTo>
                      <a:pt x="92583" y="61722"/>
                    </a:lnTo>
                    <a:cubicBezTo>
                      <a:pt x="96012" y="25374"/>
                      <a:pt x="75438" y="0"/>
                      <a:pt x="41834" y="0"/>
                    </a:cubicBezTo>
                    <a:close/>
                  </a:path>
                </a:pathLst>
              </a:custGeom>
              <a:solidFill>
                <a:srgbClr val="FFFFFF"/>
              </a:solidFill>
              <a:ln w="6858"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6E245E7B-160E-FC0D-50F2-571FD15F2BAA}"/>
                  </a:ext>
                </a:extLst>
              </p:cNvPr>
              <p:cNvSpPr/>
              <p:nvPr/>
            </p:nvSpPr>
            <p:spPr>
              <a:xfrm>
                <a:off x="8483174" y="2759417"/>
                <a:ext cx="83511" cy="94690"/>
              </a:xfrm>
              <a:custGeom>
                <a:avLst/>
                <a:gdLst>
                  <a:gd name="connsiteX0" fmla="*/ 37719 w 87096"/>
                  <a:gd name="connsiteY0" fmla="*/ 0 h 98755"/>
                  <a:gd name="connsiteX1" fmla="*/ 16459 w 87096"/>
                  <a:gd name="connsiteY1" fmla="*/ 5486 h 98755"/>
                  <a:gd name="connsiteX2" fmla="*/ 19888 w 87096"/>
                  <a:gd name="connsiteY2" fmla="*/ 28803 h 98755"/>
                  <a:gd name="connsiteX3" fmla="*/ 0 w 87096"/>
                  <a:gd name="connsiteY3" fmla="*/ 80924 h 98755"/>
                  <a:gd name="connsiteX4" fmla="*/ 37719 w 87096"/>
                  <a:gd name="connsiteY4" fmla="*/ 98755 h 98755"/>
                  <a:gd name="connsiteX5" fmla="*/ 87097 w 87096"/>
                  <a:gd name="connsiteY5" fmla="*/ 49377 h 98755"/>
                  <a:gd name="connsiteX6" fmla="*/ 37719 w 87096"/>
                  <a:gd name="connsiteY6" fmla="*/ 0 h 98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96" h="98755">
                    <a:moveTo>
                      <a:pt x="37719" y="0"/>
                    </a:moveTo>
                    <a:cubicBezTo>
                      <a:pt x="30175" y="0"/>
                      <a:pt x="22632" y="2057"/>
                      <a:pt x="16459" y="5486"/>
                    </a:cubicBezTo>
                    <a:cubicBezTo>
                      <a:pt x="18745" y="12802"/>
                      <a:pt x="19888" y="20574"/>
                      <a:pt x="19888" y="28803"/>
                    </a:cubicBezTo>
                    <a:cubicBezTo>
                      <a:pt x="19888" y="48692"/>
                      <a:pt x="12345" y="67208"/>
                      <a:pt x="0" y="80924"/>
                    </a:cubicBezTo>
                    <a:cubicBezTo>
                      <a:pt x="8916" y="91897"/>
                      <a:pt x="22632" y="98755"/>
                      <a:pt x="37719" y="98755"/>
                    </a:cubicBezTo>
                    <a:cubicBezTo>
                      <a:pt x="65151" y="98755"/>
                      <a:pt x="87097" y="76809"/>
                      <a:pt x="87097" y="49377"/>
                    </a:cubicBezTo>
                    <a:cubicBezTo>
                      <a:pt x="87097" y="21945"/>
                      <a:pt x="65151" y="0"/>
                      <a:pt x="37719" y="0"/>
                    </a:cubicBezTo>
                    <a:close/>
                  </a:path>
                </a:pathLst>
              </a:custGeom>
              <a:solidFill>
                <a:srgbClr val="FFFFFF"/>
              </a:solidFill>
              <a:ln w="6858"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971AFE72-6284-FA55-780B-21224D78E43D}"/>
                  </a:ext>
                </a:extLst>
              </p:cNvPr>
              <p:cNvSpPr/>
              <p:nvPr/>
            </p:nvSpPr>
            <p:spPr>
              <a:xfrm>
                <a:off x="8242805" y="2870546"/>
                <a:ext cx="84525" cy="195298"/>
              </a:xfrm>
              <a:custGeom>
                <a:avLst/>
                <a:gdLst>
                  <a:gd name="connsiteX0" fmla="*/ 51121 w 88154"/>
                  <a:gd name="connsiteY0" fmla="*/ 0 h 203682"/>
                  <a:gd name="connsiteX1" fmla="*/ 88154 w 88154"/>
                  <a:gd name="connsiteY1" fmla="*/ 0 h 203682"/>
                  <a:gd name="connsiteX2" fmla="*/ 47006 w 88154"/>
                  <a:gd name="connsiteY2" fmla="*/ 71323 h 203682"/>
                  <a:gd name="connsiteX3" fmla="*/ 50435 w 88154"/>
                  <a:gd name="connsiteY3" fmla="*/ 203682 h 203682"/>
                  <a:gd name="connsiteX4" fmla="*/ 3800 w 88154"/>
                  <a:gd name="connsiteY4" fmla="*/ 184480 h 203682"/>
                  <a:gd name="connsiteX5" fmla="*/ 371 w 88154"/>
                  <a:gd name="connsiteY5" fmla="*/ 61722 h 203682"/>
                  <a:gd name="connsiteX6" fmla="*/ 51121 w 88154"/>
                  <a:gd name="connsiteY6" fmla="*/ 0 h 203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154" h="203682">
                    <a:moveTo>
                      <a:pt x="51121" y="0"/>
                    </a:moveTo>
                    <a:lnTo>
                      <a:pt x="88154" y="0"/>
                    </a:lnTo>
                    <a:cubicBezTo>
                      <a:pt x="64151" y="10973"/>
                      <a:pt x="46320" y="41148"/>
                      <a:pt x="47006" y="71323"/>
                    </a:cubicBezTo>
                    <a:lnTo>
                      <a:pt x="50435" y="203682"/>
                    </a:lnTo>
                    <a:lnTo>
                      <a:pt x="3800" y="184480"/>
                    </a:lnTo>
                    <a:lnTo>
                      <a:pt x="371" y="61722"/>
                    </a:lnTo>
                    <a:cubicBezTo>
                      <a:pt x="-3058" y="25374"/>
                      <a:pt x="17516" y="0"/>
                      <a:pt x="51121" y="0"/>
                    </a:cubicBezTo>
                    <a:close/>
                  </a:path>
                </a:pathLst>
              </a:custGeom>
              <a:solidFill>
                <a:srgbClr val="FFFFFF"/>
              </a:solidFill>
              <a:ln w="6858"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6D0C969-9552-8587-2FC9-2D51A9504C8D}"/>
                  </a:ext>
                </a:extLst>
              </p:cNvPr>
              <p:cNvSpPr/>
              <p:nvPr/>
            </p:nvSpPr>
            <p:spPr>
              <a:xfrm>
                <a:off x="8273410" y="2759417"/>
                <a:ext cx="82196" cy="94690"/>
              </a:xfrm>
              <a:custGeom>
                <a:avLst/>
                <a:gdLst>
                  <a:gd name="connsiteX0" fmla="*/ 63094 w 85725"/>
                  <a:gd name="connsiteY0" fmla="*/ 28803 h 98755"/>
                  <a:gd name="connsiteX1" fmla="*/ 67208 w 85725"/>
                  <a:gd name="connsiteY1" fmla="*/ 3429 h 98755"/>
                  <a:gd name="connsiteX2" fmla="*/ 49378 w 85725"/>
                  <a:gd name="connsiteY2" fmla="*/ 0 h 98755"/>
                  <a:gd name="connsiteX3" fmla="*/ 0 w 85725"/>
                  <a:gd name="connsiteY3" fmla="*/ 49377 h 98755"/>
                  <a:gd name="connsiteX4" fmla="*/ 49378 w 85725"/>
                  <a:gd name="connsiteY4" fmla="*/ 98755 h 98755"/>
                  <a:gd name="connsiteX5" fmla="*/ 85725 w 85725"/>
                  <a:gd name="connsiteY5" fmla="*/ 82982 h 98755"/>
                  <a:gd name="connsiteX6" fmla="*/ 63094 w 85725"/>
                  <a:gd name="connsiteY6" fmla="*/ 28803 h 98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725" h="98755">
                    <a:moveTo>
                      <a:pt x="63094" y="28803"/>
                    </a:moveTo>
                    <a:cubicBezTo>
                      <a:pt x="63094" y="20117"/>
                      <a:pt x="64465" y="11658"/>
                      <a:pt x="67208" y="3429"/>
                    </a:cubicBezTo>
                    <a:cubicBezTo>
                      <a:pt x="61722" y="1143"/>
                      <a:pt x="55778" y="0"/>
                      <a:pt x="49378" y="0"/>
                    </a:cubicBezTo>
                    <a:cubicBezTo>
                      <a:pt x="21946" y="0"/>
                      <a:pt x="0" y="21945"/>
                      <a:pt x="0" y="49377"/>
                    </a:cubicBezTo>
                    <a:cubicBezTo>
                      <a:pt x="0" y="76809"/>
                      <a:pt x="21946" y="98755"/>
                      <a:pt x="49378" y="98755"/>
                    </a:cubicBezTo>
                    <a:cubicBezTo>
                      <a:pt x="63779" y="98755"/>
                      <a:pt x="76124" y="92583"/>
                      <a:pt x="85725" y="82982"/>
                    </a:cubicBezTo>
                    <a:cubicBezTo>
                      <a:pt x="72009" y="69266"/>
                      <a:pt x="63094" y="50063"/>
                      <a:pt x="63094" y="28803"/>
                    </a:cubicBezTo>
                    <a:close/>
                  </a:path>
                </a:pathLst>
              </a:custGeom>
              <a:solidFill>
                <a:srgbClr val="FFFFFF"/>
              </a:solidFill>
              <a:ln w="6858" cap="flat">
                <a:noFill/>
                <a:prstDash val="solid"/>
                <a:miter/>
              </a:ln>
            </p:spPr>
            <p:txBody>
              <a:bodyPr rtlCol="0" anchor="ctr"/>
              <a:lstStyle/>
              <a:p>
                <a:endParaRPr lang="en-US"/>
              </a:p>
            </p:txBody>
          </p:sp>
        </p:grpSp>
        <p:grpSp>
          <p:nvGrpSpPr>
            <p:cNvPr id="48" name="Group 47">
              <a:extLst>
                <a:ext uri="{FF2B5EF4-FFF2-40B4-BE49-F238E27FC236}">
                  <a16:creationId xmlns:a16="http://schemas.microsoft.com/office/drawing/2014/main" id="{2E52E0FF-AC1C-031B-820F-138C25561E64}"/>
                </a:ext>
              </a:extLst>
            </p:cNvPr>
            <p:cNvGrpSpPr/>
            <p:nvPr/>
          </p:nvGrpSpPr>
          <p:grpSpPr>
            <a:xfrm>
              <a:off x="3159097" y="2493729"/>
              <a:ext cx="842080" cy="748398"/>
              <a:chOff x="3159097" y="2493729"/>
              <a:chExt cx="842080" cy="748398"/>
            </a:xfrm>
          </p:grpSpPr>
          <p:sp>
            <p:nvSpPr>
              <p:cNvPr id="30" name="Freeform 29">
                <a:extLst>
                  <a:ext uri="{FF2B5EF4-FFF2-40B4-BE49-F238E27FC236}">
                    <a16:creationId xmlns:a16="http://schemas.microsoft.com/office/drawing/2014/main" id="{7A18A149-44A3-F76F-D358-5DDBE8259D7F}"/>
                  </a:ext>
                </a:extLst>
              </p:cNvPr>
              <p:cNvSpPr/>
              <p:nvPr/>
            </p:nvSpPr>
            <p:spPr>
              <a:xfrm>
                <a:off x="3159097" y="2493729"/>
                <a:ext cx="842080" cy="748398"/>
              </a:xfrm>
              <a:custGeom>
                <a:avLst/>
                <a:gdLst>
                  <a:gd name="connsiteX0" fmla="*/ 247981 w 878231"/>
                  <a:gd name="connsiteY0" fmla="*/ 753725 h 780528"/>
                  <a:gd name="connsiteX1" fmla="*/ 27154 w 878231"/>
                  <a:gd name="connsiteY1" fmla="*/ 248291 h 780528"/>
                  <a:gd name="connsiteX2" fmla="*/ 532588 w 878231"/>
                  <a:gd name="connsiteY2" fmla="*/ 26777 h 780528"/>
                  <a:gd name="connsiteX3" fmla="*/ 778105 w 878231"/>
                  <a:gd name="connsiteY3" fmla="*/ 430714 h 780528"/>
                  <a:gd name="connsiteX4" fmla="*/ 878231 w 878231"/>
                  <a:gd name="connsiteY4" fmla="*/ 581590 h 780528"/>
                  <a:gd name="connsiteX5" fmla="*/ 702667 w 878231"/>
                  <a:gd name="connsiteY5" fmla="*/ 624109 h 780528"/>
                  <a:gd name="connsiteX6" fmla="*/ 247981 w 878231"/>
                  <a:gd name="connsiteY6" fmla="*/ 753725 h 780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8231" h="780528">
                    <a:moveTo>
                      <a:pt x="247981" y="753725"/>
                    </a:moveTo>
                    <a:cubicBezTo>
                      <a:pt x="47042" y="674858"/>
                      <a:pt x="-51713" y="448544"/>
                      <a:pt x="27154" y="248291"/>
                    </a:cubicBezTo>
                    <a:cubicBezTo>
                      <a:pt x="105335" y="47351"/>
                      <a:pt x="331649" y="-51404"/>
                      <a:pt x="532588" y="26777"/>
                    </a:cubicBezTo>
                    <a:cubicBezTo>
                      <a:pt x="699238" y="92614"/>
                      <a:pt x="795935" y="260635"/>
                      <a:pt x="778105" y="430714"/>
                    </a:cubicBezTo>
                    <a:lnTo>
                      <a:pt x="878231" y="581590"/>
                    </a:lnTo>
                    <a:lnTo>
                      <a:pt x="702667" y="624109"/>
                    </a:lnTo>
                    <a:cubicBezTo>
                      <a:pt x="599797" y="761269"/>
                      <a:pt x="414631" y="818876"/>
                      <a:pt x="247981" y="753725"/>
                    </a:cubicBezTo>
                    <a:close/>
                  </a:path>
                </a:pathLst>
              </a:custGeom>
              <a:gradFill>
                <a:gsLst>
                  <a:gs pos="0">
                    <a:srgbClr val="7F5ADB"/>
                  </a:gs>
                  <a:gs pos="50000">
                    <a:srgbClr val="A95EE5"/>
                  </a:gs>
                  <a:gs pos="100000">
                    <a:srgbClr val="D463EF"/>
                  </a:gs>
                </a:gsLst>
                <a:lin ang="6683951" scaled="1"/>
              </a:gradFill>
              <a:ln w="6858"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9BFC57F-20EB-66E5-0358-B2F6A7B35CEC}"/>
                  </a:ext>
                </a:extLst>
              </p:cNvPr>
              <p:cNvSpPr/>
              <p:nvPr/>
            </p:nvSpPr>
            <p:spPr>
              <a:xfrm>
                <a:off x="3345251" y="2671467"/>
                <a:ext cx="384761" cy="384842"/>
              </a:xfrm>
              <a:custGeom>
                <a:avLst/>
                <a:gdLst>
                  <a:gd name="connsiteX0" fmla="*/ 145732 w 401279"/>
                  <a:gd name="connsiteY0" fmla="*/ 278949 h 401364"/>
                  <a:gd name="connsiteX1" fmla="*/ 128587 w 401279"/>
                  <a:gd name="connsiteY1" fmla="*/ 296094 h 401364"/>
                  <a:gd name="connsiteX2" fmla="*/ 132016 w 401279"/>
                  <a:gd name="connsiteY2" fmla="*/ 310496 h 401364"/>
                  <a:gd name="connsiteX3" fmla="*/ 130645 w 401279"/>
                  <a:gd name="connsiteY3" fmla="*/ 314611 h 401364"/>
                  <a:gd name="connsiteX4" fmla="*/ 51092 w 401279"/>
                  <a:gd name="connsiteY4" fmla="*/ 394163 h 401364"/>
                  <a:gd name="connsiteX5" fmla="*/ 16116 w 401279"/>
                  <a:gd name="connsiteY5" fmla="*/ 394163 h 401364"/>
                  <a:gd name="connsiteX6" fmla="*/ 7201 w 401279"/>
                  <a:gd name="connsiteY6" fmla="*/ 385248 h 401364"/>
                  <a:gd name="connsiteX7" fmla="*/ 7201 w 401279"/>
                  <a:gd name="connsiteY7" fmla="*/ 350272 h 401364"/>
                  <a:gd name="connsiteX8" fmla="*/ 85382 w 401279"/>
                  <a:gd name="connsiteY8" fmla="*/ 271405 h 401364"/>
                  <a:gd name="connsiteX9" fmla="*/ 86068 w 401279"/>
                  <a:gd name="connsiteY9" fmla="*/ 271405 h 401364"/>
                  <a:gd name="connsiteX10" fmla="*/ 86068 w 401279"/>
                  <a:gd name="connsiteY10" fmla="*/ 271405 h 401364"/>
                  <a:gd name="connsiteX11" fmla="*/ 86068 w 401279"/>
                  <a:gd name="connsiteY11" fmla="*/ 270719 h 401364"/>
                  <a:gd name="connsiteX12" fmla="*/ 88125 w 401279"/>
                  <a:gd name="connsiteY12" fmla="*/ 270034 h 401364"/>
                  <a:gd name="connsiteX13" fmla="*/ 88811 w 401279"/>
                  <a:gd name="connsiteY13" fmla="*/ 269348 h 401364"/>
                  <a:gd name="connsiteX14" fmla="*/ 89497 w 401279"/>
                  <a:gd name="connsiteY14" fmla="*/ 269348 h 401364"/>
                  <a:gd name="connsiteX15" fmla="*/ 105270 w 401279"/>
                  <a:gd name="connsiteY15" fmla="*/ 272091 h 401364"/>
                  <a:gd name="connsiteX16" fmla="*/ 122415 w 401279"/>
                  <a:gd name="connsiteY16" fmla="*/ 254946 h 401364"/>
                  <a:gd name="connsiteX17" fmla="*/ 133388 w 401279"/>
                  <a:gd name="connsiteY17" fmla="*/ 45777 h 401364"/>
                  <a:gd name="connsiteX18" fmla="*/ 355587 w 401279"/>
                  <a:gd name="connsiteY18" fmla="*/ 45777 h 401364"/>
                  <a:gd name="connsiteX19" fmla="*/ 354902 w 401279"/>
                  <a:gd name="connsiteY19" fmla="*/ 267976 h 401364"/>
                  <a:gd name="connsiteX20" fmla="*/ 145732 w 401279"/>
                  <a:gd name="connsiteY20" fmla="*/ 278949 h 401364"/>
                  <a:gd name="connsiteX21" fmla="*/ 331584 w 401279"/>
                  <a:gd name="connsiteY21" fmla="*/ 243973 h 401364"/>
                  <a:gd name="connsiteX22" fmla="*/ 331584 w 401279"/>
                  <a:gd name="connsiteY22" fmla="*/ 69780 h 401364"/>
                  <a:gd name="connsiteX23" fmla="*/ 157391 w 401279"/>
                  <a:gd name="connsiteY23" fmla="*/ 69780 h 401364"/>
                  <a:gd name="connsiteX24" fmla="*/ 157391 w 401279"/>
                  <a:gd name="connsiteY24" fmla="*/ 243973 h 401364"/>
                  <a:gd name="connsiteX25" fmla="*/ 331584 w 401279"/>
                  <a:gd name="connsiteY25" fmla="*/ 243973 h 40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01279" h="401364">
                    <a:moveTo>
                      <a:pt x="145732" y="278949"/>
                    </a:moveTo>
                    <a:lnTo>
                      <a:pt x="128587" y="296094"/>
                    </a:lnTo>
                    <a:cubicBezTo>
                      <a:pt x="132016" y="301580"/>
                      <a:pt x="132702" y="306381"/>
                      <a:pt x="132016" y="310496"/>
                    </a:cubicBezTo>
                    <a:cubicBezTo>
                      <a:pt x="132016" y="312325"/>
                      <a:pt x="131559" y="313696"/>
                      <a:pt x="130645" y="314611"/>
                    </a:cubicBezTo>
                    <a:lnTo>
                      <a:pt x="51092" y="394163"/>
                    </a:lnTo>
                    <a:cubicBezTo>
                      <a:pt x="41491" y="403765"/>
                      <a:pt x="25717" y="403765"/>
                      <a:pt x="16116" y="394163"/>
                    </a:cubicBezTo>
                    <a:lnTo>
                      <a:pt x="7201" y="385248"/>
                    </a:lnTo>
                    <a:cubicBezTo>
                      <a:pt x="-2400" y="375647"/>
                      <a:pt x="-2400" y="359873"/>
                      <a:pt x="7201" y="350272"/>
                    </a:cubicBezTo>
                    <a:lnTo>
                      <a:pt x="85382" y="271405"/>
                    </a:lnTo>
                    <a:cubicBezTo>
                      <a:pt x="85839" y="271405"/>
                      <a:pt x="86068" y="271405"/>
                      <a:pt x="86068" y="271405"/>
                    </a:cubicBezTo>
                    <a:cubicBezTo>
                      <a:pt x="86068" y="271405"/>
                      <a:pt x="86068" y="271405"/>
                      <a:pt x="86068" y="271405"/>
                    </a:cubicBezTo>
                    <a:lnTo>
                      <a:pt x="86068" y="270719"/>
                    </a:lnTo>
                    <a:cubicBezTo>
                      <a:pt x="86754" y="270719"/>
                      <a:pt x="87439" y="270034"/>
                      <a:pt x="88125" y="270034"/>
                    </a:cubicBezTo>
                    <a:cubicBezTo>
                      <a:pt x="88125" y="270034"/>
                      <a:pt x="88354" y="269805"/>
                      <a:pt x="88811" y="269348"/>
                    </a:cubicBezTo>
                    <a:cubicBezTo>
                      <a:pt x="89268" y="269348"/>
                      <a:pt x="89497" y="269348"/>
                      <a:pt x="89497" y="269348"/>
                    </a:cubicBezTo>
                    <a:cubicBezTo>
                      <a:pt x="93612" y="267976"/>
                      <a:pt x="99098" y="269348"/>
                      <a:pt x="105270" y="272091"/>
                    </a:cubicBezTo>
                    <a:lnTo>
                      <a:pt x="122415" y="254946"/>
                    </a:lnTo>
                    <a:cubicBezTo>
                      <a:pt x="72352" y="193910"/>
                      <a:pt x="76467" y="103384"/>
                      <a:pt x="133388" y="45777"/>
                    </a:cubicBezTo>
                    <a:cubicBezTo>
                      <a:pt x="195110" y="-15259"/>
                      <a:pt x="293865" y="-15259"/>
                      <a:pt x="355587" y="45777"/>
                    </a:cubicBezTo>
                    <a:cubicBezTo>
                      <a:pt x="416624" y="107499"/>
                      <a:pt x="416624" y="206254"/>
                      <a:pt x="354902" y="267976"/>
                    </a:cubicBezTo>
                    <a:cubicBezTo>
                      <a:pt x="297980" y="324898"/>
                      <a:pt x="207454" y="328327"/>
                      <a:pt x="145732" y="278949"/>
                    </a:cubicBezTo>
                    <a:close/>
                    <a:moveTo>
                      <a:pt x="331584" y="243973"/>
                    </a:moveTo>
                    <a:cubicBezTo>
                      <a:pt x="379590" y="195967"/>
                      <a:pt x="379590" y="117786"/>
                      <a:pt x="331584" y="69780"/>
                    </a:cubicBezTo>
                    <a:cubicBezTo>
                      <a:pt x="283578" y="21774"/>
                      <a:pt x="205397" y="21774"/>
                      <a:pt x="157391" y="69780"/>
                    </a:cubicBezTo>
                    <a:cubicBezTo>
                      <a:pt x="109385" y="117786"/>
                      <a:pt x="109385" y="195967"/>
                      <a:pt x="157391" y="243973"/>
                    </a:cubicBezTo>
                    <a:cubicBezTo>
                      <a:pt x="205397" y="291979"/>
                      <a:pt x="283578" y="291979"/>
                      <a:pt x="331584" y="243973"/>
                    </a:cubicBezTo>
                    <a:close/>
                  </a:path>
                </a:pathLst>
              </a:custGeom>
              <a:solidFill>
                <a:srgbClr val="FFFFFF"/>
              </a:solidFill>
              <a:ln w="6858"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D652567B-107E-3BF4-F743-FF4DC8C21BEC}"/>
                  </a:ext>
                </a:extLst>
              </p:cNvPr>
              <p:cNvSpPr/>
              <p:nvPr/>
            </p:nvSpPr>
            <p:spPr>
              <a:xfrm>
                <a:off x="3611558" y="2748759"/>
                <a:ext cx="47459" cy="134529"/>
              </a:xfrm>
              <a:custGeom>
                <a:avLst/>
                <a:gdLst>
                  <a:gd name="connsiteX0" fmla="*/ 15440 w 49496"/>
                  <a:gd name="connsiteY0" fmla="*/ 138675 h 140304"/>
                  <a:gd name="connsiteX1" fmla="*/ 34642 w 49496"/>
                  <a:gd name="connsiteY1" fmla="*/ 133189 h 140304"/>
                  <a:gd name="connsiteX2" fmla="*/ 25727 w 49496"/>
                  <a:gd name="connsiteY2" fmla="*/ 5630 h 140304"/>
                  <a:gd name="connsiteX3" fmla="*/ 5838 w 49496"/>
                  <a:gd name="connsiteY3" fmla="*/ 2887 h 140304"/>
                  <a:gd name="connsiteX4" fmla="*/ 3095 w 49496"/>
                  <a:gd name="connsiteY4" fmla="*/ 23461 h 140304"/>
                  <a:gd name="connsiteX5" fmla="*/ 9953 w 49496"/>
                  <a:gd name="connsiteY5" fmla="*/ 118787 h 140304"/>
                  <a:gd name="connsiteX6" fmla="*/ 12011 w 49496"/>
                  <a:gd name="connsiteY6" fmla="*/ 135932 h 140304"/>
                  <a:gd name="connsiteX7" fmla="*/ 15440 w 49496"/>
                  <a:gd name="connsiteY7" fmla="*/ 138675 h 140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496" h="140304">
                    <a:moveTo>
                      <a:pt x="15440" y="138675"/>
                    </a:moveTo>
                    <a:cubicBezTo>
                      <a:pt x="22298" y="142104"/>
                      <a:pt x="30527" y="140047"/>
                      <a:pt x="34642" y="133189"/>
                    </a:cubicBezTo>
                    <a:cubicBezTo>
                      <a:pt x="57273" y="92727"/>
                      <a:pt x="53844" y="42663"/>
                      <a:pt x="25727" y="5630"/>
                    </a:cubicBezTo>
                    <a:cubicBezTo>
                      <a:pt x="20926" y="-542"/>
                      <a:pt x="12011" y="-1914"/>
                      <a:pt x="5838" y="2887"/>
                    </a:cubicBezTo>
                    <a:cubicBezTo>
                      <a:pt x="-1020" y="8373"/>
                      <a:pt x="-1705" y="17289"/>
                      <a:pt x="3095" y="23461"/>
                    </a:cubicBezTo>
                    <a:cubicBezTo>
                      <a:pt x="24355" y="50893"/>
                      <a:pt x="26412" y="88612"/>
                      <a:pt x="9953" y="118787"/>
                    </a:cubicBezTo>
                    <a:cubicBezTo>
                      <a:pt x="6524" y="124273"/>
                      <a:pt x="7896" y="131817"/>
                      <a:pt x="12011" y="135932"/>
                    </a:cubicBezTo>
                    <a:cubicBezTo>
                      <a:pt x="12925" y="136846"/>
                      <a:pt x="14068" y="137761"/>
                      <a:pt x="15440" y="138675"/>
                    </a:cubicBezTo>
                    <a:close/>
                  </a:path>
                </a:pathLst>
              </a:custGeom>
              <a:solidFill>
                <a:srgbClr val="FFFFFF"/>
              </a:solidFill>
              <a:ln w="6858" cap="flat">
                <a:noFill/>
                <a:prstDash val="solid"/>
                <a:miter/>
              </a:ln>
            </p:spPr>
            <p:txBody>
              <a:bodyPr rtlCol="0" anchor="ctr"/>
              <a:lstStyle/>
              <a:p>
                <a:endParaRPr lang="en-US"/>
              </a:p>
            </p:txBody>
          </p:sp>
        </p:grpSp>
        <p:grpSp>
          <p:nvGrpSpPr>
            <p:cNvPr id="50" name="Group 49">
              <a:extLst>
                <a:ext uri="{FF2B5EF4-FFF2-40B4-BE49-F238E27FC236}">
                  <a16:creationId xmlns:a16="http://schemas.microsoft.com/office/drawing/2014/main" id="{AD94CFB9-A129-5E6E-916F-12C697EC2D93}"/>
                </a:ext>
              </a:extLst>
            </p:cNvPr>
            <p:cNvGrpSpPr/>
            <p:nvPr/>
          </p:nvGrpSpPr>
          <p:grpSpPr>
            <a:xfrm>
              <a:off x="7072098" y="5340378"/>
              <a:ext cx="748123" cy="803247"/>
              <a:chOff x="7072098" y="5340378"/>
              <a:chExt cx="748123" cy="803247"/>
            </a:xfrm>
          </p:grpSpPr>
          <p:sp>
            <p:nvSpPr>
              <p:cNvPr id="33" name="Freeform 32">
                <a:extLst>
                  <a:ext uri="{FF2B5EF4-FFF2-40B4-BE49-F238E27FC236}">
                    <a16:creationId xmlns:a16="http://schemas.microsoft.com/office/drawing/2014/main" id="{577A9C1E-E444-E85D-ACBB-FCF6731FE4C2}"/>
                  </a:ext>
                </a:extLst>
              </p:cNvPr>
              <p:cNvSpPr/>
              <p:nvPr/>
            </p:nvSpPr>
            <p:spPr>
              <a:xfrm>
                <a:off x="7072098" y="5340378"/>
                <a:ext cx="748123" cy="803247"/>
              </a:xfrm>
              <a:custGeom>
                <a:avLst/>
                <a:gdLst>
                  <a:gd name="connsiteX0" fmla="*/ 57536 w 780241"/>
                  <a:gd name="connsiteY0" fmla="*/ 650824 h 837731"/>
                  <a:gd name="connsiteX1" fmla="*/ 593831 w 780241"/>
                  <a:gd name="connsiteY1" fmla="*/ 780440 h 837731"/>
                  <a:gd name="connsiteX2" fmla="*/ 722762 w 780241"/>
                  <a:gd name="connsiteY2" fmla="*/ 244145 h 837731"/>
                  <a:gd name="connsiteX3" fmla="*/ 282478 w 780241"/>
                  <a:gd name="connsiteY3" fmla="*/ 72695 h 837731"/>
                  <a:gd name="connsiteX4" fmla="*/ 116515 w 780241"/>
                  <a:gd name="connsiteY4" fmla="*/ 0 h 837731"/>
                  <a:gd name="connsiteX5" fmla="*/ 105542 w 780241"/>
                  <a:gd name="connsiteY5" fmla="*/ 180365 h 837731"/>
                  <a:gd name="connsiteX6" fmla="*/ 57536 w 780241"/>
                  <a:gd name="connsiteY6" fmla="*/ 650824 h 837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80241" h="837731">
                    <a:moveTo>
                      <a:pt x="57536" y="650824"/>
                    </a:moveTo>
                    <a:cubicBezTo>
                      <a:pt x="169321" y="834619"/>
                      <a:pt x="410037" y="892912"/>
                      <a:pt x="593831" y="780440"/>
                    </a:cubicBezTo>
                    <a:cubicBezTo>
                      <a:pt x="777626" y="667969"/>
                      <a:pt x="835233" y="427939"/>
                      <a:pt x="722762" y="244145"/>
                    </a:cubicBezTo>
                    <a:cubicBezTo>
                      <a:pt x="629493" y="90526"/>
                      <a:pt x="447070" y="25375"/>
                      <a:pt x="282478" y="72695"/>
                    </a:cubicBezTo>
                    <a:lnTo>
                      <a:pt x="116515" y="0"/>
                    </a:lnTo>
                    <a:lnTo>
                      <a:pt x="105542" y="180365"/>
                    </a:lnTo>
                    <a:cubicBezTo>
                      <a:pt x="-11730" y="305181"/>
                      <a:pt x="-36419" y="497891"/>
                      <a:pt x="57536" y="650824"/>
                    </a:cubicBezTo>
                    <a:close/>
                  </a:path>
                </a:pathLst>
              </a:custGeom>
              <a:gradFill>
                <a:gsLst>
                  <a:gs pos="0">
                    <a:srgbClr val="1DA5C7"/>
                  </a:gs>
                  <a:gs pos="50000">
                    <a:srgbClr val="49C5C2"/>
                  </a:gs>
                  <a:gs pos="100000">
                    <a:srgbClr val="76E6BD"/>
                  </a:gs>
                </a:gsLst>
                <a:lin ang="8915229" scaled="1"/>
              </a:gradFill>
              <a:ln w="6858"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3AD6A4-76BD-F006-ADE7-9DEAFA9091FC}"/>
                  </a:ext>
                </a:extLst>
              </p:cNvPr>
              <p:cNvSpPr/>
              <p:nvPr/>
            </p:nvSpPr>
            <p:spPr>
              <a:xfrm>
                <a:off x="7236333" y="5701384"/>
                <a:ext cx="378373" cy="231273"/>
              </a:xfrm>
              <a:custGeom>
                <a:avLst/>
                <a:gdLst>
                  <a:gd name="connsiteX0" fmla="*/ 390313 w 394617"/>
                  <a:gd name="connsiteY0" fmla="*/ 2058 h 241202"/>
                  <a:gd name="connsiteX1" fmla="*/ 245609 w 394617"/>
                  <a:gd name="connsiteY1" fmla="*/ 208483 h 241202"/>
                  <a:gd name="connsiteX2" fmla="*/ 207890 w 394617"/>
                  <a:gd name="connsiteY2" fmla="*/ 220142 h 241202"/>
                  <a:gd name="connsiteX3" fmla="*/ 13123 w 394617"/>
                  <a:gd name="connsiteY3" fmla="*/ 145390 h 241202"/>
                  <a:gd name="connsiteX4" fmla="*/ 2836 w 394617"/>
                  <a:gd name="connsiteY4" fmla="*/ 137160 h 241202"/>
                  <a:gd name="connsiteX5" fmla="*/ 13123 w 394617"/>
                  <a:gd name="connsiteY5" fmla="*/ 164592 h 241202"/>
                  <a:gd name="connsiteX6" fmla="*/ 207890 w 394617"/>
                  <a:gd name="connsiteY6" fmla="*/ 239344 h 241202"/>
                  <a:gd name="connsiteX7" fmla="*/ 245609 w 394617"/>
                  <a:gd name="connsiteY7" fmla="*/ 228372 h 241202"/>
                  <a:gd name="connsiteX8" fmla="*/ 390313 w 394617"/>
                  <a:gd name="connsiteY8" fmla="*/ 21260 h 241202"/>
                  <a:gd name="connsiteX9" fmla="*/ 391684 w 394617"/>
                  <a:gd name="connsiteY9" fmla="*/ 0 h 241202"/>
                  <a:gd name="connsiteX10" fmla="*/ 390313 w 394617"/>
                  <a:gd name="connsiteY10" fmla="*/ 2058 h 241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4617" h="241202">
                    <a:moveTo>
                      <a:pt x="390313" y="2058"/>
                    </a:moveTo>
                    <a:lnTo>
                      <a:pt x="245609" y="208483"/>
                    </a:lnTo>
                    <a:cubicBezTo>
                      <a:pt x="237379" y="219456"/>
                      <a:pt x="220920" y="224943"/>
                      <a:pt x="207890" y="220142"/>
                    </a:cubicBezTo>
                    <a:lnTo>
                      <a:pt x="13123" y="145390"/>
                    </a:lnTo>
                    <a:cubicBezTo>
                      <a:pt x="8322" y="143332"/>
                      <a:pt x="4893" y="140589"/>
                      <a:pt x="2836" y="137160"/>
                    </a:cubicBezTo>
                    <a:cubicBezTo>
                      <a:pt x="-3337" y="148133"/>
                      <a:pt x="778" y="160477"/>
                      <a:pt x="13123" y="164592"/>
                    </a:cubicBezTo>
                    <a:lnTo>
                      <a:pt x="207890" y="239344"/>
                    </a:lnTo>
                    <a:cubicBezTo>
                      <a:pt x="220920" y="244145"/>
                      <a:pt x="237379" y="239344"/>
                      <a:pt x="245609" y="228372"/>
                    </a:cubicBezTo>
                    <a:lnTo>
                      <a:pt x="390313" y="21260"/>
                    </a:lnTo>
                    <a:cubicBezTo>
                      <a:pt x="395799" y="14402"/>
                      <a:pt x="395799" y="6172"/>
                      <a:pt x="391684" y="0"/>
                    </a:cubicBezTo>
                    <a:cubicBezTo>
                      <a:pt x="391227" y="915"/>
                      <a:pt x="390770" y="1600"/>
                      <a:pt x="390313" y="2058"/>
                    </a:cubicBezTo>
                    <a:close/>
                  </a:path>
                </a:pathLst>
              </a:custGeom>
              <a:solidFill>
                <a:srgbClr val="FFFFFF"/>
              </a:solidFill>
              <a:ln w="6858"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DD3B5478-D164-E5B3-99F6-70F4B68EEB5A}"/>
                  </a:ext>
                </a:extLst>
              </p:cNvPr>
              <p:cNvSpPr/>
              <p:nvPr/>
            </p:nvSpPr>
            <p:spPr>
              <a:xfrm>
                <a:off x="7236291" y="5741496"/>
                <a:ext cx="378233" cy="232576"/>
              </a:xfrm>
              <a:custGeom>
                <a:avLst/>
                <a:gdLst>
                  <a:gd name="connsiteX0" fmla="*/ 390357 w 394471"/>
                  <a:gd name="connsiteY0" fmla="*/ 0 h 242561"/>
                  <a:gd name="connsiteX1" fmla="*/ 245653 w 394471"/>
                  <a:gd name="connsiteY1" fmla="*/ 206426 h 242561"/>
                  <a:gd name="connsiteX2" fmla="*/ 207934 w 394471"/>
                  <a:gd name="connsiteY2" fmla="*/ 218084 h 242561"/>
                  <a:gd name="connsiteX3" fmla="*/ 13167 w 394471"/>
                  <a:gd name="connsiteY3" fmla="*/ 143332 h 242561"/>
                  <a:gd name="connsiteX4" fmla="*/ 4251 w 394471"/>
                  <a:gd name="connsiteY4" fmla="*/ 137160 h 242561"/>
                  <a:gd name="connsiteX5" fmla="*/ 13167 w 394471"/>
                  <a:gd name="connsiteY5" fmla="*/ 165964 h 242561"/>
                  <a:gd name="connsiteX6" fmla="*/ 207934 w 394471"/>
                  <a:gd name="connsiteY6" fmla="*/ 240716 h 242561"/>
                  <a:gd name="connsiteX7" fmla="*/ 245653 w 394471"/>
                  <a:gd name="connsiteY7" fmla="*/ 229057 h 242561"/>
                  <a:gd name="connsiteX8" fmla="*/ 390357 w 394471"/>
                  <a:gd name="connsiteY8" fmla="*/ 22631 h 242561"/>
                  <a:gd name="connsiteX9" fmla="*/ 390357 w 394471"/>
                  <a:gd name="connsiteY9" fmla="*/ 0 h 242561"/>
                  <a:gd name="connsiteX10" fmla="*/ 390357 w 394471"/>
                  <a:gd name="connsiteY10" fmla="*/ 0 h 242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4471" h="242561">
                    <a:moveTo>
                      <a:pt x="390357" y="0"/>
                    </a:moveTo>
                    <a:lnTo>
                      <a:pt x="245653" y="206426"/>
                    </a:lnTo>
                    <a:cubicBezTo>
                      <a:pt x="237423" y="217399"/>
                      <a:pt x="220964" y="222885"/>
                      <a:pt x="207934" y="218084"/>
                    </a:cubicBezTo>
                    <a:lnTo>
                      <a:pt x="13167" y="143332"/>
                    </a:lnTo>
                    <a:cubicBezTo>
                      <a:pt x="9052" y="141960"/>
                      <a:pt x="6080" y="139903"/>
                      <a:pt x="4251" y="137160"/>
                    </a:cubicBezTo>
                    <a:cubicBezTo>
                      <a:pt x="-3978" y="148133"/>
                      <a:pt x="137" y="161163"/>
                      <a:pt x="13167" y="165964"/>
                    </a:cubicBezTo>
                    <a:lnTo>
                      <a:pt x="207934" y="240716"/>
                    </a:lnTo>
                    <a:cubicBezTo>
                      <a:pt x="220964" y="245516"/>
                      <a:pt x="237423" y="240716"/>
                      <a:pt x="245653" y="229057"/>
                    </a:cubicBezTo>
                    <a:lnTo>
                      <a:pt x="390357" y="22631"/>
                    </a:lnTo>
                    <a:cubicBezTo>
                      <a:pt x="395843" y="15088"/>
                      <a:pt x="395843" y="6172"/>
                      <a:pt x="390357" y="0"/>
                    </a:cubicBezTo>
                    <a:cubicBezTo>
                      <a:pt x="390357" y="0"/>
                      <a:pt x="390357" y="0"/>
                      <a:pt x="390357" y="0"/>
                    </a:cubicBezTo>
                    <a:close/>
                  </a:path>
                </a:pathLst>
              </a:custGeom>
              <a:solidFill>
                <a:srgbClr val="FFFFFF"/>
              </a:solidFill>
              <a:ln w="6858"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7E49920E-98D4-20B7-D3AF-AC610AB06A26}"/>
                  </a:ext>
                </a:extLst>
              </p:cNvPr>
              <p:cNvSpPr/>
              <p:nvPr/>
            </p:nvSpPr>
            <p:spPr>
              <a:xfrm>
                <a:off x="7236291" y="5579279"/>
                <a:ext cx="378365" cy="311844"/>
              </a:xfrm>
              <a:custGeom>
                <a:avLst/>
                <a:gdLst>
                  <a:gd name="connsiteX0" fmla="*/ 390357 w 394608"/>
                  <a:gd name="connsiteY0" fmla="*/ 105402 h 325232"/>
                  <a:gd name="connsiteX1" fmla="*/ 245653 w 394608"/>
                  <a:gd name="connsiteY1" fmla="*/ 311827 h 325232"/>
                  <a:gd name="connsiteX2" fmla="*/ 207934 w 394608"/>
                  <a:gd name="connsiteY2" fmla="*/ 323486 h 325232"/>
                  <a:gd name="connsiteX3" fmla="*/ 13167 w 394608"/>
                  <a:gd name="connsiteY3" fmla="*/ 248734 h 325232"/>
                  <a:gd name="connsiteX4" fmla="*/ 4251 w 394608"/>
                  <a:gd name="connsiteY4" fmla="*/ 219244 h 325232"/>
                  <a:gd name="connsiteX5" fmla="*/ 148955 w 394608"/>
                  <a:gd name="connsiteY5" fmla="*/ 13504 h 325232"/>
                  <a:gd name="connsiteX6" fmla="*/ 186674 w 394608"/>
                  <a:gd name="connsiteY6" fmla="*/ 1846 h 325232"/>
                  <a:gd name="connsiteX7" fmla="*/ 381441 w 394608"/>
                  <a:gd name="connsiteY7" fmla="*/ 76598 h 325232"/>
                  <a:gd name="connsiteX8" fmla="*/ 390357 w 394608"/>
                  <a:gd name="connsiteY8" fmla="*/ 105402 h 325232"/>
                  <a:gd name="connsiteX9" fmla="*/ 278571 w 394608"/>
                  <a:gd name="connsiteY9" fmla="*/ 117060 h 325232"/>
                  <a:gd name="connsiteX10" fmla="*/ 166100 w 394608"/>
                  <a:gd name="connsiteY10" fmla="*/ 72483 h 325232"/>
                  <a:gd name="connsiteX11" fmla="*/ 115351 w 394608"/>
                  <a:gd name="connsiteY11" fmla="*/ 146550 h 325232"/>
                  <a:gd name="connsiteX12" fmla="*/ 227822 w 394608"/>
                  <a:gd name="connsiteY12" fmla="*/ 191812 h 325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4608" h="325232">
                    <a:moveTo>
                      <a:pt x="390357" y="105402"/>
                    </a:moveTo>
                    <a:lnTo>
                      <a:pt x="245653" y="311827"/>
                    </a:lnTo>
                    <a:cubicBezTo>
                      <a:pt x="237423" y="322800"/>
                      <a:pt x="220964" y="328287"/>
                      <a:pt x="207934" y="323486"/>
                    </a:cubicBezTo>
                    <a:lnTo>
                      <a:pt x="13167" y="248734"/>
                    </a:lnTo>
                    <a:cubicBezTo>
                      <a:pt x="137" y="243933"/>
                      <a:pt x="-3978" y="230903"/>
                      <a:pt x="4251" y="219244"/>
                    </a:cubicBezTo>
                    <a:lnTo>
                      <a:pt x="148955" y="13504"/>
                    </a:lnTo>
                    <a:cubicBezTo>
                      <a:pt x="157185" y="1846"/>
                      <a:pt x="173644" y="-2955"/>
                      <a:pt x="186674" y="1846"/>
                    </a:cubicBezTo>
                    <a:lnTo>
                      <a:pt x="381441" y="76598"/>
                    </a:lnTo>
                    <a:cubicBezTo>
                      <a:pt x="394472" y="81399"/>
                      <a:pt x="398586" y="94429"/>
                      <a:pt x="390357" y="105402"/>
                    </a:cubicBezTo>
                    <a:close/>
                    <a:moveTo>
                      <a:pt x="278571" y="117060"/>
                    </a:moveTo>
                    <a:lnTo>
                      <a:pt x="166100" y="72483"/>
                    </a:lnTo>
                    <a:lnTo>
                      <a:pt x="115351" y="146550"/>
                    </a:lnTo>
                    <a:lnTo>
                      <a:pt x="227822" y="191812"/>
                    </a:lnTo>
                    <a:close/>
                  </a:path>
                </a:pathLst>
              </a:custGeom>
              <a:solidFill>
                <a:srgbClr val="FFFFFF"/>
              </a:solidFill>
              <a:ln w="6858" cap="flat">
                <a:noFill/>
                <a:prstDash val="solid"/>
                <a:miter/>
              </a:ln>
            </p:spPr>
            <p:txBody>
              <a:bodyPr rtlCol="0" anchor="ctr"/>
              <a:lstStyle/>
              <a:p>
                <a:endParaRPr lang="en-US"/>
              </a:p>
            </p:txBody>
          </p:sp>
        </p:grpSp>
        <p:grpSp>
          <p:nvGrpSpPr>
            <p:cNvPr id="51" name="Group 50">
              <a:extLst>
                <a:ext uri="{FF2B5EF4-FFF2-40B4-BE49-F238E27FC236}">
                  <a16:creationId xmlns:a16="http://schemas.microsoft.com/office/drawing/2014/main" id="{F361B716-B478-6E21-71E1-93B343B451B2}"/>
                </a:ext>
              </a:extLst>
            </p:cNvPr>
            <p:cNvGrpSpPr/>
            <p:nvPr/>
          </p:nvGrpSpPr>
          <p:grpSpPr>
            <a:xfrm>
              <a:off x="4164192" y="5340378"/>
              <a:ext cx="748309" cy="803247"/>
              <a:chOff x="4164192" y="5340378"/>
              <a:chExt cx="748309" cy="803247"/>
            </a:xfrm>
          </p:grpSpPr>
          <p:sp>
            <p:nvSpPr>
              <p:cNvPr id="37" name="Freeform 36">
                <a:extLst>
                  <a:ext uri="{FF2B5EF4-FFF2-40B4-BE49-F238E27FC236}">
                    <a16:creationId xmlns:a16="http://schemas.microsoft.com/office/drawing/2014/main" id="{7F158408-F593-798E-86B6-CE8132D116E3}"/>
                  </a:ext>
                </a:extLst>
              </p:cNvPr>
              <p:cNvSpPr/>
              <p:nvPr/>
            </p:nvSpPr>
            <p:spPr>
              <a:xfrm>
                <a:off x="4164192" y="5340378"/>
                <a:ext cx="748309" cy="803247"/>
              </a:xfrm>
              <a:custGeom>
                <a:avLst/>
                <a:gdLst>
                  <a:gd name="connsiteX0" fmla="*/ 722898 w 780434"/>
                  <a:gd name="connsiteY0" fmla="*/ 650824 h 837731"/>
                  <a:gd name="connsiteX1" fmla="*/ 186602 w 780434"/>
                  <a:gd name="connsiteY1" fmla="*/ 780440 h 837731"/>
                  <a:gd name="connsiteX2" fmla="*/ 56986 w 780434"/>
                  <a:gd name="connsiteY2" fmla="*/ 244145 h 837731"/>
                  <a:gd name="connsiteX3" fmla="*/ 497956 w 780434"/>
                  <a:gd name="connsiteY3" fmla="*/ 72695 h 837731"/>
                  <a:gd name="connsiteX4" fmla="*/ 663233 w 780434"/>
                  <a:gd name="connsiteY4" fmla="*/ 0 h 837731"/>
                  <a:gd name="connsiteX5" fmla="*/ 674892 w 780434"/>
                  <a:gd name="connsiteY5" fmla="*/ 180365 h 837731"/>
                  <a:gd name="connsiteX6" fmla="*/ 722898 w 780434"/>
                  <a:gd name="connsiteY6" fmla="*/ 650824 h 837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80434" h="837731">
                    <a:moveTo>
                      <a:pt x="722898" y="650824"/>
                    </a:moveTo>
                    <a:cubicBezTo>
                      <a:pt x="610427" y="834619"/>
                      <a:pt x="370397" y="892912"/>
                      <a:pt x="186602" y="780440"/>
                    </a:cubicBezTo>
                    <a:cubicBezTo>
                      <a:pt x="2808" y="667969"/>
                      <a:pt x="-54799" y="427939"/>
                      <a:pt x="56986" y="244145"/>
                    </a:cubicBezTo>
                    <a:cubicBezTo>
                      <a:pt x="150941" y="90526"/>
                      <a:pt x="333364" y="25375"/>
                      <a:pt x="497956" y="72695"/>
                    </a:cubicBezTo>
                    <a:lnTo>
                      <a:pt x="663233" y="0"/>
                    </a:lnTo>
                    <a:lnTo>
                      <a:pt x="674892" y="180365"/>
                    </a:lnTo>
                    <a:cubicBezTo>
                      <a:pt x="792164" y="305181"/>
                      <a:pt x="816853" y="497891"/>
                      <a:pt x="722898" y="650824"/>
                    </a:cubicBezTo>
                    <a:close/>
                  </a:path>
                </a:pathLst>
              </a:custGeom>
              <a:gradFill>
                <a:gsLst>
                  <a:gs pos="0">
                    <a:srgbClr val="5669D1"/>
                  </a:gs>
                  <a:gs pos="50000">
                    <a:srgbClr val="6A99DE"/>
                  </a:gs>
                  <a:gs pos="100000">
                    <a:srgbClr val="7FCAEB"/>
                  </a:gs>
                </a:gsLst>
                <a:lin ang="1886347" scaled="1"/>
              </a:gradFill>
              <a:ln w="6858"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4E5C4D2A-B67B-78C8-67CC-865329D27FD2}"/>
                  </a:ext>
                </a:extLst>
              </p:cNvPr>
              <p:cNvSpPr/>
              <p:nvPr/>
            </p:nvSpPr>
            <p:spPr>
              <a:xfrm>
                <a:off x="4328647" y="5790814"/>
                <a:ext cx="414268" cy="94689"/>
              </a:xfrm>
              <a:custGeom>
                <a:avLst/>
                <a:gdLst>
                  <a:gd name="connsiteX0" fmla="*/ 432054 w 432053"/>
                  <a:gd name="connsiteY0" fmla="*/ 98755 h 98754"/>
                  <a:gd name="connsiteX1" fmla="*/ 0 w 432053"/>
                  <a:gd name="connsiteY1" fmla="*/ 98755 h 98754"/>
                  <a:gd name="connsiteX2" fmla="*/ 72695 w 432053"/>
                  <a:gd name="connsiteY2" fmla="*/ 0 h 98754"/>
                  <a:gd name="connsiteX3" fmla="*/ 359359 w 432053"/>
                  <a:gd name="connsiteY3" fmla="*/ 0 h 98754"/>
                  <a:gd name="connsiteX4" fmla="*/ 61722 w 432053"/>
                  <a:gd name="connsiteY4" fmla="*/ 57607 h 98754"/>
                  <a:gd name="connsiteX5" fmla="*/ 370332 w 432053"/>
                  <a:gd name="connsiteY5" fmla="*/ 57607 h 98754"/>
                  <a:gd name="connsiteX6" fmla="*/ 336042 w 432053"/>
                  <a:gd name="connsiteY6" fmla="*/ 13716 h 98754"/>
                  <a:gd name="connsiteX7" fmla="*/ 91211 w 432053"/>
                  <a:gd name="connsiteY7" fmla="*/ 13716 h 98754"/>
                  <a:gd name="connsiteX8" fmla="*/ 259232 w 432053"/>
                  <a:gd name="connsiteY8" fmla="*/ 87782 h 98754"/>
                  <a:gd name="connsiteX9" fmla="*/ 249631 w 432053"/>
                  <a:gd name="connsiteY9" fmla="*/ 72695 h 98754"/>
                  <a:gd name="connsiteX10" fmla="*/ 181737 w 432053"/>
                  <a:gd name="connsiteY10" fmla="*/ 72695 h 98754"/>
                  <a:gd name="connsiteX11" fmla="*/ 173507 w 432053"/>
                  <a:gd name="connsiteY11" fmla="*/ 87782 h 98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2053" h="98754">
                    <a:moveTo>
                      <a:pt x="432054" y="98755"/>
                    </a:moveTo>
                    <a:lnTo>
                      <a:pt x="0" y="98755"/>
                    </a:lnTo>
                    <a:lnTo>
                      <a:pt x="72695" y="0"/>
                    </a:lnTo>
                    <a:lnTo>
                      <a:pt x="359359" y="0"/>
                    </a:lnTo>
                    <a:close/>
                    <a:moveTo>
                      <a:pt x="61722" y="57607"/>
                    </a:moveTo>
                    <a:lnTo>
                      <a:pt x="370332" y="57607"/>
                    </a:lnTo>
                    <a:lnTo>
                      <a:pt x="336042" y="13716"/>
                    </a:lnTo>
                    <a:lnTo>
                      <a:pt x="91211" y="13716"/>
                    </a:lnTo>
                    <a:close/>
                    <a:moveTo>
                      <a:pt x="259232" y="87782"/>
                    </a:moveTo>
                    <a:lnTo>
                      <a:pt x="249631" y="72695"/>
                    </a:lnTo>
                    <a:lnTo>
                      <a:pt x="181737" y="72695"/>
                    </a:lnTo>
                    <a:lnTo>
                      <a:pt x="173507" y="87782"/>
                    </a:lnTo>
                    <a:close/>
                  </a:path>
                </a:pathLst>
              </a:custGeom>
              <a:solidFill>
                <a:srgbClr val="FFFFFF"/>
              </a:solidFill>
              <a:ln w="6858"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FF21B5-EAE9-3578-CABC-0E845E6A0EFC}"/>
                  </a:ext>
                </a:extLst>
              </p:cNvPr>
              <p:cNvSpPr/>
              <p:nvPr/>
            </p:nvSpPr>
            <p:spPr>
              <a:xfrm>
                <a:off x="4398350" y="5584337"/>
                <a:ext cx="274864" cy="190037"/>
              </a:xfrm>
              <a:custGeom>
                <a:avLst/>
                <a:gdLst>
                  <a:gd name="connsiteX0" fmla="*/ 286665 w 286664"/>
                  <a:gd name="connsiteY0" fmla="*/ 198196 h 198196"/>
                  <a:gd name="connsiteX1" fmla="*/ 0 w 286664"/>
                  <a:gd name="connsiteY1" fmla="*/ 198196 h 198196"/>
                  <a:gd name="connsiteX2" fmla="*/ 0 w 286664"/>
                  <a:gd name="connsiteY2" fmla="*/ 0 h 198196"/>
                  <a:gd name="connsiteX3" fmla="*/ 286665 w 286664"/>
                  <a:gd name="connsiteY3" fmla="*/ 0 h 198196"/>
                  <a:gd name="connsiteX4" fmla="*/ 263347 w 286664"/>
                  <a:gd name="connsiteY4" fmla="*/ 24003 h 198196"/>
                  <a:gd name="connsiteX5" fmla="*/ 22632 w 286664"/>
                  <a:gd name="connsiteY5" fmla="*/ 24003 h 198196"/>
                  <a:gd name="connsiteX6" fmla="*/ 22632 w 286664"/>
                  <a:gd name="connsiteY6" fmla="*/ 174879 h 198196"/>
                  <a:gd name="connsiteX7" fmla="*/ 263347 w 286664"/>
                  <a:gd name="connsiteY7" fmla="*/ 174879 h 19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6664" h="198196">
                    <a:moveTo>
                      <a:pt x="286665" y="198196"/>
                    </a:moveTo>
                    <a:lnTo>
                      <a:pt x="0" y="198196"/>
                    </a:lnTo>
                    <a:lnTo>
                      <a:pt x="0" y="0"/>
                    </a:lnTo>
                    <a:lnTo>
                      <a:pt x="286665" y="0"/>
                    </a:lnTo>
                    <a:close/>
                    <a:moveTo>
                      <a:pt x="263347" y="24003"/>
                    </a:moveTo>
                    <a:lnTo>
                      <a:pt x="22632" y="24003"/>
                    </a:lnTo>
                    <a:lnTo>
                      <a:pt x="22632" y="174879"/>
                    </a:lnTo>
                    <a:lnTo>
                      <a:pt x="263347" y="174879"/>
                    </a:lnTo>
                    <a:close/>
                  </a:path>
                </a:pathLst>
              </a:custGeom>
              <a:solidFill>
                <a:srgbClr val="FFFFFF"/>
              </a:solidFill>
              <a:ln w="685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52A7EB0C-1586-4B8F-789B-F8CEE886911E}"/>
                  </a:ext>
                </a:extLst>
              </p:cNvPr>
              <p:cNvSpPr/>
              <p:nvPr/>
            </p:nvSpPr>
            <p:spPr>
              <a:xfrm>
                <a:off x="4327990" y="5901286"/>
                <a:ext cx="415584" cy="18412"/>
              </a:xfrm>
              <a:custGeom>
                <a:avLst/>
                <a:gdLst>
                  <a:gd name="connsiteX0" fmla="*/ 0 w 433425"/>
                  <a:gd name="connsiteY0" fmla="*/ 0 h 19202"/>
                  <a:gd name="connsiteX1" fmla="*/ 0 w 433425"/>
                  <a:gd name="connsiteY1" fmla="*/ 19202 h 19202"/>
                  <a:gd name="connsiteX2" fmla="*/ 433426 w 433425"/>
                  <a:gd name="connsiteY2" fmla="*/ 19202 h 19202"/>
                  <a:gd name="connsiteX3" fmla="*/ 433426 w 433425"/>
                  <a:gd name="connsiteY3" fmla="*/ 0 h 19202"/>
                </a:gdLst>
                <a:ahLst/>
                <a:cxnLst>
                  <a:cxn ang="0">
                    <a:pos x="connsiteX0" y="connsiteY0"/>
                  </a:cxn>
                  <a:cxn ang="0">
                    <a:pos x="connsiteX1" y="connsiteY1"/>
                  </a:cxn>
                  <a:cxn ang="0">
                    <a:pos x="connsiteX2" y="connsiteY2"/>
                  </a:cxn>
                  <a:cxn ang="0">
                    <a:pos x="connsiteX3" y="connsiteY3"/>
                  </a:cxn>
                </a:cxnLst>
                <a:rect l="l" t="t" r="r" b="b"/>
                <a:pathLst>
                  <a:path w="433425" h="19202">
                    <a:moveTo>
                      <a:pt x="0" y="0"/>
                    </a:moveTo>
                    <a:lnTo>
                      <a:pt x="0" y="19202"/>
                    </a:lnTo>
                    <a:lnTo>
                      <a:pt x="433426" y="19202"/>
                    </a:lnTo>
                    <a:lnTo>
                      <a:pt x="433426" y="0"/>
                    </a:lnTo>
                    <a:close/>
                  </a:path>
                </a:pathLst>
              </a:custGeom>
              <a:solidFill>
                <a:srgbClr val="FFFFFF"/>
              </a:solidFill>
              <a:ln w="6858" cap="flat">
                <a:noFill/>
                <a:prstDash val="solid"/>
                <a:miter/>
              </a:ln>
            </p:spPr>
            <p:txBody>
              <a:bodyPr rtlCol="0" anchor="ctr"/>
              <a:lstStyle/>
              <a:p>
                <a:endParaRPr lang="en-US"/>
              </a:p>
            </p:txBody>
          </p:sp>
        </p:grpSp>
        <p:grpSp>
          <p:nvGrpSpPr>
            <p:cNvPr id="47" name="Group 46">
              <a:extLst>
                <a:ext uri="{FF2B5EF4-FFF2-40B4-BE49-F238E27FC236}">
                  <a16:creationId xmlns:a16="http://schemas.microsoft.com/office/drawing/2014/main" id="{D1B9A0DA-78C5-D62F-02F8-3AB132844E9A}"/>
                </a:ext>
              </a:extLst>
            </p:cNvPr>
            <p:cNvGrpSpPr/>
            <p:nvPr/>
          </p:nvGrpSpPr>
          <p:grpSpPr>
            <a:xfrm>
              <a:off x="5601703" y="714375"/>
              <a:ext cx="747657" cy="876540"/>
              <a:chOff x="5601703" y="714375"/>
              <a:chExt cx="747657" cy="876540"/>
            </a:xfrm>
          </p:grpSpPr>
          <p:sp>
            <p:nvSpPr>
              <p:cNvPr id="41" name="Freeform 40">
                <a:extLst>
                  <a:ext uri="{FF2B5EF4-FFF2-40B4-BE49-F238E27FC236}">
                    <a16:creationId xmlns:a16="http://schemas.microsoft.com/office/drawing/2014/main" id="{0D86DCCF-2F25-C36A-F2F1-B8346F45102F}"/>
                  </a:ext>
                </a:extLst>
              </p:cNvPr>
              <p:cNvSpPr/>
              <p:nvPr/>
            </p:nvSpPr>
            <p:spPr>
              <a:xfrm>
                <a:off x="5601703" y="714375"/>
                <a:ext cx="747657" cy="876540"/>
              </a:xfrm>
              <a:custGeom>
                <a:avLst/>
                <a:gdLst>
                  <a:gd name="connsiteX0" fmla="*/ 779755 w 779754"/>
                  <a:gd name="connsiteY0" fmla="*/ 389534 h 914171"/>
                  <a:gd name="connsiteX1" fmla="*/ 390220 w 779754"/>
                  <a:gd name="connsiteY1" fmla="*/ 0 h 914171"/>
                  <a:gd name="connsiteX2" fmla="*/ 0 w 779754"/>
                  <a:gd name="connsiteY2" fmla="*/ 389534 h 914171"/>
                  <a:gd name="connsiteX3" fmla="*/ 286665 w 779754"/>
                  <a:gd name="connsiteY3" fmla="*/ 766039 h 914171"/>
                  <a:gd name="connsiteX4" fmla="*/ 390220 w 779754"/>
                  <a:gd name="connsiteY4" fmla="*/ 914171 h 914171"/>
                  <a:gd name="connsiteX5" fmla="*/ 493776 w 779754"/>
                  <a:gd name="connsiteY5" fmla="*/ 766039 h 914171"/>
                  <a:gd name="connsiteX6" fmla="*/ 779755 w 779754"/>
                  <a:gd name="connsiteY6" fmla="*/ 389534 h 914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9754" h="914171">
                    <a:moveTo>
                      <a:pt x="779755" y="389534"/>
                    </a:moveTo>
                    <a:cubicBezTo>
                      <a:pt x="779755" y="174193"/>
                      <a:pt x="605562" y="0"/>
                      <a:pt x="390220" y="0"/>
                    </a:cubicBezTo>
                    <a:cubicBezTo>
                      <a:pt x="174879" y="0"/>
                      <a:pt x="0" y="174193"/>
                      <a:pt x="0" y="389534"/>
                    </a:cubicBezTo>
                    <a:cubicBezTo>
                      <a:pt x="0" y="569214"/>
                      <a:pt x="121387" y="720776"/>
                      <a:pt x="286665" y="766039"/>
                    </a:cubicBezTo>
                    <a:lnTo>
                      <a:pt x="390220" y="914171"/>
                    </a:lnTo>
                    <a:lnTo>
                      <a:pt x="493776" y="766039"/>
                    </a:lnTo>
                    <a:cubicBezTo>
                      <a:pt x="658368" y="720776"/>
                      <a:pt x="779755" y="569214"/>
                      <a:pt x="779755" y="389534"/>
                    </a:cubicBezTo>
                    <a:close/>
                  </a:path>
                </a:pathLst>
              </a:custGeom>
              <a:gradFill>
                <a:gsLst>
                  <a:gs pos="0">
                    <a:srgbClr val="DB4A80"/>
                  </a:gs>
                  <a:gs pos="50000">
                    <a:srgbClr val="E46683"/>
                  </a:gs>
                  <a:gs pos="100000">
                    <a:srgbClr val="ED8387"/>
                  </a:gs>
                </a:gsLst>
                <a:lin ang="0" scaled="1"/>
              </a:gradFill>
              <a:ln w="685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92DF4715-C676-B70D-5B12-12220C555AAB}"/>
                  </a:ext>
                </a:extLst>
              </p:cNvPr>
              <p:cNvSpPr/>
              <p:nvPr/>
            </p:nvSpPr>
            <p:spPr>
              <a:xfrm>
                <a:off x="5979148" y="1094451"/>
                <a:ext cx="175571" cy="199243"/>
              </a:xfrm>
              <a:custGeom>
                <a:avLst/>
                <a:gdLst>
                  <a:gd name="connsiteX0" fmla="*/ 183109 w 183108"/>
                  <a:gd name="connsiteY0" fmla="*/ 97384 h 207797"/>
                  <a:gd name="connsiteX1" fmla="*/ 0 w 183108"/>
                  <a:gd name="connsiteY1" fmla="*/ 0 h 207797"/>
                  <a:gd name="connsiteX2" fmla="*/ 52807 w 183108"/>
                  <a:gd name="connsiteY2" fmla="*/ 200939 h 207797"/>
                  <a:gd name="connsiteX3" fmla="*/ 89154 w 183108"/>
                  <a:gd name="connsiteY3" fmla="*/ 140589 h 207797"/>
                  <a:gd name="connsiteX4" fmla="*/ 147447 w 183108"/>
                  <a:gd name="connsiteY4" fmla="*/ 207797 h 207797"/>
                  <a:gd name="connsiteX5" fmla="*/ 174193 w 183108"/>
                  <a:gd name="connsiteY5" fmla="*/ 184480 h 207797"/>
                  <a:gd name="connsiteX6" fmla="*/ 118643 w 183108"/>
                  <a:gd name="connsiteY6" fmla="*/ 120701 h 207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3108" h="207797">
                    <a:moveTo>
                      <a:pt x="183109" y="97384"/>
                    </a:moveTo>
                    <a:lnTo>
                      <a:pt x="0" y="0"/>
                    </a:lnTo>
                    <a:lnTo>
                      <a:pt x="52807" y="200939"/>
                    </a:lnTo>
                    <a:lnTo>
                      <a:pt x="89154" y="140589"/>
                    </a:lnTo>
                    <a:lnTo>
                      <a:pt x="147447" y="207797"/>
                    </a:lnTo>
                    <a:lnTo>
                      <a:pt x="174193" y="184480"/>
                    </a:lnTo>
                    <a:lnTo>
                      <a:pt x="118643" y="120701"/>
                    </a:lnTo>
                    <a:close/>
                  </a:path>
                </a:pathLst>
              </a:custGeom>
              <a:solidFill>
                <a:srgbClr val="FFFFFF"/>
              </a:solidFill>
              <a:ln w="685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087FEF22-2CBF-44B3-98C3-8B010799B2BC}"/>
                  </a:ext>
                </a:extLst>
              </p:cNvPr>
              <p:cNvSpPr/>
              <p:nvPr/>
            </p:nvSpPr>
            <p:spPr>
              <a:xfrm>
                <a:off x="5877882" y="986609"/>
                <a:ext cx="167023" cy="167680"/>
              </a:xfrm>
              <a:custGeom>
                <a:avLst/>
                <a:gdLst>
                  <a:gd name="connsiteX0" fmla="*/ 83668 w 174193"/>
                  <a:gd name="connsiteY0" fmla="*/ 141275 h 174879"/>
                  <a:gd name="connsiteX1" fmla="*/ 33604 w 174193"/>
                  <a:gd name="connsiteY1" fmla="*/ 87782 h 174879"/>
                  <a:gd name="connsiteX2" fmla="*/ 87097 w 174193"/>
                  <a:gd name="connsiteY2" fmla="*/ 33604 h 174879"/>
                  <a:gd name="connsiteX3" fmla="*/ 140589 w 174193"/>
                  <a:gd name="connsiteY3" fmla="*/ 87782 h 174879"/>
                  <a:gd name="connsiteX4" fmla="*/ 138532 w 174193"/>
                  <a:gd name="connsiteY4" fmla="*/ 103556 h 174879"/>
                  <a:gd name="connsiteX5" fmla="*/ 168021 w 174193"/>
                  <a:gd name="connsiteY5" fmla="*/ 119329 h 174879"/>
                  <a:gd name="connsiteX6" fmla="*/ 174193 w 174193"/>
                  <a:gd name="connsiteY6" fmla="*/ 87782 h 174879"/>
                  <a:gd name="connsiteX7" fmla="*/ 87097 w 174193"/>
                  <a:gd name="connsiteY7" fmla="*/ 0 h 174879"/>
                  <a:gd name="connsiteX8" fmla="*/ 0 w 174193"/>
                  <a:gd name="connsiteY8" fmla="*/ 87782 h 174879"/>
                  <a:gd name="connsiteX9" fmla="*/ 87097 w 174193"/>
                  <a:gd name="connsiteY9" fmla="*/ 174879 h 174879"/>
                  <a:gd name="connsiteX10" fmla="*/ 92583 w 174193"/>
                  <a:gd name="connsiteY10" fmla="*/ 174879 h 174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4193" h="174879">
                    <a:moveTo>
                      <a:pt x="83668" y="141275"/>
                    </a:moveTo>
                    <a:cubicBezTo>
                      <a:pt x="55550" y="139217"/>
                      <a:pt x="33604" y="115900"/>
                      <a:pt x="33604" y="87782"/>
                    </a:cubicBezTo>
                    <a:cubicBezTo>
                      <a:pt x="33604" y="57607"/>
                      <a:pt x="57607" y="33604"/>
                      <a:pt x="87097" y="33604"/>
                    </a:cubicBezTo>
                    <a:cubicBezTo>
                      <a:pt x="116586" y="33604"/>
                      <a:pt x="140589" y="57607"/>
                      <a:pt x="140589" y="87782"/>
                    </a:cubicBezTo>
                    <a:cubicBezTo>
                      <a:pt x="140589" y="93269"/>
                      <a:pt x="139903" y="98527"/>
                      <a:pt x="138532" y="103556"/>
                    </a:cubicBezTo>
                    <a:lnTo>
                      <a:pt x="168021" y="119329"/>
                    </a:lnTo>
                    <a:cubicBezTo>
                      <a:pt x="172136" y="109728"/>
                      <a:pt x="174193" y="98755"/>
                      <a:pt x="174193" y="87782"/>
                    </a:cubicBezTo>
                    <a:cubicBezTo>
                      <a:pt x="174193" y="39091"/>
                      <a:pt x="135103" y="0"/>
                      <a:pt x="87097" y="0"/>
                    </a:cubicBezTo>
                    <a:cubicBezTo>
                      <a:pt x="39091" y="0"/>
                      <a:pt x="0" y="39091"/>
                      <a:pt x="0" y="87782"/>
                    </a:cubicBezTo>
                    <a:cubicBezTo>
                      <a:pt x="0" y="135788"/>
                      <a:pt x="39091" y="174879"/>
                      <a:pt x="87097" y="174879"/>
                    </a:cubicBezTo>
                    <a:cubicBezTo>
                      <a:pt x="88925" y="174879"/>
                      <a:pt x="90754" y="174879"/>
                      <a:pt x="92583" y="174879"/>
                    </a:cubicBezTo>
                    <a:close/>
                  </a:path>
                </a:pathLst>
              </a:custGeom>
              <a:solidFill>
                <a:srgbClr val="FFFFFF"/>
              </a:solidFill>
              <a:ln w="6858"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DA2BEF66-7C14-BA46-0C11-98DA2AD115E0}"/>
                  </a:ext>
                </a:extLst>
              </p:cNvPr>
              <p:cNvSpPr/>
              <p:nvPr/>
            </p:nvSpPr>
            <p:spPr>
              <a:xfrm>
                <a:off x="5777274" y="886659"/>
                <a:ext cx="368238" cy="367581"/>
              </a:xfrm>
              <a:custGeom>
                <a:avLst/>
                <a:gdLst>
                  <a:gd name="connsiteX0" fmla="*/ 209169 w 384047"/>
                  <a:gd name="connsiteY0" fmla="*/ 344272 h 383362"/>
                  <a:gd name="connsiteX1" fmla="*/ 192024 w 384047"/>
                  <a:gd name="connsiteY1" fmla="*/ 344957 h 383362"/>
                  <a:gd name="connsiteX2" fmla="*/ 38405 w 384047"/>
                  <a:gd name="connsiteY2" fmla="*/ 192024 h 383362"/>
                  <a:gd name="connsiteX3" fmla="*/ 192024 w 384047"/>
                  <a:gd name="connsiteY3" fmla="*/ 38405 h 383362"/>
                  <a:gd name="connsiteX4" fmla="*/ 345643 w 384047"/>
                  <a:gd name="connsiteY4" fmla="*/ 192024 h 383362"/>
                  <a:gd name="connsiteX5" fmla="*/ 333299 w 384047"/>
                  <a:gd name="connsiteY5" fmla="*/ 251689 h 383362"/>
                  <a:gd name="connsiteX6" fmla="*/ 366903 w 384047"/>
                  <a:gd name="connsiteY6" fmla="*/ 270205 h 383362"/>
                  <a:gd name="connsiteX7" fmla="*/ 384048 w 384047"/>
                  <a:gd name="connsiteY7" fmla="*/ 192024 h 383362"/>
                  <a:gd name="connsiteX8" fmla="*/ 192024 w 384047"/>
                  <a:gd name="connsiteY8" fmla="*/ 0 h 383362"/>
                  <a:gd name="connsiteX9" fmla="*/ 0 w 384047"/>
                  <a:gd name="connsiteY9" fmla="*/ 192024 h 383362"/>
                  <a:gd name="connsiteX10" fmla="*/ 192024 w 384047"/>
                  <a:gd name="connsiteY10" fmla="*/ 383362 h 383362"/>
                  <a:gd name="connsiteX11" fmla="*/ 218770 w 384047"/>
                  <a:gd name="connsiteY11" fmla="*/ 381305 h 383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4047" h="383362">
                    <a:moveTo>
                      <a:pt x="209169" y="344272"/>
                    </a:moveTo>
                    <a:cubicBezTo>
                      <a:pt x="203682" y="344729"/>
                      <a:pt x="197968" y="344957"/>
                      <a:pt x="192024" y="344957"/>
                    </a:cubicBezTo>
                    <a:cubicBezTo>
                      <a:pt x="107670" y="344957"/>
                      <a:pt x="38405" y="276377"/>
                      <a:pt x="38405" y="192024"/>
                    </a:cubicBezTo>
                    <a:cubicBezTo>
                      <a:pt x="38405" y="106985"/>
                      <a:pt x="107670" y="38405"/>
                      <a:pt x="192024" y="38405"/>
                    </a:cubicBezTo>
                    <a:cubicBezTo>
                      <a:pt x="276377" y="38405"/>
                      <a:pt x="345643" y="106985"/>
                      <a:pt x="345643" y="192024"/>
                    </a:cubicBezTo>
                    <a:cubicBezTo>
                      <a:pt x="345643" y="213284"/>
                      <a:pt x="340842" y="233172"/>
                      <a:pt x="333299" y="251689"/>
                    </a:cubicBezTo>
                    <a:lnTo>
                      <a:pt x="366903" y="270205"/>
                    </a:lnTo>
                    <a:cubicBezTo>
                      <a:pt x="377876" y="246202"/>
                      <a:pt x="384048" y="219456"/>
                      <a:pt x="384048" y="192024"/>
                    </a:cubicBezTo>
                    <a:cubicBezTo>
                      <a:pt x="384048" y="85725"/>
                      <a:pt x="297637" y="0"/>
                      <a:pt x="192024" y="0"/>
                    </a:cubicBezTo>
                    <a:cubicBezTo>
                      <a:pt x="86411" y="0"/>
                      <a:pt x="0" y="85725"/>
                      <a:pt x="0" y="192024"/>
                    </a:cubicBezTo>
                    <a:cubicBezTo>
                      <a:pt x="0" y="297637"/>
                      <a:pt x="86411" y="383362"/>
                      <a:pt x="192024" y="383362"/>
                    </a:cubicBezTo>
                    <a:cubicBezTo>
                      <a:pt x="200939" y="383362"/>
                      <a:pt x="209855" y="382676"/>
                      <a:pt x="218770" y="381305"/>
                    </a:cubicBezTo>
                    <a:close/>
                  </a:path>
                </a:pathLst>
              </a:custGeom>
              <a:solidFill>
                <a:srgbClr val="FFFFFF"/>
              </a:solidFill>
              <a:ln w="6858" cap="flat">
                <a:noFill/>
                <a:prstDash val="solid"/>
                <a:miter/>
              </a:ln>
            </p:spPr>
            <p:txBody>
              <a:bodyPr rtlCol="0" anchor="ctr"/>
              <a:lstStyle/>
              <a:p>
                <a:endParaRPr lang="en-US"/>
              </a:p>
            </p:txBody>
          </p:sp>
        </p:grpSp>
        <p:grpSp>
          <p:nvGrpSpPr>
            <p:cNvPr id="46" name="Group 45">
              <a:extLst>
                <a:ext uri="{FF2B5EF4-FFF2-40B4-BE49-F238E27FC236}">
                  <a16:creationId xmlns:a16="http://schemas.microsoft.com/office/drawing/2014/main" id="{BE87F7F8-B623-375F-118E-FF4B6D98203F}"/>
                </a:ext>
              </a:extLst>
            </p:cNvPr>
            <p:cNvGrpSpPr/>
            <p:nvPr/>
          </p:nvGrpSpPr>
          <p:grpSpPr>
            <a:xfrm>
              <a:off x="4726477" y="2374081"/>
              <a:ext cx="2507972" cy="2424460"/>
              <a:chOff x="4726477" y="2374081"/>
              <a:chExt cx="2507972" cy="2424460"/>
            </a:xfrm>
          </p:grpSpPr>
          <p:sp>
            <p:nvSpPr>
              <p:cNvPr id="8" name="Freeform 7">
                <a:extLst>
                  <a:ext uri="{FF2B5EF4-FFF2-40B4-BE49-F238E27FC236}">
                    <a16:creationId xmlns:a16="http://schemas.microsoft.com/office/drawing/2014/main" id="{B711AB41-1810-B098-B703-EBD2808EBFA9}"/>
                  </a:ext>
                </a:extLst>
              </p:cNvPr>
              <p:cNvSpPr/>
              <p:nvPr/>
            </p:nvSpPr>
            <p:spPr>
              <a:xfrm>
                <a:off x="6637995" y="4611094"/>
                <a:ext cx="151363" cy="151319"/>
              </a:xfrm>
              <a:custGeom>
                <a:avLst/>
                <a:gdLst>
                  <a:gd name="connsiteX0" fmla="*/ 157774 w 157861"/>
                  <a:gd name="connsiteY0" fmla="*/ 76165 h 157815"/>
                  <a:gd name="connsiteX1" fmla="*/ 82336 w 157861"/>
                  <a:gd name="connsiteY1" fmla="*/ 157775 h 157815"/>
                  <a:gd name="connsiteX2" fmla="*/ 40 w 157861"/>
                  <a:gd name="connsiteY2" fmla="*/ 81651 h 157815"/>
                  <a:gd name="connsiteX3" fmla="*/ 76163 w 157861"/>
                  <a:gd name="connsiteY3" fmla="*/ 41 h 157815"/>
                  <a:gd name="connsiteX4" fmla="*/ 157774 w 157861"/>
                  <a:gd name="connsiteY4" fmla="*/ 76165 h 1578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861" h="157815">
                    <a:moveTo>
                      <a:pt x="157774" y="76165"/>
                    </a:moveTo>
                    <a:cubicBezTo>
                      <a:pt x="159831" y="119370"/>
                      <a:pt x="125541" y="156403"/>
                      <a:pt x="82336" y="157775"/>
                    </a:cubicBezTo>
                    <a:cubicBezTo>
                      <a:pt x="38444" y="159146"/>
                      <a:pt x="2097" y="125542"/>
                      <a:pt x="40" y="81651"/>
                    </a:cubicBezTo>
                    <a:cubicBezTo>
                      <a:pt x="-1332" y="38446"/>
                      <a:pt x="32958" y="1412"/>
                      <a:pt x="76163" y="41"/>
                    </a:cubicBezTo>
                    <a:cubicBezTo>
                      <a:pt x="120055" y="-1331"/>
                      <a:pt x="156402" y="32273"/>
                      <a:pt x="157774" y="76165"/>
                    </a:cubicBezTo>
                    <a:close/>
                  </a:path>
                </a:pathLst>
              </a:custGeom>
              <a:gradFill>
                <a:gsLst>
                  <a:gs pos="0">
                    <a:srgbClr val="DB4A80"/>
                  </a:gs>
                  <a:gs pos="50000">
                    <a:srgbClr val="E46683"/>
                  </a:gs>
                  <a:gs pos="100000">
                    <a:srgbClr val="ED8387"/>
                  </a:gs>
                </a:gsLst>
                <a:lin ang="21480474" scaled="1"/>
              </a:gradFill>
              <a:ln w="6858"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32941AB-314A-76A3-286B-C76D5D467372}"/>
                  </a:ext>
                </a:extLst>
              </p:cNvPr>
              <p:cNvSpPr/>
              <p:nvPr/>
            </p:nvSpPr>
            <p:spPr>
              <a:xfrm>
                <a:off x="4726477" y="3231553"/>
                <a:ext cx="150583" cy="151241"/>
              </a:xfrm>
              <a:custGeom>
                <a:avLst/>
                <a:gdLst>
                  <a:gd name="connsiteX0" fmla="*/ 157048 w 157048"/>
                  <a:gd name="connsiteY0" fmla="*/ 78867 h 157734"/>
                  <a:gd name="connsiteX1" fmla="*/ 78867 w 157048"/>
                  <a:gd name="connsiteY1" fmla="*/ 157734 h 157734"/>
                  <a:gd name="connsiteX2" fmla="*/ 0 w 157048"/>
                  <a:gd name="connsiteY2" fmla="*/ 78867 h 157734"/>
                  <a:gd name="connsiteX3" fmla="*/ 78867 w 157048"/>
                  <a:gd name="connsiteY3" fmla="*/ 0 h 157734"/>
                  <a:gd name="connsiteX4" fmla="*/ 157048 w 157048"/>
                  <a:gd name="connsiteY4" fmla="*/ 78867 h 157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048" h="157734">
                    <a:moveTo>
                      <a:pt x="157048" y="78867"/>
                    </a:moveTo>
                    <a:cubicBezTo>
                      <a:pt x="157048" y="122758"/>
                      <a:pt x="122073" y="157734"/>
                      <a:pt x="78867" y="157734"/>
                    </a:cubicBezTo>
                    <a:cubicBezTo>
                      <a:pt x="34976" y="157734"/>
                      <a:pt x="0" y="122758"/>
                      <a:pt x="0" y="78867"/>
                    </a:cubicBezTo>
                    <a:cubicBezTo>
                      <a:pt x="0" y="35662"/>
                      <a:pt x="34976" y="0"/>
                      <a:pt x="78867" y="0"/>
                    </a:cubicBezTo>
                    <a:cubicBezTo>
                      <a:pt x="122073" y="0"/>
                      <a:pt x="157048" y="35662"/>
                      <a:pt x="157048" y="78867"/>
                    </a:cubicBezTo>
                    <a:close/>
                  </a:path>
                </a:pathLst>
              </a:custGeom>
              <a:gradFill>
                <a:gsLst>
                  <a:gs pos="0">
                    <a:srgbClr val="1DA5C7"/>
                  </a:gs>
                  <a:gs pos="50000">
                    <a:srgbClr val="49C5C2"/>
                  </a:gs>
                  <a:gs pos="100000">
                    <a:srgbClr val="76E6BD"/>
                  </a:gs>
                </a:gsLst>
                <a:lin ang="0" scaled="1"/>
              </a:gradFill>
              <a:ln w="6858"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AA191965-07D4-2B1E-DB3D-2B9D4753E748}"/>
                  </a:ext>
                </a:extLst>
              </p:cNvPr>
              <p:cNvSpPr/>
              <p:nvPr/>
            </p:nvSpPr>
            <p:spPr>
              <a:xfrm>
                <a:off x="5940352" y="2374081"/>
                <a:ext cx="151241" cy="151241"/>
              </a:xfrm>
              <a:custGeom>
                <a:avLst/>
                <a:gdLst>
                  <a:gd name="connsiteX0" fmla="*/ 157734 w 157734"/>
                  <a:gd name="connsiteY0" fmla="*/ 78867 h 157734"/>
                  <a:gd name="connsiteX1" fmla="*/ 78867 w 157734"/>
                  <a:gd name="connsiteY1" fmla="*/ 157734 h 157734"/>
                  <a:gd name="connsiteX2" fmla="*/ 0 w 157734"/>
                  <a:gd name="connsiteY2" fmla="*/ 78867 h 157734"/>
                  <a:gd name="connsiteX3" fmla="*/ 78867 w 157734"/>
                  <a:gd name="connsiteY3" fmla="*/ 0 h 157734"/>
                  <a:gd name="connsiteX4" fmla="*/ 157734 w 157734"/>
                  <a:gd name="connsiteY4" fmla="*/ 78867 h 157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734" h="157734">
                    <a:moveTo>
                      <a:pt x="157734" y="78867"/>
                    </a:moveTo>
                    <a:cubicBezTo>
                      <a:pt x="157734" y="122072"/>
                      <a:pt x="122073" y="157734"/>
                      <a:pt x="78867" y="157734"/>
                    </a:cubicBezTo>
                    <a:cubicBezTo>
                      <a:pt x="34976" y="157734"/>
                      <a:pt x="0" y="122072"/>
                      <a:pt x="0" y="78867"/>
                    </a:cubicBezTo>
                    <a:cubicBezTo>
                      <a:pt x="0" y="34976"/>
                      <a:pt x="34976" y="0"/>
                      <a:pt x="78867" y="0"/>
                    </a:cubicBezTo>
                    <a:cubicBezTo>
                      <a:pt x="122073" y="0"/>
                      <a:pt x="157734" y="34976"/>
                      <a:pt x="157734" y="78867"/>
                    </a:cubicBezTo>
                    <a:close/>
                  </a:path>
                </a:pathLst>
              </a:custGeom>
              <a:gradFill>
                <a:gsLst>
                  <a:gs pos="0">
                    <a:srgbClr val="5669D1"/>
                  </a:gs>
                  <a:gs pos="50000">
                    <a:srgbClr val="6A99DE"/>
                  </a:gs>
                  <a:gs pos="100000">
                    <a:srgbClr val="7FCAEB"/>
                  </a:gs>
                </a:gsLst>
                <a:lin ang="0" scaled="1"/>
              </a:gradFill>
              <a:ln w="6858"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367E785E-A5C7-1FAD-B33E-CCDEC63495F7}"/>
                  </a:ext>
                </a:extLst>
              </p:cNvPr>
              <p:cNvSpPr/>
              <p:nvPr/>
            </p:nvSpPr>
            <p:spPr>
              <a:xfrm>
                <a:off x="5205188" y="4647300"/>
                <a:ext cx="151241" cy="151241"/>
              </a:xfrm>
              <a:custGeom>
                <a:avLst/>
                <a:gdLst>
                  <a:gd name="connsiteX0" fmla="*/ 157734 w 157734"/>
                  <a:gd name="connsiteY0" fmla="*/ 78867 h 157734"/>
                  <a:gd name="connsiteX1" fmla="*/ 78867 w 157734"/>
                  <a:gd name="connsiteY1" fmla="*/ 157734 h 157734"/>
                  <a:gd name="connsiteX2" fmla="*/ 0 w 157734"/>
                  <a:gd name="connsiteY2" fmla="*/ 78867 h 157734"/>
                  <a:gd name="connsiteX3" fmla="*/ 78867 w 157734"/>
                  <a:gd name="connsiteY3" fmla="*/ 0 h 157734"/>
                  <a:gd name="connsiteX4" fmla="*/ 157734 w 157734"/>
                  <a:gd name="connsiteY4" fmla="*/ 78867 h 157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734" h="157734">
                    <a:moveTo>
                      <a:pt x="157734" y="78867"/>
                    </a:moveTo>
                    <a:cubicBezTo>
                      <a:pt x="157734" y="122072"/>
                      <a:pt x="122758" y="157734"/>
                      <a:pt x="78867" y="157734"/>
                    </a:cubicBezTo>
                    <a:cubicBezTo>
                      <a:pt x="35661" y="157734"/>
                      <a:pt x="0" y="122072"/>
                      <a:pt x="0" y="78867"/>
                    </a:cubicBezTo>
                    <a:cubicBezTo>
                      <a:pt x="0" y="34976"/>
                      <a:pt x="35661" y="0"/>
                      <a:pt x="78867" y="0"/>
                    </a:cubicBezTo>
                    <a:cubicBezTo>
                      <a:pt x="122758" y="0"/>
                      <a:pt x="157734" y="34976"/>
                      <a:pt x="157734" y="78867"/>
                    </a:cubicBezTo>
                    <a:close/>
                  </a:path>
                </a:pathLst>
              </a:custGeom>
              <a:gradFill>
                <a:gsLst>
                  <a:gs pos="0">
                    <a:srgbClr val="FF8D00"/>
                  </a:gs>
                  <a:gs pos="50000">
                    <a:srgbClr val="FFB700"/>
                  </a:gs>
                  <a:gs pos="100000">
                    <a:srgbClr val="FFE100"/>
                  </a:gs>
                </a:gsLst>
                <a:lin ang="0" scaled="1"/>
              </a:gradFill>
              <a:ln w="6858"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EFCE8D55-2F21-2150-7045-9397E0BD28FA}"/>
                  </a:ext>
                </a:extLst>
              </p:cNvPr>
              <p:cNvSpPr/>
              <p:nvPr/>
            </p:nvSpPr>
            <p:spPr>
              <a:xfrm>
                <a:off x="7083208" y="3219716"/>
                <a:ext cx="151241" cy="151241"/>
              </a:xfrm>
              <a:custGeom>
                <a:avLst/>
                <a:gdLst>
                  <a:gd name="connsiteX0" fmla="*/ 157734 w 157734"/>
                  <a:gd name="connsiteY0" fmla="*/ 78867 h 157734"/>
                  <a:gd name="connsiteX1" fmla="*/ 78867 w 157734"/>
                  <a:gd name="connsiteY1" fmla="*/ 157734 h 157734"/>
                  <a:gd name="connsiteX2" fmla="*/ 0 w 157734"/>
                  <a:gd name="connsiteY2" fmla="*/ 78867 h 157734"/>
                  <a:gd name="connsiteX3" fmla="*/ 78867 w 157734"/>
                  <a:gd name="connsiteY3" fmla="*/ 0 h 157734"/>
                  <a:gd name="connsiteX4" fmla="*/ 157734 w 157734"/>
                  <a:gd name="connsiteY4" fmla="*/ 78867 h 157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734" h="157734">
                    <a:moveTo>
                      <a:pt x="157734" y="78867"/>
                    </a:moveTo>
                    <a:cubicBezTo>
                      <a:pt x="157734" y="122072"/>
                      <a:pt x="122072" y="157734"/>
                      <a:pt x="78867" y="157734"/>
                    </a:cubicBezTo>
                    <a:cubicBezTo>
                      <a:pt x="34976" y="157734"/>
                      <a:pt x="0" y="122072"/>
                      <a:pt x="0" y="78867"/>
                    </a:cubicBezTo>
                    <a:cubicBezTo>
                      <a:pt x="0" y="34976"/>
                      <a:pt x="34976" y="0"/>
                      <a:pt x="78867" y="0"/>
                    </a:cubicBezTo>
                    <a:cubicBezTo>
                      <a:pt x="122072" y="0"/>
                      <a:pt x="157734" y="34976"/>
                      <a:pt x="157734" y="78867"/>
                    </a:cubicBezTo>
                    <a:close/>
                  </a:path>
                </a:pathLst>
              </a:custGeom>
              <a:gradFill>
                <a:gsLst>
                  <a:gs pos="0">
                    <a:srgbClr val="7F5ADB"/>
                  </a:gs>
                  <a:gs pos="50000">
                    <a:srgbClr val="A95EE5"/>
                  </a:gs>
                  <a:gs pos="100000">
                    <a:srgbClr val="D463EF"/>
                  </a:gs>
                </a:gsLst>
                <a:lin ang="0" scaled="1"/>
              </a:gradFill>
              <a:ln w="6858" cap="flat">
                <a:noFill/>
                <a:prstDash val="solid"/>
                <a:miter/>
              </a:ln>
            </p:spPr>
            <p:txBody>
              <a:bodyPr rtlCol="0" anchor="ctr"/>
              <a:lstStyle/>
              <a:p>
                <a:endParaRPr lang="en-US"/>
              </a:p>
            </p:txBody>
          </p:sp>
        </p:grpSp>
      </p:grpSp>
      <p:sp>
        <p:nvSpPr>
          <p:cNvPr id="15" name="Freeform 14">
            <a:extLst>
              <a:ext uri="{FF2B5EF4-FFF2-40B4-BE49-F238E27FC236}">
                <a16:creationId xmlns:a16="http://schemas.microsoft.com/office/drawing/2014/main" id="{49009D60-1FBE-ADAC-AE96-4FA070E6C58C}"/>
              </a:ext>
            </a:extLst>
          </p:cNvPr>
          <p:cNvSpPr/>
          <p:nvPr/>
        </p:nvSpPr>
        <p:spPr>
          <a:xfrm>
            <a:off x="5018572" y="2603574"/>
            <a:ext cx="2154856" cy="2154856"/>
          </a:xfrm>
          <a:custGeom>
            <a:avLst/>
            <a:gdLst>
              <a:gd name="connsiteX0" fmla="*/ 1918183 w 2247366"/>
              <a:gd name="connsiteY0" fmla="*/ 1918183 h 2247366"/>
              <a:gd name="connsiteX1" fmla="*/ 329184 w 2247366"/>
              <a:gd name="connsiteY1" fmla="*/ 1918183 h 2247366"/>
              <a:gd name="connsiteX2" fmla="*/ 329184 w 2247366"/>
              <a:gd name="connsiteY2" fmla="*/ 329184 h 2247366"/>
              <a:gd name="connsiteX3" fmla="*/ 1918183 w 2247366"/>
              <a:gd name="connsiteY3" fmla="*/ 329184 h 2247366"/>
              <a:gd name="connsiteX4" fmla="*/ 1918183 w 2247366"/>
              <a:gd name="connsiteY4" fmla="*/ 1918183 h 22473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7366" h="2247366">
                <a:moveTo>
                  <a:pt x="1918183" y="1918183"/>
                </a:moveTo>
                <a:cubicBezTo>
                  <a:pt x="1479271" y="2357095"/>
                  <a:pt x="768096" y="2357095"/>
                  <a:pt x="329184" y="1918183"/>
                </a:cubicBezTo>
                <a:cubicBezTo>
                  <a:pt x="-109728" y="1479271"/>
                  <a:pt x="-109728" y="768096"/>
                  <a:pt x="329184" y="329184"/>
                </a:cubicBezTo>
                <a:cubicBezTo>
                  <a:pt x="768096" y="-109728"/>
                  <a:pt x="1479271" y="-109728"/>
                  <a:pt x="1918183" y="329184"/>
                </a:cubicBezTo>
                <a:cubicBezTo>
                  <a:pt x="2357095" y="768096"/>
                  <a:pt x="2357095" y="1479271"/>
                  <a:pt x="1918183" y="1918183"/>
                </a:cubicBezTo>
                <a:close/>
              </a:path>
            </a:pathLst>
          </a:custGeom>
          <a:gradFill>
            <a:gsLst>
              <a:gs pos="0">
                <a:srgbClr val="88A1BF"/>
              </a:gs>
              <a:gs pos="50000">
                <a:srgbClr val="C3D0DF"/>
              </a:gs>
              <a:gs pos="100000">
                <a:srgbClr val="FFFFFF"/>
              </a:gs>
            </a:gsLst>
            <a:lin ang="13499258" scaled="1"/>
          </a:gradFill>
          <a:ln w="6858" cap="flat">
            <a:noFill/>
            <a:prstDash val="solid"/>
            <a:miter/>
          </a:ln>
        </p:spPr>
        <p:txBody>
          <a:bodyPr rtlCol="0" anchor="ctr"/>
          <a:lstStyle/>
          <a:p>
            <a:endParaRPr lang="en-US"/>
          </a:p>
        </p:txBody>
      </p:sp>
      <p:sp>
        <p:nvSpPr>
          <p:cNvPr id="16" name="!!x1">
            <a:extLst>
              <a:ext uri="{FF2B5EF4-FFF2-40B4-BE49-F238E27FC236}">
                <a16:creationId xmlns:a16="http://schemas.microsoft.com/office/drawing/2014/main" id="{9876E2C8-B8BE-CA49-AE8B-AA00F772615E}"/>
              </a:ext>
            </a:extLst>
          </p:cNvPr>
          <p:cNvSpPr/>
          <p:nvPr/>
        </p:nvSpPr>
        <p:spPr>
          <a:xfrm>
            <a:off x="5089261" y="2674591"/>
            <a:ext cx="2013479" cy="2012821"/>
          </a:xfrm>
          <a:custGeom>
            <a:avLst/>
            <a:gdLst>
              <a:gd name="connsiteX0" fmla="*/ 0 w 2099919"/>
              <a:gd name="connsiteY0" fmla="*/ 1049960 h 2099234"/>
              <a:gd name="connsiteX1" fmla="*/ 1049960 w 2099919"/>
              <a:gd name="connsiteY1" fmla="*/ 0 h 2099234"/>
              <a:gd name="connsiteX2" fmla="*/ 2099920 w 2099919"/>
              <a:gd name="connsiteY2" fmla="*/ 1049960 h 2099234"/>
              <a:gd name="connsiteX3" fmla="*/ 1049960 w 2099919"/>
              <a:gd name="connsiteY3" fmla="*/ 2099234 h 2099234"/>
              <a:gd name="connsiteX4" fmla="*/ 0 w 2099919"/>
              <a:gd name="connsiteY4" fmla="*/ 1049960 h 20992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9919" h="2099234">
                <a:moveTo>
                  <a:pt x="0" y="1049960"/>
                </a:moveTo>
                <a:cubicBezTo>
                  <a:pt x="0" y="469773"/>
                  <a:pt x="470459" y="0"/>
                  <a:pt x="1049960" y="0"/>
                </a:cubicBezTo>
                <a:cubicBezTo>
                  <a:pt x="1630147" y="0"/>
                  <a:pt x="2099920" y="469773"/>
                  <a:pt x="2099920" y="1049960"/>
                </a:cubicBezTo>
                <a:cubicBezTo>
                  <a:pt x="2099920" y="1629461"/>
                  <a:pt x="1630147" y="2099234"/>
                  <a:pt x="1049960" y="2099234"/>
                </a:cubicBezTo>
                <a:cubicBezTo>
                  <a:pt x="470459" y="2099234"/>
                  <a:pt x="0" y="1629461"/>
                  <a:pt x="0" y="1049960"/>
                </a:cubicBezTo>
                <a:close/>
              </a:path>
            </a:pathLst>
          </a:custGeom>
          <a:gradFill>
            <a:gsLst>
              <a:gs pos="0">
                <a:srgbClr val="C8D3E1"/>
              </a:gs>
              <a:gs pos="50000">
                <a:srgbClr val="E3E9F0"/>
              </a:gs>
              <a:gs pos="100000">
                <a:srgbClr val="FFFFFF"/>
              </a:gs>
            </a:gsLst>
            <a:lin ang="5400000" scaled="1"/>
          </a:gradFill>
          <a:ln w="6858" cap="flat">
            <a:noFill/>
            <a:prstDash val="solid"/>
            <a:miter/>
          </a:ln>
        </p:spPr>
        <p:txBody>
          <a:bodyPr rtlCol="0" anchor="ctr"/>
          <a:lstStyle/>
          <a:p>
            <a:endParaRPr lang="en-US"/>
          </a:p>
        </p:txBody>
      </p:sp>
      <p:grpSp>
        <p:nvGrpSpPr>
          <p:cNvPr id="17" name="Group 16">
            <a:extLst>
              <a:ext uri="{FF2B5EF4-FFF2-40B4-BE49-F238E27FC236}">
                <a16:creationId xmlns:a16="http://schemas.microsoft.com/office/drawing/2014/main" id="{B6C2BE21-89B2-B0FE-3BE7-4B5986E1C51B}"/>
              </a:ext>
            </a:extLst>
          </p:cNvPr>
          <p:cNvGrpSpPr/>
          <p:nvPr/>
        </p:nvGrpSpPr>
        <p:grpSpPr>
          <a:xfrm>
            <a:off x="3453619" y="1523186"/>
            <a:ext cx="5707050" cy="4134798"/>
            <a:chOff x="3325853" y="1523186"/>
            <a:chExt cx="5707050" cy="4134798"/>
          </a:xfrm>
        </p:grpSpPr>
        <p:sp>
          <p:nvSpPr>
            <p:cNvPr id="18" name="Freeform 17">
              <a:extLst>
                <a:ext uri="{FF2B5EF4-FFF2-40B4-BE49-F238E27FC236}">
                  <a16:creationId xmlns:a16="http://schemas.microsoft.com/office/drawing/2014/main" id="{E768D544-7D77-4F2B-A13C-5FF6C8E107B9}"/>
                </a:ext>
              </a:extLst>
            </p:cNvPr>
            <p:cNvSpPr/>
            <p:nvPr/>
          </p:nvSpPr>
          <p:spPr>
            <a:xfrm>
              <a:off x="6412486" y="1523186"/>
              <a:ext cx="1249383" cy="4602"/>
            </a:xfrm>
            <a:custGeom>
              <a:avLst/>
              <a:gdLst>
                <a:gd name="connsiteX0" fmla="*/ 1303020 w 1303020"/>
                <a:gd name="connsiteY0" fmla="*/ 4801 h 4800"/>
                <a:gd name="connsiteX1" fmla="*/ 0 w 1303020"/>
                <a:gd name="connsiteY1" fmla="*/ 4801 h 4800"/>
                <a:gd name="connsiteX2" fmla="*/ 0 w 1303020"/>
                <a:gd name="connsiteY2" fmla="*/ 0 h 4800"/>
                <a:gd name="connsiteX3" fmla="*/ 1303020 w 1303020"/>
                <a:gd name="connsiteY3" fmla="*/ 0 h 4800"/>
              </a:gdLst>
              <a:ahLst/>
              <a:cxnLst>
                <a:cxn ang="0">
                  <a:pos x="connsiteX0" y="connsiteY0"/>
                </a:cxn>
                <a:cxn ang="0">
                  <a:pos x="connsiteX1" y="connsiteY1"/>
                </a:cxn>
                <a:cxn ang="0">
                  <a:pos x="connsiteX2" y="connsiteY2"/>
                </a:cxn>
                <a:cxn ang="0">
                  <a:pos x="connsiteX3" y="connsiteY3"/>
                </a:cxn>
              </a:cxnLst>
              <a:rect l="l" t="t" r="r" b="b"/>
              <a:pathLst>
                <a:path w="1303020" h="4800">
                  <a:moveTo>
                    <a:pt x="1303020" y="4801"/>
                  </a:moveTo>
                  <a:lnTo>
                    <a:pt x="0" y="4801"/>
                  </a:lnTo>
                  <a:lnTo>
                    <a:pt x="0" y="0"/>
                  </a:lnTo>
                  <a:lnTo>
                    <a:pt x="1303020" y="0"/>
                  </a:lnTo>
                  <a:close/>
                </a:path>
              </a:pathLst>
            </a:custGeom>
            <a:solidFill>
              <a:srgbClr val="DB4A80"/>
            </a:solidFill>
            <a:ln w="6858"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D30EB50-2549-2B1B-FB7C-DFE746F94EFE}"/>
                </a:ext>
              </a:extLst>
            </p:cNvPr>
            <p:cNvSpPr/>
            <p:nvPr/>
          </p:nvSpPr>
          <p:spPr>
            <a:xfrm>
              <a:off x="7783520" y="3694482"/>
              <a:ext cx="1249383" cy="4602"/>
            </a:xfrm>
            <a:custGeom>
              <a:avLst/>
              <a:gdLst>
                <a:gd name="connsiteX0" fmla="*/ 1303020 w 1303020"/>
                <a:gd name="connsiteY0" fmla="*/ 4800 h 4800"/>
                <a:gd name="connsiteX1" fmla="*/ 0 w 1303020"/>
                <a:gd name="connsiteY1" fmla="*/ 4800 h 4800"/>
                <a:gd name="connsiteX2" fmla="*/ 0 w 1303020"/>
                <a:gd name="connsiteY2" fmla="*/ 0 h 4800"/>
                <a:gd name="connsiteX3" fmla="*/ 1303020 w 1303020"/>
                <a:gd name="connsiteY3" fmla="*/ 0 h 4800"/>
              </a:gdLst>
              <a:ahLst/>
              <a:cxnLst>
                <a:cxn ang="0">
                  <a:pos x="connsiteX0" y="connsiteY0"/>
                </a:cxn>
                <a:cxn ang="0">
                  <a:pos x="connsiteX1" y="connsiteY1"/>
                </a:cxn>
                <a:cxn ang="0">
                  <a:pos x="connsiteX2" y="connsiteY2"/>
                </a:cxn>
                <a:cxn ang="0">
                  <a:pos x="connsiteX3" y="connsiteY3"/>
                </a:cxn>
              </a:cxnLst>
              <a:rect l="l" t="t" r="r" b="b"/>
              <a:pathLst>
                <a:path w="1303020" h="4800">
                  <a:moveTo>
                    <a:pt x="1303020" y="4800"/>
                  </a:moveTo>
                  <a:lnTo>
                    <a:pt x="0" y="4800"/>
                  </a:lnTo>
                  <a:lnTo>
                    <a:pt x="0" y="0"/>
                  </a:lnTo>
                  <a:lnTo>
                    <a:pt x="1303020" y="0"/>
                  </a:lnTo>
                  <a:close/>
                </a:path>
              </a:pathLst>
            </a:custGeom>
            <a:solidFill>
              <a:srgbClr val="FFB900"/>
            </a:solidFill>
            <a:ln w="6858"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69EE4943-4782-BD3C-1365-066B4BE6D28E}"/>
                </a:ext>
              </a:extLst>
            </p:cNvPr>
            <p:cNvSpPr/>
            <p:nvPr/>
          </p:nvSpPr>
          <p:spPr>
            <a:xfrm>
              <a:off x="5613539" y="5653382"/>
              <a:ext cx="1249383" cy="4602"/>
            </a:xfrm>
            <a:custGeom>
              <a:avLst/>
              <a:gdLst>
                <a:gd name="connsiteX0" fmla="*/ 1303020 w 1303020"/>
                <a:gd name="connsiteY0" fmla="*/ 4801 h 4800"/>
                <a:gd name="connsiteX1" fmla="*/ 0 w 1303020"/>
                <a:gd name="connsiteY1" fmla="*/ 4801 h 4800"/>
                <a:gd name="connsiteX2" fmla="*/ 0 w 1303020"/>
                <a:gd name="connsiteY2" fmla="*/ 0 h 4800"/>
                <a:gd name="connsiteX3" fmla="*/ 1303020 w 1303020"/>
                <a:gd name="connsiteY3" fmla="*/ 0 h 4800"/>
              </a:gdLst>
              <a:ahLst/>
              <a:cxnLst>
                <a:cxn ang="0">
                  <a:pos x="connsiteX0" y="connsiteY0"/>
                </a:cxn>
                <a:cxn ang="0">
                  <a:pos x="connsiteX1" y="connsiteY1"/>
                </a:cxn>
                <a:cxn ang="0">
                  <a:pos x="connsiteX2" y="connsiteY2"/>
                </a:cxn>
                <a:cxn ang="0">
                  <a:pos x="connsiteX3" y="connsiteY3"/>
                </a:cxn>
              </a:cxnLst>
              <a:rect l="l" t="t" r="r" b="b"/>
              <a:pathLst>
                <a:path w="1303020" h="4800">
                  <a:moveTo>
                    <a:pt x="1303020" y="4801"/>
                  </a:moveTo>
                  <a:lnTo>
                    <a:pt x="0" y="4801"/>
                  </a:lnTo>
                  <a:lnTo>
                    <a:pt x="0" y="0"/>
                  </a:lnTo>
                  <a:lnTo>
                    <a:pt x="1303020" y="0"/>
                  </a:lnTo>
                  <a:close/>
                </a:path>
              </a:pathLst>
            </a:custGeom>
            <a:solidFill>
              <a:srgbClr val="6FD7CF"/>
            </a:solidFill>
            <a:ln w="6858"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4F4C117B-C3B1-432A-743B-38A655709D45}"/>
                </a:ext>
              </a:extLst>
            </p:cNvPr>
            <p:cNvSpPr/>
            <p:nvPr/>
          </p:nvSpPr>
          <p:spPr>
            <a:xfrm>
              <a:off x="3325853" y="4834050"/>
              <a:ext cx="1249382" cy="5260"/>
            </a:xfrm>
            <a:custGeom>
              <a:avLst/>
              <a:gdLst>
                <a:gd name="connsiteX0" fmla="*/ 1303020 w 1303019"/>
                <a:gd name="connsiteY0" fmla="*/ 5486 h 5486"/>
                <a:gd name="connsiteX1" fmla="*/ 0 w 1303019"/>
                <a:gd name="connsiteY1" fmla="*/ 5486 h 5486"/>
                <a:gd name="connsiteX2" fmla="*/ 0 w 1303019"/>
                <a:gd name="connsiteY2" fmla="*/ 0 h 5486"/>
                <a:gd name="connsiteX3" fmla="*/ 1303020 w 1303019"/>
                <a:gd name="connsiteY3" fmla="*/ 0 h 5486"/>
              </a:gdLst>
              <a:ahLst/>
              <a:cxnLst>
                <a:cxn ang="0">
                  <a:pos x="connsiteX0" y="connsiteY0"/>
                </a:cxn>
                <a:cxn ang="0">
                  <a:pos x="connsiteX1" y="connsiteY1"/>
                </a:cxn>
                <a:cxn ang="0">
                  <a:pos x="connsiteX2" y="connsiteY2"/>
                </a:cxn>
                <a:cxn ang="0">
                  <a:pos x="connsiteX3" y="connsiteY3"/>
                </a:cxn>
              </a:cxnLst>
              <a:rect l="l" t="t" r="r" b="b"/>
              <a:pathLst>
                <a:path w="1303019" h="5486">
                  <a:moveTo>
                    <a:pt x="1303020" y="5486"/>
                  </a:moveTo>
                  <a:lnTo>
                    <a:pt x="0" y="5486"/>
                  </a:lnTo>
                  <a:lnTo>
                    <a:pt x="0" y="0"/>
                  </a:lnTo>
                  <a:lnTo>
                    <a:pt x="1303020" y="0"/>
                  </a:lnTo>
                  <a:close/>
                </a:path>
              </a:pathLst>
            </a:custGeom>
            <a:solidFill>
              <a:srgbClr val="687AE4"/>
            </a:solidFill>
            <a:ln w="6858"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BFACFFDA-72FB-2E58-D68C-22BF08BEF835}"/>
                </a:ext>
              </a:extLst>
            </p:cNvPr>
            <p:cNvSpPr/>
            <p:nvPr/>
          </p:nvSpPr>
          <p:spPr>
            <a:xfrm>
              <a:off x="3700010" y="1974937"/>
              <a:ext cx="1249383" cy="4602"/>
            </a:xfrm>
            <a:custGeom>
              <a:avLst/>
              <a:gdLst>
                <a:gd name="connsiteX0" fmla="*/ 1303020 w 1303020"/>
                <a:gd name="connsiteY0" fmla="*/ 4801 h 4800"/>
                <a:gd name="connsiteX1" fmla="*/ 0 w 1303020"/>
                <a:gd name="connsiteY1" fmla="*/ 4801 h 4800"/>
                <a:gd name="connsiteX2" fmla="*/ 0 w 1303020"/>
                <a:gd name="connsiteY2" fmla="*/ 0 h 4800"/>
                <a:gd name="connsiteX3" fmla="*/ 1303020 w 1303020"/>
                <a:gd name="connsiteY3" fmla="*/ 0 h 4800"/>
              </a:gdLst>
              <a:ahLst/>
              <a:cxnLst>
                <a:cxn ang="0">
                  <a:pos x="connsiteX0" y="connsiteY0"/>
                </a:cxn>
                <a:cxn ang="0">
                  <a:pos x="connsiteX1" y="connsiteY1"/>
                </a:cxn>
                <a:cxn ang="0">
                  <a:pos x="connsiteX2" y="connsiteY2"/>
                </a:cxn>
                <a:cxn ang="0">
                  <a:pos x="connsiteX3" y="connsiteY3"/>
                </a:cxn>
              </a:cxnLst>
              <a:rect l="l" t="t" r="r" b="b"/>
              <a:pathLst>
                <a:path w="1303020" h="4800">
                  <a:moveTo>
                    <a:pt x="1303020" y="4801"/>
                  </a:moveTo>
                  <a:lnTo>
                    <a:pt x="0" y="4801"/>
                  </a:lnTo>
                  <a:lnTo>
                    <a:pt x="0" y="0"/>
                  </a:lnTo>
                  <a:lnTo>
                    <a:pt x="1303020" y="0"/>
                  </a:lnTo>
                  <a:close/>
                </a:path>
              </a:pathLst>
            </a:custGeom>
            <a:solidFill>
              <a:srgbClr val="9978F0"/>
            </a:solidFill>
            <a:ln w="6858" cap="flat">
              <a:noFill/>
              <a:prstDash val="solid"/>
              <a:miter/>
            </a:ln>
          </p:spPr>
          <p:txBody>
            <a:bodyPr rtlCol="0" anchor="ctr"/>
            <a:lstStyle/>
            <a:p>
              <a:endParaRPr lang="en-US"/>
            </a:p>
          </p:txBody>
        </p:sp>
      </p:grpSp>
      <p:sp>
        <p:nvSpPr>
          <p:cNvPr id="53" name="TextBox 52">
            <a:extLst>
              <a:ext uri="{FF2B5EF4-FFF2-40B4-BE49-F238E27FC236}">
                <a16:creationId xmlns:a16="http://schemas.microsoft.com/office/drawing/2014/main" id="{9C7E3C94-1133-A711-9D42-C6ED3B1B185F}"/>
              </a:ext>
            </a:extLst>
          </p:cNvPr>
          <p:cNvSpPr txBox="1"/>
          <p:nvPr/>
        </p:nvSpPr>
        <p:spPr>
          <a:xfrm>
            <a:off x="5510886" y="5399605"/>
            <a:ext cx="1543198" cy="276999"/>
          </a:xfrm>
          <a:prstGeom prst="rect">
            <a:avLst/>
          </a:prstGeom>
          <a:noFill/>
        </p:spPr>
        <p:txBody>
          <a:bodyPr wrap="square" rtlCol="0">
            <a:spAutoFit/>
          </a:bodyPr>
          <a:lstStyle/>
          <a:p>
            <a:pPr algn="ctr"/>
            <a:r>
              <a:rPr lang="en-US" sz="1200" b="1" dirty="0">
                <a:solidFill>
                  <a:srgbClr val="2FB4C5"/>
                </a:solidFill>
                <a:latin typeface="Albert Sans" pitchFamily="2" charset="77"/>
              </a:rPr>
              <a:t>LOREM IPSUM</a:t>
            </a:r>
          </a:p>
        </p:txBody>
      </p:sp>
      <p:sp>
        <p:nvSpPr>
          <p:cNvPr id="54" name="TextBox 53">
            <a:extLst>
              <a:ext uri="{FF2B5EF4-FFF2-40B4-BE49-F238E27FC236}">
                <a16:creationId xmlns:a16="http://schemas.microsoft.com/office/drawing/2014/main" id="{60AEA21A-E43B-C357-0C97-DE18BA3A671B}"/>
              </a:ext>
            </a:extLst>
          </p:cNvPr>
          <p:cNvSpPr txBox="1"/>
          <p:nvPr/>
        </p:nvSpPr>
        <p:spPr>
          <a:xfrm>
            <a:off x="5664119" y="5655360"/>
            <a:ext cx="1619773" cy="461665"/>
          </a:xfrm>
          <a:prstGeom prst="rect">
            <a:avLst/>
          </a:prstGeom>
          <a:noFill/>
        </p:spPr>
        <p:txBody>
          <a:bodyPr wrap="square" rtlCol="0">
            <a:spAutoFit/>
          </a:bodyPr>
          <a:lstStyle/>
          <a:p>
            <a:r>
              <a:rPr lang="en-US" sz="800" dirty="0">
                <a:solidFill>
                  <a:schemeClr val="bg2"/>
                </a:solidFill>
                <a:latin typeface="Albert Sans" pitchFamily="2" charset="77"/>
              </a:rPr>
              <a:t>Lorem Ipsum, </a:t>
            </a:r>
            <a:r>
              <a:rPr lang="en-US" sz="800" dirty="0" err="1">
                <a:solidFill>
                  <a:schemeClr val="bg2"/>
                </a:solidFill>
                <a:latin typeface="Albert Sans" pitchFamily="2" charset="77"/>
              </a:rPr>
              <a:t>consectetur</a:t>
            </a:r>
            <a:r>
              <a:rPr lang="en-US" sz="800" dirty="0">
                <a:solidFill>
                  <a:schemeClr val="bg2"/>
                </a:solidFill>
                <a:latin typeface="Albert Sans" pitchFamily="2" charset="77"/>
              </a:rPr>
              <a:t> </a:t>
            </a:r>
            <a:r>
              <a:rPr lang="en-US" sz="800" dirty="0" err="1">
                <a:solidFill>
                  <a:schemeClr val="bg2"/>
                </a:solidFill>
                <a:latin typeface="Albert Sans" pitchFamily="2" charset="77"/>
              </a:rPr>
              <a:t>adipiscing</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Curabitur</a:t>
            </a:r>
            <a:r>
              <a:rPr lang="en-US" sz="800" dirty="0">
                <a:solidFill>
                  <a:schemeClr val="bg2"/>
                </a:solidFill>
                <a:latin typeface="Albert Sans" pitchFamily="2" charset="77"/>
              </a:rPr>
              <a:t> </a:t>
            </a:r>
            <a:r>
              <a:rPr lang="en-US" sz="800" dirty="0" err="1">
                <a:solidFill>
                  <a:schemeClr val="bg2"/>
                </a:solidFill>
                <a:latin typeface="Albert Sans" pitchFamily="2" charset="77"/>
              </a:rPr>
              <a:t>feugiat</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eget</a:t>
            </a:r>
            <a:r>
              <a:rPr lang="en-US" sz="800" dirty="0">
                <a:solidFill>
                  <a:schemeClr val="bg2"/>
                </a:solidFill>
                <a:latin typeface="Albert Sans" pitchFamily="2" charset="77"/>
              </a:rPr>
              <a:t> </a:t>
            </a:r>
            <a:r>
              <a:rPr lang="en-US" sz="800" dirty="0" err="1">
                <a:solidFill>
                  <a:schemeClr val="bg2"/>
                </a:solidFill>
                <a:latin typeface="Albert Sans" pitchFamily="2" charset="77"/>
              </a:rPr>
              <a:t>mauris</a:t>
            </a:r>
            <a:r>
              <a:rPr lang="en-US" sz="800" dirty="0">
                <a:solidFill>
                  <a:schemeClr val="bg2"/>
                </a:solidFill>
                <a:latin typeface="Albert Sans" pitchFamily="2" charset="77"/>
              </a:rPr>
              <a:t>.</a:t>
            </a:r>
          </a:p>
        </p:txBody>
      </p:sp>
      <p:sp>
        <p:nvSpPr>
          <p:cNvPr id="55" name="TextBox 54">
            <a:extLst>
              <a:ext uri="{FF2B5EF4-FFF2-40B4-BE49-F238E27FC236}">
                <a16:creationId xmlns:a16="http://schemas.microsoft.com/office/drawing/2014/main" id="{96D6F72E-2FBB-8E1E-084B-D718160C8B76}"/>
              </a:ext>
            </a:extLst>
          </p:cNvPr>
          <p:cNvSpPr txBox="1"/>
          <p:nvPr/>
        </p:nvSpPr>
        <p:spPr>
          <a:xfrm>
            <a:off x="7683999" y="3430068"/>
            <a:ext cx="1543198" cy="276999"/>
          </a:xfrm>
          <a:prstGeom prst="rect">
            <a:avLst/>
          </a:prstGeom>
          <a:noFill/>
        </p:spPr>
        <p:txBody>
          <a:bodyPr wrap="square" rtlCol="0">
            <a:spAutoFit/>
          </a:bodyPr>
          <a:lstStyle/>
          <a:p>
            <a:pPr algn="ctr"/>
            <a:r>
              <a:rPr lang="en-US" sz="1200" b="1" dirty="0">
                <a:solidFill>
                  <a:srgbClr val="F4A603"/>
                </a:solidFill>
                <a:latin typeface="Albert Sans" pitchFamily="2" charset="77"/>
              </a:rPr>
              <a:t>LOREM IPSUM</a:t>
            </a:r>
          </a:p>
        </p:txBody>
      </p:sp>
      <p:sp>
        <p:nvSpPr>
          <p:cNvPr id="56" name="TextBox 55">
            <a:extLst>
              <a:ext uri="{FF2B5EF4-FFF2-40B4-BE49-F238E27FC236}">
                <a16:creationId xmlns:a16="http://schemas.microsoft.com/office/drawing/2014/main" id="{168A877E-E00A-927A-1F8D-A2FA5AEA9554}"/>
              </a:ext>
            </a:extLst>
          </p:cNvPr>
          <p:cNvSpPr txBox="1"/>
          <p:nvPr/>
        </p:nvSpPr>
        <p:spPr>
          <a:xfrm>
            <a:off x="7837232" y="3685823"/>
            <a:ext cx="1619773" cy="461665"/>
          </a:xfrm>
          <a:prstGeom prst="rect">
            <a:avLst/>
          </a:prstGeom>
          <a:noFill/>
        </p:spPr>
        <p:txBody>
          <a:bodyPr wrap="square" rtlCol="0">
            <a:spAutoFit/>
          </a:bodyPr>
          <a:lstStyle/>
          <a:p>
            <a:r>
              <a:rPr lang="en-US" sz="800" dirty="0">
                <a:solidFill>
                  <a:schemeClr val="bg2"/>
                </a:solidFill>
                <a:latin typeface="Albert Sans" pitchFamily="2" charset="77"/>
              </a:rPr>
              <a:t>Lorem Ipsum, </a:t>
            </a:r>
            <a:r>
              <a:rPr lang="en-US" sz="800" dirty="0" err="1">
                <a:solidFill>
                  <a:schemeClr val="bg2"/>
                </a:solidFill>
                <a:latin typeface="Albert Sans" pitchFamily="2" charset="77"/>
              </a:rPr>
              <a:t>consectetur</a:t>
            </a:r>
            <a:r>
              <a:rPr lang="en-US" sz="800" dirty="0">
                <a:solidFill>
                  <a:schemeClr val="bg2"/>
                </a:solidFill>
                <a:latin typeface="Albert Sans" pitchFamily="2" charset="77"/>
              </a:rPr>
              <a:t> </a:t>
            </a:r>
            <a:r>
              <a:rPr lang="en-US" sz="800" dirty="0" err="1">
                <a:solidFill>
                  <a:schemeClr val="bg2"/>
                </a:solidFill>
                <a:latin typeface="Albert Sans" pitchFamily="2" charset="77"/>
              </a:rPr>
              <a:t>adipiscing</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Curabitur</a:t>
            </a:r>
            <a:r>
              <a:rPr lang="en-US" sz="800" dirty="0">
                <a:solidFill>
                  <a:schemeClr val="bg2"/>
                </a:solidFill>
                <a:latin typeface="Albert Sans" pitchFamily="2" charset="77"/>
              </a:rPr>
              <a:t> </a:t>
            </a:r>
            <a:r>
              <a:rPr lang="en-US" sz="800" dirty="0" err="1">
                <a:solidFill>
                  <a:schemeClr val="bg2"/>
                </a:solidFill>
                <a:latin typeface="Albert Sans" pitchFamily="2" charset="77"/>
              </a:rPr>
              <a:t>feugiat</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eget</a:t>
            </a:r>
            <a:r>
              <a:rPr lang="en-US" sz="800" dirty="0">
                <a:solidFill>
                  <a:schemeClr val="bg2"/>
                </a:solidFill>
                <a:latin typeface="Albert Sans" pitchFamily="2" charset="77"/>
              </a:rPr>
              <a:t> </a:t>
            </a:r>
            <a:r>
              <a:rPr lang="en-US" sz="800" dirty="0" err="1">
                <a:solidFill>
                  <a:schemeClr val="bg2"/>
                </a:solidFill>
                <a:latin typeface="Albert Sans" pitchFamily="2" charset="77"/>
              </a:rPr>
              <a:t>mauris</a:t>
            </a:r>
            <a:r>
              <a:rPr lang="en-US" sz="800" dirty="0">
                <a:solidFill>
                  <a:schemeClr val="bg2"/>
                </a:solidFill>
                <a:latin typeface="Albert Sans" pitchFamily="2" charset="77"/>
              </a:rPr>
              <a:t>.</a:t>
            </a:r>
          </a:p>
        </p:txBody>
      </p:sp>
      <p:sp>
        <p:nvSpPr>
          <p:cNvPr id="57" name="TextBox 56">
            <a:extLst>
              <a:ext uri="{FF2B5EF4-FFF2-40B4-BE49-F238E27FC236}">
                <a16:creationId xmlns:a16="http://schemas.microsoft.com/office/drawing/2014/main" id="{D2F1D716-768A-6588-4E3A-BB41BB4DEBA2}"/>
              </a:ext>
            </a:extLst>
          </p:cNvPr>
          <p:cNvSpPr txBox="1"/>
          <p:nvPr/>
        </p:nvSpPr>
        <p:spPr>
          <a:xfrm>
            <a:off x="3223565" y="4569631"/>
            <a:ext cx="1543198" cy="276999"/>
          </a:xfrm>
          <a:prstGeom prst="rect">
            <a:avLst/>
          </a:prstGeom>
          <a:noFill/>
        </p:spPr>
        <p:txBody>
          <a:bodyPr wrap="square" rtlCol="0">
            <a:spAutoFit/>
          </a:bodyPr>
          <a:lstStyle/>
          <a:p>
            <a:pPr algn="ctr"/>
            <a:r>
              <a:rPr lang="en-US" sz="1200" b="1" dirty="0">
                <a:solidFill>
                  <a:srgbClr val="6792DC"/>
                </a:solidFill>
                <a:latin typeface="Albert Sans" pitchFamily="2" charset="77"/>
              </a:rPr>
              <a:t>LOREM IPSUM</a:t>
            </a:r>
          </a:p>
        </p:txBody>
      </p:sp>
      <p:sp>
        <p:nvSpPr>
          <p:cNvPr id="58" name="TextBox 57">
            <a:extLst>
              <a:ext uri="{FF2B5EF4-FFF2-40B4-BE49-F238E27FC236}">
                <a16:creationId xmlns:a16="http://schemas.microsoft.com/office/drawing/2014/main" id="{A375AEE9-27BE-56A8-A72F-64D8ABAF32D7}"/>
              </a:ext>
            </a:extLst>
          </p:cNvPr>
          <p:cNvSpPr txBox="1"/>
          <p:nvPr/>
        </p:nvSpPr>
        <p:spPr>
          <a:xfrm>
            <a:off x="3376798" y="4825386"/>
            <a:ext cx="1619773" cy="461665"/>
          </a:xfrm>
          <a:prstGeom prst="rect">
            <a:avLst/>
          </a:prstGeom>
          <a:noFill/>
        </p:spPr>
        <p:txBody>
          <a:bodyPr wrap="square" rtlCol="0">
            <a:spAutoFit/>
          </a:bodyPr>
          <a:lstStyle/>
          <a:p>
            <a:r>
              <a:rPr lang="en-US" sz="800" dirty="0">
                <a:solidFill>
                  <a:schemeClr val="bg2"/>
                </a:solidFill>
                <a:latin typeface="Albert Sans" pitchFamily="2" charset="77"/>
              </a:rPr>
              <a:t>Lorem Ipsum, </a:t>
            </a:r>
            <a:r>
              <a:rPr lang="en-US" sz="800" dirty="0" err="1">
                <a:solidFill>
                  <a:schemeClr val="bg2"/>
                </a:solidFill>
                <a:latin typeface="Albert Sans" pitchFamily="2" charset="77"/>
              </a:rPr>
              <a:t>consectetur</a:t>
            </a:r>
            <a:r>
              <a:rPr lang="en-US" sz="800" dirty="0">
                <a:solidFill>
                  <a:schemeClr val="bg2"/>
                </a:solidFill>
                <a:latin typeface="Albert Sans" pitchFamily="2" charset="77"/>
              </a:rPr>
              <a:t> </a:t>
            </a:r>
            <a:r>
              <a:rPr lang="en-US" sz="800" dirty="0" err="1">
                <a:solidFill>
                  <a:schemeClr val="bg2"/>
                </a:solidFill>
                <a:latin typeface="Albert Sans" pitchFamily="2" charset="77"/>
              </a:rPr>
              <a:t>adipiscing</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Curabitur</a:t>
            </a:r>
            <a:r>
              <a:rPr lang="en-US" sz="800" dirty="0">
                <a:solidFill>
                  <a:schemeClr val="bg2"/>
                </a:solidFill>
                <a:latin typeface="Albert Sans" pitchFamily="2" charset="77"/>
              </a:rPr>
              <a:t> </a:t>
            </a:r>
            <a:r>
              <a:rPr lang="en-US" sz="800" dirty="0" err="1">
                <a:solidFill>
                  <a:schemeClr val="bg2"/>
                </a:solidFill>
                <a:latin typeface="Albert Sans" pitchFamily="2" charset="77"/>
              </a:rPr>
              <a:t>feugiat</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eget</a:t>
            </a:r>
            <a:r>
              <a:rPr lang="en-US" sz="800" dirty="0">
                <a:solidFill>
                  <a:schemeClr val="bg2"/>
                </a:solidFill>
                <a:latin typeface="Albert Sans" pitchFamily="2" charset="77"/>
              </a:rPr>
              <a:t> </a:t>
            </a:r>
            <a:r>
              <a:rPr lang="en-US" sz="800" dirty="0" err="1">
                <a:solidFill>
                  <a:schemeClr val="bg2"/>
                </a:solidFill>
                <a:latin typeface="Albert Sans" pitchFamily="2" charset="77"/>
              </a:rPr>
              <a:t>mauris</a:t>
            </a:r>
            <a:r>
              <a:rPr lang="en-US" sz="800" dirty="0">
                <a:solidFill>
                  <a:schemeClr val="bg2"/>
                </a:solidFill>
                <a:latin typeface="Albert Sans" pitchFamily="2" charset="77"/>
              </a:rPr>
              <a:t>.</a:t>
            </a:r>
          </a:p>
        </p:txBody>
      </p:sp>
      <p:sp>
        <p:nvSpPr>
          <p:cNvPr id="59" name="TextBox 58">
            <a:extLst>
              <a:ext uri="{FF2B5EF4-FFF2-40B4-BE49-F238E27FC236}">
                <a16:creationId xmlns:a16="http://schemas.microsoft.com/office/drawing/2014/main" id="{66B5BF3C-E156-A9D7-44D3-4533DADD5C46}"/>
              </a:ext>
            </a:extLst>
          </p:cNvPr>
          <p:cNvSpPr txBox="1"/>
          <p:nvPr/>
        </p:nvSpPr>
        <p:spPr>
          <a:xfrm>
            <a:off x="3587622" y="1705545"/>
            <a:ext cx="1543198" cy="276999"/>
          </a:xfrm>
          <a:prstGeom prst="rect">
            <a:avLst/>
          </a:prstGeom>
          <a:noFill/>
        </p:spPr>
        <p:txBody>
          <a:bodyPr wrap="square" rtlCol="0">
            <a:spAutoFit/>
          </a:bodyPr>
          <a:lstStyle/>
          <a:p>
            <a:pPr algn="ctr"/>
            <a:r>
              <a:rPr lang="en-US" sz="1200" b="1" dirty="0">
                <a:solidFill>
                  <a:srgbClr val="915BE0"/>
                </a:solidFill>
                <a:latin typeface="Albert Sans" pitchFamily="2" charset="77"/>
              </a:rPr>
              <a:t>LOREM IPSUM</a:t>
            </a:r>
          </a:p>
        </p:txBody>
      </p:sp>
      <p:sp>
        <p:nvSpPr>
          <p:cNvPr id="60" name="TextBox 59">
            <a:extLst>
              <a:ext uri="{FF2B5EF4-FFF2-40B4-BE49-F238E27FC236}">
                <a16:creationId xmlns:a16="http://schemas.microsoft.com/office/drawing/2014/main" id="{C753DD5E-0243-1571-28B0-BE8971C624DC}"/>
              </a:ext>
            </a:extLst>
          </p:cNvPr>
          <p:cNvSpPr txBox="1"/>
          <p:nvPr/>
        </p:nvSpPr>
        <p:spPr>
          <a:xfrm>
            <a:off x="3740855" y="1961300"/>
            <a:ext cx="1619773" cy="461665"/>
          </a:xfrm>
          <a:prstGeom prst="rect">
            <a:avLst/>
          </a:prstGeom>
          <a:noFill/>
        </p:spPr>
        <p:txBody>
          <a:bodyPr wrap="square" rtlCol="0">
            <a:spAutoFit/>
          </a:bodyPr>
          <a:lstStyle/>
          <a:p>
            <a:r>
              <a:rPr lang="en-US" sz="800" dirty="0">
                <a:solidFill>
                  <a:schemeClr val="bg2"/>
                </a:solidFill>
                <a:latin typeface="Albert Sans" pitchFamily="2" charset="77"/>
              </a:rPr>
              <a:t>Lorem Ipsum, </a:t>
            </a:r>
            <a:r>
              <a:rPr lang="en-US" sz="800" dirty="0" err="1">
                <a:solidFill>
                  <a:schemeClr val="bg2"/>
                </a:solidFill>
                <a:latin typeface="Albert Sans" pitchFamily="2" charset="77"/>
              </a:rPr>
              <a:t>consectetur</a:t>
            </a:r>
            <a:r>
              <a:rPr lang="en-US" sz="800" dirty="0">
                <a:solidFill>
                  <a:schemeClr val="bg2"/>
                </a:solidFill>
                <a:latin typeface="Albert Sans" pitchFamily="2" charset="77"/>
              </a:rPr>
              <a:t> </a:t>
            </a:r>
            <a:r>
              <a:rPr lang="en-US" sz="800" dirty="0" err="1">
                <a:solidFill>
                  <a:schemeClr val="bg2"/>
                </a:solidFill>
                <a:latin typeface="Albert Sans" pitchFamily="2" charset="77"/>
              </a:rPr>
              <a:t>adipiscing</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Curabitur</a:t>
            </a:r>
            <a:r>
              <a:rPr lang="en-US" sz="800" dirty="0">
                <a:solidFill>
                  <a:schemeClr val="bg2"/>
                </a:solidFill>
                <a:latin typeface="Albert Sans" pitchFamily="2" charset="77"/>
              </a:rPr>
              <a:t> </a:t>
            </a:r>
            <a:r>
              <a:rPr lang="en-US" sz="800" dirty="0" err="1">
                <a:solidFill>
                  <a:schemeClr val="bg2"/>
                </a:solidFill>
                <a:latin typeface="Albert Sans" pitchFamily="2" charset="77"/>
              </a:rPr>
              <a:t>feugiat</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eget</a:t>
            </a:r>
            <a:r>
              <a:rPr lang="en-US" sz="800" dirty="0">
                <a:solidFill>
                  <a:schemeClr val="bg2"/>
                </a:solidFill>
                <a:latin typeface="Albert Sans" pitchFamily="2" charset="77"/>
              </a:rPr>
              <a:t> </a:t>
            </a:r>
            <a:r>
              <a:rPr lang="en-US" sz="800" dirty="0" err="1">
                <a:solidFill>
                  <a:schemeClr val="bg2"/>
                </a:solidFill>
                <a:latin typeface="Albert Sans" pitchFamily="2" charset="77"/>
              </a:rPr>
              <a:t>mauris</a:t>
            </a:r>
            <a:r>
              <a:rPr lang="en-US" sz="800" dirty="0">
                <a:solidFill>
                  <a:schemeClr val="bg2"/>
                </a:solidFill>
                <a:latin typeface="Albert Sans" pitchFamily="2" charset="77"/>
              </a:rPr>
              <a:t>.</a:t>
            </a:r>
          </a:p>
        </p:txBody>
      </p:sp>
      <p:sp>
        <p:nvSpPr>
          <p:cNvPr id="61" name="TextBox 60">
            <a:extLst>
              <a:ext uri="{FF2B5EF4-FFF2-40B4-BE49-F238E27FC236}">
                <a16:creationId xmlns:a16="http://schemas.microsoft.com/office/drawing/2014/main" id="{74554B6E-8E73-9850-CA00-5A7800D371DB}"/>
              </a:ext>
            </a:extLst>
          </p:cNvPr>
          <p:cNvSpPr txBox="1"/>
          <p:nvPr/>
        </p:nvSpPr>
        <p:spPr>
          <a:xfrm>
            <a:off x="6304184" y="1256456"/>
            <a:ext cx="1543198" cy="276999"/>
          </a:xfrm>
          <a:prstGeom prst="rect">
            <a:avLst/>
          </a:prstGeom>
          <a:noFill/>
        </p:spPr>
        <p:txBody>
          <a:bodyPr wrap="square" rtlCol="0">
            <a:spAutoFit/>
          </a:bodyPr>
          <a:lstStyle/>
          <a:p>
            <a:pPr algn="ctr"/>
            <a:r>
              <a:rPr lang="en-US" sz="1200" b="1" dirty="0">
                <a:solidFill>
                  <a:srgbClr val="E26182"/>
                </a:solidFill>
                <a:latin typeface="Albert Sans" pitchFamily="2" charset="77"/>
              </a:rPr>
              <a:t>LOREM IPSUM</a:t>
            </a:r>
          </a:p>
        </p:txBody>
      </p:sp>
      <p:sp>
        <p:nvSpPr>
          <p:cNvPr id="62" name="TextBox 61">
            <a:extLst>
              <a:ext uri="{FF2B5EF4-FFF2-40B4-BE49-F238E27FC236}">
                <a16:creationId xmlns:a16="http://schemas.microsoft.com/office/drawing/2014/main" id="{A907902F-4873-CDFE-F991-3BFA00E7CD0C}"/>
              </a:ext>
            </a:extLst>
          </p:cNvPr>
          <p:cNvSpPr txBox="1"/>
          <p:nvPr/>
        </p:nvSpPr>
        <p:spPr>
          <a:xfrm>
            <a:off x="6457417" y="1512211"/>
            <a:ext cx="1619773" cy="461665"/>
          </a:xfrm>
          <a:prstGeom prst="rect">
            <a:avLst/>
          </a:prstGeom>
          <a:noFill/>
        </p:spPr>
        <p:txBody>
          <a:bodyPr wrap="square" rtlCol="0">
            <a:spAutoFit/>
          </a:bodyPr>
          <a:lstStyle/>
          <a:p>
            <a:r>
              <a:rPr lang="en-US" sz="800" dirty="0">
                <a:solidFill>
                  <a:schemeClr val="bg2"/>
                </a:solidFill>
                <a:latin typeface="Albert Sans" pitchFamily="2" charset="77"/>
              </a:rPr>
              <a:t>Lorem Ipsum, </a:t>
            </a:r>
            <a:r>
              <a:rPr lang="en-US" sz="800" dirty="0" err="1">
                <a:solidFill>
                  <a:schemeClr val="bg2"/>
                </a:solidFill>
                <a:latin typeface="Albert Sans" pitchFamily="2" charset="77"/>
              </a:rPr>
              <a:t>consectetur</a:t>
            </a:r>
            <a:r>
              <a:rPr lang="en-US" sz="800" dirty="0">
                <a:solidFill>
                  <a:schemeClr val="bg2"/>
                </a:solidFill>
                <a:latin typeface="Albert Sans" pitchFamily="2" charset="77"/>
              </a:rPr>
              <a:t> </a:t>
            </a:r>
            <a:r>
              <a:rPr lang="en-US" sz="800" dirty="0" err="1">
                <a:solidFill>
                  <a:schemeClr val="bg2"/>
                </a:solidFill>
                <a:latin typeface="Albert Sans" pitchFamily="2" charset="77"/>
              </a:rPr>
              <a:t>adipiscing</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Curabitur</a:t>
            </a:r>
            <a:r>
              <a:rPr lang="en-US" sz="800" dirty="0">
                <a:solidFill>
                  <a:schemeClr val="bg2"/>
                </a:solidFill>
                <a:latin typeface="Albert Sans" pitchFamily="2" charset="77"/>
              </a:rPr>
              <a:t> </a:t>
            </a:r>
            <a:r>
              <a:rPr lang="en-US" sz="800" dirty="0" err="1">
                <a:solidFill>
                  <a:schemeClr val="bg2"/>
                </a:solidFill>
                <a:latin typeface="Albert Sans" pitchFamily="2" charset="77"/>
              </a:rPr>
              <a:t>feugiat</a:t>
            </a:r>
            <a:r>
              <a:rPr lang="en-US" sz="800" dirty="0">
                <a:solidFill>
                  <a:schemeClr val="bg2"/>
                </a:solidFill>
                <a:latin typeface="Albert Sans" pitchFamily="2" charset="77"/>
              </a:rPr>
              <a:t> </a:t>
            </a:r>
            <a:r>
              <a:rPr lang="en-US" sz="800" dirty="0" err="1">
                <a:solidFill>
                  <a:schemeClr val="bg2"/>
                </a:solidFill>
                <a:latin typeface="Albert Sans" pitchFamily="2" charset="77"/>
              </a:rPr>
              <a:t>elit</a:t>
            </a:r>
            <a:r>
              <a:rPr lang="en-US" sz="800" dirty="0">
                <a:solidFill>
                  <a:schemeClr val="bg2"/>
                </a:solidFill>
                <a:latin typeface="Albert Sans" pitchFamily="2" charset="77"/>
              </a:rPr>
              <a:t> </a:t>
            </a:r>
            <a:r>
              <a:rPr lang="en-US" sz="800" dirty="0" err="1">
                <a:solidFill>
                  <a:schemeClr val="bg2"/>
                </a:solidFill>
                <a:latin typeface="Albert Sans" pitchFamily="2" charset="77"/>
              </a:rPr>
              <a:t>eget</a:t>
            </a:r>
            <a:r>
              <a:rPr lang="en-US" sz="800" dirty="0">
                <a:solidFill>
                  <a:schemeClr val="bg2"/>
                </a:solidFill>
                <a:latin typeface="Albert Sans" pitchFamily="2" charset="77"/>
              </a:rPr>
              <a:t> </a:t>
            </a:r>
            <a:r>
              <a:rPr lang="en-US" sz="800" dirty="0" err="1">
                <a:solidFill>
                  <a:schemeClr val="bg2"/>
                </a:solidFill>
                <a:latin typeface="Albert Sans" pitchFamily="2" charset="77"/>
              </a:rPr>
              <a:t>mauris</a:t>
            </a:r>
            <a:r>
              <a:rPr lang="en-US" sz="800" dirty="0">
                <a:solidFill>
                  <a:schemeClr val="bg2"/>
                </a:solidFill>
                <a:latin typeface="Albert Sans" pitchFamily="2" charset="77"/>
              </a:rPr>
              <a:t>.</a:t>
            </a:r>
          </a:p>
        </p:txBody>
      </p:sp>
      <p:sp>
        <p:nvSpPr>
          <p:cNvPr id="63" name="TextBox 62">
            <a:extLst>
              <a:ext uri="{FF2B5EF4-FFF2-40B4-BE49-F238E27FC236}">
                <a16:creationId xmlns:a16="http://schemas.microsoft.com/office/drawing/2014/main" id="{FADFFE8A-97CA-D10D-C242-C1906F488749}"/>
              </a:ext>
            </a:extLst>
          </p:cNvPr>
          <p:cNvSpPr txBox="1"/>
          <p:nvPr/>
        </p:nvSpPr>
        <p:spPr>
          <a:xfrm>
            <a:off x="4757911" y="3419391"/>
            <a:ext cx="2676178" cy="461665"/>
          </a:xfrm>
          <a:prstGeom prst="rect">
            <a:avLst/>
          </a:prstGeom>
          <a:noFill/>
        </p:spPr>
        <p:txBody>
          <a:bodyPr wrap="square">
            <a:spAutoFit/>
          </a:bodyPr>
          <a:lstStyle/>
          <a:p>
            <a:pPr algn="ctr"/>
            <a:r>
              <a:rPr lang="en-US" sz="2400" b="1" dirty="0">
                <a:solidFill>
                  <a:schemeClr val="bg2"/>
                </a:solidFill>
                <a:latin typeface="Conthrax Sb" panose="020B0707020201080204" pitchFamily="34" charset="0"/>
              </a:rPr>
              <a:t>GOALS</a:t>
            </a:r>
          </a:p>
        </p:txBody>
      </p:sp>
      <p:sp>
        <p:nvSpPr>
          <p:cNvPr id="4" name="TextBox 3">
            <a:extLst>
              <a:ext uri="{FF2B5EF4-FFF2-40B4-BE49-F238E27FC236}">
                <a16:creationId xmlns:a16="http://schemas.microsoft.com/office/drawing/2014/main" id="{C980D77D-4F98-3D31-B437-AE061662121E}"/>
              </a:ext>
            </a:extLst>
          </p:cNvPr>
          <p:cNvSpPr txBox="1"/>
          <p:nvPr/>
        </p:nvSpPr>
        <p:spPr>
          <a:xfrm>
            <a:off x="457200" y="342900"/>
            <a:ext cx="4129088" cy="400110"/>
          </a:xfrm>
          <a:prstGeom prst="rect">
            <a:avLst/>
          </a:prstGeom>
          <a:noFill/>
        </p:spPr>
        <p:txBody>
          <a:bodyPr wrap="square" rtlCol="0">
            <a:spAutoFit/>
          </a:bodyPr>
          <a:lstStyle/>
          <a:p>
            <a:r>
              <a:rPr lang="en-US" sz="2000" dirty="0">
                <a:solidFill>
                  <a:schemeClr val="bg1">
                    <a:lumMod val="50000"/>
                  </a:schemeClr>
                </a:solidFill>
              </a:rPr>
              <a:t>Process </a:t>
            </a:r>
            <a:r>
              <a:rPr lang="en-US" sz="2000" b="1" dirty="0">
                <a:solidFill>
                  <a:schemeClr val="bg1">
                    <a:lumMod val="50000"/>
                  </a:schemeClr>
                </a:solidFill>
              </a:rPr>
              <a:t>Page</a:t>
            </a:r>
          </a:p>
        </p:txBody>
      </p:sp>
      <p:cxnSp>
        <p:nvCxnSpPr>
          <p:cNvPr id="64" name="Straight Connector 63">
            <a:extLst>
              <a:ext uri="{FF2B5EF4-FFF2-40B4-BE49-F238E27FC236}">
                <a16:creationId xmlns:a16="http://schemas.microsoft.com/office/drawing/2014/main" id="{42C45693-0834-894C-C6F7-A95691334E24}"/>
              </a:ext>
            </a:extLst>
          </p:cNvPr>
          <p:cNvCxnSpPr>
            <a:cxnSpLocks/>
          </p:cNvCxnSpPr>
          <p:nvPr/>
        </p:nvCxnSpPr>
        <p:spPr>
          <a:xfrm>
            <a:off x="2228850" y="658308"/>
            <a:ext cx="8543925"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65" name="Rectangle 64">
            <a:extLst>
              <a:ext uri="{FF2B5EF4-FFF2-40B4-BE49-F238E27FC236}">
                <a16:creationId xmlns:a16="http://schemas.microsoft.com/office/drawing/2014/main" id="{A680BA18-1775-6DE8-4BA4-35A9E72FFB5C}"/>
              </a:ext>
            </a:extLst>
          </p:cNvPr>
          <p:cNvSpPr/>
          <p:nvPr/>
        </p:nvSpPr>
        <p:spPr>
          <a:xfrm>
            <a:off x="9772650" y="458253"/>
            <a:ext cx="1962150" cy="40011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INFOGRAPHIC</a:t>
            </a:r>
          </a:p>
        </p:txBody>
      </p:sp>
      <p:sp>
        <p:nvSpPr>
          <p:cNvPr id="68" name="Rectangle 67">
            <a:extLst>
              <a:ext uri="{FF2B5EF4-FFF2-40B4-BE49-F238E27FC236}">
                <a16:creationId xmlns:a16="http://schemas.microsoft.com/office/drawing/2014/main" id="{9BE45C83-14D5-8D92-21A5-F7AB6653AC25}"/>
              </a:ext>
            </a:extLst>
          </p:cNvPr>
          <p:cNvSpPr/>
          <p:nvPr/>
        </p:nvSpPr>
        <p:spPr>
          <a:xfrm>
            <a:off x="0" y="6206399"/>
            <a:ext cx="12192000" cy="651602"/>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9" name="Imagen 17">
            <a:extLst>
              <a:ext uri="{FF2B5EF4-FFF2-40B4-BE49-F238E27FC236}">
                <a16:creationId xmlns:a16="http://schemas.microsoft.com/office/drawing/2014/main" id="{8BF91226-62BA-F26C-8F2D-B473EFAB6F6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389" r="12615" b="30833"/>
          <a:stretch/>
        </p:blipFill>
        <p:spPr>
          <a:xfrm>
            <a:off x="5477605" y="6306180"/>
            <a:ext cx="1035948" cy="507133"/>
          </a:xfrm>
          <a:prstGeom prst="rect">
            <a:avLst/>
          </a:prstGeom>
        </p:spPr>
      </p:pic>
    </p:spTree>
    <p:extLst>
      <p:ext uri="{BB962C8B-B14F-4D97-AF65-F5344CB8AC3E}">
        <p14:creationId xmlns:p14="http://schemas.microsoft.com/office/powerpoint/2010/main" val="26054064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25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53"/>
                                        </p:tgtEl>
                                        <p:attrNameLst>
                                          <p:attrName>style.visibility</p:attrName>
                                        </p:attrNameLst>
                                      </p:cBhvr>
                                      <p:to>
                                        <p:strVal val="visible"/>
                                      </p:to>
                                    </p:set>
                                    <p:animEffect transition="in" filter="randombar(horizontal)">
                                      <p:cBhvr>
                                        <p:cTn id="10" dur="500"/>
                                        <p:tgtEl>
                                          <p:spTgt spid="53"/>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54"/>
                                        </p:tgtEl>
                                        <p:attrNameLst>
                                          <p:attrName>style.visibility</p:attrName>
                                        </p:attrNameLst>
                                      </p:cBhvr>
                                      <p:to>
                                        <p:strVal val="visible"/>
                                      </p:to>
                                    </p:set>
                                    <p:animEffect transition="in" filter="randombar(horizontal)">
                                      <p:cBhvr>
                                        <p:cTn id="13" dur="500"/>
                                        <p:tgtEl>
                                          <p:spTgt spid="54"/>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55"/>
                                        </p:tgtEl>
                                        <p:attrNameLst>
                                          <p:attrName>style.visibility</p:attrName>
                                        </p:attrNameLst>
                                      </p:cBhvr>
                                      <p:to>
                                        <p:strVal val="visible"/>
                                      </p:to>
                                    </p:set>
                                    <p:animEffect transition="in" filter="randombar(horizontal)">
                                      <p:cBhvr>
                                        <p:cTn id="16" dur="500"/>
                                        <p:tgtEl>
                                          <p:spTgt spid="55"/>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56"/>
                                        </p:tgtEl>
                                        <p:attrNameLst>
                                          <p:attrName>style.visibility</p:attrName>
                                        </p:attrNameLst>
                                      </p:cBhvr>
                                      <p:to>
                                        <p:strVal val="visible"/>
                                      </p:to>
                                    </p:set>
                                    <p:animEffect transition="in" filter="randombar(horizontal)">
                                      <p:cBhvr>
                                        <p:cTn id="19" dur="500"/>
                                        <p:tgtEl>
                                          <p:spTgt spid="56"/>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57"/>
                                        </p:tgtEl>
                                        <p:attrNameLst>
                                          <p:attrName>style.visibility</p:attrName>
                                        </p:attrNameLst>
                                      </p:cBhvr>
                                      <p:to>
                                        <p:strVal val="visible"/>
                                      </p:to>
                                    </p:set>
                                    <p:animEffect transition="in" filter="randombar(horizontal)">
                                      <p:cBhvr>
                                        <p:cTn id="22" dur="500"/>
                                        <p:tgtEl>
                                          <p:spTgt spid="57"/>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58"/>
                                        </p:tgtEl>
                                        <p:attrNameLst>
                                          <p:attrName>style.visibility</p:attrName>
                                        </p:attrNameLst>
                                      </p:cBhvr>
                                      <p:to>
                                        <p:strVal val="visible"/>
                                      </p:to>
                                    </p:set>
                                    <p:animEffect transition="in" filter="randombar(horizontal)">
                                      <p:cBhvr>
                                        <p:cTn id="25" dur="500"/>
                                        <p:tgtEl>
                                          <p:spTgt spid="58"/>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59"/>
                                        </p:tgtEl>
                                        <p:attrNameLst>
                                          <p:attrName>style.visibility</p:attrName>
                                        </p:attrNameLst>
                                      </p:cBhvr>
                                      <p:to>
                                        <p:strVal val="visible"/>
                                      </p:to>
                                    </p:set>
                                    <p:animEffect transition="in" filter="randombar(horizontal)">
                                      <p:cBhvr>
                                        <p:cTn id="28" dur="500"/>
                                        <p:tgtEl>
                                          <p:spTgt spid="59"/>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60"/>
                                        </p:tgtEl>
                                        <p:attrNameLst>
                                          <p:attrName>style.visibility</p:attrName>
                                        </p:attrNameLst>
                                      </p:cBhvr>
                                      <p:to>
                                        <p:strVal val="visible"/>
                                      </p:to>
                                    </p:set>
                                    <p:animEffect transition="in" filter="randombar(horizontal)">
                                      <p:cBhvr>
                                        <p:cTn id="31" dur="500"/>
                                        <p:tgtEl>
                                          <p:spTgt spid="60"/>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61"/>
                                        </p:tgtEl>
                                        <p:attrNameLst>
                                          <p:attrName>style.visibility</p:attrName>
                                        </p:attrNameLst>
                                      </p:cBhvr>
                                      <p:to>
                                        <p:strVal val="visible"/>
                                      </p:to>
                                    </p:set>
                                    <p:animEffect transition="in" filter="randombar(horizontal)">
                                      <p:cBhvr>
                                        <p:cTn id="34" dur="500"/>
                                        <p:tgtEl>
                                          <p:spTgt spid="61"/>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62"/>
                                        </p:tgtEl>
                                        <p:attrNameLst>
                                          <p:attrName>style.visibility</p:attrName>
                                        </p:attrNameLst>
                                      </p:cBhvr>
                                      <p:to>
                                        <p:strVal val="visible"/>
                                      </p:to>
                                    </p:set>
                                    <p:animEffect transition="in" filter="randombar(horizontal)">
                                      <p:cBhvr>
                                        <p:cTn id="37"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4" grpId="0"/>
      <p:bldP spid="55" grpId="0"/>
      <p:bldP spid="56" grpId="0"/>
      <p:bldP spid="57" grpId="0"/>
      <p:bldP spid="58" grpId="0"/>
      <p:bldP spid="59" grpId="0"/>
      <p:bldP spid="60" grpId="0"/>
      <p:bldP spid="61" grpId="0"/>
      <p:bldP spid="6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1"/>
          <p:cNvSpPr>
            <a:spLocks noChangeArrowheads="1"/>
          </p:cNvSpPr>
          <p:nvPr/>
        </p:nvSpPr>
        <p:spPr bwMode="auto">
          <a:xfrm>
            <a:off x="4774938" y="2324496"/>
            <a:ext cx="1084262" cy="1085850"/>
          </a:xfrm>
          <a:prstGeom prst="ellipse">
            <a:avLst/>
          </a:prstGeom>
          <a:solidFill>
            <a:schemeClr val="accent3"/>
          </a:solidFill>
          <a:ln w="30163" cap="flat">
            <a:solidFill>
              <a:schemeClr val="accent3"/>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6" name="Freeform 36"/>
          <p:cNvSpPr>
            <a:spLocks noEditPoints="1"/>
          </p:cNvSpPr>
          <p:nvPr/>
        </p:nvSpPr>
        <p:spPr bwMode="auto">
          <a:xfrm>
            <a:off x="5047988" y="2653109"/>
            <a:ext cx="536575" cy="430213"/>
          </a:xfrm>
          <a:custGeom>
            <a:avLst/>
            <a:gdLst>
              <a:gd name="T0" fmla="*/ 141 w 141"/>
              <a:gd name="T1" fmla="*/ 113 h 113"/>
              <a:gd name="T2" fmla="*/ 0 w 141"/>
              <a:gd name="T3" fmla="*/ 113 h 113"/>
              <a:gd name="T4" fmla="*/ 34 w 141"/>
              <a:gd name="T5" fmla="*/ 82 h 113"/>
              <a:gd name="T6" fmla="*/ 15 w 141"/>
              <a:gd name="T7" fmla="*/ 82 h 113"/>
              <a:gd name="T8" fmla="*/ 15 w 141"/>
              <a:gd name="T9" fmla="*/ 113 h 113"/>
              <a:gd name="T10" fmla="*/ 34 w 141"/>
              <a:gd name="T11" fmla="*/ 113 h 113"/>
              <a:gd name="T12" fmla="*/ 34 w 141"/>
              <a:gd name="T13" fmla="*/ 82 h 113"/>
              <a:gd name="T14" fmla="*/ 64 w 141"/>
              <a:gd name="T15" fmla="*/ 52 h 113"/>
              <a:gd name="T16" fmla="*/ 45 w 141"/>
              <a:gd name="T17" fmla="*/ 52 h 113"/>
              <a:gd name="T18" fmla="*/ 45 w 141"/>
              <a:gd name="T19" fmla="*/ 113 h 113"/>
              <a:gd name="T20" fmla="*/ 64 w 141"/>
              <a:gd name="T21" fmla="*/ 113 h 113"/>
              <a:gd name="T22" fmla="*/ 64 w 141"/>
              <a:gd name="T23" fmla="*/ 52 h 113"/>
              <a:gd name="T24" fmla="*/ 95 w 141"/>
              <a:gd name="T25" fmla="*/ 65 h 113"/>
              <a:gd name="T26" fmla="*/ 75 w 141"/>
              <a:gd name="T27" fmla="*/ 65 h 113"/>
              <a:gd name="T28" fmla="*/ 75 w 141"/>
              <a:gd name="T29" fmla="*/ 113 h 113"/>
              <a:gd name="T30" fmla="*/ 95 w 141"/>
              <a:gd name="T31" fmla="*/ 113 h 113"/>
              <a:gd name="T32" fmla="*/ 95 w 141"/>
              <a:gd name="T33" fmla="*/ 65 h 113"/>
              <a:gd name="T34" fmla="*/ 125 w 141"/>
              <a:gd name="T35" fmla="*/ 34 h 113"/>
              <a:gd name="T36" fmla="*/ 106 w 141"/>
              <a:gd name="T37" fmla="*/ 34 h 113"/>
              <a:gd name="T38" fmla="*/ 106 w 141"/>
              <a:gd name="T39" fmla="*/ 113 h 113"/>
              <a:gd name="T40" fmla="*/ 125 w 141"/>
              <a:gd name="T41" fmla="*/ 113 h 113"/>
              <a:gd name="T42" fmla="*/ 125 w 141"/>
              <a:gd name="T43" fmla="*/ 34 h 113"/>
              <a:gd name="T44" fmla="*/ 24 w 141"/>
              <a:gd name="T45" fmla="*/ 49 h 113"/>
              <a:gd name="T46" fmla="*/ 19 w 141"/>
              <a:gd name="T47" fmla="*/ 54 h 113"/>
              <a:gd name="T48" fmla="*/ 24 w 141"/>
              <a:gd name="T49" fmla="*/ 60 h 113"/>
              <a:gd name="T50" fmla="*/ 30 w 141"/>
              <a:gd name="T51" fmla="*/ 54 h 113"/>
              <a:gd name="T52" fmla="*/ 24 w 141"/>
              <a:gd name="T53" fmla="*/ 49 h 113"/>
              <a:gd name="T54" fmla="*/ 55 w 141"/>
              <a:gd name="T55" fmla="*/ 20 h 113"/>
              <a:gd name="T56" fmla="*/ 49 w 141"/>
              <a:gd name="T57" fmla="*/ 25 h 113"/>
              <a:gd name="T58" fmla="*/ 55 w 141"/>
              <a:gd name="T59" fmla="*/ 31 h 113"/>
              <a:gd name="T60" fmla="*/ 60 w 141"/>
              <a:gd name="T61" fmla="*/ 25 h 113"/>
              <a:gd name="T62" fmla="*/ 55 w 141"/>
              <a:gd name="T63" fmla="*/ 20 h 113"/>
              <a:gd name="T64" fmla="*/ 85 w 141"/>
              <a:gd name="T65" fmla="*/ 34 h 113"/>
              <a:gd name="T66" fmla="*/ 80 w 141"/>
              <a:gd name="T67" fmla="*/ 40 h 113"/>
              <a:gd name="T68" fmla="*/ 85 w 141"/>
              <a:gd name="T69" fmla="*/ 46 h 113"/>
              <a:gd name="T70" fmla="*/ 91 w 141"/>
              <a:gd name="T71" fmla="*/ 40 h 113"/>
              <a:gd name="T72" fmla="*/ 85 w 141"/>
              <a:gd name="T73" fmla="*/ 34 h 113"/>
              <a:gd name="T74" fmla="*/ 116 w 141"/>
              <a:gd name="T75" fmla="*/ 0 h 113"/>
              <a:gd name="T76" fmla="*/ 110 w 141"/>
              <a:gd name="T77" fmla="*/ 5 h 113"/>
              <a:gd name="T78" fmla="*/ 116 w 141"/>
              <a:gd name="T79" fmla="*/ 11 h 113"/>
              <a:gd name="T80" fmla="*/ 121 w 141"/>
              <a:gd name="T81" fmla="*/ 5 h 113"/>
              <a:gd name="T82" fmla="*/ 116 w 141"/>
              <a:gd name="T83" fmla="*/ 0 h 113"/>
              <a:gd name="T84" fmla="*/ 89 w 141"/>
              <a:gd name="T85" fmla="*/ 36 h 113"/>
              <a:gd name="T86" fmla="*/ 112 w 141"/>
              <a:gd name="T87" fmla="*/ 9 h 113"/>
              <a:gd name="T88" fmla="*/ 60 w 141"/>
              <a:gd name="T89" fmla="*/ 28 h 113"/>
              <a:gd name="T90" fmla="*/ 80 w 141"/>
              <a:gd name="T91" fmla="*/ 38 h 113"/>
              <a:gd name="T92" fmla="*/ 51 w 141"/>
              <a:gd name="T93" fmla="*/ 29 h 113"/>
              <a:gd name="T94" fmla="*/ 28 w 141"/>
              <a:gd name="T95" fmla="*/ 51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41" h="113">
                <a:moveTo>
                  <a:pt x="141" y="113"/>
                </a:moveTo>
                <a:cubicBezTo>
                  <a:pt x="0" y="113"/>
                  <a:pt x="0" y="113"/>
                  <a:pt x="0" y="113"/>
                </a:cubicBezTo>
                <a:moveTo>
                  <a:pt x="34" y="82"/>
                </a:moveTo>
                <a:cubicBezTo>
                  <a:pt x="15" y="82"/>
                  <a:pt x="15" y="82"/>
                  <a:pt x="15" y="82"/>
                </a:cubicBezTo>
                <a:cubicBezTo>
                  <a:pt x="15" y="113"/>
                  <a:pt x="15" y="113"/>
                  <a:pt x="15" y="113"/>
                </a:cubicBezTo>
                <a:cubicBezTo>
                  <a:pt x="34" y="113"/>
                  <a:pt x="34" y="113"/>
                  <a:pt x="34" y="113"/>
                </a:cubicBezTo>
                <a:lnTo>
                  <a:pt x="34" y="82"/>
                </a:lnTo>
                <a:close/>
                <a:moveTo>
                  <a:pt x="64" y="52"/>
                </a:moveTo>
                <a:cubicBezTo>
                  <a:pt x="45" y="52"/>
                  <a:pt x="45" y="52"/>
                  <a:pt x="45" y="52"/>
                </a:cubicBezTo>
                <a:cubicBezTo>
                  <a:pt x="45" y="113"/>
                  <a:pt x="45" y="113"/>
                  <a:pt x="45" y="113"/>
                </a:cubicBezTo>
                <a:cubicBezTo>
                  <a:pt x="64" y="113"/>
                  <a:pt x="64" y="113"/>
                  <a:pt x="64" y="113"/>
                </a:cubicBezTo>
                <a:lnTo>
                  <a:pt x="64" y="52"/>
                </a:lnTo>
                <a:close/>
                <a:moveTo>
                  <a:pt x="95" y="65"/>
                </a:moveTo>
                <a:cubicBezTo>
                  <a:pt x="75" y="65"/>
                  <a:pt x="75" y="65"/>
                  <a:pt x="75" y="65"/>
                </a:cubicBezTo>
                <a:cubicBezTo>
                  <a:pt x="75" y="113"/>
                  <a:pt x="75" y="113"/>
                  <a:pt x="75" y="113"/>
                </a:cubicBezTo>
                <a:cubicBezTo>
                  <a:pt x="95" y="113"/>
                  <a:pt x="95" y="113"/>
                  <a:pt x="95" y="113"/>
                </a:cubicBezTo>
                <a:lnTo>
                  <a:pt x="95" y="65"/>
                </a:lnTo>
                <a:close/>
                <a:moveTo>
                  <a:pt x="125" y="34"/>
                </a:moveTo>
                <a:cubicBezTo>
                  <a:pt x="106" y="34"/>
                  <a:pt x="106" y="34"/>
                  <a:pt x="106" y="34"/>
                </a:cubicBezTo>
                <a:cubicBezTo>
                  <a:pt x="106" y="113"/>
                  <a:pt x="106" y="113"/>
                  <a:pt x="106" y="113"/>
                </a:cubicBezTo>
                <a:cubicBezTo>
                  <a:pt x="125" y="113"/>
                  <a:pt x="125" y="113"/>
                  <a:pt x="125" y="113"/>
                </a:cubicBezTo>
                <a:lnTo>
                  <a:pt x="125" y="34"/>
                </a:lnTo>
                <a:close/>
                <a:moveTo>
                  <a:pt x="24" y="49"/>
                </a:moveTo>
                <a:cubicBezTo>
                  <a:pt x="21" y="49"/>
                  <a:pt x="19" y="51"/>
                  <a:pt x="19" y="54"/>
                </a:cubicBezTo>
                <a:cubicBezTo>
                  <a:pt x="19" y="57"/>
                  <a:pt x="21" y="60"/>
                  <a:pt x="24" y="60"/>
                </a:cubicBezTo>
                <a:cubicBezTo>
                  <a:pt x="27" y="60"/>
                  <a:pt x="30" y="57"/>
                  <a:pt x="30" y="54"/>
                </a:cubicBezTo>
                <a:cubicBezTo>
                  <a:pt x="30" y="51"/>
                  <a:pt x="27" y="49"/>
                  <a:pt x="24" y="49"/>
                </a:cubicBezTo>
                <a:close/>
                <a:moveTo>
                  <a:pt x="55" y="20"/>
                </a:moveTo>
                <a:cubicBezTo>
                  <a:pt x="52" y="20"/>
                  <a:pt x="49" y="22"/>
                  <a:pt x="49" y="25"/>
                </a:cubicBezTo>
                <a:cubicBezTo>
                  <a:pt x="49" y="28"/>
                  <a:pt x="52" y="31"/>
                  <a:pt x="55" y="31"/>
                </a:cubicBezTo>
                <a:cubicBezTo>
                  <a:pt x="58" y="31"/>
                  <a:pt x="60" y="28"/>
                  <a:pt x="60" y="25"/>
                </a:cubicBezTo>
                <a:cubicBezTo>
                  <a:pt x="60" y="22"/>
                  <a:pt x="58" y="20"/>
                  <a:pt x="55" y="20"/>
                </a:cubicBezTo>
                <a:close/>
                <a:moveTo>
                  <a:pt x="85" y="34"/>
                </a:moveTo>
                <a:cubicBezTo>
                  <a:pt x="82" y="34"/>
                  <a:pt x="80" y="37"/>
                  <a:pt x="80" y="40"/>
                </a:cubicBezTo>
                <a:cubicBezTo>
                  <a:pt x="80" y="43"/>
                  <a:pt x="82" y="46"/>
                  <a:pt x="85" y="46"/>
                </a:cubicBezTo>
                <a:cubicBezTo>
                  <a:pt x="88" y="46"/>
                  <a:pt x="91" y="43"/>
                  <a:pt x="91" y="40"/>
                </a:cubicBezTo>
                <a:cubicBezTo>
                  <a:pt x="91" y="37"/>
                  <a:pt x="88" y="34"/>
                  <a:pt x="85" y="34"/>
                </a:cubicBezTo>
                <a:close/>
                <a:moveTo>
                  <a:pt x="116" y="0"/>
                </a:moveTo>
                <a:cubicBezTo>
                  <a:pt x="112" y="0"/>
                  <a:pt x="110" y="2"/>
                  <a:pt x="110" y="5"/>
                </a:cubicBezTo>
                <a:cubicBezTo>
                  <a:pt x="110" y="8"/>
                  <a:pt x="112" y="11"/>
                  <a:pt x="116" y="11"/>
                </a:cubicBezTo>
                <a:cubicBezTo>
                  <a:pt x="119" y="11"/>
                  <a:pt x="121" y="8"/>
                  <a:pt x="121" y="5"/>
                </a:cubicBezTo>
                <a:cubicBezTo>
                  <a:pt x="121" y="2"/>
                  <a:pt x="119" y="0"/>
                  <a:pt x="116" y="0"/>
                </a:cubicBezTo>
                <a:close/>
                <a:moveTo>
                  <a:pt x="89" y="36"/>
                </a:moveTo>
                <a:cubicBezTo>
                  <a:pt x="112" y="9"/>
                  <a:pt x="112" y="9"/>
                  <a:pt x="112" y="9"/>
                </a:cubicBezTo>
                <a:moveTo>
                  <a:pt x="60" y="28"/>
                </a:moveTo>
                <a:cubicBezTo>
                  <a:pt x="80" y="38"/>
                  <a:pt x="80" y="38"/>
                  <a:pt x="80" y="38"/>
                </a:cubicBezTo>
                <a:moveTo>
                  <a:pt x="51" y="29"/>
                </a:moveTo>
                <a:cubicBezTo>
                  <a:pt x="28" y="51"/>
                  <a:pt x="28" y="51"/>
                  <a:pt x="28" y="51"/>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Oval 10"/>
          <p:cNvSpPr>
            <a:spLocks noChangeArrowheads="1"/>
          </p:cNvSpPr>
          <p:nvPr/>
        </p:nvSpPr>
        <p:spPr bwMode="auto">
          <a:xfrm>
            <a:off x="4752181" y="2889250"/>
            <a:ext cx="1085850" cy="1085850"/>
          </a:xfrm>
          <a:prstGeom prst="ellipse">
            <a:avLst/>
          </a:prstGeom>
          <a:solidFill>
            <a:schemeClr val="accent4"/>
          </a:solidFill>
          <a:ln w="30163" cap="flat">
            <a:solidFill>
              <a:schemeClr val="accent4"/>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4" name="Freeform 34"/>
          <p:cNvSpPr>
            <a:spLocks noEditPoints="1"/>
          </p:cNvSpPr>
          <p:nvPr/>
        </p:nvSpPr>
        <p:spPr bwMode="auto">
          <a:xfrm>
            <a:off x="4931569" y="3228975"/>
            <a:ext cx="723900" cy="406400"/>
          </a:xfrm>
          <a:custGeom>
            <a:avLst/>
            <a:gdLst>
              <a:gd name="T0" fmla="*/ 45 w 190"/>
              <a:gd name="T1" fmla="*/ 88 h 107"/>
              <a:gd name="T2" fmla="*/ 44 w 190"/>
              <a:gd name="T3" fmla="*/ 80 h 107"/>
              <a:gd name="T4" fmla="*/ 55 w 190"/>
              <a:gd name="T5" fmla="*/ 70 h 107"/>
              <a:gd name="T6" fmla="*/ 62 w 190"/>
              <a:gd name="T7" fmla="*/ 75 h 107"/>
              <a:gd name="T8" fmla="*/ 53 w 190"/>
              <a:gd name="T9" fmla="*/ 87 h 107"/>
              <a:gd name="T10" fmla="*/ 116 w 190"/>
              <a:gd name="T11" fmla="*/ 78 h 107"/>
              <a:gd name="T12" fmla="*/ 139 w 190"/>
              <a:gd name="T13" fmla="*/ 88 h 107"/>
              <a:gd name="T14" fmla="*/ 140 w 190"/>
              <a:gd name="T15" fmla="*/ 78 h 107"/>
              <a:gd name="T16" fmla="*/ 116 w 190"/>
              <a:gd name="T17" fmla="*/ 96 h 107"/>
              <a:gd name="T18" fmla="*/ 127 w 190"/>
              <a:gd name="T19" fmla="*/ 96 h 107"/>
              <a:gd name="T20" fmla="*/ 129 w 190"/>
              <a:gd name="T21" fmla="*/ 88 h 107"/>
              <a:gd name="T22" fmla="*/ 104 w 190"/>
              <a:gd name="T23" fmla="*/ 103 h 107"/>
              <a:gd name="T24" fmla="*/ 114 w 190"/>
              <a:gd name="T25" fmla="*/ 104 h 107"/>
              <a:gd name="T26" fmla="*/ 116 w 190"/>
              <a:gd name="T27" fmla="*/ 96 h 107"/>
              <a:gd name="T28" fmla="*/ 89 w 190"/>
              <a:gd name="T29" fmla="*/ 105 h 107"/>
              <a:gd name="T30" fmla="*/ 101 w 190"/>
              <a:gd name="T31" fmla="*/ 104 h 107"/>
              <a:gd name="T32" fmla="*/ 60 w 190"/>
              <a:gd name="T33" fmla="*/ 96 h 107"/>
              <a:gd name="T34" fmla="*/ 73 w 190"/>
              <a:gd name="T35" fmla="*/ 73 h 107"/>
              <a:gd name="T36" fmla="*/ 65 w 190"/>
              <a:gd name="T37" fmla="*/ 74 h 107"/>
              <a:gd name="T38" fmla="*/ 52 w 190"/>
              <a:gd name="T39" fmla="*/ 96 h 107"/>
              <a:gd name="T40" fmla="*/ 60 w 190"/>
              <a:gd name="T41" fmla="*/ 96 h 107"/>
              <a:gd name="T42" fmla="*/ 83 w 190"/>
              <a:gd name="T43" fmla="*/ 88 h 107"/>
              <a:gd name="T44" fmla="*/ 78 w 190"/>
              <a:gd name="T45" fmla="*/ 78 h 107"/>
              <a:gd name="T46" fmla="*/ 63 w 190"/>
              <a:gd name="T47" fmla="*/ 93 h 107"/>
              <a:gd name="T48" fmla="*/ 68 w 190"/>
              <a:gd name="T49" fmla="*/ 103 h 107"/>
              <a:gd name="T50" fmla="*/ 88 w 190"/>
              <a:gd name="T51" fmla="*/ 100 h 107"/>
              <a:gd name="T52" fmla="*/ 89 w 190"/>
              <a:gd name="T53" fmla="*/ 90 h 107"/>
              <a:gd name="T54" fmla="*/ 81 w 190"/>
              <a:gd name="T55" fmla="*/ 90 h 107"/>
              <a:gd name="T56" fmla="*/ 74 w 190"/>
              <a:gd name="T57" fmla="*/ 106 h 107"/>
              <a:gd name="T58" fmla="*/ 82 w 190"/>
              <a:gd name="T59" fmla="*/ 105 h 107"/>
              <a:gd name="T60" fmla="*/ 163 w 190"/>
              <a:gd name="T61" fmla="*/ 1 h 107"/>
              <a:gd name="T62" fmla="*/ 158 w 190"/>
              <a:gd name="T63" fmla="*/ 64 h 107"/>
              <a:gd name="T64" fmla="*/ 190 w 190"/>
              <a:gd name="T65" fmla="*/ 51 h 107"/>
              <a:gd name="T66" fmla="*/ 103 w 190"/>
              <a:gd name="T67" fmla="*/ 28 h 107"/>
              <a:gd name="T68" fmla="*/ 94 w 190"/>
              <a:gd name="T69" fmla="*/ 28 h 107"/>
              <a:gd name="T70" fmla="*/ 65 w 190"/>
              <a:gd name="T71" fmla="*/ 42 h 107"/>
              <a:gd name="T72" fmla="*/ 90 w 190"/>
              <a:gd name="T73" fmla="*/ 48 h 107"/>
              <a:gd name="T74" fmla="*/ 140 w 190"/>
              <a:gd name="T75" fmla="*/ 78 h 107"/>
              <a:gd name="T76" fmla="*/ 148 w 190"/>
              <a:gd name="T77" fmla="*/ 67 h 107"/>
              <a:gd name="T78" fmla="*/ 140 w 190"/>
              <a:gd name="T79" fmla="*/ 78 h 107"/>
              <a:gd name="T80" fmla="*/ 48 w 190"/>
              <a:gd name="T81" fmla="*/ 76 h 107"/>
              <a:gd name="T82" fmla="*/ 27 w 190"/>
              <a:gd name="T83" fmla="*/ 71 h 107"/>
              <a:gd name="T84" fmla="*/ 39 w 190"/>
              <a:gd name="T85" fmla="*/ 0 h 107"/>
              <a:gd name="T86" fmla="*/ 46 w 190"/>
              <a:gd name="T87" fmla="*/ 78 h 107"/>
              <a:gd name="T88" fmla="*/ 63 w 190"/>
              <a:gd name="T89" fmla="*/ 2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0" h="107">
                <a:moveTo>
                  <a:pt x="49" y="89"/>
                </a:moveTo>
                <a:cubicBezTo>
                  <a:pt x="48" y="89"/>
                  <a:pt x="46" y="89"/>
                  <a:pt x="45" y="88"/>
                </a:cubicBezTo>
                <a:cubicBezTo>
                  <a:pt x="44" y="87"/>
                  <a:pt x="43" y="85"/>
                  <a:pt x="43" y="84"/>
                </a:cubicBezTo>
                <a:cubicBezTo>
                  <a:pt x="43" y="82"/>
                  <a:pt x="43" y="81"/>
                  <a:pt x="44" y="80"/>
                </a:cubicBezTo>
                <a:cubicBezTo>
                  <a:pt x="52" y="71"/>
                  <a:pt x="52" y="71"/>
                  <a:pt x="52" y="71"/>
                </a:cubicBezTo>
                <a:cubicBezTo>
                  <a:pt x="53" y="70"/>
                  <a:pt x="54" y="70"/>
                  <a:pt x="55" y="70"/>
                </a:cubicBezTo>
                <a:cubicBezTo>
                  <a:pt x="57" y="69"/>
                  <a:pt x="59" y="70"/>
                  <a:pt x="60" y="71"/>
                </a:cubicBezTo>
                <a:cubicBezTo>
                  <a:pt x="61" y="72"/>
                  <a:pt x="62" y="73"/>
                  <a:pt x="62" y="75"/>
                </a:cubicBezTo>
                <a:cubicBezTo>
                  <a:pt x="62" y="76"/>
                  <a:pt x="61" y="78"/>
                  <a:pt x="60" y="79"/>
                </a:cubicBezTo>
                <a:cubicBezTo>
                  <a:pt x="53" y="87"/>
                  <a:pt x="53" y="87"/>
                  <a:pt x="53" y="87"/>
                </a:cubicBezTo>
                <a:cubicBezTo>
                  <a:pt x="52" y="88"/>
                  <a:pt x="51" y="89"/>
                  <a:pt x="49" y="89"/>
                </a:cubicBezTo>
                <a:close/>
                <a:moveTo>
                  <a:pt x="116" y="78"/>
                </a:moveTo>
                <a:cubicBezTo>
                  <a:pt x="116" y="78"/>
                  <a:pt x="129" y="89"/>
                  <a:pt x="133" y="90"/>
                </a:cubicBezTo>
                <a:cubicBezTo>
                  <a:pt x="136" y="90"/>
                  <a:pt x="137" y="89"/>
                  <a:pt x="139" y="88"/>
                </a:cubicBezTo>
                <a:cubicBezTo>
                  <a:pt x="140" y="86"/>
                  <a:pt x="141" y="84"/>
                  <a:pt x="141" y="82"/>
                </a:cubicBezTo>
                <a:cubicBezTo>
                  <a:pt x="141" y="81"/>
                  <a:pt x="141" y="79"/>
                  <a:pt x="140" y="78"/>
                </a:cubicBezTo>
                <a:moveTo>
                  <a:pt x="104" y="85"/>
                </a:moveTo>
                <a:cubicBezTo>
                  <a:pt x="116" y="96"/>
                  <a:pt x="116" y="96"/>
                  <a:pt x="116" y="96"/>
                </a:cubicBezTo>
                <a:cubicBezTo>
                  <a:pt x="118" y="97"/>
                  <a:pt x="119" y="98"/>
                  <a:pt x="121" y="98"/>
                </a:cubicBezTo>
                <a:cubicBezTo>
                  <a:pt x="123" y="98"/>
                  <a:pt x="125" y="97"/>
                  <a:pt x="127" y="96"/>
                </a:cubicBezTo>
                <a:cubicBezTo>
                  <a:pt x="129" y="95"/>
                  <a:pt x="129" y="92"/>
                  <a:pt x="129" y="90"/>
                </a:cubicBezTo>
                <a:cubicBezTo>
                  <a:pt x="129" y="90"/>
                  <a:pt x="129" y="88"/>
                  <a:pt x="129" y="88"/>
                </a:cubicBezTo>
                <a:moveTo>
                  <a:pt x="98" y="98"/>
                </a:moveTo>
                <a:cubicBezTo>
                  <a:pt x="104" y="103"/>
                  <a:pt x="104" y="103"/>
                  <a:pt x="104" y="103"/>
                </a:cubicBezTo>
                <a:cubicBezTo>
                  <a:pt x="105" y="104"/>
                  <a:pt x="107" y="105"/>
                  <a:pt x="109" y="106"/>
                </a:cubicBezTo>
                <a:cubicBezTo>
                  <a:pt x="111" y="106"/>
                  <a:pt x="113" y="105"/>
                  <a:pt x="114" y="104"/>
                </a:cubicBezTo>
                <a:cubicBezTo>
                  <a:pt x="116" y="102"/>
                  <a:pt x="117" y="100"/>
                  <a:pt x="117" y="98"/>
                </a:cubicBezTo>
                <a:cubicBezTo>
                  <a:pt x="117" y="97"/>
                  <a:pt x="116" y="96"/>
                  <a:pt x="116" y="96"/>
                </a:cubicBezTo>
                <a:moveTo>
                  <a:pt x="85" y="103"/>
                </a:moveTo>
                <a:cubicBezTo>
                  <a:pt x="89" y="105"/>
                  <a:pt x="89" y="105"/>
                  <a:pt x="89" y="105"/>
                </a:cubicBezTo>
                <a:cubicBezTo>
                  <a:pt x="90" y="106"/>
                  <a:pt x="92" y="106"/>
                  <a:pt x="96" y="106"/>
                </a:cubicBezTo>
                <a:cubicBezTo>
                  <a:pt x="98" y="106"/>
                  <a:pt x="100" y="105"/>
                  <a:pt x="101" y="104"/>
                </a:cubicBezTo>
                <a:cubicBezTo>
                  <a:pt x="102" y="104"/>
                  <a:pt x="102" y="103"/>
                  <a:pt x="103" y="102"/>
                </a:cubicBezTo>
                <a:moveTo>
                  <a:pt x="60" y="96"/>
                </a:moveTo>
                <a:cubicBezTo>
                  <a:pt x="73" y="81"/>
                  <a:pt x="73" y="81"/>
                  <a:pt x="73" y="81"/>
                </a:cubicBezTo>
                <a:cubicBezTo>
                  <a:pt x="76" y="79"/>
                  <a:pt x="75" y="75"/>
                  <a:pt x="73" y="73"/>
                </a:cubicBezTo>
                <a:cubicBezTo>
                  <a:pt x="72" y="72"/>
                  <a:pt x="70" y="72"/>
                  <a:pt x="68" y="72"/>
                </a:cubicBezTo>
                <a:cubicBezTo>
                  <a:pt x="67" y="72"/>
                  <a:pt x="66" y="73"/>
                  <a:pt x="65" y="74"/>
                </a:cubicBezTo>
                <a:cubicBezTo>
                  <a:pt x="52" y="88"/>
                  <a:pt x="52" y="88"/>
                  <a:pt x="52" y="88"/>
                </a:cubicBezTo>
                <a:cubicBezTo>
                  <a:pt x="50" y="90"/>
                  <a:pt x="50" y="94"/>
                  <a:pt x="52" y="96"/>
                </a:cubicBezTo>
                <a:cubicBezTo>
                  <a:pt x="54" y="97"/>
                  <a:pt x="55" y="98"/>
                  <a:pt x="57" y="98"/>
                </a:cubicBezTo>
                <a:cubicBezTo>
                  <a:pt x="58" y="97"/>
                  <a:pt x="60" y="97"/>
                  <a:pt x="60" y="96"/>
                </a:cubicBezTo>
                <a:close/>
                <a:moveTo>
                  <a:pt x="71" y="101"/>
                </a:moveTo>
                <a:cubicBezTo>
                  <a:pt x="83" y="88"/>
                  <a:pt x="83" y="88"/>
                  <a:pt x="83" y="88"/>
                </a:cubicBezTo>
                <a:cubicBezTo>
                  <a:pt x="85" y="85"/>
                  <a:pt x="85" y="82"/>
                  <a:pt x="83" y="79"/>
                </a:cubicBezTo>
                <a:cubicBezTo>
                  <a:pt x="82" y="78"/>
                  <a:pt x="80" y="78"/>
                  <a:pt x="78" y="78"/>
                </a:cubicBezTo>
                <a:cubicBezTo>
                  <a:pt x="77" y="78"/>
                  <a:pt x="76" y="79"/>
                  <a:pt x="75" y="80"/>
                </a:cubicBezTo>
                <a:cubicBezTo>
                  <a:pt x="63" y="93"/>
                  <a:pt x="63" y="93"/>
                  <a:pt x="63" y="93"/>
                </a:cubicBezTo>
                <a:cubicBezTo>
                  <a:pt x="61" y="96"/>
                  <a:pt x="61" y="99"/>
                  <a:pt x="63" y="101"/>
                </a:cubicBezTo>
                <a:cubicBezTo>
                  <a:pt x="64" y="102"/>
                  <a:pt x="66" y="103"/>
                  <a:pt x="68" y="103"/>
                </a:cubicBezTo>
                <a:cubicBezTo>
                  <a:pt x="69" y="103"/>
                  <a:pt x="70" y="102"/>
                  <a:pt x="71" y="101"/>
                </a:cubicBezTo>
                <a:close/>
                <a:moveTo>
                  <a:pt x="88" y="100"/>
                </a:moveTo>
                <a:cubicBezTo>
                  <a:pt x="89" y="98"/>
                  <a:pt x="89" y="98"/>
                  <a:pt x="89" y="98"/>
                </a:cubicBezTo>
                <a:cubicBezTo>
                  <a:pt x="91" y="95"/>
                  <a:pt x="91" y="92"/>
                  <a:pt x="89" y="90"/>
                </a:cubicBezTo>
                <a:cubicBezTo>
                  <a:pt x="88" y="88"/>
                  <a:pt x="86" y="88"/>
                  <a:pt x="84" y="88"/>
                </a:cubicBezTo>
                <a:cubicBezTo>
                  <a:pt x="83" y="88"/>
                  <a:pt x="82" y="89"/>
                  <a:pt x="81" y="90"/>
                </a:cubicBezTo>
                <a:cubicBezTo>
                  <a:pt x="74" y="98"/>
                  <a:pt x="74" y="98"/>
                  <a:pt x="74" y="98"/>
                </a:cubicBezTo>
                <a:cubicBezTo>
                  <a:pt x="72" y="100"/>
                  <a:pt x="72" y="104"/>
                  <a:pt x="74" y="106"/>
                </a:cubicBezTo>
                <a:cubicBezTo>
                  <a:pt x="76" y="107"/>
                  <a:pt x="77" y="107"/>
                  <a:pt x="79" y="107"/>
                </a:cubicBezTo>
                <a:cubicBezTo>
                  <a:pt x="80" y="107"/>
                  <a:pt x="82" y="106"/>
                  <a:pt x="82" y="105"/>
                </a:cubicBezTo>
                <a:lnTo>
                  <a:pt x="88" y="100"/>
                </a:lnTo>
                <a:close/>
                <a:moveTo>
                  <a:pt x="163" y="1"/>
                </a:moveTo>
                <a:cubicBezTo>
                  <a:pt x="151" y="7"/>
                  <a:pt x="134" y="16"/>
                  <a:pt x="131" y="18"/>
                </a:cubicBezTo>
                <a:cubicBezTo>
                  <a:pt x="133" y="22"/>
                  <a:pt x="144" y="41"/>
                  <a:pt x="158" y="64"/>
                </a:cubicBezTo>
                <a:cubicBezTo>
                  <a:pt x="160" y="67"/>
                  <a:pt x="160" y="67"/>
                  <a:pt x="160" y="67"/>
                </a:cubicBezTo>
                <a:cubicBezTo>
                  <a:pt x="190" y="51"/>
                  <a:pt x="190" y="51"/>
                  <a:pt x="190" y="51"/>
                </a:cubicBezTo>
                <a:moveTo>
                  <a:pt x="135" y="25"/>
                </a:moveTo>
                <a:cubicBezTo>
                  <a:pt x="120" y="19"/>
                  <a:pt x="112" y="28"/>
                  <a:pt x="103" y="28"/>
                </a:cubicBezTo>
                <a:cubicBezTo>
                  <a:pt x="99" y="28"/>
                  <a:pt x="96" y="28"/>
                  <a:pt x="94" y="28"/>
                </a:cubicBezTo>
                <a:cubicBezTo>
                  <a:pt x="94" y="28"/>
                  <a:pt x="94" y="28"/>
                  <a:pt x="94" y="28"/>
                </a:cubicBezTo>
                <a:cubicBezTo>
                  <a:pt x="93" y="28"/>
                  <a:pt x="92" y="28"/>
                  <a:pt x="91" y="29"/>
                </a:cubicBezTo>
                <a:cubicBezTo>
                  <a:pt x="65" y="42"/>
                  <a:pt x="65" y="42"/>
                  <a:pt x="65" y="42"/>
                </a:cubicBezTo>
                <a:cubicBezTo>
                  <a:pt x="54" y="48"/>
                  <a:pt x="65" y="57"/>
                  <a:pt x="69" y="56"/>
                </a:cubicBezTo>
                <a:cubicBezTo>
                  <a:pt x="73" y="55"/>
                  <a:pt x="83" y="51"/>
                  <a:pt x="90" y="48"/>
                </a:cubicBezTo>
                <a:cubicBezTo>
                  <a:pt x="94" y="47"/>
                  <a:pt x="99" y="47"/>
                  <a:pt x="103" y="50"/>
                </a:cubicBezTo>
                <a:cubicBezTo>
                  <a:pt x="114" y="58"/>
                  <a:pt x="138" y="76"/>
                  <a:pt x="140" y="78"/>
                </a:cubicBezTo>
                <a:moveTo>
                  <a:pt x="156" y="62"/>
                </a:moveTo>
                <a:cubicBezTo>
                  <a:pt x="155" y="63"/>
                  <a:pt x="149" y="66"/>
                  <a:pt x="148" y="67"/>
                </a:cubicBezTo>
                <a:cubicBezTo>
                  <a:pt x="147" y="68"/>
                  <a:pt x="146" y="69"/>
                  <a:pt x="145" y="71"/>
                </a:cubicBezTo>
                <a:cubicBezTo>
                  <a:pt x="144" y="73"/>
                  <a:pt x="142" y="77"/>
                  <a:pt x="140" y="78"/>
                </a:cubicBezTo>
                <a:moveTo>
                  <a:pt x="48" y="76"/>
                </a:moveTo>
                <a:cubicBezTo>
                  <a:pt x="48" y="76"/>
                  <a:pt x="48" y="76"/>
                  <a:pt x="48" y="76"/>
                </a:cubicBezTo>
                <a:moveTo>
                  <a:pt x="0" y="49"/>
                </a:moveTo>
                <a:cubicBezTo>
                  <a:pt x="27" y="71"/>
                  <a:pt x="27" y="71"/>
                  <a:pt x="27" y="71"/>
                </a:cubicBezTo>
                <a:cubicBezTo>
                  <a:pt x="66" y="22"/>
                  <a:pt x="66" y="22"/>
                  <a:pt x="66" y="22"/>
                </a:cubicBezTo>
                <a:cubicBezTo>
                  <a:pt x="39" y="0"/>
                  <a:pt x="39" y="0"/>
                  <a:pt x="39" y="0"/>
                </a:cubicBezTo>
                <a:moveTo>
                  <a:pt x="30" y="68"/>
                </a:moveTo>
                <a:cubicBezTo>
                  <a:pt x="38" y="74"/>
                  <a:pt x="46" y="78"/>
                  <a:pt x="46" y="78"/>
                </a:cubicBezTo>
                <a:moveTo>
                  <a:pt x="82" y="33"/>
                </a:moveTo>
                <a:cubicBezTo>
                  <a:pt x="78" y="32"/>
                  <a:pt x="70" y="28"/>
                  <a:pt x="63" y="26"/>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Oval 9"/>
          <p:cNvSpPr>
            <a:spLocks noChangeArrowheads="1"/>
          </p:cNvSpPr>
          <p:nvPr/>
        </p:nvSpPr>
        <p:spPr bwMode="auto">
          <a:xfrm>
            <a:off x="4776286" y="3392488"/>
            <a:ext cx="1084262" cy="1084263"/>
          </a:xfrm>
          <a:prstGeom prst="ellipse">
            <a:avLst/>
          </a:prstGeom>
          <a:solidFill>
            <a:schemeClr val="accent2"/>
          </a:solidFill>
          <a:ln w="30163" cap="flat">
            <a:solidFill>
              <a:schemeClr val="accent2"/>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3" name="Freeform 33"/>
          <p:cNvSpPr>
            <a:spLocks noEditPoints="1"/>
          </p:cNvSpPr>
          <p:nvPr/>
        </p:nvSpPr>
        <p:spPr bwMode="auto">
          <a:xfrm>
            <a:off x="5057274" y="3708400"/>
            <a:ext cx="517525" cy="457200"/>
          </a:xfrm>
          <a:custGeom>
            <a:avLst/>
            <a:gdLst>
              <a:gd name="T0" fmla="*/ 22 w 136"/>
              <a:gd name="T1" fmla="*/ 65 h 120"/>
              <a:gd name="T2" fmla="*/ 14 w 136"/>
              <a:gd name="T3" fmla="*/ 52 h 120"/>
              <a:gd name="T4" fmla="*/ 16 w 136"/>
              <a:gd name="T5" fmla="*/ 45 h 120"/>
              <a:gd name="T6" fmla="*/ 17 w 136"/>
              <a:gd name="T7" fmla="*/ 44 h 120"/>
              <a:gd name="T8" fmla="*/ 25 w 136"/>
              <a:gd name="T9" fmla="*/ 45 h 120"/>
              <a:gd name="T10" fmla="*/ 44 w 136"/>
              <a:gd name="T11" fmla="*/ 76 h 120"/>
              <a:gd name="T12" fmla="*/ 44 w 136"/>
              <a:gd name="T13" fmla="*/ 100 h 120"/>
              <a:gd name="T14" fmla="*/ 22 w 136"/>
              <a:gd name="T15" fmla="*/ 100 h 120"/>
              <a:gd name="T16" fmla="*/ 22 w 136"/>
              <a:gd name="T17" fmla="*/ 92 h 120"/>
              <a:gd name="T18" fmla="*/ 0 w 136"/>
              <a:gd name="T19" fmla="*/ 67 h 120"/>
              <a:gd name="T20" fmla="*/ 0 w 136"/>
              <a:gd name="T21" fmla="*/ 20 h 120"/>
              <a:gd name="T22" fmla="*/ 5 w 136"/>
              <a:gd name="T23" fmla="*/ 15 h 120"/>
              <a:gd name="T24" fmla="*/ 5 w 136"/>
              <a:gd name="T25" fmla="*/ 15 h 120"/>
              <a:gd name="T26" fmla="*/ 11 w 136"/>
              <a:gd name="T27" fmla="*/ 20 h 120"/>
              <a:gd name="T28" fmla="*/ 11 w 136"/>
              <a:gd name="T29" fmla="*/ 39 h 120"/>
              <a:gd name="T30" fmla="*/ 51 w 136"/>
              <a:gd name="T31" fmla="*/ 120 h 120"/>
              <a:gd name="T32" fmla="*/ 51 w 136"/>
              <a:gd name="T33" fmla="*/ 100 h 120"/>
              <a:gd name="T34" fmla="*/ 16 w 136"/>
              <a:gd name="T35" fmla="*/ 100 h 120"/>
              <a:gd name="T36" fmla="*/ 16 w 136"/>
              <a:gd name="T37" fmla="*/ 120 h 120"/>
              <a:gd name="T38" fmla="*/ 114 w 136"/>
              <a:gd name="T39" fmla="*/ 65 h 120"/>
              <a:gd name="T40" fmla="*/ 122 w 136"/>
              <a:gd name="T41" fmla="*/ 52 h 120"/>
              <a:gd name="T42" fmla="*/ 121 w 136"/>
              <a:gd name="T43" fmla="*/ 45 h 120"/>
              <a:gd name="T44" fmla="*/ 119 w 136"/>
              <a:gd name="T45" fmla="*/ 44 h 120"/>
              <a:gd name="T46" fmla="*/ 111 w 136"/>
              <a:gd name="T47" fmla="*/ 45 h 120"/>
              <a:gd name="T48" fmla="*/ 92 w 136"/>
              <a:gd name="T49" fmla="*/ 76 h 120"/>
              <a:gd name="T50" fmla="*/ 92 w 136"/>
              <a:gd name="T51" fmla="*/ 100 h 120"/>
              <a:gd name="T52" fmla="*/ 114 w 136"/>
              <a:gd name="T53" fmla="*/ 100 h 120"/>
              <a:gd name="T54" fmla="*/ 114 w 136"/>
              <a:gd name="T55" fmla="*/ 92 h 120"/>
              <a:gd name="T56" fmla="*/ 136 w 136"/>
              <a:gd name="T57" fmla="*/ 67 h 120"/>
              <a:gd name="T58" fmla="*/ 136 w 136"/>
              <a:gd name="T59" fmla="*/ 20 h 120"/>
              <a:gd name="T60" fmla="*/ 131 w 136"/>
              <a:gd name="T61" fmla="*/ 15 h 120"/>
              <a:gd name="T62" fmla="*/ 131 w 136"/>
              <a:gd name="T63" fmla="*/ 15 h 120"/>
              <a:gd name="T64" fmla="*/ 125 w 136"/>
              <a:gd name="T65" fmla="*/ 20 h 120"/>
              <a:gd name="T66" fmla="*/ 125 w 136"/>
              <a:gd name="T67" fmla="*/ 39 h 120"/>
              <a:gd name="T68" fmla="*/ 120 w 136"/>
              <a:gd name="T69" fmla="*/ 120 h 120"/>
              <a:gd name="T70" fmla="*/ 120 w 136"/>
              <a:gd name="T71" fmla="*/ 100 h 120"/>
              <a:gd name="T72" fmla="*/ 85 w 136"/>
              <a:gd name="T73" fmla="*/ 100 h 120"/>
              <a:gd name="T74" fmla="*/ 85 w 136"/>
              <a:gd name="T75" fmla="*/ 120 h 120"/>
              <a:gd name="T76" fmla="*/ 68 w 136"/>
              <a:gd name="T77" fmla="*/ 0 h 120"/>
              <a:gd name="T78" fmla="*/ 37 w 136"/>
              <a:gd name="T79" fmla="*/ 31 h 120"/>
              <a:gd name="T80" fmla="*/ 68 w 136"/>
              <a:gd name="T81" fmla="*/ 62 h 120"/>
              <a:gd name="T82" fmla="*/ 99 w 136"/>
              <a:gd name="T83" fmla="*/ 31 h 120"/>
              <a:gd name="T84" fmla="*/ 68 w 136"/>
              <a:gd name="T85" fmla="*/ 0 h 120"/>
              <a:gd name="T86" fmla="*/ 60 w 136"/>
              <a:gd name="T87" fmla="*/ 41 h 120"/>
              <a:gd name="T88" fmla="*/ 68 w 136"/>
              <a:gd name="T89" fmla="*/ 47 h 120"/>
              <a:gd name="T90" fmla="*/ 77 w 136"/>
              <a:gd name="T91" fmla="*/ 39 h 120"/>
              <a:gd name="T92" fmla="*/ 68 w 136"/>
              <a:gd name="T93" fmla="*/ 31 h 120"/>
              <a:gd name="T94" fmla="*/ 60 w 136"/>
              <a:gd name="T95" fmla="*/ 23 h 120"/>
              <a:gd name="T96" fmla="*/ 68 w 136"/>
              <a:gd name="T97" fmla="*/ 16 h 120"/>
              <a:gd name="T98" fmla="*/ 76 w 136"/>
              <a:gd name="T99" fmla="*/ 21 h 120"/>
              <a:gd name="T100" fmla="*/ 68 w 136"/>
              <a:gd name="T101" fmla="*/ 16 h 120"/>
              <a:gd name="T102" fmla="*/ 68 w 136"/>
              <a:gd name="T103" fmla="*/ 11 h 120"/>
              <a:gd name="T104" fmla="*/ 68 w 136"/>
              <a:gd name="T105" fmla="*/ 51 h 120"/>
              <a:gd name="T106" fmla="*/ 68 w 136"/>
              <a:gd name="T107" fmla="*/ 47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6" h="120">
                <a:moveTo>
                  <a:pt x="22" y="65"/>
                </a:moveTo>
                <a:cubicBezTo>
                  <a:pt x="14" y="52"/>
                  <a:pt x="14" y="52"/>
                  <a:pt x="14" y="52"/>
                </a:cubicBezTo>
                <a:cubicBezTo>
                  <a:pt x="13" y="50"/>
                  <a:pt x="13" y="46"/>
                  <a:pt x="16" y="45"/>
                </a:cubicBezTo>
                <a:cubicBezTo>
                  <a:pt x="17" y="44"/>
                  <a:pt x="17" y="44"/>
                  <a:pt x="17" y="44"/>
                </a:cubicBezTo>
                <a:cubicBezTo>
                  <a:pt x="20" y="42"/>
                  <a:pt x="23" y="43"/>
                  <a:pt x="25" y="45"/>
                </a:cubicBezTo>
                <a:cubicBezTo>
                  <a:pt x="44" y="76"/>
                  <a:pt x="44" y="76"/>
                  <a:pt x="44" y="76"/>
                </a:cubicBezTo>
                <a:cubicBezTo>
                  <a:pt x="44" y="100"/>
                  <a:pt x="44" y="100"/>
                  <a:pt x="44" y="100"/>
                </a:cubicBezTo>
                <a:cubicBezTo>
                  <a:pt x="22" y="100"/>
                  <a:pt x="22" y="100"/>
                  <a:pt x="22" y="100"/>
                </a:cubicBezTo>
                <a:cubicBezTo>
                  <a:pt x="22" y="92"/>
                  <a:pt x="22" y="92"/>
                  <a:pt x="22" y="92"/>
                </a:cubicBezTo>
                <a:cubicBezTo>
                  <a:pt x="0" y="67"/>
                  <a:pt x="0" y="67"/>
                  <a:pt x="0" y="67"/>
                </a:cubicBezTo>
                <a:cubicBezTo>
                  <a:pt x="0" y="20"/>
                  <a:pt x="0" y="20"/>
                  <a:pt x="0" y="20"/>
                </a:cubicBezTo>
                <a:cubicBezTo>
                  <a:pt x="0" y="17"/>
                  <a:pt x="2" y="15"/>
                  <a:pt x="5" y="15"/>
                </a:cubicBezTo>
                <a:cubicBezTo>
                  <a:pt x="5" y="15"/>
                  <a:pt x="5" y="15"/>
                  <a:pt x="5" y="15"/>
                </a:cubicBezTo>
                <a:cubicBezTo>
                  <a:pt x="8" y="15"/>
                  <a:pt x="11" y="17"/>
                  <a:pt x="11" y="20"/>
                </a:cubicBezTo>
                <a:cubicBezTo>
                  <a:pt x="11" y="39"/>
                  <a:pt x="11" y="39"/>
                  <a:pt x="11" y="39"/>
                </a:cubicBezTo>
                <a:moveTo>
                  <a:pt x="51" y="120"/>
                </a:moveTo>
                <a:cubicBezTo>
                  <a:pt x="51" y="100"/>
                  <a:pt x="51" y="100"/>
                  <a:pt x="51" y="100"/>
                </a:cubicBezTo>
                <a:cubicBezTo>
                  <a:pt x="16" y="100"/>
                  <a:pt x="16" y="100"/>
                  <a:pt x="16" y="100"/>
                </a:cubicBezTo>
                <a:cubicBezTo>
                  <a:pt x="16" y="120"/>
                  <a:pt x="16" y="120"/>
                  <a:pt x="16" y="120"/>
                </a:cubicBezTo>
                <a:moveTo>
                  <a:pt x="114" y="65"/>
                </a:moveTo>
                <a:cubicBezTo>
                  <a:pt x="122" y="52"/>
                  <a:pt x="122" y="52"/>
                  <a:pt x="122" y="52"/>
                </a:cubicBezTo>
                <a:cubicBezTo>
                  <a:pt x="124" y="50"/>
                  <a:pt x="123" y="46"/>
                  <a:pt x="121" y="45"/>
                </a:cubicBezTo>
                <a:cubicBezTo>
                  <a:pt x="119" y="44"/>
                  <a:pt x="119" y="44"/>
                  <a:pt x="119" y="44"/>
                </a:cubicBezTo>
                <a:cubicBezTo>
                  <a:pt x="116" y="42"/>
                  <a:pt x="113" y="43"/>
                  <a:pt x="111" y="45"/>
                </a:cubicBezTo>
                <a:cubicBezTo>
                  <a:pt x="92" y="76"/>
                  <a:pt x="92" y="76"/>
                  <a:pt x="92" y="76"/>
                </a:cubicBezTo>
                <a:cubicBezTo>
                  <a:pt x="92" y="100"/>
                  <a:pt x="92" y="100"/>
                  <a:pt x="92" y="100"/>
                </a:cubicBezTo>
                <a:cubicBezTo>
                  <a:pt x="114" y="100"/>
                  <a:pt x="114" y="100"/>
                  <a:pt x="114" y="100"/>
                </a:cubicBezTo>
                <a:cubicBezTo>
                  <a:pt x="114" y="92"/>
                  <a:pt x="114" y="92"/>
                  <a:pt x="114" y="92"/>
                </a:cubicBezTo>
                <a:cubicBezTo>
                  <a:pt x="136" y="67"/>
                  <a:pt x="136" y="67"/>
                  <a:pt x="136" y="67"/>
                </a:cubicBezTo>
                <a:cubicBezTo>
                  <a:pt x="136" y="20"/>
                  <a:pt x="136" y="20"/>
                  <a:pt x="136" y="20"/>
                </a:cubicBezTo>
                <a:cubicBezTo>
                  <a:pt x="136" y="17"/>
                  <a:pt x="134" y="15"/>
                  <a:pt x="131" y="15"/>
                </a:cubicBezTo>
                <a:cubicBezTo>
                  <a:pt x="131" y="15"/>
                  <a:pt x="131" y="15"/>
                  <a:pt x="131" y="15"/>
                </a:cubicBezTo>
                <a:cubicBezTo>
                  <a:pt x="128" y="15"/>
                  <a:pt x="125" y="17"/>
                  <a:pt x="125" y="20"/>
                </a:cubicBezTo>
                <a:cubicBezTo>
                  <a:pt x="125" y="39"/>
                  <a:pt x="125" y="39"/>
                  <a:pt x="125" y="39"/>
                </a:cubicBezTo>
                <a:moveTo>
                  <a:pt x="120" y="120"/>
                </a:moveTo>
                <a:cubicBezTo>
                  <a:pt x="120" y="100"/>
                  <a:pt x="120" y="100"/>
                  <a:pt x="120" y="100"/>
                </a:cubicBezTo>
                <a:cubicBezTo>
                  <a:pt x="85" y="100"/>
                  <a:pt x="85" y="100"/>
                  <a:pt x="85" y="100"/>
                </a:cubicBezTo>
                <a:cubicBezTo>
                  <a:pt x="85" y="120"/>
                  <a:pt x="85" y="120"/>
                  <a:pt x="85" y="120"/>
                </a:cubicBezTo>
                <a:moveTo>
                  <a:pt x="68" y="0"/>
                </a:moveTo>
                <a:cubicBezTo>
                  <a:pt x="51" y="0"/>
                  <a:pt x="37" y="14"/>
                  <a:pt x="37" y="31"/>
                </a:cubicBezTo>
                <a:cubicBezTo>
                  <a:pt x="37" y="48"/>
                  <a:pt x="51" y="62"/>
                  <a:pt x="68" y="62"/>
                </a:cubicBezTo>
                <a:cubicBezTo>
                  <a:pt x="85" y="62"/>
                  <a:pt x="99" y="48"/>
                  <a:pt x="99" y="31"/>
                </a:cubicBezTo>
                <a:cubicBezTo>
                  <a:pt x="99" y="14"/>
                  <a:pt x="85" y="0"/>
                  <a:pt x="68" y="0"/>
                </a:cubicBezTo>
                <a:close/>
                <a:moveTo>
                  <a:pt x="60" y="41"/>
                </a:moveTo>
                <a:cubicBezTo>
                  <a:pt x="61" y="44"/>
                  <a:pt x="64" y="47"/>
                  <a:pt x="68" y="47"/>
                </a:cubicBezTo>
                <a:cubicBezTo>
                  <a:pt x="73" y="47"/>
                  <a:pt x="77" y="43"/>
                  <a:pt x="77" y="39"/>
                </a:cubicBezTo>
                <a:cubicBezTo>
                  <a:pt x="77" y="35"/>
                  <a:pt x="73" y="31"/>
                  <a:pt x="68" y="31"/>
                </a:cubicBezTo>
                <a:cubicBezTo>
                  <a:pt x="63" y="31"/>
                  <a:pt x="60" y="28"/>
                  <a:pt x="60" y="23"/>
                </a:cubicBezTo>
                <a:cubicBezTo>
                  <a:pt x="60" y="19"/>
                  <a:pt x="63" y="16"/>
                  <a:pt x="68" y="16"/>
                </a:cubicBezTo>
                <a:cubicBezTo>
                  <a:pt x="72" y="16"/>
                  <a:pt x="75" y="18"/>
                  <a:pt x="76" y="21"/>
                </a:cubicBezTo>
                <a:moveTo>
                  <a:pt x="68" y="16"/>
                </a:moveTo>
                <a:cubicBezTo>
                  <a:pt x="68" y="11"/>
                  <a:pt x="68" y="11"/>
                  <a:pt x="68" y="11"/>
                </a:cubicBezTo>
                <a:moveTo>
                  <a:pt x="68" y="51"/>
                </a:moveTo>
                <a:cubicBezTo>
                  <a:pt x="68" y="47"/>
                  <a:pt x="68" y="47"/>
                  <a:pt x="68" y="47"/>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Oval 6"/>
          <p:cNvSpPr>
            <a:spLocks noChangeArrowheads="1"/>
          </p:cNvSpPr>
          <p:nvPr/>
        </p:nvSpPr>
        <p:spPr bwMode="auto">
          <a:xfrm>
            <a:off x="6318250" y="3392488"/>
            <a:ext cx="1084262" cy="1084263"/>
          </a:xfrm>
          <a:prstGeom prst="ellipse">
            <a:avLst/>
          </a:prstGeom>
          <a:solidFill>
            <a:schemeClr val="accent2"/>
          </a:solidFill>
          <a:ln w="30163" cap="flat">
            <a:solidFill>
              <a:schemeClr val="accent2"/>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1" name="Freeform 31"/>
          <p:cNvSpPr>
            <a:spLocks noEditPoints="1"/>
          </p:cNvSpPr>
          <p:nvPr/>
        </p:nvSpPr>
        <p:spPr bwMode="auto">
          <a:xfrm>
            <a:off x="6640512" y="3673475"/>
            <a:ext cx="479425" cy="484188"/>
          </a:xfrm>
          <a:custGeom>
            <a:avLst/>
            <a:gdLst>
              <a:gd name="T0" fmla="*/ 108 w 126"/>
              <a:gd name="T1" fmla="*/ 35 h 127"/>
              <a:gd name="T2" fmla="*/ 118 w 126"/>
              <a:gd name="T3" fmla="*/ 67 h 127"/>
              <a:gd name="T4" fmla="*/ 59 w 126"/>
              <a:gd name="T5" fmla="*/ 127 h 127"/>
              <a:gd name="T6" fmla="*/ 0 w 126"/>
              <a:gd name="T7" fmla="*/ 67 h 127"/>
              <a:gd name="T8" fmla="*/ 59 w 126"/>
              <a:gd name="T9" fmla="*/ 8 h 127"/>
              <a:gd name="T10" fmla="*/ 91 w 126"/>
              <a:gd name="T11" fmla="*/ 18 h 127"/>
              <a:gd name="T12" fmla="*/ 81 w 126"/>
              <a:gd name="T13" fmla="*/ 29 h 127"/>
              <a:gd name="T14" fmla="*/ 59 w 126"/>
              <a:gd name="T15" fmla="*/ 23 h 127"/>
              <a:gd name="T16" fmla="*/ 14 w 126"/>
              <a:gd name="T17" fmla="*/ 67 h 127"/>
              <a:gd name="T18" fmla="*/ 59 w 126"/>
              <a:gd name="T19" fmla="*/ 112 h 127"/>
              <a:gd name="T20" fmla="*/ 103 w 126"/>
              <a:gd name="T21" fmla="*/ 67 h 127"/>
              <a:gd name="T22" fmla="*/ 97 w 126"/>
              <a:gd name="T23" fmla="*/ 45 h 127"/>
              <a:gd name="T24" fmla="*/ 70 w 126"/>
              <a:gd name="T25" fmla="*/ 40 h 127"/>
              <a:gd name="T26" fmla="*/ 59 w 126"/>
              <a:gd name="T27" fmla="*/ 38 h 127"/>
              <a:gd name="T28" fmla="*/ 30 w 126"/>
              <a:gd name="T29" fmla="*/ 67 h 127"/>
              <a:gd name="T30" fmla="*/ 59 w 126"/>
              <a:gd name="T31" fmla="*/ 97 h 127"/>
              <a:gd name="T32" fmla="*/ 88 w 126"/>
              <a:gd name="T33" fmla="*/ 67 h 127"/>
              <a:gd name="T34" fmla="*/ 85 w 126"/>
              <a:gd name="T35" fmla="*/ 55 h 127"/>
              <a:gd name="T36" fmla="*/ 59 w 126"/>
              <a:gd name="T37" fmla="*/ 67 h 127"/>
              <a:gd name="T38" fmla="*/ 123 w 126"/>
              <a:gd name="T39" fmla="*/ 4 h 127"/>
              <a:gd name="T40" fmla="*/ 107 w 126"/>
              <a:gd name="T41" fmla="*/ 0 h 127"/>
              <a:gd name="T42" fmla="*/ 107 w 126"/>
              <a:gd name="T43" fmla="*/ 19 h 127"/>
              <a:gd name="T44" fmla="*/ 126 w 126"/>
              <a:gd name="T45" fmla="*/ 19 h 127"/>
              <a:gd name="T46" fmla="*/ 9 w 126"/>
              <a:gd name="T47" fmla="*/ 127 h 127"/>
              <a:gd name="T48" fmla="*/ 21 w 126"/>
              <a:gd name="T49" fmla="*/ 113 h 127"/>
              <a:gd name="T50" fmla="*/ 96 w 126"/>
              <a:gd name="T51" fmla="*/ 113 h 127"/>
              <a:gd name="T52" fmla="*/ 108 w 126"/>
              <a:gd name="T53"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 h="127">
                <a:moveTo>
                  <a:pt x="108" y="35"/>
                </a:moveTo>
                <a:cubicBezTo>
                  <a:pt x="114" y="44"/>
                  <a:pt x="118" y="55"/>
                  <a:pt x="118" y="67"/>
                </a:cubicBezTo>
                <a:cubicBezTo>
                  <a:pt x="118" y="100"/>
                  <a:pt x="91" y="127"/>
                  <a:pt x="59" y="127"/>
                </a:cubicBezTo>
                <a:cubicBezTo>
                  <a:pt x="26" y="127"/>
                  <a:pt x="0" y="100"/>
                  <a:pt x="0" y="67"/>
                </a:cubicBezTo>
                <a:cubicBezTo>
                  <a:pt x="0" y="35"/>
                  <a:pt x="26" y="8"/>
                  <a:pt x="59" y="8"/>
                </a:cubicBezTo>
                <a:cubicBezTo>
                  <a:pt x="71" y="8"/>
                  <a:pt x="82" y="12"/>
                  <a:pt x="91" y="18"/>
                </a:cubicBezTo>
                <a:moveTo>
                  <a:pt x="81" y="29"/>
                </a:moveTo>
                <a:cubicBezTo>
                  <a:pt x="75" y="25"/>
                  <a:pt x="67" y="23"/>
                  <a:pt x="59" y="23"/>
                </a:cubicBezTo>
                <a:cubicBezTo>
                  <a:pt x="34" y="23"/>
                  <a:pt x="14" y="43"/>
                  <a:pt x="14" y="67"/>
                </a:cubicBezTo>
                <a:cubicBezTo>
                  <a:pt x="14" y="92"/>
                  <a:pt x="34" y="112"/>
                  <a:pt x="59" y="112"/>
                </a:cubicBezTo>
                <a:cubicBezTo>
                  <a:pt x="83" y="112"/>
                  <a:pt x="103" y="92"/>
                  <a:pt x="103" y="67"/>
                </a:cubicBezTo>
                <a:cubicBezTo>
                  <a:pt x="103" y="59"/>
                  <a:pt x="101" y="51"/>
                  <a:pt x="97" y="45"/>
                </a:cubicBezTo>
                <a:moveTo>
                  <a:pt x="70" y="40"/>
                </a:moveTo>
                <a:cubicBezTo>
                  <a:pt x="66" y="39"/>
                  <a:pt x="62" y="38"/>
                  <a:pt x="59" y="38"/>
                </a:cubicBezTo>
                <a:cubicBezTo>
                  <a:pt x="43" y="38"/>
                  <a:pt x="30" y="51"/>
                  <a:pt x="30" y="67"/>
                </a:cubicBezTo>
                <a:cubicBezTo>
                  <a:pt x="30" y="84"/>
                  <a:pt x="43" y="97"/>
                  <a:pt x="59" y="97"/>
                </a:cubicBezTo>
                <a:cubicBezTo>
                  <a:pt x="75" y="97"/>
                  <a:pt x="88" y="84"/>
                  <a:pt x="88" y="67"/>
                </a:cubicBezTo>
                <a:cubicBezTo>
                  <a:pt x="88" y="63"/>
                  <a:pt x="87" y="58"/>
                  <a:pt x="85" y="55"/>
                </a:cubicBezTo>
                <a:moveTo>
                  <a:pt x="59" y="67"/>
                </a:moveTo>
                <a:cubicBezTo>
                  <a:pt x="123" y="4"/>
                  <a:pt x="123" y="4"/>
                  <a:pt x="123" y="4"/>
                </a:cubicBezTo>
                <a:moveTo>
                  <a:pt x="107" y="0"/>
                </a:moveTo>
                <a:cubicBezTo>
                  <a:pt x="107" y="19"/>
                  <a:pt x="107" y="19"/>
                  <a:pt x="107" y="19"/>
                </a:cubicBezTo>
                <a:cubicBezTo>
                  <a:pt x="126" y="19"/>
                  <a:pt x="126" y="19"/>
                  <a:pt x="126" y="19"/>
                </a:cubicBezTo>
                <a:moveTo>
                  <a:pt x="9" y="127"/>
                </a:moveTo>
                <a:cubicBezTo>
                  <a:pt x="21" y="113"/>
                  <a:pt x="21" y="113"/>
                  <a:pt x="21" y="113"/>
                </a:cubicBezTo>
                <a:moveTo>
                  <a:pt x="96" y="113"/>
                </a:moveTo>
                <a:cubicBezTo>
                  <a:pt x="108" y="127"/>
                  <a:pt x="108" y="127"/>
                  <a:pt x="108" y="127"/>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Oval 7"/>
          <p:cNvSpPr>
            <a:spLocks noChangeArrowheads="1"/>
          </p:cNvSpPr>
          <p:nvPr/>
        </p:nvSpPr>
        <p:spPr bwMode="auto">
          <a:xfrm>
            <a:off x="6515101" y="2889250"/>
            <a:ext cx="1084262" cy="1085850"/>
          </a:xfrm>
          <a:prstGeom prst="ellipse">
            <a:avLst/>
          </a:prstGeom>
          <a:solidFill>
            <a:schemeClr val="accent4"/>
          </a:solidFill>
          <a:ln w="30163" cap="flat">
            <a:solidFill>
              <a:schemeClr val="accent4"/>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 name="Freeform 32"/>
          <p:cNvSpPr>
            <a:spLocks noEditPoints="1"/>
          </p:cNvSpPr>
          <p:nvPr/>
        </p:nvSpPr>
        <p:spPr bwMode="auto">
          <a:xfrm>
            <a:off x="6784976" y="3125788"/>
            <a:ext cx="547687" cy="566738"/>
          </a:xfrm>
          <a:custGeom>
            <a:avLst/>
            <a:gdLst>
              <a:gd name="T0" fmla="*/ 53 w 144"/>
              <a:gd name="T1" fmla="*/ 15 h 149"/>
              <a:gd name="T2" fmla="*/ 126 w 144"/>
              <a:gd name="T3" fmla="*/ 60 h 149"/>
              <a:gd name="T4" fmla="*/ 144 w 144"/>
              <a:gd name="T5" fmla="*/ 95 h 149"/>
              <a:gd name="T6" fmla="*/ 129 w 144"/>
              <a:gd name="T7" fmla="*/ 95 h 149"/>
              <a:gd name="T8" fmla="*/ 129 w 144"/>
              <a:gd name="T9" fmla="*/ 120 h 149"/>
              <a:gd name="T10" fmla="*/ 121 w 144"/>
              <a:gd name="T11" fmla="*/ 128 h 149"/>
              <a:gd name="T12" fmla="*/ 105 w 144"/>
              <a:gd name="T13" fmla="*/ 128 h 149"/>
              <a:gd name="T14" fmla="*/ 105 w 144"/>
              <a:gd name="T15" fmla="*/ 149 h 149"/>
              <a:gd name="T16" fmla="*/ 39 w 144"/>
              <a:gd name="T17" fmla="*/ 149 h 149"/>
              <a:gd name="T18" fmla="*/ 39 w 144"/>
              <a:gd name="T19" fmla="*/ 127 h 149"/>
              <a:gd name="T20" fmla="*/ 31 w 144"/>
              <a:gd name="T21" fmla="*/ 112 h 149"/>
              <a:gd name="T22" fmla="*/ 80 w 144"/>
              <a:gd name="T23" fmla="*/ 67 h 149"/>
              <a:gd name="T24" fmla="*/ 80 w 144"/>
              <a:gd name="T25" fmla="*/ 57 h 149"/>
              <a:gd name="T26" fmla="*/ 69 w 144"/>
              <a:gd name="T27" fmla="*/ 53 h 149"/>
              <a:gd name="T28" fmla="*/ 67 w 144"/>
              <a:gd name="T29" fmla="*/ 49 h 149"/>
              <a:gd name="T30" fmla="*/ 72 w 144"/>
              <a:gd name="T31" fmla="*/ 37 h 149"/>
              <a:gd name="T32" fmla="*/ 65 w 144"/>
              <a:gd name="T33" fmla="*/ 30 h 149"/>
              <a:gd name="T34" fmla="*/ 54 w 144"/>
              <a:gd name="T35" fmla="*/ 35 h 149"/>
              <a:gd name="T36" fmla="*/ 50 w 144"/>
              <a:gd name="T37" fmla="*/ 33 h 149"/>
              <a:gd name="T38" fmla="*/ 45 w 144"/>
              <a:gd name="T39" fmla="*/ 22 h 149"/>
              <a:gd name="T40" fmla="*/ 35 w 144"/>
              <a:gd name="T41" fmla="*/ 22 h 149"/>
              <a:gd name="T42" fmla="*/ 31 w 144"/>
              <a:gd name="T43" fmla="*/ 33 h 149"/>
              <a:gd name="T44" fmla="*/ 27 w 144"/>
              <a:gd name="T45" fmla="*/ 35 h 149"/>
              <a:gd name="T46" fmla="*/ 15 w 144"/>
              <a:gd name="T47" fmla="*/ 30 h 149"/>
              <a:gd name="T48" fmla="*/ 8 w 144"/>
              <a:gd name="T49" fmla="*/ 37 h 149"/>
              <a:gd name="T50" fmla="*/ 13 w 144"/>
              <a:gd name="T51" fmla="*/ 49 h 149"/>
              <a:gd name="T52" fmla="*/ 11 w 144"/>
              <a:gd name="T53" fmla="*/ 53 h 149"/>
              <a:gd name="T54" fmla="*/ 0 w 144"/>
              <a:gd name="T55" fmla="*/ 57 h 149"/>
              <a:gd name="T56" fmla="*/ 0 w 144"/>
              <a:gd name="T57" fmla="*/ 67 h 149"/>
              <a:gd name="T58" fmla="*/ 11 w 144"/>
              <a:gd name="T59" fmla="*/ 72 h 149"/>
              <a:gd name="T60" fmla="*/ 13 w 144"/>
              <a:gd name="T61" fmla="*/ 76 h 149"/>
              <a:gd name="T62" fmla="*/ 8 w 144"/>
              <a:gd name="T63" fmla="*/ 87 h 149"/>
              <a:gd name="T64" fmla="*/ 15 w 144"/>
              <a:gd name="T65" fmla="*/ 94 h 149"/>
              <a:gd name="T66" fmla="*/ 27 w 144"/>
              <a:gd name="T67" fmla="*/ 89 h 149"/>
              <a:gd name="T68" fmla="*/ 31 w 144"/>
              <a:gd name="T69" fmla="*/ 91 h 149"/>
              <a:gd name="T70" fmla="*/ 35 w 144"/>
              <a:gd name="T71" fmla="*/ 102 h 149"/>
              <a:gd name="T72" fmla="*/ 45 w 144"/>
              <a:gd name="T73" fmla="*/ 102 h 149"/>
              <a:gd name="T74" fmla="*/ 50 w 144"/>
              <a:gd name="T75" fmla="*/ 91 h 149"/>
              <a:gd name="T76" fmla="*/ 54 w 144"/>
              <a:gd name="T77" fmla="*/ 89 h 149"/>
              <a:gd name="T78" fmla="*/ 65 w 144"/>
              <a:gd name="T79" fmla="*/ 94 h 149"/>
              <a:gd name="T80" fmla="*/ 72 w 144"/>
              <a:gd name="T81" fmla="*/ 87 h 149"/>
              <a:gd name="T82" fmla="*/ 67 w 144"/>
              <a:gd name="T83" fmla="*/ 76 h 149"/>
              <a:gd name="T84" fmla="*/ 69 w 144"/>
              <a:gd name="T85" fmla="*/ 72 h 149"/>
              <a:gd name="T86" fmla="*/ 80 w 144"/>
              <a:gd name="T87" fmla="*/ 67 h 149"/>
              <a:gd name="T88" fmla="*/ 40 w 144"/>
              <a:gd name="T89" fmla="*/ 45 h 149"/>
              <a:gd name="T90" fmla="*/ 23 w 144"/>
              <a:gd name="T91" fmla="*/ 62 h 149"/>
              <a:gd name="T92" fmla="*/ 40 w 144"/>
              <a:gd name="T93" fmla="*/ 79 h 149"/>
              <a:gd name="T94" fmla="*/ 57 w 144"/>
              <a:gd name="T95" fmla="*/ 62 h 149"/>
              <a:gd name="T96" fmla="*/ 40 w 144"/>
              <a:gd name="T97" fmla="*/ 45 h 149"/>
              <a:gd name="T98" fmla="*/ 105 w 144"/>
              <a:gd name="T99" fmla="*/ 128 h 149"/>
              <a:gd name="T100" fmla="*/ 95 w 144"/>
              <a:gd name="T101" fmla="*/ 128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44" h="149">
                <a:moveTo>
                  <a:pt x="53" y="15"/>
                </a:moveTo>
                <a:cubicBezTo>
                  <a:pt x="133" y="0"/>
                  <a:pt x="126" y="60"/>
                  <a:pt x="126" y="60"/>
                </a:cubicBezTo>
                <a:cubicBezTo>
                  <a:pt x="144" y="95"/>
                  <a:pt x="144" y="95"/>
                  <a:pt x="144" y="95"/>
                </a:cubicBezTo>
                <a:cubicBezTo>
                  <a:pt x="129" y="95"/>
                  <a:pt x="129" y="95"/>
                  <a:pt x="129" y="95"/>
                </a:cubicBezTo>
                <a:cubicBezTo>
                  <a:pt x="129" y="120"/>
                  <a:pt x="129" y="120"/>
                  <a:pt x="129" y="120"/>
                </a:cubicBezTo>
                <a:cubicBezTo>
                  <a:pt x="129" y="125"/>
                  <a:pt x="125" y="128"/>
                  <a:pt x="121" y="128"/>
                </a:cubicBezTo>
                <a:cubicBezTo>
                  <a:pt x="105" y="128"/>
                  <a:pt x="105" y="128"/>
                  <a:pt x="105" y="128"/>
                </a:cubicBezTo>
                <a:cubicBezTo>
                  <a:pt x="105" y="149"/>
                  <a:pt x="105" y="149"/>
                  <a:pt x="105" y="149"/>
                </a:cubicBezTo>
                <a:moveTo>
                  <a:pt x="39" y="149"/>
                </a:moveTo>
                <a:cubicBezTo>
                  <a:pt x="39" y="127"/>
                  <a:pt x="39" y="127"/>
                  <a:pt x="39" y="127"/>
                </a:cubicBezTo>
                <a:cubicBezTo>
                  <a:pt x="31" y="112"/>
                  <a:pt x="31" y="112"/>
                  <a:pt x="31" y="112"/>
                </a:cubicBezTo>
                <a:moveTo>
                  <a:pt x="80" y="67"/>
                </a:moveTo>
                <a:cubicBezTo>
                  <a:pt x="80" y="57"/>
                  <a:pt x="80" y="57"/>
                  <a:pt x="80" y="57"/>
                </a:cubicBezTo>
                <a:cubicBezTo>
                  <a:pt x="69" y="53"/>
                  <a:pt x="69" y="53"/>
                  <a:pt x="69" y="53"/>
                </a:cubicBezTo>
                <a:cubicBezTo>
                  <a:pt x="68" y="51"/>
                  <a:pt x="68" y="50"/>
                  <a:pt x="67" y="49"/>
                </a:cubicBezTo>
                <a:cubicBezTo>
                  <a:pt x="72" y="37"/>
                  <a:pt x="72" y="37"/>
                  <a:pt x="72" y="37"/>
                </a:cubicBezTo>
                <a:cubicBezTo>
                  <a:pt x="65" y="30"/>
                  <a:pt x="65" y="30"/>
                  <a:pt x="65" y="30"/>
                </a:cubicBezTo>
                <a:cubicBezTo>
                  <a:pt x="54" y="35"/>
                  <a:pt x="54" y="35"/>
                  <a:pt x="54" y="35"/>
                </a:cubicBezTo>
                <a:cubicBezTo>
                  <a:pt x="52" y="34"/>
                  <a:pt x="51" y="34"/>
                  <a:pt x="50" y="33"/>
                </a:cubicBezTo>
                <a:cubicBezTo>
                  <a:pt x="45" y="22"/>
                  <a:pt x="45" y="22"/>
                  <a:pt x="45" y="22"/>
                </a:cubicBezTo>
                <a:cubicBezTo>
                  <a:pt x="35" y="22"/>
                  <a:pt x="35" y="22"/>
                  <a:pt x="35" y="22"/>
                </a:cubicBezTo>
                <a:cubicBezTo>
                  <a:pt x="31" y="33"/>
                  <a:pt x="31" y="33"/>
                  <a:pt x="31" y="33"/>
                </a:cubicBezTo>
                <a:cubicBezTo>
                  <a:pt x="29" y="34"/>
                  <a:pt x="28" y="34"/>
                  <a:pt x="27" y="35"/>
                </a:cubicBezTo>
                <a:cubicBezTo>
                  <a:pt x="15" y="30"/>
                  <a:pt x="15" y="30"/>
                  <a:pt x="15" y="30"/>
                </a:cubicBezTo>
                <a:cubicBezTo>
                  <a:pt x="8" y="37"/>
                  <a:pt x="8" y="37"/>
                  <a:pt x="8" y="37"/>
                </a:cubicBezTo>
                <a:cubicBezTo>
                  <a:pt x="13" y="49"/>
                  <a:pt x="13" y="49"/>
                  <a:pt x="13" y="49"/>
                </a:cubicBezTo>
                <a:cubicBezTo>
                  <a:pt x="12" y="50"/>
                  <a:pt x="12" y="51"/>
                  <a:pt x="11" y="53"/>
                </a:cubicBezTo>
                <a:cubicBezTo>
                  <a:pt x="0" y="57"/>
                  <a:pt x="0" y="57"/>
                  <a:pt x="0" y="57"/>
                </a:cubicBezTo>
                <a:cubicBezTo>
                  <a:pt x="0" y="67"/>
                  <a:pt x="0" y="67"/>
                  <a:pt x="0" y="67"/>
                </a:cubicBezTo>
                <a:cubicBezTo>
                  <a:pt x="11" y="72"/>
                  <a:pt x="11" y="72"/>
                  <a:pt x="11" y="72"/>
                </a:cubicBezTo>
                <a:cubicBezTo>
                  <a:pt x="12" y="73"/>
                  <a:pt x="12" y="74"/>
                  <a:pt x="13" y="76"/>
                </a:cubicBezTo>
                <a:cubicBezTo>
                  <a:pt x="8" y="87"/>
                  <a:pt x="8" y="87"/>
                  <a:pt x="8" y="87"/>
                </a:cubicBezTo>
                <a:cubicBezTo>
                  <a:pt x="15" y="94"/>
                  <a:pt x="15" y="94"/>
                  <a:pt x="15" y="94"/>
                </a:cubicBezTo>
                <a:cubicBezTo>
                  <a:pt x="27" y="89"/>
                  <a:pt x="27" y="89"/>
                  <a:pt x="27" y="89"/>
                </a:cubicBezTo>
                <a:cubicBezTo>
                  <a:pt x="28" y="90"/>
                  <a:pt x="29" y="90"/>
                  <a:pt x="31" y="91"/>
                </a:cubicBezTo>
                <a:cubicBezTo>
                  <a:pt x="35" y="102"/>
                  <a:pt x="35" y="102"/>
                  <a:pt x="35" y="102"/>
                </a:cubicBezTo>
                <a:cubicBezTo>
                  <a:pt x="45" y="102"/>
                  <a:pt x="45" y="102"/>
                  <a:pt x="45" y="102"/>
                </a:cubicBezTo>
                <a:cubicBezTo>
                  <a:pt x="50" y="91"/>
                  <a:pt x="50" y="91"/>
                  <a:pt x="50" y="91"/>
                </a:cubicBezTo>
                <a:cubicBezTo>
                  <a:pt x="51" y="90"/>
                  <a:pt x="52" y="90"/>
                  <a:pt x="54" y="89"/>
                </a:cubicBezTo>
                <a:cubicBezTo>
                  <a:pt x="65" y="94"/>
                  <a:pt x="65" y="94"/>
                  <a:pt x="65" y="94"/>
                </a:cubicBezTo>
                <a:cubicBezTo>
                  <a:pt x="72" y="87"/>
                  <a:pt x="72" y="87"/>
                  <a:pt x="72" y="87"/>
                </a:cubicBezTo>
                <a:cubicBezTo>
                  <a:pt x="67" y="76"/>
                  <a:pt x="67" y="76"/>
                  <a:pt x="67" y="76"/>
                </a:cubicBezTo>
                <a:cubicBezTo>
                  <a:pt x="68" y="74"/>
                  <a:pt x="68" y="73"/>
                  <a:pt x="69" y="72"/>
                </a:cubicBezTo>
                <a:lnTo>
                  <a:pt x="80" y="67"/>
                </a:lnTo>
                <a:close/>
                <a:moveTo>
                  <a:pt x="40" y="45"/>
                </a:moveTo>
                <a:cubicBezTo>
                  <a:pt x="31" y="45"/>
                  <a:pt x="23" y="53"/>
                  <a:pt x="23" y="62"/>
                </a:cubicBezTo>
                <a:cubicBezTo>
                  <a:pt x="23" y="72"/>
                  <a:pt x="31" y="79"/>
                  <a:pt x="40" y="79"/>
                </a:cubicBezTo>
                <a:cubicBezTo>
                  <a:pt x="50" y="79"/>
                  <a:pt x="57" y="72"/>
                  <a:pt x="57" y="62"/>
                </a:cubicBezTo>
                <a:cubicBezTo>
                  <a:pt x="57" y="53"/>
                  <a:pt x="50" y="45"/>
                  <a:pt x="40" y="45"/>
                </a:cubicBezTo>
                <a:close/>
                <a:moveTo>
                  <a:pt x="105" y="128"/>
                </a:moveTo>
                <a:cubicBezTo>
                  <a:pt x="95" y="128"/>
                  <a:pt x="95" y="128"/>
                  <a:pt x="95" y="128"/>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Oval 8"/>
          <p:cNvSpPr>
            <a:spLocks noChangeArrowheads="1"/>
          </p:cNvSpPr>
          <p:nvPr/>
        </p:nvSpPr>
        <p:spPr bwMode="auto">
          <a:xfrm>
            <a:off x="6303963" y="2292210"/>
            <a:ext cx="1084262" cy="1085850"/>
          </a:xfrm>
          <a:prstGeom prst="ellipse">
            <a:avLst/>
          </a:prstGeom>
          <a:solidFill>
            <a:schemeClr val="accent3"/>
          </a:solidFill>
          <a:ln w="30163" cap="flat">
            <a:solidFill>
              <a:schemeClr val="accent3"/>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0" name="Freeform 30"/>
          <p:cNvSpPr>
            <a:spLocks noEditPoints="1"/>
          </p:cNvSpPr>
          <p:nvPr/>
        </p:nvSpPr>
        <p:spPr bwMode="auto">
          <a:xfrm>
            <a:off x="6637338" y="2574785"/>
            <a:ext cx="430212" cy="503238"/>
          </a:xfrm>
          <a:custGeom>
            <a:avLst/>
            <a:gdLst>
              <a:gd name="T0" fmla="*/ 271 w 271"/>
              <a:gd name="T1" fmla="*/ 129 h 317"/>
              <a:gd name="T2" fmla="*/ 271 w 271"/>
              <a:gd name="T3" fmla="*/ 317 h 317"/>
              <a:gd name="T4" fmla="*/ 0 w 271"/>
              <a:gd name="T5" fmla="*/ 317 h 317"/>
              <a:gd name="T6" fmla="*/ 0 w 271"/>
              <a:gd name="T7" fmla="*/ 129 h 317"/>
              <a:gd name="T8" fmla="*/ 271 w 271"/>
              <a:gd name="T9" fmla="*/ 317 h 317"/>
              <a:gd name="T10" fmla="*/ 137 w 271"/>
              <a:gd name="T11" fmla="*/ 223 h 317"/>
              <a:gd name="T12" fmla="*/ 0 w 271"/>
              <a:gd name="T13" fmla="*/ 317 h 317"/>
              <a:gd name="T14" fmla="*/ 271 w 271"/>
              <a:gd name="T15" fmla="*/ 129 h 317"/>
              <a:gd name="T16" fmla="*/ 180 w 271"/>
              <a:gd name="T17" fmla="*/ 225 h 317"/>
              <a:gd name="T18" fmla="*/ 0 w 271"/>
              <a:gd name="T19" fmla="*/ 129 h 317"/>
              <a:gd name="T20" fmla="*/ 92 w 271"/>
              <a:gd name="T21" fmla="*/ 225 h 317"/>
              <a:gd name="T22" fmla="*/ 238 w 271"/>
              <a:gd name="T23" fmla="*/ 125 h 317"/>
              <a:gd name="T24" fmla="*/ 238 w 271"/>
              <a:gd name="T25" fmla="*/ 60 h 317"/>
              <a:gd name="T26" fmla="*/ 178 w 271"/>
              <a:gd name="T27" fmla="*/ 0 h 317"/>
              <a:gd name="T28" fmla="*/ 34 w 271"/>
              <a:gd name="T29" fmla="*/ 0 h 317"/>
              <a:gd name="T30" fmla="*/ 34 w 271"/>
              <a:gd name="T31" fmla="*/ 125 h 317"/>
              <a:gd name="T32" fmla="*/ 238 w 271"/>
              <a:gd name="T33" fmla="*/ 60 h 317"/>
              <a:gd name="T34" fmla="*/ 178 w 271"/>
              <a:gd name="T35" fmla="*/ 0 h 317"/>
              <a:gd name="T36" fmla="*/ 178 w 271"/>
              <a:gd name="T37" fmla="*/ 60 h 317"/>
              <a:gd name="T38" fmla="*/ 238 w 271"/>
              <a:gd name="T39" fmla="*/ 60 h 317"/>
              <a:gd name="T40" fmla="*/ 92 w 271"/>
              <a:gd name="T41" fmla="*/ 93 h 317"/>
              <a:gd name="T42" fmla="*/ 63 w 271"/>
              <a:gd name="T43" fmla="*/ 93 h 317"/>
              <a:gd name="T44" fmla="*/ 202 w 271"/>
              <a:gd name="T45" fmla="*/ 93 h 317"/>
              <a:gd name="T46" fmla="*/ 120 w 271"/>
              <a:gd name="T47" fmla="*/ 93 h 317"/>
              <a:gd name="T48" fmla="*/ 63 w 271"/>
              <a:gd name="T49" fmla="*/ 122 h 317"/>
              <a:gd name="T50" fmla="*/ 140 w 271"/>
              <a:gd name="T51" fmla="*/ 122 h 317"/>
              <a:gd name="T52" fmla="*/ 202 w 271"/>
              <a:gd name="T53" fmla="*/ 122 h 317"/>
              <a:gd name="T54" fmla="*/ 171 w 271"/>
              <a:gd name="T55" fmla="*/ 122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71" h="317">
                <a:moveTo>
                  <a:pt x="271" y="129"/>
                </a:moveTo>
                <a:lnTo>
                  <a:pt x="271" y="317"/>
                </a:lnTo>
                <a:lnTo>
                  <a:pt x="0" y="317"/>
                </a:lnTo>
                <a:lnTo>
                  <a:pt x="0" y="129"/>
                </a:lnTo>
                <a:moveTo>
                  <a:pt x="271" y="317"/>
                </a:moveTo>
                <a:lnTo>
                  <a:pt x="137" y="223"/>
                </a:lnTo>
                <a:lnTo>
                  <a:pt x="0" y="317"/>
                </a:lnTo>
                <a:moveTo>
                  <a:pt x="271" y="129"/>
                </a:moveTo>
                <a:lnTo>
                  <a:pt x="180" y="225"/>
                </a:lnTo>
                <a:moveTo>
                  <a:pt x="0" y="129"/>
                </a:moveTo>
                <a:lnTo>
                  <a:pt x="92" y="225"/>
                </a:lnTo>
                <a:moveTo>
                  <a:pt x="238" y="125"/>
                </a:moveTo>
                <a:lnTo>
                  <a:pt x="238" y="60"/>
                </a:lnTo>
                <a:moveTo>
                  <a:pt x="178" y="0"/>
                </a:moveTo>
                <a:lnTo>
                  <a:pt x="34" y="0"/>
                </a:lnTo>
                <a:lnTo>
                  <a:pt x="34" y="125"/>
                </a:lnTo>
                <a:moveTo>
                  <a:pt x="238" y="60"/>
                </a:moveTo>
                <a:lnTo>
                  <a:pt x="178" y="0"/>
                </a:lnTo>
                <a:lnTo>
                  <a:pt x="178" y="60"/>
                </a:lnTo>
                <a:lnTo>
                  <a:pt x="238" y="60"/>
                </a:lnTo>
                <a:moveTo>
                  <a:pt x="92" y="93"/>
                </a:moveTo>
                <a:lnTo>
                  <a:pt x="63" y="93"/>
                </a:lnTo>
                <a:moveTo>
                  <a:pt x="202" y="93"/>
                </a:moveTo>
                <a:lnTo>
                  <a:pt x="120" y="93"/>
                </a:lnTo>
                <a:moveTo>
                  <a:pt x="63" y="122"/>
                </a:moveTo>
                <a:lnTo>
                  <a:pt x="140" y="122"/>
                </a:lnTo>
                <a:moveTo>
                  <a:pt x="202" y="122"/>
                </a:moveTo>
                <a:lnTo>
                  <a:pt x="171" y="122"/>
                </a:ln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Donut 2">
            <a:extLst>
              <a:ext uri="{FF2B5EF4-FFF2-40B4-BE49-F238E27FC236}">
                <a16:creationId xmlns:a16="http://schemas.microsoft.com/office/drawing/2014/main" id="{86B01C64-2F61-88E9-FC0F-4158976D93FD}"/>
              </a:ext>
            </a:extLst>
          </p:cNvPr>
          <p:cNvSpPr/>
          <p:nvPr/>
        </p:nvSpPr>
        <p:spPr>
          <a:xfrm>
            <a:off x="4425949" y="1745456"/>
            <a:ext cx="3367087" cy="3367087"/>
          </a:xfrm>
          <a:prstGeom prst="donut">
            <a:avLst>
              <a:gd name="adj" fmla="val 4981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1" name="Group 70">
            <a:extLst>
              <a:ext uri="{FF2B5EF4-FFF2-40B4-BE49-F238E27FC236}">
                <a16:creationId xmlns:a16="http://schemas.microsoft.com/office/drawing/2014/main" id="{BCCA3520-6801-9103-AE44-036848278764}"/>
              </a:ext>
            </a:extLst>
          </p:cNvPr>
          <p:cNvGrpSpPr/>
          <p:nvPr/>
        </p:nvGrpSpPr>
        <p:grpSpPr>
          <a:xfrm rot="10800000">
            <a:off x="4152900" y="2241550"/>
            <a:ext cx="3881438" cy="2384426"/>
            <a:chOff x="4152900" y="2241550"/>
            <a:chExt cx="3881438" cy="2384426"/>
          </a:xfrm>
        </p:grpSpPr>
        <p:grpSp>
          <p:nvGrpSpPr>
            <p:cNvPr id="41" name="Group 40"/>
            <p:cNvGrpSpPr/>
            <p:nvPr/>
          </p:nvGrpSpPr>
          <p:grpSpPr>
            <a:xfrm>
              <a:off x="7432675" y="4351338"/>
              <a:ext cx="274637" cy="274638"/>
              <a:chOff x="7432675" y="4351338"/>
              <a:chExt cx="274637" cy="274638"/>
            </a:xfrm>
          </p:grpSpPr>
          <p:sp>
            <p:nvSpPr>
              <p:cNvPr id="12" name="Oval 12"/>
              <p:cNvSpPr>
                <a:spLocks noChangeArrowheads="1"/>
              </p:cNvSpPr>
              <p:nvPr/>
            </p:nvSpPr>
            <p:spPr bwMode="auto">
              <a:xfrm>
                <a:off x="7508875" y="4424363"/>
                <a:ext cx="127000" cy="125413"/>
              </a:xfrm>
              <a:prstGeom prst="ellipse">
                <a:avLst/>
              </a:prstGeom>
              <a:solidFill>
                <a:schemeClr val="accent5"/>
              </a:solidFill>
              <a:ln>
                <a:noFill/>
              </a:ln>
            </p:spPr>
            <p:txBody>
              <a:bodyPr vert="horz" wrap="square" lIns="91440" tIns="45720" rIns="91440" bIns="45720" numCol="1" anchor="t" anchorCtr="0" compatLnSpc="1">
                <a:prstTxWarp prst="textNoShape">
                  <a:avLst/>
                </a:prstTxWarp>
              </a:bodyPr>
              <a:lstStyle/>
              <a:p>
                <a:endParaRPr lang="ru-RU"/>
              </a:p>
            </p:txBody>
          </p:sp>
          <p:sp>
            <p:nvSpPr>
              <p:cNvPr id="24" name="Oval 24"/>
              <p:cNvSpPr>
                <a:spLocks noChangeArrowheads="1"/>
              </p:cNvSpPr>
              <p:nvPr/>
            </p:nvSpPr>
            <p:spPr bwMode="auto">
              <a:xfrm>
                <a:off x="7432675" y="4351338"/>
                <a:ext cx="274637" cy="274638"/>
              </a:xfrm>
              <a:prstGeom prst="ellipse">
                <a:avLst/>
              </a:prstGeom>
              <a:noFill/>
              <a:ln w="38100" cap="rnd">
                <a:solidFill>
                  <a:schemeClr val="accent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40" name="Group 39"/>
            <p:cNvGrpSpPr/>
            <p:nvPr/>
          </p:nvGrpSpPr>
          <p:grpSpPr>
            <a:xfrm>
              <a:off x="7761288" y="3297238"/>
              <a:ext cx="273050" cy="274638"/>
              <a:chOff x="7761288" y="3297238"/>
              <a:chExt cx="273050" cy="274638"/>
            </a:xfrm>
          </p:grpSpPr>
          <p:sp>
            <p:nvSpPr>
              <p:cNvPr id="13" name="Oval 13"/>
              <p:cNvSpPr>
                <a:spLocks noChangeArrowheads="1"/>
              </p:cNvSpPr>
              <p:nvPr/>
            </p:nvSpPr>
            <p:spPr bwMode="auto">
              <a:xfrm>
                <a:off x="7832725" y="3370263"/>
                <a:ext cx="130175" cy="128588"/>
              </a:xfrm>
              <a:prstGeom prst="ellipse">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ru-RU"/>
              </a:p>
            </p:txBody>
          </p:sp>
          <p:sp>
            <p:nvSpPr>
              <p:cNvPr id="25" name="Oval 25"/>
              <p:cNvSpPr>
                <a:spLocks noChangeArrowheads="1"/>
              </p:cNvSpPr>
              <p:nvPr/>
            </p:nvSpPr>
            <p:spPr bwMode="auto">
              <a:xfrm>
                <a:off x="7761288" y="3297238"/>
                <a:ext cx="273050" cy="274638"/>
              </a:xfrm>
              <a:prstGeom prst="ellipse">
                <a:avLst/>
              </a:prstGeom>
              <a:noFill/>
              <a:ln w="381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9" name="Group 38"/>
            <p:cNvGrpSpPr/>
            <p:nvPr/>
          </p:nvGrpSpPr>
          <p:grpSpPr>
            <a:xfrm>
              <a:off x="7432675" y="2241550"/>
              <a:ext cx="274637" cy="274638"/>
              <a:chOff x="7432675" y="2241550"/>
              <a:chExt cx="274637" cy="274638"/>
            </a:xfrm>
          </p:grpSpPr>
          <p:sp>
            <p:nvSpPr>
              <p:cNvPr id="14" name="Oval 14"/>
              <p:cNvSpPr>
                <a:spLocks noChangeArrowheads="1"/>
              </p:cNvSpPr>
              <p:nvPr/>
            </p:nvSpPr>
            <p:spPr bwMode="auto">
              <a:xfrm>
                <a:off x="7508875" y="2314575"/>
                <a:ext cx="127000" cy="130175"/>
              </a:xfrm>
              <a:prstGeom prst="ellipse">
                <a:avLst/>
              </a:prstGeom>
              <a:solidFill>
                <a:schemeClr val="accent3"/>
              </a:solidFill>
              <a:ln>
                <a:noFill/>
              </a:ln>
            </p:spPr>
            <p:txBody>
              <a:bodyPr vert="horz" wrap="square" lIns="91440" tIns="45720" rIns="91440" bIns="45720" numCol="1" anchor="t" anchorCtr="0" compatLnSpc="1">
                <a:prstTxWarp prst="textNoShape">
                  <a:avLst/>
                </a:prstTxWarp>
              </a:bodyPr>
              <a:lstStyle/>
              <a:p>
                <a:endParaRPr lang="ru-RU"/>
              </a:p>
            </p:txBody>
          </p:sp>
          <p:sp>
            <p:nvSpPr>
              <p:cNvPr id="26" name="Oval 26"/>
              <p:cNvSpPr>
                <a:spLocks noChangeArrowheads="1"/>
              </p:cNvSpPr>
              <p:nvPr/>
            </p:nvSpPr>
            <p:spPr bwMode="auto">
              <a:xfrm>
                <a:off x="7432675" y="2241550"/>
                <a:ext cx="274637" cy="274638"/>
              </a:xfrm>
              <a:prstGeom prst="ellipse">
                <a:avLst/>
              </a:prstGeom>
              <a:noFill/>
              <a:ln w="38100" cap="rnd">
                <a:solidFill>
                  <a:schemeClr val="accent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42" name="Group 41"/>
            <p:cNvGrpSpPr/>
            <p:nvPr/>
          </p:nvGrpSpPr>
          <p:grpSpPr>
            <a:xfrm>
              <a:off x="4479925" y="4351338"/>
              <a:ext cx="274637" cy="274638"/>
              <a:chOff x="4479925" y="4351338"/>
              <a:chExt cx="274637" cy="274638"/>
            </a:xfrm>
          </p:grpSpPr>
          <p:sp>
            <p:nvSpPr>
              <p:cNvPr id="15" name="Oval 15"/>
              <p:cNvSpPr>
                <a:spLocks noChangeArrowheads="1"/>
              </p:cNvSpPr>
              <p:nvPr/>
            </p:nvSpPr>
            <p:spPr bwMode="auto">
              <a:xfrm>
                <a:off x="4552950" y="4424363"/>
                <a:ext cx="128587" cy="125413"/>
              </a:xfrm>
              <a:prstGeom prst="ellipse">
                <a:avLst/>
              </a:prstGeom>
              <a:solidFill>
                <a:schemeClr val="accent5"/>
              </a:solidFill>
              <a:ln>
                <a:noFill/>
              </a:ln>
            </p:spPr>
            <p:txBody>
              <a:bodyPr vert="horz" wrap="square" lIns="91440" tIns="45720" rIns="91440" bIns="45720" numCol="1" anchor="t" anchorCtr="0" compatLnSpc="1">
                <a:prstTxWarp prst="textNoShape">
                  <a:avLst/>
                </a:prstTxWarp>
              </a:bodyPr>
              <a:lstStyle/>
              <a:p>
                <a:endParaRPr lang="ru-RU"/>
              </a:p>
            </p:txBody>
          </p:sp>
          <p:sp>
            <p:nvSpPr>
              <p:cNvPr id="27" name="Oval 27"/>
              <p:cNvSpPr>
                <a:spLocks noChangeArrowheads="1"/>
              </p:cNvSpPr>
              <p:nvPr/>
            </p:nvSpPr>
            <p:spPr bwMode="auto">
              <a:xfrm>
                <a:off x="4479925" y="4351338"/>
                <a:ext cx="274637" cy="274638"/>
              </a:xfrm>
              <a:prstGeom prst="ellipse">
                <a:avLst/>
              </a:prstGeom>
              <a:noFill/>
              <a:ln w="38100" cap="rnd">
                <a:solidFill>
                  <a:schemeClr val="accent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43" name="Group 42"/>
            <p:cNvGrpSpPr/>
            <p:nvPr/>
          </p:nvGrpSpPr>
          <p:grpSpPr>
            <a:xfrm>
              <a:off x="4152900" y="3297238"/>
              <a:ext cx="274637" cy="274638"/>
              <a:chOff x="4152900" y="3297238"/>
              <a:chExt cx="274637" cy="274638"/>
            </a:xfrm>
          </p:grpSpPr>
          <p:sp>
            <p:nvSpPr>
              <p:cNvPr id="16" name="Oval 16"/>
              <p:cNvSpPr>
                <a:spLocks noChangeArrowheads="1"/>
              </p:cNvSpPr>
              <p:nvPr/>
            </p:nvSpPr>
            <p:spPr bwMode="auto">
              <a:xfrm>
                <a:off x="4225925" y="3370263"/>
                <a:ext cx="128587" cy="128588"/>
              </a:xfrm>
              <a:prstGeom prst="ellipse">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ru-RU"/>
              </a:p>
            </p:txBody>
          </p:sp>
          <p:sp>
            <p:nvSpPr>
              <p:cNvPr id="28" name="Oval 28"/>
              <p:cNvSpPr>
                <a:spLocks noChangeArrowheads="1"/>
              </p:cNvSpPr>
              <p:nvPr/>
            </p:nvSpPr>
            <p:spPr bwMode="auto">
              <a:xfrm>
                <a:off x="4152900" y="3297238"/>
                <a:ext cx="274637" cy="274638"/>
              </a:xfrm>
              <a:prstGeom prst="ellipse">
                <a:avLst/>
              </a:prstGeom>
              <a:noFill/>
              <a:ln w="381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44" name="Group 43"/>
            <p:cNvGrpSpPr/>
            <p:nvPr/>
          </p:nvGrpSpPr>
          <p:grpSpPr>
            <a:xfrm>
              <a:off x="4479925" y="2241550"/>
              <a:ext cx="274637" cy="274638"/>
              <a:chOff x="4479925" y="2241550"/>
              <a:chExt cx="274637" cy="274638"/>
            </a:xfrm>
          </p:grpSpPr>
          <p:sp>
            <p:nvSpPr>
              <p:cNvPr id="17" name="Oval 17"/>
              <p:cNvSpPr>
                <a:spLocks noChangeArrowheads="1"/>
              </p:cNvSpPr>
              <p:nvPr/>
            </p:nvSpPr>
            <p:spPr bwMode="auto">
              <a:xfrm>
                <a:off x="4552950" y="2314575"/>
                <a:ext cx="128587" cy="130175"/>
              </a:xfrm>
              <a:prstGeom prst="ellipse">
                <a:avLst/>
              </a:prstGeom>
              <a:solidFill>
                <a:schemeClr val="accent3"/>
              </a:solidFill>
              <a:ln>
                <a:noFill/>
              </a:ln>
            </p:spPr>
            <p:txBody>
              <a:bodyPr vert="horz" wrap="square" lIns="91440" tIns="45720" rIns="91440" bIns="45720" numCol="1" anchor="t" anchorCtr="0" compatLnSpc="1">
                <a:prstTxWarp prst="textNoShape">
                  <a:avLst/>
                </a:prstTxWarp>
              </a:bodyPr>
              <a:lstStyle/>
              <a:p>
                <a:endParaRPr lang="ru-RU"/>
              </a:p>
            </p:txBody>
          </p:sp>
          <p:sp>
            <p:nvSpPr>
              <p:cNvPr id="29" name="Oval 29"/>
              <p:cNvSpPr>
                <a:spLocks noChangeArrowheads="1"/>
              </p:cNvSpPr>
              <p:nvPr/>
            </p:nvSpPr>
            <p:spPr bwMode="auto">
              <a:xfrm>
                <a:off x="4479925" y="2241550"/>
                <a:ext cx="274637" cy="274638"/>
              </a:xfrm>
              <a:prstGeom prst="ellipse">
                <a:avLst/>
              </a:prstGeom>
              <a:noFill/>
              <a:ln w="38100" cap="rnd">
                <a:solidFill>
                  <a:schemeClr val="accent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sp>
        <p:nvSpPr>
          <p:cNvPr id="35" name="Freeform 35"/>
          <p:cNvSpPr>
            <a:spLocks noEditPoints="1"/>
          </p:cNvSpPr>
          <p:nvPr/>
        </p:nvSpPr>
        <p:spPr bwMode="auto">
          <a:xfrm>
            <a:off x="5599113" y="2444750"/>
            <a:ext cx="1004887" cy="1135063"/>
          </a:xfrm>
          <a:custGeom>
            <a:avLst/>
            <a:gdLst>
              <a:gd name="T0" fmla="*/ 85 w 264"/>
              <a:gd name="T1" fmla="*/ 232 h 298"/>
              <a:gd name="T2" fmla="*/ 63 w 264"/>
              <a:gd name="T3" fmla="*/ 179 h 298"/>
              <a:gd name="T4" fmla="*/ 50 w 264"/>
              <a:gd name="T5" fmla="*/ 134 h 298"/>
              <a:gd name="T6" fmla="*/ 132 w 264"/>
              <a:gd name="T7" fmla="*/ 51 h 298"/>
              <a:gd name="T8" fmla="*/ 214 w 264"/>
              <a:gd name="T9" fmla="*/ 134 h 298"/>
              <a:gd name="T10" fmla="*/ 201 w 264"/>
              <a:gd name="T11" fmla="*/ 179 h 298"/>
              <a:gd name="T12" fmla="*/ 180 w 264"/>
              <a:gd name="T13" fmla="*/ 223 h 298"/>
              <a:gd name="T14" fmla="*/ 132 w 264"/>
              <a:gd name="T15" fmla="*/ 83 h 298"/>
              <a:gd name="T16" fmla="*/ 83 w 264"/>
              <a:gd name="T17" fmla="*/ 132 h 298"/>
              <a:gd name="T18" fmla="*/ 132 w 264"/>
              <a:gd name="T19" fmla="*/ 182 h 298"/>
              <a:gd name="T20" fmla="*/ 181 w 264"/>
              <a:gd name="T21" fmla="*/ 132 h 298"/>
              <a:gd name="T22" fmla="*/ 132 w 264"/>
              <a:gd name="T23" fmla="*/ 83 h 298"/>
              <a:gd name="T24" fmla="*/ 113 w 264"/>
              <a:gd name="T25" fmla="*/ 141 h 298"/>
              <a:gd name="T26" fmla="*/ 127 w 264"/>
              <a:gd name="T27" fmla="*/ 158 h 298"/>
              <a:gd name="T28" fmla="*/ 151 w 264"/>
              <a:gd name="T29" fmla="*/ 117 h 298"/>
              <a:gd name="T30" fmla="*/ 132 w 264"/>
              <a:gd name="T31" fmla="*/ 26 h 298"/>
              <a:gd name="T32" fmla="*/ 132 w 264"/>
              <a:gd name="T33" fmla="*/ 0 h 298"/>
              <a:gd name="T34" fmla="*/ 79 w 264"/>
              <a:gd name="T35" fmla="*/ 40 h 298"/>
              <a:gd name="T36" fmla="*/ 66 w 264"/>
              <a:gd name="T37" fmla="*/ 18 h 298"/>
              <a:gd name="T38" fmla="*/ 18 w 264"/>
              <a:gd name="T39" fmla="*/ 66 h 298"/>
              <a:gd name="T40" fmla="*/ 40 w 264"/>
              <a:gd name="T41" fmla="*/ 79 h 298"/>
              <a:gd name="T42" fmla="*/ 0 w 264"/>
              <a:gd name="T43" fmla="*/ 132 h 298"/>
              <a:gd name="T44" fmla="*/ 26 w 264"/>
              <a:gd name="T45" fmla="*/ 132 h 298"/>
              <a:gd name="T46" fmla="*/ 198 w 264"/>
              <a:gd name="T47" fmla="*/ 18 h 298"/>
              <a:gd name="T48" fmla="*/ 185 w 264"/>
              <a:gd name="T49" fmla="*/ 40 h 298"/>
              <a:gd name="T50" fmla="*/ 246 w 264"/>
              <a:gd name="T51" fmla="*/ 66 h 298"/>
              <a:gd name="T52" fmla="*/ 224 w 264"/>
              <a:gd name="T53" fmla="*/ 79 h 298"/>
              <a:gd name="T54" fmla="*/ 238 w 264"/>
              <a:gd name="T55" fmla="*/ 132 h 298"/>
              <a:gd name="T56" fmla="*/ 264 w 264"/>
              <a:gd name="T57" fmla="*/ 132 h 298"/>
              <a:gd name="T58" fmla="*/ 161 w 264"/>
              <a:gd name="T59" fmla="*/ 239 h 298"/>
              <a:gd name="T60" fmla="*/ 97 w 264"/>
              <a:gd name="T61" fmla="*/ 258 h 298"/>
              <a:gd name="T62" fmla="*/ 89 w 264"/>
              <a:gd name="T63" fmla="*/ 268 h 298"/>
              <a:gd name="T64" fmla="*/ 100 w 264"/>
              <a:gd name="T65" fmla="*/ 279 h 298"/>
              <a:gd name="T66" fmla="*/ 105 w 264"/>
              <a:gd name="T67" fmla="*/ 278 h 298"/>
              <a:gd name="T68" fmla="*/ 161 w 264"/>
              <a:gd name="T69" fmla="*/ 262 h 298"/>
              <a:gd name="T70" fmla="*/ 162 w 264"/>
              <a:gd name="T71" fmla="*/ 262 h 298"/>
              <a:gd name="T72" fmla="*/ 164 w 264"/>
              <a:gd name="T73" fmla="*/ 262 h 298"/>
              <a:gd name="T74" fmla="*/ 175 w 264"/>
              <a:gd name="T75" fmla="*/ 273 h 298"/>
              <a:gd name="T76" fmla="*/ 168 w 264"/>
              <a:gd name="T77" fmla="*/ 283 h 298"/>
              <a:gd name="T78" fmla="*/ 113 w 264"/>
              <a:gd name="T79" fmla="*/ 298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4" h="298">
                <a:moveTo>
                  <a:pt x="85" y="232"/>
                </a:moveTo>
                <a:cubicBezTo>
                  <a:pt x="86" y="219"/>
                  <a:pt x="81" y="206"/>
                  <a:pt x="63" y="179"/>
                </a:cubicBezTo>
                <a:cubicBezTo>
                  <a:pt x="55" y="165"/>
                  <a:pt x="50" y="150"/>
                  <a:pt x="50" y="134"/>
                </a:cubicBezTo>
                <a:cubicBezTo>
                  <a:pt x="50" y="88"/>
                  <a:pt x="87" y="51"/>
                  <a:pt x="132" y="51"/>
                </a:cubicBezTo>
                <a:cubicBezTo>
                  <a:pt x="177" y="51"/>
                  <a:pt x="214" y="88"/>
                  <a:pt x="214" y="134"/>
                </a:cubicBezTo>
                <a:cubicBezTo>
                  <a:pt x="214" y="150"/>
                  <a:pt x="210" y="165"/>
                  <a:pt x="201" y="179"/>
                </a:cubicBezTo>
                <a:cubicBezTo>
                  <a:pt x="187" y="200"/>
                  <a:pt x="181" y="212"/>
                  <a:pt x="180" y="223"/>
                </a:cubicBezTo>
                <a:moveTo>
                  <a:pt x="132" y="83"/>
                </a:moveTo>
                <a:cubicBezTo>
                  <a:pt x="105" y="83"/>
                  <a:pt x="83" y="105"/>
                  <a:pt x="83" y="132"/>
                </a:cubicBezTo>
                <a:cubicBezTo>
                  <a:pt x="83" y="160"/>
                  <a:pt x="105" y="182"/>
                  <a:pt x="132" y="182"/>
                </a:cubicBezTo>
                <a:cubicBezTo>
                  <a:pt x="159" y="182"/>
                  <a:pt x="181" y="160"/>
                  <a:pt x="181" y="132"/>
                </a:cubicBezTo>
                <a:cubicBezTo>
                  <a:pt x="181" y="105"/>
                  <a:pt x="159" y="83"/>
                  <a:pt x="132" y="83"/>
                </a:cubicBezTo>
                <a:close/>
                <a:moveTo>
                  <a:pt x="113" y="141"/>
                </a:moveTo>
                <a:cubicBezTo>
                  <a:pt x="127" y="158"/>
                  <a:pt x="127" y="158"/>
                  <a:pt x="127" y="158"/>
                </a:cubicBezTo>
                <a:cubicBezTo>
                  <a:pt x="151" y="117"/>
                  <a:pt x="151" y="117"/>
                  <a:pt x="151" y="117"/>
                </a:cubicBezTo>
                <a:moveTo>
                  <a:pt x="132" y="26"/>
                </a:moveTo>
                <a:cubicBezTo>
                  <a:pt x="132" y="0"/>
                  <a:pt x="132" y="0"/>
                  <a:pt x="132" y="0"/>
                </a:cubicBezTo>
                <a:moveTo>
                  <a:pt x="79" y="40"/>
                </a:moveTo>
                <a:cubicBezTo>
                  <a:pt x="66" y="18"/>
                  <a:pt x="66" y="18"/>
                  <a:pt x="66" y="18"/>
                </a:cubicBezTo>
                <a:moveTo>
                  <a:pt x="18" y="66"/>
                </a:moveTo>
                <a:cubicBezTo>
                  <a:pt x="40" y="79"/>
                  <a:pt x="40" y="79"/>
                  <a:pt x="40" y="79"/>
                </a:cubicBezTo>
                <a:moveTo>
                  <a:pt x="0" y="132"/>
                </a:moveTo>
                <a:cubicBezTo>
                  <a:pt x="26" y="132"/>
                  <a:pt x="26" y="132"/>
                  <a:pt x="26" y="132"/>
                </a:cubicBezTo>
                <a:moveTo>
                  <a:pt x="198" y="18"/>
                </a:moveTo>
                <a:cubicBezTo>
                  <a:pt x="185" y="40"/>
                  <a:pt x="185" y="40"/>
                  <a:pt x="185" y="40"/>
                </a:cubicBezTo>
                <a:moveTo>
                  <a:pt x="246" y="66"/>
                </a:moveTo>
                <a:cubicBezTo>
                  <a:pt x="224" y="79"/>
                  <a:pt x="224" y="79"/>
                  <a:pt x="224" y="79"/>
                </a:cubicBezTo>
                <a:moveTo>
                  <a:pt x="238" y="132"/>
                </a:moveTo>
                <a:cubicBezTo>
                  <a:pt x="264" y="132"/>
                  <a:pt x="264" y="132"/>
                  <a:pt x="264" y="132"/>
                </a:cubicBezTo>
                <a:moveTo>
                  <a:pt x="161" y="239"/>
                </a:moveTo>
                <a:cubicBezTo>
                  <a:pt x="161" y="239"/>
                  <a:pt x="97" y="258"/>
                  <a:pt x="97" y="258"/>
                </a:cubicBezTo>
                <a:cubicBezTo>
                  <a:pt x="92" y="259"/>
                  <a:pt x="89" y="263"/>
                  <a:pt x="89" y="268"/>
                </a:cubicBezTo>
                <a:cubicBezTo>
                  <a:pt x="89" y="274"/>
                  <a:pt x="94" y="279"/>
                  <a:pt x="100" y="279"/>
                </a:cubicBezTo>
                <a:cubicBezTo>
                  <a:pt x="102" y="279"/>
                  <a:pt x="105" y="278"/>
                  <a:pt x="105" y="278"/>
                </a:cubicBezTo>
                <a:cubicBezTo>
                  <a:pt x="161" y="262"/>
                  <a:pt x="161" y="262"/>
                  <a:pt x="161" y="262"/>
                </a:cubicBezTo>
                <a:cubicBezTo>
                  <a:pt x="162" y="262"/>
                  <a:pt x="162" y="262"/>
                  <a:pt x="162" y="262"/>
                </a:cubicBezTo>
                <a:cubicBezTo>
                  <a:pt x="162" y="262"/>
                  <a:pt x="163" y="262"/>
                  <a:pt x="164" y="262"/>
                </a:cubicBezTo>
                <a:cubicBezTo>
                  <a:pt x="170" y="262"/>
                  <a:pt x="175" y="267"/>
                  <a:pt x="175" y="273"/>
                </a:cubicBezTo>
                <a:cubicBezTo>
                  <a:pt x="175" y="277"/>
                  <a:pt x="172" y="281"/>
                  <a:pt x="168" y="283"/>
                </a:cubicBezTo>
                <a:cubicBezTo>
                  <a:pt x="113" y="298"/>
                  <a:pt x="113" y="298"/>
                  <a:pt x="113" y="298"/>
                </a:cubicBezTo>
              </a:path>
            </a:pathLst>
          </a:custGeom>
          <a:noFill/>
          <a:ln w="23813" cap="rnd">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ru-RU">
              <a:solidFill>
                <a:schemeClr val="bg2"/>
              </a:solidFill>
            </a:endParaRPr>
          </a:p>
        </p:txBody>
      </p:sp>
      <p:sp>
        <p:nvSpPr>
          <p:cNvPr id="37" name="Text Placeholder 22"/>
          <p:cNvSpPr txBox="1">
            <a:spLocks/>
          </p:cNvSpPr>
          <p:nvPr/>
        </p:nvSpPr>
        <p:spPr>
          <a:xfrm>
            <a:off x="4983254" y="3642482"/>
            <a:ext cx="2218736" cy="979033"/>
          </a:xfrm>
          <a:prstGeom prst="rect">
            <a:avLst/>
          </a:prstGeom>
          <a:no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solidFill>
                  <a:schemeClr val="bg2"/>
                </a:solidFill>
              </a:rPr>
              <a:t>Lorem ipsum dolor sit amet, consectetur adipiscing elit, sed do eiusmod tempor incididunt ut labore et dolore magna</a:t>
            </a:r>
            <a:endParaRPr lang="ru-RU" sz="1200" dirty="0">
              <a:solidFill>
                <a:schemeClr val="bg2"/>
              </a:solidFill>
            </a:endParaRPr>
          </a:p>
        </p:txBody>
      </p:sp>
      <p:sp>
        <p:nvSpPr>
          <p:cNvPr id="72" name="TextBox 71">
            <a:extLst>
              <a:ext uri="{FF2B5EF4-FFF2-40B4-BE49-F238E27FC236}">
                <a16:creationId xmlns:a16="http://schemas.microsoft.com/office/drawing/2014/main" id="{86DD0470-A6F2-E452-C655-011F01B35854}"/>
              </a:ext>
            </a:extLst>
          </p:cNvPr>
          <p:cNvSpPr txBox="1"/>
          <p:nvPr/>
        </p:nvSpPr>
        <p:spPr>
          <a:xfrm>
            <a:off x="4733675" y="2521721"/>
            <a:ext cx="2735762" cy="954107"/>
          </a:xfrm>
          <a:prstGeom prst="rect">
            <a:avLst/>
          </a:prstGeom>
          <a:noFill/>
        </p:spPr>
        <p:txBody>
          <a:bodyPr wrap="square" rtlCol="0">
            <a:spAutoFit/>
          </a:bodyPr>
          <a:lstStyle/>
          <a:p>
            <a:pPr algn="ctr"/>
            <a:r>
              <a:rPr lang="en-US" sz="2800" dirty="0">
                <a:solidFill>
                  <a:schemeClr val="bg2"/>
                </a:solidFill>
              </a:rPr>
              <a:t>YOUR TITLE</a:t>
            </a:r>
          </a:p>
          <a:p>
            <a:pPr algn="ctr"/>
            <a:r>
              <a:rPr lang="en-US" sz="2800" dirty="0">
                <a:solidFill>
                  <a:schemeClr val="bg2"/>
                </a:solidFill>
              </a:rPr>
              <a:t>HERE</a:t>
            </a:r>
          </a:p>
        </p:txBody>
      </p:sp>
      <p:sp>
        <p:nvSpPr>
          <p:cNvPr id="73" name="TextBox 72">
            <a:extLst>
              <a:ext uri="{FF2B5EF4-FFF2-40B4-BE49-F238E27FC236}">
                <a16:creationId xmlns:a16="http://schemas.microsoft.com/office/drawing/2014/main" id="{1615CD5B-ADC5-0512-66FA-B028B0E39549}"/>
              </a:ext>
            </a:extLst>
          </p:cNvPr>
          <p:cNvSpPr txBox="1"/>
          <p:nvPr/>
        </p:nvSpPr>
        <p:spPr>
          <a:xfrm>
            <a:off x="457200" y="342900"/>
            <a:ext cx="4129088" cy="400110"/>
          </a:xfrm>
          <a:prstGeom prst="rect">
            <a:avLst/>
          </a:prstGeom>
          <a:noFill/>
        </p:spPr>
        <p:txBody>
          <a:bodyPr wrap="square" rtlCol="0">
            <a:spAutoFit/>
          </a:bodyPr>
          <a:lstStyle/>
          <a:p>
            <a:r>
              <a:rPr lang="en-US" sz="2000" dirty="0">
                <a:solidFill>
                  <a:schemeClr val="bg1">
                    <a:lumMod val="50000"/>
                  </a:schemeClr>
                </a:solidFill>
              </a:rPr>
              <a:t>Process </a:t>
            </a:r>
            <a:r>
              <a:rPr lang="en-US" sz="2000" b="1" dirty="0">
                <a:solidFill>
                  <a:schemeClr val="bg1">
                    <a:lumMod val="50000"/>
                  </a:schemeClr>
                </a:solidFill>
              </a:rPr>
              <a:t>Page</a:t>
            </a:r>
          </a:p>
        </p:txBody>
      </p:sp>
      <p:cxnSp>
        <p:nvCxnSpPr>
          <p:cNvPr id="74" name="Straight Connector 73">
            <a:extLst>
              <a:ext uri="{FF2B5EF4-FFF2-40B4-BE49-F238E27FC236}">
                <a16:creationId xmlns:a16="http://schemas.microsoft.com/office/drawing/2014/main" id="{B30898D7-775E-BC05-F9F7-A6CA1E32E601}"/>
              </a:ext>
            </a:extLst>
          </p:cNvPr>
          <p:cNvCxnSpPr>
            <a:cxnSpLocks/>
          </p:cNvCxnSpPr>
          <p:nvPr/>
        </p:nvCxnSpPr>
        <p:spPr>
          <a:xfrm>
            <a:off x="2228850" y="658308"/>
            <a:ext cx="8543925"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5" name="Rectangle 74">
            <a:extLst>
              <a:ext uri="{FF2B5EF4-FFF2-40B4-BE49-F238E27FC236}">
                <a16:creationId xmlns:a16="http://schemas.microsoft.com/office/drawing/2014/main" id="{EFDDAC79-19D1-58E0-4AF1-9A8AA4D7918F}"/>
              </a:ext>
            </a:extLst>
          </p:cNvPr>
          <p:cNvSpPr/>
          <p:nvPr/>
        </p:nvSpPr>
        <p:spPr>
          <a:xfrm>
            <a:off x="9772650" y="458253"/>
            <a:ext cx="1962150" cy="40011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INFOGRAPHIC</a:t>
            </a:r>
          </a:p>
        </p:txBody>
      </p:sp>
      <p:sp>
        <p:nvSpPr>
          <p:cNvPr id="76" name="Rectangle 75">
            <a:extLst>
              <a:ext uri="{FF2B5EF4-FFF2-40B4-BE49-F238E27FC236}">
                <a16:creationId xmlns:a16="http://schemas.microsoft.com/office/drawing/2014/main" id="{88B8C825-E1AB-BC8F-F0E6-D2B9C0207825}"/>
              </a:ext>
            </a:extLst>
          </p:cNvPr>
          <p:cNvSpPr/>
          <p:nvPr/>
        </p:nvSpPr>
        <p:spPr>
          <a:xfrm>
            <a:off x="0" y="6206399"/>
            <a:ext cx="12192000" cy="651602"/>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7" name="Imagen 17">
            <a:extLst>
              <a:ext uri="{FF2B5EF4-FFF2-40B4-BE49-F238E27FC236}">
                <a16:creationId xmlns:a16="http://schemas.microsoft.com/office/drawing/2014/main" id="{9BAA9AED-82BF-4709-B980-AF152D9791E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389" r="12615" b="30833"/>
          <a:stretch/>
        </p:blipFill>
        <p:spPr>
          <a:xfrm>
            <a:off x="5477605" y="6306180"/>
            <a:ext cx="1035948" cy="507133"/>
          </a:xfrm>
          <a:prstGeom prst="rect">
            <a:avLst/>
          </a:prstGeom>
        </p:spPr>
      </p:pic>
    </p:spTree>
    <p:extLst>
      <p:ext uri="{BB962C8B-B14F-4D97-AF65-F5344CB8AC3E}">
        <p14:creationId xmlns:p14="http://schemas.microsoft.com/office/powerpoint/2010/main" val="1017748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onut 2">
            <a:extLst>
              <a:ext uri="{FF2B5EF4-FFF2-40B4-BE49-F238E27FC236}">
                <a16:creationId xmlns:a16="http://schemas.microsoft.com/office/drawing/2014/main" id="{86B01C64-2F61-88E9-FC0F-4158976D93FD}"/>
              </a:ext>
            </a:extLst>
          </p:cNvPr>
          <p:cNvSpPr/>
          <p:nvPr/>
        </p:nvSpPr>
        <p:spPr>
          <a:xfrm>
            <a:off x="4425949" y="1745456"/>
            <a:ext cx="3367087" cy="3367087"/>
          </a:xfrm>
          <a:prstGeom prst="donut">
            <a:avLst>
              <a:gd name="adj" fmla="val 695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Oval 6"/>
          <p:cNvSpPr>
            <a:spLocks noChangeArrowheads="1"/>
          </p:cNvSpPr>
          <p:nvPr/>
        </p:nvSpPr>
        <p:spPr bwMode="auto">
          <a:xfrm>
            <a:off x="7856538" y="4421188"/>
            <a:ext cx="1084262" cy="1084263"/>
          </a:xfrm>
          <a:prstGeom prst="ellipse">
            <a:avLst/>
          </a:prstGeom>
          <a:solidFill>
            <a:schemeClr val="accent2"/>
          </a:solidFill>
          <a:ln w="30163" cap="flat">
            <a:solidFill>
              <a:schemeClr val="accent2"/>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7" name="Oval 7"/>
          <p:cNvSpPr>
            <a:spLocks noChangeArrowheads="1"/>
          </p:cNvSpPr>
          <p:nvPr/>
        </p:nvSpPr>
        <p:spPr bwMode="auto">
          <a:xfrm>
            <a:off x="8328025" y="2889250"/>
            <a:ext cx="1084262" cy="1085850"/>
          </a:xfrm>
          <a:prstGeom prst="ellipse">
            <a:avLst/>
          </a:prstGeom>
          <a:solidFill>
            <a:schemeClr val="accent4"/>
          </a:solidFill>
          <a:ln w="30163" cap="flat">
            <a:solidFill>
              <a:schemeClr val="accent4"/>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8" name="Oval 8"/>
          <p:cNvSpPr>
            <a:spLocks noChangeArrowheads="1"/>
          </p:cNvSpPr>
          <p:nvPr/>
        </p:nvSpPr>
        <p:spPr bwMode="auto">
          <a:xfrm>
            <a:off x="7856538" y="1362075"/>
            <a:ext cx="1084262" cy="1085850"/>
          </a:xfrm>
          <a:prstGeom prst="ellipse">
            <a:avLst/>
          </a:prstGeom>
          <a:solidFill>
            <a:schemeClr val="accent3"/>
          </a:solidFill>
          <a:ln w="30163" cap="flat">
            <a:solidFill>
              <a:schemeClr val="accent3"/>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9" name="Oval 9"/>
          <p:cNvSpPr>
            <a:spLocks noChangeArrowheads="1"/>
          </p:cNvSpPr>
          <p:nvPr/>
        </p:nvSpPr>
        <p:spPr bwMode="auto">
          <a:xfrm>
            <a:off x="3248025" y="4421188"/>
            <a:ext cx="1084262" cy="1084263"/>
          </a:xfrm>
          <a:prstGeom prst="ellipse">
            <a:avLst/>
          </a:prstGeom>
          <a:solidFill>
            <a:schemeClr val="accent2"/>
          </a:solidFill>
          <a:ln w="30163" cap="flat">
            <a:solidFill>
              <a:schemeClr val="accent2"/>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10" name="Oval 10"/>
          <p:cNvSpPr>
            <a:spLocks noChangeArrowheads="1"/>
          </p:cNvSpPr>
          <p:nvPr/>
        </p:nvSpPr>
        <p:spPr bwMode="auto">
          <a:xfrm>
            <a:off x="2774950" y="2889250"/>
            <a:ext cx="1085850" cy="1085850"/>
          </a:xfrm>
          <a:prstGeom prst="ellipse">
            <a:avLst/>
          </a:prstGeom>
          <a:solidFill>
            <a:schemeClr val="accent4"/>
          </a:solidFill>
          <a:ln w="30163" cap="flat">
            <a:solidFill>
              <a:schemeClr val="accent4"/>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11" name="Oval 11"/>
          <p:cNvSpPr>
            <a:spLocks noChangeArrowheads="1"/>
          </p:cNvSpPr>
          <p:nvPr/>
        </p:nvSpPr>
        <p:spPr bwMode="auto">
          <a:xfrm>
            <a:off x="3248025" y="1362075"/>
            <a:ext cx="1084262" cy="1085850"/>
          </a:xfrm>
          <a:prstGeom prst="ellipse">
            <a:avLst/>
          </a:prstGeom>
          <a:solidFill>
            <a:schemeClr val="accent3"/>
          </a:solidFill>
          <a:ln w="30163" cap="flat">
            <a:solidFill>
              <a:schemeClr val="accent3"/>
            </a:solidFill>
            <a:prstDash val="solid"/>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0" name="Freeform 30"/>
          <p:cNvSpPr>
            <a:spLocks noEditPoints="1"/>
          </p:cNvSpPr>
          <p:nvPr/>
        </p:nvSpPr>
        <p:spPr bwMode="auto">
          <a:xfrm>
            <a:off x="8189913" y="1644650"/>
            <a:ext cx="430212" cy="503238"/>
          </a:xfrm>
          <a:custGeom>
            <a:avLst/>
            <a:gdLst>
              <a:gd name="T0" fmla="*/ 271 w 271"/>
              <a:gd name="T1" fmla="*/ 129 h 317"/>
              <a:gd name="T2" fmla="*/ 271 w 271"/>
              <a:gd name="T3" fmla="*/ 317 h 317"/>
              <a:gd name="T4" fmla="*/ 0 w 271"/>
              <a:gd name="T5" fmla="*/ 317 h 317"/>
              <a:gd name="T6" fmla="*/ 0 w 271"/>
              <a:gd name="T7" fmla="*/ 129 h 317"/>
              <a:gd name="T8" fmla="*/ 271 w 271"/>
              <a:gd name="T9" fmla="*/ 317 h 317"/>
              <a:gd name="T10" fmla="*/ 137 w 271"/>
              <a:gd name="T11" fmla="*/ 223 h 317"/>
              <a:gd name="T12" fmla="*/ 0 w 271"/>
              <a:gd name="T13" fmla="*/ 317 h 317"/>
              <a:gd name="T14" fmla="*/ 271 w 271"/>
              <a:gd name="T15" fmla="*/ 129 h 317"/>
              <a:gd name="T16" fmla="*/ 180 w 271"/>
              <a:gd name="T17" fmla="*/ 225 h 317"/>
              <a:gd name="T18" fmla="*/ 0 w 271"/>
              <a:gd name="T19" fmla="*/ 129 h 317"/>
              <a:gd name="T20" fmla="*/ 92 w 271"/>
              <a:gd name="T21" fmla="*/ 225 h 317"/>
              <a:gd name="T22" fmla="*/ 238 w 271"/>
              <a:gd name="T23" fmla="*/ 125 h 317"/>
              <a:gd name="T24" fmla="*/ 238 w 271"/>
              <a:gd name="T25" fmla="*/ 60 h 317"/>
              <a:gd name="T26" fmla="*/ 178 w 271"/>
              <a:gd name="T27" fmla="*/ 0 h 317"/>
              <a:gd name="T28" fmla="*/ 34 w 271"/>
              <a:gd name="T29" fmla="*/ 0 h 317"/>
              <a:gd name="T30" fmla="*/ 34 w 271"/>
              <a:gd name="T31" fmla="*/ 125 h 317"/>
              <a:gd name="T32" fmla="*/ 238 w 271"/>
              <a:gd name="T33" fmla="*/ 60 h 317"/>
              <a:gd name="T34" fmla="*/ 178 w 271"/>
              <a:gd name="T35" fmla="*/ 0 h 317"/>
              <a:gd name="T36" fmla="*/ 178 w 271"/>
              <a:gd name="T37" fmla="*/ 60 h 317"/>
              <a:gd name="T38" fmla="*/ 238 w 271"/>
              <a:gd name="T39" fmla="*/ 60 h 317"/>
              <a:gd name="T40" fmla="*/ 92 w 271"/>
              <a:gd name="T41" fmla="*/ 93 h 317"/>
              <a:gd name="T42" fmla="*/ 63 w 271"/>
              <a:gd name="T43" fmla="*/ 93 h 317"/>
              <a:gd name="T44" fmla="*/ 202 w 271"/>
              <a:gd name="T45" fmla="*/ 93 h 317"/>
              <a:gd name="T46" fmla="*/ 120 w 271"/>
              <a:gd name="T47" fmla="*/ 93 h 317"/>
              <a:gd name="T48" fmla="*/ 63 w 271"/>
              <a:gd name="T49" fmla="*/ 122 h 317"/>
              <a:gd name="T50" fmla="*/ 140 w 271"/>
              <a:gd name="T51" fmla="*/ 122 h 317"/>
              <a:gd name="T52" fmla="*/ 202 w 271"/>
              <a:gd name="T53" fmla="*/ 122 h 317"/>
              <a:gd name="T54" fmla="*/ 171 w 271"/>
              <a:gd name="T55" fmla="*/ 122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71" h="317">
                <a:moveTo>
                  <a:pt x="271" y="129"/>
                </a:moveTo>
                <a:lnTo>
                  <a:pt x="271" y="317"/>
                </a:lnTo>
                <a:lnTo>
                  <a:pt x="0" y="317"/>
                </a:lnTo>
                <a:lnTo>
                  <a:pt x="0" y="129"/>
                </a:lnTo>
                <a:moveTo>
                  <a:pt x="271" y="317"/>
                </a:moveTo>
                <a:lnTo>
                  <a:pt x="137" y="223"/>
                </a:lnTo>
                <a:lnTo>
                  <a:pt x="0" y="317"/>
                </a:lnTo>
                <a:moveTo>
                  <a:pt x="271" y="129"/>
                </a:moveTo>
                <a:lnTo>
                  <a:pt x="180" y="225"/>
                </a:lnTo>
                <a:moveTo>
                  <a:pt x="0" y="129"/>
                </a:moveTo>
                <a:lnTo>
                  <a:pt x="92" y="225"/>
                </a:lnTo>
                <a:moveTo>
                  <a:pt x="238" y="125"/>
                </a:moveTo>
                <a:lnTo>
                  <a:pt x="238" y="60"/>
                </a:lnTo>
                <a:moveTo>
                  <a:pt x="178" y="0"/>
                </a:moveTo>
                <a:lnTo>
                  <a:pt x="34" y="0"/>
                </a:lnTo>
                <a:lnTo>
                  <a:pt x="34" y="125"/>
                </a:lnTo>
                <a:moveTo>
                  <a:pt x="238" y="60"/>
                </a:moveTo>
                <a:lnTo>
                  <a:pt x="178" y="0"/>
                </a:lnTo>
                <a:lnTo>
                  <a:pt x="178" y="60"/>
                </a:lnTo>
                <a:lnTo>
                  <a:pt x="238" y="60"/>
                </a:lnTo>
                <a:moveTo>
                  <a:pt x="92" y="93"/>
                </a:moveTo>
                <a:lnTo>
                  <a:pt x="63" y="93"/>
                </a:lnTo>
                <a:moveTo>
                  <a:pt x="202" y="93"/>
                </a:moveTo>
                <a:lnTo>
                  <a:pt x="120" y="93"/>
                </a:lnTo>
                <a:moveTo>
                  <a:pt x="63" y="122"/>
                </a:moveTo>
                <a:lnTo>
                  <a:pt x="140" y="122"/>
                </a:lnTo>
                <a:moveTo>
                  <a:pt x="202" y="122"/>
                </a:moveTo>
                <a:lnTo>
                  <a:pt x="171" y="122"/>
                </a:ln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Freeform 31"/>
          <p:cNvSpPr>
            <a:spLocks noEditPoints="1"/>
          </p:cNvSpPr>
          <p:nvPr/>
        </p:nvSpPr>
        <p:spPr bwMode="auto">
          <a:xfrm>
            <a:off x="8178800" y="4702175"/>
            <a:ext cx="479425" cy="484188"/>
          </a:xfrm>
          <a:custGeom>
            <a:avLst/>
            <a:gdLst>
              <a:gd name="T0" fmla="*/ 108 w 126"/>
              <a:gd name="T1" fmla="*/ 35 h 127"/>
              <a:gd name="T2" fmla="*/ 118 w 126"/>
              <a:gd name="T3" fmla="*/ 67 h 127"/>
              <a:gd name="T4" fmla="*/ 59 w 126"/>
              <a:gd name="T5" fmla="*/ 127 h 127"/>
              <a:gd name="T6" fmla="*/ 0 w 126"/>
              <a:gd name="T7" fmla="*/ 67 h 127"/>
              <a:gd name="T8" fmla="*/ 59 w 126"/>
              <a:gd name="T9" fmla="*/ 8 h 127"/>
              <a:gd name="T10" fmla="*/ 91 w 126"/>
              <a:gd name="T11" fmla="*/ 18 h 127"/>
              <a:gd name="T12" fmla="*/ 81 w 126"/>
              <a:gd name="T13" fmla="*/ 29 h 127"/>
              <a:gd name="T14" fmla="*/ 59 w 126"/>
              <a:gd name="T15" fmla="*/ 23 h 127"/>
              <a:gd name="T16" fmla="*/ 14 w 126"/>
              <a:gd name="T17" fmla="*/ 67 h 127"/>
              <a:gd name="T18" fmla="*/ 59 w 126"/>
              <a:gd name="T19" fmla="*/ 112 h 127"/>
              <a:gd name="T20" fmla="*/ 103 w 126"/>
              <a:gd name="T21" fmla="*/ 67 h 127"/>
              <a:gd name="T22" fmla="*/ 97 w 126"/>
              <a:gd name="T23" fmla="*/ 45 h 127"/>
              <a:gd name="T24" fmla="*/ 70 w 126"/>
              <a:gd name="T25" fmla="*/ 40 h 127"/>
              <a:gd name="T26" fmla="*/ 59 w 126"/>
              <a:gd name="T27" fmla="*/ 38 h 127"/>
              <a:gd name="T28" fmla="*/ 30 w 126"/>
              <a:gd name="T29" fmla="*/ 67 h 127"/>
              <a:gd name="T30" fmla="*/ 59 w 126"/>
              <a:gd name="T31" fmla="*/ 97 h 127"/>
              <a:gd name="T32" fmla="*/ 88 w 126"/>
              <a:gd name="T33" fmla="*/ 67 h 127"/>
              <a:gd name="T34" fmla="*/ 85 w 126"/>
              <a:gd name="T35" fmla="*/ 55 h 127"/>
              <a:gd name="T36" fmla="*/ 59 w 126"/>
              <a:gd name="T37" fmla="*/ 67 h 127"/>
              <a:gd name="T38" fmla="*/ 123 w 126"/>
              <a:gd name="T39" fmla="*/ 4 h 127"/>
              <a:gd name="T40" fmla="*/ 107 w 126"/>
              <a:gd name="T41" fmla="*/ 0 h 127"/>
              <a:gd name="T42" fmla="*/ 107 w 126"/>
              <a:gd name="T43" fmla="*/ 19 h 127"/>
              <a:gd name="T44" fmla="*/ 126 w 126"/>
              <a:gd name="T45" fmla="*/ 19 h 127"/>
              <a:gd name="T46" fmla="*/ 9 w 126"/>
              <a:gd name="T47" fmla="*/ 127 h 127"/>
              <a:gd name="T48" fmla="*/ 21 w 126"/>
              <a:gd name="T49" fmla="*/ 113 h 127"/>
              <a:gd name="T50" fmla="*/ 96 w 126"/>
              <a:gd name="T51" fmla="*/ 113 h 127"/>
              <a:gd name="T52" fmla="*/ 108 w 126"/>
              <a:gd name="T53"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6" h="127">
                <a:moveTo>
                  <a:pt x="108" y="35"/>
                </a:moveTo>
                <a:cubicBezTo>
                  <a:pt x="114" y="44"/>
                  <a:pt x="118" y="55"/>
                  <a:pt x="118" y="67"/>
                </a:cubicBezTo>
                <a:cubicBezTo>
                  <a:pt x="118" y="100"/>
                  <a:pt x="91" y="127"/>
                  <a:pt x="59" y="127"/>
                </a:cubicBezTo>
                <a:cubicBezTo>
                  <a:pt x="26" y="127"/>
                  <a:pt x="0" y="100"/>
                  <a:pt x="0" y="67"/>
                </a:cubicBezTo>
                <a:cubicBezTo>
                  <a:pt x="0" y="35"/>
                  <a:pt x="26" y="8"/>
                  <a:pt x="59" y="8"/>
                </a:cubicBezTo>
                <a:cubicBezTo>
                  <a:pt x="71" y="8"/>
                  <a:pt x="82" y="12"/>
                  <a:pt x="91" y="18"/>
                </a:cubicBezTo>
                <a:moveTo>
                  <a:pt x="81" y="29"/>
                </a:moveTo>
                <a:cubicBezTo>
                  <a:pt x="75" y="25"/>
                  <a:pt x="67" y="23"/>
                  <a:pt x="59" y="23"/>
                </a:cubicBezTo>
                <a:cubicBezTo>
                  <a:pt x="34" y="23"/>
                  <a:pt x="14" y="43"/>
                  <a:pt x="14" y="67"/>
                </a:cubicBezTo>
                <a:cubicBezTo>
                  <a:pt x="14" y="92"/>
                  <a:pt x="34" y="112"/>
                  <a:pt x="59" y="112"/>
                </a:cubicBezTo>
                <a:cubicBezTo>
                  <a:pt x="83" y="112"/>
                  <a:pt x="103" y="92"/>
                  <a:pt x="103" y="67"/>
                </a:cubicBezTo>
                <a:cubicBezTo>
                  <a:pt x="103" y="59"/>
                  <a:pt x="101" y="51"/>
                  <a:pt x="97" y="45"/>
                </a:cubicBezTo>
                <a:moveTo>
                  <a:pt x="70" y="40"/>
                </a:moveTo>
                <a:cubicBezTo>
                  <a:pt x="66" y="39"/>
                  <a:pt x="62" y="38"/>
                  <a:pt x="59" y="38"/>
                </a:cubicBezTo>
                <a:cubicBezTo>
                  <a:pt x="43" y="38"/>
                  <a:pt x="30" y="51"/>
                  <a:pt x="30" y="67"/>
                </a:cubicBezTo>
                <a:cubicBezTo>
                  <a:pt x="30" y="84"/>
                  <a:pt x="43" y="97"/>
                  <a:pt x="59" y="97"/>
                </a:cubicBezTo>
                <a:cubicBezTo>
                  <a:pt x="75" y="97"/>
                  <a:pt x="88" y="84"/>
                  <a:pt x="88" y="67"/>
                </a:cubicBezTo>
                <a:cubicBezTo>
                  <a:pt x="88" y="63"/>
                  <a:pt x="87" y="58"/>
                  <a:pt x="85" y="55"/>
                </a:cubicBezTo>
                <a:moveTo>
                  <a:pt x="59" y="67"/>
                </a:moveTo>
                <a:cubicBezTo>
                  <a:pt x="123" y="4"/>
                  <a:pt x="123" y="4"/>
                  <a:pt x="123" y="4"/>
                </a:cubicBezTo>
                <a:moveTo>
                  <a:pt x="107" y="0"/>
                </a:moveTo>
                <a:cubicBezTo>
                  <a:pt x="107" y="19"/>
                  <a:pt x="107" y="19"/>
                  <a:pt x="107" y="19"/>
                </a:cubicBezTo>
                <a:cubicBezTo>
                  <a:pt x="126" y="19"/>
                  <a:pt x="126" y="19"/>
                  <a:pt x="126" y="19"/>
                </a:cubicBezTo>
                <a:moveTo>
                  <a:pt x="9" y="127"/>
                </a:moveTo>
                <a:cubicBezTo>
                  <a:pt x="21" y="113"/>
                  <a:pt x="21" y="113"/>
                  <a:pt x="21" y="113"/>
                </a:cubicBezTo>
                <a:moveTo>
                  <a:pt x="96" y="113"/>
                </a:moveTo>
                <a:cubicBezTo>
                  <a:pt x="108" y="127"/>
                  <a:pt x="108" y="127"/>
                  <a:pt x="108" y="127"/>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 name="Freeform 32"/>
          <p:cNvSpPr>
            <a:spLocks noEditPoints="1"/>
          </p:cNvSpPr>
          <p:nvPr/>
        </p:nvSpPr>
        <p:spPr bwMode="auto">
          <a:xfrm>
            <a:off x="8597900" y="3125788"/>
            <a:ext cx="547687" cy="566738"/>
          </a:xfrm>
          <a:custGeom>
            <a:avLst/>
            <a:gdLst>
              <a:gd name="T0" fmla="*/ 53 w 144"/>
              <a:gd name="T1" fmla="*/ 15 h 149"/>
              <a:gd name="T2" fmla="*/ 126 w 144"/>
              <a:gd name="T3" fmla="*/ 60 h 149"/>
              <a:gd name="T4" fmla="*/ 144 w 144"/>
              <a:gd name="T5" fmla="*/ 95 h 149"/>
              <a:gd name="T6" fmla="*/ 129 w 144"/>
              <a:gd name="T7" fmla="*/ 95 h 149"/>
              <a:gd name="T8" fmla="*/ 129 w 144"/>
              <a:gd name="T9" fmla="*/ 120 h 149"/>
              <a:gd name="T10" fmla="*/ 121 w 144"/>
              <a:gd name="T11" fmla="*/ 128 h 149"/>
              <a:gd name="T12" fmla="*/ 105 w 144"/>
              <a:gd name="T13" fmla="*/ 128 h 149"/>
              <a:gd name="T14" fmla="*/ 105 w 144"/>
              <a:gd name="T15" fmla="*/ 149 h 149"/>
              <a:gd name="T16" fmla="*/ 39 w 144"/>
              <a:gd name="T17" fmla="*/ 149 h 149"/>
              <a:gd name="T18" fmla="*/ 39 w 144"/>
              <a:gd name="T19" fmla="*/ 127 h 149"/>
              <a:gd name="T20" fmla="*/ 31 w 144"/>
              <a:gd name="T21" fmla="*/ 112 h 149"/>
              <a:gd name="T22" fmla="*/ 80 w 144"/>
              <a:gd name="T23" fmla="*/ 67 h 149"/>
              <a:gd name="T24" fmla="*/ 80 w 144"/>
              <a:gd name="T25" fmla="*/ 57 h 149"/>
              <a:gd name="T26" fmla="*/ 69 w 144"/>
              <a:gd name="T27" fmla="*/ 53 h 149"/>
              <a:gd name="T28" fmla="*/ 67 w 144"/>
              <a:gd name="T29" fmla="*/ 49 h 149"/>
              <a:gd name="T30" fmla="*/ 72 w 144"/>
              <a:gd name="T31" fmla="*/ 37 h 149"/>
              <a:gd name="T32" fmla="*/ 65 w 144"/>
              <a:gd name="T33" fmla="*/ 30 h 149"/>
              <a:gd name="T34" fmla="*/ 54 w 144"/>
              <a:gd name="T35" fmla="*/ 35 h 149"/>
              <a:gd name="T36" fmla="*/ 50 w 144"/>
              <a:gd name="T37" fmla="*/ 33 h 149"/>
              <a:gd name="T38" fmla="*/ 45 w 144"/>
              <a:gd name="T39" fmla="*/ 22 h 149"/>
              <a:gd name="T40" fmla="*/ 35 w 144"/>
              <a:gd name="T41" fmla="*/ 22 h 149"/>
              <a:gd name="T42" fmla="*/ 31 w 144"/>
              <a:gd name="T43" fmla="*/ 33 h 149"/>
              <a:gd name="T44" fmla="*/ 27 w 144"/>
              <a:gd name="T45" fmla="*/ 35 h 149"/>
              <a:gd name="T46" fmla="*/ 15 w 144"/>
              <a:gd name="T47" fmla="*/ 30 h 149"/>
              <a:gd name="T48" fmla="*/ 8 w 144"/>
              <a:gd name="T49" fmla="*/ 37 h 149"/>
              <a:gd name="T50" fmla="*/ 13 w 144"/>
              <a:gd name="T51" fmla="*/ 49 h 149"/>
              <a:gd name="T52" fmla="*/ 11 w 144"/>
              <a:gd name="T53" fmla="*/ 53 h 149"/>
              <a:gd name="T54" fmla="*/ 0 w 144"/>
              <a:gd name="T55" fmla="*/ 57 h 149"/>
              <a:gd name="T56" fmla="*/ 0 w 144"/>
              <a:gd name="T57" fmla="*/ 67 h 149"/>
              <a:gd name="T58" fmla="*/ 11 w 144"/>
              <a:gd name="T59" fmla="*/ 72 h 149"/>
              <a:gd name="T60" fmla="*/ 13 w 144"/>
              <a:gd name="T61" fmla="*/ 76 h 149"/>
              <a:gd name="T62" fmla="*/ 8 w 144"/>
              <a:gd name="T63" fmla="*/ 87 h 149"/>
              <a:gd name="T64" fmla="*/ 15 w 144"/>
              <a:gd name="T65" fmla="*/ 94 h 149"/>
              <a:gd name="T66" fmla="*/ 27 w 144"/>
              <a:gd name="T67" fmla="*/ 89 h 149"/>
              <a:gd name="T68" fmla="*/ 31 w 144"/>
              <a:gd name="T69" fmla="*/ 91 h 149"/>
              <a:gd name="T70" fmla="*/ 35 w 144"/>
              <a:gd name="T71" fmla="*/ 102 h 149"/>
              <a:gd name="T72" fmla="*/ 45 w 144"/>
              <a:gd name="T73" fmla="*/ 102 h 149"/>
              <a:gd name="T74" fmla="*/ 50 w 144"/>
              <a:gd name="T75" fmla="*/ 91 h 149"/>
              <a:gd name="T76" fmla="*/ 54 w 144"/>
              <a:gd name="T77" fmla="*/ 89 h 149"/>
              <a:gd name="T78" fmla="*/ 65 w 144"/>
              <a:gd name="T79" fmla="*/ 94 h 149"/>
              <a:gd name="T80" fmla="*/ 72 w 144"/>
              <a:gd name="T81" fmla="*/ 87 h 149"/>
              <a:gd name="T82" fmla="*/ 67 w 144"/>
              <a:gd name="T83" fmla="*/ 76 h 149"/>
              <a:gd name="T84" fmla="*/ 69 w 144"/>
              <a:gd name="T85" fmla="*/ 72 h 149"/>
              <a:gd name="T86" fmla="*/ 80 w 144"/>
              <a:gd name="T87" fmla="*/ 67 h 149"/>
              <a:gd name="T88" fmla="*/ 40 w 144"/>
              <a:gd name="T89" fmla="*/ 45 h 149"/>
              <a:gd name="T90" fmla="*/ 23 w 144"/>
              <a:gd name="T91" fmla="*/ 62 h 149"/>
              <a:gd name="T92" fmla="*/ 40 w 144"/>
              <a:gd name="T93" fmla="*/ 79 h 149"/>
              <a:gd name="T94" fmla="*/ 57 w 144"/>
              <a:gd name="T95" fmla="*/ 62 h 149"/>
              <a:gd name="T96" fmla="*/ 40 w 144"/>
              <a:gd name="T97" fmla="*/ 45 h 149"/>
              <a:gd name="T98" fmla="*/ 105 w 144"/>
              <a:gd name="T99" fmla="*/ 128 h 149"/>
              <a:gd name="T100" fmla="*/ 95 w 144"/>
              <a:gd name="T101" fmla="*/ 128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44" h="149">
                <a:moveTo>
                  <a:pt x="53" y="15"/>
                </a:moveTo>
                <a:cubicBezTo>
                  <a:pt x="133" y="0"/>
                  <a:pt x="126" y="60"/>
                  <a:pt x="126" y="60"/>
                </a:cubicBezTo>
                <a:cubicBezTo>
                  <a:pt x="144" y="95"/>
                  <a:pt x="144" y="95"/>
                  <a:pt x="144" y="95"/>
                </a:cubicBezTo>
                <a:cubicBezTo>
                  <a:pt x="129" y="95"/>
                  <a:pt x="129" y="95"/>
                  <a:pt x="129" y="95"/>
                </a:cubicBezTo>
                <a:cubicBezTo>
                  <a:pt x="129" y="120"/>
                  <a:pt x="129" y="120"/>
                  <a:pt x="129" y="120"/>
                </a:cubicBezTo>
                <a:cubicBezTo>
                  <a:pt x="129" y="125"/>
                  <a:pt x="125" y="128"/>
                  <a:pt x="121" y="128"/>
                </a:cubicBezTo>
                <a:cubicBezTo>
                  <a:pt x="105" y="128"/>
                  <a:pt x="105" y="128"/>
                  <a:pt x="105" y="128"/>
                </a:cubicBezTo>
                <a:cubicBezTo>
                  <a:pt x="105" y="149"/>
                  <a:pt x="105" y="149"/>
                  <a:pt x="105" y="149"/>
                </a:cubicBezTo>
                <a:moveTo>
                  <a:pt x="39" y="149"/>
                </a:moveTo>
                <a:cubicBezTo>
                  <a:pt x="39" y="127"/>
                  <a:pt x="39" y="127"/>
                  <a:pt x="39" y="127"/>
                </a:cubicBezTo>
                <a:cubicBezTo>
                  <a:pt x="31" y="112"/>
                  <a:pt x="31" y="112"/>
                  <a:pt x="31" y="112"/>
                </a:cubicBezTo>
                <a:moveTo>
                  <a:pt x="80" y="67"/>
                </a:moveTo>
                <a:cubicBezTo>
                  <a:pt x="80" y="57"/>
                  <a:pt x="80" y="57"/>
                  <a:pt x="80" y="57"/>
                </a:cubicBezTo>
                <a:cubicBezTo>
                  <a:pt x="69" y="53"/>
                  <a:pt x="69" y="53"/>
                  <a:pt x="69" y="53"/>
                </a:cubicBezTo>
                <a:cubicBezTo>
                  <a:pt x="68" y="51"/>
                  <a:pt x="68" y="50"/>
                  <a:pt x="67" y="49"/>
                </a:cubicBezTo>
                <a:cubicBezTo>
                  <a:pt x="72" y="37"/>
                  <a:pt x="72" y="37"/>
                  <a:pt x="72" y="37"/>
                </a:cubicBezTo>
                <a:cubicBezTo>
                  <a:pt x="65" y="30"/>
                  <a:pt x="65" y="30"/>
                  <a:pt x="65" y="30"/>
                </a:cubicBezTo>
                <a:cubicBezTo>
                  <a:pt x="54" y="35"/>
                  <a:pt x="54" y="35"/>
                  <a:pt x="54" y="35"/>
                </a:cubicBezTo>
                <a:cubicBezTo>
                  <a:pt x="52" y="34"/>
                  <a:pt x="51" y="34"/>
                  <a:pt x="50" y="33"/>
                </a:cubicBezTo>
                <a:cubicBezTo>
                  <a:pt x="45" y="22"/>
                  <a:pt x="45" y="22"/>
                  <a:pt x="45" y="22"/>
                </a:cubicBezTo>
                <a:cubicBezTo>
                  <a:pt x="35" y="22"/>
                  <a:pt x="35" y="22"/>
                  <a:pt x="35" y="22"/>
                </a:cubicBezTo>
                <a:cubicBezTo>
                  <a:pt x="31" y="33"/>
                  <a:pt x="31" y="33"/>
                  <a:pt x="31" y="33"/>
                </a:cubicBezTo>
                <a:cubicBezTo>
                  <a:pt x="29" y="34"/>
                  <a:pt x="28" y="34"/>
                  <a:pt x="27" y="35"/>
                </a:cubicBezTo>
                <a:cubicBezTo>
                  <a:pt x="15" y="30"/>
                  <a:pt x="15" y="30"/>
                  <a:pt x="15" y="30"/>
                </a:cubicBezTo>
                <a:cubicBezTo>
                  <a:pt x="8" y="37"/>
                  <a:pt x="8" y="37"/>
                  <a:pt x="8" y="37"/>
                </a:cubicBezTo>
                <a:cubicBezTo>
                  <a:pt x="13" y="49"/>
                  <a:pt x="13" y="49"/>
                  <a:pt x="13" y="49"/>
                </a:cubicBezTo>
                <a:cubicBezTo>
                  <a:pt x="12" y="50"/>
                  <a:pt x="12" y="51"/>
                  <a:pt x="11" y="53"/>
                </a:cubicBezTo>
                <a:cubicBezTo>
                  <a:pt x="0" y="57"/>
                  <a:pt x="0" y="57"/>
                  <a:pt x="0" y="57"/>
                </a:cubicBezTo>
                <a:cubicBezTo>
                  <a:pt x="0" y="67"/>
                  <a:pt x="0" y="67"/>
                  <a:pt x="0" y="67"/>
                </a:cubicBezTo>
                <a:cubicBezTo>
                  <a:pt x="11" y="72"/>
                  <a:pt x="11" y="72"/>
                  <a:pt x="11" y="72"/>
                </a:cubicBezTo>
                <a:cubicBezTo>
                  <a:pt x="12" y="73"/>
                  <a:pt x="12" y="74"/>
                  <a:pt x="13" y="76"/>
                </a:cubicBezTo>
                <a:cubicBezTo>
                  <a:pt x="8" y="87"/>
                  <a:pt x="8" y="87"/>
                  <a:pt x="8" y="87"/>
                </a:cubicBezTo>
                <a:cubicBezTo>
                  <a:pt x="15" y="94"/>
                  <a:pt x="15" y="94"/>
                  <a:pt x="15" y="94"/>
                </a:cubicBezTo>
                <a:cubicBezTo>
                  <a:pt x="27" y="89"/>
                  <a:pt x="27" y="89"/>
                  <a:pt x="27" y="89"/>
                </a:cubicBezTo>
                <a:cubicBezTo>
                  <a:pt x="28" y="90"/>
                  <a:pt x="29" y="90"/>
                  <a:pt x="31" y="91"/>
                </a:cubicBezTo>
                <a:cubicBezTo>
                  <a:pt x="35" y="102"/>
                  <a:pt x="35" y="102"/>
                  <a:pt x="35" y="102"/>
                </a:cubicBezTo>
                <a:cubicBezTo>
                  <a:pt x="45" y="102"/>
                  <a:pt x="45" y="102"/>
                  <a:pt x="45" y="102"/>
                </a:cubicBezTo>
                <a:cubicBezTo>
                  <a:pt x="50" y="91"/>
                  <a:pt x="50" y="91"/>
                  <a:pt x="50" y="91"/>
                </a:cubicBezTo>
                <a:cubicBezTo>
                  <a:pt x="51" y="90"/>
                  <a:pt x="52" y="90"/>
                  <a:pt x="54" y="89"/>
                </a:cubicBezTo>
                <a:cubicBezTo>
                  <a:pt x="65" y="94"/>
                  <a:pt x="65" y="94"/>
                  <a:pt x="65" y="94"/>
                </a:cubicBezTo>
                <a:cubicBezTo>
                  <a:pt x="72" y="87"/>
                  <a:pt x="72" y="87"/>
                  <a:pt x="72" y="87"/>
                </a:cubicBezTo>
                <a:cubicBezTo>
                  <a:pt x="67" y="76"/>
                  <a:pt x="67" y="76"/>
                  <a:pt x="67" y="76"/>
                </a:cubicBezTo>
                <a:cubicBezTo>
                  <a:pt x="68" y="74"/>
                  <a:pt x="68" y="73"/>
                  <a:pt x="69" y="72"/>
                </a:cubicBezTo>
                <a:lnTo>
                  <a:pt x="80" y="67"/>
                </a:lnTo>
                <a:close/>
                <a:moveTo>
                  <a:pt x="40" y="45"/>
                </a:moveTo>
                <a:cubicBezTo>
                  <a:pt x="31" y="45"/>
                  <a:pt x="23" y="53"/>
                  <a:pt x="23" y="62"/>
                </a:cubicBezTo>
                <a:cubicBezTo>
                  <a:pt x="23" y="72"/>
                  <a:pt x="31" y="79"/>
                  <a:pt x="40" y="79"/>
                </a:cubicBezTo>
                <a:cubicBezTo>
                  <a:pt x="50" y="79"/>
                  <a:pt x="57" y="72"/>
                  <a:pt x="57" y="62"/>
                </a:cubicBezTo>
                <a:cubicBezTo>
                  <a:pt x="57" y="53"/>
                  <a:pt x="50" y="45"/>
                  <a:pt x="40" y="45"/>
                </a:cubicBezTo>
                <a:close/>
                <a:moveTo>
                  <a:pt x="105" y="128"/>
                </a:moveTo>
                <a:cubicBezTo>
                  <a:pt x="95" y="128"/>
                  <a:pt x="95" y="128"/>
                  <a:pt x="95" y="128"/>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 name="Freeform 33"/>
          <p:cNvSpPr>
            <a:spLocks noEditPoints="1"/>
          </p:cNvSpPr>
          <p:nvPr/>
        </p:nvSpPr>
        <p:spPr bwMode="auto">
          <a:xfrm>
            <a:off x="3529013" y="4737100"/>
            <a:ext cx="517525" cy="457200"/>
          </a:xfrm>
          <a:custGeom>
            <a:avLst/>
            <a:gdLst>
              <a:gd name="T0" fmla="*/ 22 w 136"/>
              <a:gd name="T1" fmla="*/ 65 h 120"/>
              <a:gd name="T2" fmla="*/ 14 w 136"/>
              <a:gd name="T3" fmla="*/ 52 h 120"/>
              <a:gd name="T4" fmla="*/ 16 w 136"/>
              <a:gd name="T5" fmla="*/ 45 h 120"/>
              <a:gd name="T6" fmla="*/ 17 w 136"/>
              <a:gd name="T7" fmla="*/ 44 h 120"/>
              <a:gd name="T8" fmla="*/ 25 w 136"/>
              <a:gd name="T9" fmla="*/ 45 h 120"/>
              <a:gd name="T10" fmla="*/ 44 w 136"/>
              <a:gd name="T11" fmla="*/ 76 h 120"/>
              <a:gd name="T12" fmla="*/ 44 w 136"/>
              <a:gd name="T13" fmla="*/ 100 h 120"/>
              <a:gd name="T14" fmla="*/ 22 w 136"/>
              <a:gd name="T15" fmla="*/ 100 h 120"/>
              <a:gd name="T16" fmla="*/ 22 w 136"/>
              <a:gd name="T17" fmla="*/ 92 h 120"/>
              <a:gd name="T18" fmla="*/ 0 w 136"/>
              <a:gd name="T19" fmla="*/ 67 h 120"/>
              <a:gd name="T20" fmla="*/ 0 w 136"/>
              <a:gd name="T21" fmla="*/ 20 h 120"/>
              <a:gd name="T22" fmla="*/ 5 w 136"/>
              <a:gd name="T23" fmla="*/ 15 h 120"/>
              <a:gd name="T24" fmla="*/ 5 w 136"/>
              <a:gd name="T25" fmla="*/ 15 h 120"/>
              <a:gd name="T26" fmla="*/ 11 w 136"/>
              <a:gd name="T27" fmla="*/ 20 h 120"/>
              <a:gd name="T28" fmla="*/ 11 w 136"/>
              <a:gd name="T29" fmla="*/ 39 h 120"/>
              <a:gd name="T30" fmla="*/ 51 w 136"/>
              <a:gd name="T31" fmla="*/ 120 h 120"/>
              <a:gd name="T32" fmla="*/ 51 w 136"/>
              <a:gd name="T33" fmla="*/ 100 h 120"/>
              <a:gd name="T34" fmla="*/ 16 w 136"/>
              <a:gd name="T35" fmla="*/ 100 h 120"/>
              <a:gd name="T36" fmla="*/ 16 w 136"/>
              <a:gd name="T37" fmla="*/ 120 h 120"/>
              <a:gd name="T38" fmla="*/ 114 w 136"/>
              <a:gd name="T39" fmla="*/ 65 h 120"/>
              <a:gd name="T40" fmla="*/ 122 w 136"/>
              <a:gd name="T41" fmla="*/ 52 h 120"/>
              <a:gd name="T42" fmla="*/ 121 w 136"/>
              <a:gd name="T43" fmla="*/ 45 h 120"/>
              <a:gd name="T44" fmla="*/ 119 w 136"/>
              <a:gd name="T45" fmla="*/ 44 h 120"/>
              <a:gd name="T46" fmla="*/ 111 w 136"/>
              <a:gd name="T47" fmla="*/ 45 h 120"/>
              <a:gd name="T48" fmla="*/ 92 w 136"/>
              <a:gd name="T49" fmla="*/ 76 h 120"/>
              <a:gd name="T50" fmla="*/ 92 w 136"/>
              <a:gd name="T51" fmla="*/ 100 h 120"/>
              <a:gd name="T52" fmla="*/ 114 w 136"/>
              <a:gd name="T53" fmla="*/ 100 h 120"/>
              <a:gd name="T54" fmla="*/ 114 w 136"/>
              <a:gd name="T55" fmla="*/ 92 h 120"/>
              <a:gd name="T56" fmla="*/ 136 w 136"/>
              <a:gd name="T57" fmla="*/ 67 h 120"/>
              <a:gd name="T58" fmla="*/ 136 w 136"/>
              <a:gd name="T59" fmla="*/ 20 h 120"/>
              <a:gd name="T60" fmla="*/ 131 w 136"/>
              <a:gd name="T61" fmla="*/ 15 h 120"/>
              <a:gd name="T62" fmla="*/ 131 w 136"/>
              <a:gd name="T63" fmla="*/ 15 h 120"/>
              <a:gd name="T64" fmla="*/ 125 w 136"/>
              <a:gd name="T65" fmla="*/ 20 h 120"/>
              <a:gd name="T66" fmla="*/ 125 w 136"/>
              <a:gd name="T67" fmla="*/ 39 h 120"/>
              <a:gd name="T68" fmla="*/ 120 w 136"/>
              <a:gd name="T69" fmla="*/ 120 h 120"/>
              <a:gd name="T70" fmla="*/ 120 w 136"/>
              <a:gd name="T71" fmla="*/ 100 h 120"/>
              <a:gd name="T72" fmla="*/ 85 w 136"/>
              <a:gd name="T73" fmla="*/ 100 h 120"/>
              <a:gd name="T74" fmla="*/ 85 w 136"/>
              <a:gd name="T75" fmla="*/ 120 h 120"/>
              <a:gd name="T76" fmla="*/ 68 w 136"/>
              <a:gd name="T77" fmla="*/ 0 h 120"/>
              <a:gd name="T78" fmla="*/ 37 w 136"/>
              <a:gd name="T79" fmla="*/ 31 h 120"/>
              <a:gd name="T80" fmla="*/ 68 w 136"/>
              <a:gd name="T81" fmla="*/ 62 h 120"/>
              <a:gd name="T82" fmla="*/ 99 w 136"/>
              <a:gd name="T83" fmla="*/ 31 h 120"/>
              <a:gd name="T84" fmla="*/ 68 w 136"/>
              <a:gd name="T85" fmla="*/ 0 h 120"/>
              <a:gd name="T86" fmla="*/ 60 w 136"/>
              <a:gd name="T87" fmla="*/ 41 h 120"/>
              <a:gd name="T88" fmla="*/ 68 w 136"/>
              <a:gd name="T89" fmla="*/ 47 h 120"/>
              <a:gd name="T90" fmla="*/ 77 w 136"/>
              <a:gd name="T91" fmla="*/ 39 h 120"/>
              <a:gd name="T92" fmla="*/ 68 w 136"/>
              <a:gd name="T93" fmla="*/ 31 h 120"/>
              <a:gd name="T94" fmla="*/ 60 w 136"/>
              <a:gd name="T95" fmla="*/ 23 h 120"/>
              <a:gd name="T96" fmla="*/ 68 w 136"/>
              <a:gd name="T97" fmla="*/ 16 h 120"/>
              <a:gd name="T98" fmla="*/ 76 w 136"/>
              <a:gd name="T99" fmla="*/ 21 h 120"/>
              <a:gd name="T100" fmla="*/ 68 w 136"/>
              <a:gd name="T101" fmla="*/ 16 h 120"/>
              <a:gd name="T102" fmla="*/ 68 w 136"/>
              <a:gd name="T103" fmla="*/ 11 h 120"/>
              <a:gd name="T104" fmla="*/ 68 w 136"/>
              <a:gd name="T105" fmla="*/ 51 h 120"/>
              <a:gd name="T106" fmla="*/ 68 w 136"/>
              <a:gd name="T107" fmla="*/ 47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6" h="120">
                <a:moveTo>
                  <a:pt x="22" y="65"/>
                </a:moveTo>
                <a:cubicBezTo>
                  <a:pt x="14" y="52"/>
                  <a:pt x="14" y="52"/>
                  <a:pt x="14" y="52"/>
                </a:cubicBezTo>
                <a:cubicBezTo>
                  <a:pt x="13" y="50"/>
                  <a:pt x="13" y="46"/>
                  <a:pt x="16" y="45"/>
                </a:cubicBezTo>
                <a:cubicBezTo>
                  <a:pt x="17" y="44"/>
                  <a:pt x="17" y="44"/>
                  <a:pt x="17" y="44"/>
                </a:cubicBezTo>
                <a:cubicBezTo>
                  <a:pt x="20" y="42"/>
                  <a:pt x="23" y="43"/>
                  <a:pt x="25" y="45"/>
                </a:cubicBezTo>
                <a:cubicBezTo>
                  <a:pt x="44" y="76"/>
                  <a:pt x="44" y="76"/>
                  <a:pt x="44" y="76"/>
                </a:cubicBezTo>
                <a:cubicBezTo>
                  <a:pt x="44" y="100"/>
                  <a:pt x="44" y="100"/>
                  <a:pt x="44" y="100"/>
                </a:cubicBezTo>
                <a:cubicBezTo>
                  <a:pt x="22" y="100"/>
                  <a:pt x="22" y="100"/>
                  <a:pt x="22" y="100"/>
                </a:cubicBezTo>
                <a:cubicBezTo>
                  <a:pt x="22" y="92"/>
                  <a:pt x="22" y="92"/>
                  <a:pt x="22" y="92"/>
                </a:cubicBezTo>
                <a:cubicBezTo>
                  <a:pt x="0" y="67"/>
                  <a:pt x="0" y="67"/>
                  <a:pt x="0" y="67"/>
                </a:cubicBezTo>
                <a:cubicBezTo>
                  <a:pt x="0" y="20"/>
                  <a:pt x="0" y="20"/>
                  <a:pt x="0" y="20"/>
                </a:cubicBezTo>
                <a:cubicBezTo>
                  <a:pt x="0" y="17"/>
                  <a:pt x="2" y="15"/>
                  <a:pt x="5" y="15"/>
                </a:cubicBezTo>
                <a:cubicBezTo>
                  <a:pt x="5" y="15"/>
                  <a:pt x="5" y="15"/>
                  <a:pt x="5" y="15"/>
                </a:cubicBezTo>
                <a:cubicBezTo>
                  <a:pt x="8" y="15"/>
                  <a:pt x="11" y="17"/>
                  <a:pt x="11" y="20"/>
                </a:cubicBezTo>
                <a:cubicBezTo>
                  <a:pt x="11" y="39"/>
                  <a:pt x="11" y="39"/>
                  <a:pt x="11" y="39"/>
                </a:cubicBezTo>
                <a:moveTo>
                  <a:pt x="51" y="120"/>
                </a:moveTo>
                <a:cubicBezTo>
                  <a:pt x="51" y="100"/>
                  <a:pt x="51" y="100"/>
                  <a:pt x="51" y="100"/>
                </a:cubicBezTo>
                <a:cubicBezTo>
                  <a:pt x="16" y="100"/>
                  <a:pt x="16" y="100"/>
                  <a:pt x="16" y="100"/>
                </a:cubicBezTo>
                <a:cubicBezTo>
                  <a:pt x="16" y="120"/>
                  <a:pt x="16" y="120"/>
                  <a:pt x="16" y="120"/>
                </a:cubicBezTo>
                <a:moveTo>
                  <a:pt x="114" y="65"/>
                </a:moveTo>
                <a:cubicBezTo>
                  <a:pt x="122" y="52"/>
                  <a:pt x="122" y="52"/>
                  <a:pt x="122" y="52"/>
                </a:cubicBezTo>
                <a:cubicBezTo>
                  <a:pt x="124" y="50"/>
                  <a:pt x="123" y="46"/>
                  <a:pt x="121" y="45"/>
                </a:cubicBezTo>
                <a:cubicBezTo>
                  <a:pt x="119" y="44"/>
                  <a:pt x="119" y="44"/>
                  <a:pt x="119" y="44"/>
                </a:cubicBezTo>
                <a:cubicBezTo>
                  <a:pt x="116" y="42"/>
                  <a:pt x="113" y="43"/>
                  <a:pt x="111" y="45"/>
                </a:cubicBezTo>
                <a:cubicBezTo>
                  <a:pt x="92" y="76"/>
                  <a:pt x="92" y="76"/>
                  <a:pt x="92" y="76"/>
                </a:cubicBezTo>
                <a:cubicBezTo>
                  <a:pt x="92" y="100"/>
                  <a:pt x="92" y="100"/>
                  <a:pt x="92" y="100"/>
                </a:cubicBezTo>
                <a:cubicBezTo>
                  <a:pt x="114" y="100"/>
                  <a:pt x="114" y="100"/>
                  <a:pt x="114" y="100"/>
                </a:cubicBezTo>
                <a:cubicBezTo>
                  <a:pt x="114" y="92"/>
                  <a:pt x="114" y="92"/>
                  <a:pt x="114" y="92"/>
                </a:cubicBezTo>
                <a:cubicBezTo>
                  <a:pt x="136" y="67"/>
                  <a:pt x="136" y="67"/>
                  <a:pt x="136" y="67"/>
                </a:cubicBezTo>
                <a:cubicBezTo>
                  <a:pt x="136" y="20"/>
                  <a:pt x="136" y="20"/>
                  <a:pt x="136" y="20"/>
                </a:cubicBezTo>
                <a:cubicBezTo>
                  <a:pt x="136" y="17"/>
                  <a:pt x="134" y="15"/>
                  <a:pt x="131" y="15"/>
                </a:cubicBezTo>
                <a:cubicBezTo>
                  <a:pt x="131" y="15"/>
                  <a:pt x="131" y="15"/>
                  <a:pt x="131" y="15"/>
                </a:cubicBezTo>
                <a:cubicBezTo>
                  <a:pt x="128" y="15"/>
                  <a:pt x="125" y="17"/>
                  <a:pt x="125" y="20"/>
                </a:cubicBezTo>
                <a:cubicBezTo>
                  <a:pt x="125" y="39"/>
                  <a:pt x="125" y="39"/>
                  <a:pt x="125" y="39"/>
                </a:cubicBezTo>
                <a:moveTo>
                  <a:pt x="120" y="120"/>
                </a:moveTo>
                <a:cubicBezTo>
                  <a:pt x="120" y="100"/>
                  <a:pt x="120" y="100"/>
                  <a:pt x="120" y="100"/>
                </a:cubicBezTo>
                <a:cubicBezTo>
                  <a:pt x="85" y="100"/>
                  <a:pt x="85" y="100"/>
                  <a:pt x="85" y="100"/>
                </a:cubicBezTo>
                <a:cubicBezTo>
                  <a:pt x="85" y="120"/>
                  <a:pt x="85" y="120"/>
                  <a:pt x="85" y="120"/>
                </a:cubicBezTo>
                <a:moveTo>
                  <a:pt x="68" y="0"/>
                </a:moveTo>
                <a:cubicBezTo>
                  <a:pt x="51" y="0"/>
                  <a:pt x="37" y="14"/>
                  <a:pt x="37" y="31"/>
                </a:cubicBezTo>
                <a:cubicBezTo>
                  <a:pt x="37" y="48"/>
                  <a:pt x="51" y="62"/>
                  <a:pt x="68" y="62"/>
                </a:cubicBezTo>
                <a:cubicBezTo>
                  <a:pt x="85" y="62"/>
                  <a:pt x="99" y="48"/>
                  <a:pt x="99" y="31"/>
                </a:cubicBezTo>
                <a:cubicBezTo>
                  <a:pt x="99" y="14"/>
                  <a:pt x="85" y="0"/>
                  <a:pt x="68" y="0"/>
                </a:cubicBezTo>
                <a:close/>
                <a:moveTo>
                  <a:pt x="60" y="41"/>
                </a:moveTo>
                <a:cubicBezTo>
                  <a:pt x="61" y="44"/>
                  <a:pt x="64" y="47"/>
                  <a:pt x="68" y="47"/>
                </a:cubicBezTo>
                <a:cubicBezTo>
                  <a:pt x="73" y="47"/>
                  <a:pt x="77" y="43"/>
                  <a:pt x="77" y="39"/>
                </a:cubicBezTo>
                <a:cubicBezTo>
                  <a:pt x="77" y="35"/>
                  <a:pt x="73" y="31"/>
                  <a:pt x="68" y="31"/>
                </a:cubicBezTo>
                <a:cubicBezTo>
                  <a:pt x="63" y="31"/>
                  <a:pt x="60" y="28"/>
                  <a:pt x="60" y="23"/>
                </a:cubicBezTo>
                <a:cubicBezTo>
                  <a:pt x="60" y="19"/>
                  <a:pt x="63" y="16"/>
                  <a:pt x="68" y="16"/>
                </a:cubicBezTo>
                <a:cubicBezTo>
                  <a:pt x="72" y="16"/>
                  <a:pt x="75" y="18"/>
                  <a:pt x="76" y="21"/>
                </a:cubicBezTo>
                <a:moveTo>
                  <a:pt x="68" y="16"/>
                </a:moveTo>
                <a:cubicBezTo>
                  <a:pt x="68" y="11"/>
                  <a:pt x="68" y="11"/>
                  <a:pt x="68" y="11"/>
                </a:cubicBezTo>
                <a:moveTo>
                  <a:pt x="68" y="51"/>
                </a:moveTo>
                <a:cubicBezTo>
                  <a:pt x="68" y="47"/>
                  <a:pt x="68" y="47"/>
                  <a:pt x="68" y="47"/>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 name="Freeform 34"/>
          <p:cNvSpPr>
            <a:spLocks noEditPoints="1"/>
          </p:cNvSpPr>
          <p:nvPr/>
        </p:nvSpPr>
        <p:spPr bwMode="auto">
          <a:xfrm>
            <a:off x="2954338" y="3228975"/>
            <a:ext cx="723900" cy="406400"/>
          </a:xfrm>
          <a:custGeom>
            <a:avLst/>
            <a:gdLst>
              <a:gd name="T0" fmla="*/ 45 w 190"/>
              <a:gd name="T1" fmla="*/ 88 h 107"/>
              <a:gd name="T2" fmla="*/ 44 w 190"/>
              <a:gd name="T3" fmla="*/ 80 h 107"/>
              <a:gd name="T4" fmla="*/ 55 w 190"/>
              <a:gd name="T5" fmla="*/ 70 h 107"/>
              <a:gd name="T6" fmla="*/ 62 w 190"/>
              <a:gd name="T7" fmla="*/ 75 h 107"/>
              <a:gd name="T8" fmla="*/ 53 w 190"/>
              <a:gd name="T9" fmla="*/ 87 h 107"/>
              <a:gd name="T10" fmla="*/ 116 w 190"/>
              <a:gd name="T11" fmla="*/ 78 h 107"/>
              <a:gd name="T12" fmla="*/ 139 w 190"/>
              <a:gd name="T13" fmla="*/ 88 h 107"/>
              <a:gd name="T14" fmla="*/ 140 w 190"/>
              <a:gd name="T15" fmla="*/ 78 h 107"/>
              <a:gd name="T16" fmla="*/ 116 w 190"/>
              <a:gd name="T17" fmla="*/ 96 h 107"/>
              <a:gd name="T18" fmla="*/ 127 w 190"/>
              <a:gd name="T19" fmla="*/ 96 h 107"/>
              <a:gd name="T20" fmla="*/ 129 w 190"/>
              <a:gd name="T21" fmla="*/ 88 h 107"/>
              <a:gd name="T22" fmla="*/ 104 w 190"/>
              <a:gd name="T23" fmla="*/ 103 h 107"/>
              <a:gd name="T24" fmla="*/ 114 w 190"/>
              <a:gd name="T25" fmla="*/ 104 h 107"/>
              <a:gd name="T26" fmla="*/ 116 w 190"/>
              <a:gd name="T27" fmla="*/ 96 h 107"/>
              <a:gd name="T28" fmla="*/ 89 w 190"/>
              <a:gd name="T29" fmla="*/ 105 h 107"/>
              <a:gd name="T30" fmla="*/ 101 w 190"/>
              <a:gd name="T31" fmla="*/ 104 h 107"/>
              <a:gd name="T32" fmla="*/ 60 w 190"/>
              <a:gd name="T33" fmla="*/ 96 h 107"/>
              <a:gd name="T34" fmla="*/ 73 w 190"/>
              <a:gd name="T35" fmla="*/ 73 h 107"/>
              <a:gd name="T36" fmla="*/ 65 w 190"/>
              <a:gd name="T37" fmla="*/ 74 h 107"/>
              <a:gd name="T38" fmla="*/ 52 w 190"/>
              <a:gd name="T39" fmla="*/ 96 h 107"/>
              <a:gd name="T40" fmla="*/ 60 w 190"/>
              <a:gd name="T41" fmla="*/ 96 h 107"/>
              <a:gd name="T42" fmla="*/ 83 w 190"/>
              <a:gd name="T43" fmla="*/ 88 h 107"/>
              <a:gd name="T44" fmla="*/ 78 w 190"/>
              <a:gd name="T45" fmla="*/ 78 h 107"/>
              <a:gd name="T46" fmla="*/ 63 w 190"/>
              <a:gd name="T47" fmla="*/ 93 h 107"/>
              <a:gd name="T48" fmla="*/ 68 w 190"/>
              <a:gd name="T49" fmla="*/ 103 h 107"/>
              <a:gd name="T50" fmla="*/ 88 w 190"/>
              <a:gd name="T51" fmla="*/ 100 h 107"/>
              <a:gd name="T52" fmla="*/ 89 w 190"/>
              <a:gd name="T53" fmla="*/ 90 h 107"/>
              <a:gd name="T54" fmla="*/ 81 w 190"/>
              <a:gd name="T55" fmla="*/ 90 h 107"/>
              <a:gd name="T56" fmla="*/ 74 w 190"/>
              <a:gd name="T57" fmla="*/ 106 h 107"/>
              <a:gd name="T58" fmla="*/ 82 w 190"/>
              <a:gd name="T59" fmla="*/ 105 h 107"/>
              <a:gd name="T60" fmla="*/ 163 w 190"/>
              <a:gd name="T61" fmla="*/ 1 h 107"/>
              <a:gd name="T62" fmla="*/ 158 w 190"/>
              <a:gd name="T63" fmla="*/ 64 h 107"/>
              <a:gd name="T64" fmla="*/ 190 w 190"/>
              <a:gd name="T65" fmla="*/ 51 h 107"/>
              <a:gd name="T66" fmla="*/ 103 w 190"/>
              <a:gd name="T67" fmla="*/ 28 h 107"/>
              <a:gd name="T68" fmla="*/ 94 w 190"/>
              <a:gd name="T69" fmla="*/ 28 h 107"/>
              <a:gd name="T70" fmla="*/ 65 w 190"/>
              <a:gd name="T71" fmla="*/ 42 h 107"/>
              <a:gd name="T72" fmla="*/ 90 w 190"/>
              <a:gd name="T73" fmla="*/ 48 h 107"/>
              <a:gd name="T74" fmla="*/ 140 w 190"/>
              <a:gd name="T75" fmla="*/ 78 h 107"/>
              <a:gd name="T76" fmla="*/ 148 w 190"/>
              <a:gd name="T77" fmla="*/ 67 h 107"/>
              <a:gd name="T78" fmla="*/ 140 w 190"/>
              <a:gd name="T79" fmla="*/ 78 h 107"/>
              <a:gd name="T80" fmla="*/ 48 w 190"/>
              <a:gd name="T81" fmla="*/ 76 h 107"/>
              <a:gd name="T82" fmla="*/ 27 w 190"/>
              <a:gd name="T83" fmla="*/ 71 h 107"/>
              <a:gd name="T84" fmla="*/ 39 w 190"/>
              <a:gd name="T85" fmla="*/ 0 h 107"/>
              <a:gd name="T86" fmla="*/ 46 w 190"/>
              <a:gd name="T87" fmla="*/ 78 h 107"/>
              <a:gd name="T88" fmla="*/ 63 w 190"/>
              <a:gd name="T89" fmla="*/ 2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0" h="107">
                <a:moveTo>
                  <a:pt x="49" y="89"/>
                </a:moveTo>
                <a:cubicBezTo>
                  <a:pt x="48" y="89"/>
                  <a:pt x="46" y="89"/>
                  <a:pt x="45" y="88"/>
                </a:cubicBezTo>
                <a:cubicBezTo>
                  <a:pt x="44" y="87"/>
                  <a:pt x="43" y="85"/>
                  <a:pt x="43" y="84"/>
                </a:cubicBezTo>
                <a:cubicBezTo>
                  <a:pt x="43" y="82"/>
                  <a:pt x="43" y="81"/>
                  <a:pt x="44" y="80"/>
                </a:cubicBezTo>
                <a:cubicBezTo>
                  <a:pt x="52" y="71"/>
                  <a:pt x="52" y="71"/>
                  <a:pt x="52" y="71"/>
                </a:cubicBezTo>
                <a:cubicBezTo>
                  <a:pt x="53" y="70"/>
                  <a:pt x="54" y="70"/>
                  <a:pt x="55" y="70"/>
                </a:cubicBezTo>
                <a:cubicBezTo>
                  <a:pt x="57" y="69"/>
                  <a:pt x="59" y="70"/>
                  <a:pt x="60" y="71"/>
                </a:cubicBezTo>
                <a:cubicBezTo>
                  <a:pt x="61" y="72"/>
                  <a:pt x="62" y="73"/>
                  <a:pt x="62" y="75"/>
                </a:cubicBezTo>
                <a:cubicBezTo>
                  <a:pt x="62" y="76"/>
                  <a:pt x="61" y="78"/>
                  <a:pt x="60" y="79"/>
                </a:cubicBezTo>
                <a:cubicBezTo>
                  <a:pt x="53" y="87"/>
                  <a:pt x="53" y="87"/>
                  <a:pt x="53" y="87"/>
                </a:cubicBezTo>
                <a:cubicBezTo>
                  <a:pt x="52" y="88"/>
                  <a:pt x="51" y="89"/>
                  <a:pt x="49" y="89"/>
                </a:cubicBezTo>
                <a:close/>
                <a:moveTo>
                  <a:pt x="116" y="78"/>
                </a:moveTo>
                <a:cubicBezTo>
                  <a:pt x="116" y="78"/>
                  <a:pt x="129" y="89"/>
                  <a:pt x="133" y="90"/>
                </a:cubicBezTo>
                <a:cubicBezTo>
                  <a:pt x="136" y="90"/>
                  <a:pt x="137" y="89"/>
                  <a:pt x="139" y="88"/>
                </a:cubicBezTo>
                <a:cubicBezTo>
                  <a:pt x="140" y="86"/>
                  <a:pt x="141" y="84"/>
                  <a:pt x="141" y="82"/>
                </a:cubicBezTo>
                <a:cubicBezTo>
                  <a:pt x="141" y="81"/>
                  <a:pt x="141" y="79"/>
                  <a:pt x="140" y="78"/>
                </a:cubicBezTo>
                <a:moveTo>
                  <a:pt x="104" y="85"/>
                </a:moveTo>
                <a:cubicBezTo>
                  <a:pt x="116" y="96"/>
                  <a:pt x="116" y="96"/>
                  <a:pt x="116" y="96"/>
                </a:cubicBezTo>
                <a:cubicBezTo>
                  <a:pt x="118" y="97"/>
                  <a:pt x="119" y="98"/>
                  <a:pt x="121" y="98"/>
                </a:cubicBezTo>
                <a:cubicBezTo>
                  <a:pt x="123" y="98"/>
                  <a:pt x="125" y="97"/>
                  <a:pt x="127" y="96"/>
                </a:cubicBezTo>
                <a:cubicBezTo>
                  <a:pt x="129" y="95"/>
                  <a:pt x="129" y="92"/>
                  <a:pt x="129" y="90"/>
                </a:cubicBezTo>
                <a:cubicBezTo>
                  <a:pt x="129" y="90"/>
                  <a:pt x="129" y="88"/>
                  <a:pt x="129" y="88"/>
                </a:cubicBezTo>
                <a:moveTo>
                  <a:pt x="98" y="98"/>
                </a:moveTo>
                <a:cubicBezTo>
                  <a:pt x="104" y="103"/>
                  <a:pt x="104" y="103"/>
                  <a:pt x="104" y="103"/>
                </a:cubicBezTo>
                <a:cubicBezTo>
                  <a:pt x="105" y="104"/>
                  <a:pt x="107" y="105"/>
                  <a:pt x="109" y="106"/>
                </a:cubicBezTo>
                <a:cubicBezTo>
                  <a:pt x="111" y="106"/>
                  <a:pt x="113" y="105"/>
                  <a:pt x="114" y="104"/>
                </a:cubicBezTo>
                <a:cubicBezTo>
                  <a:pt x="116" y="102"/>
                  <a:pt x="117" y="100"/>
                  <a:pt x="117" y="98"/>
                </a:cubicBezTo>
                <a:cubicBezTo>
                  <a:pt x="117" y="97"/>
                  <a:pt x="116" y="96"/>
                  <a:pt x="116" y="96"/>
                </a:cubicBezTo>
                <a:moveTo>
                  <a:pt x="85" y="103"/>
                </a:moveTo>
                <a:cubicBezTo>
                  <a:pt x="89" y="105"/>
                  <a:pt x="89" y="105"/>
                  <a:pt x="89" y="105"/>
                </a:cubicBezTo>
                <a:cubicBezTo>
                  <a:pt x="90" y="106"/>
                  <a:pt x="92" y="106"/>
                  <a:pt x="96" y="106"/>
                </a:cubicBezTo>
                <a:cubicBezTo>
                  <a:pt x="98" y="106"/>
                  <a:pt x="100" y="105"/>
                  <a:pt x="101" y="104"/>
                </a:cubicBezTo>
                <a:cubicBezTo>
                  <a:pt x="102" y="104"/>
                  <a:pt x="102" y="103"/>
                  <a:pt x="103" y="102"/>
                </a:cubicBezTo>
                <a:moveTo>
                  <a:pt x="60" y="96"/>
                </a:moveTo>
                <a:cubicBezTo>
                  <a:pt x="73" y="81"/>
                  <a:pt x="73" y="81"/>
                  <a:pt x="73" y="81"/>
                </a:cubicBezTo>
                <a:cubicBezTo>
                  <a:pt x="76" y="79"/>
                  <a:pt x="75" y="75"/>
                  <a:pt x="73" y="73"/>
                </a:cubicBezTo>
                <a:cubicBezTo>
                  <a:pt x="72" y="72"/>
                  <a:pt x="70" y="72"/>
                  <a:pt x="68" y="72"/>
                </a:cubicBezTo>
                <a:cubicBezTo>
                  <a:pt x="67" y="72"/>
                  <a:pt x="66" y="73"/>
                  <a:pt x="65" y="74"/>
                </a:cubicBezTo>
                <a:cubicBezTo>
                  <a:pt x="52" y="88"/>
                  <a:pt x="52" y="88"/>
                  <a:pt x="52" y="88"/>
                </a:cubicBezTo>
                <a:cubicBezTo>
                  <a:pt x="50" y="90"/>
                  <a:pt x="50" y="94"/>
                  <a:pt x="52" y="96"/>
                </a:cubicBezTo>
                <a:cubicBezTo>
                  <a:pt x="54" y="97"/>
                  <a:pt x="55" y="98"/>
                  <a:pt x="57" y="98"/>
                </a:cubicBezTo>
                <a:cubicBezTo>
                  <a:pt x="58" y="97"/>
                  <a:pt x="60" y="97"/>
                  <a:pt x="60" y="96"/>
                </a:cubicBezTo>
                <a:close/>
                <a:moveTo>
                  <a:pt x="71" y="101"/>
                </a:moveTo>
                <a:cubicBezTo>
                  <a:pt x="83" y="88"/>
                  <a:pt x="83" y="88"/>
                  <a:pt x="83" y="88"/>
                </a:cubicBezTo>
                <a:cubicBezTo>
                  <a:pt x="85" y="85"/>
                  <a:pt x="85" y="82"/>
                  <a:pt x="83" y="79"/>
                </a:cubicBezTo>
                <a:cubicBezTo>
                  <a:pt x="82" y="78"/>
                  <a:pt x="80" y="78"/>
                  <a:pt x="78" y="78"/>
                </a:cubicBezTo>
                <a:cubicBezTo>
                  <a:pt x="77" y="78"/>
                  <a:pt x="76" y="79"/>
                  <a:pt x="75" y="80"/>
                </a:cubicBezTo>
                <a:cubicBezTo>
                  <a:pt x="63" y="93"/>
                  <a:pt x="63" y="93"/>
                  <a:pt x="63" y="93"/>
                </a:cubicBezTo>
                <a:cubicBezTo>
                  <a:pt x="61" y="96"/>
                  <a:pt x="61" y="99"/>
                  <a:pt x="63" y="101"/>
                </a:cubicBezTo>
                <a:cubicBezTo>
                  <a:pt x="64" y="102"/>
                  <a:pt x="66" y="103"/>
                  <a:pt x="68" y="103"/>
                </a:cubicBezTo>
                <a:cubicBezTo>
                  <a:pt x="69" y="103"/>
                  <a:pt x="70" y="102"/>
                  <a:pt x="71" y="101"/>
                </a:cubicBezTo>
                <a:close/>
                <a:moveTo>
                  <a:pt x="88" y="100"/>
                </a:moveTo>
                <a:cubicBezTo>
                  <a:pt x="89" y="98"/>
                  <a:pt x="89" y="98"/>
                  <a:pt x="89" y="98"/>
                </a:cubicBezTo>
                <a:cubicBezTo>
                  <a:pt x="91" y="95"/>
                  <a:pt x="91" y="92"/>
                  <a:pt x="89" y="90"/>
                </a:cubicBezTo>
                <a:cubicBezTo>
                  <a:pt x="88" y="88"/>
                  <a:pt x="86" y="88"/>
                  <a:pt x="84" y="88"/>
                </a:cubicBezTo>
                <a:cubicBezTo>
                  <a:pt x="83" y="88"/>
                  <a:pt x="82" y="89"/>
                  <a:pt x="81" y="90"/>
                </a:cubicBezTo>
                <a:cubicBezTo>
                  <a:pt x="74" y="98"/>
                  <a:pt x="74" y="98"/>
                  <a:pt x="74" y="98"/>
                </a:cubicBezTo>
                <a:cubicBezTo>
                  <a:pt x="72" y="100"/>
                  <a:pt x="72" y="104"/>
                  <a:pt x="74" y="106"/>
                </a:cubicBezTo>
                <a:cubicBezTo>
                  <a:pt x="76" y="107"/>
                  <a:pt x="77" y="107"/>
                  <a:pt x="79" y="107"/>
                </a:cubicBezTo>
                <a:cubicBezTo>
                  <a:pt x="80" y="107"/>
                  <a:pt x="82" y="106"/>
                  <a:pt x="82" y="105"/>
                </a:cubicBezTo>
                <a:lnTo>
                  <a:pt x="88" y="100"/>
                </a:lnTo>
                <a:close/>
                <a:moveTo>
                  <a:pt x="163" y="1"/>
                </a:moveTo>
                <a:cubicBezTo>
                  <a:pt x="151" y="7"/>
                  <a:pt x="134" y="16"/>
                  <a:pt x="131" y="18"/>
                </a:cubicBezTo>
                <a:cubicBezTo>
                  <a:pt x="133" y="22"/>
                  <a:pt x="144" y="41"/>
                  <a:pt x="158" y="64"/>
                </a:cubicBezTo>
                <a:cubicBezTo>
                  <a:pt x="160" y="67"/>
                  <a:pt x="160" y="67"/>
                  <a:pt x="160" y="67"/>
                </a:cubicBezTo>
                <a:cubicBezTo>
                  <a:pt x="190" y="51"/>
                  <a:pt x="190" y="51"/>
                  <a:pt x="190" y="51"/>
                </a:cubicBezTo>
                <a:moveTo>
                  <a:pt x="135" y="25"/>
                </a:moveTo>
                <a:cubicBezTo>
                  <a:pt x="120" y="19"/>
                  <a:pt x="112" y="28"/>
                  <a:pt x="103" y="28"/>
                </a:cubicBezTo>
                <a:cubicBezTo>
                  <a:pt x="99" y="28"/>
                  <a:pt x="96" y="28"/>
                  <a:pt x="94" y="28"/>
                </a:cubicBezTo>
                <a:cubicBezTo>
                  <a:pt x="94" y="28"/>
                  <a:pt x="94" y="28"/>
                  <a:pt x="94" y="28"/>
                </a:cubicBezTo>
                <a:cubicBezTo>
                  <a:pt x="93" y="28"/>
                  <a:pt x="92" y="28"/>
                  <a:pt x="91" y="29"/>
                </a:cubicBezTo>
                <a:cubicBezTo>
                  <a:pt x="65" y="42"/>
                  <a:pt x="65" y="42"/>
                  <a:pt x="65" y="42"/>
                </a:cubicBezTo>
                <a:cubicBezTo>
                  <a:pt x="54" y="48"/>
                  <a:pt x="65" y="57"/>
                  <a:pt x="69" y="56"/>
                </a:cubicBezTo>
                <a:cubicBezTo>
                  <a:pt x="73" y="55"/>
                  <a:pt x="83" y="51"/>
                  <a:pt x="90" y="48"/>
                </a:cubicBezTo>
                <a:cubicBezTo>
                  <a:pt x="94" y="47"/>
                  <a:pt x="99" y="47"/>
                  <a:pt x="103" y="50"/>
                </a:cubicBezTo>
                <a:cubicBezTo>
                  <a:pt x="114" y="58"/>
                  <a:pt x="138" y="76"/>
                  <a:pt x="140" y="78"/>
                </a:cubicBezTo>
                <a:moveTo>
                  <a:pt x="156" y="62"/>
                </a:moveTo>
                <a:cubicBezTo>
                  <a:pt x="155" y="63"/>
                  <a:pt x="149" y="66"/>
                  <a:pt x="148" y="67"/>
                </a:cubicBezTo>
                <a:cubicBezTo>
                  <a:pt x="147" y="68"/>
                  <a:pt x="146" y="69"/>
                  <a:pt x="145" y="71"/>
                </a:cubicBezTo>
                <a:cubicBezTo>
                  <a:pt x="144" y="73"/>
                  <a:pt x="142" y="77"/>
                  <a:pt x="140" y="78"/>
                </a:cubicBezTo>
                <a:moveTo>
                  <a:pt x="48" y="76"/>
                </a:moveTo>
                <a:cubicBezTo>
                  <a:pt x="48" y="76"/>
                  <a:pt x="48" y="76"/>
                  <a:pt x="48" y="76"/>
                </a:cubicBezTo>
                <a:moveTo>
                  <a:pt x="0" y="49"/>
                </a:moveTo>
                <a:cubicBezTo>
                  <a:pt x="27" y="71"/>
                  <a:pt x="27" y="71"/>
                  <a:pt x="27" y="71"/>
                </a:cubicBezTo>
                <a:cubicBezTo>
                  <a:pt x="66" y="22"/>
                  <a:pt x="66" y="22"/>
                  <a:pt x="66" y="22"/>
                </a:cubicBezTo>
                <a:cubicBezTo>
                  <a:pt x="39" y="0"/>
                  <a:pt x="39" y="0"/>
                  <a:pt x="39" y="0"/>
                </a:cubicBezTo>
                <a:moveTo>
                  <a:pt x="30" y="68"/>
                </a:moveTo>
                <a:cubicBezTo>
                  <a:pt x="38" y="74"/>
                  <a:pt x="46" y="78"/>
                  <a:pt x="46" y="78"/>
                </a:cubicBezTo>
                <a:moveTo>
                  <a:pt x="82" y="33"/>
                </a:moveTo>
                <a:cubicBezTo>
                  <a:pt x="78" y="32"/>
                  <a:pt x="70" y="28"/>
                  <a:pt x="63" y="26"/>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 name="Freeform 35"/>
          <p:cNvSpPr>
            <a:spLocks noEditPoints="1"/>
          </p:cNvSpPr>
          <p:nvPr/>
        </p:nvSpPr>
        <p:spPr bwMode="auto">
          <a:xfrm>
            <a:off x="5599113" y="2444750"/>
            <a:ext cx="1004887" cy="1135063"/>
          </a:xfrm>
          <a:custGeom>
            <a:avLst/>
            <a:gdLst>
              <a:gd name="T0" fmla="*/ 85 w 264"/>
              <a:gd name="T1" fmla="*/ 232 h 298"/>
              <a:gd name="T2" fmla="*/ 63 w 264"/>
              <a:gd name="T3" fmla="*/ 179 h 298"/>
              <a:gd name="T4" fmla="*/ 50 w 264"/>
              <a:gd name="T5" fmla="*/ 134 h 298"/>
              <a:gd name="T6" fmla="*/ 132 w 264"/>
              <a:gd name="T7" fmla="*/ 51 h 298"/>
              <a:gd name="T8" fmla="*/ 214 w 264"/>
              <a:gd name="T9" fmla="*/ 134 h 298"/>
              <a:gd name="T10" fmla="*/ 201 w 264"/>
              <a:gd name="T11" fmla="*/ 179 h 298"/>
              <a:gd name="T12" fmla="*/ 180 w 264"/>
              <a:gd name="T13" fmla="*/ 223 h 298"/>
              <a:gd name="T14" fmla="*/ 132 w 264"/>
              <a:gd name="T15" fmla="*/ 83 h 298"/>
              <a:gd name="T16" fmla="*/ 83 w 264"/>
              <a:gd name="T17" fmla="*/ 132 h 298"/>
              <a:gd name="T18" fmla="*/ 132 w 264"/>
              <a:gd name="T19" fmla="*/ 182 h 298"/>
              <a:gd name="T20" fmla="*/ 181 w 264"/>
              <a:gd name="T21" fmla="*/ 132 h 298"/>
              <a:gd name="T22" fmla="*/ 132 w 264"/>
              <a:gd name="T23" fmla="*/ 83 h 298"/>
              <a:gd name="T24" fmla="*/ 113 w 264"/>
              <a:gd name="T25" fmla="*/ 141 h 298"/>
              <a:gd name="T26" fmla="*/ 127 w 264"/>
              <a:gd name="T27" fmla="*/ 158 h 298"/>
              <a:gd name="T28" fmla="*/ 151 w 264"/>
              <a:gd name="T29" fmla="*/ 117 h 298"/>
              <a:gd name="T30" fmla="*/ 132 w 264"/>
              <a:gd name="T31" fmla="*/ 26 h 298"/>
              <a:gd name="T32" fmla="*/ 132 w 264"/>
              <a:gd name="T33" fmla="*/ 0 h 298"/>
              <a:gd name="T34" fmla="*/ 79 w 264"/>
              <a:gd name="T35" fmla="*/ 40 h 298"/>
              <a:gd name="T36" fmla="*/ 66 w 264"/>
              <a:gd name="T37" fmla="*/ 18 h 298"/>
              <a:gd name="T38" fmla="*/ 18 w 264"/>
              <a:gd name="T39" fmla="*/ 66 h 298"/>
              <a:gd name="T40" fmla="*/ 40 w 264"/>
              <a:gd name="T41" fmla="*/ 79 h 298"/>
              <a:gd name="T42" fmla="*/ 0 w 264"/>
              <a:gd name="T43" fmla="*/ 132 h 298"/>
              <a:gd name="T44" fmla="*/ 26 w 264"/>
              <a:gd name="T45" fmla="*/ 132 h 298"/>
              <a:gd name="T46" fmla="*/ 198 w 264"/>
              <a:gd name="T47" fmla="*/ 18 h 298"/>
              <a:gd name="T48" fmla="*/ 185 w 264"/>
              <a:gd name="T49" fmla="*/ 40 h 298"/>
              <a:gd name="T50" fmla="*/ 246 w 264"/>
              <a:gd name="T51" fmla="*/ 66 h 298"/>
              <a:gd name="T52" fmla="*/ 224 w 264"/>
              <a:gd name="T53" fmla="*/ 79 h 298"/>
              <a:gd name="T54" fmla="*/ 238 w 264"/>
              <a:gd name="T55" fmla="*/ 132 h 298"/>
              <a:gd name="T56" fmla="*/ 264 w 264"/>
              <a:gd name="T57" fmla="*/ 132 h 298"/>
              <a:gd name="T58" fmla="*/ 161 w 264"/>
              <a:gd name="T59" fmla="*/ 239 h 298"/>
              <a:gd name="T60" fmla="*/ 97 w 264"/>
              <a:gd name="T61" fmla="*/ 258 h 298"/>
              <a:gd name="T62" fmla="*/ 89 w 264"/>
              <a:gd name="T63" fmla="*/ 268 h 298"/>
              <a:gd name="T64" fmla="*/ 100 w 264"/>
              <a:gd name="T65" fmla="*/ 279 h 298"/>
              <a:gd name="T66" fmla="*/ 105 w 264"/>
              <a:gd name="T67" fmla="*/ 278 h 298"/>
              <a:gd name="T68" fmla="*/ 161 w 264"/>
              <a:gd name="T69" fmla="*/ 262 h 298"/>
              <a:gd name="T70" fmla="*/ 162 w 264"/>
              <a:gd name="T71" fmla="*/ 262 h 298"/>
              <a:gd name="T72" fmla="*/ 164 w 264"/>
              <a:gd name="T73" fmla="*/ 262 h 298"/>
              <a:gd name="T74" fmla="*/ 175 w 264"/>
              <a:gd name="T75" fmla="*/ 273 h 298"/>
              <a:gd name="T76" fmla="*/ 168 w 264"/>
              <a:gd name="T77" fmla="*/ 283 h 298"/>
              <a:gd name="T78" fmla="*/ 113 w 264"/>
              <a:gd name="T79" fmla="*/ 298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64" h="298">
                <a:moveTo>
                  <a:pt x="85" y="232"/>
                </a:moveTo>
                <a:cubicBezTo>
                  <a:pt x="86" y="219"/>
                  <a:pt x="81" y="206"/>
                  <a:pt x="63" y="179"/>
                </a:cubicBezTo>
                <a:cubicBezTo>
                  <a:pt x="55" y="165"/>
                  <a:pt x="50" y="150"/>
                  <a:pt x="50" y="134"/>
                </a:cubicBezTo>
                <a:cubicBezTo>
                  <a:pt x="50" y="88"/>
                  <a:pt x="87" y="51"/>
                  <a:pt x="132" y="51"/>
                </a:cubicBezTo>
                <a:cubicBezTo>
                  <a:pt x="177" y="51"/>
                  <a:pt x="214" y="88"/>
                  <a:pt x="214" y="134"/>
                </a:cubicBezTo>
                <a:cubicBezTo>
                  <a:pt x="214" y="150"/>
                  <a:pt x="210" y="165"/>
                  <a:pt x="201" y="179"/>
                </a:cubicBezTo>
                <a:cubicBezTo>
                  <a:pt x="187" y="200"/>
                  <a:pt x="181" y="212"/>
                  <a:pt x="180" y="223"/>
                </a:cubicBezTo>
                <a:moveTo>
                  <a:pt x="132" y="83"/>
                </a:moveTo>
                <a:cubicBezTo>
                  <a:pt x="105" y="83"/>
                  <a:pt x="83" y="105"/>
                  <a:pt x="83" y="132"/>
                </a:cubicBezTo>
                <a:cubicBezTo>
                  <a:pt x="83" y="160"/>
                  <a:pt x="105" y="182"/>
                  <a:pt x="132" y="182"/>
                </a:cubicBezTo>
                <a:cubicBezTo>
                  <a:pt x="159" y="182"/>
                  <a:pt x="181" y="160"/>
                  <a:pt x="181" y="132"/>
                </a:cubicBezTo>
                <a:cubicBezTo>
                  <a:pt x="181" y="105"/>
                  <a:pt x="159" y="83"/>
                  <a:pt x="132" y="83"/>
                </a:cubicBezTo>
                <a:close/>
                <a:moveTo>
                  <a:pt x="113" y="141"/>
                </a:moveTo>
                <a:cubicBezTo>
                  <a:pt x="127" y="158"/>
                  <a:pt x="127" y="158"/>
                  <a:pt x="127" y="158"/>
                </a:cubicBezTo>
                <a:cubicBezTo>
                  <a:pt x="151" y="117"/>
                  <a:pt x="151" y="117"/>
                  <a:pt x="151" y="117"/>
                </a:cubicBezTo>
                <a:moveTo>
                  <a:pt x="132" y="26"/>
                </a:moveTo>
                <a:cubicBezTo>
                  <a:pt x="132" y="0"/>
                  <a:pt x="132" y="0"/>
                  <a:pt x="132" y="0"/>
                </a:cubicBezTo>
                <a:moveTo>
                  <a:pt x="79" y="40"/>
                </a:moveTo>
                <a:cubicBezTo>
                  <a:pt x="66" y="18"/>
                  <a:pt x="66" y="18"/>
                  <a:pt x="66" y="18"/>
                </a:cubicBezTo>
                <a:moveTo>
                  <a:pt x="18" y="66"/>
                </a:moveTo>
                <a:cubicBezTo>
                  <a:pt x="40" y="79"/>
                  <a:pt x="40" y="79"/>
                  <a:pt x="40" y="79"/>
                </a:cubicBezTo>
                <a:moveTo>
                  <a:pt x="0" y="132"/>
                </a:moveTo>
                <a:cubicBezTo>
                  <a:pt x="26" y="132"/>
                  <a:pt x="26" y="132"/>
                  <a:pt x="26" y="132"/>
                </a:cubicBezTo>
                <a:moveTo>
                  <a:pt x="198" y="18"/>
                </a:moveTo>
                <a:cubicBezTo>
                  <a:pt x="185" y="40"/>
                  <a:pt x="185" y="40"/>
                  <a:pt x="185" y="40"/>
                </a:cubicBezTo>
                <a:moveTo>
                  <a:pt x="246" y="66"/>
                </a:moveTo>
                <a:cubicBezTo>
                  <a:pt x="224" y="79"/>
                  <a:pt x="224" y="79"/>
                  <a:pt x="224" y="79"/>
                </a:cubicBezTo>
                <a:moveTo>
                  <a:pt x="238" y="132"/>
                </a:moveTo>
                <a:cubicBezTo>
                  <a:pt x="264" y="132"/>
                  <a:pt x="264" y="132"/>
                  <a:pt x="264" y="132"/>
                </a:cubicBezTo>
                <a:moveTo>
                  <a:pt x="161" y="239"/>
                </a:moveTo>
                <a:cubicBezTo>
                  <a:pt x="161" y="239"/>
                  <a:pt x="97" y="258"/>
                  <a:pt x="97" y="258"/>
                </a:cubicBezTo>
                <a:cubicBezTo>
                  <a:pt x="92" y="259"/>
                  <a:pt x="89" y="263"/>
                  <a:pt x="89" y="268"/>
                </a:cubicBezTo>
                <a:cubicBezTo>
                  <a:pt x="89" y="274"/>
                  <a:pt x="94" y="279"/>
                  <a:pt x="100" y="279"/>
                </a:cubicBezTo>
                <a:cubicBezTo>
                  <a:pt x="102" y="279"/>
                  <a:pt x="105" y="278"/>
                  <a:pt x="105" y="278"/>
                </a:cubicBezTo>
                <a:cubicBezTo>
                  <a:pt x="161" y="262"/>
                  <a:pt x="161" y="262"/>
                  <a:pt x="161" y="262"/>
                </a:cubicBezTo>
                <a:cubicBezTo>
                  <a:pt x="162" y="262"/>
                  <a:pt x="162" y="262"/>
                  <a:pt x="162" y="262"/>
                </a:cubicBezTo>
                <a:cubicBezTo>
                  <a:pt x="162" y="262"/>
                  <a:pt x="163" y="262"/>
                  <a:pt x="164" y="262"/>
                </a:cubicBezTo>
                <a:cubicBezTo>
                  <a:pt x="170" y="262"/>
                  <a:pt x="175" y="267"/>
                  <a:pt x="175" y="273"/>
                </a:cubicBezTo>
                <a:cubicBezTo>
                  <a:pt x="175" y="277"/>
                  <a:pt x="172" y="281"/>
                  <a:pt x="168" y="283"/>
                </a:cubicBezTo>
                <a:cubicBezTo>
                  <a:pt x="113" y="298"/>
                  <a:pt x="113" y="298"/>
                  <a:pt x="113" y="298"/>
                </a:cubicBezTo>
              </a:path>
            </a:pathLst>
          </a:custGeom>
          <a:noFill/>
          <a:ln w="23813" cap="rnd">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ru-RU">
              <a:solidFill>
                <a:schemeClr val="bg2"/>
              </a:solidFill>
            </a:endParaRPr>
          </a:p>
        </p:txBody>
      </p:sp>
      <p:sp>
        <p:nvSpPr>
          <p:cNvPr id="36" name="Freeform 36"/>
          <p:cNvSpPr>
            <a:spLocks noEditPoints="1"/>
          </p:cNvSpPr>
          <p:nvPr/>
        </p:nvSpPr>
        <p:spPr bwMode="auto">
          <a:xfrm>
            <a:off x="3521075" y="1690688"/>
            <a:ext cx="536575" cy="430213"/>
          </a:xfrm>
          <a:custGeom>
            <a:avLst/>
            <a:gdLst>
              <a:gd name="T0" fmla="*/ 141 w 141"/>
              <a:gd name="T1" fmla="*/ 113 h 113"/>
              <a:gd name="T2" fmla="*/ 0 w 141"/>
              <a:gd name="T3" fmla="*/ 113 h 113"/>
              <a:gd name="T4" fmla="*/ 34 w 141"/>
              <a:gd name="T5" fmla="*/ 82 h 113"/>
              <a:gd name="T6" fmla="*/ 15 w 141"/>
              <a:gd name="T7" fmla="*/ 82 h 113"/>
              <a:gd name="T8" fmla="*/ 15 w 141"/>
              <a:gd name="T9" fmla="*/ 113 h 113"/>
              <a:gd name="T10" fmla="*/ 34 w 141"/>
              <a:gd name="T11" fmla="*/ 113 h 113"/>
              <a:gd name="T12" fmla="*/ 34 w 141"/>
              <a:gd name="T13" fmla="*/ 82 h 113"/>
              <a:gd name="T14" fmla="*/ 64 w 141"/>
              <a:gd name="T15" fmla="*/ 52 h 113"/>
              <a:gd name="T16" fmla="*/ 45 w 141"/>
              <a:gd name="T17" fmla="*/ 52 h 113"/>
              <a:gd name="T18" fmla="*/ 45 w 141"/>
              <a:gd name="T19" fmla="*/ 113 h 113"/>
              <a:gd name="T20" fmla="*/ 64 w 141"/>
              <a:gd name="T21" fmla="*/ 113 h 113"/>
              <a:gd name="T22" fmla="*/ 64 w 141"/>
              <a:gd name="T23" fmla="*/ 52 h 113"/>
              <a:gd name="T24" fmla="*/ 95 w 141"/>
              <a:gd name="T25" fmla="*/ 65 h 113"/>
              <a:gd name="T26" fmla="*/ 75 w 141"/>
              <a:gd name="T27" fmla="*/ 65 h 113"/>
              <a:gd name="T28" fmla="*/ 75 w 141"/>
              <a:gd name="T29" fmla="*/ 113 h 113"/>
              <a:gd name="T30" fmla="*/ 95 w 141"/>
              <a:gd name="T31" fmla="*/ 113 h 113"/>
              <a:gd name="T32" fmla="*/ 95 w 141"/>
              <a:gd name="T33" fmla="*/ 65 h 113"/>
              <a:gd name="T34" fmla="*/ 125 w 141"/>
              <a:gd name="T35" fmla="*/ 34 h 113"/>
              <a:gd name="T36" fmla="*/ 106 w 141"/>
              <a:gd name="T37" fmla="*/ 34 h 113"/>
              <a:gd name="T38" fmla="*/ 106 w 141"/>
              <a:gd name="T39" fmla="*/ 113 h 113"/>
              <a:gd name="T40" fmla="*/ 125 w 141"/>
              <a:gd name="T41" fmla="*/ 113 h 113"/>
              <a:gd name="T42" fmla="*/ 125 w 141"/>
              <a:gd name="T43" fmla="*/ 34 h 113"/>
              <a:gd name="T44" fmla="*/ 24 w 141"/>
              <a:gd name="T45" fmla="*/ 49 h 113"/>
              <a:gd name="T46" fmla="*/ 19 w 141"/>
              <a:gd name="T47" fmla="*/ 54 h 113"/>
              <a:gd name="T48" fmla="*/ 24 w 141"/>
              <a:gd name="T49" fmla="*/ 60 h 113"/>
              <a:gd name="T50" fmla="*/ 30 w 141"/>
              <a:gd name="T51" fmla="*/ 54 h 113"/>
              <a:gd name="T52" fmla="*/ 24 w 141"/>
              <a:gd name="T53" fmla="*/ 49 h 113"/>
              <a:gd name="T54" fmla="*/ 55 w 141"/>
              <a:gd name="T55" fmla="*/ 20 h 113"/>
              <a:gd name="T56" fmla="*/ 49 w 141"/>
              <a:gd name="T57" fmla="*/ 25 h 113"/>
              <a:gd name="T58" fmla="*/ 55 w 141"/>
              <a:gd name="T59" fmla="*/ 31 h 113"/>
              <a:gd name="T60" fmla="*/ 60 w 141"/>
              <a:gd name="T61" fmla="*/ 25 h 113"/>
              <a:gd name="T62" fmla="*/ 55 w 141"/>
              <a:gd name="T63" fmla="*/ 20 h 113"/>
              <a:gd name="T64" fmla="*/ 85 w 141"/>
              <a:gd name="T65" fmla="*/ 34 h 113"/>
              <a:gd name="T66" fmla="*/ 80 w 141"/>
              <a:gd name="T67" fmla="*/ 40 h 113"/>
              <a:gd name="T68" fmla="*/ 85 w 141"/>
              <a:gd name="T69" fmla="*/ 46 h 113"/>
              <a:gd name="T70" fmla="*/ 91 w 141"/>
              <a:gd name="T71" fmla="*/ 40 h 113"/>
              <a:gd name="T72" fmla="*/ 85 w 141"/>
              <a:gd name="T73" fmla="*/ 34 h 113"/>
              <a:gd name="T74" fmla="*/ 116 w 141"/>
              <a:gd name="T75" fmla="*/ 0 h 113"/>
              <a:gd name="T76" fmla="*/ 110 w 141"/>
              <a:gd name="T77" fmla="*/ 5 h 113"/>
              <a:gd name="T78" fmla="*/ 116 w 141"/>
              <a:gd name="T79" fmla="*/ 11 h 113"/>
              <a:gd name="T80" fmla="*/ 121 w 141"/>
              <a:gd name="T81" fmla="*/ 5 h 113"/>
              <a:gd name="T82" fmla="*/ 116 w 141"/>
              <a:gd name="T83" fmla="*/ 0 h 113"/>
              <a:gd name="T84" fmla="*/ 89 w 141"/>
              <a:gd name="T85" fmla="*/ 36 h 113"/>
              <a:gd name="T86" fmla="*/ 112 w 141"/>
              <a:gd name="T87" fmla="*/ 9 h 113"/>
              <a:gd name="T88" fmla="*/ 60 w 141"/>
              <a:gd name="T89" fmla="*/ 28 h 113"/>
              <a:gd name="T90" fmla="*/ 80 w 141"/>
              <a:gd name="T91" fmla="*/ 38 h 113"/>
              <a:gd name="T92" fmla="*/ 51 w 141"/>
              <a:gd name="T93" fmla="*/ 29 h 113"/>
              <a:gd name="T94" fmla="*/ 28 w 141"/>
              <a:gd name="T95" fmla="*/ 51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41" h="113">
                <a:moveTo>
                  <a:pt x="141" y="113"/>
                </a:moveTo>
                <a:cubicBezTo>
                  <a:pt x="0" y="113"/>
                  <a:pt x="0" y="113"/>
                  <a:pt x="0" y="113"/>
                </a:cubicBezTo>
                <a:moveTo>
                  <a:pt x="34" y="82"/>
                </a:moveTo>
                <a:cubicBezTo>
                  <a:pt x="15" y="82"/>
                  <a:pt x="15" y="82"/>
                  <a:pt x="15" y="82"/>
                </a:cubicBezTo>
                <a:cubicBezTo>
                  <a:pt x="15" y="113"/>
                  <a:pt x="15" y="113"/>
                  <a:pt x="15" y="113"/>
                </a:cubicBezTo>
                <a:cubicBezTo>
                  <a:pt x="34" y="113"/>
                  <a:pt x="34" y="113"/>
                  <a:pt x="34" y="113"/>
                </a:cubicBezTo>
                <a:lnTo>
                  <a:pt x="34" y="82"/>
                </a:lnTo>
                <a:close/>
                <a:moveTo>
                  <a:pt x="64" y="52"/>
                </a:moveTo>
                <a:cubicBezTo>
                  <a:pt x="45" y="52"/>
                  <a:pt x="45" y="52"/>
                  <a:pt x="45" y="52"/>
                </a:cubicBezTo>
                <a:cubicBezTo>
                  <a:pt x="45" y="113"/>
                  <a:pt x="45" y="113"/>
                  <a:pt x="45" y="113"/>
                </a:cubicBezTo>
                <a:cubicBezTo>
                  <a:pt x="64" y="113"/>
                  <a:pt x="64" y="113"/>
                  <a:pt x="64" y="113"/>
                </a:cubicBezTo>
                <a:lnTo>
                  <a:pt x="64" y="52"/>
                </a:lnTo>
                <a:close/>
                <a:moveTo>
                  <a:pt x="95" y="65"/>
                </a:moveTo>
                <a:cubicBezTo>
                  <a:pt x="75" y="65"/>
                  <a:pt x="75" y="65"/>
                  <a:pt x="75" y="65"/>
                </a:cubicBezTo>
                <a:cubicBezTo>
                  <a:pt x="75" y="113"/>
                  <a:pt x="75" y="113"/>
                  <a:pt x="75" y="113"/>
                </a:cubicBezTo>
                <a:cubicBezTo>
                  <a:pt x="95" y="113"/>
                  <a:pt x="95" y="113"/>
                  <a:pt x="95" y="113"/>
                </a:cubicBezTo>
                <a:lnTo>
                  <a:pt x="95" y="65"/>
                </a:lnTo>
                <a:close/>
                <a:moveTo>
                  <a:pt x="125" y="34"/>
                </a:moveTo>
                <a:cubicBezTo>
                  <a:pt x="106" y="34"/>
                  <a:pt x="106" y="34"/>
                  <a:pt x="106" y="34"/>
                </a:cubicBezTo>
                <a:cubicBezTo>
                  <a:pt x="106" y="113"/>
                  <a:pt x="106" y="113"/>
                  <a:pt x="106" y="113"/>
                </a:cubicBezTo>
                <a:cubicBezTo>
                  <a:pt x="125" y="113"/>
                  <a:pt x="125" y="113"/>
                  <a:pt x="125" y="113"/>
                </a:cubicBezTo>
                <a:lnTo>
                  <a:pt x="125" y="34"/>
                </a:lnTo>
                <a:close/>
                <a:moveTo>
                  <a:pt x="24" y="49"/>
                </a:moveTo>
                <a:cubicBezTo>
                  <a:pt x="21" y="49"/>
                  <a:pt x="19" y="51"/>
                  <a:pt x="19" y="54"/>
                </a:cubicBezTo>
                <a:cubicBezTo>
                  <a:pt x="19" y="57"/>
                  <a:pt x="21" y="60"/>
                  <a:pt x="24" y="60"/>
                </a:cubicBezTo>
                <a:cubicBezTo>
                  <a:pt x="27" y="60"/>
                  <a:pt x="30" y="57"/>
                  <a:pt x="30" y="54"/>
                </a:cubicBezTo>
                <a:cubicBezTo>
                  <a:pt x="30" y="51"/>
                  <a:pt x="27" y="49"/>
                  <a:pt x="24" y="49"/>
                </a:cubicBezTo>
                <a:close/>
                <a:moveTo>
                  <a:pt x="55" y="20"/>
                </a:moveTo>
                <a:cubicBezTo>
                  <a:pt x="52" y="20"/>
                  <a:pt x="49" y="22"/>
                  <a:pt x="49" y="25"/>
                </a:cubicBezTo>
                <a:cubicBezTo>
                  <a:pt x="49" y="28"/>
                  <a:pt x="52" y="31"/>
                  <a:pt x="55" y="31"/>
                </a:cubicBezTo>
                <a:cubicBezTo>
                  <a:pt x="58" y="31"/>
                  <a:pt x="60" y="28"/>
                  <a:pt x="60" y="25"/>
                </a:cubicBezTo>
                <a:cubicBezTo>
                  <a:pt x="60" y="22"/>
                  <a:pt x="58" y="20"/>
                  <a:pt x="55" y="20"/>
                </a:cubicBezTo>
                <a:close/>
                <a:moveTo>
                  <a:pt x="85" y="34"/>
                </a:moveTo>
                <a:cubicBezTo>
                  <a:pt x="82" y="34"/>
                  <a:pt x="80" y="37"/>
                  <a:pt x="80" y="40"/>
                </a:cubicBezTo>
                <a:cubicBezTo>
                  <a:pt x="80" y="43"/>
                  <a:pt x="82" y="46"/>
                  <a:pt x="85" y="46"/>
                </a:cubicBezTo>
                <a:cubicBezTo>
                  <a:pt x="88" y="46"/>
                  <a:pt x="91" y="43"/>
                  <a:pt x="91" y="40"/>
                </a:cubicBezTo>
                <a:cubicBezTo>
                  <a:pt x="91" y="37"/>
                  <a:pt x="88" y="34"/>
                  <a:pt x="85" y="34"/>
                </a:cubicBezTo>
                <a:close/>
                <a:moveTo>
                  <a:pt x="116" y="0"/>
                </a:moveTo>
                <a:cubicBezTo>
                  <a:pt x="112" y="0"/>
                  <a:pt x="110" y="2"/>
                  <a:pt x="110" y="5"/>
                </a:cubicBezTo>
                <a:cubicBezTo>
                  <a:pt x="110" y="8"/>
                  <a:pt x="112" y="11"/>
                  <a:pt x="116" y="11"/>
                </a:cubicBezTo>
                <a:cubicBezTo>
                  <a:pt x="119" y="11"/>
                  <a:pt x="121" y="8"/>
                  <a:pt x="121" y="5"/>
                </a:cubicBezTo>
                <a:cubicBezTo>
                  <a:pt x="121" y="2"/>
                  <a:pt x="119" y="0"/>
                  <a:pt x="116" y="0"/>
                </a:cubicBezTo>
                <a:close/>
                <a:moveTo>
                  <a:pt x="89" y="36"/>
                </a:moveTo>
                <a:cubicBezTo>
                  <a:pt x="112" y="9"/>
                  <a:pt x="112" y="9"/>
                  <a:pt x="112" y="9"/>
                </a:cubicBezTo>
                <a:moveTo>
                  <a:pt x="60" y="28"/>
                </a:moveTo>
                <a:cubicBezTo>
                  <a:pt x="80" y="38"/>
                  <a:pt x="80" y="38"/>
                  <a:pt x="80" y="38"/>
                </a:cubicBezTo>
                <a:moveTo>
                  <a:pt x="51" y="29"/>
                </a:moveTo>
                <a:cubicBezTo>
                  <a:pt x="28" y="51"/>
                  <a:pt x="28" y="51"/>
                  <a:pt x="28" y="51"/>
                </a:cubicBezTo>
              </a:path>
            </a:pathLst>
          </a:custGeom>
          <a:noFill/>
          <a:ln w="1587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7" name="Text Placeholder 22"/>
          <p:cNvSpPr txBox="1">
            <a:spLocks/>
          </p:cNvSpPr>
          <p:nvPr/>
        </p:nvSpPr>
        <p:spPr>
          <a:xfrm>
            <a:off x="4983254" y="3642482"/>
            <a:ext cx="2218736" cy="979033"/>
          </a:xfrm>
          <a:prstGeom prst="rect">
            <a:avLst/>
          </a:prstGeom>
          <a:no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dirty="0">
                <a:solidFill>
                  <a:schemeClr val="bg2"/>
                </a:solidFill>
              </a:rPr>
              <a:t>Lorem ipsum dolor sit amet, consectetur adipiscing elit, sed do eiusmod tempor incididunt ut labore et dolore magna</a:t>
            </a:r>
            <a:endParaRPr lang="ru-RU" sz="1200" dirty="0">
              <a:solidFill>
                <a:schemeClr val="bg2"/>
              </a:solidFill>
            </a:endParaRPr>
          </a:p>
        </p:txBody>
      </p:sp>
      <p:sp>
        <p:nvSpPr>
          <p:cNvPr id="45" name="Text Placeholder 44"/>
          <p:cNvSpPr>
            <a:spLocks noGrp="1"/>
          </p:cNvSpPr>
          <p:nvPr>
            <p:ph type="body" sz="quarter" idx="15"/>
          </p:nvPr>
        </p:nvSpPr>
        <p:spPr/>
        <p:txBody>
          <a:bodyPr/>
          <a:lstStyle/>
          <a:p>
            <a:pPr lvl="0"/>
            <a:r>
              <a:rPr lang="en-US" dirty="0">
                <a:solidFill>
                  <a:schemeClr val="bg2"/>
                </a:solidFill>
              </a:rPr>
              <a:t>Lorem ipsum dolor sit amet, consectetur adipiscing elit, sed do eiusmod tempor</a:t>
            </a:r>
          </a:p>
        </p:txBody>
      </p:sp>
      <p:sp>
        <p:nvSpPr>
          <p:cNvPr id="46" name="Text Placeholder 45"/>
          <p:cNvSpPr>
            <a:spLocks noGrp="1"/>
          </p:cNvSpPr>
          <p:nvPr>
            <p:ph type="body" sz="quarter" idx="16"/>
          </p:nvPr>
        </p:nvSpPr>
        <p:spPr/>
        <p:txBody>
          <a:bodyPr/>
          <a:lstStyle/>
          <a:p>
            <a:pPr lvl="0"/>
            <a:r>
              <a:rPr lang="en-US" dirty="0">
                <a:solidFill>
                  <a:schemeClr val="accent2"/>
                </a:solidFill>
              </a:rPr>
              <a:t>INFODATA 0</a:t>
            </a:r>
            <a:r>
              <a:rPr lang="ru-RU" dirty="0">
                <a:solidFill>
                  <a:schemeClr val="accent2"/>
                </a:solidFill>
              </a:rPr>
              <a:t>1</a:t>
            </a:r>
          </a:p>
        </p:txBody>
      </p:sp>
      <p:sp>
        <p:nvSpPr>
          <p:cNvPr id="47" name="Text Placeholder 46"/>
          <p:cNvSpPr>
            <a:spLocks noGrp="1"/>
          </p:cNvSpPr>
          <p:nvPr>
            <p:ph type="body" sz="quarter" idx="19"/>
          </p:nvPr>
        </p:nvSpPr>
        <p:spPr/>
        <p:txBody>
          <a:bodyPr/>
          <a:lstStyle/>
          <a:p>
            <a:pPr lvl="0"/>
            <a:r>
              <a:rPr lang="en-US" dirty="0">
                <a:solidFill>
                  <a:schemeClr val="bg2"/>
                </a:solidFill>
              </a:rPr>
              <a:t>Lorem ipsum dolor sit amet, consectetur adipiscing elit, sed do eiusmod tempor</a:t>
            </a:r>
          </a:p>
        </p:txBody>
      </p:sp>
      <p:sp>
        <p:nvSpPr>
          <p:cNvPr id="48" name="Text Placeholder 47"/>
          <p:cNvSpPr>
            <a:spLocks noGrp="1"/>
          </p:cNvSpPr>
          <p:nvPr>
            <p:ph type="body" sz="quarter" idx="20"/>
          </p:nvPr>
        </p:nvSpPr>
        <p:spPr/>
        <p:txBody>
          <a:bodyPr/>
          <a:lstStyle/>
          <a:p>
            <a:pPr lvl="0"/>
            <a:r>
              <a:rPr lang="en-US" dirty="0">
                <a:solidFill>
                  <a:schemeClr val="accent4"/>
                </a:solidFill>
              </a:rPr>
              <a:t>INFODATA 02</a:t>
            </a:r>
            <a:endParaRPr lang="ru-RU" dirty="0">
              <a:solidFill>
                <a:schemeClr val="accent4"/>
              </a:solidFill>
            </a:endParaRPr>
          </a:p>
        </p:txBody>
      </p:sp>
      <p:sp>
        <p:nvSpPr>
          <p:cNvPr id="49" name="Text Placeholder 48"/>
          <p:cNvSpPr>
            <a:spLocks noGrp="1"/>
          </p:cNvSpPr>
          <p:nvPr>
            <p:ph type="body" sz="quarter" idx="21"/>
          </p:nvPr>
        </p:nvSpPr>
        <p:spPr/>
        <p:txBody>
          <a:bodyPr/>
          <a:lstStyle/>
          <a:p>
            <a:pPr lvl="0"/>
            <a:r>
              <a:rPr lang="en-US" dirty="0">
                <a:solidFill>
                  <a:schemeClr val="bg2"/>
                </a:solidFill>
              </a:rPr>
              <a:t>Lorem ipsum dolor sit amet, consectetur adipiscing elit, sed do eiusmod tempor</a:t>
            </a:r>
          </a:p>
        </p:txBody>
      </p:sp>
      <p:sp>
        <p:nvSpPr>
          <p:cNvPr id="50" name="Text Placeholder 49"/>
          <p:cNvSpPr>
            <a:spLocks noGrp="1"/>
          </p:cNvSpPr>
          <p:nvPr>
            <p:ph type="body" sz="quarter" idx="22"/>
          </p:nvPr>
        </p:nvSpPr>
        <p:spPr/>
        <p:txBody>
          <a:bodyPr/>
          <a:lstStyle/>
          <a:p>
            <a:pPr lvl="0"/>
            <a:r>
              <a:rPr lang="en-US" dirty="0">
                <a:solidFill>
                  <a:schemeClr val="accent3"/>
                </a:solidFill>
              </a:rPr>
              <a:t>INFODATA 03</a:t>
            </a:r>
            <a:endParaRPr lang="ru-RU" dirty="0">
              <a:solidFill>
                <a:schemeClr val="accent3"/>
              </a:solidFill>
            </a:endParaRPr>
          </a:p>
        </p:txBody>
      </p:sp>
      <p:sp>
        <p:nvSpPr>
          <p:cNvPr id="51" name="Text Placeholder 50"/>
          <p:cNvSpPr>
            <a:spLocks noGrp="1"/>
          </p:cNvSpPr>
          <p:nvPr>
            <p:ph type="body" sz="quarter" idx="23"/>
          </p:nvPr>
        </p:nvSpPr>
        <p:spPr/>
        <p:txBody>
          <a:bodyPr/>
          <a:lstStyle/>
          <a:p>
            <a:pPr lvl="0"/>
            <a:r>
              <a:rPr lang="en-US" dirty="0">
                <a:solidFill>
                  <a:schemeClr val="accent4"/>
                </a:solidFill>
              </a:rPr>
              <a:t>INFODATA 05</a:t>
            </a:r>
            <a:endParaRPr lang="ru-RU" dirty="0">
              <a:solidFill>
                <a:schemeClr val="accent4"/>
              </a:solidFill>
            </a:endParaRPr>
          </a:p>
        </p:txBody>
      </p:sp>
      <p:sp>
        <p:nvSpPr>
          <p:cNvPr id="52" name="Text Placeholder 51"/>
          <p:cNvSpPr>
            <a:spLocks noGrp="1"/>
          </p:cNvSpPr>
          <p:nvPr>
            <p:ph type="body" sz="quarter" idx="24"/>
          </p:nvPr>
        </p:nvSpPr>
        <p:spPr/>
        <p:txBody>
          <a:bodyPr/>
          <a:lstStyle/>
          <a:p>
            <a:pPr lvl="0"/>
            <a:r>
              <a:rPr lang="en-US" dirty="0">
                <a:solidFill>
                  <a:schemeClr val="bg2"/>
                </a:solidFill>
              </a:rPr>
              <a:t>Lorem ipsum dolor sit amet, consectetur adipiscing elit, sed do eiusmod tempor</a:t>
            </a:r>
          </a:p>
        </p:txBody>
      </p:sp>
      <p:sp>
        <p:nvSpPr>
          <p:cNvPr id="53" name="Text Placeholder 52"/>
          <p:cNvSpPr>
            <a:spLocks noGrp="1"/>
          </p:cNvSpPr>
          <p:nvPr>
            <p:ph type="body" sz="quarter" idx="25"/>
          </p:nvPr>
        </p:nvSpPr>
        <p:spPr/>
        <p:txBody>
          <a:bodyPr/>
          <a:lstStyle/>
          <a:p>
            <a:pPr lvl="0"/>
            <a:r>
              <a:rPr lang="en-US" dirty="0">
                <a:solidFill>
                  <a:schemeClr val="accent3"/>
                </a:solidFill>
              </a:rPr>
              <a:t>INFODATA 04</a:t>
            </a:r>
            <a:endParaRPr lang="ru-RU" dirty="0">
              <a:solidFill>
                <a:schemeClr val="accent3"/>
              </a:solidFill>
            </a:endParaRPr>
          </a:p>
        </p:txBody>
      </p:sp>
      <p:sp>
        <p:nvSpPr>
          <p:cNvPr id="54" name="Text Placeholder 53"/>
          <p:cNvSpPr>
            <a:spLocks noGrp="1"/>
          </p:cNvSpPr>
          <p:nvPr>
            <p:ph type="body" sz="quarter" idx="26"/>
          </p:nvPr>
        </p:nvSpPr>
        <p:spPr/>
        <p:txBody>
          <a:bodyPr/>
          <a:lstStyle/>
          <a:p>
            <a:pPr lvl="0"/>
            <a:r>
              <a:rPr lang="en-US" dirty="0">
                <a:solidFill>
                  <a:schemeClr val="bg2"/>
                </a:solidFill>
              </a:rPr>
              <a:t>Lorem ipsum dolor sit amet, consectetur adipiscing elit, sed do eiusmod tempor</a:t>
            </a:r>
          </a:p>
        </p:txBody>
      </p:sp>
      <p:sp>
        <p:nvSpPr>
          <p:cNvPr id="55" name="Text Placeholder 54"/>
          <p:cNvSpPr>
            <a:spLocks noGrp="1"/>
          </p:cNvSpPr>
          <p:nvPr>
            <p:ph type="body" sz="quarter" idx="27"/>
          </p:nvPr>
        </p:nvSpPr>
        <p:spPr/>
        <p:txBody>
          <a:bodyPr/>
          <a:lstStyle/>
          <a:p>
            <a:pPr lvl="0"/>
            <a:r>
              <a:rPr lang="en-US" dirty="0">
                <a:solidFill>
                  <a:schemeClr val="accent2"/>
                </a:solidFill>
              </a:rPr>
              <a:t>INFODATA 06</a:t>
            </a:r>
            <a:endParaRPr lang="ru-RU" dirty="0">
              <a:solidFill>
                <a:schemeClr val="accent2"/>
              </a:solidFill>
            </a:endParaRPr>
          </a:p>
        </p:txBody>
      </p:sp>
      <p:sp>
        <p:nvSpPr>
          <p:cNvPr id="56" name="Text Placeholder 55"/>
          <p:cNvSpPr>
            <a:spLocks noGrp="1"/>
          </p:cNvSpPr>
          <p:nvPr>
            <p:ph type="body" sz="quarter" idx="28"/>
          </p:nvPr>
        </p:nvSpPr>
        <p:spPr/>
        <p:txBody>
          <a:bodyPr/>
          <a:lstStyle/>
          <a:p>
            <a:pPr lvl="0"/>
            <a:r>
              <a:rPr lang="en-US" dirty="0">
                <a:solidFill>
                  <a:schemeClr val="bg2"/>
                </a:solidFill>
              </a:rPr>
              <a:t>Lorem ipsum dolor sit amet, consectetur adipiscing elit, sed do eiusmod tempor</a:t>
            </a:r>
          </a:p>
        </p:txBody>
      </p:sp>
      <p:grpSp>
        <p:nvGrpSpPr>
          <p:cNvPr id="4" name="Group 3">
            <a:extLst>
              <a:ext uri="{FF2B5EF4-FFF2-40B4-BE49-F238E27FC236}">
                <a16:creationId xmlns:a16="http://schemas.microsoft.com/office/drawing/2014/main" id="{ED3F07D6-4131-3D02-58CD-2CD2659FBE2A}"/>
              </a:ext>
            </a:extLst>
          </p:cNvPr>
          <p:cNvGrpSpPr/>
          <p:nvPr/>
        </p:nvGrpSpPr>
        <p:grpSpPr>
          <a:xfrm>
            <a:off x="4152900" y="2241550"/>
            <a:ext cx="3881438" cy="2384426"/>
            <a:chOff x="4152900" y="2241550"/>
            <a:chExt cx="3881438" cy="2384426"/>
          </a:xfrm>
        </p:grpSpPr>
        <p:grpSp>
          <p:nvGrpSpPr>
            <p:cNvPr id="5" name="Group 4">
              <a:extLst>
                <a:ext uri="{FF2B5EF4-FFF2-40B4-BE49-F238E27FC236}">
                  <a16:creationId xmlns:a16="http://schemas.microsoft.com/office/drawing/2014/main" id="{0B55EF0D-07CA-CF22-D9AB-B9B1B32C9919}"/>
                </a:ext>
              </a:extLst>
            </p:cNvPr>
            <p:cNvGrpSpPr/>
            <p:nvPr/>
          </p:nvGrpSpPr>
          <p:grpSpPr>
            <a:xfrm>
              <a:off x="7432675" y="4351338"/>
              <a:ext cx="274637" cy="274638"/>
              <a:chOff x="7432675" y="4351338"/>
              <a:chExt cx="274637" cy="274638"/>
            </a:xfrm>
          </p:grpSpPr>
          <p:sp>
            <p:nvSpPr>
              <p:cNvPr id="72" name="Oval 12">
                <a:extLst>
                  <a:ext uri="{FF2B5EF4-FFF2-40B4-BE49-F238E27FC236}">
                    <a16:creationId xmlns:a16="http://schemas.microsoft.com/office/drawing/2014/main" id="{AB743392-AEA4-394C-A0A3-5B18867D71E6}"/>
                  </a:ext>
                </a:extLst>
              </p:cNvPr>
              <p:cNvSpPr>
                <a:spLocks noChangeArrowheads="1"/>
              </p:cNvSpPr>
              <p:nvPr/>
            </p:nvSpPr>
            <p:spPr bwMode="auto">
              <a:xfrm>
                <a:off x="7508875" y="4424363"/>
                <a:ext cx="127000" cy="125413"/>
              </a:xfrm>
              <a:prstGeom prst="ellipse">
                <a:avLst/>
              </a:prstGeom>
              <a:solidFill>
                <a:schemeClr val="accent5"/>
              </a:solidFill>
              <a:ln>
                <a:noFill/>
              </a:ln>
            </p:spPr>
            <p:txBody>
              <a:bodyPr vert="horz" wrap="square" lIns="91440" tIns="45720" rIns="91440" bIns="45720" numCol="1" anchor="t" anchorCtr="0" compatLnSpc="1">
                <a:prstTxWarp prst="textNoShape">
                  <a:avLst/>
                </a:prstTxWarp>
              </a:bodyPr>
              <a:lstStyle/>
              <a:p>
                <a:endParaRPr lang="ru-RU"/>
              </a:p>
            </p:txBody>
          </p:sp>
          <p:sp>
            <p:nvSpPr>
              <p:cNvPr id="73" name="Oval 24">
                <a:extLst>
                  <a:ext uri="{FF2B5EF4-FFF2-40B4-BE49-F238E27FC236}">
                    <a16:creationId xmlns:a16="http://schemas.microsoft.com/office/drawing/2014/main" id="{94C9A4DA-48F8-983E-CB9E-2B4EBB0E56D8}"/>
                  </a:ext>
                </a:extLst>
              </p:cNvPr>
              <p:cNvSpPr>
                <a:spLocks noChangeArrowheads="1"/>
              </p:cNvSpPr>
              <p:nvPr/>
            </p:nvSpPr>
            <p:spPr bwMode="auto">
              <a:xfrm>
                <a:off x="7432675" y="4351338"/>
                <a:ext cx="274637" cy="274638"/>
              </a:xfrm>
              <a:prstGeom prst="ellipse">
                <a:avLst/>
              </a:prstGeom>
              <a:noFill/>
              <a:ln w="38100" cap="rnd">
                <a:solidFill>
                  <a:schemeClr val="accent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7" name="Group 56">
              <a:extLst>
                <a:ext uri="{FF2B5EF4-FFF2-40B4-BE49-F238E27FC236}">
                  <a16:creationId xmlns:a16="http://schemas.microsoft.com/office/drawing/2014/main" id="{29CDD2B8-F84E-80A7-DA8A-AF31CF305ABA}"/>
                </a:ext>
              </a:extLst>
            </p:cNvPr>
            <p:cNvGrpSpPr/>
            <p:nvPr/>
          </p:nvGrpSpPr>
          <p:grpSpPr>
            <a:xfrm>
              <a:off x="7761288" y="3297238"/>
              <a:ext cx="273050" cy="274638"/>
              <a:chOff x="7761288" y="3297238"/>
              <a:chExt cx="273050" cy="274638"/>
            </a:xfrm>
          </p:grpSpPr>
          <p:sp>
            <p:nvSpPr>
              <p:cNvPr id="70" name="Oval 13">
                <a:extLst>
                  <a:ext uri="{FF2B5EF4-FFF2-40B4-BE49-F238E27FC236}">
                    <a16:creationId xmlns:a16="http://schemas.microsoft.com/office/drawing/2014/main" id="{E7A6EEFB-DC8E-9068-2948-AC9FF9AA2A75}"/>
                  </a:ext>
                </a:extLst>
              </p:cNvPr>
              <p:cNvSpPr>
                <a:spLocks noChangeArrowheads="1"/>
              </p:cNvSpPr>
              <p:nvPr/>
            </p:nvSpPr>
            <p:spPr bwMode="auto">
              <a:xfrm>
                <a:off x="7832725" y="3370263"/>
                <a:ext cx="130175" cy="128588"/>
              </a:xfrm>
              <a:prstGeom prst="ellipse">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ru-RU"/>
              </a:p>
            </p:txBody>
          </p:sp>
          <p:sp>
            <p:nvSpPr>
              <p:cNvPr id="71" name="Oval 25">
                <a:extLst>
                  <a:ext uri="{FF2B5EF4-FFF2-40B4-BE49-F238E27FC236}">
                    <a16:creationId xmlns:a16="http://schemas.microsoft.com/office/drawing/2014/main" id="{C2DF3CF8-B1AF-BEBA-E3B7-21ACA8497FE3}"/>
                  </a:ext>
                </a:extLst>
              </p:cNvPr>
              <p:cNvSpPr>
                <a:spLocks noChangeArrowheads="1"/>
              </p:cNvSpPr>
              <p:nvPr/>
            </p:nvSpPr>
            <p:spPr bwMode="auto">
              <a:xfrm>
                <a:off x="7761288" y="3297238"/>
                <a:ext cx="273050" cy="274638"/>
              </a:xfrm>
              <a:prstGeom prst="ellipse">
                <a:avLst/>
              </a:prstGeom>
              <a:noFill/>
              <a:ln w="381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8" name="Group 57">
              <a:extLst>
                <a:ext uri="{FF2B5EF4-FFF2-40B4-BE49-F238E27FC236}">
                  <a16:creationId xmlns:a16="http://schemas.microsoft.com/office/drawing/2014/main" id="{8899CE5B-B818-4A81-4C9E-B153629B9E1D}"/>
                </a:ext>
              </a:extLst>
            </p:cNvPr>
            <p:cNvGrpSpPr/>
            <p:nvPr/>
          </p:nvGrpSpPr>
          <p:grpSpPr>
            <a:xfrm>
              <a:off x="7432675" y="2241550"/>
              <a:ext cx="274637" cy="274638"/>
              <a:chOff x="7432675" y="2241550"/>
              <a:chExt cx="274637" cy="274638"/>
            </a:xfrm>
          </p:grpSpPr>
          <p:sp>
            <p:nvSpPr>
              <p:cNvPr id="68" name="Oval 14">
                <a:extLst>
                  <a:ext uri="{FF2B5EF4-FFF2-40B4-BE49-F238E27FC236}">
                    <a16:creationId xmlns:a16="http://schemas.microsoft.com/office/drawing/2014/main" id="{E192322B-DDA6-3C26-264B-AEB63B55479D}"/>
                  </a:ext>
                </a:extLst>
              </p:cNvPr>
              <p:cNvSpPr>
                <a:spLocks noChangeArrowheads="1"/>
              </p:cNvSpPr>
              <p:nvPr/>
            </p:nvSpPr>
            <p:spPr bwMode="auto">
              <a:xfrm>
                <a:off x="7508875" y="2314575"/>
                <a:ext cx="127000" cy="130175"/>
              </a:xfrm>
              <a:prstGeom prst="ellipse">
                <a:avLst/>
              </a:prstGeom>
              <a:solidFill>
                <a:schemeClr val="accent3"/>
              </a:solidFill>
              <a:ln>
                <a:noFill/>
              </a:ln>
            </p:spPr>
            <p:txBody>
              <a:bodyPr vert="horz" wrap="square" lIns="91440" tIns="45720" rIns="91440" bIns="45720" numCol="1" anchor="t" anchorCtr="0" compatLnSpc="1">
                <a:prstTxWarp prst="textNoShape">
                  <a:avLst/>
                </a:prstTxWarp>
              </a:bodyPr>
              <a:lstStyle/>
              <a:p>
                <a:endParaRPr lang="ru-RU"/>
              </a:p>
            </p:txBody>
          </p:sp>
          <p:sp>
            <p:nvSpPr>
              <p:cNvPr id="69" name="Oval 26">
                <a:extLst>
                  <a:ext uri="{FF2B5EF4-FFF2-40B4-BE49-F238E27FC236}">
                    <a16:creationId xmlns:a16="http://schemas.microsoft.com/office/drawing/2014/main" id="{EBBA7766-1DA9-18AF-AD94-5D6E718BF662}"/>
                  </a:ext>
                </a:extLst>
              </p:cNvPr>
              <p:cNvSpPr>
                <a:spLocks noChangeArrowheads="1"/>
              </p:cNvSpPr>
              <p:nvPr/>
            </p:nvSpPr>
            <p:spPr bwMode="auto">
              <a:xfrm>
                <a:off x="7432675" y="2241550"/>
                <a:ext cx="274637" cy="274638"/>
              </a:xfrm>
              <a:prstGeom prst="ellipse">
                <a:avLst/>
              </a:prstGeom>
              <a:noFill/>
              <a:ln w="38100" cap="rnd">
                <a:solidFill>
                  <a:schemeClr val="accent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59" name="Group 58">
              <a:extLst>
                <a:ext uri="{FF2B5EF4-FFF2-40B4-BE49-F238E27FC236}">
                  <a16:creationId xmlns:a16="http://schemas.microsoft.com/office/drawing/2014/main" id="{CD38B8BB-2196-E5C7-117A-BC8438B439DF}"/>
                </a:ext>
              </a:extLst>
            </p:cNvPr>
            <p:cNvGrpSpPr/>
            <p:nvPr/>
          </p:nvGrpSpPr>
          <p:grpSpPr>
            <a:xfrm>
              <a:off x="4479925" y="4351338"/>
              <a:ext cx="274637" cy="274638"/>
              <a:chOff x="4479925" y="4351338"/>
              <a:chExt cx="274637" cy="274638"/>
            </a:xfrm>
          </p:grpSpPr>
          <p:sp>
            <p:nvSpPr>
              <p:cNvPr id="66" name="Oval 15">
                <a:extLst>
                  <a:ext uri="{FF2B5EF4-FFF2-40B4-BE49-F238E27FC236}">
                    <a16:creationId xmlns:a16="http://schemas.microsoft.com/office/drawing/2014/main" id="{8489ADCC-9011-8623-B699-2E674F496AE0}"/>
                  </a:ext>
                </a:extLst>
              </p:cNvPr>
              <p:cNvSpPr>
                <a:spLocks noChangeArrowheads="1"/>
              </p:cNvSpPr>
              <p:nvPr/>
            </p:nvSpPr>
            <p:spPr bwMode="auto">
              <a:xfrm>
                <a:off x="4552950" y="4424363"/>
                <a:ext cx="128587" cy="125413"/>
              </a:xfrm>
              <a:prstGeom prst="ellipse">
                <a:avLst/>
              </a:prstGeom>
              <a:solidFill>
                <a:schemeClr val="accent5"/>
              </a:solidFill>
              <a:ln>
                <a:noFill/>
              </a:ln>
            </p:spPr>
            <p:txBody>
              <a:bodyPr vert="horz" wrap="square" lIns="91440" tIns="45720" rIns="91440" bIns="45720" numCol="1" anchor="t" anchorCtr="0" compatLnSpc="1">
                <a:prstTxWarp prst="textNoShape">
                  <a:avLst/>
                </a:prstTxWarp>
              </a:bodyPr>
              <a:lstStyle/>
              <a:p>
                <a:endParaRPr lang="ru-RU"/>
              </a:p>
            </p:txBody>
          </p:sp>
          <p:sp>
            <p:nvSpPr>
              <p:cNvPr id="67" name="Oval 27">
                <a:extLst>
                  <a:ext uri="{FF2B5EF4-FFF2-40B4-BE49-F238E27FC236}">
                    <a16:creationId xmlns:a16="http://schemas.microsoft.com/office/drawing/2014/main" id="{0E56D808-DD44-7CF8-59D7-E08814CFDC8E}"/>
                  </a:ext>
                </a:extLst>
              </p:cNvPr>
              <p:cNvSpPr>
                <a:spLocks noChangeArrowheads="1"/>
              </p:cNvSpPr>
              <p:nvPr/>
            </p:nvSpPr>
            <p:spPr bwMode="auto">
              <a:xfrm>
                <a:off x="4479925" y="4351338"/>
                <a:ext cx="274637" cy="274638"/>
              </a:xfrm>
              <a:prstGeom prst="ellipse">
                <a:avLst/>
              </a:prstGeom>
              <a:noFill/>
              <a:ln w="38100" cap="rnd">
                <a:solidFill>
                  <a:schemeClr val="accent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60" name="Group 59">
              <a:extLst>
                <a:ext uri="{FF2B5EF4-FFF2-40B4-BE49-F238E27FC236}">
                  <a16:creationId xmlns:a16="http://schemas.microsoft.com/office/drawing/2014/main" id="{8AF496CE-0543-1D0F-BE8B-AE0BCB7CE918}"/>
                </a:ext>
              </a:extLst>
            </p:cNvPr>
            <p:cNvGrpSpPr/>
            <p:nvPr/>
          </p:nvGrpSpPr>
          <p:grpSpPr>
            <a:xfrm>
              <a:off x="4152900" y="3297238"/>
              <a:ext cx="274637" cy="274638"/>
              <a:chOff x="4152900" y="3297238"/>
              <a:chExt cx="274637" cy="274638"/>
            </a:xfrm>
          </p:grpSpPr>
          <p:sp>
            <p:nvSpPr>
              <p:cNvPr id="64" name="Oval 16">
                <a:extLst>
                  <a:ext uri="{FF2B5EF4-FFF2-40B4-BE49-F238E27FC236}">
                    <a16:creationId xmlns:a16="http://schemas.microsoft.com/office/drawing/2014/main" id="{2714EF7C-438A-3982-22B5-13EA2CCBCE11}"/>
                  </a:ext>
                </a:extLst>
              </p:cNvPr>
              <p:cNvSpPr>
                <a:spLocks noChangeArrowheads="1"/>
              </p:cNvSpPr>
              <p:nvPr/>
            </p:nvSpPr>
            <p:spPr bwMode="auto">
              <a:xfrm>
                <a:off x="4225925" y="3370263"/>
                <a:ext cx="128587" cy="128588"/>
              </a:xfrm>
              <a:prstGeom prst="ellipse">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ru-RU"/>
              </a:p>
            </p:txBody>
          </p:sp>
          <p:sp>
            <p:nvSpPr>
              <p:cNvPr id="65" name="Oval 28">
                <a:extLst>
                  <a:ext uri="{FF2B5EF4-FFF2-40B4-BE49-F238E27FC236}">
                    <a16:creationId xmlns:a16="http://schemas.microsoft.com/office/drawing/2014/main" id="{AEB38D18-4020-9DDF-C47C-7FDBCD1143D1}"/>
                  </a:ext>
                </a:extLst>
              </p:cNvPr>
              <p:cNvSpPr>
                <a:spLocks noChangeArrowheads="1"/>
              </p:cNvSpPr>
              <p:nvPr/>
            </p:nvSpPr>
            <p:spPr bwMode="auto">
              <a:xfrm>
                <a:off x="4152900" y="3297238"/>
                <a:ext cx="274637" cy="274638"/>
              </a:xfrm>
              <a:prstGeom prst="ellipse">
                <a:avLst/>
              </a:prstGeom>
              <a:noFill/>
              <a:ln w="38100" cap="rnd">
                <a:solidFill>
                  <a:schemeClr val="accent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61" name="Group 60">
              <a:extLst>
                <a:ext uri="{FF2B5EF4-FFF2-40B4-BE49-F238E27FC236}">
                  <a16:creationId xmlns:a16="http://schemas.microsoft.com/office/drawing/2014/main" id="{E397BFBA-0361-CAAB-8F9C-C40232D1690C}"/>
                </a:ext>
              </a:extLst>
            </p:cNvPr>
            <p:cNvGrpSpPr/>
            <p:nvPr/>
          </p:nvGrpSpPr>
          <p:grpSpPr>
            <a:xfrm>
              <a:off x="4479925" y="2241550"/>
              <a:ext cx="274637" cy="274638"/>
              <a:chOff x="4479925" y="2241550"/>
              <a:chExt cx="274637" cy="274638"/>
            </a:xfrm>
          </p:grpSpPr>
          <p:sp>
            <p:nvSpPr>
              <p:cNvPr id="62" name="Oval 17">
                <a:extLst>
                  <a:ext uri="{FF2B5EF4-FFF2-40B4-BE49-F238E27FC236}">
                    <a16:creationId xmlns:a16="http://schemas.microsoft.com/office/drawing/2014/main" id="{B70CE4FF-A81C-FDFB-A2E2-05FF065847AA}"/>
                  </a:ext>
                </a:extLst>
              </p:cNvPr>
              <p:cNvSpPr>
                <a:spLocks noChangeArrowheads="1"/>
              </p:cNvSpPr>
              <p:nvPr/>
            </p:nvSpPr>
            <p:spPr bwMode="auto">
              <a:xfrm>
                <a:off x="4552950" y="2314575"/>
                <a:ext cx="128587" cy="130175"/>
              </a:xfrm>
              <a:prstGeom prst="ellipse">
                <a:avLst/>
              </a:prstGeom>
              <a:solidFill>
                <a:schemeClr val="accent3"/>
              </a:solidFill>
              <a:ln>
                <a:noFill/>
              </a:ln>
            </p:spPr>
            <p:txBody>
              <a:bodyPr vert="horz" wrap="square" lIns="91440" tIns="45720" rIns="91440" bIns="45720" numCol="1" anchor="t" anchorCtr="0" compatLnSpc="1">
                <a:prstTxWarp prst="textNoShape">
                  <a:avLst/>
                </a:prstTxWarp>
              </a:bodyPr>
              <a:lstStyle/>
              <a:p>
                <a:endParaRPr lang="ru-RU"/>
              </a:p>
            </p:txBody>
          </p:sp>
          <p:sp>
            <p:nvSpPr>
              <p:cNvPr id="63" name="Oval 29">
                <a:extLst>
                  <a:ext uri="{FF2B5EF4-FFF2-40B4-BE49-F238E27FC236}">
                    <a16:creationId xmlns:a16="http://schemas.microsoft.com/office/drawing/2014/main" id="{E7BCE7BE-B857-D2CE-ABFD-CCCDA32DCA22}"/>
                  </a:ext>
                </a:extLst>
              </p:cNvPr>
              <p:cNvSpPr>
                <a:spLocks noChangeArrowheads="1"/>
              </p:cNvSpPr>
              <p:nvPr/>
            </p:nvSpPr>
            <p:spPr bwMode="auto">
              <a:xfrm>
                <a:off x="4479925" y="2241550"/>
                <a:ext cx="274637" cy="274638"/>
              </a:xfrm>
              <a:prstGeom prst="ellipse">
                <a:avLst/>
              </a:prstGeom>
              <a:noFill/>
              <a:ln w="38100" cap="rnd">
                <a:solidFill>
                  <a:schemeClr val="accent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sp>
        <p:nvSpPr>
          <p:cNvPr id="74" name="TextBox 73">
            <a:extLst>
              <a:ext uri="{FF2B5EF4-FFF2-40B4-BE49-F238E27FC236}">
                <a16:creationId xmlns:a16="http://schemas.microsoft.com/office/drawing/2014/main" id="{59EE9E3A-A2AF-3A03-4065-4998039664E6}"/>
              </a:ext>
            </a:extLst>
          </p:cNvPr>
          <p:cNvSpPr txBox="1"/>
          <p:nvPr/>
        </p:nvSpPr>
        <p:spPr>
          <a:xfrm>
            <a:off x="457200" y="342900"/>
            <a:ext cx="4129088" cy="400110"/>
          </a:xfrm>
          <a:prstGeom prst="rect">
            <a:avLst/>
          </a:prstGeom>
          <a:noFill/>
        </p:spPr>
        <p:txBody>
          <a:bodyPr wrap="square" rtlCol="0">
            <a:spAutoFit/>
          </a:bodyPr>
          <a:lstStyle/>
          <a:p>
            <a:r>
              <a:rPr lang="en-US" sz="2000" dirty="0">
                <a:solidFill>
                  <a:schemeClr val="bg1">
                    <a:lumMod val="50000"/>
                  </a:schemeClr>
                </a:solidFill>
              </a:rPr>
              <a:t>Process </a:t>
            </a:r>
            <a:r>
              <a:rPr lang="en-US" sz="2000" b="1" dirty="0">
                <a:solidFill>
                  <a:schemeClr val="bg1">
                    <a:lumMod val="50000"/>
                  </a:schemeClr>
                </a:solidFill>
              </a:rPr>
              <a:t>Page</a:t>
            </a:r>
          </a:p>
        </p:txBody>
      </p:sp>
      <p:cxnSp>
        <p:nvCxnSpPr>
          <p:cNvPr id="75" name="Straight Connector 74">
            <a:extLst>
              <a:ext uri="{FF2B5EF4-FFF2-40B4-BE49-F238E27FC236}">
                <a16:creationId xmlns:a16="http://schemas.microsoft.com/office/drawing/2014/main" id="{F36A4BBC-F658-CD6B-6D96-1E2FEB9F2ED1}"/>
              </a:ext>
            </a:extLst>
          </p:cNvPr>
          <p:cNvCxnSpPr>
            <a:cxnSpLocks/>
          </p:cNvCxnSpPr>
          <p:nvPr/>
        </p:nvCxnSpPr>
        <p:spPr>
          <a:xfrm>
            <a:off x="2228850" y="658308"/>
            <a:ext cx="8543925"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B8639F1E-0083-41AD-1037-8AAFFD232737}"/>
              </a:ext>
            </a:extLst>
          </p:cNvPr>
          <p:cNvSpPr/>
          <p:nvPr/>
        </p:nvSpPr>
        <p:spPr>
          <a:xfrm>
            <a:off x="9772650" y="458253"/>
            <a:ext cx="1962150" cy="40011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INFOGRAPHIC</a:t>
            </a:r>
          </a:p>
        </p:txBody>
      </p:sp>
      <p:sp>
        <p:nvSpPr>
          <p:cNvPr id="77" name="Rectangle 76">
            <a:extLst>
              <a:ext uri="{FF2B5EF4-FFF2-40B4-BE49-F238E27FC236}">
                <a16:creationId xmlns:a16="http://schemas.microsoft.com/office/drawing/2014/main" id="{A98479BA-5433-9D83-1ABA-C182E876D167}"/>
              </a:ext>
            </a:extLst>
          </p:cNvPr>
          <p:cNvSpPr/>
          <p:nvPr/>
        </p:nvSpPr>
        <p:spPr>
          <a:xfrm>
            <a:off x="0" y="6206399"/>
            <a:ext cx="12192000" cy="651602"/>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8" name="Imagen 17">
            <a:extLst>
              <a:ext uri="{FF2B5EF4-FFF2-40B4-BE49-F238E27FC236}">
                <a16:creationId xmlns:a16="http://schemas.microsoft.com/office/drawing/2014/main" id="{3C2AB87F-F12A-211D-DA50-ECF39BB24B6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389" r="12615" b="30833"/>
          <a:stretch/>
        </p:blipFill>
        <p:spPr>
          <a:xfrm>
            <a:off x="5477605" y="6306180"/>
            <a:ext cx="1035948" cy="507133"/>
          </a:xfrm>
          <a:prstGeom prst="rect">
            <a:avLst/>
          </a:prstGeom>
        </p:spPr>
      </p:pic>
    </p:spTree>
    <p:extLst>
      <p:ext uri="{BB962C8B-B14F-4D97-AF65-F5344CB8AC3E}">
        <p14:creationId xmlns:p14="http://schemas.microsoft.com/office/powerpoint/2010/main" val="33887177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Dark template">
      <a:dk1>
        <a:srgbClr val="FFFFFF"/>
      </a:dk1>
      <a:lt1>
        <a:srgbClr val="FFFFFF"/>
      </a:lt1>
      <a:dk2>
        <a:srgbClr val="FFFFFF"/>
      </a:dk2>
      <a:lt2>
        <a:srgbClr val="242E3D"/>
      </a:lt2>
      <a:accent1>
        <a:srgbClr val="FCC532"/>
      </a:accent1>
      <a:accent2>
        <a:srgbClr val="F5429C"/>
      </a:accent2>
      <a:accent3>
        <a:srgbClr val="B218DD"/>
      </a:accent3>
      <a:accent4>
        <a:srgbClr val="3BEDFA"/>
      </a:accent4>
      <a:accent5>
        <a:srgbClr val="218FFB"/>
      </a:accent5>
      <a:accent6>
        <a:srgbClr val="73FBD3"/>
      </a:accent6>
      <a:hlink>
        <a:srgbClr val="F33B48"/>
      </a:hlink>
      <a:folHlink>
        <a:srgbClr val="FFC000"/>
      </a:folHlink>
    </a:clrScheme>
    <a:fontScheme name="Другая 1">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1295</TotalTime>
  <Words>713</Words>
  <Application>Microsoft Office PowerPoint</Application>
  <PresentationFormat>Widescreen</PresentationFormat>
  <Paragraphs>98</Paragraphs>
  <Slides>10</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10</vt:i4>
      </vt:variant>
    </vt:vector>
  </HeadingPairs>
  <TitlesOfParts>
    <vt:vector size="22" baseType="lpstr">
      <vt:lpstr>Albert Sans</vt:lpstr>
      <vt:lpstr>Albert Sans Medium</vt:lpstr>
      <vt:lpstr>Arial</vt:lpstr>
      <vt:lpstr>Calibri</vt:lpstr>
      <vt:lpstr>Calibri Light</vt:lpstr>
      <vt:lpstr>Conthrax Sb</vt:lpstr>
      <vt:lpstr>Gill Sans</vt:lpstr>
      <vt:lpstr>Lato Black</vt:lpstr>
      <vt:lpstr>Lato Light</vt:lpstr>
      <vt:lpstr>Open Sans</vt:lpstr>
      <vt:lpstr>Open Sans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Jolie Serrano Delgado</cp:lastModifiedBy>
  <cp:revision>84</cp:revision>
  <dcterms:created xsi:type="dcterms:W3CDTF">2019-03-21T08:26:54Z</dcterms:created>
  <dcterms:modified xsi:type="dcterms:W3CDTF">2025-04-14T22:36:25Z</dcterms:modified>
</cp:coreProperties>
</file>