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129" r:id="rId2"/>
    <p:sldId id="257" r:id="rId3"/>
    <p:sldId id="263" r:id="rId4"/>
    <p:sldId id="262" r:id="rId5"/>
    <p:sldId id="260" r:id="rId6"/>
    <p:sldId id="264" r:id="rId7"/>
    <p:sldId id="265" r:id="rId8"/>
    <p:sldId id="279" r:id="rId9"/>
    <p:sldId id="280" r:id="rId10"/>
    <p:sldId id="1264" r:id="rId11"/>
    <p:sldId id="1265" r:id="rId12"/>
    <p:sldId id="1266" r:id="rId13"/>
    <p:sldId id="1791"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D9E2"/>
    <a:srgbClr val="FFC000"/>
    <a:srgbClr val="00B79C"/>
    <a:srgbClr val="ED7D31"/>
    <a:srgbClr val="4472C4"/>
    <a:srgbClr val="25D0B9"/>
    <a:srgbClr val="0C88A5"/>
    <a:srgbClr val="7AC368"/>
    <a:srgbClr val="2E75B6"/>
    <a:srgbClr val="174A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5ED4A6-43C6-4C67-8B97-25BE716034A6}" v="1" dt="2025-06-15T20:05:58.1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B5ED4A6-43C6-4C67-8B97-25BE716034A6}"/>
    <pc:docChg chg="undo custSel addSld delSld modSld sldOrd">
      <pc:chgData name="Jolie Serrano Delgado" userId="d52b4219-5c60-4a0c-87ad-b1ec335c0c37" providerId="ADAL" clId="{1B5ED4A6-43C6-4C67-8B97-25BE716034A6}" dt="2025-06-15T20:06:20.713" v="8" actId="47"/>
      <pc:docMkLst>
        <pc:docMk/>
      </pc:docMkLst>
      <pc:sldChg chg="del">
        <pc:chgData name="Jolie Serrano Delgado" userId="d52b4219-5c60-4a0c-87ad-b1ec335c0c37" providerId="ADAL" clId="{1B5ED4A6-43C6-4C67-8B97-25BE716034A6}" dt="2025-06-15T20:06:03.466" v="3" actId="47"/>
        <pc:sldMkLst>
          <pc:docMk/>
          <pc:sldMk cId="3746168901" sldId="350"/>
        </pc:sldMkLst>
      </pc:sldChg>
      <pc:sldChg chg="del">
        <pc:chgData name="Jolie Serrano Delgado" userId="d52b4219-5c60-4a0c-87ad-b1ec335c0c37" providerId="ADAL" clId="{1B5ED4A6-43C6-4C67-8B97-25BE716034A6}" dt="2025-06-15T20:06:20.713" v="8" actId="47"/>
        <pc:sldMkLst>
          <pc:docMk/>
          <pc:sldMk cId="0" sldId="1420"/>
        </pc:sldMkLst>
      </pc:sldChg>
      <pc:sldChg chg="modSp add mod ord">
        <pc:chgData name="Jolie Serrano Delgado" userId="d52b4219-5c60-4a0c-87ad-b1ec335c0c37" providerId="ADAL" clId="{1B5ED4A6-43C6-4C67-8B97-25BE716034A6}" dt="2025-06-15T20:06:16.030" v="7" actId="207"/>
        <pc:sldMkLst>
          <pc:docMk/>
          <pc:sldMk cId="3573392034" sldId="1791"/>
        </pc:sldMkLst>
        <pc:spChg chg="mod">
          <ac:chgData name="Jolie Serrano Delgado" userId="d52b4219-5c60-4a0c-87ad-b1ec335c0c37" providerId="ADAL" clId="{1B5ED4A6-43C6-4C67-8B97-25BE716034A6}" dt="2025-06-15T20:06:08.013" v="6" actId="207"/>
          <ac:spMkLst>
            <pc:docMk/>
            <pc:sldMk cId="3573392034" sldId="1791"/>
            <ac:spMk id="5" creationId="{7FCA87B9-E211-0E4B-A9F7-DF87D6193A8C}"/>
          </ac:spMkLst>
        </pc:spChg>
        <pc:spChg chg="mod">
          <ac:chgData name="Jolie Serrano Delgado" userId="d52b4219-5c60-4a0c-87ad-b1ec335c0c37" providerId="ADAL" clId="{1B5ED4A6-43C6-4C67-8B97-25BE716034A6}" dt="2025-06-15T20:06:16.030" v="7" actId="207"/>
          <ac:spMkLst>
            <pc:docMk/>
            <pc:sldMk cId="3573392034" sldId="1791"/>
            <ac:spMk id="7" creationId="{FA0AAE3D-72C1-B78D-34E3-44A78CF1DA1D}"/>
          </ac:spMkLst>
        </pc:spChg>
      </pc:sldChg>
      <pc:sldChg chg="add">
        <pc:chgData name="Jolie Serrano Delgado" userId="d52b4219-5c60-4a0c-87ad-b1ec335c0c37" providerId="ADAL" clId="{1B5ED4A6-43C6-4C67-8B97-25BE716034A6}" dt="2025-06-15T20:05:58.145" v="0"/>
        <pc:sldMkLst>
          <pc:docMk/>
          <pc:sldMk cId="0" sldId="4129"/>
        </pc:sldMkLst>
      </pc:sldChg>
      <pc:sldMasterChg chg="delSldLayout">
        <pc:chgData name="Jolie Serrano Delgado" userId="d52b4219-5c60-4a0c-87ad-b1ec335c0c37" providerId="ADAL" clId="{1B5ED4A6-43C6-4C67-8B97-25BE716034A6}" dt="2025-06-15T20:06:20.713" v="8" actId="47"/>
        <pc:sldMasterMkLst>
          <pc:docMk/>
          <pc:sldMasterMk cId="3968079979" sldId="2147483648"/>
        </pc:sldMasterMkLst>
        <pc:sldLayoutChg chg="del">
          <pc:chgData name="Jolie Serrano Delgado" userId="d52b4219-5c60-4a0c-87ad-b1ec335c0c37" providerId="ADAL" clId="{1B5ED4A6-43C6-4C67-8B97-25BE716034A6}" dt="2025-06-15T20:06:20.713" v="8" actId="47"/>
          <pc:sldLayoutMkLst>
            <pc:docMk/>
            <pc:sldMasterMk cId="3968079979" sldId="2147483648"/>
            <pc:sldLayoutMk cId="2684106976" sldId="214748366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3554A096-7AF6-4729-B584-76C7A8FE0DD3}"/>
              </a:ext>
            </a:extLst>
          </p:cNvPr>
          <p:cNvSpPr/>
          <p:nvPr userDrawn="1"/>
        </p:nvSpPr>
        <p:spPr>
          <a:xfrm>
            <a:off x="0" y="6008915"/>
            <a:ext cx="12192000" cy="8490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Marcador de posición de imagen 7">
            <a:extLst>
              <a:ext uri="{FF2B5EF4-FFF2-40B4-BE49-F238E27FC236}">
                <a16:creationId xmlns:a16="http://schemas.microsoft.com/office/drawing/2014/main" id="{BC7FE8C2-EF07-45F8-95AC-21CB1FB87FDD}"/>
              </a:ext>
            </a:extLst>
          </p:cNvPr>
          <p:cNvSpPr>
            <a:spLocks noGrp="1"/>
          </p:cNvSpPr>
          <p:nvPr>
            <p:ph type="pic" sz="quarter" idx="10" hasCustomPrompt="1"/>
          </p:nvPr>
        </p:nvSpPr>
        <p:spPr>
          <a:xfrm>
            <a:off x="0" y="457200"/>
            <a:ext cx="12192000" cy="6035040"/>
          </a:xfrm>
          <a:prstGeom prst="rect">
            <a:avLst/>
          </a:prstGeom>
        </p:spPr>
        <p:txBody>
          <a:bodyPr>
            <a:normAutofit/>
          </a:bodyPr>
          <a:lstStyle>
            <a:lvl1pPr marL="0" indent="0">
              <a:buNone/>
              <a:defRPr sz="20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3972682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9D574258-93AE-46B9-94DB-2EE2BE0D2FD0}"/>
              </a:ext>
            </a:extLst>
          </p:cNvPr>
          <p:cNvSpPr>
            <a:spLocks noGrp="1"/>
          </p:cNvSpPr>
          <p:nvPr>
            <p:ph type="pic" sz="quarter" idx="10" hasCustomPrompt="1"/>
          </p:nvPr>
        </p:nvSpPr>
        <p:spPr>
          <a:xfrm>
            <a:off x="1031647" y="1985963"/>
            <a:ext cx="2298700" cy="2298700"/>
          </a:xfrm>
          <a:prstGeom prst="hexagon">
            <a:avLst/>
          </a:prstGeom>
        </p:spPr>
        <p:txBody>
          <a:bodyP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solidFill>
                  <a:schemeClr val="tx1"/>
                </a:solidFill>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9" name="Marcador de posición de imagen 7">
            <a:extLst>
              <a:ext uri="{FF2B5EF4-FFF2-40B4-BE49-F238E27FC236}">
                <a16:creationId xmlns:a16="http://schemas.microsoft.com/office/drawing/2014/main" id="{77DBDBDA-525A-41A1-BB56-C079EDA6AF13}"/>
              </a:ext>
            </a:extLst>
          </p:cNvPr>
          <p:cNvSpPr>
            <a:spLocks noGrp="1"/>
          </p:cNvSpPr>
          <p:nvPr>
            <p:ph type="pic" sz="quarter" idx="11" hasCustomPrompt="1"/>
          </p:nvPr>
        </p:nvSpPr>
        <p:spPr>
          <a:xfrm>
            <a:off x="3685584" y="1985963"/>
            <a:ext cx="2298700" cy="2298700"/>
          </a:xfrm>
          <a:prstGeom prst="hexagon">
            <a:avLst/>
          </a:prstGeom>
        </p:spPr>
        <p:txBody>
          <a:bodyPr>
            <a:noAutofit/>
          </a:bodyPr>
          <a:lstStyle>
            <a:lvl1pPr marL="0" indent="0" algn="ctr">
              <a:buNone/>
              <a:defRPr sz="1600">
                <a:solidFill>
                  <a:schemeClr val="tx1"/>
                </a:solidFill>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0" name="Marcador de posición de imagen 7">
            <a:extLst>
              <a:ext uri="{FF2B5EF4-FFF2-40B4-BE49-F238E27FC236}">
                <a16:creationId xmlns:a16="http://schemas.microsoft.com/office/drawing/2014/main" id="{DEEA8388-E7A6-4927-B284-F87E6C983AE1}"/>
              </a:ext>
            </a:extLst>
          </p:cNvPr>
          <p:cNvSpPr>
            <a:spLocks noGrp="1"/>
          </p:cNvSpPr>
          <p:nvPr>
            <p:ph type="pic" sz="quarter" idx="12" hasCustomPrompt="1"/>
          </p:nvPr>
        </p:nvSpPr>
        <p:spPr>
          <a:xfrm>
            <a:off x="6339521" y="1985963"/>
            <a:ext cx="2298700" cy="2298700"/>
          </a:xfrm>
          <a:prstGeom prst="hexagon">
            <a:avLst/>
          </a:prstGeom>
        </p:spPr>
        <p:txBody>
          <a:bodyPr>
            <a:noAutofit/>
          </a:bodyPr>
          <a:lstStyle>
            <a:lvl1pPr marL="0" indent="0" algn="ctr">
              <a:buNone/>
              <a:defRPr sz="1600">
                <a:solidFill>
                  <a:schemeClr val="tx1"/>
                </a:solidFill>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1" name="Marcador de posición de imagen 7">
            <a:extLst>
              <a:ext uri="{FF2B5EF4-FFF2-40B4-BE49-F238E27FC236}">
                <a16:creationId xmlns:a16="http://schemas.microsoft.com/office/drawing/2014/main" id="{7084AA4E-A753-483D-ADBF-079B2B121107}"/>
              </a:ext>
            </a:extLst>
          </p:cNvPr>
          <p:cNvSpPr>
            <a:spLocks noGrp="1"/>
          </p:cNvSpPr>
          <p:nvPr>
            <p:ph type="pic" sz="quarter" idx="13" hasCustomPrompt="1"/>
          </p:nvPr>
        </p:nvSpPr>
        <p:spPr>
          <a:xfrm>
            <a:off x="8993458" y="1985963"/>
            <a:ext cx="2298700" cy="2298700"/>
          </a:xfrm>
          <a:prstGeom prst="hexagon">
            <a:avLst/>
          </a:prstGeom>
        </p:spPr>
        <p:txBody>
          <a:bodyPr>
            <a:noAutofit/>
          </a:bodyPr>
          <a:lstStyle>
            <a:lvl1pPr marL="0" indent="0" algn="ctr">
              <a:buNone/>
              <a:defRPr sz="1600">
                <a:solidFill>
                  <a:schemeClr val="tx1"/>
                </a:solidFill>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313251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EF1B60E1-DFEF-450A-842D-1833D326FEF6}"/>
              </a:ext>
            </a:extLst>
          </p:cNvPr>
          <p:cNvSpPr>
            <a:spLocks noGrp="1"/>
          </p:cNvSpPr>
          <p:nvPr>
            <p:ph type="pic" sz="quarter" idx="10" hasCustomPrompt="1"/>
          </p:nvPr>
        </p:nvSpPr>
        <p:spPr>
          <a:xfrm>
            <a:off x="3848100" y="1847850"/>
            <a:ext cx="4495800" cy="50101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9410082D-36B8-47DF-B2D2-444683E8C342}"/>
              </a:ext>
            </a:extLst>
          </p:cNvPr>
          <p:cNvSpPr>
            <a:spLocks noGrp="1"/>
          </p:cNvSpPr>
          <p:nvPr>
            <p:ph type="pic" sz="quarter" idx="10" hasCustomPrompt="1"/>
          </p:nvPr>
        </p:nvSpPr>
        <p:spPr>
          <a:xfrm>
            <a:off x="1730375" y="1504754"/>
            <a:ext cx="2081213" cy="4045511"/>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sz="1200" dirty="0" err="1"/>
              <a:t>Click</a:t>
            </a:r>
            <a:r>
              <a:rPr lang="es-CO" sz="1200" dirty="0"/>
              <a:t> </a:t>
            </a:r>
            <a:r>
              <a:rPr lang="es-CO" sz="1200" dirty="0" err="1"/>
              <a:t>on</a:t>
            </a:r>
            <a:r>
              <a:rPr lang="es-CO" sz="1200" dirty="0"/>
              <a:t> </a:t>
            </a:r>
            <a:r>
              <a:rPr lang="es-CO" sz="1200" dirty="0" err="1"/>
              <a:t>the</a:t>
            </a:r>
            <a:r>
              <a:rPr lang="es-CO" sz="1200" dirty="0"/>
              <a:t> </a:t>
            </a:r>
            <a:r>
              <a:rPr lang="es-CO" sz="1200" dirty="0" err="1"/>
              <a:t>icon</a:t>
            </a:r>
            <a:r>
              <a:rPr lang="es-CO" sz="1200" dirty="0"/>
              <a:t> </a:t>
            </a:r>
            <a:r>
              <a:rPr lang="es-CO" sz="1200" dirty="0" err="1"/>
              <a:t>to</a:t>
            </a:r>
            <a:r>
              <a:rPr lang="es-CO" sz="1200" dirty="0"/>
              <a:t> </a:t>
            </a:r>
            <a:r>
              <a:rPr lang="es-CO" sz="1200" dirty="0" err="1"/>
              <a:t>add</a:t>
            </a:r>
            <a:r>
              <a:rPr lang="es-CO" sz="1200" dirty="0"/>
              <a:t> </a:t>
            </a:r>
            <a:r>
              <a:rPr lang="es-CO" sz="1200" dirty="0" err="1"/>
              <a:t>an</a:t>
            </a:r>
            <a:r>
              <a:rPr lang="es-CO" sz="1200" dirty="0"/>
              <a:t> </a:t>
            </a:r>
            <a:r>
              <a:rPr lang="es-CO" sz="1200" dirty="0" err="1"/>
              <a:t>image</a:t>
            </a:r>
            <a:endParaRPr lang="es-CO" sz="1200" dirty="0"/>
          </a:p>
          <a:p>
            <a:endParaRPr lang="es-CO" dirty="0"/>
          </a:p>
        </p:txBody>
      </p:sp>
      <p:sp>
        <p:nvSpPr>
          <p:cNvPr id="6" name="Marcador de posición de imagen 5">
            <a:extLst>
              <a:ext uri="{FF2B5EF4-FFF2-40B4-BE49-F238E27FC236}">
                <a16:creationId xmlns:a16="http://schemas.microsoft.com/office/drawing/2014/main" id="{672F06C5-6C89-4D3C-BD91-298DD354B5DD}"/>
              </a:ext>
            </a:extLst>
          </p:cNvPr>
          <p:cNvSpPr>
            <a:spLocks noGrp="1"/>
          </p:cNvSpPr>
          <p:nvPr>
            <p:ph type="pic" sz="quarter" idx="11" hasCustomPrompt="1"/>
          </p:nvPr>
        </p:nvSpPr>
        <p:spPr>
          <a:xfrm>
            <a:off x="8380414" y="3550932"/>
            <a:ext cx="1997075" cy="199707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5">
            <a:extLst>
              <a:ext uri="{FF2B5EF4-FFF2-40B4-BE49-F238E27FC236}">
                <a16:creationId xmlns:a16="http://schemas.microsoft.com/office/drawing/2014/main" id="{4DFAE88B-5595-491C-A7B6-8015C811341D}"/>
              </a:ext>
            </a:extLst>
          </p:cNvPr>
          <p:cNvSpPr>
            <a:spLocks noGrp="1"/>
          </p:cNvSpPr>
          <p:nvPr>
            <p:ph type="pic" sz="quarter" idx="12" hasCustomPrompt="1"/>
          </p:nvPr>
        </p:nvSpPr>
        <p:spPr>
          <a:xfrm>
            <a:off x="8380414" y="1431925"/>
            <a:ext cx="1997075" cy="199707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8" name="Marcador de posición de imagen 3">
            <a:extLst>
              <a:ext uri="{FF2B5EF4-FFF2-40B4-BE49-F238E27FC236}">
                <a16:creationId xmlns:a16="http://schemas.microsoft.com/office/drawing/2014/main" id="{D160B191-C891-4DB6-9A82-E1FD4DCA9E7E}"/>
              </a:ext>
            </a:extLst>
          </p:cNvPr>
          <p:cNvSpPr>
            <a:spLocks noGrp="1"/>
          </p:cNvSpPr>
          <p:nvPr>
            <p:ph type="pic" sz="quarter" idx="13" hasCustomPrompt="1"/>
          </p:nvPr>
        </p:nvSpPr>
        <p:spPr>
          <a:xfrm>
            <a:off x="4002880" y="1504755"/>
            <a:ext cx="4121078" cy="1910250"/>
          </a:xfrm>
          <a:prstGeom prst="rect">
            <a:avLst/>
          </a:prstGeom>
        </p:spPr>
        <p:txBody>
          <a:bodyPr/>
          <a:lstStyle>
            <a:lvl1pPr marL="0" indent="0">
              <a:buNone/>
              <a:defRPr sz="16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9" name="Marcador de posición de imagen 3">
            <a:extLst>
              <a:ext uri="{FF2B5EF4-FFF2-40B4-BE49-F238E27FC236}">
                <a16:creationId xmlns:a16="http://schemas.microsoft.com/office/drawing/2014/main" id="{F77D2A63-8BD5-4F17-AAFC-E800542753E3}"/>
              </a:ext>
            </a:extLst>
          </p:cNvPr>
          <p:cNvSpPr>
            <a:spLocks noGrp="1"/>
          </p:cNvSpPr>
          <p:nvPr>
            <p:ph type="pic" sz="quarter" idx="14" hasCustomPrompt="1"/>
          </p:nvPr>
        </p:nvSpPr>
        <p:spPr>
          <a:xfrm>
            <a:off x="4002880" y="3637757"/>
            <a:ext cx="1997075" cy="1910250"/>
          </a:xfrm>
          <a:prstGeom prst="rect">
            <a:avLst/>
          </a:prstGeom>
        </p:spPr>
        <p:txBody>
          <a:bodyPr/>
          <a:lstStyle>
            <a:lvl1pPr marL="0" indent="0">
              <a:buNone/>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3">
            <a:extLst>
              <a:ext uri="{FF2B5EF4-FFF2-40B4-BE49-F238E27FC236}">
                <a16:creationId xmlns:a16="http://schemas.microsoft.com/office/drawing/2014/main" id="{40C24A80-7FCC-403E-A0BC-019754D47B0F}"/>
              </a:ext>
            </a:extLst>
          </p:cNvPr>
          <p:cNvSpPr>
            <a:spLocks noGrp="1"/>
          </p:cNvSpPr>
          <p:nvPr>
            <p:ph type="pic" sz="quarter" idx="15" hasCustomPrompt="1"/>
          </p:nvPr>
        </p:nvSpPr>
        <p:spPr>
          <a:xfrm>
            <a:off x="6126883" y="3637757"/>
            <a:ext cx="1997075" cy="19102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3" name="Marcador de texto 12">
            <a:extLst>
              <a:ext uri="{FF2B5EF4-FFF2-40B4-BE49-F238E27FC236}">
                <a16:creationId xmlns:a16="http://schemas.microsoft.com/office/drawing/2014/main" id="{774C6454-9465-46AA-973E-5F45259E7245}"/>
              </a:ext>
            </a:extLst>
          </p:cNvPr>
          <p:cNvSpPr>
            <a:spLocks noGrp="1"/>
          </p:cNvSpPr>
          <p:nvPr>
            <p:ph type="body" sz="quarter" idx="16" hasCustomPrompt="1"/>
          </p:nvPr>
        </p:nvSpPr>
        <p:spPr>
          <a:xfrm>
            <a:off x="2192337" y="547885"/>
            <a:ext cx="7807325" cy="464990"/>
          </a:xfrm>
          <a:prstGeom prst="rect">
            <a:avLst/>
          </a:prstGeom>
        </p:spPr>
        <p:txBody>
          <a:bodyPr/>
          <a:lstStyle>
            <a:lvl1pPr marL="0" indent="0" algn="ctr">
              <a:buNone/>
              <a:defRPr>
                <a:solidFill>
                  <a:srgbClr val="25D0B9"/>
                </a:solidFill>
                <a:latin typeface="Arial Black" panose="020B0A04020102020204" pitchFamily="34" charset="0"/>
              </a:defRPr>
            </a:lvl1pPr>
          </a:lstStyle>
          <a:p>
            <a:pPr lvl="0"/>
            <a:r>
              <a:rPr lang="es-ES" dirty="0"/>
              <a:t>CLICK TO ADD A TITLE</a:t>
            </a:r>
            <a:endParaRPr lang="es-CO" dirty="0"/>
          </a:p>
        </p:txBody>
      </p:sp>
    </p:spTree>
    <p:extLst>
      <p:ext uri="{BB962C8B-B14F-4D97-AF65-F5344CB8AC3E}">
        <p14:creationId xmlns:p14="http://schemas.microsoft.com/office/powerpoint/2010/main" val="671910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anks slide">
    <p:spTree>
      <p:nvGrpSpPr>
        <p:cNvPr id="1" name=""/>
        <p:cNvGrpSpPr/>
        <p:nvPr/>
      </p:nvGrpSpPr>
      <p:grpSpPr>
        <a:xfrm>
          <a:off x="0" y="0"/>
          <a:ext cx="0" cy="0"/>
          <a:chOff x="0" y="0"/>
          <a:chExt cx="0" cy="0"/>
        </a:xfrm>
      </p:grpSpPr>
      <p:sp>
        <p:nvSpPr>
          <p:cNvPr id="15" name="Diagrama de flujo: proceso 14">
            <a:extLst>
              <a:ext uri="{FF2B5EF4-FFF2-40B4-BE49-F238E27FC236}">
                <a16:creationId xmlns:a16="http://schemas.microsoft.com/office/drawing/2014/main" id="{75501CF8-6E27-4887-9FF9-3641DD42BCB5}"/>
              </a:ext>
            </a:extLst>
          </p:cNvPr>
          <p:cNvSpPr/>
          <p:nvPr userDrawn="1"/>
        </p:nvSpPr>
        <p:spPr>
          <a:xfrm>
            <a:off x="469900" y="3429000"/>
            <a:ext cx="7464278" cy="1774367"/>
          </a:xfrm>
          <a:prstGeom prst="flowChartProcess">
            <a:avLst/>
          </a:prstGeom>
          <a:solidFill>
            <a:srgbClr val="2DD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6" name="Elipse 15">
            <a:extLst>
              <a:ext uri="{FF2B5EF4-FFF2-40B4-BE49-F238E27FC236}">
                <a16:creationId xmlns:a16="http://schemas.microsoft.com/office/drawing/2014/main" id="{F6938EB9-F501-45D0-877F-EE3F99676000}"/>
              </a:ext>
            </a:extLst>
          </p:cNvPr>
          <p:cNvSpPr/>
          <p:nvPr userDrawn="1"/>
        </p:nvSpPr>
        <p:spPr>
          <a:xfrm>
            <a:off x="5554992" y="107855"/>
            <a:ext cx="5922498" cy="59224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Marcador de posición de imagen 5">
            <a:extLst>
              <a:ext uri="{FF2B5EF4-FFF2-40B4-BE49-F238E27FC236}">
                <a16:creationId xmlns:a16="http://schemas.microsoft.com/office/drawing/2014/main" id="{672531DA-0D3F-4DC5-90A1-82386C04FB66}"/>
              </a:ext>
            </a:extLst>
          </p:cNvPr>
          <p:cNvSpPr>
            <a:spLocks noGrp="1"/>
          </p:cNvSpPr>
          <p:nvPr>
            <p:ph type="pic" sz="quarter" idx="13" hasCustomPrompt="1"/>
          </p:nvPr>
        </p:nvSpPr>
        <p:spPr>
          <a:xfrm>
            <a:off x="6335486" y="325937"/>
            <a:ext cx="5142004" cy="5143771"/>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texto 11">
            <a:extLst>
              <a:ext uri="{FF2B5EF4-FFF2-40B4-BE49-F238E27FC236}">
                <a16:creationId xmlns:a16="http://schemas.microsoft.com/office/drawing/2014/main" id="{621A8C42-73A5-444E-BD0F-F22F868EDC70}"/>
              </a:ext>
            </a:extLst>
          </p:cNvPr>
          <p:cNvSpPr>
            <a:spLocks noGrp="1"/>
          </p:cNvSpPr>
          <p:nvPr>
            <p:ph type="body" sz="quarter" idx="15" hasCustomPrompt="1"/>
          </p:nvPr>
        </p:nvSpPr>
        <p:spPr>
          <a:xfrm>
            <a:off x="469899" y="2412811"/>
            <a:ext cx="6505121" cy="585650"/>
          </a:xfrm>
          <a:prstGeom prst="rect">
            <a:avLst/>
          </a:prstGeom>
        </p:spPr>
        <p:txBody>
          <a:bodyPr>
            <a:noAutofit/>
          </a:bodyPr>
          <a:lstStyle>
            <a:lvl1pPr marL="0" indent="0">
              <a:buNone/>
              <a:defRPr sz="2400">
                <a:solidFill>
                  <a:srgbClr val="FFC000"/>
                </a:solidFill>
                <a:latin typeface="Montserrat Black" panose="00000A00000000000000" pitchFamily="50" charset="0"/>
              </a:defRPr>
            </a:lvl1pPr>
          </a:lstStyle>
          <a:p>
            <a:pPr lvl="0"/>
            <a:r>
              <a:rPr lang="es-ES" dirty="0"/>
              <a:t>CONTACT US</a:t>
            </a:r>
            <a:endParaRPr lang="es-CO" dirty="0"/>
          </a:p>
        </p:txBody>
      </p:sp>
      <p:sp>
        <p:nvSpPr>
          <p:cNvPr id="13" name="Marcador de texto 11">
            <a:extLst>
              <a:ext uri="{FF2B5EF4-FFF2-40B4-BE49-F238E27FC236}">
                <a16:creationId xmlns:a16="http://schemas.microsoft.com/office/drawing/2014/main" id="{C87F8D65-92F3-43D8-94E9-486CF2C4687B}"/>
              </a:ext>
            </a:extLst>
          </p:cNvPr>
          <p:cNvSpPr>
            <a:spLocks noGrp="1"/>
          </p:cNvSpPr>
          <p:nvPr>
            <p:ph type="body" sz="quarter" idx="16" hasCustomPrompt="1"/>
          </p:nvPr>
        </p:nvSpPr>
        <p:spPr>
          <a:xfrm>
            <a:off x="469899" y="1706494"/>
            <a:ext cx="4370583" cy="585649"/>
          </a:xfrm>
          <a:prstGeom prst="rect">
            <a:avLst/>
          </a:prstGeom>
        </p:spPr>
        <p:txBody>
          <a:bodyPr>
            <a:noAutofit/>
          </a:bodyPr>
          <a:lstStyle>
            <a:lvl1pPr marL="0" indent="0">
              <a:buNone/>
              <a:defRPr sz="5400" b="1">
                <a:solidFill>
                  <a:srgbClr val="53C6CD"/>
                </a:solidFill>
                <a:latin typeface="Montserrat SemiBold" panose="00000700000000000000" pitchFamily="50" charset="0"/>
              </a:defRPr>
            </a:lvl1pPr>
          </a:lstStyle>
          <a:p>
            <a:pPr lvl="0"/>
            <a:r>
              <a:rPr lang="es-ES" dirty="0"/>
              <a:t>THANKS</a:t>
            </a:r>
            <a:endParaRPr lang="es-CO" dirty="0"/>
          </a:p>
        </p:txBody>
      </p:sp>
    </p:spTree>
    <p:extLst>
      <p:ext uri="{BB962C8B-B14F-4D97-AF65-F5344CB8AC3E}">
        <p14:creationId xmlns:p14="http://schemas.microsoft.com/office/powerpoint/2010/main" val="3801297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Whit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547275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477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29700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Freeform 5">
            <a:extLst>
              <a:ext uri="{FF2B5EF4-FFF2-40B4-BE49-F238E27FC236}">
                <a16:creationId xmlns:a16="http://schemas.microsoft.com/office/drawing/2014/main" id="{1857B324-04AF-4028-AF3E-D80B38F0411D}"/>
              </a:ext>
            </a:extLst>
          </p:cNvPr>
          <p:cNvSpPr>
            <a:spLocks/>
          </p:cNvSpPr>
          <p:nvPr userDrawn="1"/>
        </p:nvSpPr>
        <p:spPr bwMode="auto">
          <a:xfrm flipH="1">
            <a:off x="10473889" y="6083755"/>
            <a:ext cx="1718111" cy="749136"/>
          </a:xfrm>
          <a:custGeom>
            <a:avLst/>
            <a:gdLst>
              <a:gd name="T0" fmla="*/ 0 w 1550"/>
              <a:gd name="T1" fmla="*/ 674 h 674"/>
              <a:gd name="T2" fmla="*/ 0 w 1550"/>
              <a:gd name="T3" fmla="*/ 71 h 674"/>
              <a:gd name="T4" fmla="*/ 352 w 1550"/>
              <a:gd name="T5" fmla="*/ 110 h 674"/>
              <a:gd name="T6" fmla="*/ 566 w 1550"/>
              <a:gd name="T7" fmla="*/ 356 h 674"/>
              <a:gd name="T8" fmla="*/ 1158 w 1550"/>
              <a:gd name="T9" fmla="*/ 350 h 674"/>
              <a:gd name="T10" fmla="*/ 1550 w 1550"/>
              <a:gd name="T11" fmla="*/ 674 h 674"/>
              <a:gd name="T12" fmla="*/ 0 w 1550"/>
              <a:gd name="T13" fmla="*/ 674 h 674"/>
            </a:gdLst>
            <a:ahLst/>
            <a:cxnLst>
              <a:cxn ang="0">
                <a:pos x="T0" y="T1"/>
              </a:cxn>
              <a:cxn ang="0">
                <a:pos x="T2" y="T3"/>
              </a:cxn>
              <a:cxn ang="0">
                <a:pos x="T4" y="T5"/>
              </a:cxn>
              <a:cxn ang="0">
                <a:pos x="T6" y="T7"/>
              </a:cxn>
              <a:cxn ang="0">
                <a:pos x="T8" y="T9"/>
              </a:cxn>
              <a:cxn ang="0">
                <a:pos x="T10" y="T11"/>
              </a:cxn>
              <a:cxn ang="0">
                <a:pos x="T12" y="T13"/>
              </a:cxn>
            </a:cxnLst>
            <a:rect l="0" t="0" r="r" b="b"/>
            <a:pathLst>
              <a:path w="1550" h="674">
                <a:moveTo>
                  <a:pt x="0" y="674"/>
                </a:moveTo>
                <a:cubicBezTo>
                  <a:pt x="0" y="71"/>
                  <a:pt x="0" y="71"/>
                  <a:pt x="0" y="71"/>
                </a:cubicBezTo>
                <a:cubicBezTo>
                  <a:pt x="101" y="11"/>
                  <a:pt x="228" y="0"/>
                  <a:pt x="352" y="110"/>
                </a:cubicBezTo>
                <a:cubicBezTo>
                  <a:pt x="436" y="184"/>
                  <a:pt x="458" y="293"/>
                  <a:pt x="566" y="356"/>
                </a:cubicBezTo>
                <a:cubicBezTo>
                  <a:pt x="679" y="422"/>
                  <a:pt x="886" y="235"/>
                  <a:pt x="1158" y="350"/>
                </a:cubicBezTo>
                <a:cubicBezTo>
                  <a:pt x="1271" y="398"/>
                  <a:pt x="1431" y="509"/>
                  <a:pt x="1550" y="674"/>
                </a:cubicBezTo>
                <a:lnTo>
                  <a:pt x="0" y="674"/>
                </a:lnTo>
                <a:close/>
              </a:path>
            </a:pathLst>
          </a:custGeom>
          <a:solidFill>
            <a:srgbClr val="2DD9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 name="Freeform 5">
            <a:extLst>
              <a:ext uri="{FF2B5EF4-FFF2-40B4-BE49-F238E27FC236}">
                <a16:creationId xmlns:a16="http://schemas.microsoft.com/office/drawing/2014/main" id="{3BE548A5-64C1-4B37-AFE1-1943F33D598A}"/>
              </a:ext>
            </a:extLst>
          </p:cNvPr>
          <p:cNvSpPr>
            <a:spLocks/>
          </p:cNvSpPr>
          <p:nvPr userDrawn="1"/>
        </p:nvSpPr>
        <p:spPr bwMode="auto">
          <a:xfrm>
            <a:off x="4763" y="6083755"/>
            <a:ext cx="1718111" cy="749136"/>
          </a:xfrm>
          <a:custGeom>
            <a:avLst/>
            <a:gdLst>
              <a:gd name="T0" fmla="*/ 0 w 1550"/>
              <a:gd name="T1" fmla="*/ 674 h 674"/>
              <a:gd name="T2" fmla="*/ 0 w 1550"/>
              <a:gd name="T3" fmla="*/ 71 h 674"/>
              <a:gd name="T4" fmla="*/ 352 w 1550"/>
              <a:gd name="T5" fmla="*/ 110 h 674"/>
              <a:gd name="T6" fmla="*/ 566 w 1550"/>
              <a:gd name="T7" fmla="*/ 356 h 674"/>
              <a:gd name="T8" fmla="*/ 1158 w 1550"/>
              <a:gd name="T9" fmla="*/ 350 h 674"/>
              <a:gd name="T10" fmla="*/ 1550 w 1550"/>
              <a:gd name="T11" fmla="*/ 674 h 674"/>
              <a:gd name="T12" fmla="*/ 0 w 1550"/>
              <a:gd name="T13" fmla="*/ 674 h 674"/>
            </a:gdLst>
            <a:ahLst/>
            <a:cxnLst>
              <a:cxn ang="0">
                <a:pos x="T0" y="T1"/>
              </a:cxn>
              <a:cxn ang="0">
                <a:pos x="T2" y="T3"/>
              </a:cxn>
              <a:cxn ang="0">
                <a:pos x="T4" y="T5"/>
              </a:cxn>
              <a:cxn ang="0">
                <a:pos x="T6" y="T7"/>
              </a:cxn>
              <a:cxn ang="0">
                <a:pos x="T8" y="T9"/>
              </a:cxn>
              <a:cxn ang="0">
                <a:pos x="T10" y="T11"/>
              </a:cxn>
              <a:cxn ang="0">
                <a:pos x="T12" y="T13"/>
              </a:cxn>
            </a:cxnLst>
            <a:rect l="0" t="0" r="r" b="b"/>
            <a:pathLst>
              <a:path w="1550" h="674">
                <a:moveTo>
                  <a:pt x="0" y="674"/>
                </a:moveTo>
                <a:cubicBezTo>
                  <a:pt x="0" y="71"/>
                  <a:pt x="0" y="71"/>
                  <a:pt x="0" y="71"/>
                </a:cubicBezTo>
                <a:cubicBezTo>
                  <a:pt x="101" y="11"/>
                  <a:pt x="228" y="0"/>
                  <a:pt x="352" y="110"/>
                </a:cubicBezTo>
                <a:cubicBezTo>
                  <a:pt x="436" y="184"/>
                  <a:pt x="458" y="293"/>
                  <a:pt x="566" y="356"/>
                </a:cubicBezTo>
                <a:cubicBezTo>
                  <a:pt x="679" y="422"/>
                  <a:pt x="886" y="235"/>
                  <a:pt x="1158" y="350"/>
                </a:cubicBezTo>
                <a:cubicBezTo>
                  <a:pt x="1271" y="398"/>
                  <a:pt x="1431" y="509"/>
                  <a:pt x="1550" y="674"/>
                </a:cubicBezTo>
                <a:lnTo>
                  <a:pt x="0" y="674"/>
                </a:lnTo>
                <a:close/>
              </a:path>
            </a:pathLst>
          </a:custGeom>
          <a:solidFill>
            <a:srgbClr val="2DD9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5" r:id="rId5"/>
    <p:sldLayoutId id="2147483662" r:id="rId6"/>
    <p:sldLayoutId id="2147483664" r:id="rId7"/>
    <p:sldLayoutId id="2147483665"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www.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6.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Oval 130"/>
          <p:cNvSpPr/>
          <p:nvPr/>
        </p:nvSpPr>
        <p:spPr>
          <a:xfrm>
            <a:off x="862455" y="2440763"/>
            <a:ext cx="472624" cy="472748"/>
          </a:xfrm>
          <a:prstGeom prst="ellipse">
            <a:avLst/>
          </a:prstGeom>
          <a:solidFill>
            <a:schemeClr val="accent1"/>
          </a:solidFill>
          <a:ln w="571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dirty="0"/>
          </a:p>
        </p:txBody>
      </p:sp>
      <p:sp>
        <p:nvSpPr>
          <p:cNvPr id="135" name="Oval 134"/>
          <p:cNvSpPr/>
          <p:nvPr/>
        </p:nvSpPr>
        <p:spPr>
          <a:xfrm>
            <a:off x="862455" y="3674967"/>
            <a:ext cx="472624" cy="472748"/>
          </a:xfrm>
          <a:prstGeom prst="ellipse">
            <a:avLst/>
          </a:prstGeom>
          <a:solidFill>
            <a:schemeClr val="accent2"/>
          </a:solidFill>
          <a:ln w="571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dirty="0"/>
          </a:p>
        </p:txBody>
      </p:sp>
      <p:sp>
        <p:nvSpPr>
          <p:cNvPr id="143" name="Oval 142"/>
          <p:cNvSpPr/>
          <p:nvPr/>
        </p:nvSpPr>
        <p:spPr>
          <a:xfrm>
            <a:off x="862455" y="4679130"/>
            <a:ext cx="472624" cy="472748"/>
          </a:xfrm>
          <a:prstGeom prst="ellipse">
            <a:avLst/>
          </a:prstGeom>
          <a:solidFill>
            <a:schemeClr val="accent4"/>
          </a:solidFill>
          <a:ln w="571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dirty="0"/>
          </a:p>
        </p:txBody>
      </p:sp>
      <p:sp>
        <p:nvSpPr>
          <p:cNvPr id="144" name="Freeform 211"/>
          <p:cNvSpPr>
            <a:spLocks noEditPoints="1"/>
          </p:cNvSpPr>
          <p:nvPr/>
        </p:nvSpPr>
        <p:spPr bwMode="auto">
          <a:xfrm>
            <a:off x="989651" y="2559517"/>
            <a:ext cx="214303" cy="212685"/>
          </a:xfrm>
          <a:custGeom>
            <a:avLst/>
            <a:gdLst/>
            <a:ahLst/>
            <a:cxnLst>
              <a:cxn ang="0">
                <a:pos x="58" y="50"/>
              </a:cxn>
              <a:cxn ang="0">
                <a:pos x="51" y="58"/>
              </a:cxn>
              <a:cxn ang="0">
                <a:pos x="7" y="58"/>
              </a:cxn>
              <a:cxn ang="0">
                <a:pos x="0" y="50"/>
              </a:cxn>
              <a:cxn ang="0">
                <a:pos x="0" y="7"/>
              </a:cxn>
              <a:cxn ang="0">
                <a:pos x="7" y="0"/>
              </a:cxn>
              <a:cxn ang="0">
                <a:pos x="51" y="0"/>
              </a:cxn>
              <a:cxn ang="0">
                <a:pos x="58" y="7"/>
              </a:cxn>
              <a:cxn ang="0">
                <a:pos x="58" y="50"/>
              </a:cxn>
              <a:cxn ang="0">
                <a:pos x="51" y="24"/>
              </a:cxn>
              <a:cxn ang="0">
                <a:pos x="46" y="24"/>
              </a:cxn>
              <a:cxn ang="0">
                <a:pos x="47" y="29"/>
              </a:cxn>
              <a:cxn ang="0">
                <a:pos x="29" y="47"/>
              </a:cxn>
              <a:cxn ang="0">
                <a:pos x="11" y="29"/>
              </a:cxn>
              <a:cxn ang="0">
                <a:pos x="12" y="24"/>
              </a:cxn>
              <a:cxn ang="0">
                <a:pos x="6" y="24"/>
              </a:cxn>
              <a:cxn ang="0">
                <a:pos x="6" y="49"/>
              </a:cxn>
              <a:cxn ang="0">
                <a:pos x="9" y="51"/>
              </a:cxn>
              <a:cxn ang="0">
                <a:pos x="49" y="51"/>
              </a:cxn>
              <a:cxn ang="0">
                <a:pos x="51" y="49"/>
              </a:cxn>
              <a:cxn ang="0">
                <a:pos x="51" y="24"/>
              </a:cxn>
              <a:cxn ang="0">
                <a:pos x="29" y="17"/>
              </a:cxn>
              <a:cxn ang="0">
                <a:pos x="17" y="29"/>
              </a:cxn>
              <a:cxn ang="0">
                <a:pos x="29" y="40"/>
              </a:cxn>
              <a:cxn ang="0">
                <a:pos x="41" y="29"/>
              </a:cxn>
              <a:cxn ang="0">
                <a:pos x="29" y="17"/>
              </a:cxn>
              <a:cxn ang="0">
                <a:pos x="51" y="9"/>
              </a:cxn>
              <a:cxn ang="0">
                <a:pos x="49" y="6"/>
              </a:cxn>
              <a:cxn ang="0">
                <a:pos x="42" y="6"/>
              </a:cxn>
              <a:cxn ang="0">
                <a:pos x="40" y="9"/>
              </a:cxn>
              <a:cxn ang="0">
                <a:pos x="40" y="15"/>
              </a:cxn>
              <a:cxn ang="0">
                <a:pos x="42" y="18"/>
              </a:cxn>
              <a:cxn ang="0">
                <a:pos x="49" y="18"/>
              </a:cxn>
              <a:cxn ang="0">
                <a:pos x="51" y="15"/>
              </a:cxn>
              <a:cxn ang="0">
                <a:pos x="51" y="9"/>
              </a:cxn>
            </a:cxnLst>
            <a:rect l="0" t="0" r="r" b="b"/>
            <a:pathLst>
              <a:path w="58" h="58">
                <a:moveTo>
                  <a:pt x="58" y="50"/>
                </a:moveTo>
                <a:cubicBezTo>
                  <a:pt x="58" y="54"/>
                  <a:pt x="55" y="58"/>
                  <a:pt x="51" y="58"/>
                </a:cubicBezTo>
                <a:cubicBezTo>
                  <a:pt x="7" y="58"/>
                  <a:pt x="7" y="58"/>
                  <a:pt x="7" y="58"/>
                </a:cubicBezTo>
                <a:cubicBezTo>
                  <a:pt x="3" y="58"/>
                  <a:pt x="0" y="54"/>
                  <a:pt x="0" y="50"/>
                </a:cubicBezTo>
                <a:cubicBezTo>
                  <a:pt x="0" y="7"/>
                  <a:pt x="0" y="7"/>
                  <a:pt x="0" y="7"/>
                </a:cubicBezTo>
                <a:cubicBezTo>
                  <a:pt x="0" y="3"/>
                  <a:pt x="3" y="0"/>
                  <a:pt x="7" y="0"/>
                </a:cubicBezTo>
                <a:cubicBezTo>
                  <a:pt x="51" y="0"/>
                  <a:pt x="51" y="0"/>
                  <a:pt x="51" y="0"/>
                </a:cubicBezTo>
                <a:cubicBezTo>
                  <a:pt x="55" y="0"/>
                  <a:pt x="58" y="3"/>
                  <a:pt x="58" y="7"/>
                </a:cubicBezTo>
                <a:lnTo>
                  <a:pt x="58" y="50"/>
                </a:lnTo>
                <a:close/>
                <a:moveTo>
                  <a:pt x="51" y="24"/>
                </a:moveTo>
                <a:cubicBezTo>
                  <a:pt x="46" y="24"/>
                  <a:pt x="46" y="24"/>
                  <a:pt x="46" y="24"/>
                </a:cubicBezTo>
                <a:cubicBezTo>
                  <a:pt x="47" y="26"/>
                  <a:pt x="47" y="27"/>
                  <a:pt x="47" y="29"/>
                </a:cubicBezTo>
                <a:cubicBezTo>
                  <a:pt x="47" y="39"/>
                  <a:pt x="39" y="47"/>
                  <a:pt x="29" y="47"/>
                </a:cubicBezTo>
                <a:cubicBezTo>
                  <a:pt x="19" y="47"/>
                  <a:pt x="11" y="39"/>
                  <a:pt x="11" y="29"/>
                </a:cubicBezTo>
                <a:cubicBezTo>
                  <a:pt x="11" y="27"/>
                  <a:pt x="11" y="26"/>
                  <a:pt x="12" y="24"/>
                </a:cubicBezTo>
                <a:cubicBezTo>
                  <a:pt x="6" y="24"/>
                  <a:pt x="6" y="24"/>
                  <a:pt x="6" y="24"/>
                </a:cubicBezTo>
                <a:cubicBezTo>
                  <a:pt x="6" y="49"/>
                  <a:pt x="6" y="49"/>
                  <a:pt x="6" y="49"/>
                </a:cubicBezTo>
                <a:cubicBezTo>
                  <a:pt x="6" y="50"/>
                  <a:pt x="7" y="51"/>
                  <a:pt x="9" y="51"/>
                </a:cubicBezTo>
                <a:cubicBezTo>
                  <a:pt x="49" y="51"/>
                  <a:pt x="49" y="51"/>
                  <a:pt x="49" y="51"/>
                </a:cubicBezTo>
                <a:cubicBezTo>
                  <a:pt x="50" y="51"/>
                  <a:pt x="51" y="50"/>
                  <a:pt x="51" y="49"/>
                </a:cubicBezTo>
                <a:lnTo>
                  <a:pt x="51" y="24"/>
                </a:lnTo>
                <a:close/>
                <a:moveTo>
                  <a:pt x="29" y="17"/>
                </a:moveTo>
                <a:cubicBezTo>
                  <a:pt x="23" y="17"/>
                  <a:pt x="17" y="22"/>
                  <a:pt x="17" y="29"/>
                </a:cubicBezTo>
                <a:cubicBezTo>
                  <a:pt x="17" y="35"/>
                  <a:pt x="23" y="40"/>
                  <a:pt x="29" y="40"/>
                </a:cubicBezTo>
                <a:cubicBezTo>
                  <a:pt x="35" y="40"/>
                  <a:pt x="41" y="35"/>
                  <a:pt x="41" y="29"/>
                </a:cubicBezTo>
                <a:cubicBezTo>
                  <a:pt x="41" y="22"/>
                  <a:pt x="35" y="17"/>
                  <a:pt x="29" y="17"/>
                </a:cubicBezTo>
                <a:close/>
                <a:moveTo>
                  <a:pt x="51" y="9"/>
                </a:moveTo>
                <a:cubicBezTo>
                  <a:pt x="51" y="7"/>
                  <a:pt x="50" y="6"/>
                  <a:pt x="49" y="6"/>
                </a:cubicBezTo>
                <a:cubicBezTo>
                  <a:pt x="42" y="6"/>
                  <a:pt x="42" y="6"/>
                  <a:pt x="42" y="6"/>
                </a:cubicBezTo>
                <a:cubicBezTo>
                  <a:pt x="41" y="6"/>
                  <a:pt x="40" y="7"/>
                  <a:pt x="40" y="9"/>
                </a:cubicBezTo>
                <a:cubicBezTo>
                  <a:pt x="40" y="15"/>
                  <a:pt x="40" y="15"/>
                  <a:pt x="40" y="15"/>
                </a:cubicBezTo>
                <a:cubicBezTo>
                  <a:pt x="40" y="16"/>
                  <a:pt x="41" y="18"/>
                  <a:pt x="42" y="18"/>
                </a:cubicBezTo>
                <a:cubicBezTo>
                  <a:pt x="49" y="18"/>
                  <a:pt x="49" y="18"/>
                  <a:pt x="49" y="18"/>
                </a:cubicBezTo>
                <a:cubicBezTo>
                  <a:pt x="50" y="18"/>
                  <a:pt x="51" y="16"/>
                  <a:pt x="51" y="15"/>
                </a:cubicBezTo>
                <a:lnTo>
                  <a:pt x="51" y="9"/>
                </a:ln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145" name="Freeform 14"/>
          <p:cNvSpPr>
            <a:spLocks noEditPoints="1"/>
          </p:cNvSpPr>
          <p:nvPr/>
        </p:nvSpPr>
        <p:spPr bwMode="auto">
          <a:xfrm>
            <a:off x="972153" y="3806825"/>
            <a:ext cx="261307" cy="201084"/>
          </a:xfrm>
          <a:custGeom>
            <a:avLst/>
            <a:gdLst/>
            <a:ahLst/>
            <a:cxnLst>
              <a:cxn ang="0">
                <a:pos x="78" y="47"/>
              </a:cxn>
              <a:cxn ang="0">
                <a:pos x="76" y="48"/>
              </a:cxn>
              <a:cxn ang="0">
                <a:pos x="73" y="48"/>
              </a:cxn>
              <a:cxn ang="0">
                <a:pos x="73" y="53"/>
              </a:cxn>
              <a:cxn ang="0">
                <a:pos x="65" y="60"/>
              </a:cxn>
              <a:cxn ang="0">
                <a:pos x="58" y="53"/>
              </a:cxn>
              <a:cxn ang="0">
                <a:pos x="58" y="48"/>
              </a:cxn>
              <a:cxn ang="0">
                <a:pos x="19" y="48"/>
              </a:cxn>
              <a:cxn ang="0">
                <a:pos x="19" y="53"/>
              </a:cxn>
              <a:cxn ang="0">
                <a:pos x="12" y="60"/>
              </a:cxn>
              <a:cxn ang="0">
                <a:pos x="5" y="53"/>
              </a:cxn>
              <a:cxn ang="0">
                <a:pos x="5" y="48"/>
              </a:cxn>
              <a:cxn ang="0">
                <a:pos x="1" y="48"/>
              </a:cxn>
              <a:cxn ang="0">
                <a:pos x="0" y="47"/>
              </a:cxn>
              <a:cxn ang="0">
                <a:pos x="0" y="32"/>
              </a:cxn>
              <a:cxn ang="0">
                <a:pos x="8" y="24"/>
              </a:cxn>
              <a:cxn ang="0">
                <a:pos x="9" y="24"/>
              </a:cxn>
              <a:cxn ang="0">
                <a:pos x="13" y="8"/>
              </a:cxn>
              <a:cxn ang="0">
                <a:pos x="24" y="0"/>
              </a:cxn>
              <a:cxn ang="0">
                <a:pos x="53" y="0"/>
              </a:cxn>
              <a:cxn ang="0">
                <a:pos x="64" y="8"/>
              </a:cxn>
              <a:cxn ang="0">
                <a:pos x="68" y="24"/>
              </a:cxn>
              <a:cxn ang="0">
                <a:pos x="69" y="24"/>
              </a:cxn>
              <a:cxn ang="0">
                <a:pos x="78" y="32"/>
              </a:cxn>
              <a:cxn ang="0">
                <a:pos x="78" y="47"/>
              </a:cxn>
              <a:cxn ang="0">
                <a:pos x="12" y="30"/>
              </a:cxn>
              <a:cxn ang="0">
                <a:pos x="6" y="36"/>
              </a:cxn>
              <a:cxn ang="0">
                <a:pos x="12" y="42"/>
              </a:cxn>
              <a:cxn ang="0">
                <a:pos x="18" y="36"/>
              </a:cxn>
              <a:cxn ang="0">
                <a:pos x="12" y="30"/>
              </a:cxn>
              <a:cxn ang="0">
                <a:pos x="58" y="24"/>
              </a:cxn>
              <a:cxn ang="0">
                <a:pos x="55" y="10"/>
              </a:cxn>
              <a:cxn ang="0">
                <a:pos x="53" y="9"/>
              </a:cxn>
              <a:cxn ang="0">
                <a:pos x="24" y="9"/>
              </a:cxn>
              <a:cxn ang="0">
                <a:pos x="23" y="10"/>
              </a:cxn>
              <a:cxn ang="0">
                <a:pos x="19" y="24"/>
              </a:cxn>
              <a:cxn ang="0">
                <a:pos x="58" y="24"/>
              </a:cxn>
              <a:cxn ang="0">
                <a:pos x="65" y="30"/>
              </a:cxn>
              <a:cxn ang="0">
                <a:pos x="59" y="36"/>
              </a:cxn>
              <a:cxn ang="0">
                <a:pos x="65" y="42"/>
              </a:cxn>
              <a:cxn ang="0">
                <a:pos x="71" y="36"/>
              </a:cxn>
              <a:cxn ang="0">
                <a:pos x="65" y="30"/>
              </a:cxn>
            </a:cxnLst>
            <a:rect l="0" t="0" r="r" b="b"/>
            <a:pathLst>
              <a:path w="78" h="60">
                <a:moveTo>
                  <a:pt x="78" y="47"/>
                </a:moveTo>
                <a:cubicBezTo>
                  <a:pt x="78" y="48"/>
                  <a:pt x="77" y="48"/>
                  <a:pt x="76" y="48"/>
                </a:cubicBezTo>
                <a:cubicBezTo>
                  <a:pt x="73" y="48"/>
                  <a:pt x="73" y="48"/>
                  <a:pt x="73" y="48"/>
                </a:cubicBezTo>
                <a:cubicBezTo>
                  <a:pt x="73" y="53"/>
                  <a:pt x="73" y="53"/>
                  <a:pt x="73" y="53"/>
                </a:cubicBezTo>
                <a:cubicBezTo>
                  <a:pt x="73" y="57"/>
                  <a:pt x="69" y="60"/>
                  <a:pt x="65" y="60"/>
                </a:cubicBezTo>
                <a:cubicBezTo>
                  <a:pt x="61" y="60"/>
                  <a:pt x="58" y="57"/>
                  <a:pt x="58" y="53"/>
                </a:cubicBezTo>
                <a:cubicBezTo>
                  <a:pt x="58" y="48"/>
                  <a:pt x="58" y="48"/>
                  <a:pt x="58" y="48"/>
                </a:cubicBezTo>
                <a:cubicBezTo>
                  <a:pt x="19" y="48"/>
                  <a:pt x="19" y="48"/>
                  <a:pt x="19" y="48"/>
                </a:cubicBezTo>
                <a:cubicBezTo>
                  <a:pt x="19" y="53"/>
                  <a:pt x="19" y="53"/>
                  <a:pt x="19" y="53"/>
                </a:cubicBezTo>
                <a:cubicBezTo>
                  <a:pt x="19" y="57"/>
                  <a:pt x="16" y="60"/>
                  <a:pt x="12" y="60"/>
                </a:cubicBezTo>
                <a:cubicBezTo>
                  <a:pt x="8" y="60"/>
                  <a:pt x="5" y="57"/>
                  <a:pt x="5" y="53"/>
                </a:cubicBezTo>
                <a:cubicBezTo>
                  <a:pt x="5" y="48"/>
                  <a:pt x="5" y="48"/>
                  <a:pt x="5" y="48"/>
                </a:cubicBezTo>
                <a:cubicBezTo>
                  <a:pt x="1" y="48"/>
                  <a:pt x="1" y="48"/>
                  <a:pt x="1" y="48"/>
                </a:cubicBezTo>
                <a:cubicBezTo>
                  <a:pt x="0" y="48"/>
                  <a:pt x="0" y="48"/>
                  <a:pt x="0" y="47"/>
                </a:cubicBezTo>
                <a:cubicBezTo>
                  <a:pt x="0" y="32"/>
                  <a:pt x="0" y="32"/>
                  <a:pt x="0" y="32"/>
                </a:cubicBezTo>
                <a:cubicBezTo>
                  <a:pt x="0" y="28"/>
                  <a:pt x="4" y="24"/>
                  <a:pt x="8" y="24"/>
                </a:cubicBezTo>
                <a:cubicBezTo>
                  <a:pt x="9" y="24"/>
                  <a:pt x="9" y="24"/>
                  <a:pt x="9" y="24"/>
                </a:cubicBezTo>
                <a:cubicBezTo>
                  <a:pt x="13" y="8"/>
                  <a:pt x="13" y="8"/>
                  <a:pt x="13" y="8"/>
                </a:cubicBezTo>
                <a:cubicBezTo>
                  <a:pt x="14" y="3"/>
                  <a:pt x="19" y="0"/>
                  <a:pt x="24" y="0"/>
                </a:cubicBezTo>
                <a:cubicBezTo>
                  <a:pt x="53" y="0"/>
                  <a:pt x="53" y="0"/>
                  <a:pt x="53" y="0"/>
                </a:cubicBezTo>
                <a:cubicBezTo>
                  <a:pt x="58" y="0"/>
                  <a:pt x="63" y="3"/>
                  <a:pt x="64" y="8"/>
                </a:cubicBezTo>
                <a:cubicBezTo>
                  <a:pt x="68" y="24"/>
                  <a:pt x="68" y="24"/>
                  <a:pt x="68" y="24"/>
                </a:cubicBezTo>
                <a:cubicBezTo>
                  <a:pt x="69" y="24"/>
                  <a:pt x="69" y="24"/>
                  <a:pt x="69" y="24"/>
                </a:cubicBezTo>
                <a:cubicBezTo>
                  <a:pt x="74" y="24"/>
                  <a:pt x="78" y="28"/>
                  <a:pt x="78" y="32"/>
                </a:cubicBezTo>
                <a:lnTo>
                  <a:pt x="78" y="47"/>
                </a:lnTo>
                <a:close/>
                <a:moveTo>
                  <a:pt x="12" y="30"/>
                </a:moveTo>
                <a:cubicBezTo>
                  <a:pt x="9" y="30"/>
                  <a:pt x="6" y="33"/>
                  <a:pt x="6" y="36"/>
                </a:cubicBezTo>
                <a:cubicBezTo>
                  <a:pt x="6" y="39"/>
                  <a:pt x="9" y="42"/>
                  <a:pt x="12" y="42"/>
                </a:cubicBezTo>
                <a:cubicBezTo>
                  <a:pt x="15" y="42"/>
                  <a:pt x="18" y="39"/>
                  <a:pt x="18" y="36"/>
                </a:cubicBezTo>
                <a:cubicBezTo>
                  <a:pt x="18" y="33"/>
                  <a:pt x="15" y="30"/>
                  <a:pt x="12" y="30"/>
                </a:cubicBezTo>
                <a:close/>
                <a:moveTo>
                  <a:pt x="58" y="24"/>
                </a:moveTo>
                <a:cubicBezTo>
                  <a:pt x="55" y="10"/>
                  <a:pt x="55" y="10"/>
                  <a:pt x="55" y="10"/>
                </a:cubicBezTo>
                <a:cubicBezTo>
                  <a:pt x="54" y="10"/>
                  <a:pt x="54" y="9"/>
                  <a:pt x="53" y="9"/>
                </a:cubicBezTo>
                <a:cubicBezTo>
                  <a:pt x="24" y="9"/>
                  <a:pt x="24" y="9"/>
                  <a:pt x="24" y="9"/>
                </a:cubicBezTo>
                <a:cubicBezTo>
                  <a:pt x="24" y="9"/>
                  <a:pt x="23" y="10"/>
                  <a:pt x="23" y="10"/>
                </a:cubicBezTo>
                <a:cubicBezTo>
                  <a:pt x="19" y="24"/>
                  <a:pt x="19" y="24"/>
                  <a:pt x="19" y="24"/>
                </a:cubicBezTo>
                <a:lnTo>
                  <a:pt x="58" y="24"/>
                </a:lnTo>
                <a:close/>
                <a:moveTo>
                  <a:pt x="65" y="30"/>
                </a:moveTo>
                <a:cubicBezTo>
                  <a:pt x="62" y="30"/>
                  <a:pt x="59" y="33"/>
                  <a:pt x="59" y="36"/>
                </a:cubicBezTo>
                <a:cubicBezTo>
                  <a:pt x="59" y="39"/>
                  <a:pt x="62" y="42"/>
                  <a:pt x="65" y="42"/>
                </a:cubicBezTo>
                <a:cubicBezTo>
                  <a:pt x="69" y="42"/>
                  <a:pt x="71" y="39"/>
                  <a:pt x="71" y="36"/>
                </a:cubicBezTo>
                <a:cubicBezTo>
                  <a:pt x="71" y="33"/>
                  <a:pt x="69" y="30"/>
                  <a:pt x="65" y="30"/>
                </a:cubicBez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147" name="Freeform 230"/>
          <p:cNvSpPr>
            <a:spLocks noEditPoints="1"/>
          </p:cNvSpPr>
          <p:nvPr/>
        </p:nvSpPr>
        <p:spPr bwMode="auto">
          <a:xfrm>
            <a:off x="980178" y="4775177"/>
            <a:ext cx="235733" cy="235825"/>
          </a:xfrm>
          <a:custGeom>
            <a:avLst/>
            <a:gdLst/>
            <a:ahLst/>
            <a:cxnLst>
              <a:cxn ang="0">
                <a:pos x="48" y="26"/>
              </a:cxn>
              <a:cxn ang="0">
                <a:pos x="16" y="58"/>
              </a:cxn>
              <a:cxn ang="0">
                <a:pos x="0" y="58"/>
              </a:cxn>
              <a:cxn ang="0">
                <a:pos x="0" y="42"/>
              </a:cxn>
              <a:cxn ang="0">
                <a:pos x="32" y="10"/>
              </a:cxn>
              <a:cxn ang="0">
                <a:pos x="48" y="26"/>
              </a:cxn>
              <a:cxn ang="0">
                <a:pos x="18" y="50"/>
              </a:cxn>
              <a:cxn ang="0">
                <a:pos x="9" y="41"/>
              </a:cxn>
              <a:cxn ang="0">
                <a:pos x="5" y="44"/>
              </a:cxn>
              <a:cxn ang="0">
                <a:pos x="5" y="48"/>
              </a:cxn>
              <a:cxn ang="0">
                <a:pos x="10" y="48"/>
              </a:cxn>
              <a:cxn ang="0">
                <a:pos x="10" y="53"/>
              </a:cxn>
              <a:cxn ang="0">
                <a:pos x="14" y="53"/>
              </a:cxn>
              <a:cxn ang="0">
                <a:pos x="18" y="50"/>
              </a:cxn>
              <a:cxn ang="0">
                <a:pos x="33" y="17"/>
              </a:cxn>
              <a:cxn ang="0">
                <a:pos x="33" y="17"/>
              </a:cxn>
              <a:cxn ang="0">
                <a:pos x="12" y="38"/>
              </a:cxn>
              <a:cxn ang="0">
                <a:pos x="12" y="38"/>
              </a:cxn>
              <a:cxn ang="0">
                <a:pos x="13" y="39"/>
              </a:cxn>
              <a:cxn ang="0">
                <a:pos x="13" y="39"/>
              </a:cxn>
              <a:cxn ang="0">
                <a:pos x="34" y="18"/>
              </a:cxn>
              <a:cxn ang="0">
                <a:pos x="34" y="18"/>
              </a:cxn>
              <a:cxn ang="0">
                <a:pos x="33" y="17"/>
              </a:cxn>
              <a:cxn ang="0">
                <a:pos x="57" y="18"/>
              </a:cxn>
              <a:cxn ang="0">
                <a:pos x="50" y="24"/>
              </a:cxn>
              <a:cxn ang="0">
                <a:pos x="34" y="8"/>
              </a:cxn>
              <a:cxn ang="0">
                <a:pos x="41" y="2"/>
              </a:cxn>
              <a:cxn ang="0">
                <a:pos x="44" y="0"/>
              </a:cxn>
              <a:cxn ang="0">
                <a:pos x="48" y="2"/>
              </a:cxn>
              <a:cxn ang="0">
                <a:pos x="57" y="11"/>
              </a:cxn>
              <a:cxn ang="0">
                <a:pos x="58" y="14"/>
              </a:cxn>
              <a:cxn ang="0">
                <a:pos x="57" y="18"/>
              </a:cxn>
            </a:cxnLst>
            <a:rect l="0" t="0" r="r" b="b"/>
            <a:pathLst>
              <a:path w="58" h="58">
                <a:moveTo>
                  <a:pt x="48" y="26"/>
                </a:moveTo>
                <a:cubicBezTo>
                  <a:pt x="16" y="58"/>
                  <a:pt x="16" y="58"/>
                  <a:pt x="16" y="58"/>
                </a:cubicBezTo>
                <a:cubicBezTo>
                  <a:pt x="0" y="58"/>
                  <a:pt x="0" y="58"/>
                  <a:pt x="0" y="58"/>
                </a:cubicBezTo>
                <a:cubicBezTo>
                  <a:pt x="0" y="42"/>
                  <a:pt x="0" y="42"/>
                  <a:pt x="0" y="42"/>
                </a:cubicBezTo>
                <a:cubicBezTo>
                  <a:pt x="32" y="10"/>
                  <a:pt x="32" y="10"/>
                  <a:pt x="32" y="10"/>
                </a:cubicBezTo>
                <a:lnTo>
                  <a:pt x="48" y="26"/>
                </a:lnTo>
                <a:close/>
                <a:moveTo>
                  <a:pt x="18" y="50"/>
                </a:moveTo>
                <a:cubicBezTo>
                  <a:pt x="9" y="41"/>
                  <a:pt x="9" y="41"/>
                  <a:pt x="9" y="41"/>
                </a:cubicBezTo>
                <a:cubicBezTo>
                  <a:pt x="5" y="44"/>
                  <a:pt x="5" y="44"/>
                  <a:pt x="5" y="44"/>
                </a:cubicBezTo>
                <a:cubicBezTo>
                  <a:pt x="5" y="48"/>
                  <a:pt x="5" y="48"/>
                  <a:pt x="5" y="48"/>
                </a:cubicBezTo>
                <a:cubicBezTo>
                  <a:pt x="10" y="48"/>
                  <a:pt x="10" y="48"/>
                  <a:pt x="10" y="48"/>
                </a:cubicBezTo>
                <a:cubicBezTo>
                  <a:pt x="10" y="53"/>
                  <a:pt x="10" y="53"/>
                  <a:pt x="10" y="53"/>
                </a:cubicBezTo>
                <a:cubicBezTo>
                  <a:pt x="14" y="53"/>
                  <a:pt x="14" y="53"/>
                  <a:pt x="14" y="53"/>
                </a:cubicBezTo>
                <a:lnTo>
                  <a:pt x="18" y="50"/>
                </a:lnTo>
                <a:close/>
                <a:moveTo>
                  <a:pt x="33" y="17"/>
                </a:moveTo>
                <a:cubicBezTo>
                  <a:pt x="33" y="17"/>
                  <a:pt x="33" y="17"/>
                  <a:pt x="33" y="17"/>
                </a:cubicBezTo>
                <a:cubicBezTo>
                  <a:pt x="12" y="38"/>
                  <a:pt x="12" y="38"/>
                  <a:pt x="12" y="38"/>
                </a:cubicBezTo>
                <a:cubicBezTo>
                  <a:pt x="12" y="38"/>
                  <a:pt x="12" y="38"/>
                  <a:pt x="12" y="38"/>
                </a:cubicBezTo>
                <a:cubicBezTo>
                  <a:pt x="12" y="39"/>
                  <a:pt x="12" y="39"/>
                  <a:pt x="13" y="39"/>
                </a:cubicBezTo>
                <a:cubicBezTo>
                  <a:pt x="13" y="39"/>
                  <a:pt x="13" y="39"/>
                  <a:pt x="13" y="39"/>
                </a:cubicBezTo>
                <a:cubicBezTo>
                  <a:pt x="34" y="18"/>
                  <a:pt x="34" y="18"/>
                  <a:pt x="34" y="18"/>
                </a:cubicBezTo>
                <a:cubicBezTo>
                  <a:pt x="34" y="18"/>
                  <a:pt x="34" y="18"/>
                  <a:pt x="34" y="18"/>
                </a:cubicBezTo>
                <a:cubicBezTo>
                  <a:pt x="34" y="17"/>
                  <a:pt x="34" y="17"/>
                  <a:pt x="33" y="17"/>
                </a:cubicBezTo>
                <a:close/>
                <a:moveTo>
                  <a:pt x="57" y="18"/>
                </a:moveTo>
                <a:cubicBezTo>
                  <a:pt x="50" y="24"/>
                  <a:pt x="50" y="24"/>
                  <a:pt x="50" y="24"/>
                </a:cubicBezTo>
                <a:cubicBezTo>
                  <a:pt x="34" y="8"/>
                  <a:pt x="34" y="8"/>
                  <a:pt x="34" y="8"/>
                </a:cubicBezTo>
                <a:cubicBezTo>
                  <a:pt x="41" y="2"/>
                  <a:pt x="41" y="2"/>
                  <a:pt x="41" y="2"/>
                </a:cubicBezTo>
                <a:cubicBezTo>
                  <a:pt x="42" y="1"/>
                  <a:pt x="43" y="0"/>
                  <a:pt x="44" y="0"/>
                </a:cubicBezTo>
                <a:cubicBezTo>
                  <a:pt x="45" y="0"/>
                  <a:pt x="47" y="1"/>
                  <a:pt x="48" y="2"/>
                </a:cubicBezTo>
                <a:cubicBezTo>
                  <a:pt x="57" y="11"/>
                  <a:pt x="57" y="11"/>
                  <a:pt x="57" y="11"/>
                </a:cubicBezTo>
                <a:cubicBezTo>
                  <a:pt x="57" y="12"/>
                  <a:pt x="58" y="13"/>
                  <a:pt x="58" y="14"/>
                </a:cubicBezTo>
                <a:cubicBezTo>
                  <a:pt x="58" y="15"/>
                  <a:pt x="57" y="17"/>
                  <a:pt x="57" y="18"/>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grpSp>
        <p:nvGrpSpPr>
          <p:cNvPr id="3" name="Group 4">
            <a:extLst>
              <a:ext uri="{FF2B5EF4-FFF2-40B4-BE49-F238E27FC236}">
                <a16:creationId xmlns:a16="http://schemas.microsoft.com/office/drawing/2014/main" id="{BC999E8A-17D7-4F5B-99AF-E4EE52027A9D}"/>
              </a:ext>
            </a:extLst>
          </p:cNvPr>
          <p:cNvGrpSpPr>
            <a:grpSpLocks noChangeAspect="1"/>
          </p:cNvGrpSpPr>
          <p:nvPr/>
        </p:nvGrpSpPr>
        <p:grpSpPr bwMode="auto">
          <a:xfrm>
            <a:off x="3776663" y="1831975"/>
            <a:ext cx="4638675" cy="3670300"/>
            <a:chOff x="2379" y="1154"/>
            <a:chExt cx="2922" cy="2312"/>
          </a:xfrm>
        </p:grpSpPr>
        <p:sp>
          <p:nvSpPr>
            <p:cNvPr id="4" name="AutoShape 3">
              <a:extLst>
                <a:ext uri="{FF2B5EF4-FFF2-40B4-BE49-F238E27FC236}">
                  <a16:creationId xmlns:a16="http://schemas.microsoft.com/office/drawing/2014/main" id="{B486E0C8-4026-45A3-A984-3164E56186A3}"/>
                </a:ext>
              </a:extLst>
            </p:cNvPr>
            <p:cNvSpPr>
              <a:spLocks noChangeAspect="1" noChangeArrowheads="1" noTextEdit="1"/>
            </p:cNvSpPr>
            <p:nvPr/>
          </p:nvSpPr>
          <p:spPr bwMode="auto">
            <a:xfrm>
              <a:off x="2379" y="1154"/>
              <a:ext cx="2922" cy="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 name="Freeform 5">
              <a:extLst>
                <a:ext uri="{FF2B5EF4-FFF2-40B4-BE49-F238E27FC236}">
                  <a16:creationId xmlns:a16="http://schemas.microsoft.com/office/drawing/2014/main" id="{D013AAEF-1D83-4166-A770-7D77CA93D34B}"/>
                </a:ext>
              </a:extLst>
            </p:cNvPr>
            <p:cNvSpPr>
              <a:spLocks/>
            </p:cNvSpPr>
            <p:nvPr/>
          </p:nvSpPr>
          <p:spPr bwMode="auto">
            <a:xfrm>
              <a:off x="2745" y="1144"/>
              <a:ext cx="860" cy="605"/>
            </a:xfrm>
            <a:custGeom>
              <a:avLst/>
              <a:gdLst>
                <a:gd name="T0" fmla="*/ 217 w 1134"/>
                <a:gd name="T1" fmla="*/ 792 h 797"/>
                <a:gd name="T2" fmla="*/ 976 w 1134"/>
                <a:gd name="T3" fmla="*/ 752 h 797"/>
                <a:gd name="T4" fmla="*/ 1066 w 1134"/>
                <a:gd name="T5" fmla="*/ 122 h 797"/>
                <a:gd name="T6" fmla="*/ 625 w 1134"/>
                <a:gd name="T7" fmla="*/ 16 h 797"/>
                <a:gd name="T8" fmla="*/ 14 w 1134"/>
                <a:gd name="T9" fmla="*/ 255 h 797"/>
                <a:gd name="T10" fmla="*/ 217 w 1134"/>
                <a:gd name="T11" fmla="*/ 792 h 797"/>
              </a:gdLst>
              <a:ahLst/>
              <a:cxnLst>
                <a:cxn ang="0">
                  <a:pos x="T0" y="T1"/>
                </a:cxn>
                <a:cxn ang="0">
                  <a:pos x="T2" y="T3"/>
                </a:cxn>
                <a:cxn ang="0">
                  <a:pos x="T4" y="T5"/>
                </a:cxn>
                <a:cxn ang="0">
                  <a:pos x="T6" y="T7"/>
                </a:cxn>
                <a:cxn ang="0">
                  <a:pos x="T8" y="T9"/>
                </a:cxn>
                <a:cxn ang="0">
                  <a:pos x="T10" y="T11"/>
                </a:cxn>
              </a:cxnLst>
              <a:rect l="0" t="0" r="r" b="b"/>
              <a:pathLst>
                <a:path w="1134" h="797">
                  <a:moveTo>
                    <a:pt x="217" y="792"/>
                  </a:moveTo>
                  <a:cubicBezTo>
                    <a:pt x="413" y="797"/>
                    <a:pt x="833" y="792"/>
                    <a:pt x="976" y="752"/>
                  </a:cubicBezTo>
                  <a:cubicBezTo>
                    <a:pt x="1120" y="711"/>
                    <a:pt x="1134" y="200"/>
                    <a:pt x="1066" y="122"/>
                  </a:cubicBezTo>
                  <a:cubicBezTo>
                    <a:pt x="996" y="45"/>
                    <a:pt x="749" y="22"/>
                    <a:pt x="625" y="16"/>
                  </a:cubicBezTo>
                  <a:cubicBezTo>
                    <a:pt x="315" y="0"/>
                    <a:pt x="28" y="21"/>
                    <a:pt x="14" y="255"/>
                  </a:cubicBezTo>
                  <a:cubicBezTo>
                    <a:pt x="0" y="498"/>
                    <a:pt x="4" y="787"/>
                    <a:pt x="217" y="792"/>
                  </a:cubicBez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 name="Freeform 6">
              <a:extLst>
                <a:ext uri="{FF2B5EF4-FFF2-40B4-BE49-F238E27FC236}">
                  <a16:creationId xmlns:a16="http://schemas.microsoft.com/office/drawing/2014/main" id="{6DB2B934-42B4-42CA-AE23-237E187B3F46}"/>
                </a:ext>
              </a:extLst>
            </p:cNvPr>
            <p:cNvSpPr>
              <a:spLocks/>
            </p:cNvSpPr>
            <p:nvPr/>
          </p:nvSpPr>
          <p:spPr bwMode="auto">
            <a:xfrm>
              <a:off x="3188" y="1623"/>
              <a:ext cx="143" cy="203"/>
            </a:xfrm>
            <a:custGeom>
              <a:avLst/>
              <a:gdLst>
                <a:gd name="T0" fmla="*/ 188 w 188"/>
                <a:gd name="T1" fmla="*/ 98 h 268"/>
                <a:gd name="T2" fmla="*/ 33 w 188"/>
                <a:gd name="T3" fmla="*/ 268 h 268"/>
                <a:gd name="T4" fmla="*/ 41 w 188"/>
                <a:gd name="T5" fmla="*/ 44 h 268"/>
                <a:gd name="T6" fmla="*/ 188 w 188"/>
                <a:gd name="T7" fmla="*/ 98 h 268"/>
              </a:gdLst>
              <a:ahLst/>
              <a:cxnLst>
                <a:cxn ang="0">
                  <a:pos x="T0" y="T1"/>
                </a:cxn>
                <a:cxn ang="0">
                  <a:pos x="T2" y="T3"/>
                </a:cxn>
                <a:cxn ang="0">
                  <a:pos x="T4" y="T5"/>
                </a:cxn>
                <a:cxn ang="0">
                  <a:pos x="T6" y="T7"/>
                </a:cxn>
              </a:cxnLst>
              <a:rect l="0" t="0" r="r" b="b"/>
              <a:pathLst>
                <a:path w="188" h="268">
                  <a:moveTo>
                    <a:pt x="188" y="98"/>
                  </a:moveTo>
                  <a:cubicBezTo>
                    <a:pt x="188" y="98"/>
                    <a:pt x="180" y="206"/>
                    <a:pt x="33" y="268"/>
                  </a:cubicBezTo>
                  <a:cubicBezTo>
                    <a:pt x="33" y="268"/>
                    <a:pt x="109" y="118"/>
                    <a:pt x="41" y="44"/>
                  </a:cubicBezTo>
                  <a:cubicBezTo>
                    <a:pt x="0" y="0"/>
                    <a:pt x="188" y="98"/>
                    <a:pt x="188" y="98"/>
                  </a:cubicBez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 name="Rectangle 7">
              <a:extLst>
                <a:ext uri="{FF2B5EF4-FFF2-40B4-BE49-F238E27FC236}">
                  <a16:creationId xmlns:a16="http://schemas.microsoft.com/office/drawing/2014/main" id="{2CA417C7-D5E7-47C0-86AE-962C8A455194}"/>
                </a:ext>
              </a:extLst>
            </p:cNvPr>
            <p:cNvSpPr>
              <a:spLocks noChangeArrowheads="1"/>
            </p:cNvSpPr>
            <p:nvPr/>
          </p:nvSpPr>
          <p:spPr bwMode="auto">
            <a:xfrm>
              <a:off x="2944" y="1329"/>
              <a:ext cx="448" cy="3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 name="Rectangle 8">
              <a:extLst>
                <a:ext uri="{FF2B5EF4-FFF2-40B4-BE49-F238E27FC236}">
                  <a16:creationId xmlns:a16="http://schemas.microsoft.com/office/drawing/2014/main" id="{5B9BD580-639D-4031-8B2F-D6738D1BC164}"/>
                </a:ext>
              </a:extLst>
            </p:cNvPr>
            <p:cNvSpPr>
              <a:spLocks noChangeArrowheads="1"/>
            </p:cNvSpPr>
            <p:nvPr/>
          </p:nvSpPr>
          <p:spPr bwMode="auto">
            <a:xfrm>
              <a:off x="2944" y="1415"/>
              <a:ext cx="448" cy="3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9" name="Rectangle 9">
              <a:extLst>
                <a:ext uri="{FF2B5EF4-FFF2-40B4-BE49-F238E27FC236}">
                  <a16:creationId xmlns:a16="http://schemas.microsoft.com/office/drawing/2014/main" id="{E96ED722-B59F-4652-9415-6B9A4587EF39}"/>
                </a:ext>
              </a:extLst>
            </p:cNvPr>
            <p:cNvSpPr>
              <a:spLocks noChangeArrowheads="1"/>
            </p:cNvSpPr>
            <p:nvPr/>
          </p:nvSpPr>
          <p:spPr bwMode="auto">
            <a:xfrm>
              <a:off x="2944" y="1501"/>
              <a:ext cx="448" cy="3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0" name="Freeform 10">
              <a:extLst>
                <a:ext uri="{FF2B5EF4-FFF2-40B4-BE49-F238E27FC236}">
                  <a16:creationId xmlns:a16="http://schemas.microsoft.com/office/drawing/2014/main" id="{F8E0AFE0-6185-4597-9235-EBD8B32EA6E5}"/>
                </a:ext>
              </a:extLst>
            </p:cNvPr>
            <p:cNvSpPr>
              <a:spLocks/>
            </p:cNvSpPr>
            <p:nvPr/>
          </p:nvSpPr>
          <p:spPr bwMode="auto">
            <a:xfrm>
              <a:off x="2315" y="2906"/>
              <a:ext cx="3247" cy="616"/>
            </a:xfrm>
            <a:custGeom>
              <a:avLst/>
              <a:gdLst>
                <a:gd name="T0" fmla="*/ 946 w 4281"/>
                <a:gd name="T1" fmla="*/ 516 h 812"/>
                <a:gd name="T2" fmla="*/ 2562 w 4281"/>
                <a:gd name="T3" fmla="*/ 673 h 812"/>
                <a:gd name="T4" fmla="*/ 3783 w 4281"/>
                <a:gd name="T5" fmla="*/ 523 h 812"/>
                <a:gd name="T6" fmla="*/ 3071 w 4281"/>
                <a:gd name="T7" fmla="*/ 103 h 812"/>
                <a:gd name="T8" fmla="*/ 860 w 4281"/>
                <a:gd name="T9" fmla="*/ 90 h 812"/>
                <a:gd name="T10" fmla="*/ 125 w 4281"/>
                <a:gd name="T11" fmla="*/ 226 h 812"/>
                <a:gd name="T12" fmla="*/ 946 w 4281"/>
                <a:gd name="T13" fmla="*/ 516 h 812"/>
              </a:gdLst>
              <a:ahLst/>
              <a:cxnLst>
                <a:cxn ang="0">
                  <a:pos x="T0" y="T1"/>
                </a:cxn>
                <a:cxn ang="0">
                  <a:pos x="T2" y="T3"/>
                </a:cxn>
                <a:cxn ang="0">
                  <a:pos x="T4" y="T5"/>
                </a:cxn>
                <a:cxn ang="0">
                  <a:pos x="T6" y="T7"/>
                </a:cxn>
                <a:cxn ang="0">
                  <a:pos x="T8" y="T9"/>
                </a:cxn>
                <a:cxn ang="0">
                  <a:pos x="T10" y="T11"/>
                </a:cxn>
                <a:cxn ang="0">
                  <a:pos x="T12" y="T13"/>
                </a:cxn>
              </a:cxnLst>
              <a:rect l="0" t="0" r="r" b="b"/>
              <a:pathLst>
                <a:path w="4281" h="812">
                  <a:moveTo>
                    <a:pt x="946" y="516"/>
                  </a:moveTo>
                  <a:cubicBezTo>
                    <a:pt x="1217" y="535"/>
                    <a:pt x="2055" y="598"/>
                    <a:pt x="2562" y="673"/>
                  </a:cubicBezTo>
                  <a:cubicBezTo>
                    <a:pt x="3502" y="812"/>
                    <a:pt x="4281" y="714"/>
                    <a:pt x="3783" y="523"/>
                  </a:cubicBezTo>
                  <a:cubicBezTo>
                    <a:pt x="3644" y="470"/>
                    <a:pt x="4067" y="221"/>
                    <a:pt x="3071" y="103"/>
                  </a:cubicBezTo>
                  <a:cubicBezTo>
                    <a:pt x="2197" y="0"/>
                    <a:pt x="1296" y="65"/>
                    <a:pt x="860" y="90"/>
                  </a:cubicBezTo>
                  <a:cubicBezTo>
                    <a:pt x="424" y="115"/>
                    <a:pt x="220" y="191"/>
                    <a:pt x="125" y="226"/>
                  </a:cubicBezTo>
                  <a:cubicBezTo>
                    <a:pt x="41" y="256"/>
                    <a:pt x="0" y="450"/>
                    <a:pt x="946" y="516"/>
                  </a:cubicBezTo>
                  <a:close/>
                </a:path>
              </a:pathLst>
            </a:custGeom>
            <a:solidFill>
              <a:srgbClr val="EDF4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 name="Freeform 11">
              <a:extLst>
                <a:ext uri="{FF2B5EF4-FFF2-40B4-BE49-F238E27FC236}">
                  <a16:creationId xmlns:a16="http://schemas.microsoft.com/office/drawing/2014/main" id="{E5C4F87A-58FF-492A-997D-275E8A1D147B}"/>
                </a:ext>
              </a:extLst>
            </p:cNvPr>
            <p:cNvSpPr>
              <a:spLocks/>
            </p:cNvSpPr>
            <p:nvPr/>
          </p:nvSpPr>
          <p:spPr bwMode="auto">
            <a:xfrm>
              <a:off x="3846" y="1410"/>
              <a:ext cx="141" cy="194"/>
            </a:xfrm>
            <a:custGeom>
              <a:avLst/>
              <a:gdLst>
                <a:gd name="T0" fmla="*/ 169 w 186"/>
                <a:gd name="T1" fmla="*/ 148 h 255"/>
                <a:gd name="T2" fmla="*/ 160 w 186"/>
                <a:gd name="T3" fmla="*/ 36 h 255"/>
                <a:gd name="T4" fmla="*/ 89 w 186"/>
                <a:gd name="T5" fmla="*/ 2 h 255"/>
                <a:gd name="T6" fmla="*/ 5 w 186"/>
                <a:gd name="T7" fmla="*/ 134 h 255"/>
                <a:gd name="T8" fmla="*/ 109 w 186"/>
                <a:gd name="T9" fmla="*/ 251 h 255"/>
                <a:gd name="T10" fmla="*/ 186 w 186"/>
                <a:gd name="T11" fmla="*/ 177 h 255"/>
                <a:gd name="T12" fmla="*/ 169 w 186"/>
                <a:gd name="T13" fmla="*/ 148 h 255"/>
              </a:gdLst>
              <a:ahLst/>
              <a:cxnLst>
                <a:cxn ang="0">
                  <a:pos x="T0" y="T1"/>
                </a:cxn>
                <a:cxn ang="0">
                  <a:pos x="T2" y="T3"/>
                </a:cxn>
                <a:cxn ang="0">
                  <a:pos x="T4" y="T5"/>
                </a:cxn>
                <a:cxn ang="0">
                  <a:pos x="T6" y="T7"/>
                </a:cxn>
                <a:cxn ang="0">
                  <a:pos x="T8" y="T9"/>
                </a:cxn>
                <a:cxn ang="0">
                  <a:pos x="T10" y="T11"/>
                </a:cxn>
                <a:cxn ang="0">
                  <a:pos x="T12" y="T13"/>
                </a:cxn>
              </a:cxnLst>
              <a:rect l="0" t="0" r="r" b="b"/>
              <a:pathLst>
                <a:path w="186" h="255">
                  <a:moveTo>
                    <a:pt x="169" y="148"/>
                  </a:moveTo>
                  <a:cubicBezTo>
                    <a:pt x="160" y="36"/>
                    <a:pt x="160" y="36"/>
                    <a:pt x="160" y="36"/>
                  </a:cubicBezTo>
                  <a:cubicBezTo>
                    <a:pt x="141" y="13"/>
                    <a:pt x="116" y="0"/>
                    <a:pt x="89" y="2"/>
                  </a:cubicBezTo>
                  <a:cubicBezTo>
                    <a:pt x="38" y="6"/>
                    <a:pt x="0" y="65"/>
                    <a:pt x="5" y="134"/>
                  </a:cubicBezTo>
                  <a:cubicBezTo>
                    <a:pt x="11" y="203"/>
                    <a:pt x="57" y="255"/>
                    <a:pt x="109" y="251"/>
                  </a:cubicBezTo>
                  <a:cubicBezTo>
                    <a:pt x="145" y="248"/>
                    <a:pt x="174" y="219"/>
                    <a:pt x="186" y="177"/>
                  </a:cubicBezTo>
                  <a:cubicBezTo>
                    <a:pt x="177" y="170"/>
                    <a:pt x="170" y="160"/>
                    <a:pt x="169" y="148"/>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 name="Freeform 12">
              <a:extLst>
                <a:ext uri="{FF2B5EF4-FFF2-40B4-BE49-F238E27FC236}">
                  <a16:creationId xmlns:a16="http://schemas.microsoft.com/office/drawing/2014/main" id="{687C873B-A2D6-4C97-AD1F-3320378F2E61}"/>
                </a:ext>
              </a:extLst>
            </p:cNvPr>
            <p:cNvSpPr>
              <a:spLocks/>
            </p:cNvSpPr>
            <p:nvPr/>
          </p:nvSpPr>
          <p:spPr bwMode="auto">
            <a:xfrm>
              <a:off x="3814" y="1417"/>
              <a:ext cx="138" cy="185"/>
            </a:xfrm>
            <a:custGeom>
              <a:avLst/>
              <a:gdLst>
                <a:gd name="T0" fmla="*/ 4 w 182"/>
                <a:gd name="T1" fmla="*/ 189 h 243"/>
                <a:gd name="T2" fmla="*/ 43 w 182"/>
                <a:gd name="T3" fmla="*/ 229 h 243"/>
                <a:gd name="T4" fmla="*/ 99 w 182"/>
                <a:gd name="T5" fmla="*/ 239 h 243"/>
                <a:gd name="T6" fmla="*/ 150 w 182"/>
                <a:gd name="T7" fmla="*/ 215 h 243"/>
                <a:gd name="T8" fmla="*/ 178 w 182"/>
                <a:gd name="T9" fmla="*/ 55 h 243"/>
                <a:gd name="T10" fmla="*/ 139 w 182"/>
                <a:gd name="T11" fmla="*/ 15 h 243"/>
                <a:gd name="T12" fmla="*/ 83 w 182"/>
                <a:gd name="T13" fmla="*/ 5 h 243"/>
                <a:gd name="T14" fmla="*/ 32 w 182"/>
                <a:gd name="T15" fmla="*/ 29 h 243"/>
                <a:gd name="T16" fmla="*/ 4 w 182"/>
                <a:gd name="T17" fmla="*/ 189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243">
                  <a:moveTo>
                    <a:pt x="4" y="189"/>
                  </a:moveTo>
                  <a:cubicBezTo>
                    <a:pt x="0" y="207"/>
                    <a:pt x="18" y="225"/>
                    <a:pt x="43" y="229"/>
                  </a:cubicBezTo>
                  <a:cubicBezTo>
                    <a:pt x="99" y="239"/>
                    <a:pt x="99" y="239"/>
                    <a:pt x="99" y="239"/>
                  </a:cubicBezTo>
                  <a:cubicBezTo>
                    <a:pt x="124" y="243"/>
                    <a:pt x="147" y="233"/>
                    <a:pt x="150" y="215"/>
                  </a:cubicBezTo>
                  <a:cubicBezTo>
                    <a:pt x="178" y="55"/>
                    <a:pt x="178" y="55"/>
                    <a:pt x="178" y="55"/>
                  </a:cubicBezTo>
                  <a:cubicBezTo>
                    <a:pt x="182" y="37"/>
                    <a:pt x="164" y="19"/>
                    <a:pt x="139" y="15"/>
                  </a:cubicBezTo>
                  <a:cubicBezTo>
                    <a:pt x="83" y="5"/>
                    <a:pt x="83" y="5"/>
                    <a:pt x="83" y="5"/>
                  </a:cubicBezTo>
                  <a:cubicBezTo>
                    <a:pt x="58" y="0"/>
                    <a:pt x="35" y="11"/>
                    <a:pt x="32" y="29"/>
                  </a:cubicBezTo>
                  <a:lnTo>
                    <a:pt x="4" y="189"/>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3" name="Freeform 13">
              <a:extLst>
                <a:ext uri="{FF2B5EF4-FFF2-40B4-BE49-F238E27FC236}">
                  <a16:creationId xmlns:a16="http://schemas.microsoft.com/office/drawing/2014/main" id="{ADA8495C-62DD-484A-83DA-2722EFCFD466}"/>
                </a:ext>
              </a:extLst>
            </p:cNvPr>
            <p:cNvSpPr>
              <a:spLocks/>
            </p:cNvSpPr>
            <p:nvPr/>
          </p:nvSpPr>
          <p:spPr bwMode="auto">
            <a:xfrm>
              <a:off x="3808" y="1533"/>
              <a:ext cx="156" cy="116"/>
            </a:xfrm>
            <a:custGeom>
              <a:avLst/>
              <a:gdLst>
                <a:gd name="T0" fmla="*/ 156 w 206"/>
                <a:gd name="T1" fmla="*/ 115 h 152"/>
                <a:gd name="T2" fmla="*/ 179 w 206"/>
                <a:gd name="T3" fmla="*/ 138 h 152"/>
                <a:gd name="T4" fmla="*/ 1 w 206"/>
                <a:gd name="T5" fmla="*/ 100 h 152"/>
                <a:gd name="T6" fmla="*/ 65 w 206"/>
                <a:gd name="T7" fmla="*/ 89 h 152"/>
                <a:gd name="T8" fmla="*/ 69 w 206"/>
                <a:gd name="T9" fmla="*/ 5 h 152"/>
                <a:gd name="T10" fmla="*/ 73 w 206"/>
                <a:gd name="T11" fmla="*/ 0 h 152"/>
                <a:gd name="T12" fmla="*/ 109 w 206"/>
                <a:gd name="T13" fmla="*/ 4 h 152"/>
                <a:gd name="T14" fmla="*/ 128 w 206"/>
                <a:gd name="T15" fmla="*/ 22 h 152"/>
                <a:gd name="T16" fmla="*/ 156 w 206"/>
                <a:gd name="T17" fmla="*/ 11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6" h="152">
                  <a:moveTo>
                    <a:pt x="156" y="115"/>
                  </a:moveTo>
                  <a:cubicBezTo>
                    <a:pt x="188" y="132"/>
                    <a:pt x="206" y="129"/>
                    <a:pt x="179" y="138"/>
                  </a:cubicBezTo>
                  <a:cubicBezTo>
                    <a:pt x="166" y="152"/>
                    <a:pt x="8" y="121"/>
                    <a:pt x="1" y="100"/>
                  </a:cubicBezTo>
                  <a:cubicBezTo>
                    <a:pt x="0" y="97"/>
                    <a:pt x="65" y="92"/>
                    <a:pt x="65" y="89"/>
                  </a:cubicBezTo>
                  <a:cubicBezTo>
                    <a:pt x="71" y="61"/>
                    <a:pt x="74" y="37"/>
                    <a:pt x="69" y="5"/>
                  </a:cubicBezTo>
                  <a:cubicBezTo>
                    <a:pt x="69" y="2"/>
                    <a:pt x="71" y="0"/>
                    <a:pt x="73" y="0"/>
                  </a:cubicBezTo>
                  <a:cubicBezTo>
                    <a:pt x="85" y="2"/>
                    <a:pt x="97" y="2"/>
                    <a:pt x="109" y="4"/>
                  </a:cubicBezTo>
                  <a:cubicBezTo>
                    <a:pt x="111" y="4"/>
                    <a:pt x="134" y="11"/>
                    <a:pt x="128" y="22"/>
                  </a:cubicBezTo>
                  <a:cubicBezTo>
                    <a:pt x="124" y="53"/>
                    <a:pt x="121" y="98"/>
                    <a:pt x="156" y="115"/>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4" name="Freeform 14">
              <a:extLst>
                <a:ext uri="{FF2B5EF4-FFF2-40B4-BE49-F238E27FC236}">
                  <a16:creationId xmlns:a16="http://schemas.microsoft.com/office/drawing/2014/main" id="{65A98BF1-DA15-4CCE-8840-B9C997B0036C}"/>
                </a:ext>
              </a:extLst>
            </p:cNvPr>
            <p:cNvSpPr>
              <a:spLocks/>
            </p:cNvSpPr>
            <p:nvPr/>
          </p:nvSpPr>
          <p:spPr bwMode="auto">
            <a:xfrm>
              <a:off x="3854" y="1442"/>
              <a:ext cx="98" cy="130"/>
            </a:xfrm>
            <a:custGeom>
              <a:avLst/>
              <a:gdLst>
                <a:gd name="T0" fmla="*/ 113 w 129"/>
                <a:gd name="T1" fmla="*/ 143 h 172"/>
                <a:gd name="T2" fmla="*/ 114 w 129"/>
                <a:gd name="T3" fmla="*/ 140 h 172"/>
                <a:gd name="T4" fmla="*/ 115 w 129"/>
                <a:gd name="T5" fmla="*/ 139 h 172"/>
                <a:gd name="T6" fmla="*/ 117 w 129"/>
                <a:gd name="T7" fmla="*/ 135 h 172"/>
                <a:gd name="T8" fmla="*/ 118 w 129"/>
                <a:gd name="T9" fmla="*/ 134 h 172"/>
                <a:gd name="T10" fmla="*/ 119 w 129"/>
                <a:gd name="T11" fmla="*/ 130 h 172"/>
                <a:gd name="T12" fmla="*/ 120 w 129"/>
                <a:gd name="T13" fmla="*/ 128 h 172"/>
                <a:gd name="T14" fmla="*/ 121 w 129"/>
                <a:gd name="T15" fmla="*/ 125 h 172"/>
                <a:gd name="T16" fmla="*/ 122 w 129"/>
                <a:gd name="T17" fmla="*/ 123 h 172"/>
                <a:gd name="T18" fmla="*/ 123 w 129"/>
                <a:gd name="T19" fmla="*/ 119 h 172"/>
                <a:gd name="T20" fmla="*/ 124 w 129"/>
                <a:gd name="T21" fmla="*/ 116 h 172"/>
                <a:gd name="T22" fmla="*/ 125 w 129"/>
                <a:gd name="T23" fmla="*/ 114 h 172"/>
                <a:gd name="T24" fmla="*/ 126 w 129"/>
                <a:gd name="T25" fmla="*/ 111 h 172"/>
                <a:gd name="T26" fmla="*/ 126 w 129"/>
                <a:gd name="T27" fmla="*/ 108 h 172"/>
                <a:gd name="T28" fmla="*/ 127 w 129"/>
                <a:gd name="T29" fmla="*/ 106 h 172"/>
                <a:gd name="T30" fmla="*/ 127 w 129"/>
                <a:gd name="T31" fmla="*/ 106 h 172"/>
                <a:gd name="T32" fmla="*/ 122 w 129"/>
                <a:gd name="T33" fmla="*/ 14 h 172"/>
                <a:gd name="T34" fmla="*/ 113 w 129"/>
                <a:gd name="T35" fmla="*/ 8 h 172"/>
                <a:gd name="T36" fmla="*/ 17 w 129"/>
                <a:gd name="T37" fmla="*/ 79 h 172"/>
                <a:gd name="T38" fmla="*/ 17 w 129"/>
                <a:gd name="T39" fmla="*/ 79 h 172"/>
                <a:gd name="T40" fmla="*/ 18 w 129"/>
                <a:gd name="T41" fmla="*/ 89 h 172"/>
                <a:gd name="T42" fmla="*/ 18 w 129"/>
                <a:gd name="T43" fmla="*/ 90 h 172"/>
                <a:gd name="T44" fmla="*/ 20 w 129"/>
                <a:gd name="T45" fmla="*/ 99 h 172"/>
                <a:gd name="T46" fmla="*/ 20 w 129"/>
                <a:gd name="T47" fmla="*/ 100 h 172"/>
                <a:gd name="T48" fmla="*/ 22 w 129"/>
                <a:gd name="T49" fmla="*/ 109 h 172"/>
                <a:gd name="T50" fmla="*/ 22 w 129"/>
                <a:gd name="T51" fmla="*/ 109 h 172"/>
                <a:gd name="T52" fmla="*/ 74 w 129"/>
                <a:gd name="T53" fmla="*/ 172 h 172"/>
                <a:gd name="T54" fmla="*/ 110 w 129"/>
                <a:gd name="T55" fmla="*/ 148 h 172"/>
                <a:gd name="T56" fmla="*/ 110 w 129"/>
                <a:gd name="T57" fmla="*/ 148 h 172"/>
                <a:gd name="T58" fmla="*/ 110 w 129"/>
                <a:gd name="T59" fmla="*/ 148 h 172"/>
                <a:gd name="T60" fmla="*/ 112 w 129"/>
                <a:gd name="T61" fmla="*/ 144 h 172"/>
                <a:gd name="T62" fmla="*/ 113 w 129"/>
                <a:gd name="T63" fmla="*/ 143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9" h="172">
                  <a:moveTo>
                    <a:pt x="113" y="143"/>
                  </a:moveTo>
                  <a:cubicBezTo>
                    <a:pt x="113" y="142"/>
                    <a:pt x="114" y="141"/>
                    <a:pt x="114" y="140"/>
                  </a:cubicBezTo>
                  <a:cubicBezTo>
                    <a:pt x="115" y="140"/>
                    <a:pt x="115" y="139"/>
                    <a:pt x="115" y="139"/>
                  </a:cubicBezTo>
                  <a:cubicBezTo>
                    <a:pt x="116" y="138"/>
                    <a:pt x="116" y="136"/>
                    <a:pt x="117" y="135"/>
                  </a:cubicBezTo>
                  <a:cubicBezTo>
                    <a:pt x="117" y="134"/>
                    <a:pt x="117" y="134"/>
                    <a:pt x="118" y="134"/>
                  </a:cubicBezTo>
                  <a:cubicBezTo>
                    <a:pt x="118" y="133"/>
                    <a:pt x="119" y="131"/>
                    <a:pt x="119" y="130"/>
                  </a:cubicBezTo>
                  <a:cubicBezTo>
                    <a:pt x="119" y="130"/>
                    <a:pt x="120" y="129"/>
                    <a:pt x="120" y="128"/>
                  </a:cubicBezTo>
                  <a:cubicBezTo>
                    <a:pt x="120" y="127"/>
                    <a:pt x="121" y="126"/>
                    <a:pt x="121" y="125"/>
                  </a:cubicBezTo>
                  <a:cubicBezTo>
                    <a:pt x="121" y="125"/>
                    <a:pt x="121" y="124"/>
                    <a:pt x="122" y="123"/>
                  </a:cubicBezTo>
                  <a:cubicBezTo>
                    <a:pt x="122" y="122"/>
                    <a:pt x="123" y="121"/>
                    <a:pt x="123" y="119"/>
                  </a:cubicBezTo>
                  <a:cubicBezTo>
                    <a:pt x="123" y="118"/>
                    <a:pt x="124" y="117"/>
                    <a:pt x="124" y="116"/>
                  </a:cubicBezTo>
                  <a:cubicBezTo>
                    <a:pt x="124" y="116"/>
                    <a:pt x="125" y="115"/>
                    <a:pt x="125" y="114"/>
                  </a:cubicBezTo>
                  <a:cubicBezTo>
                    <a:pt x="125" y="113"/>
                    <a:pt x="125" y="112"/>
                    <a:pt x="126" y="111"/>
                  </a:cubicBezTo>
                  <a:cubicBezTo>
                    <a:pt x="126" y="110"/>
                    <a:pt x="126" y="109"/>
                    <a:pt x="126" y="108"/>
                  </a:cubicBezTo>
                  <a:cubicBezTo>
                    <a:pt x="126" y="108"/>
                    <a:pt x="127" y="107"/>
                    <a:pt x="127" y="106"/>
                  </a:cubicBezTo>
                  <a:cubicBezTo>
                    <a:pt x="127" y="106"/>
                    <a:pt x="127" y="106"/>
                    <a:pt x="127" y="106"/>
                  </a:cubicBezTo>
                  <a:cubicBezTo>
                    <a:pt x="129" y="95"/>
                    <a:pt x="129" y="41"/>
                    <a:pt x="122" y="14"/>
                  </a:cubicBezTo>
                  <a:cubicBezTo>
                    <a:pt x="121" y="11"/>
                    <a:pt x="118" y="8"/>
                    <a:pt x="113" y="8"/>
                  </a:cubicBezTo>
                  <a:cubicBezTo>
                    <a:pt x="85" y="10"/>
                    <a:pt x="0" y="0"/>
                    <a:pt x="17" y="79"/>
                  </a:cubicBezTo>
                  <a:cubicBezTo>
                    <a:pt x="17" y="79"/>
                    <a:pt x="17" y="79"/>
                    <a:pt x="17" y="79"/>
                  </a:cubicBezTo>
                  <a:cubicBezTo>
                    <a:pt x="17" y="79"/>
                    <a:pt x="18" y="86"/>
                    <a:pt x="18" y="89"/>
                  </a:cubicBezTo>
                  <a:cubicBezTo>
                    <a:pt x="18" y="89"/>
                    <a:pt x="18" y="90"/>
                    <a:pt x="18" y="90"/>
                  </a:cubicBezTo>
                  <a:cubicBezTo>
                    <a:pt x="19" y="93"/>
                    <a:pt x="19" y="96"/>
                    <a:pt x="20" y="99"/>
                  </a:cubicBezTo>
                  <a:cubicBezTo>
                    <a:pt x="20" y="99"/>
                    <a:pt x="20" y="100"/>
                    <a:pt x="20" y="100"/>
                  </a:cubicBezTo>
                  <a:cubicBezTo>
                    <a:pt x="21" y="103"/>
                    <a:pt x="21" y="106"/>
                    <a:pt x="22" y="109"/>
                  </a:cubicBezTo>
                  <a:cubicBezTo>
                    <a:pt x="22" y="109"/>
                    <a:pt x="22" y="109"/>
                    <a:pt x="22" y="109"/>
                  </a:cubicBezTo>
                  <a:cubicBezTo>
                    <a:pt x="32" y="146"/>
                    <a:pt x="52" y="172"/>
                    <a:pt x="74" y="172"/>
                  </a:cubicBezTo>
                  <a:cubicBezTo>
                    <a:pt x="88" y="172"/>
                    <a:pt x="100" y="163"/>
                    <a:pt x="110" y="148"/>
                  </a:cubicBezTo>
                  <a:cubicBezTo>
                    <a:pt x="110" y="148"/>
                    <a:pt x="110" y="148"/>
                    <a:pt x="110" y="148"/>
                  </a:cubicBezTo>
                  <a:cubicBezTo>
                    <a:pt x="110" y="148"/>
                    <a:pt x="110" y="148"/>
                    <a:pt x="110" y="148"/>
                  </a:cubicBezTo>
                  <a:cubicBezTo>
                    <a:pt x="110" y="147"/>
                    <a:pt x="111" y="146"/>
                    <a:pt x="112" y="144"/>
                  </a:cubicBezTo>
                  <a:cubicBezTo>
                    <a:pt x="112" y="144"/>
                    <a:pt x="112" y="144"/>
                    <a:pt x="113" y="143"/>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 name="Freeform 15">
              <a:extLst>
                <a:ext uri="{FF2B5EF4-FFF2-40B4-BE49-F238E27FC236}">
                  <a16:creationId xmlns:a16="http://schemas.microsoft.com/office/drawing/2014/main" id="{F38AA241-9E24-4982-8A70-022DAC6D0707}"/>
                </a:ext>
              </a:extLst>
            </p:cNvPr>
            <p:cNvSpPr>
              <a:spLocks/>
            </p:cNvSpPr>
            <p:nvPr/>
          </p:nvSpPr>
          <p:spPr bwMode="auto">
            <a:xfrm>
              <a:off x="4172" y="1574"/>
              <a:ext cx="12" cy="55"/>
            </a:xfrm>
            <a:custGeom>
              <a:avLst/>
              <a:gdLst>
                <a:gd name="T0" fmla="*/ 0 w 17"/>
                <a:gd name="T1" fmla="*/ 70 h 73"/>
                <a:gd name="T2" fmla="*/ 9 w 17"/>
                <a:gd name="T3" fmla="*/ 69 h 73"/>
                <a:gd name="T4" fmla="*/ 16 w 17"/>
                <a:gd name="T5" fmla="*/ 39 h 73"/>
                <a:gd name="T6" fmla="*/ 15 w 17"/>
                <a:gd name="T7" fmla="*/ 0 h 73"/>
                <a:gd name="T8" fmla="*/ 9 w 17"/>
                <a:gd name="T9" fmla="*/ 23 h 73"/>
                <a:gd name="T10" fmla="*/ 0 w 17"/>
                <a:gd name="T11" fmla="*/ 70 h 73"/>
              </a:gdLst>
              <a:ahLst/>
              <a:cxnLst>
                <a:cxn ang="0">
                  <a:pos x="T0" y="T1"/>
                </a:cxn>
                <a:cxn ang="0">
                  <a:pos x="T2" y="T3"/>
                </a:cxn>
                <a:cxn ang="0">
                  <a:pos x="T4" y="T5"/>
                </a:cxn>
                <a:cxn ang="0">
                  <a:pos x="T6" y="T7"/>
                </a:cxn>
                <a:cxn ang="0">
                  <a:pos x="T8" y="T9"/>
                </a:cxn>
                <a:cxn ang="0">
                  <a:pos x="T10" y="T11"/>
                </a:cxn>
              </a:cxnLst>
              <a:rect l="0" t="0" r="r" b="b"/>
              <a:pathLst>
                <a:path w="17" h="73">
                  <a:moveTo>
                    <a:pt x="0" y="70"/>
                  </a:moveTo>
                  <a:cubicBezTo>
                    <a:pt x="0" y="70"/>
                    <a:pt x="6" y="73"/>
                    <a:pt x="9" y="69"/>
                  </a:cubicBezTo>
                  <a:cubicBezTo>
                    <a:pt x="13" y="62"/>
                    <a:pt x="16" y="45"/>
                    <a:pt x="16" y="39"/>
                  </a:cubicBezTo>
                  <a:cubicBezTo>
                    <a:pt x="17" y="32"/>
                    <a:pt x="15" y="0"/>
                    <a:pt x="15" y="0"/>
                  </a:cubicBezTo>
                  <a:cubicBezTo>
                    <a:pt x="15" y="0"/>
                    <a:pt x="8" y="10"/>
                    <a:pt x="9" y="23"/>
                  </a:cubicBezTo>
                  <a:cubicBezTo>
                    <a:pt x="10" y="42"/>
                    <a:pt x="0" y="70"/>
                    <a:pt x="0" y="70"/>
                  </a:cubicBez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 name="Freeform 16">
              <a:extLst>
                <a:ext uri="{FF2B5EF4-FFF2-40B4-BE49-F238E27FC236}">
                  <a16:creationId xmlns:a16="http://schemas.microsoft.com/office/drawing/2014/main" id="{C212FDF2-0CFE-4F02-8055-0E0452D12B2E}"/>
                </a:ext>
              </a:extLst>
            </p:cNvPr>
            <p:cNvSpPr>
              <a:spLocks/>
            </p:cNvSpPr>
            <p:nvPr/>
          </p:nvSpPr>
          <p:spPr bwMode="auto">
            <a:xfrm>
              <a:off x="4160" y="1574"/>
              <a:ext cx="22" cy="70"/>
            </a:xfrm>
            <a:custGeom>
              <a:avLst/>
              <a:gdLst>
                <a:gd name="T0" fmla="*/ 16 w 29"/>
                <a:gd name="T1" fmla="*/ 65 h 92"/>
                <a:gd name="T2" fmla="*/ 14 w 29"/>
                <a:gd name="T3" fmla="*/ 24 h 92"/>
                <a:gd name="T4" fmla="*/ 14 w 29"/>
                <a:gd name="T5" fmla="*/ 0 h 92"/>
                <a:gd name="T6" fmla="*/ 25 w 29"/>
                <a:gd name="T7" fmla="*/ 34 h 92"/>
                <a:gd name="T8" fmla="*/ 28 w 29"/>
                <a:gd name="T9" fmla="*/ 55 h 92"/>
                <a:gd name="T10" fmla="*/ 16 w 29"/>
                <a:gd name="T11" fmla="*/ 65 h 92"/>
              </a:gdLst>
              <a:ahLst/>
              <a:cxnLst>
                <a:cxn ang="0">
                  <a:pos x="T0" y="T1"/>
                </a:cxn>
                <a:cxn ang="0">
                  <a:pos x="T2" y="T3"/>
                </a:cxn>
                <a:cxn ang="0">
                  <a:pos x="T4" y="T5"/>
                </a:cxn>
                <a:cxn ang="0">
                  <a:pos x="T6" y="T7"/>
                </a:cxn>
                <a:cxn ang="0">
                  <a:pos x="T8" y="T9"/>
                </a:cxn>
                <a:cxn ang="0">
                  <a:pos x="T10" y="T11"/>
                </a:cxn>
              </a:cxnLst>
              <a:rect l="0" t="0" r="r" b="b"/>
              <a:pathLst>
                <a:path w="29" h="92">
                  <a:moveTo>
                    <a:pt x="16" y="65"/>
                  </a:moveTo>
                  <a:cubicBezTo>
                    <a:pt x="22" y="54"/>
                    <a:pt x="20" y="40"/>
                    <a:pt x="14" y="24"/>
                  </a:cubicBezTo>
                  <a:cubicBezTo>
                    <a:pt x="8" y="9"/>
                    <a:pt x="14" y="0"/>
                    <a:pt x="14" y="0"/>
                  </a:cubicBezTo>
                  <a:cubicBezTo>
                    <a:pt x="14" y="0"/>
                    <a:pt x="19" y="10"/>
                    <a:pt x="25" y="34"/>
                  </a:cubicBezTo>
                  <a:cubicBezTo>
                    <a:pt x="27" y="41"/>
                    <a:pt x="29" y="48"/>
                    <a:pt x="28" y="55"/>
                  </a:cubicBezTo>
                  <a:cubicBezTo>
                    <a:pt x="26" y="77"/>
                    <a:pt x="0" y="92"/>
                    <a:pt x="16" y="65"/>
                  </a:cubicBez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7" name="Freeform 17">
              <a:extLst>
                <a:ext uri="{FF2B5EF4-FFF2-40B4-BE49-F238E27FC236}">
                  <a16:creationId xmlns:a16="http://schemas.microsoft.com/office/drawing/2014/main" id="{2F09BD1E-B4D8-44B2-8F6F-888B53B6E0A4}"/>
                </a:ext>
              </a:extLst>
            </p:cNvPr>
            <p:cNvSpPr>
              <a:spLocks/>
            </p:cNvSpPr>
            <p:nvPr/>
          </p:nvSpPr>
          <p:spPr bwMode="auto">
            <a:xfrm>
              <a:off x="3820" y="2938"/>
              <a:ext cx="110" cy="71"/>
            </a:xfrm>
            <a:custGeom>
              <a:avLst/>
              <a:gdLst>
                <a:gd name="T0" fmla="*/ 141 w 145"/>
                <a:gd name="T1" fmla="*/ 77 h 94"/>
                <a:gd name="T2" fmla="*/ 93 w 145"/>
                <a:gd name="T3" fmla="*/ 65 h 94"/>
                <a:gd name="T4" fmla="*/ 50 w 145"/>
                <a:gd name="T5" fmla="*/ 53 h 94"/>
                <a:gd name="T6" fmla="*/ 40 w 145"/>
                <a:gd name="T7" fmla="*/ 2 h 94"/>
                <a:gd name="T8" fmla="*/ 17 w 145"/>
                <a:gd name="T9" fmla="*/ 86 h 94"/>
                <a:gd name="T10" fmla="*/ 137 w 145"/>
                <a:gd name="T11" fmla="*/ 91 h 94"/>
                <a:gd name="T12" fmla="*/ 141 w 145"/>
                <a:gd name="T13" fmla="*/ 77 h 94"/>
              </a:gdLst>
              <a:ahLst/>
              <a:cxnLst>
                <a:cxn ang="0">
                  <a:pos x="T0" y="T1"/>
                </a:cxn>
                <a:cxn ang="0">
                  <a:pos x="T2" y="T3"/>
                </a:cxn>
                <a:cxn ang="0">
                  <a:pos x="T4" y="T5"/>
                </a:cxn>
                <a:cxn ang="0">
                  <a:pos x="T6" y="T7"/>
                </a:cxn>
                <a:cxn ang="0">
                  <a:pos x="T8" y="T9"/>
                </a:cxn>
                <a:cxn ang="0">
                  <a:pos x="T10" y="T11"/>
                </a:cxn>
                <a:cxn ang="0">
                  <a:pos x="T12" y="T13"/>
                </a:cxn>
              </a:cxnLst>
              <a:rect l="0" t="0" r="r" b="b"/>
              <a:pathLst>
                <a:path w="145" h="94">
                  <a:moveTo>
                    <a:pt x="141" y="77"/>
                  </a:moveTo>
                  <a:cubicBezTo>
                    <a:pt x="141" y="77"/>
                    <a:pt x="128" y="71"/>
                    <a:pt x="93" y="65"/>
                  </a:cubicBezTo>
                  <a:cubicBezTo>
                    <a:pt x="73" y="61"/>
                    <a:pt x="57" y="61"/>
                    <a:pt x="50" y="53"/>
                  </a:cubicBezTo>
                  <a:cubicBezTo>
                    <a:pt x="38" y="40"/>
                    <a:pt x="46" y="0"/>
                    <a:pt x="40" y="2"/>
                  </a:cubicBezTo>
                  <a:cubicBezTo>
                    <a:pt x="11" y="9"/>
                    <a:pt x="0" y="77"/>
                    <a:pt x="17" y="86"/>
                  </a:cubicBezTo>
                  <a:cubicBezTo>
                    <a:pt x="34" y="94"/>
                    <a:pt x="129" y="91"/>
                    <a:pt x="137" y="91"/>
                  </a:cubicBezTo>
                  <a:cubicBezTo>
                    <a:pt x="145" y="90"/>
                    <a:pt x="143" y="75"/>
                    <a:pt x="141" y="77"/>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8" name="Freeform 18">
              <a:extLst>
                <a:ext uri="{FF2B5EF4-FFF2-40B4-BE49-F238E27FC236}">
                  <a16:creationId xmlns:a16="http://schemas.microsoft.com/office/drawing/2014/main" id="{1E395C48-2F41-4D3E-8213-0D9634153674}"/>
                </a:ext>
              </a:extLst>
            </p:cNvPr>
            <p:cNvSpPr>
              <a:spLocks/>
            </p:cNvSpPr>
            <p:nvPr/>
          </p:nvSpPr>
          <p:spPr bwMode="auto">
            <a:xfrm>
              <a:off x="3699" y="2349"/>
              <a:ext cx="155" cy="585"/>
            </a:xfrm>
            <a:custGeom>
              <a:avLst/>
              <a:gdLst>
                <a:gd name="T0" fmla="*/ 91 w 204"/>
                <a:gd name="T1" fmla="*/ 87 h 771"/>
                <a:gd name="T2" fmla="*/ 103 w 204"/>
                <a:gd name="T3" fmla="*/ 37 h 771"/>
                <a:gd name="T4" fmla="*/ 138 w 204"/>
                <a:gd name="T5" fmla="*/ 1 h 771"/>
                <a:gd name="T6" fmla="*/ 93 w 204"/>
                <a:gd name="T7" fmla="*/ 470 h 771"/>
                <a:gd name="T8" fmla="*/ 14 w 204"/>
                <a:gd name="T9" fmla="*/ 764 h 771"/>
                <a:gd name="T10" fmla="*/ 91 w 204"/>
                <a:gd name="T11" fmla="*/ 87 h 771"/>
              </a:gdLst>
              <a:ahLst/>
              <a:cxnLst>
                <a:cxn ang="0">
                  <a:pos x="T0" y="T1"/>
                </a:cxn>
                <a:cxn ang="0">
                  <a:pos x="T2" y="T3"/>
                </a:cxn>
                <a:cxn ang="0">
                  <a:pos x="T4" y="T5"/>
                </a:cxn>
                <a:cxn ang="0">
                  <a:pos x="T6" y="T7"/>
                </a:cxn>
                <a:cxn ang="0">
                  <a:pos x="T8" y="T9"/>
                </a:cxn>
                <a:cxn ang="0">
                  <a:pos x="T10" y="T11"/>
                </a:cxn>
              </a:cxnLst>
              <a:rect l="0" t="0" r="r" b="b"/>
              <a:pathLst>
                <a:path w="204" h="771">
                  <a:moveTo>
                    <a:pt x="91" y="87"/>
                  </a:moveTo>
                  <a:cubicBezTo>
                    <a:pt x="95" y="70"/>
                    <a:pt x="99" y="54"/>
                    <a:pt x="103" y="37"/>
                  </a:cubicBezTo>
                  <a:cubicBezTo>
                    <a:pt x="117" y="13"/>
                    <a:pt x="129" y="0"/>
                    <a:pt x="138" y="1"/>
                  </a:cubicBezTo>
                  <a:cubicBezTo>
                    <a:pt x="173" y="7"/>
                    <a:pt x="204" y="143"/>
                    <a:pt x="93" y="470"/>
                  </a:cubicBezTo>
                  <a:cubicBezTo>
                    <a:pt x="88" y="487"/>
                    <a:pt x="15" y="771"/>
                    <a:pt x="14" y="764"/>
                  </a:cubicBezTo>
                  <a:cubicBezTo>
                    <a:pt x="0" y="680"/>
                    <a:pt x="31" y="340"/>
                    <a:pt x="91" y="87"/>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9" name="Freeform 19">
              <a:extLst>
                <a:ext uri="{FF2B5EF4-FFF2-40B4-BE49-F238E27FC236}">
                  <a16:creationId xmlns:a16="http://schemas.microsoft.com/office/drawing/2014/main" id="{E8F93D8C-82E2-43BB-AFB5-BE6FE77353E0}"/>
                </a:ext>
              </a:extLst>
            </p:cNvPr>
            <p:cNvSpPr>
              <a:spLocks/>
            </p:cNvSpPr>
            <p:nvPr/>
          </p:nvSpPr>
          <p:spPr bwMode="auto">
            <a:xfrm>
              <a:off x="3722" y="2035"/>
              <a:ext cx="152" cy="546"/>
            </a:xfrm>
            <a:custGeom>
              <a:avLst/>
              <a:gdLst>
                <a:gd name="T0" fmla="*/ 97 w 201"/>
                <a:gd name="T1" fmla="*/ 5 h 720"/>
                <a:gd name="T2" fmla="*/ 144 w 201"/>
                <a:gd name="T3" fmla="*/ 56 h 720"/>
                <a:gd name="T4" fmla="*/ 185 w 201"/>
                <a:gd name="T5" fmla="*/ 373 h 720"/>
                <a:gd name="T6" fmla="*/ 80 w 201"/>
                <a:gd name="T7" fmla="*/ 720 h 720"/>
                <a:gd name="T8" fmla="*/ 31 w 201"/>
                <a:gd name="T9" fmla="*/ 481 h 720"/>
                <a:gd name="T10" fmla="*/ 97 w 201"/>
                <a:gd name="T11" fmla="*/ 5 h 720"/>
              </a:gdLst>
              <a:ahLst/>
              <a:cxnLst>
                <a:cxn ang="0">
                  <a:pos x="T0" y="T1"/>
                </a:cxn>
                <a:cxn ang="0">
                  <a:pos x="T2" y="T3"/>
                </a:cxn>
                <a:cxn ang="0">
                  <a:pos x="T4" y="T5"/>
                </a:cxn>
                <a:cxn ang="0">
                  <a:pos x="T6" y="T7"/>
                </a:cxn>
                <a:cxn ang="0">
                  <a:pos x="T8" y="T9"/>
                </a:cxn>
                <a:cxn ang="0">
                  <a:pos x="T10" y="T11"/>
                </a:cxn>
              </a:cxnLst>
              <a:rect l="0" t="0" r="r" b="b"/>
              <a:pathLst>
                <a:path w="201" h="720">
                  <a:moveTo>
                    <a:pt x="97" y="5"/>
                  </a:moveTo>
                  <a:cubicBezTo>
                    <a:pt x="124" y="0"/>
                    <a:pt x="125" y="16"/>
                    <a:pt x="144" y="56"/>
                  </a:cubicBezTo>
                  <a:cubicBezTo>
                    <a:pt x="181" y="134"/>
                    <a:pt x="201" y="250"/>
                    <a:pt x="185" y="373"/>
                  </a:cubicBezTo>
                  <a:cubicBezTo>
                    <a:pt x="166" y="516"/>
                    <a:pt x="126" y="642"/>
                    <a:pt x="80" y="720"/>
                  </a:cubicBezTo>
                  <a:cubicBezTo>
                    <a:pt x="53" y="652"/>
                    <a:pt x="41" y="571"/>
                    <a:pt x="31" y="481"/>
                  </a:cubicBezTo>
                  <a:cubicBezTo>
                    <a:pt x="0" y="202"/>
                    <a:pt x="12" y="19"/>
                    <a:pt x="97" y="5"/>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0" name="Freeform 20">
              <a:extLst>
                <a:ext uri="{FF2B5EF4-FFF2-40B4-BE49-F238E27FC236}">
                  <a16:creationId xmlns:a16="http://schemas.microsoft.com/office/drawing/2014/main" id="{0EE62591-7A24-4907-A487-432A0AB398A2}"/>
                </a:ext>
              </a:extLst>
            </p:cNvPr>
            <p:cNvSpPr>
              <a:spLocks/>
            </p:cNvSpPr>
            <p:nvPr/>
          </p:nvSpPr>
          <p:spPr bwMode="auto">
            <a:xfrm>
              <a:off x="3735" y="2271"/>
              <a:ext cx="129" cy="120"/>
            </a:xfrm>
            <a:custGeom>
              <a:avLst/>
              <a:gdLst>
                <a:gd name="T0" fmla="*/ 108 w 171"/>
                <a:gd name="T1" fmla="*/ 13 h 158"/>
                <a:gd name="T2" fmla="*/ 0 w 171"/>
                <a:gd name="T3" fmla="*/ 1 h 158"/>
                <a:gd name="T4" fmla="*/ 13 w 171"/>
                <a:gd name="T5" fmla="*/ 156 h 158"/>
                <a:gd name="T6" fmla="*/ 151 w 171"/>
                <a:gd name="T7" fmla="*/ 158 h 158"/>
                <a:gd name="T8" fmla="*/ 168 w 171"/>
                <a:gd name="T9" fmla="*/ 61 h 158"/>
                <a:gd name="T10" fmla="*/ 171 w 171"/>
                <a:gd name="T11" fmla="*/ 32 h 158"/>
                <a:gd name="T12" fmla="*/ 108 w 171"/>
                <a:gd name="T13" fmla="*/ 13 h 158"/>
              </a:gdLst>
              <a:ahLst/>
              <a:cxnLst>
                <a:cxn ang="0">
                  <a:pos x="T0" y="T1"/>
                </a:cxn>
                <a:cxn ang="0">
                  <a:pos x="T2" y="T3"/>
                </a:cxn>
                <a:cxn ang="0">
                  <a:pos x="T4" y="T5"/>
                </a:cxn>
                <a:cxn ang="0">
                  <a:pos x="T6" y="T7"/>
                </a:cxn>
                <a:cxn ang="0">
                  <a:pos x="T8" y="T9"/>
                </a:cxn>
                <a:cxn ang="0">
                  <a:pos x="T10" y="T11"/>
                </a:cxn>
                <a:cxn ang="0">
                  <a:pos x="T12" y="T13"/>
                </a:cxn>
              </a:cxnLst>
              <a:rect l="0" t="0" r="r" b="b"/>
              <a:pathLst>
                <a:path w="171" h="158">
                  <a:moveTo>
                    <a:pt x="108" y="13"/>
                  </a:moveTo>
                  <a:cubicBezTo>
                    <a:pt x="71" y="4"/>
                    <a:pt x="34" y="0"/>
                    <a:pt x="0" y="1"/>
                  </a:cubicBezTo>
                  <a:cubicBezTo>
                    <a:pt x="2" y="48"/>
                    <a:pt x="7" y="100"/>
                    <a:pt x="13" y="156"/>
                  </a:cubicBezTo>
                  <a:cubicBezTo>
                    <a:pt x="54" y="112"/>
                    <a:pt x="133" y="136"/>
                    <a:pt x="151" y="158"/>
                  </a:cubicBezTo>
                  <a:cubicBezTo>
                    <a:pt x="158" y="127"/>
                    <a:pt x="163" y="94"/>
                    <a:pt x="168" y="61"/>
                  </a:cubicBezTo>
                  <a:cubicBezTo>
                    <a:pt x="169" y="51"/>
                    <a:pt x="170" y="41"/>
                    <a:pt x="171" y="32"/>
                  </a:cubicBezTo>
                  <a:cubicBezTo>
                    <a:pt x="150" y="25"/>
                    <a:pt x="129" y="19"/>
                    <a:pt x="108" y="13"/>
                  </a:cubicBez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1" name="Freeform 21">
              <a:extLst>
                <a:ext uri="{FF2B5EF4-FFF2-40B4-BE49-F238E27FC236}">
                  <a16:creationId xmlns:a16="http://schemas.microsoft.com/office/drawing/2014/main" id="{BB5E950B-15D0-432E-8BE3-2A27FA4B42C7}"/>
                </a:ext>
              </a:extLst>
            </p:cNvPr>
            <p:cNvSpPr>
              <a:spLocks/>
            </p:cNvSpPr>
            <p:nvPr/>
          </p:nvSpPr>
          <p:spPr bwMode="auto">
            <a:xfrm>
              <a:off x="3640" y="1749"/>
              <a:ext cx="93" cy="216"/>
            </a:xfrm>
            <a:custGeom>
              <a:avLst/>
              <a:gdLst>
                <a:gd name="T0" fmla="*/ 45 w 123"/>
                <a:gd name="T1" fmla="*/ 9 h 285"/>
                <a:gd name="T2" fmla="*/ 123 w 123"/>
                <a:gd name="T3" fmla="*/ 217 h 285"/>
                <a:gd name="T4" fmla="*/ 27 w 123"/>
                <a:gd name="T5" fmla="*/ 71 h 285"/>
                <a:gd name="T6" fmla="*/ 45 w 123"/>
                <a:gd name="T7" fmla="*/ 9 h 285"/>
              </a:gdLst>
              <a:ahLst/>
              <a:cxnLst>
                <a:cxn ang="0">
                  <a:pos x="T0" y="T1"/>
                </a:cxn>
                <a:cxn ang="0">
                  <a:pos x="T2" y="T3"/>
                </a:cxn>
                <a:cxn ang="0">
                  <a:pos x="T4" y="T5"/>
                </a:cxn>
                <a:cxn ang="0">
                  <a:pos x="T6" y="T7"/>
                </a:cxn>
              </a:cxnLst>
              <a:rect l="0" t="0" r="r" b="b"/>
              <a:pathLst>
                <a:path w="123" h="285">
                  <a:moveTo>
                    <a:pt x="45" y="9"/>
                  </a:moveTo>
                  <a:cubicBezTo>
                    <a:pt x="86" y="47"/>
                    <a:pt x="123" y="217"/>
                    <a:pt x="123" y="217"/>
                  </a:cubicBezTo>
                  <a:cubicBezTo>
                    <a:pt x="123" y="217"/>
                    <a:pt x="118" y="285"/>
                    <a:pt x="27" y="71"/>
                  </a:cubicBezTo>
                  <a:cubicBezTo>
                    <a:pt x="0" y="7"/>
                    <a:pt x="35" y="0"/>
                    <a:pt x="45" y="9"/>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2" name="Freeform 22">
              <a:extLst>
                <a:ext uri="{FF2B5EF4-FFF2-40B4-BE49-F238E27FC236}">
                  <a16:creationId xmlns:a16="http://schemas.microsoft.com/office/drawing/2014/main" id="{99EB9D44-0EFC-4A6C-BD65-2CD7C9987577}"/>
                </a:ext>
              </a:extLst>
            </p:cNvPr>
            <p:cNvSpPr>
              <a:spLocks/>
            </p:cNvSpPr>
            <p:nvPr/>
          </p:nvSpPr>
          <p:spPr bwMode="auto">
            <a:xfrm>
              <a:off x="3974" y="1707"/>
              <a:ext cx="80" cy="216"/>
            </a:xfrm>
            <a:custGeom>
              <a:avLst/>
              <a:gdLst>
                <a:gd name="T0" fmla="*/ 26 w 106"/>
                <a:gd name="T1" fmla="*/ 9 h 285"/>
                <a:gd name="T2" fmla="*/ 96 w 106"/>
                <a:gd name="T3" fmla="*/ 168 h 285"/>
                <a:gd name="T4" fmla="*/ 100 w 106"/>
                <a:gd name="T5" fmla="*/ 219 h 285"/>
                <a:gd name="T6" fmla="*/ 17 w 106"/>
                <a:gd name="T7" fmla="*/ 97 h 285"/>
                <a:gd name="T8" fmla="*/ 26 w 106"/>
                <a:gd name="T9" fmla="*/ 9 h 285"/>
              </a:gdLst>
              <a:ahLst/>
              <a:cxnLst>
                <a:cxn ang="0">
                  <a:pos x="T0" y="T1"/>
                </a:cxn>
                <a:cxn ang="0">
                  <a:pos x="T2" y="T3"/>
                </a:cxn>
                <a:cxn ang="0">
                  <a:pos x="T4" y="T5"/>
                </a:cxn>
                <a:cxn ang="0">
                  <a:pos x="T6" y="T7"/>
                </a:cxn>
                <a:cxn ang="0">
                  <a:pos x="T8" y="T9"/>
                </a:cxn>
              </a:cxnLst>
              <a:rect l="0" t="0" r="r" b="b"/>
              <a:pathLst>
                <a:path w="106" h="285">
                  <a:moveTo>
                    <a:pt x="26" y="9"/>
                  </a:moveTo>
                  <a:cubicBezTo>
                    <a:pt x="56" y="34"/>
                    <a:pt x="78" y="116"/>
                    <a:pt x="96" y="168"/>
                  </a:cubicBezTo>
                  <a:cubicBezTo>
                    <a:pt x="106" y="197"/>
                    <a:pt x="100" y="219"/>
                    <a:pt x="100" y="219"/>
                  </a:cubicBezTo>
                  <a:cubicBezTo>
                    <a:pt x="100" y="219"/>
                    <a:pt x="85" y="285"/>
                    <a:pt x="17" y="97"/>
                  </a:cubicBezTo>
                  <a:cubicBezTo>
                    <a:pt x="0" y="50"/>
                    <a:pt x="15" y="0"/>
                    <a:pt x="26" y="9"/>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3" name="Freeform 23">
              <a:extLst>
                <a:ext uri="{FF2B5EF4-FFF2-40B4-BE49-F238E27FC236}">
                  <a16:creationId xmlns:a16="http://schemas.microsoft.com/office/drawing/2014/main" id="{D9264A87-CACC-47DB-9EBD-DC1D876EDEC6}"/>
                </a:ext>
              </a:extLst>
            </p:cNvPr>
            <p:cNvSpPr>
              <a:spLocks/>
            </p:cNvSpPr>
            <p:nvPr/>
          </p:nvSpPr>
          <p:spPr bwMode="auto">
            <a:xfrm>
              <a:off x="4030" y="1652"/>
              <a:ext cx="155" cy="250"/>
            </a:xfrm>
            <a:custGeom>
              <a:avLst/>
              <a:gdLst>
                <a:gd name="T0" fmla="*/ 1 w 205"/>
                <a:gd name="T1" fmla="*/ 287 h 330"/>
                <a:gd name="T2" fmla="*/ 138 w 205"/>
                <a:gd name="T3" fmla="*/ 49 h 330"/>
                <a:gd name="T4" fmla="*/ 72 w 205"/>
                <a:gd name="T5" fmla="*/ 254 h 330"/>
                <a:gd name="T6" fmla="*/ 1 w 205"/>
                <a:gd name="T7" fmla="*/ 287 h 330"/>
              </a:gdLst>
              <a:ahLst/>
              <a:cxnLst>
                <a:cxn ang="0">
                  <a:pos x="T0" y="T1"/>
                </a:cxn>
                <a:cxn ang="0">
                  <a:pos x="T2" y="T3"/>
                </a:cxn>
                <a:cxn ang="0">
                  <a:pos x="T4" y="T5"/>
                </a:cxn>
                <a:cxn ang="0">
                  <a:pos x="T6" y="T7"/>
                </a:cxn>
              </a:cxnLst>
              <a:rect l="0" t="0" r="r" b="b"/>
              <a:pathLst>
                <a:path w="205" h="330">
                  <a:moveTo>
                    <a:pt x="1" y="287"/>
                  </a:moveTo>
                  <a:cubicBezTo>
                    <a:pt x="6" y="220"/>
                    <a:pt x="138" y="49"/>
                    <a:pt x="138" y="49"/>
                  </a:cubicBezTo>
                  <a:cubicBezTo>
                    <a:pt x="138" y="49"/>
                    <a:pt x="205" y="0"/>
                    <a:pt x="72" y="254"/>
                  </a:cubicBezTo>
                  <a:cubicBezTo>
                    <a:pt x="32" y="330"/>
                    <a:pt x="0" y="304"/>
                    <a:pt x="1" y="287"/>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4" name="Freeform 24">
              <a:extLst>
                <a:ext uri="{FF2B5EF4-FFF2-40B4-BE49-F238E27FC236}">
                  <a16:creationId xmlns:a16="http://schemas.microsoft.com/office/drawing/2014/main" id="{9CF3A58A-AFEE-46AD-92AB-DCFC2F7F12A7}"/>
                </a:ext>
              </a:extLst>
            </p:cNvPr>
            <p:cNvSpPr>
              <a:spLocks/>
            </p:cNvSpPr>
            <p:nvPr/>
          </p:nvSpPr>
          <p:spPr bwMode="auto">
            <a:xfrm>
              <a:off x="4112" y="1604"/>
              <a:ext cx="66" cy="125"/>
            </a:xfrm>
            <a:custGeom>
              <a:avLst/>
              <a:gdLst>
                <a:gd name="T0" fmla="*/ 81 w 88"/>
                <a:gd name="T1" fmla="*/ 12 h 165"/>
                <a:gd name="T2" fmla="*/ 86 w 88"/>
                <a:gd name="T3" fmla="*/ 16 h 165"/>
                <a:gd name="T4" fmla="*/ 88 w 88"/>
                <a:gd name="T5" fmla="*/ 37 h 165"/>
                <a:gd name="T6" fmla="*/ 67 w 88"/>
                <a:gd name="T7" fmla="*/ 85 h 165"/>
                <a:gd name="T8" fmla="*/ 37 w 88"/>
                <a:gd name="T9" fmla="*/ 159 h 165"/>
                <a:gd name="T10" fmla="*/ 0 w 88"/>
                <a:gd name="T11" fmla="*/ 162 h 165"/>
                <a:gd name="T12" fmla="*/ 41 w 88"/>
                <a:gd name="T13" fmla="*/ 89 h 165"/>
                <a:gd name="T14" fmla="*/ 59 w 88"/>
                <a:gd name="T15" fmla="*/ 23 h 165"/>
                <a:gd name="T16" fmla="*/ 67 w 88"/>
                <a:gd name="T17" fmla="*/ 0 h 165"/>
                <a:gd name="T18" fmla="*/ 66 w 88"/>
                <a:gd name="T19" fmla="*/ 28 h 165"/>
                <a:gd name="T20" fmla="*/ 72 w 88"/>
                <a:gd name="T21" fmla="*/ 34 h 165"/>
                <a:gd name="T22" fmla="*/ 81 w 88"/>
                <a:gd name="T23" fmla="*/ 12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8" h="165">
                  <a:moveTo>
                    <a:pt x="81" y="12"/>
                  </a:moveTo>
                  <a:cubicBezTo>
                    <a:pt x="86" y="16"/>
                    <a:pt x="86" y="16"/>
                    <a:pt x="86" y="16"/>
                  </a:cubicBezTo>
                  <a:cubicBezTo>
                    <a:pt x="88" y="37"/>
                    <a:pt x="88" y="37"/>
                    <a:pt x="88" y="37"/>
                  </a:cubicBezTo>
                  <a:cubicBezTo>
                    <a:pt x="88" y="37"/>
                    <a:pt x="76" y="73"/>
                    <a:pt x="67" y="85"/>
                  </a:cubicBezTo>
                  <a:cubicBezTo>
                    <a:pt x="58" y="97"/>
                    <a:pt x="41" y="153"/>
                    <a:pt x="37" y="159"/>
                  </a:cubicBezTo>
                  <a:cubicBezTo>
                    <a:pt x="33" y="165"/>
                    <a:pt x="0" y="162"/>
                    <a:pt x="0" y="162"/>
                  </a:cubicBezTo>
                  <a:cubicBezTo>
                    <a:pt x="0" y="162"/>
                    <a:pt x="30" y="110"/>
                    <a:pt x="41" y="89"/>
                  </a:cubicBezTo>
                  <a:cubicBezTo>
                    <a:pt x="51" y="67"/>
                    <a:pt x="55" y="31"/>
                    <a:pt x="59" y="23"/>
                  </a:cubicBezTo>
                  <a:cubicBezTo>
                    <a:pt x="65" y="8"/>
                    <a:pt x="67" y="0"/>
                    <a:pt x="67" y="0"/>
                  </a:cubicBezTo>
                  <a:cubicBezTo>
                    <a:pt x="67" y="0"/>
                    <a:pt x="75" y="5"/>
                    <a:pt x="66" y="28"/>
                  </a:cubicBezTo>
                  <a:cubicBezTo>
                    <a:pt x="64" y="35"/>
                    <a:pt x="72" y="34"/>
                    <a:pt x="72" y="34"/>
                  </a:cubicBezTo>
                  <a:lnTo>
                    <a:pt x="81" y="12"/>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5" name="Freeform 25">
              <a:extLst>
                <a:ext uri="{FF2B5EF4-FFF2-40B4-BE49-F238E27FC236}">
                  <a16:creationId xmlns:a16="http://schemas.microsoft.com/office/drawing/2014/main" id="{39E6BEE5-5AE9-4D28-A1AA-893388584EDE}"/>
                </a:ext>
              </a:extLst>
            </p:cNvPr>
            <p:cNvSpPr>
              <a:spLocks/>
            </p:cNvSpPr>
            <p:nvPr/>
          </p:nvSpPr>
          <p:spPr bwMode="auto">
            <a:xfrm>
              <a:off x="3879" y="2095"/>
              <a:ext cx="126" cy="500"/>
            </a:xfrm>
            <a:custGeom>
              <a:avLst/>
              <a:gdLst>
                <a:gd name="T0" fmla="*/ 59 w 166"/>
                <a:gd name="T1" fmla="*/ 36 h 659"/>
                <a:gd name="T2" fmla="*/ 2 w 166"/>
                <a:gd name="T3" fmla="*/ 328 h 659"/>
                <a:gd name="T4" fmla="*/ 51 w 166"/>
                <a:gd name="T5" fmla="*/ 659 h 659"/>
                <a:gd name="T6" fmla="*/ 108 w 166"/>
                <a:gd name="T7" fmla="*/ 440 h 659"/>
                <a:gd name="T8" fmla="*/ 59 w 166"/>
                <a:gd name="T9" fmla="*/ 36 h 659"/>
              </a:gdLst>
              <a:ahLst/>
              <a:cxnLst>
                <a:cxn ang="0">
                  <a:pos x="T0" y="T1"/>
                </a:cxn>
                <a:cxn ang="0">
                  <a:pos x="T2" y="T3"/>
                </a:cxn>
                <a:cxn ang="0">
                  <a:pos x="T4" y="T5"/>
                </a:cxn>
                <a:cxn ang="0">
                  <a:pos x="T6" y="T7"/>
                </a:cxn>
                <a:cxn ang="0">
                  <a:pos x="T8" y="T9"/>
                </a:cxn>
              </a:cxnLst>
              <a:rect l="0" t="0" r="r" b="b"/>
              <a:pathLst>
                <a:path w="166" h="659">
                  <a:moveTo>
                    <a:pt x="59" y="36"/>
                  </a:moveTo>
                  <a:cubicBezTo>
                    <a:pt x="24" y="107"/>
                    <a:pt x="0" y="213"/>
                    <a:pt x="2" y="328"/>
                  </a:cubicBezTo>
                  <a:cubicBezTo>
                    <a:pt x="4" y="463"/>
                    <a:pt x="23" y="582"/>
                    <a:pt x="51" y="659"/>
                  </a:cubicBezTo>
                  <a:cubicBezTo>
                    <a:pt x="77" y="597"/>
                    <a:pt x="89" y="522"/>
                    <a:pt x="108" y="440"/>
                  </a:cubicBezTo>
                  <a:cubicBezTo>
                    <a:pt x="166" y="186"/>
                    <a:pt x="76" y="0"/>
                    <a:pt x="59" y="36"/>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6" name="Freeform 26">
              <a:extLst>
                <a:ext uri="{FF2B5EF4-FFF2-40B4-BE49-F238E27FC236}">
                  <a16:creationId xmlns:a16="http://schemas.microsoft.com/office/drawing/2014/main" id="{3D43D60E-E128-4C24-8CA9-541EEC190278}"/>
                </a:ext>
              </a:extLst>
            </p:cNvPr>
            <p:cNvSpPr>
              <a:spLocks/>
            </p:cNvSpPr>
            <p:nvPr/>
          </p:nvSpPr>
          <p:spPr bwMode="auto">
            <a:xfrm>
              <a:off x="3883" y="2211"/>
              <a:ext cx="90" cy="166"/>
            </a:xfrm>
            <a:custGeom>
              <a:avLst/>
              <a:gdLst>
                <a:gd name="T0" fmla="*/ 111 w 119"/>
                <a:gd name="T1" fmla="*/ 156 h 219"/>
                <a:gd name="T2" fmla="*/ 87 w 119"/>
                <a:gd name="T3" fmla="*/ 8 h 219"/>
                <a:gd name="T4" fmla="*/ 65 w 119"/>
                <a:gd name="T5" fmla="*/ 8 h 219"/>
                <a:gd name="T6" fmla="*/ 2 w 119"/>
                <a:gd name="T7" fmla="*/ 78 h 219"/>
                <a:gd name="T8" fmla="*/ 0 w 119"/>
                <a:gd name="T9" fmla="*/ 157 h 219"/>
                <a:gd name="T10" fmla="*/ 2 w 119"/>
                <a:gd name="T11" fmla="*/ 219 h 219"/>
                <a:gd name="T12" fmla="*/ 111 w 119"/>
                <a:gd name="T13" fmla="*/ 156 h 219"/>
              </a:gdLst>
              <a:ahLst/>
              <a:cxnLst>
                <a:cxn ang="0">
                  <a:pos x="T0" y="T1"/>
                </a:cxn>
                <a:cxn ang="0">
                  <a:pos x="T2" y="T3"/>
                </a:cxn>
                <a:cxn ang="0">
                  <a:pos x="T4" y="T5"/>
                </a:cxn>
                <a:cxn ang="0">
                  <a:pos x="T6" y="T7"/>
                </a:cxn>
                <a:cxn ang="0">
                  <a:pos x="T8" y="T9"/>
                </a:cxn>
                <a:cxn ang="0">
                  <a:pos x="T10" y="T11"/>
                </a:cxn>
                <a:cxn ang="0">
                  <a:pos x="T12" y="T13"/>
                </a:cxn>
              </a:cxnLst>
              <a:rect l="0" t="0" r="r" b="b"/>
              <a:pathLst>
                <a:path w="119" h="219">
                  <a:moveTo>
                    <a:pt x="111" y="156"/>
                  </a:moveTo>
                  <a:cubicBezTo>
                    <a:pt x="119" y="110"/>
                    <a:pt x="114" y="31"/>
                    <a:pt x="87" y="8"/>
                  </a:cubicBezTo>
                  <a:cubicBezTo>
                    <a:pt x="80" y="0"/>
                    <a:pt x="76" y="4"/>
                    <a:pt x="65" y="8"/>
                  </a:cubicBezTo>
                  <a:cubicBezTo>
                    <a:pt x="41" y="16"/>
                    <a:pt x="18" y="40"/>
                    <a:pt x="2" y="78"/>
                  </a:cubicBezTo>
                  <a:cubicBezTo>
                    <a:pt x="0" y="103"/>
                    <a:pt x="0" y="130"/>
                    <a:pt x="0" y="157"/>
                  </a:cubicBezTo>
                  <a:cubicBezTo>
                    <a:pt x="0" y="187"/>
                    <a:pt x="1" y="191"/>
                    <a:pt x="2" y="219"/>
                  </a:cubicBezTo>
                  <a:cubicBezTo>
                    <a:pt x="12" y="210"/>
                    <a:pt x="50" y="165"/>
                    <a:pt x="111" y="156"/>
                  </a:cubicBez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7" name="Freeform 27">
              <a:extLst>
                <a:ext uri="{FF2B5EF4-FFF2-40B4-BE49-F238E27FC236}">
                  <a16:creationId xmlns:a16="http://schemas.microsoft.com/office/drawing/2014/main" id="{648E6636-F184-43FF-9FC9-4CA54EB5E51C}"/>
                </a:ext>
              </a:extLst>
            </p:cNvPr>
            <p:cNvSpPr>
              <a:spLocks/>
            </p:cNvSpPr>
            <p:nvPr/>
          </p:nvSpPr>
          <p:spPr bwMode="auto">
            <a:xfrm>
              <a:off x="3812" y="2428"/>
              <a:ext cx="147" cy="590"/>
            </a:xfrm>
            <a:custGeom>
              <a:avLst/>
              <a:gdLst>
                <a:gd name="T0" fmla="*/ 139 w 194"/>
                <a:gd name="T1" fmla="*/ 7 h 777"/>
                <a:gd name="T2" fmla="*/ 84 w 194"/>
                <a:gd name="T3" fmla="*/ 51 h 777"/>
                <a:gd name="T4" fmla="*/ 34 w 194"/>
                <a:gd name="T5" fmla="*/ 321 h 777"/>
                <a:gd name="T6" fmla="*/ 29 w 194"/>
                <a:gd name="T7" fmla="*/ 603 h 777"/>
                <a:gd name="T8" fmla="*/ 55 w 194"/>
                <a:gd name="T9" fmla="*/ 767 h 777"/>
                <a:gd name="T10" fmla="*/ 94 w 194"/>
                <a:gd name="T11" fmla="*/ 442 h 777"/>
                <a:gd name="T12" fmla="*/ 139 w 194"/>
                <a:gd name="T13" fmla="*/ 7 h 777"/>
              </a:gdLst>
              <a:ahLst/>
              <a:cxnLst>
                <a:cxn ang="0">
                  <a:pos x="T0" y="T1"/>
                </a:cxn>
                <a:cxn ang="0">
                  <a:pos x="T2" y="T3"/>
                </a:cxn>
                <a:cxn ang="0">
                  <a:pos x="T4" y="T5"/>
                </a:cxn>
                <a:cxn ang="0">
                  <a:pos x="T6" y="T7"/>
                </a:cxn>
                <a:cxn ang="0">
                  <a:pos x="T8" y="T9"/>
                </a:cxn>
                <a:cxn ang="0">
                  <a:pos x="T10" y="T11"/>
                </a:cxn>
                <a:cxn ang="0">
                  <a:pos x="T12" y="T13"/>
                </a:cxn>
              </a:cxnLst>
              <a:rect l="0" t="0" r="r" b="b"/>
              <a:pathLst>
                <a:path w="194" h="777">
                  <a:moveTo>
                    <a:pt x="139" y="7"/>
                  </a:moveTo>
                  <a:cubicBezTo>
                    <a:pt x="125" y="0"/>
                    <a:pt x="101" y="17"/>
                    <a:pt x="84" y="51"/>
                  </a:cubicBezTo>
                  <a:cubicBezTo>
                    <a:pt x="50" y="117"/>
                    <a:pt x="40" y="208"/>
                    <a:pt x="34" y="321"/>
                  </a:cubicBezTo>
                  <a:cubicBezTo>
                    <a:pt x="28" y="440"/>
                    <a:pt x="27" y="529"/>
                    <a:pt x="29" y="603"/>
                  </a:cubicBezTo>
                  <a:cubicBezTo>
                    <a:pt x="31" y="675"/>
                    <a:pt x="0" y="777"/>
                    <a:pt x="55" y="767"/>
                  </a:cubicBezTo>
                  <a:cubicBezTo>
                    <a:pt x="48" y="667"/>
                    <a:pt x="65" y="519"/>
                    <a:pt x="94" y="442"/>
                  </a:cubicBezTo>
                  <a:cubicBezTo>
                    <a:pt x="194" y="177"/>
                    <a:pt x="180" y="28"/>
                    <a:pt x="139" y="7"/>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8" name="Freeform 28">
              <a:extLst>
                <a:ext uri="{FF2B5EF4-FFF2-40B4-BE49-F238E27FC236}">
                  <a16:creationId xmlns:a16="http://schemas.microsoft.com/office/drawing/2014/main" id="{FC8126D8-4CC6-4666-9B6F-0EF46BE34FD7}"/>
                </a:ext>
              </a:extLst>
            </p:cNvPr>
            <p:cNvSpPr>
              <a:spLocks/>
            </p:cNvSpPr>
            <p:nvPr/>
          </p:nvSpPr>
          <p:spPr bwMode="auto">
            <a:xfrm>
              <a:off x="3776" y="1602"/>
              <a:ext cx="189" cy="197"/>
            </a:xfrm>
            <a:custGeom>
              <a:avLst/>
              <a:gdLst>
                <a:gd name="T0" fmla="*/ 168 w 189"/>
                <a:gd name="T1" fmla="*/ 197 h 197"/>
                <a:gd name="T2" fmla="*/ 7 w 189"/>
                <a:gd name="T3" fmla="*/ 185 h 197"/>
                <a:gd name="T4" fmla="*/ 0 w 189"/>
                <a:gd name="T5" fmla="*/ 0 h 197"/>
                <a:gd name="T6" fmla="*/ 189 w 189"/>
                <a:gd name="T7" fmla="*/ 31 h 197"/>
                <a:gd name="T8" fmla="*/ 168 w 189"/>
                <a:gd name="T9" fmla="*/ 197 h 197"/>
              </a:gdLst>
              <a:ahLst/>
              <a:cxnLst>
                <a:cxn ang="0">
                  <a:pos x="T0" y="T1"/>
                </a:cxn>
                <a:cxn ang="0">
                  <a:pos x="T2" y="T3"/>
                </a:cxn>
                <a:cxn ang="0">
                  <a:pos x="T4" y="T5"/>
                </a:cxn>
                <a:cxn ang="0">
                  <a:pos x="T6" y="T7"/>
                </a:cxn>
                <a:cxn ang="0">
                  <a:pos x="T8" y="T9"/>
                </a:cxn>
              </a:cxnLst>
              <a:rect l="0" t="0" r="r" b="b"/>
              <a:pathLst>
                <a:path w="189" h="197">
                  <a:moveTo>
                    <a:pt x="168" y="197"/>
                  </a:moveTo>
                  <a:lnTo>
                    <a:pt x="7" y="185"/>
                  </a:lnTo>
                  <a:lnTo>
                    <a:pt x="0" y="0"/>
                  </a:lnTo>
                  <a:lnTo>
                    <a:pt x="189" y="31"/>
                  </a:lnTo>
                  <a:lnTo>
                    <a:pt x="168" y="197"/>
                  </a:ln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9" name="Freeform 29">
              <a:extLst>
                <a:ext uri="{FF2B5EF4-FFF2-40B4-BE49-F238E27FC236}">
                  <a16:creationId xmlns:a16="http://schemas.microsoft.com/office/drawing/2014/main" id="{9C045C47-48E1-4C66-9694-5F9D2C5B4871}"/>
                </a:ext>
              </a:extLst>
            </p:cNvPr>
            <p:cNvSpPr>
              <a:spLocks/>
            </p:cNvSpPr>
            <p:nvPr/>
          </p:nvSpPr>
          <p:spPr bwMode="auto">
            <a:xfrm>
              <a:off x="3647" y="1784"/>
              <a:ext cx="351" cy="555"/>
            </a:xfrm>
            <a:custGeom>
              <a:avLst/>
              <a:gdLst>
                <a:gd name="T0" fmla="*/ 86 w 463"/>
                <a:gd name="T1" fmla="*/ 732 h 732"/>
                <a:gd name="T2" fmla="*/ 449 w 463"/>
                <a:gd name="T3" fmla="*/ 702 h 732"/>
                <a:gd name="T4" fmla="*/ 393 w 463"/>
                <a:gd name="T5" fmla="*/ 17 h 732"/>
                <a:gd name="T6" fmla="*/ 179 w 463"/>
                <a:gd name="T7" fmla="*/ 0 h 732"/>
                <a:gd name="T8" fmla="*/ 86 w 463"/>
                <a:gd name="T9" fmla="*/ 732 h 732"/>
              </a:gdLst>
              <a:ahLst/>
              <a:cxnLst>
                <a:cxn ang="0">
                  <a:pos x="T0" y="T1"/>
                </a:cxn>
                <a:cxn ang="0">
                  <a:pos x="T2" y="T3"/>
                </a:cxn>
                <a:cxn ang="0">
                  <a:pos x="T4" y="T5"/>
                </a:cxn>
                <a:cxn ang="0">
                  <a:pos x="T6" y="T7"/>
                </a:cxn>
                <a:cxn ang="0">
                  <a:pos x="T8" y="T9"/>
                </a:cxn>
              </a:cxnLst>
              <a:rect l="0" t="0" r="r" b="b"/>
              <a:pathLst>
                <a:path w="463" h="732">
                  <a:moveTo>
                    <a:pt x="86" y="732"/>
                  </a:moveTo>
                  <a:cubicBezTo>
                    <a:pt x="207" y="722"/>
                    <a:pt x="328" y="712"/>
                    <a:pt x="449" y="702"/>
                  </a:cubicBezTo>
                  <a:cubicBezTo>
                    <a:pt x="463" y="703"/>
                    <a:pt x="386" y="477"/>
                    <a:pt x="393" y="17"/>
                  </a:cubicBezTo>
                  <a:cubicBezTo>
                    <a:pt x="322" y="12"/>
                    <a:pt x="250" y="6"/>
                    <a:pt x="179" y="0"/>
                  </a:cubicBezTo>
                  <a:cubicBezTo>
                    <a:pt x="190" y="91"/>
                    <a:pt x="0" y="241"/>
                    <a:pt x="86" y="732"/>
                  </a:cubicBez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0" name="Freeform 30">
              <a:extLst>
                <a:ext uri="{FF2B5EF4-FFF2-40B4-BE49-F238E27FC236}">
                  <a16:creationId xmlns:a16="http://schemas.microsoft.com/office/drawing/2014/main" id="{8E2CB32B-4E02-4B35-B860-70FFEFDD4921}"/>
                </a:ext>
              </a:extLst>
            </p:cNvPr>
            <p:cNvSpPr>
              <a:spLocks/>
            </p:cNvSpPr>
            <p:nvPr/>
          </p:nvSpPr>
          <p:spPr bwMode="auto">
            <a:xfrm>
              <a:off x="3656" y="1599"/>
              <a:ext cx="148" cy="184"/>
            </a:xfrm>
            <a:custGeom>
              <a:avLst/>
              <a:gdLst>
                <a:gd name="T0" fmla="*/ 50 w 196"/>
                <a:gd name="T1" fmla="*/ 243 h 243"/>
                <a:gd name="T2" fmla="*/ 166 w 196"/>
                <a:gd name="T3" fmla="*/ 98 h 243"/>
                <a:gd name="T4" fmla="*/ 196 w 196"/>
                <a:gd name="T5" fmla="*/ 30 h 243"/>
                <a:gd name="T6" fmla="*/ 184 w 196"/>
                <a:gd name="T7" fmla="*/ 14 h 243"/>
                <a:gd name="T8" fmla="*/ 180 w 196"/>
                <a:gd name="T9" fmla="*/ 11 h 243"/>
                <a:gd name="T10" fmla="*/ 133 w 196"/>
                <a:gd name="T11" fmla="*/ 19 h 243"/>
                <a:gd name="T12" fmla="*/ 0 w 196"/>
                <a:gd name="T13" fmla="*/ 204 h 243"/>
                <a:gd name="T14" fmla="*/ 50 w 196"/>
                <a:gd name="T15" fmla="*/ 243 h 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243">
                  <a:moveTo>
                    <a:pt x="50" y="243"/>
                  </a:moveTo>
                  <a:cubicBezTo>
                    <a:pt x="166" y="98"/>
                    <a:pt x="166" y="98"/>
                    <a:pt x="166" y="98"/>
                  </a:cubicBezTo>
                  <a:cubicBezTo>
                    <a:pt x="196" y="30"/>
                    <a:pt x="196" y="30"/>
                    <a:pt x="196" y="30"/>
                  </a:cubicBezTo>
                  <a:cubicBezTo>
                    <a:pt x="194" y="24"/>
                    <a:pt x="190" y="18"/>
                    <a:pt x="184" y="14"/>
                  </a:cubicBezTo>
                  <a:cubicBezTo>
                    <a:pt x="180" y="11"/>
                    <a:pt x="180" y="11"/>
                    <a:pt x="180" y="11"/>
                  </a:cubicBezTo>
                  <a:cubicBezTo>
                    <a:pt x="165" y="0"/>
                    <a:pt x="144" y="4"/>
                    <a:pt x="133" y="19"/>
                  </a:cubicBezTo>
                  <a:cubicBezTo>
                    <a:pt x="0" y="204"/>
                    <a:pt x="0" y="204"/>
                    <a:pt x="0" y="204"/>
                  </a:cubicBezTo>
                  <a:lnTo>
                    <a:pt x="50" y="243"/>
                  </a:ln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1" name="Freeform 31">
              <a:extLst>
                <a:ext uri="{FF2B5EF4-FFF2-40B4-BE49-F238E27FC236}">
                  <a16:creationId xmlns:a16="http://schemas.microsoft.com/office/drawing/2014/main" id="{F95F454F-607D-4225-9E1C-814939B4EC6C}"/>
                </a:ext>
              </a:extLst>
            </p:cNvPr>
            <p:cNvSpPr>
              <a:spLocks/>
            </p:cNvSpPr>
            <p:nvPr/>
          </p:nvSpPr>
          <p:spPr bwMode="auto">
            <a:xfrm>
              <a:off x="3940" y="1630"/>
              <a:ext cx="105" cy="218"/>
            </a:xfrm>
            <a:custGeom>
              <a:avLst/>
              <a:gdLst>
                <a:gd name="T0" fmla="*/ 86 w 138"/>
                <a:gd name="T1" fmla="*/ 288 h 288"/>
                <a:gd name="T2" fmla="*/ 23 w 138"/>
                <a:gd name="T3" fmla="*/ 128 h 288"/>
                <a:gd name="T4" fmla="*/ 0 w 138"/>
                <a:gd name="T5" fmla="*/ 18 h 288"/>
                <a:gd name="T6" fmla="*/ 17 w 138"/>
                <a:gd name="T7" fmla="*/ 7 h 288"/>
                <a:gd name="T8" fmla="*/ 22 w 138"/>
                <a:gd name="T9" fmla="*/ 5 h 288"/>
                <a:gd name="T10" fmla="*/ 64 w 138"/>
                <a:gd name="T11" fmla="*/ 28 h 288"/>
                <a:gd name="T12" fmla="*/ 138 w 138"/>
                <a:gd name="T13" fmla="*/ 247 h 288"/>
                <a:gd name="T14" fmla="*/ 86 w 138"/>
                <a:gd name="T15" fmla="*/ 288 h 2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288">
                  <a:moveTo>
                    <a:pt x="86" y="288"/>
                  </a:moveTo>
                  <a:cubicBezTo>
                    <a:pt x="23" y="128"/>
                    <a:pt x="23" y="128"/>
                    <a:pt x="23" y="128"/>
                  </a:cubicBezTo>
                  <a:cubicBezTo>
                    <a:pt x="0" y="18"/>
                    <a:pt x="0" y="18"/>
                    <a:pt x="0" y="18"/>
                  </a:cubicBezTo>
                  <a:cubicBezTo>
                    <a:pt x="4" y="13"/>
                    <a:pt x="10" y="9"/>
                    <a:pt x="17" y="7"/>
                  </a:cubicBezTo>
                  <a:cubicBezTo>
                    <a:pt x="22" y="5"/>
                    <a:pt x="22" y="5"/>
                    <a:pt x="22" y="5"/>
                  </a:cubicBezTo>
                  <a:cubicBezTo>
                    <a:pt x="39" y="0"/>
                    <a:pt x="58" y="10"/>
                    <a:pt x="64" y="28"/>
                  </a:cubicBezTo>
                  <a:cubicBezTo>
                    <a:pt x="138" y="247"/>
                    <a:pt x="138" y="247"/>
                    <a:pt x="138" y="247"/>
                  </a:cubicBezTo>
                  <a:lnTo>
                    <a:pt x="86" y="288"/>
                  </a:ln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2" name="Freeform 32">
              <a:extLst>
                <a:ext uri="{FF2B5EF4-FFF2-40B4-BE49-F238E27FC236}">
                  <a16:creationId xmlns:a16="http://schemas.microsoft.com/office/drawing/2014/main" id="{7C485D13-3C17-4206-BF04-9202C38B7DE0}"/>
                </a:ext>
              </a:extLst>
            </p:cNvPr>
            <p:cNvSpPr>
              <a:spLocks/>
            </p:cNvSpPr>
            <p:nvPr/>
          </p:nvSpPr>
          <p:spPr bwMode="auto">
            <a:xfrm>
              <a:off x="3715" y="1907"/>
              <a:ext cx="29" cy="45"/>
            </a:xfrm>
            <a:custGeom>
              <a:avLst/>
              <a:gdLst>
                <a:gd name="T0" fmla="*/ 24 w 39"/>
                <a:gd name="T1" fmla="*/ 54 h 60"/>
                <a:gd name="T2" fmla="*/ 15 w 39"/>
                <a:gd name="T3" fmla="*/ 59 h 60"/>
                <a:gd name="T4" fmla="*/ 6 w 39"/>
                <a:gd name="T5" fmla="*/ 56 h 60"/>
                <a:gd name="T6" fmla="*/ 1 w 39"/>
                <a:gd name="T7" fmla="*/ 47 h 60"/>
                <a:gd name="T8" fmla="*/ 14 w 39"/>
                <a:gd name="T9" fmla="*/ 6 h 60"/>
                <a:gd name="T10" fmla="*/ 23 w 39"/>
                <a:gd name="T11" fmla="*/ 1 h 60"/>
                <a:gd name="T12" fmla="*/ 33 w 39"/>
                <a:gd name="T13" fmla="*/ 4 h 60"/>
                <a:gd name="T14" fmla="*/ 37 w 39"/>
                <a:gd name="T15" fmla="*/ 13 h 60"/>
                <a:gd name="T16" fmla="*/ 24 w 39"/>
                <a:gd name="T17" fmla="*/ 5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60">
                  <a:moveTo>
                    <a:pt x="24" y="54"/>
                  </a:moveTo>
                  <a:cubicBezTo>
                    <a:pt x="23" y="58"/>
                    <a:pt x="19" y="60"/>
                    <a:pt x="15" y="59"/>
                  </a:cubicBezTo>
                  <a:cubicBezTo>
                    <a:pt x="6" y="56"/>
                    <a:pt x="6" y="56"/>
                    <a:pt x="6" y="56"/>
                  </a:cubicBezTo>
                  <a:cubicBezTo>
                    <a:pt x="2" y="55"/>
                    <a:pt x="0" y="51"/>
                    <a:pt x="1" y="47"/>
                  </a:cubicBezTo>
                  <a:cubicBezTo>
                    <a:pt x="14" y="6"/>
                    <a:pt x="14" y="6"/>
                    <a:pt x="14" y="6"/>
                  </a:cubicBezTo>
                  <a:cubicBezTo>
                    <a:pt x="16" y="2"/>
                    <a:pt x="20" y="0"/>
                    <a:pt x="23" y="1"/>
                  </a:cubicBezTo>
                  <a:cubicBezTo>
                    <a:pt x="33" y="4"/>
                    <a:pt x="33" y="4"/>
                    <a:pt x="33" y="4"/>
                  </a:cubicBezTo>
                  <a:cubicBezTo>
                    <a:pt x="36" y="5"/>
                    <a:pt x="39" y="9"/>
                    <a:pt x="37" y="13"/>
                  </a:cubicBezTo>
                  <a:lnTo>
                    <a:pt x="24" y="54"/>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3" name="Freeform 33">
              <a:extLst>
                <a:ext uri="{FF2B5EF4-FFF2-40B4-BE49-F238E27FC236}">
                  <a16:creationId xmlns:a16="http://schemas.microsoft.com/office/drawing/2014/main" id="{B030A19B-25E9-4702-B5F2-EBF262D63A2E}"/>
                </a:ext>
              </a:extLst>
            </p:cNvPr>
            <p:cNvSpPr>
              <a:spLocks/>
            </p:cNvSpPr>
            <p:nvPr/>
          </p:nvSpPr>
          <p:spPr bwMode="auto">
            <a:xfrm>
              <a:off x="3651" y="2875"/>
              <a:ext cx="78" cy="134"/>
            </a:xfrm>
            <a:custGeom>
              <a:avLst/>
              <a:gdLst>
                <a:gd name="T0" fmla="*/ 73 w 102"/>
                <a:gd name="T1" fmla="*/ 99 h 177"/>
                <a:gd name="T2" fmla="*/ 12 w 102"/>
                <a:gd name="T3" fmla="*/ 171 h 177"/>
                <a:gd name="T4" fmla="*/ 29 w 102"/>
                <a:gd name="T5" fmla="*/ 78 h 177"/>
                <a:gd name="T6" fmla="*/ 90 w 102"/>
                <a:gd name="T7" fmla="*/ 6 h 177"/>
                <a:gd name="T8" fmla="*/ 73 w 102"/>
                <a:gd name="T9" fmla="*/ 99 h 177"/>
              </a:gdLst>
              <a:ahLst/>
              <a:cxnLst>
                <a:cxn ang="0">
                  <a:pos x="T0" y="T1"/>
                </a:cxn>
                <a:cxn ang="0">
                  <a:pos x="T2" y="T3"/>
                </a:cxn>
                <a:cxn ang="0">
                  <a:pos x="T4" y="T5"/>
                </a:cxn>
                <a:cxn ang="0">
                  <a:pos x="T6" y="T7"/>
                </a:cxn>
                <a:cxn ang="0">
                  <a:pos x="T8" y="T9"/>
                </a:cxn>
              </a:cxnLst>
              <a:rect l="0" t="0" r="r" b="b"/>
              <a:pathLst>
                <a:path w="102" h="177">
                  <a:moveTo>
                    <a:pt x="73" y="99"/>
                  </a:moveTo>
                  <a:cubicBezTo>
                    <a:pt x="51" y="144"/>
                    <a:pt x="24" y="177"/>
                    <a:pt x="12" y="171"/>
                  </a:cubicBezTo>
                  <a:cubicBezTo>
                    <a:pt x="0" y="165"/>
                    <a:pt x="8" y="124"/>
                    <a:pt x="29" y="78"/>
                  </a:cubicBezTo>
                  <a:cubicBezTo>
                    <a:pt x="51" y="33"/>
                    <a:pt x="78" y="0"/>
                    <a:pt x="90" y="6"/>
                  </a:cubicBezTo>
                  <a:cubicBezTo>
                    <a:pt x="102" y="12"/>
                    <a:pt x="95" y="53"/>
                    <a:pt x="73" y="99"/>
                  </a:cubicBez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4" name="Freeform 34">
              <a:extLst>
                <a:ext uri="{FF2B5EF4-FFF2-40B4-BE49-F238E27FC236}">
                  <a16:creationId xmlns:a16="http://schemas.microsoft.com/office/drawing/2014/main" id="{F8F25675-1869-4E15-93EA-2FAC9488A3E5}"/>
                </a:ext>
              </a:extLst>
            </p:cNvPr>
            <p:cNvSpPr>
              <a:spLocks/>
            </p:cNvSpPr>
            <p:nvPr/>
          </p:nvSpPr>
          <p:spPr bwMode="auto">
            <a:xfrm>
              <a:off x="3666" y="2828"/>
              <a:ext cx="76" cy="148"/>
            </a:xfrm>
            <a:custGeom>
              <a:avLst/>
              <a:gdLst>
                <a:gd name="T0" fmla="*/ 59 w 100"/>
                <a:gd name="T1" fmla="*/ 134 h 195"/>
                <a:gd name="T2" fmla="*/ 12 w 100"/>
                <a:gd name="T3" fmla="*/ 190 h 195"/>
                <a:gd name="T4" fmla="*/ 22 w 100"/>
                <a:gd name="T5" fmla="*/ 121 h 195"/>
                <a:gd name="T6" fmla="*/ 54 w 100"/>
                <a:gd name="T7" fmla="*/ 38 h 195"/>
                <a:gd name="T8" fmla="*/ 59 w 100"/>
                <a:gd name="T9" fmla="*/ 134 h 195"/>
              </a:gdLst>
              <a:ahLst/>
              <a:cxnLst>
                <a:cxn ang="0">
                  <a:pos x="T0" y="T1"/>
                </a:cxn>
                <a:cxn ang="0">
                  <a:pos x="T2" y="T3"/>
                </a:cxn>
                <a:cxn ang="0">
                  <a:pos x="T4" y="T5"/>
                </a:cxn>
                <a:cxn ang="0">
                  <a:pos x="T6" y="T7"/>
                </a:cxn>
                <a:cxn ang="0">
                  <a:pos x="T8" y="T9"/>
                </a:cxn>
              </a:cxnLst>
              <a:rect l="0" t="0" r="r" b="b"/>
              <a:pathLst>
                <a:path w="100" h="195">
                  <a:moveTo>
                    <a:pt x="59" y="134"/>
                  </a:moveTo>
                  <a:cubicBezTo>
                    <a:pt x="48" y="170"/>
                    <a:pt x="24" y="195"/>
                    <a:pt x="12" y="190"/>
                  </a:cubicBezTo>
                  <a:cubicBezTo>
                    <a:pt x="0" y="184"/>
                    <a:pt x="4" y="154"/>
                    <a:pt x="22" y="121"/>
                  </a:cubicBezTo>
                  <a:cubicBezTo>
                    <a:pt x="44" y="79"/>
                    <a:pt x="52" y="67"/>
                    <a:pt x="54" y="38"/>
                  </a:cubicBezTo>
                  <a:cubicBezTo>
                    <a:pt x="55" y="10"/>
                    <a:pt x="100" y="0"/>
                    <a:pt x="59" y="134"/>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5" name="Freeform 35">
              <a:extLst>
                <a:ext uri="{FF2B5EF4-FFF2-40B4-BE49-F238E27FC236}">
                  <a16:creationId xmlns:a16="http://schemas.microsoft.com/office/drawing/2014/main" id="{A47B38B3-A057-4B90-868B-F3D27A7E5E6E}"/>
                </a:ext>
              </a:extLst>
            </p:cNvPr>
            <p:cNvSpPr>
              <a:spLocks/>
            </p:cNvSpPr>
            <p:nvPr/>
          </p:nvSpPr>
          <p:spPr bwMode="auto">
            <a:xfrm>
              <a:off x="3835" y="2965"/>
              <a:ext cx="4" cy="3"/>
            </a:xfrm>
            <a:custGeom>
              <a:avLst/>
              <a:gdLst>
                <a:gd name="T0" fmla="*/ 0 w 5"/>
                <a:gd name="T1" fmla="*/ 1 h 3"/>
                <a:gd name="T2" fmla="*/ 2 w 5"/>
                <a:gd name="T3" fmla="*/ 3 h 3"/>
                <a:gd name="T4" fmla="*/ 4 w 5"/>
                <a:gd name="T5" fmla="*/ 3 h 3"/>
                <a:gd name="T6" fmla="*/ 5 w 5"/>
                <a:gd name="T7" fmla="*/ 1 h 3"/>
                <a:gd name="T8" fmla="*/ 5 w 5"/>
                <a:gd name="T9" fmla="*/ 1 h 3"/>
                <a:gd name="T10" fmla="*/ 4 w 5"/>
                <a:gd name="T11" fmla="*/ 0 h 3"/>
                <a:gd name="T12" fmla="*/ 2 w 5"/>
                <a:gd name="T13" fmla="*/ 0 h 3"/>
                <a:gd name="T14" fmla="*/ 0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0" y="1"/>
                  </a:moveTo>
                  <a:cubicBezTo>
                    <a:pt x="0" y="2"/>
                    <a:pt x="1" y="3"/>
                    <a:pt x="2" y="3"/>
                  </a:cubicBezTo>
                  <a:cubicBezTo>
                    <a:pt x="4" y="3"/>
                    <a:pt x="4" y="3"/>
                    <a:pt x="4" y="3"/>
                  </a:cubicBezTo>
                  <a:cubicBezTo>
                    <a:pt x="5" y="3"/>
                    <a:pt x="5" y="2"/>
                    <a:pt x="5" y="1"/>
                  </a:cubicBezTo>
                  <a:cubicBezTo>
                    <a:pt x="5" y="1"/>
                    <a:pt x="5" y="1"/>
                    <a:pt x="5" y="1"/>
                  </a:cubicBezTo>
                  <a:cubicBezTo>
                    <a:pt x="5" y="1"/>
                    <a:pt x="5" y="0"/>
                    <a:pt x="4" y="0"/>
                  </a:cubicBezTo>
                  <a:cubicBezTo>
                    <a:pt x="2" y="0"/>
                    <a:pt x="2" y="0"/>
                    <a:pt x="2" y="0"/>
                  </a:cubicBezTo>
                  <a:cubicBezTo>
                    <a:pt x="1" y="0"/>
                    <a:pt x="0" y="1"/>
                    <a:pt x="0" y="1"/>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6" name="Freeform 36">
              <a:extLst>
                <a:ext uri="{FF2B5EF4-FFF2-40B4-BE49-F238E27FC236}">
                  <a16:creationId xmlns:a16="http://schemas.microsoft.com/office/drawing/2014/main" id="{1D3931A2-7D9F-417A-BBC7-41C013328F7C}"/>
                </a:ext>
              </a:extLst>
            </p:cNvPr>
            <p:cNvSpPr>
              <a:spLocks/>
            </p:cNvSpPr>
            <p:nvPr/>
          </p:nvSpPr>
          <p:spPr bwMode="auto">
            <a:xfrm>
              <a:off x="3822" y="2991"/>
              <a:ext cx="188" cy="24"/>
            </a:xfrm>
            <a:custGeom>
              <a:avLst/>
              <a:gdLst>
                <a:gd name="T0" fmla="*/ 119 w 248"/>
                <a:gd name="T1" fmla="*/ 1 h 31"/>
                <a:gd name="T2" fmla="*/ 36 w 248"/>
                <a:gd name="T3" fmla="*/ 8 h 31"/>
                <a:gd name="T4" fmla="*/ 8 w 248"/>
                <a:gd name="T5" fmla="*/ 1 h 31"/>
                <a:gd name="T6" fmla="*/ 6 w 248"/>
                <a:gd name="T7" fmla="*/ 1 h 31"/>
                <a:gd name="T8" fmla="*/ 6 w 248"/>
                <a:gd name="T9" fmla="*/ 2 h 31"/>
                <a:gd name="T10" fmla="*/ 20 w 248"/>
                <a:gd name="T11" fmla="*/ 31 h 31"/>
                <a:gd name="T12" fmla="*/ 146 w 248"/>
                <a:gd name="T13" fmla="*/ 31 h 31"/>
                <a:gd name="T14" fmla="*/ 119 w 248"/>
                <a:gd name="T15" fmla="*/ 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8" h="31">
                  <a:moveTo>
                    <a:pt x="119" y="1"/>
                  </a:moveTo>
                  <a:cubicBezTo>
                    <a:pt x="125" y="23"/>
                    <a:pt x="55" y="14"/>
                    <a:pt x="36" y="8"/>
                  </a:cubicBezTo>
                  <a:cubicBezTo>
                    <a:pt x="19" y="3"/>
                    <a:pt x="8" y="1"/>
                    <a:pt x="8" y="1"/>
                  </a:cubicBezTo>
                  <a:cubicBezTo>
                    <a:pt x="7" y="1"/>
                    <a:pt x="7" y="1"/>
                    <a:pt x="6" y="1"/>
                  </a:cubicBezTo>
                  <a:cubicBezTo>
                    <a:pt x="6" y="1"/>
                    <a:pt x="6" y="2"/>
                    <a:pt x="6" y="2"/>
                  </a:cubicBezTo>
                  <a:cubicBezTo>
                    <a:pt x="6" y="15"/>
                    <a:pt x="0" y="31"/>
                    <a:pt x="20" y="31"/>
                  </a:cubicBezTo>
                  <a:cubicBezTo>
                    <a:pt x="146" y="31"/>
                    <a:pt x="146" y="31"/>
                    <a:pt x="146" y="31"/>
                  </a:cubicBezTo>
                  <a:cubicBezTo>
                    <a:pt x="248" y="31"/>
                    <a:pt x="119" y="0"/>
                    <a:pt x="119" y="1"/>
                  </a:cubicBezTo>
                  <a:close/>
                </a:path>
              </a:pathLst>
            </a:custGeom>
            <a:solidFill>
              <a:srgbClr val="3BB6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7" name="Freeform 37">
              <a:extLst>
                <a:ext uri="{FF2B5EF4-FFF2-40B4-BE49-F238E27FC236}">
                  <a16:creationId xmlns:a16="http://schemas.microsoft.com/office/drawing/2014/main" id="{844F79F7-0CAA-4C40-9D9D-21EC071BB957}"/>
                </a:ext>
              </a:extLst>
            </p:cNvPr>
            <p:cNvSpPr>
              <a:spLocks/>
            </p:cNvSpPr>
            <p:nvPr/>
          </p:nvSpPr>
          <p:spPr bwMode="auto">
            <a:xfrm>
              <a:off x="4162" y="1585"/>
              <a:ext cx="16" cy="48"/>
            </a:xfrm>
            <a:custGeom>
              <a:avLst/>
              <a:gdLst>
                <a:gd name="T0" fmla="*/ 14 w 21"/>
                <a:gd name="T1" fmla="*/ 64 h 64"/>
                <a:gd name="T2" fmla="*/ 18 w 21"/>
                <a:gd name="T3" fmla="*/ 36 h 64"/>
                <a:gd name="T4" fmla="*/ 4 w 21"/>
                <a:gd name="T5" fmla="*/ 0 h 64"/>
                <a:gd name="T6" fmla="*/ 5 w 21"/>
                <a:gd name="T7" fmla="*/ 23 h 64"/>
                <a:gd name="T8" fmla="*/ 14 w 21"/>
                <a:gd name="T9" fmla="*/ 64 h 64"/>
              </a:gdLst>
              <a:ahLst/>
              <a:cxnLst>
                <a:cxn ang="0">
                  <a:pos x="T0" y="T1"/>
                </a:cxn>
                <a:cxn ang="0">
                  <a:pos x="T2" y="T3"/>
                </a:cxn>
                <a:cxn ang="0">
                  <a:pos x="T4" y="T5"/>
                </a:cxn>
                <a:cxn ang="0">
                  <a:pos x="T6" y="T7"/>
                </a:cxn>
                <a:cxn ang="0">
                  <a:pos x="T8" y="T9"/>
                </a:cxn>
              </a:cxnLst>
              <a:rect l="0" t="0" r="r" b="b"/>
              <a:pathLst>
                <a:path w="21" h="64">
                  <a:moveTo>
                    <a:pt x="14" y="64"/>
                  </a:moveTo>
                  <a:cubicBezTo>
                    <a:pt x="14" y="64"/>
                    <a:pt x="21" y="46"/>
                    <a:pt x="18" y="36"/>
                  </a:cubicBezTo>
                  <a:cubicBezTo>
                    <a:pt x="17" y="30"/>
                    <a:pt x="4" y="0"/>
                    <a:pt x="4" y="0"/>
                  </a:cubicBezTo>
                  <a:cubicBezTo>
                    <a:pt x="4" y="0"/>
                    <a:pt x="0" y="12"/>
                    <a:pt x="5" y="23"/>
                  </a:cubicBezTo>
                  <a:cubicBezTo>
                    <a:pt x="13" y="41"/>
                    <a:pt x="14" y="64"/>
                    <a:pt x="14" y="64"/>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8" name="Freeform 38">
              <a:extLst>
                <a:ext uri="{FF2B5EF4-FFF2-40B4-BE49-F238E27FC236}">
                  <a16:creationId xmlns:a16="http://schemas.microsoft.com/office/drawing/2014/main" id="{80360647-8D33-4AA5-B953-9C8D6E30D110}"/>
                </a:ext>
              </a:extLst>
            </p:cNvPr>
            <p:cNvSpPr>
              <a:spLocks/>
            </p:cNvSpPr>
            <p:nvPr/>
          </p:nvSpPr>
          <p:spPr bwMode="auto">
            <a:xfrm>
              <a:off x="4159" y="1624"/>
              <a:ext cx="10" cy="28"/>
            </a:xfrm>
            <a:custGeom>
              <a:avLst/>
              <a:gdLst>
                <a:gd name="T0" fmla="*/ 10 w 13"/>
                <a:gd name="T1" fmla="*/ 8 h 37"/>
                <a:gd name="T2" fmla="*/ 3 w 13"/>
                <a:gd name="T3" fmla="*/ 7 h 37"/>
                <a:gd name="T4" fmla="*/ 3 w 13"/>
                <a:gd name="T5" fmla="*/ 12 h 37"/>
                <a:gd name="T6" fmla="*/ 0 w 13"/>
                <a:gd name="T7" fmla="*/ 37 h 37"/>
                <a:gd name="T8" fmla="*/ 8 w 13"/>
                <a:gd name="T9" fmla="*/ 17 h 37"/>
                <a:gd name="T10" fmla="*/ 13 w 13"/>
                <a:gd name="T11" fmla="*/ 3 h 37"/>
                <a:gd name="T12" fmla="*/ 13 w 13"/>
                <a:gd name="T13" fmla="*/ 0 h 37"/>
                <a:gd name="T14" fmla="*/ 10 w 13"/>
                <a:gd name="T15" fmla="*/ 8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37">
                  <a:moveTo>
                    <a:pt x="10" y="8"/>
                  </a:moveTo>
                  <a:cubicBezTo>
                    <a:pt x="10" y="8"/>
                    <a:pt x="5" y="9"/>
                    <a:pt x="3" y="7"/>
                  </a:cubicBezTo>
                  <a:cubicBezTo>
                    <a:pt x="3" y="9"/>
                    <a:pt x="3" y="10"/>
                    <a:pt x="3" y="12"/>
                  </a:cubicBezTo>
                  <a:cubicBezTo>
                    <a:pt x="3" y="15"/>
                    <a:pt x="0" y="37"/>
                    <a:pt x="0" y="37"/>
                  </a:cubicBezTo>
                  <a:cubicBezTo>
                    <a:pt x="0" y="37"/>
                    <a:pt x="5" y="22"/>
                    <a:pt x="8" y="17"/>
                  </a:cubicBezTo>
                  <a:cubicBezTo>
                    <a:pt x="9" y="15"/>
                    <a:pt x="11" y="9"/>
                    <a:pt x="13" y="3"/>
                  </a:cubicBezTo>
                  <a:cubicBezTo>
                    <a:pt x="13" y="3"/>
                    <a:pt x="13" y="1"/>
                    <a:pt x="13" y="0"/>
                  </a:cubicBezTo>
                  <a:lnTo>
                    <a:pt x="10" y="8"/>
                  </a:ln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39" name="Freeform 39">
              <a:extLst>
                <a:ext uri="{FF2B5EF4-FFF2-40B4-BE49-F238E27FC236}">
                  <a16:creationId xmlns:a16="http://schemas.microsoft.com/office/drawing/2014/main" id="{7E91BAF2-2F54-4F60-A50C-DE8FC6F79543}"/>
                </a:ext>
              </a:extLst>
            </p:cNvPr>
            <p:cNvSpPr>
              <a:spLocks/>
            </p:cNvSpPr>
            <p:nvPr/>
          </p:nvSpPr>
          <p:spPr bwMode="auto">
            <a:xfrm>
              <a:off x="4155" y="1605"/>
              <a:ext cx="11" cy="41"/>
            </a:xfrm>
            <a:custGeom>
              <a:avLst/>
              <a:gdLst>
                <a:gd name="T0" fmla="*/ 9 w 15"/>
                <a:gd name="T1" fmla="*/ 26 h 54"/>
                <a:gd name="T2" fmla="*/ 12 w 15"/>
                <a:gd name="T3" fmla="*/ 0 h 54"/>
                <a:gd name="T4" fmla="*/ 5 w 15"/>
                <a:gd name="T5" fmla="*/ 18 h 54"/>
                <a:gd name="T6" fmla="*/ 0 w 15"/>
                <a:gd name="T7" fmla="*/ 35 h 54"/>
                <a:gd name="T8" fmla="*/ 7 w 15"/>
                <a:gd name="T9" fmla="*/ 52 h 54"/>
                <a:gd name="T10" fmla="*/ 14 w 15"/>
                <a:gd name="T11" fmla="*/ 32 h 54"/>
                <a:gd name="T12" fmla="*/ 9 w 15"/>
                <a:gd name="T13" fmla="*/ 26 h 54"/>
              </a:gdLst>
              <a:ahLst/>
              <a:cxnLst>
                <a:cxn ang="0">
                  <a:pos x="T0" y="T1"/>
                </a:cxn>
                <a:cxn ang="0">
                  <a:pos x="T2" y="T3"/>
                </a:cxn>
                <a:cxn ang="0">
                  <a:pos x="T4" y="T5"/>
                </a:cxn>
                <a:cxn ang="0">
                  <a:pos x="T6" y="T7"/>
                </a:cxn>
                <a:cxn ang="0">
                  <a:pos x="T8" y="T9"/>
                </a:cxn>
                <a:cxn ang="0">
                  <a:pos x="T10" y="T11"/>
                </a:cxn>
                <a:cxn ang="0">
                  <a:pos x="T12" y="T13"/>
                </a:cxn>
              </a:cxnLst>
              <a:rect l="0" t="0" r="r" b="b"/>
              <a:pathLst>
                <a:path w="15" h="54">
                  <a:moveTo>
                    <a:pt x="9" y="26"/>
                  </a:moveTo>
                  <a:cubicBezTo>
                    <a:pt x="15" y="10"/>
                    <a:pt x="13" y="3"/>
                    <a:pt x="12" y="0"/>
                  </a:cubicBezTo>
                  <a:cubicBezTo>
                    <a:pt x="10" y="4"/>
                    <a:pt x="8" y="10"/>
                    <a:pt x="5" y="18"/>
                  </a:cubicBezTo>
                  <a:cubicBezTo>
                    <a:pt x="3" y="21"/>
                    <a:pt x="2" y="27"/>
                    <a:pt x="0" y="35"/>
                  </a:cubicBezTo>
                  <a:cubicBezTo>
                    <a:pt x="0" y="37"/>
                    <a:pt x="6" y="39"/>
                    <a:pt x="7" y="52"/>
                  </a:cubicBezTo>
                  <a:cubicBezTo>
                    <a:pt x="7" y="54"/>
                    <a:pt x="13" y="40"/>
                    <a:pt x="14" y="32"/>
                  </a:cubicBezTo>
                  <a:cubicBezTo>
                    <a:pt x="12" y="32"/>
                    <a:pt x="7" y="31"/>
                    <a:pt x="9" y="26"/>
                  </a:cubicBez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0" name="Freeform 40">
              <a:extLst>
                <a:ext uri="{FF2B5EF4-FFF2-40B4-BE49-F238E27FC236}">
                  <a16:creationId xmlns:a16="http://schemas.microsoft.com/office/drawing/2014/main" id="{5C500D29-3246-417F-95E3-58A67C0DA11C}"/>
                </a:ext>
              </a:extLst>
            </p:cNvPr>
            <p:cNvSpPr>
              <a:spLocks/>
            </p:cNvSpPr>
            <p:nvPr/>
          </p:nvSpPr>
          <p:spPr bwMode="auto">
            <a:xfrm>
              <a:off x="3815" y="1417"/>
              <a:ext cx="86" cy="170"/>
            </a:xfrm>
            <a:custGeom>
              <a:avLst/>
              <a:gdLst>
                <a:gd name="T0" fmla="*/ 113 w 113"/>
                <a:gd name="T1" fmla="*/ 150 h 224"/>
                <a:gd name="T2" fmla="*/ 95 w 113"/>
                <a:gd name="T3" fmla="*/ 120 h 224"/>
                <a:gd name="T4" fmla="*/ 86 w 113"/>
                <a:gd name="T5" fmla="*/ 8 h 224"/>
                <a:gd name="T6" fmla="*/ 84 w 113"/>
                <a:gd name="T7" fmla="*/ 5 h 224"/>
                <a:gd name="T8" fmla="*/ 82 w 113"/>
                <a:gd name="T9" fmla="*/ 5 h 224"/>
                <a:gd name="T10" fmla="*/ 31 w 113"/>
                <a:gd name="T11" fmla="*/ 29 h 224"/>
                <a:gd name="T12" fmla="*/ 3 w 113"/>
                <a:gd name="T13" fmla="*/ 189 h 224"/>
                <a:gd name="T14" fmla="*/ 26 w 113"/>
                <a:gd name="T15" fmla="*/ 224 h 224"/>
                <a:gd name="T16" fmla="*/ 35 w 113"/>
                <a:gd name="T17" fmla="*/ 224 h 224"/>
                <a:gd name="T18" fmla="*/ 113 w 113"/>
                <a:gd name="T19" fmla="*/ 15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 h="224">
                  <a:moveTo>
                    <a:pt x="113" y="150"/>
                  </a:moveTo>
                  <a:cubicBezTo>
                    <a:pt x="103" y="143"/>
                    <a:pt x="96" y="132"/>
                    <a:pt x="95" y="120"/>
                  </a:cubicBezTo>
                  <a:cubicBezTo>
                    <a:pt x="86" y="8"/>
                    <a:pt x="86" y="8"/>
                    <a:pt x="86" y="8"/>
                  </a:cubicBezTo>
                  <a:cubicBezTo>
                    <a:pt x="85" y="7"/>
                    <a:pt x="84" y="6"/>
                    <a:pt x="84" y="5"/>
                  </a:cubicBezTo>
                  <a:cubicBezTo>
                    <a:pt x="82" y="5"/>
                    <a:pt x="82" y="5"/>
                    <a:pt x="82" y="5"/>
                  </a:cubicBezTo>
                  <a:cubicBezTo>
                    <a:pt x="57" y="0"/>
                    <a:pt x="34" y="11"/>
                    <a:pt x="31" y="29"/>
                  </a:cubicBezTo>
                  <a:cubicBezTo>
                    <a:pt x="3" y="189"/>
                    <a:pt x="3" y="189"/>
                    <a:pt x="3" y="189"/>
                  </a:cubicBezTo>
                  <a:cubicBezTo>
                    <a:pt x="0" y="203"/>
                    <a:pt x="10" y="216"/>
                    <a:pt x="26" y="224"/>
                  </a:cubicBezTo>
                  <a:cubicBezTo>
                    <a:pt x="29" y="224"/>
                    <a:pt x="32" y="224"/>
                    <a:pt x="35" y="224"/>
                  </a:cubicBezTo>
                  <a:cubicBezTo>
                    <a:pt x="71" y="221"/>
                    <a:pt x="100" y="191"/>
                    <a:pt x="113" y="150"/>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1" name="Freeform 41">
              <a:extLst>
                <a:ext uri="{FF2B5EF4-FFF2-40B4-BE49-F238E27FC236}">
                  <a16:creationId xmlns:a16="http://schemas.microsoft.com/office/drawing/2014/main" id="{43961800-3280-4578-BC4D-EE82DAD9C1BD}"/>
                </a:ext>
              </a:extLst>
            </p:cNvPr>
            <p:cNvSpPr>
              <a:spLocks/>
            </p:cNvSpPr>
            <p:nvPr/>
          </p:nvSpPr>
          <p:spPr bwMode="auto">
            <a:xfrm>
              <a:off x="2716" y="2269"/>
              <a:ext cx="113" cy="462"/>
            </a:xfrm>
            <a:custGeom>
              <a:avLst/>
              <a:gdLst>
                <a:gd name="T0" fmla="*/ 106 w 149"/>
                <a:gd name="T1" fmla="*/ 609 h 609"/>
                <a:gd name="T2" fmla="*/ 44 w 149"/>
                <a:gd name="T3" fmla="*/ 587 h 609"/>
                <a:gd name="T4" fmla="*/ 4 w 149"/>
                <a:gd name="T5" fmla="*/ 444 h 609"/>
                <a:gd name="T6" fmla="*/ 44 w 149"/>
                <a:gd name="T7" fmla="*/ 304 h 609"/>
                <a:gd name="T8" fmla="*/ 94 w 149"/>
                <a:gd name="T9" fmla="*/ 5 h 609"/>
                <a:gd name="T10" fmla="*/ 129 w 149"/>
                <a:gd name="T11" fmla="*/ 0 h 609"/>
                <a:gd name="T12" fmla="*/ 78 w 149"/>
                <a:gd name="T13" fmla="*/ 317 h 609"/>
                <a:gd name="T14" fmla="*/ 40 w 149"/>
                <a:gd name="T15" fmla="*/ 447 h 609"/>
                <a:gd name="T16" fmla="*/ 67 w 149"/>
                <a:gd name="T17" fmla="*/ 560 h 609"/>
                <a:gd name="T18" fmla="*/ 114 w 149"/>
                <a:gd name="T19" fmla="*/ 573 h 609"/>
                <a:gd name="T20" fmla="*/ 122 w 149"/>
                <a:gd name="T21" fmla="*/ 608 h 609"/>
                <a:gd name="T22" fmla="*/ 106 w 149"/>
                <a:gd name="T23" fmla="*/ 609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9" h="609">
                  <a:moveTo>
                    <a:pt x="106" y="609"/>
                  </a:moveTo>
                  <a:cubicBezTo>
                    <a:pt x="90" y="609"/>
                    <a:pt x="66" y="606"/>
                    <a:pt x="44" y="587"/>
                  </a:cubicBezTo>
                  <a:cubicBezTo>
                    <a:pt x="13" y="560"/>
                    <a:pt x="0" y="512"/>
                    <a:pt x="4" y="444"/>
                  </a:cubicBezTo>
                  <a:cubicBezTo>
                    <a:pt x="7" y="399"/>
                    <a:pt x="25" y="353"/>
                    <a:pt x="44" y="304"/>
                  </a:cubicBezTo>
                  <a:cubicBezTo>
                    <a:pt x="76" y="222"/>
                    <a:pt x="113" y="128"/>
                    <a:pt x="94" y="5"/>
                  </a:cubicBezTo>
                  <a:cubicBezTo>
                    <a:pt x="129" y="0"/>
                    <a:pt x="129" y="0"/>
                    <a:pt x="129" y="0"/>
                  </a:cubicBezTo>
                  <a:cubicBezTo>
                    <a:pt x="149" y="132"/>
                    <a:pt x="110" y="235"/>
                    <a:pt x="78" y="317"/>
                  </a:cubicBezTo>
                  <a:cubicBezTo>
                    <a:pt x="59" y="365"/>
                    <a:pt x="43" y="407"/>
                    <a:pt x="40" y="447"/>
                  </a:cubicBezTo>
                  <a:cubicBezTo>
                    <a:pt x="36" y="502"/>
                    <a:pt x="46" y="541"/>
                    <a:pt x="67" y="560"/>
                  </a:cubicBezTo>
                  <a:cubicBezTo>
                    <a:pt x="88" y="578"/>
                    <a:pt x="113" y="573"/>
                    <a:pt x="114" y="573"/>
                  </a:cubicBezTo>
                  <a:cubicBezTo>
                    <a:pt x="122" y="608"/>
                    <a:pt x="122" y="608"/>
                    <a:pt x="122" y="608"/>
                  </a:cubicBezTo>
                  <a:cubicBezTo>
                    <a:pt x="121" y="608"/>
                    <a:pt x="115" y="609"/>
                    <a:pt x="106" y="609"/>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2" name="Freeform 42">
              <a:extLst>
                <a:ext uri="{FF2B5EF4-FFF2-40B4-BE49-F238E27FC236}">
                  <a16:creationId xmlns:a16="http://schemas.microsoft.com/office/drawing/2014/main" id="{EE561673-E9F3-4933-923B-B40BEBB36698}"/>
                </a:ext>
              </a:extLst>
            </p:cNvPr>
            <p:cNvSpPr>
              <a:spLocks/>
            </p:cNvSpPr>
            <p:nvPr/>
          </p:nvSpPr>
          <p:spPr bwMode="auto">
            <a:xfrm>
              <a:off x="2794" y="2946"/>
              <a:ext cx="236" cy="110"/>
            </a:xfrm>
            <a:custGeom>
              <a:avLst/>
              <a:gdLst>
                <a:gd name="T0" fmla="*/ 276 w 311"/>
                <a:gd name="T1" fmla="*/ 0 h 146"/>
                <a:gd name="T2" fmla="*/ 311 w 311"/>
                <a:gd name="T3" fmla="*/ 53 h 146"/>
                <a:gd name="T4" fmla="*/ 19 w 311"/>
                <a:gd name="T5" fmla="*/ 146 h 146"/>
                <a:gd name="T6" fmla="*/ 71 w 311"/>
                <a:gd name="T7" fmla="*/ 90 h 146"/>
                <a:gd name="T8" fmla="*/ 276 w 311"/>
                <a:gd name="T9" fmla="*/ 0 h 146"/>
              </a:gdLst>
              <a:ahLst/>
              <a:cxnLst>
                <a:cxn ang="0">
                  <a:pos x="T0" y="T1"/>
                </a:cxn>
                <a:cxn ang="0">
                  <a:pos x="T2" y="T3"/>
                </a:cxn>
                <a:cxn ang="0">
                  <a:pos x="T4" y="T5"/>
                </a:cxn>
                <a:cxn ang="0">
                  <a:pos x="T6" y="T7"/>
                </a:cxn>
                <a:cxn ang="0">
                  <a:pos x="T8" y="T9"/>
                </a:cxn>
              </a:cxnLst>
              <a:rect l="0" t="0" r="r" b="b"/>
              <a:pathLst>
                <a:path w="311" h="146">
                  <a:moveTo>
                    <a:pt x="276" y="0"/>
                  </a:moveTo>
                  <a:cubicBezTo>
                    <a:pt x="311" y="53"/>
                    <a:pt x="311" y="53"/>
                    <a:pt x="311" y="53"/>
                  </a:cubicBezTo>
                  <a:cubicBezTo>
                    <a:pt x="19" y="146"/>
                    <a:pt x="19" y="146"/>
                    <a:pt x="19" y="146"/>
                  </a:cubicBezTo>
                  <a:cubicBezTo>
                    <a:pt x="19" y="146"/>
                    <a:pt x="0" y="127"/>
                    <a:pt x="71" y="90"/>
                  </a:cubicBezTo>
                  <a:cubicBezTo>
                    <a:pt x="155" y="46"/>
                    <a:pt x="276" y="0"/>
                    <a:pt x="276" y="0"/>
                  </a:cubicBezTo>
                  <a:close/>
                </a:path>
              </a:pathLst>
            </a:custGeom>
            <a:solidFill>
              <a:srgbClr val="88BD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3" name="Freeform 43">
              <a:extLst>
                <a:ext uri="{FF2B5EF4-FFF2-40B4-BE49-F238E27FC236}">
                  <a16:creationId xmlns:a16="http://schemas.microsoft.com/office/drawing/2014/main" id="{D70CF1C4-1C02-432B-A2E3-ADC517F2183F}"/>
                </a:ext>
              </a:extLst>
            </p:cNvPr>
            <p:cNvSpPr>
              <a:spLocks/>
            </p:cNvSpPr>
            <p:nvPr/>
          </p:nvSpPr>
          <p:spPr bwMode="auto">
            <a:xfrm>
              <a:off x="3016" y="2946"/>
              <a:ext cx="236" cy="110"/>
            </a:xfrm>
            <a:custGeom>
              <a:avLst/>
              <a:gdLst>
                <a:gd name="T0" fmla="*/ 35 w 311"/>
                <a:gd name="T1" fmla="*/ 0 h 146"/>
                <a:gd name="T2" fmla="*/ 0 w 311"/>
                <a:gd name="T3" fmla="*/ 53 h 146"/>
                <a:gd name="T4" fmla="*/ 292 w 311"/>
                <a:gd name="T5" fmla="*/ 146 h 146"/>
                <a:gd name="T6" fmla="*/ 239 w 311"/>
                <a:gd name="T7" fmla="*/ 90 h 146"/>
                <a:gd name="T8" fmla="*/ 35 w 311"/>
                <a:gd name="T9" fmla="*/ 0 h 146"/>
              </a:gdLst>
              <a:ahLst/>
              <a:cxnLst>
                <a:cxn ang="0">
                  <a:pos x="T0" y="T1"/>
                </a:cxn>
                <a:cxn ang="0">
                  <a:pos x="T2" y="T3"/>
                </a:cxn>
                <a:cxn ang="0">
                  <a:pos x="T4" y="T5"/>
                </a:cxn>
                <a:cxn ang="0">
                  <a:pos x="T6" y="T7"/>
                </a:cxn>
                <a:cxn ang="0">
                  <a:pos x="T8" y="T9"/>
                </a:cxn>
              </a:cxnLst>
              <a:rect l="0" t="0" r="r" b="b"/>
              <a:pathLst>
                <a:path w="311" h="146">
                  <a:moveTo>
                    <a:pt x="35" y="0"/>
                  </a:moveTo>
                  <a:cubicBezTo>
                    <a:pt x="0" y="53"/>
                    <a:pt x="0" y="53"/>
                    <a:pt x="0" y="53"/>
                  </a:cubicBezTo>
                  <a:cubicBezTo>
                    <a:pt x="292" y="146"/>
                    <a:pt x="292" y="146"/>
                    <a:pt x="292" y="146"/>
                  </a:cubicBezTo>
                  <a:cubicBezTo>
                    <a:pt x="292" y="146"/>
                    <a:pt x="311" y="127"/>
                    <a:pt x="239" y="90"/>
                  </a:cubicBezTo>
                  <a:cubicBezTo>
                    <a:pt x="156" y="46"/>
                    <a:pt x="35" y="0"/>
                    <a:pt x="35" y="0"/>
                  </a:cubicBezTo>
                  <a:close/>
                </a:path>
              </a:pathLst>
            </a:custGeom>
            <a:solidFill>
              <a:srgbClr val="88BD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4" name="Rectangle 44">
              <a:extLst>
                <a:ext uri="{FF2B5EF4-FFF2-40B4-BE49-F238E27FC236}">
                  <a16:creationId xmlns:a16="http://schemas.microsoft.com/office/drawing/2014/main" id="{3B1D9A45-940B-41E4-9CE1-353694301009}"/>
                </a:ext>
              </a:extLst>
            </p:cNvPr>
            <p:cNvSpPr>
              <a:spLocks noChangeArrowheads="1"/>
            </p:cNvSpPr>
            <p:nvPr/>
          </p:nvSpPr>
          <p:spPr bwMode="auto">
            <a:xfrm>
              <a:off x="3000" y="2826"/>
              <a:ext cx="46" cy="164"/>
            </a:xfrm>
            <a:prstGeom prst="rect">
              <a:avLst/>
            </a:prstGeom>
            <a:solidFill>
              <a:srgbClr val="88BD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5" name="Freeform 45">
              <a:extLst>
                <a:ext uri="{FF2B5EF4-FFF2-40B4-BE49-F238E27FC236}">
                  <a16:creationId xmlns:a16="http://schemas.microsoft.com/office/drawing/2014/main" id="{43CAD6E7-DC43-40EE-8724-FB6E2418E441}"/>
                </a:ext>
              </a:extLst>
            </p:cNvPr>
            <p:cNvSpPr>
              <a:spLocks/>
            </p:cNvSpPr>
            <p:nvPr/>
          </p:nvSpPr>
          <p:spPr bwMode="auto">
            <a:xfrm>
              <a:off x="2821" y="2954"/>
              <a:ext cx="202" cy="106"/>
            </a:xfrm>
            <a:custGeom>
              <a:avLst/>
              <a:gdLst>
                <a:gd name="T0" fmla="*/ 236 w 266"/>
                <a:gd name="T1" fmla="*/ 0 h 139"/>
                <a:gd name="T2" fmla="*/ 266 w 266"/>
                <a:gd name="T3" fmla="*/ 50 h 139"/>
                <a:gd name="T4" fmla="*/ 16 w 266"/>
                <a:gd name="T5" fmla="*/ 139 h 139"/>
                <a:gd name="T6" fmla="*/ 61 w 266"/>
                <a:gd name="T7" fmla="*/ 86 h 139"/>
                <a:gd name="T8" fmla="*/ 236 w 266"/>
                <a:gd name="T9" fmla="*/ 0 h 139"/>
              </a:gdLst>
              <a:ahLst/>
              <a:cxnLst>
                <a:cxn ang="0">
                  <a:pos x="T0" y="T1"/>
                </a:cxn>
                <a:cxn ang="0">
                  <a:pos x="T2" y="T3"/>
                </a:cxn>
                <a:cxn ang="0">
                  <a:pos x="T4" y="T5"/>
                </a:cxn>
                <a:cxn ang="0">
                  <a:pos x="T6" y="T7"/>
                </a:cxn>
                <a:cxn ang="0">
                  <a:pos x="T8" y="T9"/>
                </a:cxn>
              </a:cxnLst>
              <a:rect l="0" t="0" r="r" b="b"/>
              <a:pathLst>
                <a:path w="266" h="139">
                  <a:moveTo>
                    <a:pt x="236" y="0"/>
                  </a:moveTo>
                  <a:cubicBezTo>
                    <a:pt x="266" y="50"/>
                    <a:pt x="266" y="50"/>
                    <a:pt x="266" y="50"/>
                  </a:cubicBezTo>
                  <a:cubicBezTo>
                    <a:pt x="16" y="139"/>
                    <a:pt x="16" y="139"/>
                    <a:pt x="16" y="139"/>
                  </a:cubicBezTo>
                  <a:cubicBezTo>
                    <a:pt x="16" y="139"/>
                    <a:pt x="0" y="122"/>
                    <a:pt x="61" y="86"/>
                  </a:cubicBezTo>
                  <a:cubicBezTo>
                    <a:pt x="132" y="44"/>
                    <a:pt x="236" y="0"/>
                    <a:pt x="236" y="0"/>
                  </a:cubicBezTo>
                  <a:close/>
                </a:path>
              </a:pathLst>
            </a:custGeom>
            <a:solidFill>
              <a:srgbClr val="91E2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6" name="Freeform 46">
              <a:extLst>
                <a:ext uri="{FF2B5EF4-FFF2-40B4-BE49-F238E27FC236}">
                  <a16:creationId xmlns:a16="http://schemas.microsoft.com/office/drawing/2014/main" id="{17BA3E69-C754-4C2F-84FB-70DA814F859D}"/>
                </a:ext>
              </a:extLst>
            </p:cNvPr>
            <p:cNvSpPr>
              <a:spLocks/>
            </p:cNvSpPr>
            <p:nvPr/>
          </p:nvSpPr>
          <p:spPr bwMode="auto">
            <a:xfrm>
              <a:off x="3023" y="2954"/>
              <a:ext cx="202" cy="106"/>
            </a:xfrm>
            <a:custGeom>
              <a:avLst/>
              <a:gdLst>
                <a:gd name="T0" fmla="*/ 30 w 266"/>
                <a:gd name="T1" fmla="*/ 0 h 139"/>
                <a:gd name="T2" fmla="*/ 0 w 266"/>
                <a:gd name="T3" fmla="*/ 50 h 139"/>
                <a:gd name="T4" fmla="*/ 249 w 266"/>
                <a:gd name="T5" fmla="*/ 139 h 139"/>
                <a:gd name="T6" fmla="*/ 205 w 266"/>
                <a:gd name="T7" fmla="*/ 86 h 139"/>
                <a:gd name="T8" fmla="*/ 30 w 266"/>
                <a:gd name="T9" fmla="*/ 0 h 139"/>
              </a:gdLst>
              <a:ahLst/>
              <a:cxnLst>
                <a:cxn ang="0">
                  <a:pos x="T0" y="T1"/>
                </a:cxn>
                <a:cxn ang="0">
                  <a:pos x="T2" y="T3"/>
                </a:cxn>
                <a:cxn ang="0">
                  <a:pos x="T4" y="T5"/>
                </a:cxn>
                <a:cxn ang="0">
                  <a:pos x="T6" y="T7"/>
                </a:cxn>
                <a:cxn ang="0">
                  <a:pos x="T8" y="T9"/>
                </a:cxn>
              </a:cxnLst>
              <a:rect l="0" t="0" r="r" b="b"/>
              <a:pathLst>
                <a:path w="266" h="139">
                  <a:moveTo>
                    <a:pt x="30" y="0"/>
                  </a:moveTo>
                  <a:cubicBezTo>
                    <a:pt x="0" y="50"/>
                    <a:pt x="0" y="50"/>
                    <a:pt x="0" y="50"/>
                  </a:cubicBezTo>
                  <a:cubicBezTo>
                    <a:pt x="249" y="139"/>
                    <a:pt x="249" y="139"/>
                    <a:pt x="249" y="139"/>
                  </a:cubicBezTo>
                  <a:cubicBezTo>
                    <a:pt x="249" y="139"/>
                    <a:pt x="266" y="122"/>
                    <a:pt x="205" y="86"/>
                  </a:cubicBezTo>
                  <a:cubicBezTo>
                    <a:pt x="134" y="44"/>
                    <a:pt x="30" y="0"/>
                    <a:pt x="30" y="0"/>
                  </a:cubicBezTo>
                  <a:close/>
                </a:path>
              </a:pathLst>
            </a:custGeom>
            <a:solidFill>
              <a:srgbClr val="91E2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7" name="Oval 47">
              <a:extLst>
                <a:ext uri="{FF2B5EF4-FFF2-40B4-BE49-F238E27FC236}">
                  <a16:creationId xmlns:a16="http://schemas.microsoft.com/office/drawing/2014/main" id="{DA6A15FB-24D3-4813-B1A4-92F85115D1F2}"/>
                </a:ext>
              </a:extLst>
            </p:cNvPr>
            <p:cNvSpPr>
              <a:spLocks noChangeArrowheads="1"/>
            </p:cNvSpPr>
            <p:nvPr/>
          </p:nvSpPr>
          <p:spPr bwMode="auto">
            <a:xfrm>
              <a:off x="2823" y="3059"/>
              <a:ext cx="32" cy="32"/>
            </a:xfrm>
            <a:prstGeom prst="ellipse">
              <a:avLst/>
            </a:prstGeom>
            <a:solidFill>
              <a:srgbClr val="001F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8" name="Oval 48">
              <a:extLst>
                <a:ext uri="{FF2B5EF4-FFF2-40B4-BE49-F238E27FC236}">
                  <a16:creationId xmlns:a16="http://schemas.microsoft.com/office/drawing/2014/main" id="{1BDDCA6E-9243-4C3D-8D45-BCFE0CF80FB8}"/>
                </a:ext>
              </a:extLst>
            </p:cNvPr>
            <p:cNvSpPr>
              <a:spLocks noChangeArrowheads="1"/>
            </p:cNvSpPr>
            <p:nvPr/>
          </p:nvSpPr>
          <p:spPr bwMode="auto">
            <a:xfrm>
              <a:off x="3190" y="3059"/>
              <a:ext cx="32" cy="32"/>
            </a:xfrm>
            <a:prstGeom prst="ellipse">
              <a:avLst/>
            </a:prstGeom>
            <a:solidFill>
              <a:srgbClr val="001F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49" name="Oval 49">
              <a:extLst>
                <a:ext uri="{FF2B5EF4-FFF2-40B4-BE49-F238E27FC236}">
                  <a16:creationId xmlns:a16="http://schemas.microsoft.com/office/drawing/2014/main" id="{CD411C72-575E-4D27-BE04-FD2F6A2F941F}"/>
                </a:ext>
              </a:extLst>
            </p:cNvPr>
            <p:cNvSpPr>
              <a:spLocks noChangeArrowheads="1"/>
            </p:cNvSpPr>
            <p:nvPr/>
          </p:nvSpPr>
          <p:spPr bwMode="auto">
            <a:xfrm>
              <a:off x="2784" y="3059"/>
              <a:ext cx="32" cy="32"/>
            </a:xfrm>
            <a:prstGeom prst="ellipse">
              <a:avLst/>
            </a:pr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0" name="Oval 50">
              <a:extLst>
                <a:ext uri="{FF2B5EF4-FFF2-40B4-BE49-F238E27FC236}">
                  <a16:creationId xmlns:a16="http://schemas.microsoft.com/office/drawing/2014/main" id="{33463FA9-04F4-49C0-AA0D-AC80246A7890}"/>
                </a:ext>
              </a:extLst>
            </p:cNvPr>
            <p:cNvSpPr>
              <a:spLocks noChangeArrowheads="1"/>
            </p:cNvSpPr>
            <p:nvPr/>
          </p:nvSpPr>
          <p:spPr bwMode="auto">
            <a:xfrm>
              <a:off x="3229" y="3059"/>
              <a:ext cx="31" cy="32"/>
            </a:xfrm>
            <a:prstGeom prst="ellipse">
              <a:avLst/>
            </a:pr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1" name="Rectangle 51">
              <a:extLst>
                <a:ext uri="{FF2B5EF4-FFF2-40B4-BE49-F238E27FC236}">
                  <a16:creationId xmlns:a16="http://schemas.microsoft.com/office/drawing/2014/main" id="{57CD4C00-4CC7-409C-9B54-CDF4744FD674}"/>
                </a:ext>
              </a:extLst>
            </p:cNvPr>
            <p:cNvSpPr>
              <a:spLocks noChangeArrowheads="1"/>
            </p:cNvSpPr>
            <p:nvPr/>
          </p:nvSpPr>
          <p:spPr bwMode="auto">
            <a:xfrm>
              <a:off x="3006" y="2766"/>
              <a:ext cx="33" cy="59"/>
            </a:xfrm>
            <a:prstGeom prst="rect">
              <a:avLst/>
            </a:prstGeom>
            <a:solidFill>
              <a:srgbClr val="3670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2" name="Freeform 52">
              <a:extLst>
                <a:ext uri="{FF2B5EF4-FFF2-40B4-BE49-F238E27FC236}">
                  <a16:creationId xmlns:a16="http://schemas.microsoft.com/office/drawing/2014/main" id="{A09F2960-0423-4F09-B114-DDB0FDFF7AA2}"/>
                </a:ext>
              </a:extLst>
            </p:cNvPr>
            <p:cNvSpPr>
              <a:spLocks/>
            </p:cNvSpPr>
            <p:nvPr/>
          </p:nvSpPr>
          <p:spPr bwMode="auto">
            <a:xfrm>
              <a:off x="2981" y="2701"/>
              <a:ext cx="84" cy="66"/>
            </a:xfrm>
            <a:custGeom>
              <a:avLst/>
              <a:gdLst>
                <a:gd name="T0" fmla="*/ 111 w 111"/>
                <a:gd name="T1" fmla="*/ 44 h 87"/>
                <a:gd name="T2" fmla="*/ 67 w 111"/>
                <a:gd name="T3" fmla="*/ 87 h 87"/>
                <a:gd name="T4" fmla="*/ 43 w 111"/>
                <a:gd name="T5" fmla="*/ 87 h 87"/>
                <a:gd name="T6" fmla="*/ 0 w 111"/>
                <a:gd name="T7" fmla="*/ 44 h 87"/>
                <a:gd name="T8" fmla="*/ 0 w 111"/>
                <a:gd name="T9" fmla="*/ 44 h 87"/>
                <a:gd name="T10" fmla="*/ 43 w 111"/>
                <a:gd name="T11" fmla="*/ 0 h 87"/>
                <a:gd name="T12" fmla="*/ 67 w 111"/>
                <a:gd name="T13" fmla="*/ 0 h 87"/>
                <a:gd name="T14" fmla="*/ 111 w 111"/>
                <a:gd name="T15" fmla="*/ 44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 h="87">
                  <a:moveTo>
                    <a:pt x="111" y="44"/>
                  </a:moveTo>
                  <a:cubicBezTo>
                    <a:pt x="111" y="68"/>
                    <a:pt x="91" y="87"/>
                    <a:pt x="67" y="87"/>
                  </a:cubicBezTo>
                  <a:cubicBezTo>
                    <a:pt x="43" y="87"/>
                    <a:pt x="43" y="87"/>
                    <a:pt x="43" y="87"/>
                  </a:cubicBezTo>
                  <a:cubicBezTo>
                    <a:pt x="19" y="87"/>
                    <a:pt x="0" y="68"/>
                    <a:pt x="0" y="44"/>
                  </a:cubicBezTo>
                  <a:cubicBezTo>
                    <a:pt x="0" y="44"/>
                    <a:pt x="0" y="44"/>
                    <a:pt x="0" y="44"/>
                  </a:cubicBezTo>
                  <a:cubicBezTo>
                    <a:pt x="0" y="20"/>
                    <a:pt x="19" y="0"/>
                    <a:pt x="43" y="0"/>
                  </a:cubicBezTo>
                  <a:cubicBezTo>
                    <a:pt x="67" y="0"/>
                    <a:pt x="67" y="0"/>
                    <a:pt x="67" y="0"/>
                  </a:cubicBezTo>
                  <a:cubicBezTo>
                    <a:pt x="91" y="0"/>
                    <a:pt x="111" y="20"/>
                    <a:pt x="111" y="44"/>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3" name="Freeform 53">
              <a:extLst>
                <a:ext uri="{FF2B5EF4-FFF2-40B4-BE49-F238E27FC236}">
                  <a16:creationId xmlns:a16="http://schemas.microsoft.com/office/drawing/2014/main" id="{1F676762-C375-4A41-84E9-DC03981C39C0}"/>
                </a:ext>
              </a:extLst>
            </p:cNvPr>
            <p:cNvSpPr>
              <a:spLocks/>
            </p:cNvSpPr>
            <p:nvPr/>
          </p:nvSpPr>
          <p:spPr bwMode="auto">
            <a:xfrm>
              <a:off x="2770" y="2624"/>
              <a:ext cx="505" cy="81"/>
            </a:xfrm>
            <a:custGeom>
              <a:avLst/>
              <a:gdLst>
                <a:gd name="T0" fmla="*/ 663 w 665"/>
                <a:gd name="T1" fmla="*/ 106 h 106"/>
                <a:gd name="T2" fmla="*/ 665 w 665"/>
                <a:gd name="T3" fmla="*/ 63 h 106"/>
                <a:gd name="T4" fmla="*/ 614 w 665"/>
                <a:gd name="T5" fmla="*/ 0 h 106"/>
                <a:gd name="T6" fmla="*/ 50 w 665"/>
                <a:gd name="T7" fmla="*/ 0 h 106"/>
                <a:gd name="T8" fmla="*/ 0 w 665"/>
                <a:gd name="T9" fmla="*/ 63 h 106"/>
                <a:gd name="T10" fmla="*/ 1 w 665"/>
                <a:gd name="T11" fmla="*/ 106 h 106"/>
                <a:gd name="T12" fmla="*/ 663 w 665"/>
                <a:gd name="T13" fmla="*/ 106 h 106"/>
              </a:gdLst>
              <a:ahLst/>
              <a:cxnLst>
                <a:cxn ang="0">
                  <a:pos x="T0" y="T1"/>
                </a:cxn>
                <a:cxn ang="0">
                  <a:pos x="T2" y="T3"/>
                </a:cxn>
                <a:cxn ang="0">
                  <a:pos x="T4" y="T5"/>
                </a:cxn>
                <a:cxn ang="0">
                  <a:pos x="T6" y="T7"/>
                </a:cxn>
                <a:cxn ang="0">
                  <a:pos x="T8" y="T9"/>
                </a:cxn>
                <a:cxn ang="0">
                  <a:pos x="T10" y="T11"/>
                </a:cxn>
                <a:cxn ang="0">
                  <a:pos x="T12" y="T13"/>
                </a:cxn>
              </a:cxnLst>
              <a:rect l="0" t="0" r="r" b="b"/>
              <a:pathLst>
                <a:path w="665" h="106">
                  <a:moveTo>
                    <a:pt x="663" y="106"/>
                  </a:moveTo>
                  <a:cubicBezTo>
                    <a:pt x="664" y="101"/>
                    <a:pt x="665" y="69"/>
                    <a:pt x="665" y="63"/>
                  </a:cubicBezTo>
                  <a:cubicBezTo>
                    <a:pt x="665" y="28"/>
                    <a:pt x="642" y="0"/>
                    <a:pt x="614" y="0"/>
                  </a:cubicBezTo>
                  <a:cubicBezTo>
                    <a:pt x="50" y="0"/>
                    <a:pt x="50" y="0"/>
                    <a:pt x="50" y="0"/>
                  </a:cubicBezTo>
                  <a:cubicBezTo>
                    <a:pt x="22" y="0"/>
                    <a:pt x="0" y="28"/>
                    <a:pt x="0" y="63"/>
                  </a:cubicBezTo>
                  <a:cubicBezTo>
                    <a:pt x="0" y="69"/>
                    <a:pt x="0" y="101"/>
                    <a:pt x="1" y="106"/>
                  </a:cubicBezTo>
                  <a:lnTo>
                    <a:pt x="663" y="106"/>
                  </a:lnTo>
                  <a:close/>
                </a:path>
              </a:pathLst>
            </a:custGeom>
            <a:solidFill>
              <a:srgbClr val="3D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4" name="Freeform 54">
              <a:extLst>
                <a:ext uri="{FF2B5EF4-FFF2-40B4-BE49-F238E27FC236}">
                  <a16:creationId xmlns:a16="http://schemas.microsoft.com/office/drawing/2014/main" id="{1BF29FE2-8BE0-47B4-8D30-172F4CA1807F}"/>
                </a:ext>
              </a:extLst>
            </p:cNvPr>
            <p:cNvSpPr>
              <a:spLocks/>
            </p:cNvSpPr>
            <p:nvPr/>
          </p:nvSpPr>
          <p:spPr bwMode="auto">
            <a:xfrm>
              <a:off x="2766" y="2703"/>
              <a:ext cx="513" cy="30"/>
            </a:xfrm>
            <a:custGeom>
              <a:avLst/>
              <a:gdLst>
                <a:gd name="T0" fmla="*/ 0 w 676"/>
                <a:gd name="T1" fmla="*/ 19 h 39"/>
                <a:gd name="T2" fmla="*/ 14 w 676"/>
                <a:gd name="T3" fmla="*/ 39 h 39"/>
                <a:gd name="T4" fmla="*/ 662 w 676"/>
                <a:gd name="T5" fmla="*/ 39 h 39"/>
                <a:gd name="T6" fmla="*/ 676 w 676"/>
                <a:gd name="T7" fmla="*/ 19 h 39"/>
                <a:gd name="T8" fmla="*/ 676 w 676"/>
                <a:gd name="T9" fmla="*/ 19 h 39"/>
                <a:gd name="T10" fmla="*/ 662 w 676"/>
                <a:gd name="T11" fmla="*/ 0 h 39"/>
                <a:gd name="T12" fmla="*/ 14 w 676"/>
                <a:gd name="T13" fmla="*/ 0 h 39"/>
                <a:gd name="T14" fmla="*/ 0 w 676"/>
                <a:gd name="T15" fmla="*/ 19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6" h="39">
                  <a:moveTo>
                    <a:pt x="0" y="19"/>
                  </a:moveTo>
                  <a:cubicBezTo>
                    <a:pt x="0" y="30"/>
                    <a:pt x="7" y="39"/>
                    <a:pt x="14" y="39"/>
                  </a:cubicBezTo>
                  <a:cubicBezTo>
                    <a:pt x="662" y="39"/>
                    <a:pt x="662" y="39"/>
                    <a:pt x="662" y="39"/>
                  </a:cubicBezTo>
                  <a:cubicBezTo>
                    <a:pt x="670" y="39"/>
                    <a:pt x="676" y="30"/>
                    <a:pt x="676" y="19"/>
                  </a:cubicBezTo>
                  <a:cubicBezTo>
                    <a:pt x="676" y="19"/>
                    <a:pt x="676" y="19"/>
                    <a:pt x="676" y="19"/>
                  </a:cubicBezTo>
                  <a:cubicBezTo>
                    <a:pt x="676" y="8"/>
                    <a:pt x="670" y="0"/>
                    <a:pt x="662" y="0"/>
                  </a:cubicBezTo>
                  <a:cubicBezTo>
                    <a:pt x="14" y="0"/>
                    <a:pt x="14" y="0"/>
                    <a:pt x="14" y="0"/>
                  </a:cubicBezTo>
                  <a:cubicBezTo>
                    <a:pt x="7" y="0"/>
                    <a:pt x="0" y="8"/>
                    <a:pt x="0" y="19"/>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5" name="Freeform 55">
              <a:extLst>
                <a:ext uri="{FF2B5EF4-FFF2-40B4-BE49-F238E27FC236}">
                  <a16:creationId xmlns:a16="http://schemas.microsoft.com/office/drawing/2014/main" id="{4E00E84A-87F4-4739-9BCA-386271CE4E66}"/>
                </a:ext>
              </a:extLst>
            </p:cNvPr>
            <p:cNvSpPr>
              <a:spLocks/>
            </p:cNvSpPr>
            <p:nvPr/>
          </p:nvSpPr>
          <p:spPr bwMode="auto">
            <a:xfrm>
              <a:off x="2788" y="2169"/>
              <a:ext cx="246" cy="291"/>
            </a:xfrm>
            <a:custGeom>
              <a:avLst/>
              <a:gdLst>
                <a:gd name="T0" fmla="*/ 3 w 325"/>
                <a:gd name="T1" fmla="*/ 380 h 384"/>
                <a:gd name="T2" fmla="*/ 120 w 325"/>
                <a:gd name="T3" fmla="*/ 383 h 384"/>
                <a:gd name="T4" fmla="*/ 305 w 325"/>
                <a:gd name="T5" fmla="*/ 342 h 384"/>
                <a:gd name="T6" fmla="*/ 308 w 325"/>
                <a:gd name="T7" fmla="*/ 42 h 384"/>
                <a:gd name="T8" fmla="*/ 120 w 325"/>
                <a:gd name="T9" fmla="*/ 2 h 384"/>
                <a:gd name="T10" fmla="*/ 0 w 325"/>
                <a:gd name="T11" fmla="*/ 4 h 384"/>
                <a:gd name="T12" fmla="*/ 3 w 325"/>
                <a:gd name="T13" fmla="*/ 380 h 384"/>
              </a:gdLst>
              <a:ahLst/>
              <a:cxnLst>
                <a:cxn ang="0">
                  <a:pos x="T0" y="T1"/>
                </a:cxn>
                <a:cxn ang="0">
                  <a:pos x="T2" y="T3"/>
                </a:cxn>
                <a:cxn ang="0">
                  <a:pos x="T4" y="T5"/>
                </a:cxn>
                <a:cxn ang="0">
                  <a:pos x="T6" y="T7"/>
                </a:cxn>
                <a:cxn ang="0">
                  <a:pos x="T8" y="T9"/>
                </a:cxn>
                <a:cxn ang="0">
                  <a:pos x="T10" y="T11"/>
                </a:cxn>
                <a:cxn ang="0">
                  <a:pos x="T12" y="T13"/>
                </a:cxn>
              </a:cxnLst>
              <a:rect l="0" t="0" r="r" b="b"/>
              <a:pathLst>
                <a:path w="325" h="384">
                  <a:moveTo>
                    <a:pt x="3" y="380"/>
                  </a:moveTo>
                  <a:cubicBezTo>
                    <a:pt x="17" y="381"/>
                    <a:pt x="105" y="383"/>
                    <a:pt x="120" y="383"/>
                  </a:cubicBezTo>
                  <a:cubicBezTo>
                    <a:pt x="217" y="384"/>
                    <a:pt x="301" y="366"/>
                    <a:pt x="305" y="342"/>
                  </a:cubicBezTo>
                  <a:cubicBezTo>
                    <a:pt x="324" y="243"/>
                    <a:pt x="325" y="142"/>
                    <a:pt x="308" y="42"/>
                  </a:cubicBezTo>
                  <a:cubicBezTo>
                    <a:pt x="304" y="19"/>
                    <a:pt x="219" y="0"/>
                    <a:pt x="120" y="2"/>
                  </a:cubicBezTo>
                  <a:cubicBezTo>
                    <a:pt x="105" y="2"/>
                    <a:pt x="14" y="3"/>
                    <a:pt x="0" y="4"/>
                  </a:cubicBezTo>
                  <a:cubicBezTo>
                    <a:pt x="31" y="128"/>
                    <a:pt x="31" y="257"/>
                    <a:pt x="3" y="380"/>
                  </a:cubicBezTo>
                  <a:close/>
                </a:path>
              </a:pathLst>
            </a:custGeom>
            <a:solidFill>
              <a:srgbClr val="3D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6" name="Freeform 56">
              <a:extLst>
                <a:ext uri="{FF2B5EF4-FFF2-40B4-BE49-F238E27FC236}">
                  <a16:creationId xmlns:a16="http://schemas.microsoft.com/office/drawing/2014/main" id="{44B8482C-881B-439C-8CE1-2C585F393993}"/>
                </a:ext>
              </a:extLst>
            </p:cNvPr>
            <p:cNvSpPr>
              <a:spLocks/>
            </p:cNvSpPr>
            <p:nvPr/>
          </p:nvSpPr>
          <p:spPr bwMode="auto">
            <a:xfrm>
              <a:off x="2766" y="2172"/>
              <a:ext cx="51" cy="285"/>
            </a:xfrm>
            <a:custGeom>
              <a:avLst/>
              <a:gdLst>
                <a:gd name="T0" fmla="*/ 19 w 68"/>
                <a:gd name="T1" fmla="*/ 0 h 376"/>
                <a:gd name="T2" fmla="*/ 2 w 68"/>
                <a:gd name="T3" fmla="*/ 12 h 376"/>
                <a:gd name="T4" fmla="*/ 5 w 68"/>
                <a:gd name="T5" fmla="*/ 365 h 376"/>
                <a:gd name="T6" fmla="*/ 21 w 68"/>
                <a:gd name="T7" fmla="*/ 376 h 376"/>
                <a:gd name="T8" fmla="*/ 21 w 68"/>
                <a:gd name="T9" fmla="*/ 376 h 376"/>
                <a:gd name="T10" fmla="*/ 43 w 68"/>
                <a:gd name="T11" fmla="*/ 365 h 376"/>
                <a:gd name="T12" fmla="*/ 41 w 68"/>
                <a:gd name="T13" fmla="*/ 12 h 376"/>
                <a:gd name="T14" fmla="*/ 19 w 68"/>
                <a:gd name="T15" fmla="*/ 0 h 3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376">
                  <a:moveTo>
                    <a:pt x="19" y="0"/>
                  </a:moveTo>
                  <a:cubicBezTo>
                    <a:pt x="8" y="1"/>
                    <a:pt x="0" y="6"/>
                    <a:pt x="2" y="12"/>
                  </a:cubicBezTo>
                  <a:cubicBezTo>
                    <a:pt x="29" y="128"/>
                    <a:pt x="30" y="249"/>
                    <a:pt x="5" y="365"/>
                  </a:cubicBezTo>
                  <a:cubicBezTo>
                    <a:pt x="3" y="371"/>
                    <a:pt x="11" y="376"/>
                    <a:pt x="21" y="376"/>
                  </a:cubicBezTo>
                  <a:cubicBezTo>
                    <a:pt x="21" y="376"/>
                    <a:pt x="21" y="376"/>
                    <a:pt x="21" y="376"/>
                  </a:cubicBezTo>
                  <a:cubicBezTo>
                    <a:pt x="32" y="376"/>
                    <a:pt x="42" y="372"/>
                    <a:pt x="43" y="365"/>
                  </a:cubicBezTo>
                  <a:cubicBezTo>
                    <a:pt x="68" y="249"/>
                    <a:pt x="68" y="128"/>
                    <a:pt x="41" y="12"/>
                  </a:cubicBezTo>
                  <a:cubicBezTo>
                    <a:pt x="39" y="5"/>
                    <a:pt x="29" y="0"/>
                    <a:pt x="19" y="0"/>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7" name="Freeform 57">
              <a:extLst>
                <a:ext uri="{FF2B5EF4-FFF2-40B4-BE49-F238E27FC236}">
                  <a16:creationId xmlns:a16="http://schemas.microsoft.com/office/drawing/2014/main" id="{CDA0B646-4BC2-4C04-B42A-DD4718CB67C7}"/>
                </a:ext>
              </a:extLst>
            </p:cNvPr>
            <p:cNvSpPr>
              <a:spLocks/>
            </p:cNvSpPr>
            <p:nvPr/>
          </p:nvSpPr>
          <p:spPr bwMode="auto">
            <a:xfrm>
              <a:off x="2774" y="2171"/>
              <a:ext cx="71" cy="288"/>
            </a:xfrm>
            <a:custGeom>
              <a:avLst/>
              <a:gdLst>
                <a:gd name="T0" fmla="*/ 3 w 93"/>
                <a:gd name="T1" fmla="*/ 377 h 379"/>
                <a:gd name="T2" fmla="*/ 29 w 93"/>
                <a:gd name="T3" fmla="*/ 379 h 379"/>
                <a:gd name="T4" fmla="*/ 76 w 93"/>
                <a:gd name="T5" fmla="*/ 337 h 379"/>
                <a:gd name="T6" fmla="*/ 74 w 93"/>
                <a:gd name="T7" fmla="*/ 42 h 379"/>
                <a:gd name="T8" fmla="*/ 26 w 93"/>
                <a:gd name="T9" fmla="*/ 0 h 379"/>
                <a:gd name="T10" fmla="*/ 0 w 93"/>
                <a:gd name="T11" fmla="*/ 2 h 379"/>
                <a:gd name="T12" fmla="*/ 3 w 93"/>
                <a:gd name="T13" fmla="*/ 377 h 379"/>
              </a:gdLst>
              <a:ahLst/>
              <a:cxnLst>
                <a:cxn ang="0">
                  <a:pos x="T0" y="T1"/>
                </a:cxn>
                <a:cxn ang="0">
                  <a:pos x="T2" y="T3"/>
                </a:cxn>
                <a:cxn ang="0">
                  <a:pos x="T4" y="T5"/>
                </a:cxn>
                <a:cxn ang="0">
                  <a:pos x="T6" y="T7"/>
                </a:cxn>
                <a:cxn ang="0">
                  <a:pos x="T8" y="T9"/>
                </a:cxn>
                <a:cxn ang="0">
                  <a:pos x="T10" y="T11"/>
                </a:cxn>
                <a:cxn ang="0">
                  <a:pos x="T12" y="T13"/>
                </a:cxn>
              </a:cxnLst>
              <a:rect l="0" t="0" r="r" b="b"/>
              <a:pathLst>
                <a:path w="93" h="379">
                  <a:moveTo>
                    <a:pt x="3" y="377"/>
                  </a:moveTo>
                  <a:cubicBezTo>
                    <a:pt x="6" y="378"/>
                    <a:pt x="25" y="379"/>
                    <a:pt x="29" y="379"/>
                  </a:cubicBezTo>
                  <a:cubicBezTo>
                    <a:pt x="50" y="379"/>
                    <a:pt x="71" y="360"/>
                    <a:pt x="76" y="337"/>
                  </a:cubicBezTo>
                  <a:cubicBezTo>
                    <a:pt x="93" y="239"/>
                    <a:pt x="93" y="139"/>
                    <a:pt x="74" y="42"/>
                  </a:cubicBezTo>
                  <a:cubicBezTo>
                    <a:pt x="70" y="18"/>
                    <a:pt x="48" y="0"/>
                    <a:pt x="26" y="0"/>
                  </a:cubicBezTo>
                  <a:cubicBezTo>
                    <a:pt x="23" y="0"/>
                    <a:pt x="3" y="1"/>
                    <a:pt x="0" y="2"/>
                  </a:cubicBezTo>
                  <a:cubicBezTo>
                    <a:pt x="31" y="125"/>
                    <a:pt x="32" y="254"/>
                    <a:pt x="3" y="377"/>
                  </a:cubicBezTo>
                  <a:close/>
                </a:path>
              </a:pathLst>
            </a:custGeom>
            <a:solidFill>
              <a:srgbClr val="33A8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8" name="Freeform 58">
              <a:extLst>
                <a:ext uri="{FF2B5EF4-FFF2-40B4-BE49-F238E27FC236}">
                  <a16:creationId xmlns:a16="http://schemas.microsoft.com/office/drawing/2014/main" id="{EF50AA22-43EB-45AA-B879-0C9713426E9B}"/>
                </a:ext>
              </a:extLst>
            </p:cNvPr>
            <p:cNvSpPr>
              <a:spLocks/>
            </p:cNvSpPr>
            <p:nvPr/>
          </p:nvSpPr>
          <p:spPr bwMode="auto">
            <a:xfrm>
              <a:off x="2883" y="1787"/>
              <a:ext cx="37" cy="19"/>
            </a:xfrm>
            <a:custGeom>
              <a:avLst/>
              <a:gdLst>
                <a:gd name="T0" fmla="*/ 48 w 48"/>
                <a:gd name="T1" fmla="*/ 0 h 24"/>
                <a:gd name="T2" fmla="*/ 0 w 48"/>
                <a:gd name="T3" fmla="*/ 0 h 24"/>
                <a:gd name="T4" fmla="*/ 0 w 48"/>
                <a:gd name="T5" fmla="*/ 24 h 24"/>
                <a:gd name="T6" fmla="*/ 48 w 48"/>
                <a:gd name="T7" fmla="*/ 0 h 24"/>
              </a:gdLst>
              <a:ahLst/>
              <a:cxnLst>
                <a:cxn ang="0">
                  <a:pos x="T0" y="T1"/>
                </a:cxn>
                <a:cxn ang="0">
                  <a:pos x="T2" y="T3"/>
                </a:cxn>
                <a:cxn ang="0">
                  <a:pos x="T4" y="T5"/>
                </a:cxn>
                <a:cxn ang="0">
                  <a:pos x="T6" y="T7"/>
                </a:cxn>
              </a:cxnLst>
              <a:rect l="0" t="0" r="r" b="b"/>
              <a:pathLst>
                <a:path w="48" h="24">
                  <a:moveTo>
                    <a:pt x="48" y="0"/>
                  </a:moveTo>
                  <a:cubicBezTo>
                    <a:pt x="0" y="0"/>
                    <a:pt x="0" y="0"/>
                    <a:pt x="0" y="0"/>
                  </a:cubicBezTo>
                  <a:cubicBezTo>
                    <a:pt x="0" y="24"/>
                    <a:pt x="0" y="24"/>
                    <a:pt x="0" y="24"/>
                  </a:cubicBezTo>
                  <a:cubicBezTo>
                    <a:pt x="11" y="10"/>
                    <a:pt x="28" y="0"/>
                    <a:pt x="48" y="0"/>
                  </a:cubicBezTo>
                  <a:close/>
                </a:path>
              </a:pathLst>
            </a:custGeom>
            <a:solidFill>
              <a:srgbClr val="DCE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59" name="Freeform 59">
              <a:extLst>
                <a:ext uri="{FF2B5EF4-FFF2-40B4-BE49-F238E27FC236}">
                  <a16:creationId xmlns:a16="http://schemas.microsoft.com/office/drawing/2014/main" id="{2D9A3132-F6E2-43B1-A037-578B0F7DEB15}"/>
                </a:ext>
              </a:extLst>
            </p:cNvPr>
            <p:cNvSpPr>
              <a:spLocks/>
            </p:cNvSpPr>
            <p:nvPr/>
          </p:nvSpPr>
          <p:spPr bwMode="auto">
            <a:xfrm>
              <a:off x="2956" y="1885"/>
              <a:ext cx="304" cy="396"/>
            </a:xfrm>
            <a:custGeom>
              <a:avLst/>
              <a:gdLst>
                <a:gd name="T0" fmla="*/ 82 w 402"/>
                <a:gd name="T1" fmla="*/ 18 h 521"/>
                <a:gd name="T2" fmla="*/ 79 w 402"/>
                <a:gd name="T3" fmla="*/ 284 h 521"/>
                <a:gd name="T4" fmla="*/ 211 w 402"/>
                <a:gd name="T5" fmla="*/ 492 h 521"/>
                <a:gd name="T6" fmla="*/ 277 w 402"/>
                <a:gd name="T7" fmla="*/ 486 h 521"/>
                <a:gd name="T8" fmla="*/ 402 w 402"/>
                <a:gd name="T9" fmla="*/ 337 h 521"/>
                <a:gd name="T10" fmla="*/ 335 w 402"/>
                <a:gd name="T11" fmla="*/ 277 h 521"/>
                <a:gd name="T12" fmla="*/ 321 w 402"/>
                <a:gd name="T13" fmla="*/ 283 h 521"/>
                <a:gd name="T14" fmla="*/ 302 w 402"/>
                <a:gd name="T15" fmla="*/ 259 h 521"/>
                <a:gd name="T16" fmla="*/ 219 w 402"/>
                <a:gd name="T17" fmla="*/ 72 h 521"/>
                <a:gd name="T18" fmla="*/ 82 w 402"/>
                <a:gd name="T19" fmla="*/ 18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2" h="521">
                  <a:moveTo>
                    <a:pt x="82" y="18"/>
                  </a:moveTo>
                  <a:cubicBezTo>
                    <a:pt x="82" y="18"/>
                    <a:pt x="0" y="48"/>
                    <a:pt x="79" y="284"/>
                  </a:cubicBezTo>
                  <a:cubicBezTo>
                    <a:pt x="158" y="521"/>
                    <a:pt x="211" y="492"/>
                    <a:pt x="211" y="492"/>
                  </a:cubicBezTo>
                  <a:cubicBezTo>
                    <a:pt x="277" y="486"/>
                    <a:pt x="277" y="486"/>
                    <a:pt x="277" y="486"/>
                  </a:cubicBezTo>
                  <a:cubicBezTo>
                    <a:pt x="402" y="337"/>
                    <a:pt x="402" y="337"/>
                    <a:pt x="402" y="337"/>
                  </a:cubicBezTo>
                  <a:cubicBezTo>
                    <a:pt x="335" y="277"/>
                    <a:pt x="335" y="277"/>
                    <a:pt x="335" y="277"/>
                  </a:cubicBezTo>
                  <a:cubicBezTo>
                    <a:pt x="321" y="283"/>
                    <a:pt x="321" y="283"/>
                    <a:pt x="321" y="283"/>
                  </a:cubicBezTo>
                  <a:cubicBezTo>
                    <a:pt x="321" y="283"/>
                    <a:pt x="304" y="276"/>
                    <a:pt x="302" y="259"/>
                  </a:cubicBezTo>
                  <a:cubicBezTo>
                    <a:pt x="300" y="243"/>
                    <a:pt x="272" y="203"/>
                    <a:pt x="219" y="72"/>
                  </a:cubicBezTo>
                  <a:cubicBezTo>
                    <a:pt x="189" y="0"/>
                    <a:pt x="98" y="12"/>
                    <a:pt x="82" y="18"/>
                  </a:cubicBezTo>
                  <a:close/>
                </a:path>
              </a:pathLst>
            </a:custGeom>
            <a:solidFill>
              <a:srgbClr val="AEBD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0" name="Freeform 60">
              <a:extLst>
                <a:ext uri="{FF2B5EF4-FFF2-40B4-BE49-F238E27FC236}">
                  <a16:creationId xmlns:a16="http://schemas.microsoft.com/office/drawing/2014/main" id="{4F7AB2AC-5E4A-4ABA-84B1-BC9C3FB00996}"/>
                </a:ext>
              </a:extLst>
            </p:cNvPr>
            <p:cNvSpPr>
              <a:spLocks/>
            </p:cNvSpPr>
            <p:nvPr/>
          </p:nvSpPr>
          <p:spPr bwMode="auto">
            <a:xfrm>
              <a:off x="3149" y="2150"/>
              <a:ext cx="321" cy="209"/>
            </a:xfrm>
            <a:custGeom>
              <a:avLst/>
              <a:gdLst>
                <a:gd name="T0" fmla="*/ 125 w 423"/>
                <a:gd name="T1" fmla="*/ 0 h 275"/>
                <a:gd name="T2" fmla="*/ 346 w 423"/>
                <a:gd name="T3" fmla="*/ 227 h 275"/>
                <a:gd name="T4" fmla="*/ 371 w 423"/>
                <a:gd name="T5" fmla="*/ 268 h 275"/>
                <a:gd name="T6" fmla="*/ 67 w 423"/>
                <a:gd name="T7" fmla="*/ 150 h 275"/>
                <a:gd name="T8" fmla="*/ 58 w 423"/>
                <a:gd name="T9" fmla="*/ 41 h 275"/>
                <a:gd name="T10" fmla="*/ 125 w 423"/>
                <a:gd name="T11" fmla="*/ 0 h 275"/>
              </a:gdLst>
              <a:ahLst/>
              <a:cxnLst>
                <a:cxn ang="0">
                  <a:pos x="T0" y="T1"/>
                </a:cxn>
                <a:cxn ang="0">
                  <a:pos x="T2" y="T3"/>
                </a:cxn>
                <a:cxn ang="0">
                  <a:pos x="T4" y="T5"/>
                </a:cxn>
                <a:cxn ang="0">
                  <a:pos x="T6" y="T7"/>
                </a:cxn>
                <a:cxn ang="0">
                  <a:pos x="T8" y="T9"/>
                </a:cxn>
                <a:cxn ang="0">
                  <a:pos x="T10" y="T11"/>
                </a:cxn>
              </a:cxnLst>
              <a:rect l="0" t="0" r="r" b="b"/>
              <a:pathLst>
                <a:path w="423" h="275">
                  <a:moveTo>
                    <a:pt x="125" y="0"/>
                  </a:moveTo>
                  <a:cubicBezTo>
                    <a:pt x="125" y="0"/>
                    <a:pt x="256" y="150"/>
                    <a:pt x="346" y="227"/>
                  </a:cubicBezTo>
                  <a:cubicBezTo>
                    <a:pt x="389" y="264"/>
                    <a:pt x="423" y="251"/>
                    <a:pt x="371" y="268"/>
                  </a:cubicBezTo>
                  <a:cubicBezTo>
                    <a:pt x="352" y="275"/>
                    <a:pt x="167" y="207"/>
                    <a:pt x="67" y="150"/>
                  </a:cubicBezTo>
                  <a:cubicBezTo>
                    <a:pt x="0" y="112"/>
                    <a:pt x="20" y="66"/>
                    <a:pt x="58" y="41"/>
                  </a:cubicBezTo>
                  <a:cubicBezTo>
                    <a:pt x="96" y="16"/>
                    <a:pt x="125" y="0"/>
                    <a:pt x="125" y="0"/>
                  </a:cubicBezTo>
                  <a:close/>
                </a:path>
              </a:pathLst>
            </a:custGeom>
            <a:solidFill>
              <a:srgbClr val="E2C5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1" name="Freeform 61">
              <a:extLst>
                <a:ext uri="{FF2B5EF4-FFF2-40B4-BE49-F238E27FC236}">
                  <a16:creationId xmlns:a16="http://schemas.microsoft.com/office/drawing/2014/main" id="{147BE84C-5AFA-4F4E-A769-C65928CFCD96}"/>
                </a:ext>
              </a:extLst>
            </p:cNvPr>
            <p:cNvSpPr>
              <a:spLocks/>
            </p:cNvSpPr>
            <p:nvPr/>
          </p:nvSpPr>
          <p:spPr bwMode="auto">
            <a:xfrm>
              <a:off x="3115" y="2086"/>
              <a:ext cx="84" cy="78"/>
            </a:xfrm>
            <a:custGeom>
              <a:avLst/>
              <a:gdLst>
                <a:gd name="T0" fmla="*/ 35 w 111"/>
                <a:gd name="T1" fmla="*/ 37 h 103"/>
                <a:gd name="T2" fmla="*/ 76 w 111"/>
                <a:gd name="T3" fmla="*/ 10 h 103"/>
                <a:gd name="T4" fmla="*/ 93 w 111"/>
                <a:gd name="T5" fmla="*/ 0 h 103"/>
                <a:gd name="T6" fmla="*/ 111 w 111"/>
                <a:gd name="T7" fmla="*/ 18 h 103"/>
                <a:gd name="T8" fmla="*/ 77 w 111"/>
                <a:gd name="T9" fmla="*/ 32 h 103"/>
                <a:gd name="T10" fmla="*/ 39 w 111"/>
                <a:gd name="T11" fmla="*/ 56 h 103"/>
                <a:gd name="T12" fmla="*/ 0 w 111"/>
                <a:gd name="T13" fmla="*/ 103 h 103"/>
                <a:gd name="T14" fmla="*/ 35 w 111"/>
                <a:gd name="T15" fmla="*/ 37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 h="103">
                  <a:moveTo>
                    <a:pt x="35" y="37"/>
                  </a:moveTo>
                  <a:cubicBezTo>
                    <a:pt x="76" y="10"/>
                    <a:pt x="76" y="10"/>
                    <a:pt x="76" y="10"/>
                  </a:cubicBezTo>
                  <a:cubicBezTo>
                    <a:pt x="93" y="0"/>
                    <a:pt x="93" y="0"/>
                    <a:pt x="93" y="0"/>
                  </a:cubicBezTo>
                  <a:cubicBezTo>
                    <a:pt x="98" y="12"/>
                    <a:pt x="111" y="18"/>
                    <a:pt x="111" y="18"/>
                  </a:cubicBezTo>
                  <a:cubicBezTo>
                    <a:pt x="77" y="32"/>
                    <a:pt x="77" y="32"/>
                    <a:pt x="77" y="32"/>
                  </a:cubicBezTo>
                  <a:cubicBezTo>
                    <a:pt x="39" y="56"/>
                    <a:pt x="39" y="56"/>
                    <a:pt x="39" y="56"/>
                  </a:cubicBezTo>
                  <a:cubicBezTo>
                    <a:pt x="0" y="103"/>
                    <a:pt x="0" y="103"/>
                    <a:pt x="0" y="103"/>
                  </a:cubicBezTo>
                  <a:lnTo>
                    <a:pt x="35" y="37"/>
                  </a:lnTo>
                  <a:close/>
                </a:path>
              </a:pathLst>
            </a:custGeom>
            <a:solidFill>
              <a:srgbClr val="CFD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2" name="Freeform 62">
              <a:extLst>
                <a:ext uri="{FF2B5EF4-FFF2-40B4-BE49-F238E27FC236}">
                  <a16:creationId xmlns:a16="http://schemas.microsoft.com/office/drawing/2014/main" id="{62379CC4-EA7C-473D-9715-CA0323ED8C59}"/>
                </a:ext>
              </a:extLst>
            </p:cNvPr>
            <p:cNvSpPr>
              <a:spLocks/>
            </p:cNvSpPr>
            <p:nvPr/>
          </p:nvSpPr>
          <p:spPr bwMode="auto">
            <a:xfrm>
              <a:off x="2799" y="1875"/>
              <a:ext cx="403" cy="540"/>
            </a:xfrm>
            <a:custGeom>
              <a:avLst/>
              <a:gdLst>
                <a:gd name="T0" fmla="*/ 441 w 531"/>
                <a:gd name="T1" fmla="*/ 712 h 712"/>
                <a:gd name="T2" fmla="*/ 132 w 531"/>
                <a:gd name="T3" fmla="*/ 705 h 712"/>
                <a:gd name="T4" fmla="*/ 4 w 531"/>
                <a:gd name="T5" fmla="*/ 276 h 712"/>
                <a:gd name="T6" fmla="*/ 105 w 531"/>
                <a:gd name="T7" fmla="*/ 36 h 712"/>
                <a:gd name="T8" fmla="*/ 188 w 531"/>
                <a:gd name="T9" fmla="*/ 9 h 712"/>
                <a:gd name="T10" fmla="*/ 405 w 531"/>
                <a:gd name="T11" fmla="*/ 37 h 712"/>
                <a:gd name="T12" fmla="*/ 441 w 531"/>
                <a:gd name="T13" fmla="*/ 712 h 712"/>
              </a:gdLst>
              <a:ahLst/>
              <a:cxnLst>
                <a:cxn ang="0">
                  <a:pos x="T0" y="T1"/>
                </a:cxn>
                <a:cxn ang="0">
                  <a:pos x="T2" y="T3"/>
                </a:cxn>
                <a:cxn ang="0">
                  <a:pos x="T4" y="T5"/>
                </a:cxn>
                <a:cxn ang="0">
                  <a:pos x="T6" y="T7"/>
                </a:cxn>
                <a:cxn ang="0">
                  <a:pos x="T8" y="T9"/>
                </a:cxn>
                <a:cxn ang="0">
                  <a:pos x="T10" y="T11"/>
                </a:cxn>
                <a:cxn ang="0">
                  <a:pos x="T12" y="T13"/>
                </a:cxn>
              </a:cxnLst>
              <a:rect l="0" t="0" r="r" b="b"/>
              <a:pathLst>
                <a:path w="531" h="712">
                  <a:moveTo>
                    <a:pt x="441" y="712"/>
                  </a:moveTo>
                  <a:cubicBezTo>
                    <a:pt x="132" y="705"/>
                    <a:pt x="132" y="705"/>
                    <a:pt x="132" y="705"/>
                  </a:cubicBezTo>
                  <a:cubicBezTo>
                    <a:pt x="132" y="705"/>
                    <a:pt x="11" y="387"/>
                    <a:pt x="4" y="276"/>
                  </a:cubicBezTo>
                  <a:cubicBezTo>
                    <a:pt x="0" y="211"/>
                    <a:pt x="39" y="68"/>
                    <a:pt x="105" y="36"/>
                  </a:cubicBezTo>
                  <a:cubicBezTo>
                    <a:pt x="120" y="29"/>
                    <a:pt x="166" y="11"/>
                    <a:pt x="188" y="9"/>
                  </a:cubicBezTo>
                  <a:cubicBezTo>
                    <a:pt x="318" y="0"/>
                    <a:pt x="405" y="37"/>
                    <a:pt x="405" y="37"/>
                  </a:cubicBezTo>
                  <a:cubicBezTo>
                    <a:pt x="405" y="37"/>
                    <a:pt x="531" y="103"/>
                    <a:pt x="441" y="712"/>
                  </a:cubicBezTo>
                  <a:close/>
                </a:path>
              </a:pathLst>
            </a:custGeom>
            <a:solidFill>
              <a:srgbClr val="CFD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3" name="Freeform 63">
              <a:extLst>
                <a:ext uri="{FF2B5EF4-FFF2-40B4-BE49-F238E27FC236}">
                  <a16:creationId xmlns:a16="http://schemas.microsoft.com/office/drawing/2014/main" id="{1BB455D8-FA70-4B10-A427-3893B3D74D59}"/>
                </a:ext>
              </a:extLst>
            </p:cNvPr>
            <p:cNvSpPr>
              <a:spLocks/>
            </p:cNvSpPr>
            <p:nvPr/>
          </p:nvSpPr>
          <p:spPr bwMode="auto">
            <a:xfrm>
              <a:off x="3408" y="2548"/>
              <a:ext cx="113" cy="593"/>
            </a:xfrm>
            <a:custGeom>
              <a:avLst/>
              <a:gdLst>
                <a:gd name="T0" fmla="*/ 146 w 148"/>
                <a:gd name="T1" fmla="*/ 736 h 782"/>
                <a:gd name="T2" fmla="*/ 100 w 148"/>
                <a:gd name="T3" fmla="*/ 754 h 782"/>
                <a:gd name="T4" fmla="*/ 10 w 148"/>
                <a:gd name="T5" fmla="*/ 290 h 782"/>
                <a:gd name="T6" fmla="*/ 0 w 148"/>
                <a:gd name="T7" fmla="*/ 54 h 782"/>
                <a:gd name="T8" fmla="*/ 148 w 148"/>
                <a:gd name="T9" fmla="*/ 0 h 782"/>
                <a:gd name="T10" fmla="*/ 146 w 148"/>
                <a:gd name="T11" fmla="*/ 736 h 782"/>
              </a:gdLst>
              <a:ahLst/>
              <a:cxnLst>
                <a:cxn ang="0">
                  <a:pos x="T0" y="T1"/>
                </a:cxn>
                <a:cxn ang="0">
                  <a:pos x="T2" y="T3"/>
                </a:cxn>
                <a:cxn ang="0">
                  <a:pos x="T4" y="T5"/>
                </a:cxn>
                <a:cxn ang="0">
                  <a:pos x="T6" y="T7"/>
                </a:cxn>
                <a:cxn ang="0">
                  <a:pos x="T8" y="T9"/>
                </a:cxn>
                <a:cxn ang="0">
                  <a:pos x="T10" y="T11"/>
                </a:cxn>
              </a:cxnLst>
              <a:rect l="0" t="0" r="r" b="b"/>
              <a:pathLst>
                <a:path w="148" h="782">
                  <a:moveTo>
                    <a:pt x="146" y="736"/>
                  </a:moveTo>
                  <a:cubicBezTo>
                    <a:pt x="146" y="736"/>
                    <a:pt x="116" y="782"/>
                    <a:pt x="100" y="754"/>
                  </a:cubicBezTo>
                  <a:cubicBezTo>
                    <a:pt x="54" y="669"/>
                    <a:pt x="13" y="400"/>
                    <a:pt x="10" y="290"/>
                  </a:cubicBezTo>
                  <a:cubicBezTo>
                    <a:pt x="7" y="143"/>
                    <a:pt x="0" y="54"/>
                    <a:pt x="0" y="54"/>
                  </a:cubicBezTo>
                  <a:cubicBezTo>
                    <a:pt x="148" y="0"/>
                    <a:pt x="148" y="0"/>
                    <a:pt x="148" y="0"/>
                  </a:cubicBezTo>
                  <a:lnTo>
                    <a:pt x="146" y="736"/>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4" name="Freeform 64">
              <a:extLst>
                <a:ext uri="{FF2B5EF4-FFF2-40B4-BE49-F238E27FC236}">
                  <a16:creationId xmlns:a16="http://schemas.microsoft.com/office/drawing/2014/main" id="{6A0B0AA2-1BD3-4957-9C05-565C0922A682}"/>
                </a:ext>
              </a:extLst>
            </p:cNvPr>
            <p:cNvSpPr>
              <a:spLocks/>
            </p:cNvSpPr>
            <p:nvPr/>
          </p:nvSpPr>
          <p:spPr bwMode="auto">
            <a:xfrm>
              <a:off x="2996" y="2398"/>
              <a:ext cx="525" cy="279"/>
            </a:xfrm>
            <a:custGeom>
              <a:avLst/>
              <a:gdLst>
                <a:gd name="T0" fmla="*/ 171 w 693"/>
                <a:gd name="T1" fmla="*/ 18 h 368"/>
                <a:gd name="T2" fmla="*/ 693 w 693"/>
                <a:gd name="T3" fmla="*/ 197 h 368"/>
                <a:gd name="T4" fmla="*/ 556 w 693"/>
                <a:gd name="T5" fmla="*/ 273 h 368"/>
                <a:gd name="T6" fmla="*/ 8 w 693"/>
                <a:gd name="T7" fmla="*/ 168 h 368"/>
                <a:gd name="T8" fmla="*/ 171 w 693"/>
                <a:gd name="T9" fmla="*/ 18 h 368"/>
              </a:gdLst>
              <a:ahLst/>
              <a:cxnLst>
                <a:cxn ang="0">
                  <a:pos x="T0" y="T1"/>
                </a:cxn>
                <a:cxn ang="0">
                  <a:pos x="T2" y="T3"/>
                </a:cxn>
                <a:cxn ang="0">
                  <a:pos x="T4" y="T5"/>
                </a:cxn>
                <a:cxn ang="0">
                  <a:pos x="T6" y="T7"/>
                </a:cxn>
                <a:cxn ang="0">
                  <a:pos x="T8" y="T9"/>
                </a:cxn>
              </a:cxnLst>
              <a:rect l="0" t="0" r="r" b="b"/>
              <a:pathLst>
                <a:path w="693" h="368">
                  <a:moveTo>
                    <a:pt x="171" y="18"/>
                  </a:moveTo>
                  <a:cubicBezTo>
                    <a:pt x="693" y="197"/>
                    <a:pt x="693" y="197"/>
                    <a:pt x="693" y="197"/>
                  </a:cubicBezTo>
                  <a:cubicBezTo>
                    <a:pt x="556" y="273"/>
                    <a:pt x="556" y="273"/>
                    <a:pt x="556" y="273"/>
                  </a:cubicBezTo>
                  <a:cubicBezTo>
                    <a:pt x="556" y="273"/>
                    <a:pt x="18" y="368"/>
                    <a:pt x="8" y="168"/>
                  </a:cubicBezTo>
                  <a:cubicBezTo>
                    <a:pt x="0" y="0"/>
                    <a:pt x="171" y="18"/>
                    <a:pt x="171" y="18"/>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5" name="Freeform 65">
              <a:extLst>
                <a:ext uri="{FF2B5EF4-FFF2-40B4-BE49-F238E27FC236}">
                  <a16:creationId xmlns:a16="http://schemas.microsoft.com/office/drawing/2014/main" id="{A2819A68-E51B-48DF-ADE7-CFAD2B9A8D66}"/>
                </a:ext>
              </a:extLst>
            </p:cNvPr>
            <p:cNvSpPr>
              <a:spLocks/>
            </p:cNvSpPr>
            <p:nvPr/>
          </p:nvSpPr>
          <p:spPr bwMode="auto">
            <a:xfrm>
              <a:off x="3249" y="2558"/>
              <a:ext cx="134" cy="570"/>
            </a:xfrm>
            <a:custGeom>
              <a:avLst/>
              <a:gdLst>
                <a:gd name="T0" fmla="*/ 170 w 176"/>
                <a:gd name="T1" fmla="*/ 726 h 751"/>
                <a:gd name="T2" fmla="*/ 128 w 176"/>
                <a:gd name="T3" fmla="*/ 723 h 751"/>
                <a:gd name="T4" fmla="*/ 4 w 176"/>
                <a:gd name="T5" fmla="*/ 301 h 751"/>
                <a:gd name="T6" fmla="*/ 25 w 176"/>
                <a:gd name="T7" fmla="*/ 52 h 751"/>
                <a:gd name="T8" fmla="*/ 176 w 176"/>
                <a:gd name="T9" fmla="*/ 0 h 751"/>
                <a:gd name="T10" fmla="*/ 170 w 176"/>
                <a:gd name="T11" fmla="*/ 726 h 751"/>
              </a:gdLst>
              <a:ahLst/>
              <a:cxnLst>
                <a:cxn ang="0">
                  <a:pos x="T0" y="T1"/>
                </a:cxn>
                <a:cxn ang="0">
                  <a:pos x="T2" y="T3"/>
                </a:cxn>
                <a:cxn ang="0">
                  <a:pos x="T4" y="T5"/>
                </a:cxn>
                <a:cxn ang="0">
                  <a:pos x="T6" y="T7"/>
                </a:cxn>
                <a:cxn ang="0">
                  <a:pos x="T8" y="T9"/>
                </a:cxn>
                <a:cxn ang="0">
                  <a:pos x="T10" y="T11"/>
                </a:cxn>
              </a:cxnLst>
              <a:rect l="0" t="0" r="r" b="b"/>
              <a:pathLst>
                <a:path w="176" h="751">
                  <a:moveTo>
                    <a:pt x="170" y="726"/>
                  </a:moveTo>
                  <a:cubicBezTo>
                    <a:pt x="170" y="726"/>
                    <a:pt x="143" y="751"/>
                    <a:pt x="128" y="723"/>
                  </a:cubicBezTo>
                  <a:cubicBezTo>
                    <a:pt x="82" y="638"/>
                    <a:pt x="6" y="412"/>
                    <a:pt x="4" y="301"/>
                  </a:cubicBezTo>
                  <a:cubicBezTo>
                    <a:pt x="0" y="155"/>
                    <a:pt x="25" y="52"/>
                    <a:pt x="25" y="52"/>
                  </a:cubicBezTo>
                  <a:cubicBezTo>
                    <a:pt x="176" y="0"/>
                    <a:pt x="176" y="0"/>
                    <a:pt x="176" y="0"/>
                  </a:cubicBezTo>
                  <a:lnTo>
                    <a:pt x="170" y="726"/>
                  </a:lnTo>
                  <a:close/>
                </a:path>
              </a:pathLst>
            </a:custGeom>
            <a:solidFill>
              <a:srgbClr val="1948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6" name="Freeform 66">
              <a:extLst>
                <a:ext uri="{FF2B5EF4-FFF2-40B4-BE49-F238E27FC236}">
                  <a16:creationId xmlns:a16="http://schemas.microsoft.com/office/drawing/2014/main" id="{E3CF90D8-FD50-4F37-81C6-6E32AD3E5F64}"/>
                </a:ext>
              </a:extLst>
            </p:cNvPr>
            <p:cNvSpPr>
              <a:spLocks/>
            </p:cNvSpPr>
            <p:nvPr/>
          </p:nvSpPr>
          <p:spPr bwMode="auto">
            <a:xfrm>
              <a:off x="2879" y="2384"/>
              <a:ext cx="501" cy="302"/>
            </a:xfrm>
            <a:custGeom>
              <a:avLst/>
              <a:gdLst>
                <a:gd name="T0" fmla="*/ 163 w 661"/>
                <a:gd name="T1" fmla="*/ 43 h 399"/>
                <a:gd name="T2" fmla="*/ 661 w 661"/>
                <a:gd name="T3" fmla="*/ 231 h 399"/>
                <a:gd name="T4" fmla="*/ 524 w 661"/>
                <a:gd name="T5" fmla="*/ 305 h 399"/>
                <a:gd name="T6" fmla="*/ 10 w 661"/>
                <a:gd name="T7" fmla="*/ 200 h 399"/>
                <a:gd name="T8" fmla="*/ 163 w 661"/>
                <a:gd name="T9" fmla="*/ 43 h 399"/>
              </a:gdLst>
              <a:ahLst/>
              <a:cxnLst>
                <a:cxn ang="0">
                  <a:pos x="T0" y="T1"/>
                </a:cxn>
                <a:cxn ang="0">
                  <a:pos x="T2" y="T3"/>
                </a:cxn>
                <a:cxn ang="0">
                  <a:pos x="T4" y="T5"/>
                </a:cxn>
                <a:cxn ang="0">
                  <a:pos x="T6" y="T7"/>
                </a:cxn>
                <a:cxn ang="0">
                  <a:pos x="T8" y="T9"/>
                </a:cxn>
              </a:cxnLst>
              <a:rect l="0" t="0" r="r" b="b"/>
              <a:pathLst>
                <a:path w="661" h="399">
                  <a:moveTo>
                    <a:pt x="163" y="43"/>
                  </a:moveTo>
                  <a:cubicBezTo>
                    <a:pt x="661" y="231"/>
                    <a:pt x="661" y="231"/>
                    <a:pt x="661" y="231"/>
                  </a:cubicBezTo>
                  <a:cubicBezTo>
                    <a:pt x="524" y="305"/>
                    <a:pt x="524" y="305"/>
                    <a:pt x="524" y="305"/>
                  </a:cubicBezTo>
                  <a:cubicBezTo>
                    <a:pt x="524" y="305"/>
                    <a:pt x="19" y="399"/>
                    <a:pt x="10" y="200"/>
                  </a:cubicBezTo>
                  <a:cubicBezTo>
                    <a:pt x="0" y="0"/>
                    <a:pt x="163" y="43"/>
                    <a:pt x="163" y="43"/>
                  </a:cubicBezTo>
                  <a:close/>
                </a:path>
              </a:pathLst>
            </a:custGeom>
            <a:solidFill>
              <a:srgbClr val="1948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7" name="Freeform 67">
              <a:extLst>
                <a:ext uri="{FF2B5EF4-FFF2-40B4-BE49-F238E27FC236}">
                  <a16:creationId xmlns:a16="http://schemas.microsoft.com/office/drawing/2014/main" id="{84F413DA-5F4B-4443-A91C-A7E43D8B86A5}"/>
                </a:ext>
              </a:extLst>
            </p:cNvPr>
            <p:cNvSpPr>
              <a:spLocks/>
            </p:cNvSpPr>
            <p:nvPr/>
          </p:nvSpPr>
          <p:spPr bwMode="auto">
            <a:xfrm>
              <a:off x="2879" y="2407"/>
              <a:ext cx="256" cy="239"/>
            </a:xfrm>
            <a:custGeom>
              <a:avLst/>
              <a:gdLst>
                <a:gd name="T0" fmla="*/ 1 w 337"/>
                <a:gd name="T1" fmla="*/ 180 h 315"/>
                <a:gd name="T2" fmla="*/ 23 w 337"/>
                <a:gd name="T3" fmla="*/ 258 h 315"/>
                <a:gd name="T4" fmla="*/ 271 w 337"/>
                <a:gd name="T5" fmla="*/ 296 h 315"/>
                <a:gd name="T6" fmla="*/ 300 w 337"/>
                <a:gd name="T7" fmla="*/ 227 h 315"/>
                <a:gd name="T8" fmla="*/ 337 w 337"/>
                <a:gd name="T9" fmla="*/ 0 h 315"/>
                <a:gd name="T10" fmla="*/ 25 w 337"/>
                <a:gd name="T11" fmla="*/ 5 h 315"/>
                <a:gd name="T12" fmla="*/ 1 w 337"/>
                <a:gd name="T13" fmla="*/ 180 h 315"/>
              </a:gdLst>
              <a:ahLst/>
              <a:cxnLst>
                <a:cxn ang="0">
                  <a:pos x="T0" y="T1"/>
                </a:cxn>
                <a:cxn ang="0">
                  <a:pos x="T2" y="T3"/>
                </a:cxn>
                <a:cxn ang="0">
                  <a:pos x="T4" y="T5"/>
                </a:cxn>
                <a:cxn ang="0">
                  <a:pos x="T6" y="T7"/>
                </a:cxn>
                <a:cxn ang="0">
                  <a:pos x="T8" y="T9"/>
                </a:cxn>
                <a:cxn ang="0">
                  <a:pos x="T10" y="T11"/>
                </a:cxn>
                <a:cxn ang="0">
                  <a:pos x="T12" y="T13"/>
                </a:cxn>
              </a:cxnLst>
              <a:rect l="0" t="0" r="r" b="b"/>
              <a:pathLst>
                <a:path w="337" h="315">
                  <a:moveTo>
                    <a:pt x="1" y="180"/>
                  </a:moveTo>
                  <a:cubicBezTo>
                    <a:pt x="0" y="194"/>
                    <a:pt x="8" y="240"/>
                    <a:pt x="23" y="258"/>
                  </a:cubicBezTo>
                  <a:cubicBezTo>
                    <a:pt x="70" y="315"/>
                    <a:pt x="182" y="296"/>
                    <a:pt x="271" y="296"/>
                  </a:cubicBezTo>
                  <a:cubicBezTo>
                    <a:pt x="275" y="296"/>
                    <a:pt x="300" y="227"/>
                    <a:pt x="300" y="227"/>
                  </a:cubicBezTo>
                  <a:cubicBezTo>
                    <a:pt x="337" y="0"/>
                    <a:pt x="337" y="0"/>
                    <a:pt x="337" y="0"/>
                  </a:cubicBezTo>
                  <a:cubicBezTo>
                    <a:pt x="25" y="5"/>
                    <a:pt x="25" y="5"/>
                    <a:pt x="25" y="5"/>
                  </a:cubicBezTo>
                  <a:cubicBezTo>
                    <a:pt x="25" y="5"/>
                    <a:pt x="12" y="65"/>
                    <a:pt x="1" y="180"/>
                  </a:cubicBezTo>
                  <a:close/>
                </a:path>
              </a:pathLst>
            </a:custGeom>
            <a:solidFill>
              <a:srgbClr val="1948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8" name="Freeform 68">
              <a:extLst>
                <a:ext uri="{FF2B5EF4-FFF2-40B4-BE49-F238E27FC236}">
                  <a16:creationId xmlns:a16="http://schemas.microsoft.com/office/drawing/2014/main" id="{AF615701-C158-4912-A782-534237B16533}"/>
                </a:ext>
              </a:extLst>
            </p:cNvPr>
            <p:cNvSpPr>
              <a:spLocks/>
            </p:cNvSpPr>
            <p:nvPr/>
          </p:nvSpPr>
          <p:spPr bwMode="auto">
            <a:xfrm>
              <a:off x="3264" y="2290"/>
              <a:ext cx="101" cy="66"/>
            </a:xfrm>
            <a:custGeom>
              <a:avLst/>
              <a:gdLst>
                <a:gd name="T0" fmla="*/ 0 w 133"/>
                <a:gd name="T1" fmla="*/ 22 h 87"/>
                <a:gd name="T2" fmla="*/ 114 w 133"/>
                <a:gd name="T3" fmla="*/ 2 h 87"/>
                <a:gd name="T4" fmla="*/ 132 w 133"/>
                <a:gd name="T5" fmla="*/ 12 h 87"/>
                <a:gd name="T6" fmla="*/ 131 w 133"/>
                <a:gd name="T7" fmla="*/ 81 h 87"/>
                <a:gd name="T8" fmla="*/ 110 w 133"/>
                <a:gd name="T9" fmla="*/ 69 h 87"/>
                <a:gd name="T10" fmla="*/ 81 w 133"/>
                <a:gd name="T11" fmla="*/ 87 h 87"/>
                <a:gd name="T12" fmla="*/ 46 w 133"/>
                <a:gd name="T13" fmla="*/ 42 h 87"/>
                <a:gd name="T14" fmla="*/ 14 w 133"/>
                <a:gd name="T15" fmla="*/ 41 h 87"/>
                <a:gd name="T16" fmla="*/ 0 w 133"/>
                <a:gd name="T17" fmla="*/ 2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 h="87">
                  <a:moveTo>
                    <a:pt x="0" y="22"/>
                  </a:moveTo>
                  <a:cubicBezTo>
                    <a:pt x="114" y="2"/>
                    <a:pt x="114" y="2"/>
                    <a:pt x="114" y="2"/>
                  </a:cubicBezTo>
                  <a:cubicBezTo>
                    <a:pt x="114" y="2"/>
                    <a:pt x="132" y="0"/>
                    <a:pt x="132" y="12"/>
                  </a:cubicBezTo>
                  <a:cubicBezTo>
                    <a:pt x="133" y="28"/>
                    <a:pt x="131" y="81"/>
                    <a:pt x="131" y="81"/>
                  </a:cubicBezTo>
                  <a:cubicBezTo>
                    <a:pt x="110" y="69"/>
                    <a:pt x="110" y="69"/>
                    <a:pt x="110" y="69"/>
                  </a:cubicBezTo>
                  <a:cubicBezTo>
                    <a:pt x="81" y="87"/>
                    <a:pt x="81" y="87"/>
                    <a:pt x="81" y="87"/>
                  </a:cubicBezTo>
                  <a:cubicBezTo>
                    <a:pt x="46" y="42"/>
                    <a:pt x="46" y="42"/>
                    <a:pt x="46" y="42"/>
                  </a:cubicBezTo>
                  <a:cubicBezTo>
                    <a:pt x="46" y="42"/>
                    <a:pt x="29" y="45"/>
                    <a:pt x="14" y="41"/>
                  </a:cubicBezTo>
                  <a:cubicBezTo>
                    <a:pt x="9" y="40"/>
                    <a:pt x="0" y="22"/>
                    <a:pt x="0" y="22"/>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69" name="Freeform 69">
              <a:extLst>
                <a:ext uri="{FF2B5EF4-FFF2-40B4-BE49-F238E27FC236}">
                  <a16:creationId xmlns:a16="http://schemas.microsoft.com/office/drawing/2014/main" id="{89F4B39D-949A-4367-97E5-03CB19F5C871}"/>
                </a:ext>
              </a:extLst>
            </p:cNvPr>
            <p:cNvSpPr>
              <a:spLocks/>
            </p:cNvSpPr>
            <p:nvPr/>
          </p:nvSpPr>
          <p:spPr bwMode="auto">
            <a:xfrm>
              <a:off x="2992" y="2282"/>
              <a:ext cx="289" cy="89"/>
            </a:xfrm>
            <a:custGeom>
              <a:avLst/>
              <a:gdLst>
                <a:gd name="T0" fmla="*/ 78 w 381"/>
                <a:gd name="T1" fmla="*/ 0 h 117"/>
                <a:gd name="T2" fmla="*/ 381 w 381"/>
                <a:gd name="T3" fmla="*/ 34 h 117"/>
                <a:gd name="T4" fmla="*/ 144 w 381"/>
                <a:gd name="T5" fmla="*/ 117 h 117"/>
                <a:gd name="T6" fmla="*/ 0 w 381"/>
                <a:gd name="T7" fmla="*/ 100 h 117"/>
                <a:gd name="T8" fmla="*/ 78 w 381"/>
                <a:gd name="T9" fmla="*/ 0 h 117"/>
              </a:gdLst>
              <a:ahLst/>
              <a:cxnLst>
                <a:cxn ang="0">
                  <a:pos x="T0" y="T1"/>
                </a:cxn>
                <a:cxn ang="0">
                  <a:pos x="T2" y="T3"/>
                </a:cxn>
                <a:cxn ang="0">
                  <a:pos x="T4" y="T5"/>
                </a:cxn>
                <a:cxn ang="0">
                  <a:pos x="T6" y="T7"/>
                </a:cxn>
                <a:cxn ang="0">
                  <a:pos x="T8" y="T9"/>
                </a:cxn>
              </a:cxnLst>
              <a:rect l="0" t="0" r="r" b="b"/>
              <a:pathLst>
                <a:path w="381" h="117">
                  <a:moveTo>
                    <a:pt x="78" y="0"/>
                  </a:moveTo>
                  <a:cubicBezTo>
                    <a:pt x="381" y="34"/>
                    <a:pt x="381" y="34"/>
                    <a:pt x="381" y="34"/>
                  </a:cubicBezTo>
                  <a:cubicBezTo>
                    <a:pt x="381" y="34"/>
                    <a:pt x="219" y="116"/>
                    <a:pt x="144" y="117"/>
                  </a:cubicBezTo>
                  <a:cubicBezTo>
                    <a:pt x="70" y="117"/>
                    <a:pt x="0" y="100"/>
                    <a:pt x="0" y="100"/>
                  </a:cubicBezTo>
                  <a:lnTo>
                    <a:pt x="78" y="0"/>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0" name="Freeform 70">
              <a:extLst>
                <a:ext uri="{FF2B5EF4-FFF2-40B4-BE49-F238E27FC236}">
                  <a16:creationId xmlns:a16="http://schemas.microsoft.com/office/drawing/2014/main" id="{ECDCE11B-9D7F-4ADA-989C-7F15CDA37BE7}"/>
                </a:ext>
              </a:extLst>
            </p:cNvPr>
            <p:cNvSpPr>
              <a:spLocks/>
            </p:cNvSpPr>
            <p:nvPr/>
          </p:nvSpPr>
          <p:spPr bwMode="auto">
            <a:xfrm>
              <a:off x="2788" y="1918"/>
              <a:ext cx="276" cy="449"/>
            </a:xfrm>
            <a:custGeom>
              <a:avLst/>
              <a:gdLst>
                <a:gd name="T0" fmla="*/ 198 w 364"/>
                <a:gd name="T1" fmla="*/ 167 h 592"/>
                <a:gd name="T2" fmla="*/ 349 w 364"/>
                <a:gd name="T3" fmla="*/ 452 h 592"/>
                <a:gd name="T4" fmla="*/ 341 w 364"/>
                <a:gd name="T5" fmla="*/ 476 h 592"/>
                <a:gd name="T6" fmla="*/ 364 w 364"/>
                <a:gd name="T7" fmla="*/ 480 h 592"/>
                <a:gd name="T8" fmla="*/ 293 w 364"/>
                <a:gd name="T9" fmla="*/ 592 h 592"/>
                <a:gd name="T10" fmla="*/ 183 w 364"/>
                <a:gd name="T11" fmla="*/ 567 h 592"/>
                <a:gd name="T12" fmla="*/ 47 w 364"/>
                <a:gd name="T13" fmla="*/ 248 h 592"/>
                <a:gd name="T14" fmla="*/ 97 w 364"/>
                <a:gd name="T15" fmla="*/ 24 h 592"/>
                <a:gd name="T16" fmla="*/ 198 w 364"/>
                <a:gd name="T17" fmla="*/ 167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4" h="592">
                  <a:moveTo>
                    <a:pt x="198" y="167"/>
                  </a:moveTo>
                  <a:cubicBezTo>
                    <a:pt x="349" y="452"/>
                    <a:pt x="349" y="452"/>
                    <a:pt x="349" y="452"/>
                  </a:cubicBezTo>
                  <a:cubicBezTo>
                    <a:pt x="341" y="476"/>
                    <a:pt x="341" y="476"/>
                    <a:pt x="341" y="476"/>
                  </a:cubicBezTo>
                  <a:cubicBezTo>
                    <a:pt x="364" y="480"/>
                    <a:pt x="364" y="480"/>
                    <a:pt x="364" y="480"/>
                  </a:cubicBezTo>
                  <a:cubicBezTo>
                    <a:pt x="293" y="592"/>
                    <a:pt x="293" y="592"/>
                    <a:pt x="293" y="592"/>
                  </a:cubicBezTo>
                  <a:cubicBezTo>
                    <a:pt x="183" y="567"/>
                    <a:pt x="183" y="567"/>
                    <a:pt x="183" y="567"/>
                  </a:cubicBezTo>
                  <a:cubicBezTo>
                    <a:pt x="47" y="248"/>
                    <a:pt x="47" y="248"/>
                    <a:pt x="47" y="248"/>
                  </a:cubicBezTo>
                  <a:cubicBezTo>
                    <a:pt x="47" y="248"/>
                    <a:pt x="0" y="113"/>
                    <a:pt x="97" y="24"/>
                  </a:cubicBezTo>
                  <a:cubicBezTo>
                    <a:pt x="122" y="0"/>
                    <a:pt x="185" y="144"/>
                    <a:pt x="198" y="167"/>
                  </a:cubicBezTo>
                  <a:close/>
                </a:path>
              </a:pathLst>
            </a:custGeom>
            <a:solidFill>
              <a:srgbClr val="AEBD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1" name="Freeform 71">
              <a:extLst>
                <a:ext uri="{FF2B5EF4-FFF2-40B4-BE49-F238E27FC236}">
                  <a16:creationId xmlns:a16="http://schemas.microsoft.com/office/drawing/2014/main" id="{8C88CEC3-4290-4604-B673-7CCC18A693C8}"/>
                </a:ext>
              </a:extLst>
            </p:cNvPr>
            <p:cNvSpPr>
              <a:spLocks/>
            </p:cNvSpPr>
            <p:nvPr/>
          </p:nvSpPr>
          <p:spPr bwMode="auto">
            <a:xfrm>
              <a:off x="2968" y="2271"/>
              <a:ext cx="96" cy="78"/>
            </a:xfrm>
            <a:custGeom>
              <a:avLst/>
              <a:gdLst>
                <a:gd name="T0" fmla="*/ 0 w 127"/>
                <a:gd name="T1" fmla="*/ 84 h 102"/>
                <a:gd name="T2" fmla="*/ 107 w 127"/>
                <a:gd name="T3" fmla="*/ 0 h 102"/>
                <a:gd name="T4" fmla="*/ 104 w 127"/>
                <a:gd name="T5" fmla="*/ 10 h 102"/>
                <a:gd name="T6" fmla="*/ 127 w 127"/>
                <a:gd name="T7" fmla="*/ 14 h 102"/>
                <a:gd name="T8" fmla="*/ 102 w 127"/>
                <a:gd name="T9" fmla="*/ 53 h 102"/>
                <a:gd name="T10" fmla="*/ 59 w 127"/>
                <a:gd name="T11" fmla="*/ 102 h 102"/>
                <a:gd name="T12" fmla="*/ 35 w 127"/>
                <a:gd name="T13" fmla="*/ 93 h 102"/>
                <a:gd name="T14" fmla="*/ 44 w 127"/>
                <a:gd name="T15" fmla="*/ 76 h 102"/>
                <a:gd name="T16" fmla="*/ 0 w 127"/>
                <a:gd name="T17" fmla="*/ 8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102">
                  <a:moveTo>
                    <a:pt x="0" y="84"/>
                  </a:moveTo>
                  <a:cubicBezTo>
                    <a:pt x="0" y="84"/>
                    <a:pt x="71" y="29"/>
                    <a:pt x="107" y="0"/>
                  </a:cubicBezTo>
                  <a:cubicBezTo>
                    <a:pt x="104" y="10"/>
                    <a:pt x="104" y="10"/>
                    <a:pt x="104" y="10"/>
                  </a:cubicBezTo>
                  <a:cubicBezTo>
                    <a:pt x="127" y="14"/>
                    <a:pt x="127" y="14"/>
                    <a:pt x="127" y="14"/>
                  </a:cubicBezTo>
                  <a:cubicBezTo>
                    <a:pt x="102" y="53"/>
                    <a:pt x="102" y="53"/>
                    <a:pt x="102" y="53"/>
                  </a:cubicBezTo>
                  <a:cubicBezTo>
                    <a:pt x="59" y="102"/>
                    <a:pt x="59" y="102"/>
                    <a:pt x="59" y="102"/>
                  </a:cubicBezTo>
                  <a:cubicBezTo>
                    <a:pt x="35" y="93"/>
                    <a:pt x="35" y="93"/>
                    <a:pt x="35" y="93"/>
                  </a:cubicBezTo>
                  <a:cubicBezTo>
                    <a:pt x="44" y="76"/>
                    <a:pt x="44" y="76"/>
                    <a:pt x="44" y="76"/>
                  </a:cubicBezTo>
                  <a:lnTo>
                    <a:pt x="0" y="84"/>
                  </a:lnTo>
                  <a:close/>
                </a:path>
              </a:pathLst>
            </a:custGeom>
            <a:solidFill>
              <a:srgbClr val="CFD9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2" name="Freeform 72">
              <a:extLst>
                <a:ext uri="{FF2B5EF4-FFF2-40B4-BE49-F238E27FC236}">
                  <a16:creationId xmlns:a16="http://schemas.microsoft.com/office/drawing/2014/main" id="{E06385FA-B82A-44CE-8404-648965D98ABF}"/>
                </a:ext>
              </a:extLst>
            </p:cNvPr>
            <p:cNvSpPr>
              <a:spLocks/>
            </p:cNvSpPr>
            <p:nvPr/>
          </p:nvSpPr>
          <p:spPr bwMode="auto">
            <a:xfrm>
              <a:off x="3342" y="3095"/>
              <a:ext cx="75" cy="67"/>
            </a:xfrm>
            <a:custGeom>
              <a:avLst/>
              <a:gdLst>
                <a:gd name="T0" fmla="*/ 97 w 99"/>
                <a:gd name="T1" fmla="*/ 64 h 88"/>
                <a:gd name="T2" fmla="*/ 97 w 99"/>
                <a:gd name="T3" fmla="*/ 80 h 88"/>
                <a:gd name="T4" fmla="*/ 36 w 99"/>
                <a:gd name="T5" fmla="*/ 83 h 88"/>
                <a:gd name="T6" fmla="*/ 19 w 99"/>
                <a:gd name="T7" fmla="*/ 73 h 88"/>
                <a:gd name="T8" fmla="*/ 15 w 99"/>
                <a:gd name="T9" fmla="*/ 66 h 88"/>
                <a:gd name="T10" fmla="*/ 11 w 99"/>
                <a:gd name="T11" fmla="*/ 66 h 88"/>
                <a:gd name="T12" fmla="*/ 4 w 99"/>
                <a:gd name="T13" fmla="*/ 59 h 88"/>
                <a:gd name="T14" fmla="*/ 6 w 99"/>
                <a:gd name="T15" fmla="*/ 18 h 88"/>
                <a:gd name="T16" fmla="*/ 53 w 99"/>
                <a:gd name="T17" fmla="*/ 12 h 88"/>
                <a:gd name="T18" fmla="*/ 97 w 99"/>
                <a:gd name="T19" fmla="*/ 64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88">
                  <a:moveTo>
                    <a:pt x="97" y="64"/>
                  </a:moveTo>
                  <a:cubicBezTo>
                    <a:pt x="99" y="68"/>
                    <a:pt x="97" y="80"/>
                    <a:pt x="97" y="80"/>
                  </a:cubicBezTo>
                  <a:cubicBezTo>
                    <a:pt x="97" y="80"/>
                    <a:pt x="51" y="88"/>
                    <a:pt x="36" y="83"/>
                  </a:cubicBezTo>
                  <a:cubicBezTo>
                    <a:pt x="32" y="82"/>
                    <a:pt x="25" y="77"/>
                    <a:pt x="19" y="73"/>
                  </a:cubicBezTo>
                  <a:cubicBezTo>
                    <a:pt x="18" y="72"/>
                    <a:pt x="16" y="67"/>
                    <a:pt x="15" y="66"/>
                  </a:cubicBezTo>
                  <a:cubicBezTo>
                    <a:pt x="13" y="65"/>
                    <a:pt x="12" y="67"/>
                    <a:pt x="11" y="66"/>
                  </a:cubicBezTo>
                  <a:cubicBezTo>
                    <a:pt x="7" y="62"/>
                    <a:pt x="4" y="60"/>
                    <a:pt x="4" y="59"/>
                  </a:cubicBezTo>
                  <a:cubicBezTo>
                    <a:pt x="0" y="30"/>
                    <a:pt x="6" y="18"/>
                    <a:pt x="6" y="18"/>
                  </a:cubicBezTo>
                  <a:cubicBezTo>
                    <a:pt x="6" y="18"/>
                    <a:pt x="45" y="0"/>
                    <a:pt x="53" y="12"/>
                  </a:cubicBezTo>
                  <a:cubicBezTo>
                    <a:pt x="70" y="42"/>
                    <a:pt x="91" y="54"/>
                    <a:pt x="97" y="64"/>
                  </a:cubicBezTo>
                  <a:close/>
                </a:path>
              </a:pathLst>
            </a:custGeom>
            <a:solidFill>
              <a:srgbClr val="1948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3" name="Freeform 73">
              <a:extLst>
                <a:ext uri="{FF2B5EF4-FFF2-40B4-BE49-F238E27FC236}">
                  <a16:creationId xmlns:a16="http://schemas.microsoft.com/office/drawing/2014/main" id="{4BF04B2B-EB4C-4FFD-A44B-61AC94DFB944}"/>
                </a:ext>
              </a:extLst>
            </p:cNvPr>
            <p:cNvSpPr>
              <a:spLocks/>
            </p:cNvSpPr>
            <p:nvPr/>
          </p:nvSpPr>
          <p:spPr bwMode="auto">
            <a:xfrm>
              <a:off x="3480" y="3093"/>
              <a:ext cx="113" cy="55"/>
            </a:xfrm>
            <a:custGeom>
              <a:avLst/>
              <a:gdLst>
                <a:gd name="T0" fmla="*/ 0 w 148"/>
                <a:gd name="T1" fmla="*/ 30 h 73"/>
                <a:gd name="T2" fmla="*/ 7 w 148"/>
                <a:gd name="T3" fmla="*/ 73 h 73"/>
                <a:gd name="T4" fmla="*/ 42 w 148"/>
                <a:gd name="T5" fmla="*/ 73 h 73"/>
                <a:gd name="T6" fmla="*/ 47 w 148"/>
                <a:gd name="T7" fmla="*/ 67 h 73"/>
                <a:gd name="T8" fmla="*/ 56 w 148"/>
                <a:gd name="T9" fmla="*/ 73 h 73"/>
                <a:gd name="T10" fmla="*/ 75 w 148"/>
                <a:gd name="T11" fmla="*/ 73 h 73"/>
                <a:gd name="T12" fmla="*/ 146 w 148"/>
                <a:gd name="T13" fmla="*/ 73 h 73"/>
                <a:gd name="T14" fmla="*/ 146 w 148"/>
                <a:gd name="T15" fmla="*/ 61 h 73"/>
                <a:gd name="T16" fmla="*/ 135 w 148"/>
                <a:gd name="T17" fmla="*/ 55 h 73"/>
                <a:gd name="T18" fmla="*/ 49 w 148"/>
                <a:gd name="T19" fmla="*/ 16 h 73"/>
                <a:gd name="T20" fmla="*/ 0 w 148"/>
                <a:gd name="T21" fmla="*/ 3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8" h="73">
                  <a:moveTo>
                    <a:pt x="0" y="30"/>
                  </a:moveTo>
                  <a:cubicBezTo>
                    <a:pt x="7" y="73"/>
                    <a:pt x="7" y="73"/>
                    <a:pt x="7" y="73"/>
                  </a:cubicBezTo>
                  <a:cubicBezTo>
                    <a:pt x="42" y="73"/>
                    <a:pt x="42" y="73"/>
                    <a:pt x="42" y="73"/>
                  </a:cubicBezTo>
                  <a:cubicBezTo>
                    <a:pt x="42" y="73"/>
                    <a:pt x="44" y="67"/>
                    <a:pt x="47" y="67"/>
                  </a:cubicBezTo>
                  <a:cubicBezTo>
                    <a:pt x="50" y="67"/>
                    <a:pt x="53" y="73"/>
                    <a:pt x="56" y="73"/>
                  </a:cubicBezTo>
                  <a:cubicBezTo>
                    <a:pt x="64" y="73"/>
                    <a:pt x="72" y="73"/>
                    <a:pt x="75" y="73"/>
                  </a:cubicBezTo>
                  <a:cubicBezTo>
                    <a:pt x="82" y="73"/>
                    <a:pt x="146" y="73"/>
                    <a:pt x="146" y="73"/>
                  </a:cubicBezTo>
                  <a:cubicBezTo>
                    <a:pt x="146" y="73"/>
                    <a:pt x="148" y="64"/>
                    <a:pt x="146" y="61"/>
                  </a:cubicBezTo>
                  <a:cubicBezTo>
                    <a:pt x="145" y="59"/>
                    <a:pt x="139" y="56"/>
                    <a:pt x="135" y="55"/>
                  </a:cubicBezTo>
                  <a:cubicBezTo>
                    <a:pt x="117" y="49"/>
                    <a:pt x="61" y="35"/>
                    <a:pt x="49" y="16"/>
                  </a:cubicBezTo>
                  <a:cubicBezTo>
                    <a:pt x="40" y="0"/>
                    <a:pt x="0" y="30"/>
                    <a:pt x="0" y="30"/>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4" name="Freeform 74">
              <a:extLst>
                <a:ext uri="{FF2B5EF4-FFF2-40B4-BE49-F238E27FC236}">
                  <a16:creationId xmlns:a16="http://schemas.microsoft.com/office/drawing/2014/main" id="{9DD56C97-C318-4EBD-B6C3-9029E02C0901}"/>
                </a:ext>
              </a:extLst>
            </p:cNvPr>
            <p:cNvSpPr>
              <a:spLocks/>
            </p:cNvSpPr>
            <p:nvPr/>
          </p:nvSpPr>
          <p:spPr bwMode="auto">
            <a:xfrm>
              <a:off x="2925" y="1850"/>
              <a:ext cx="70" cy="62"/>
            </a:xfrm>
            <a:custGeom>
              <a:avLst/>
              <a:gdLst>
                <a:gd name="T0" fmla="*/ 0 w 70"/>
                <a:gd name="T1" fmla="*/ 38 h 62"/>
                <a:gd name="T2" fmla="*/ 53 w 70"/>
                <a:gd name="T3" fmla="*/ 62 h 62"/>
                <a:gd name="T4" fmla="*/ 70 w 70"/>
                <a:gd name="T5" fmla="*/ 24 h 62"/>
                <a:gd name="T6" fmla="*/ 16 w 70"/>
                <a:gd name="T7" fmla="*/ 0 h 62"/>
                <a:gd name="T8" fmla="*/ 0 w 70"/>
                <a:gd name="T9" fmla="*/ 38 h 62"/>
              </a:gdLst>
              <a:ahLst/>
              <a:cxnLst>
                <a:cxn ang="0">
                  <a:pos x="T0" y="T1"/>
                </a:cxn>
                <a:cxn ang="0">
                  <a:pos x="T2" y="T3"/>
                </a:cxn>
                <a:cxn ang="0">
                  <a:pos x="T4" y="T5"/>
                </a:cxn>
                <a:cxn ang="0">
                  <a:pos x="T6" y="T7"/>
                </a:cxn>
                <a:cxn ang="0">
                  <a:pos x="T8" y="T9"/>
                </a:cxn>
              </a:cxnLst>
              <a:rect l="0" t="0" r="r" b="b"/>
              <a:pathLst>
                <a:path w="70" h="62">
                  <a:moveTo>
                    <a:pt x="0" y="38"/>
                  </a:moveTo>
                  <a:lnTo>
                    <a:pt x="53" y="62"/>
                  </a:lnTo>
                  <a:lnTo>
                    <a:pt x="70" y="24"/>
                  </a:lnTo>
                  <a:lnTo>
                    <a:pt x="16" y="0"/>
                  </a:lnTo>
                  <a:lnTo>
                    <a:pt x="0" y="38"/>
                  </a:lnTo>
                  <a:close/>
                </a:path>
              </a:pathLst>
            </a:custGeom>
            <a:solidFill>
              <a:srgbClr val="AEBD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5" name="Freeform 75">
              <a:extLst>
                <a:ext uri="{FF2B5EF4-FFF2-40B4-BE49-F238E27FC236}">
                  <a16:creationId xmlns:a16="http://schemas.microsoft.com/office/drawing/2014/main" id="{F2AFBDC3-2848-4B23-917A-34F4FBDBE921}"/>
                </a:ext>
              </a:extLst>
            </p:cNvPr>
            <p:cNvSpPr>
              <a:spLocks/>
            </p:cNvSpPr>
            <p:nvPr/>
          </p:nvSpPr>
          <p:spPr bwMode="auto">
            <a:xfrm>
              <a:off x="2871" y="1698"/>
              <a:ext cx="166" cy="77"/>
            </a:xfrm>
            <a:custGeom>
              <a:avLst/>
              <a:gdLst>
                <a:gd name="T0" fmla="*/ 216 w 220"/>
                <a:gd name="T1" fmla="*/ 34 h 102"/>
                <a:gd name="T2" fmla="*/ 185 w 220"/>
                <a:gd name="T3" fmla="*/ 77 h 102"/>
                <a:gd name="T4" fmla="*/ 46 w 220"/>
                <a:gd name="T5" fmla="*/ 99 h 102"/>
                <a:gd name="T6" fmla="*/ 3 w 220"/>
                <a:gd name="T7" fmla="*/ 68 h 102"/>
                <a:gd name="T8" fmla="*/ 3 w 220"/>
                <a:gd name="T9" fmla="*/ 68 h 102"/>
                <a:gd name="T10" fmla="*/ 34 w 220"/>
                <a:gd name="T11" fmla="*/ 25 h 102"/>
                <a:gd name="T12" fmla="*/ 174 w 220"/>
                <a:gd name="T13" fmla="*/ 3 h 102"/>
                <a:gd name="T14" fmla="*/ 216 w 220"/>
                <a:gd name="T15" fmla="*/ 34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0" h="102">
                  <a:moveTo>
                    <a:pt x="216" y="34"/>
                  </a:moveTo>
                  <a:cubicBezTo>
                    <a:pt x="220" y="55"/>
                    <a:pt x="206" y="74"/>
                    <a:pt x="185" y="77"/>
                  </a:cubicBezTo>
                  <a:cubicBezTo>
                    <a:pt x="46" y="99"/>
                    <a:pt x="46" y="99"/>
                    <a:pt x="46" y="99"/>
                  </a:cubicBezTo>
                  <a:cubicBezTo>
                    <a:pt x="25" y="102"/>
                    <a:pt x="6" y="88"/>
                    <a:pt x="3" y="68"/>
                  </a:cubicBezTo>
                  <a:cubicBezTo>
                    <a:pt x="3" y="68"/>
                    <a:pt x="3" y="68"/>
                    <a:pt x="3" y="68"/>
                  </a:cubicBezTo>
                  <a:cubicBezTo>
                    <a:pt x="0" y="48"/>
                    <a:pt x="14" y="28"/>
                    <a:pt x="34" y="25"/>
                  </a:cubicBezTo>
                  <a:cubicBezTo>
                    <a:pt x="174" y="3"/>
                    <a:pt x="174" y="3"/>
                    <a:pt x="174" y="3"/>
                  </a:cubicBezTo>
                  <a:cubicBezTo>
                    <a:pt x="194" y="0"/>
                    <a:pt x="213" y="14"/>
                    <a:pt x="216" y="34"/>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6" name="Freeform 76">
              <a:extLst>
                <a:ext uri="{FF2B5EF4-FFF2-40B4-BE49-F238E27FC236}">
                  <a16:creationId xmlns:a16="http://schemas.microsoft.com/office/drawing/2014/main" id="{516E745A-B4F8-498E-9802-74ACB8E4F025}"/>
                </a:ext>
              </a:extLst>
            </p:cNvPr>
            <p:cNvSpPr>
              <a:spLocks/>
            </p:cNvSpPr>
            <p:nvPr/>
          </p:nvSpPr>
          <p:spPr bwMode="auto">
            <a:xfrm>
              <a:off x="2860" y="1728"/>
              <a:ext cx="168" cy="121"/>
            </a:xfrm>
            <a:custGeom>
              <a:avLst/>
              <a:gdLst>
                <a:gd name="T0" fmla="*/ 215 w 221"/>
                <a:gd name="T1" fmla="*/ 63 h 160"/>
                <a:gd name="T2" fmla="*/ 157 w 221"/>
                <a:gd name="T3" fmla="*/ 142 h 160"/>
                <a:gd name="T4" fmla="*/ 85 w 221"/>
                <a:gd name="T5" fmla="*/ 154 h 160"/>
                <a:gd name="T6" fmla="*/ 6 w 221"/>
                <a:gd name="T7" fmla="*/ 96 h 160"/>
                <a:gd name="T8" fmla="*/ 6 w 221"/>
                <a:gd name="T9" fmla="*/ 96 h 160"/>
                <a:gd name="T10" fmla="*/ 63 w 221"/>
                <a:gd name="T11" fmla="*/ 17 h 160"/>
                <a:gd name="T12" fmla="*/ 136 w 221"/>
                <a:gd name="T13" fmla="*/ 6 h 160"/>
                <a:gd name="T14" fmla="*/ 215 w 221"/>
                <a:gd name="T15" fmla="*/ 63 h 1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 h="160">
                  <a:moveTo>
                    <a:pt x="215" y="63"/>
                  </a:moveTo>
                  <a:cubicBezTo>
                    <a:pt x="221" y="101"/>
                    <a:pt x="195" y="136"/>
                    <a:pt x="157" y="142"/>
                  </a:cubicBezTo>
                  <a:cubicBezTo>
                    <a:pt x="85" y="154"/>
                    <a:pt x="85" y="154"/>
                    <a:pt x="85" y="154"/>
                  </a:cubicBezTo>
                  <a:cubicBezTo>
                    <a:pt x="47" y="160"/>
                    <a:pt x="12" y="134"/>
                    <a:pt x="6" y="96"/>
                  </a:cubicBezTo>
                  <a:cubicBezTo>
                    <a:pt x="6" y="96"/>
                    <a:pt x="6" y="96"/>
                    <a:pt x="6" y="96"/>
                  </a:cubicBezTo>
                  <a:cubicBezTo>
                    <a:pt x="0" y="59"/>
                    <a:pt x="26" y="23"/>
                    <a:pt x="63" y="17"/>
                  </a:cubicBezTo>
                  <a:cubicBezTo>
                    <a:pt x="136" y="6"/>
                    <a:pt x="136" y="6"/>
                    <a:pt x="136" y="6"/>
                  </a:cubicBezTo>
                  <a:cubicBezTo>
                    <a:pt x="174" y="0"/>
                    <a:pt x="209" y="26"/>
                    <a:pt x="215" y="63"/>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7" name="Freeform 77">
              <a:extLst>
                <a:ext uri="{FF2B5EF4-FFF2-40B4-BE49-F238E27FC236}">
                  <a16:creationId xmlns:a16="http://schemas.microsoft.com/office/drawing/2014/main" id="{14877EAB-AF37-40D3-82AF-EA4F1A584814}"/>
                </a:ext>
              </a:extLst>
            </p:cNvPr>
            <p:cNvSpPr>
              <a:spLocks/>
            </p:cNvSpPr>
            <p:nvPr/>
          </p:nvSpPr>
          <p:spPr bwMode="auto">
            <a:xfrm>
              <a:off x="2937" y="1665"/>
              <a:ext cx="141" cy="206"/>
            </a:xfrm>
            <a:custGeom>
              <a:avLst/>
              <a:gdLst>
                <a:gd name="T0" fmla="*/ 185 w 185"/>
                <a:gd name="T1" fmla="*/ 247 h 272"/>
                <a:gd name="T2" fmla="*/ 151 w 185"/>
                <a:gd name="T3" fmla="*/ 34 h 272"/>
                <a:gd name="T4" fmla="*/ 90 w 185"/>
                <a:gd name="T5" fmla="*/ 43 h 272"/>
                <a:gd name="T6" fmla="*/ 57 w 185"/>
                <a:gd name="T7" fmla="*/ 49 h 272"/>
                <a:gd name="T8" fmla="*/ 5 w 185"/>
                <a:gd name="T9" fmla="*/ 120 h 272"/>
                <a:gd name="T10" fmla="*/ 29 w 185"/>
                <a:gd name="T11" fmla="*/ 272 h 272"/>
                <a:gd name="T12" fmla="*/ 185 w 185"/>
                <a:gd name="T13" fmla="*/ 247 h 272"/>
              </a:gdLst>
              <a:ahLst/>
              <a:cxnLst>
                <a:cxn ang="0">
                  <a:pos x="T0" y="T1"/>
                </a:cxn>
                <a:cxn ang="0">
                  <a:pos x="T2" y="T3"/>
                </a:cxn>
                <a:cxn ang="0">
                  <a:pos x="T4" y="T5"/>
                </a:cxn>
                <a:cxn ang="0">
                  <a:pos x="T6" y="T7"/>
                </a:cxn>
                <a:cxn ang="0">
                  <a:pos x="T8" y="T9"/>
                </a:cxn>
                <a:cxn ang="0">
                  <a:pos x="T10" y="T11"/>
                </a:cxn>
                <a:cxn ang="0">
                  <a:pos x="T12" y="T13"/>
                </a:cxn>
              </a:cxnLst>
              <a:rect l="0" t="0" r="r" b="b"/>
              <a:pathLst>
                <a:path w="185" h="272">
                  <a:moveTo>
                    <a:pt x="185" y="247"/>
                  </a:moveTo>
                  <a:cubicBezTo>
                    <a:pt x="151" y="34"/>
                    <a:pt x="151" y="34"/>
                    <a:pt x="151" y="34"/>
                  </a:cubicBezTo>
                  <a:cubicBezTo>
                    <a:pt x="146" y="0"/>
                    <a:pt x="124" y="38"/>
                    <a:pt x="90" y="43"/>
                  </a:cubicBezTo>
                  <a:cubicBezTo>
                    <a:pt x="57" y="49"/>
                    <a:pt x="57" y="49"/>
                    <a:pt x="57" y="49"/>
                  </a:cubicBezTo>
                  <a:cubicBezTo>
                    <a:pt x="23" y="54"/>
                    <a:pt x="0" y="86"/>
                    <a:pt x="5" y="120"/>
                  </a:cubicBezTo>
                  <a:cubicBezTo>
                    <a:pt x="29" y="272"/>
                    <a:pt x="29" y="272"/>
                    <a:pt x="29" y="272"/>
                  </a:cubicBezTo>
                  <a:lnTo>
                    <a:pt x="185" y="247"/>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8" name="Freeform 78">
              <a:extLst>
                <a:ext uri="{FF2B5EF4-FFF2-40B4-BE49-F238E27FC236}">
                  <a16:creationId xmlns:a16="http://schemas.microsoft.com/office/drawing/2014/main" id="{859AFD31-AD8E-4BDD-8EAB-8BBE6ADFAAFB}"/>
                </a:ext>
              </a:extLst>
            </p:cNvPr>
            <p:cNvSpPr>
              <a:spLocks/>
            </p:cNvSpPr>
            <p:nvPr/>
          </p:nvSpPr>
          <p:spPr bwMode="auto">
            <a:xfrm>
              <a:off x="2924" y="1769"/>
              <a:ext cx="45" cy="45"/>
            </a:xfrm>
            <a:custGeom>
              <a:avLst/>
              <a:gdLst>
                <a:gd name="T0" fmla="*/ 57 w 59"/>
                <a:gd name="T1" fmla="*/ 25 h 59"/>
                <a:gd name="T2" fmla="*/ 34 w 59"/>
                <a:gd name="T3" fmla="*/ 56 h 59"/>
                <a:gd name="T4" fmla="*/ 34 w 59"/>
                <a:gd name="T5" fmla="*/ 56 h 59"/>
                <a:gd name="T6" fmla="*/ 3 w 59"/>
                <a:gd name="T7" fmla="*/ 34 h 59"/>
                <a:gd name="T8" fmla="*/ 3 w 59"/>
                <a:gd name="T9" fmla="*/ 34 h 59"/>
                <a:gd name="T10" fmla="*/ 26 w 59"/>
                <a:gd name="T11" fmla="*/ 2 h 59"/>
                <a:gd name="T12" fmla="*/ 26 w 59"/>
                <a:gd name="T13" fmla="*/ 2 h 59"/>
                <a:gd name="T14" fmla="*/ 57 w 59"/>
                <a:gd name="T15" fmla="*/ 25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59">
                  <a:moveTo>
                    <a:pt x="57" y="25"/>
                  </a:moveTo>
                  <a:cubicBezTo>
                    <a:pt x="59" y="40"/>
                    <a:pt x="49" y="54"/>
                    <a:pt x="34" y="56"/>
                  </a:cubicBezTo>
                  <a:cubicBezTo>
                    <a:pt x="34" y="56"/>
                    <a:pt x="34" y="56"/>
                    <a:pt x="34" y="56"/>
                  </a:cubicBezTo>
                  <a:cubicBezTo>
                    <a:pt x="19" y="59"/>
                    <a:pt x="5" y="49"/>
                    <a:pt x="3" y="34"/>
                  </a:cubicBezTo>
                  <a:cubicBezTo>
                    <a:pt x="3" y="34"/>
                    <a:pt x="3" y="34"/>
                    <a:pt x="3" y="34"/>
                  </a:cubicBezTo>
                  <a:cubicBezTo>
                    <a:pt x="0" y="19"/>
                    <a:pt x="11" y="5"/>
                    <a:pt x="26" y="2"/>
                  </a:cubicBezTo>
                  <a:cubicBezTo>
                    <a:pt x="26" y="2"/>
                    <a:pt x="26" y="2"/>
                    <a:pt x="26" y="2"/>
                  </a:cubicBezTo>
                  <a:cubicBezTo>
                    <a:pt x="40" y="0"/>
                    <a:pt x="54" y="10"/>
                    <a:pt x="57" y="25"/>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9" name="Freeform 79">
              <a:extLst>
                <a:ext uri="{FF2B5EF4-FFF2-40B4-BE49-F238E27FC236}">
                  <a16:creationId xmlns:a16="http://schemas.microsoft.com/office/drawing/2014/main" id="{D31CF4F3-ACC3-4D2E-B217-FE98054A1990}"/>
                </a:ext>
              </a:extLst>
            </p:cNvPr>
            <p:cNvSpPr>
              <a:spLocks/>
            </p:cNvSpPr>
            <p:nvPr/>
          </p:nvSpPr>
          <p:spPr bwMode="auto">
            <a:xfrm>
              <a:off x="3047" y="1740"/>
              <a:ext cx="43" cy="75"/>
            </a:xfrm>
            <a:custGeom>
              <a:avLst/>
              <a:gdLst>
                <a:gd name="T0" fmla="*/ 12 w 56"/>
                <a:gd name="T1" fmla="*/ 83 h 98"/>
                <a:gd name="T2" fmla="*/ 29 w 56"/>
                <a:gd name="T3" fmla="*/ 96 h 98"/>
                <a:gd name="T4" fmla="*/ 42 w 56"/>
                <a:gd name="T5" fmla="*/ 94 h 98"/>
                <a:gd name="T6" fmla="*/ 54 w 56"/>
                <a:gd name="T7" fmla="*/ 76 h 98"/>
                <a:gd name="T8" fmla="*/ 6 w 56"/>
                <a:gd name="T9" fmla="*/ 1 h 98"/>
                <a:gd name="T10" fmla="*/ 1 w 56"/>
                <a:gd name="T11" fmla="*/ 18 h 98"/>
                <a:gd name="T12" fmla="*/ 12 w 56"/>
                <a:gd name="T13" fmla="*/ 83 h 98"/>
              </a:gdLst>
              <a:ahLst/>
              <a:cxnLst>
                <a:cxn ang="0">
                  <a:pos x="T0" y="T1"/>
                </a:cxn>
                <a:cxn ang="0">
                  <a:pos x="T2" y="T3"/>
                </a:cxn>
                <a:cxn ang="0">
                  <a:pos x="T4" y="T5"/>
                </a:cxn>
                <a:cxn ang="0">
                  <a:pos x="T6" y="T7"/>
                </a:cxn>
                <a:cxn ang="0">
                  <a:pos x="T8" y="T9"/>
                </a:cxn>
                <a:cxn ang="0">
                  <a:pos x="T10" y="T11"/>
                </a:cxn>
                <a:cxn ang="0">
                  <a:pos x="T12" y="T13"/>
                </a:cxn>
              </a:cxnLst>
              <a:rect l="0" t="0" r="r" b="b"/>
              <a:pathLst>
                <a:path w="56" h="98">
                  <a:moveTo>
                    <a:pt x="12" y="83"/>
                  </a:moveTo>
                  <a:cubicBezTo>
                    <a:pt x="13" y="92"/>
                    <a:pt x="21" y="98"/>
                    <a:pt x="29" y="96"/>
                  </a:cubicBezTo>
                  <a:cubicBezTo>
                    <a:pt x="42" y="94"/>
                    <a:pt x="42" y="94"/>
                    <a:pt x="42" y="94"/>
                  </a:cubicBezTo>
                  <a:cubicBezTo>
                    <a:pt x="50" y="93"/>
                    <a:pt x="56" y="85"/>
                    <a:pt x="54" y="76"/>
                  </a:cubicBezTo>
                  <a:cubicBezTo>
                    <a:pt x="54" y="76"/>
                    <a:pt x="14" y="0"/>
                    <a:pt x="6" y="1"/>
                  </a:cubicBezTo>
                  <a:cubicBezTo>
                    <a:pt x="6" y="1"/>
                    <a:pt x="0" y="9"/>
                    <a:pt x="1" y="18"/>
                  </a:cubicBezTo>
                  <a:lnTo>
                    <a:pt x="12" y="83"/>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0" name="Freeform 80">
              <a:extLst>
                <a:ext uri="{FF2B5EF4-FFF2-40B4-BE49-F238E27FC236}">
                  <a16:creationId xmlns:a16="http://schemas.microsoft.com/office/drawing/2014/main" id="{A692CBCE-26DE-4885-A236-B28B7CACEB45}"/>
                </a:ext>
              </a:extLst>
            </p:cNvPr>
            <p:cNvSpPr>
              <a:spLocks/>
            </p:cNvSpPr>
            <p:nvPr/>
          </p:nvSpPr>
          <p:spPr bwMode="auto">
            <a:xfrm>
              <a:off x="2947" y="1831"/>
              <a:ext cx="144" cy="118"/>
            </a:xfrm>
            <a:custGeom>
              <a:avLst/>
              <a:gdLst>
                <a:gd name="T0" fmla="*/ 84 w 189"/>
                <a:gd name="T1" fmla="*/ 30 h 156"/>
                <a:gd name="T2" fmla="*/ 8 w 189"/>
                <a:gd name="T3" fmla="*/ 0 h 156"/>
                <a:gd name="T4" fmla="*/ 3 w 189"/>
                <a:gd name="T5" fmla="*/ 74 h 156"/>
                <a:gd name="T6" fmla="*/ 6 w 189"/>
                <a:gd name="T7" fmla="*/ 94 h 156"/>
                <a:gd name="T8" fmla="*/ 103 w 189"/>
                <a:gd name="T9" fmla="*/ 148 h 156"/>
                <a:gd name="T10" fmla="*/ 189 w 189"/>
                <a:gd name="T11" fmla="*/ 135 h 156"/>
                <a:gd name="T12" fmla="*/ 174 w 189"/>
                <a:gd name="T13" fmla="*/ 39 h 156"/>
                <a:gd name="T14" fmla="*/ 170 w 189"/>
                <a:gd name="T15" fmla="*/ 16 h 156"/>
                <a:gd name="T16" fmla="*/ 84 w 189"/>
                <a:gd name="T17" fmla="*/ 3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156">
                  <a:moveTo>
                    <a:pt x="84" y="30"/>
                  </a:moveTo>
                  <a:cubicBezTo>
                    <a:pt x="22" y="40"/>
                    <a:pt x="13" y="22"/>
                    <a:pt x="8" y="0"/>
                  </a:cubicBezTo>
                  <a:cubicBezTo>
                    <a:pt x="8" y="0"/>
                    <a:pt x="0" y="57"/>
                    <a:pt x="3" y="74"/>
                  </a:cubicBezTo>
                  <a:cubicBezTo>
                    <a:pt x="6" y="94"/>
                    <a:pt x="6" y="94"/>
                    <a:pt x="6" y="94"/>
                  </a:cubicBezTo>
                  <a:cubicBezTo>
                    <a:pt x="12" y="131"/>
                    <a:pt x="55" y="156"/>
                    <a:pt x="103" y="148"/>
                  </a:cubicBezTo>
                  <a:cubicBezTo>
                    <a:pt x="189" y="135"/>
                    <a:pt x="189" y="135"/>
                    <a:pt x="189" y="135"/>
                  </a:cubicBezTo>
                  <a:cubicBezTo>
                    <a:pt x="174" y="39"/>
                    <a:pt x="174" y="39"/>
                    <a:pt x="174" y="39"/>
                  </a:cubicBezTo>
                  <a:cubicBezTo>
                    <a:pt x="170" y="16"/>
                    <a:pt x="170" y="16"/>
                    <a:pt x="170" y="16"/>
                  </a:cubicBezTo>
                  <a:lnTo>
                    <a:pt x="84" y="30"/>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1" name="Freeform 81">
              <a:extLst>
                <a:ext uri="{FF2B5EF4-FFF2-40B4-BE49-F238E27FC236}">
                  <a16:creationId xmlns:a16="http://schemas.microsoft.com/office/drawing/2014/main" id="{220664BF-0836-446D-947A-5312455B5CE2}"/>
                </a:ext>
              </a:extLst>
            </p:cNvPr>
            <p:cNvSpPr>
              <a:spLocks/>
            </p:cNvSpPr>
            <p:nvPr/>
          </p:nvSpPr>
          <p:spPr bwMode="auto">
            <a:xfrm>
              <a:off x="3005" y="1813"/>
              <a:ext cx="73" cy="50"/>
            </a:xfrm>
            <a:custGeom>
              <a:avLst/>
              <a:gdLst>
                <a:gd name="T0" fmla="*/ 88 w 96"/>
                <a:gd name="T1" fmla="*/ 0 h 65"/>
                <a:gd name="T2" fmla="*/ 39 w 96"/>
                <a:gd name="T3" fmla="*/ 8 h 65"/>
                <a:gd name="T4" fmla="*/ 4 w 96"/>
                <a:gd name="T5" fmla="*/ 55 h 65"/>
                <a:gd name="T6" fmla="*/ 7 w 96"/>
                <a:gd name="T7" fmla="*/ 65 h 65"/>
                <a:gd name="T8" fmla="*/ 96 w 96"/>
                <a:gd name="T9" fmla="*/ 51 h 65"/>
                <a:gd name="T10" fmla="*/ 88 w 96"/>
                <a:gd name="T11" fmla="*/ 0 h 65"/>
              </a:gdLst>
              <a:ahLst/>
              <a:cxnLst>
                <a:cxn ang="0">
                  <a:pos x="T0" y="T1"/>
                </a:cxn>
                <a:cxn ang="0">
                  <a:pos x="T2" y="T3"/>
                </a:cxn>
                <a:cxn ang="0">
                  <a:pos x="T4" y="T5"/>
                </a:cxn>
                <a:cxn ang="0">
                  <a:pos x="T6" y="T7"/>
                </a:cxn>
                <a:cxn ang="0">
                  <a:pos x="T8" y="T9"/>
                </a:cxn>
                <a:cxn ang="0">
                  <a:pos x="T10" y="T11"/>
                </a:cxn>
              </a:cxnLst>
              <a:rect l="0" t="0" r="r" b="b"/>
              <a:pathLst>
                <a:path w="96" h="65">
                  <a:moveTo>
                    <a:pt x="88" y="0"/>
                  </a:moveTo>
                  <a:cubicBezTo>
                    <a:pt x="39" y="8"/>
                    <a:pt x="39" y="8"/>
                    <a:pt x="39" y="8"/>
                  </a:cubicBezTo>
                  <a:cubicBezTo>
                    <a:pt x="16" y="11"/>
                    <a:pt x="0" y="32"/>
                    <a:pt x="4" y="55"/>
                  </a:cubicBezTo>
                  <a:cubicBezTo>
                    <a:pt x="5" y="59"/>
                    <a:pt x="6" y="62"/>
                    <a:pt x="7" y="65"/>
                  </a:cubicBezTo>
                  <a:cubicBezTo>
                    <a:pt x="96" y="51"/>
                    <a:pt x="96" y="51"/>
                    <a:pt x="96" y="51"/>
                  </a:cubicBezTo>
                  <a:lnTo>
                    <a:pt x="88" y="0"/>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2" name="Freeform 82">
              <a:extLst>
                <a:ext uri="{FF2B5EF4-FFF2-40B4-BE49-F238E27FC236}">
                  <a16:creationId xmlns:a16="http://schemas.microsoft.com/office/drawing/2014/main" id="{7A0A1FDF-F25C-4DD3-926A-E3BBD9F83D6D}"/>
                </a:ext>
              </a:extLst>
            </p:cNvPr>
            <p:cNvSpPr>
              <a:spLocks/>
            </p:cNvSpPr>
            <p:nvPr/>
          </p:nvSpPr>
          <p:spPr bwMode="auto">
            <a:xfrm>
              <a:off x="3028" y="1847"/>
              <a:ext cx="43" cy="22"/>
            </a:xfrm>
            <a:custGeom>
              <a:avLst/>
              <a:gdLst>
                <a:gd name="T0" fmla="*/ 0 w 56"/>
                <a:gd name="T1" fmla="*/ 9 h 29"/>
                <a:gd name="T2" fmla="*/ 2 w 56"/>
                <a:gd name="T3" fmla="*/ 23 h 29"/>
                <a:gd name="T4" fmla="*/ 10 w 56"/>
                <a:gd name="T5" fmla="*/ 28 h 29"/>
                <a:gd name="T6" fmla="*/ 50 w 56"/>
                <a:gd name="T7" fmla="*/ 22 h 29"/>
                <a:gd name="T8" fmla="*/ 56 w 56"/>
                <a:gd name="T9" fmla="*/ 14 h 29"/>
                <a:gd name="T10" fmla="*/ 54 w 56"/>
                <a:gd name="T11" fmla="*/ 0 h 29"/>
                <a:gd name="T12" fmla="*/ 0 w 56"/>
                <a:gd name="T13" fmla="*/ 9 h 29"/>
              </a:gdLst>
              <a:ahLst/>
              <a:cxnLst>
                <a:cxn ang="0">
                  <a:pos x="T0" y="T1"/>
                </a:cxn>
                <a:cxn ang="0">
                  <a:pos x="T2" y="T3"/>
                </a:cxn>
                <a:cxn ang="0">
                  <a:pos x="T4" y="T5"/>
                </a:cxn>
                <a:cxn ang="0">
                  <a:pos x="T6" y="T7"/>
                </a:cxn>
                <a:cxn ang="0">
                  <a:pos x="T8" y="T9"/>
                </a:cxn>
                <a:cxn ang="0">
                  <a:pos x="T10" y="T11"/>
                </a:cxn>
                <a:cxn ang="0">
                  <a:pos x="T12" y="T13"/>
                </a:cxn>
              </a:cxnLst>
              <a:rect l="0" t="0" r="r" b="b"/>
              <a:pathLst>
                <a:path w="56" h="29">
                  <a:moveTo>
                    <a:pt x="0" y="9"/>
                  </a:moveTo>
                  <a:cubicBezTo>
                    <a:pt x="2" y="23"/>
                    <a:pt x="2" y="23"/>
                    <a:pt x="2" y="23"/>
                  </a:cubicBezTo>
                  <a:cubicBezTo>
                    <a:pt x="3" y="26"/>
                    <a:pt x="6" y="29"/>
                    <a:pt x="10" y="28"/>
                  </a:cubicBezTo>
                  <a:cubicBezTo>
                    <a:pt x="50" y="22"/>
                    <a:pt x="50" y="22"/>
                    <a:pt x="50" y="22"/>
                  </a:cubicBezTo>
                  <a:cubicBezTo>
                    <a:pt x="54" y="21"/>
                    <a:pt x="56" y="18"/>
                    <a:pt x="56" y="14"/>
                  </a:cubicBezTo>
                  <a:cubicBezTo>
                    <a:pt x="54" y="0"/>
                    <a:pt x="54" y="0"/>
                    <a:pt x="54" y="0"/>
                  </a:cubicBezTo>
                  <a:lnTo>
                    <a:pt x="0" y="9"/>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3" name="Freeform 83">
              <a:extLst>
                <a:ext uri="{FF2B5EF4-FFF2-40B4-BE49-F238E27FC236}">
                  <a16:creationId xmlns:a16="http://schemas.microsoft.com/office/drawing/2014/main" id="{07FEC364-32E4-43D4-9C2E-4CA21B4644B7}"/>
                </a:ext>
              </a:extLst>
            </p:cNvPr>
            <p:cNvSpPr>
              <a:spLocks/>
            </p:cNvSpPr>
            <p:nvPr/>
          </p:nvSpPr>
          <p:spPr bwMode="auto">
            <a:xfrm>
              <a:off x="2918" y="1664"/>
              <a:ext cx="123" cy="74"/>
            </a:xfrm>
            <a:custGeom>
              <a:avLst/>
              <a:gdLst>
                <a:gd name="T0" fmla="*/ 149 w 161"/>
                <a:gd name="T1" fmla="*/ 0 h 98"/>
                <a:gd name="T2" fmla="*/ 23 w 161"/>
                <a:gd name="T3" fmla="*/ 20 h 98"/>
                <a:gd name="T4" fmla="*/ 2 w 161"/>
                <a:gd name="T5" fmla="*/ 49 h 98"/>
                <a:gd name="T6" fmla="*/ 10 w 161"/>
                <a:gd name="T7" fmla="*/ 98 h 98"/>
                <a:gd name="T8" fmla="*/ 161 w 161"/>
                <a:gd name="T9" fmla="*/ 74 h 98"/>
                <a:gd name="T10" fmla="*/ 149 w 161"/>
                <a:gd name="T11" fmla="*/ 0 h 98"/>
              </a:gdLst>
              <a:ahLst/>
              <a:cxnLst>
                <a:cxn ang="0">
                  <a:pos x="T0" y="T1"/>
                </a:cxn>
                <a:cxn ang="0">
                  <a:pos x="T2" y="T3"/>
                </a:cxn>
                <a:cxn ang="0">
                  <a:pos x="T4" y="T5"/>
                </a:cxn>
                <a:cxn ang="0">
                  <a:pos x="T6" y="T7"/>
                </a:cxn>
                <a:cxn ang="0">
                  <a:pos x="T8" y="T9"/>
                </a:cxn>
                <a:cxn ang="0">
                  <a:pos x="T10" y="T11"/>
                </a:cxn>
              </a:cxnLst>
              <a:rect l="0" t="0" r="r" b="b"/>
              <a:pathLst>
                <a:path w="161" h="98">
                  <a:moveTo>
                    <a:pt x="149" y="0"/>
                  </a:moveTo>
                  <a:cubicBezTo>
                    <a:pt x="23" y="20"/>
                    <a:pt x="23" y="20"/>
                    <a:pt x="23" y="20"/>
                  </a:cubicBezTo>
                  <a:cubicBezTo>
                    <a:pt x="9" y="22"/>
                    <a:pt x="0" y="35"/>
                    <a:pt x="2" y="49"/>
                  </a:cubicBezTo>
                  <a:cubicBezTo>
                    <a:pt x="10" y="98"/>
                    <a:pt x="10" y="98"/>
                    <a:pt x="10" y="98"/>
                  </a:cubicBezTo>
                  <a:cubicBezTo>
                    <a:pt x="161" y="74"/>
                    <a:pt x="161" y="74"/>
                    <a:pt x="161" y="74"/>
                  </a:cubicBezTo>
                  <a:lnTo>
                    <a:pt x="149" y="0"/>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4" name="Freeform 84">
              <a:extLst>
                <a:ext uri="{FF2B5EF4-FFF2-40B4-BE49-F238E27FC236}">
                  <a16:creationId xmlns:a16="http://schemas.microsoft.com/office/drawing/2014/main" id="{7B324664-D094-421C-BF45-1B073286A2A7}"/>
                </a:ext>
              </a:extLst>
            </p:cNvPr>
            <p:cNvSpPr>
              <a:spLocks/>
            </p:cNvSpPr>
            <p:nvPr/>
          </p:nvSpPr>
          <p:spPr bwMode="auto">
            <a:xfrm>
              <a:off x="2971" y="1656"/>
              <a:ext cx="126" cy="72"/>
            </a:xfrm>
            <a:custGeom>
              <a:avLst/>
              <a:gdLst>
                <a:gd name="T0" fmla="*/ 163 w 166"/>
                <a:gd name="T1" fmla="*/ 35 h 94"/>
                <a:gd name="T2" fmla="*/ 132 w 166"/>
                <a:gd name="T3" fmla="*/ 78 h 94"/>
                <a:gd name="T4" fmla="*/ 46 w 166"/>
                <a:gd name="T5" fmla="*/ 91 h 94"/>
                <a:gd name="T6" fmla="*/ 3 w 166"/>
                <a:gd name="T7" fmla="*/ 60 h 94"/>
                <a:gd name="T8" fmla="*/ 3 w 166"/>
                <a:gd name="T9" fmla="*/ 60 h 94"/>
                <a:gd name="T10" fmla="*/ 35 w 166"/>
                <a:gd name="T11" fmla="*/ 17 h 94"/>
                <a:gd name="T12" fmla="*/ 120 w 166"/>
                <a:gd name="T13" fmla="*/ 3 h 94"/>
                <a:gd name="T14" fmla="*/ 163 w 166"/>
                <a:gd name="T15" fmla="*/ 35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6" h="94">
                  <a:moveTo>
                    <a:pt x="163" y="35"/>
                  </a:moveTo>
                  <a:cubicBezTo>
                    <a:pt x="166" y="55"/>
                    <a:pt x="152" y="74"/>
                    <a:pt x="132" y="78"/>
                  </a:cubicBezTo>
                  <a:cubicBezTo>
                    <a:pt x="46" y="91"/>
                    <a:pt x="46" y="91"/>
                    <a:pt x="46" y="91"/>
                  </a:cubicBezTo>
                  <a:cubicBezTo>
                    <a:pt x="26" y="94"/>
                    <a:pt x="7" y="80"/>
                    <a:pt x="3" y="60"/>
                  </a:cubicBezTo>
                  <a:cubicBezTo>
                    <a:pt x="3" y="60"/>
                    <a:pt x="3" y="60"/>
                    <a:pt x="3" y="60"/>
                  </a:cubicBezTo>
                  <a:cubicBezTo>
                    <a:pt x="0" y="39"/>
                    <a:pt x="14" y="20"/>
                    <a:pt x="35" y="17"/>
                  </a:cubicBezTo>
                  <a:cubicBezTo>
                    <a:pt x="120" y="3"/>
                    <a:pt x="120" y="3"/>
                    <a:pt x="120" y="3"/>
                  </a:cubicBezTo>
                  <a:cubicBezTo>
                    <a:pt x="141" y="0"/>
                    <a:pt x="160" y="14"/>
                    <a:pt x="163" y="35"/>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5" name="Freeform 85">
              <a:extLst>
                <a:ext uri="{FF2B5EF4-FFF2-40B4-BE49-F238E27FC236}">
                  <a16:creationId xmlns:a16="http://schemas.microsoft.com/office/drawing/2014/main" id="{4932D83E-819B-4FC3-9BFE-B3314E032A61}"/>
                </a:ext>
              </a:extLst>
            </p:cNvPr>
            <p:cNvSpPr>
              <a:spLocks/>
            </p:cNvSpPr>
            <p:nvPr/>
          </p:nvSpPr>
          <p:spPr bwMode="auto">
            <a:xfrm>
              <a:off x="2935" y="1718"/>
              <a:ext cx="36" cy="72"/>
            </a:xfrm>
            <a:custGeom>
              <a:avLst/>
              <a:gdLst>
                <a:gd name="T0" fmla="*/ 26 w 36"/>
                <a:gd name="T1" fmla="*/ 0 h 72"/>
                <a:gd name="T2" fmla="*/ 0 w 36"/>
                <a:gd name="T3" fmla="*/ 5 h 72"/>
                <a:gd name="T4" fmla="*/ 11 w 36"/>
                <a:gd name="T5" fmla="*/ 72 h 72"/>
                <a:gd name="T6" fmla="*/ 36 w 36"/>
                <a:gd name="T7" fmla="*/ 69 h 72"/>
                <a:gd name="T8" fmla="*/ 26 w 36"/>
                <a:gd name="T9" fmla="*/ 0 h 72"/>
              </a:gdLst>
              <a:ahLst/>
              <a:cxnLst>
                <a:cxn ang="0">
                  <a:pos x="T0" y="T1"/>
                </a:cxn>
                <a:cxn ang="0">
                  <a:pos x="T2" y="T3"/>
                </a:cxn>
                <a:cxn ang="0">
                  <a:pos x="T4" y="T5"/>
                </a:cxn>
                <a:cxn ang="0">
                  <a:pos x="T6" y="T7"/>
                </a:cxn>
                <a:cxn ang="0">
                  <a:pos x="T8" y="T9"/>
                </a:cxn>
              </a:cxnLst>
              <a:rect l="0" t="0" r="r" b="b"/>
              <a:pathLst>
                <a:path w="36" h="72">
                  <a:moveTo>
                    <a:pt x="26" y="0"/>
                  </a:moveTo>
                  <a:lnTo>
                    <a:pt x="0" y="5"/>
                  </a:lnTo>
                  <a:lnTo>
                    <a:pt x="11" y="72"/>
                  </a:lnTo>
                  <a:lnTo>
                    <a:pt x="36" y="69"/>
                  </a:lnTo>
                  <a:lnTo>
                    <a:pt x="26" y="0"/>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6" name="Freeform 86">
              <a:extLst>
                <a:ext uri="{FF2B5EF4-FFF2-40B4-BE49-F238E27FC236}">
                  <a16:creationId xmlns:a16="http://schemas.microsoft.com/office/drawing/2014/main" id="{6FD83E5F-F736-42C5-B2EA-2ADCB05F0AD4}"/>
                </a:ext>
              </a:extLst>
            </p:cNvPr>
            <p:cNvSpPr>
              <a:spLocks/>
            </p:cNvSpPr>
            <p:nvPr/>
          </p:nvSpPr>
          <p:spPr bwMode="auto">
            <a:xfrm>
              <a:off x="2938" y="1681"/>
              <a:ext cx="89" cy="91"/>
            </a:xfrm>
            <a:custGeom>
              <a:avLst/>
              <a:gdLst>
                <a:gd name="T0" fmla="*/ 77 w 89"/>
                <a:gd name="T1" fmla="*/ 0 h 91"/>
                <a:gd name="T2" fmla="*/ 0 w 89"/>
                <a:gd name="T3" fmla="*/ 11 h 91"/>
                <a:gd name="T4" fmla="*/ 13 w 89"/>
                <a:gd name="T5" fmla="*/ 91 h 91"/>
                <a:gd name="T6" fmla="*/ 89 w 89"/>
                <a:gd name="T7" fmla="*/ 79 h 91"/>
                <a:gd name="T8" fmla="*/ 77 w 89"/>
                <a:gd name="T9" fmla="*/ 0 h 91"/>
              </a:gdLst>
              <a:ahLst/>
              <a:cxnLst>
                <a:cxn ang="0">
                  <a:pos x="T0" y="T1"/>
                </a:cxn>
                <a:cxn ang="0">
                  <a:pos x="T2" y="T3"/>
                </a:cxn>
                <a:cxn ang="0">
                  <a:pos x="T4" y="T5"/>
                </a:cxn>
                <a:cxn ang="0">
                  <a:pos x="T6" y="T7"/>
                </a:cxn>
                <a:cxn ang="0">
                  <a:pos x="T8" y="T9"/>
                </a:cxn>
              </a:cxnLst>
              <a:rect l="0" t="0" r="r" b="b"/>
              <a:pathLst>
                <a:path w="89" h="91">
                  <a:moveTo>
                    <a:pt x="77" y="0"/>
                  </a:moveTo>
                  <a:lnTo>
                    <a:pt x="0" y="11"/>
                  </a:lnTo>
                  <a:lnTo>
                    <a:pt x="13" y="91"/>
                  </a:lnTo>
                  <a:lnTo>
                    <a:pt x="89" y="79"/>
                  </a:lnTo>
                  <a:lnTo>
                    <a:pt x="77" y="0"/>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7" name="Freeform 87">
              <a:extLst>
                <a:ext uri="{FF2B5EF4-FFF2-40B4-BE49-F238E27FC236}">
                  <a16:creationId xmlns:a16="http://schemas.microsoft.com/office/drawing/2014/main" id="{1D6BFF6E-8D2C-4727-89B0-02BA11CA43D9}"/>
                </a:ext>
              </a:extLst>
            </p:cNvPr>
            <p:cNvSpPr>
              <a:spLocks/>
            </p:cNvSpPr>
            <p:nvPr/>
          </p:nvSpPr>
          <p:spPr bwMode="auto">
            <a:xfrm>
              <a:off x="2965" y="1719"/>
              <a:ext cx="98" cy="87"/>
            </a:xfrm>
            <a:custGeom>
              <a:avLst/>
              <a:gdLst>
                <a:gd name="T0" fmla="*/ 5 w 129"/>
                <a:gd name="T1" fmla="*/ 68 h 115"/>
                <a:gd name="T2" fmla="*/ 47 w 129"/>
                <a:gd name="T3" fmla="*/ 9 h 115"/>
                <a:gd name="T4" fmla="*/ 74 w 129"/>
                <a:gd name="T5" fmla="*/ 5 h 115"/>
                <a:gd name="T6" fmla="*/ 125 w 129"/>
                <a:gd name="T7" fmla="*/ 49 h 115"/>
                <a:gd name="T8" fmla="*/ 125 w 129"/>
                <a:gd name="T9" fmla="*/ 49 h 115"/>
                <a:gd name="T10" fmla="*/ 82 w 129"/>
                <a:gd name="T11" fmla="*/ 108 h 115"/>
                <a:gd name="T12" fmla="*/ 63 w 129"/>
                <a:gd name="T13" fmla="*/ 111 h 115"/>
                <a:gd name="T14" fmla="*/ 5 w 129"/>
                <a:gd name="T15" fmla="*/ 68 h 1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 h="115">
                  <a:moveTo>
                    <a:pt x="5" y="68"/>
                  </a:moveTo>
                  <a:cubicBezTo>
                    <a:pt x="0" y="40"/>
                    <a:pt x="19" y="13"/>
                    <a:pt x="47" y="9"/>
                  </a:cubicBezTo>
                  <a:cubicBezTo>
                    <a:pt x="74" y="5"/>
                    <a:pt x="74" y="5"/>
                    <a:pt x="74" y="5"/>
                  </a:cubicBezTo>
                  <a:cubicBezTo>
                    <a:pt x="102" y="0"/>
                    <a:pt x="120" y="21"/>
                    <a:pt x="125" y="49"/>
                  </a:cubicBezTo>
                  <a:cubicBezTo>
                    <a:pt x="125" y="49"/>
                    <a:pt x="125" y="49"/>
                    <a:pt x="125" y="49"/>
                  </a:cubicBezTo>
                  <a:cubicBezTo>
                    <a:pt x="129" y="77"/>
                    <a:pt x="110" y="103"/>
                    <a:pt x="82" y="108"/>
                  </a:cubicBezTo>
                  <a:cubicBezTo>
                    <a:pt x="63" y="111"/>
                    <a:pt x="63" y="111"/>
                    <a:pt x="63" y="111"/>
                  </a:cubicBezTo>
                  <a:cubicBezTo>
                    <a:pt x="35" y="115"/>
                    <a:pt x="9" y="96"/>
                    <a:pt x="5" y="68"/>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88" name="Freeform 88">
              <a:extLst>
                <a:ext uri="{FF2B5EF4-FFF2-40B4-BE49-F238E27FC236}">
                  <a16:creationId xmlns:a16="http://schemas.microsoft.com/office/drawing/2014/main" id="{16D96C92-27CF-41DE-AE46-5767D68386DB}"/>
                </a:ext>
              </a:extLst>
            </p:cNvPr>
            <p:cNvSpPr>
              <a:spLocks/>
            </p:cNvSpPr>
            <p:nvPr/>
          </p:nvSpPr>
          <p:spPr bwMode="auto">
            <a:xfrm>
              <a:off x="3267" y="2342"/>
              <a:ext cx="465" cy="25"/>
            </a:xfrm>
            <a:custGeom>
              <a:avLst/>
              <a:gdLst>
                <a:gd name="T0" fmla="*/ 0 w 613"/>
                <a:gd name="T1" fmla="*/ 15 h 33"/>
                <a:gd name="T2" fmla="*/ 0 w 613"/>
                <a:gd name="T3" fmla="*/ 15 h 33"/>
                <a:gd name="T4" fmla="*/ 0 w 613"/>
                <a:gd name="T5" fmla="*/ 0 h 33"/>
                <a:gd name="T6" fmla="*/ 613 w 613"/>
                <a:gd name="T7" fmla="*/ 0 h 33"/>
                <a:gd name="T8" fmla="*/ 613 w 613"/>
                <a:gd name="T9" fmla="*/ 15 h 33"/>
                <a:gd name="T10" fmla="*/ 613 w 613"/>
                <a:gd name="T11" fmla="*/ 15 h 33"/>
                <a:gd name="T12" fmla="*/ 611 w 613"/>
                <a:gd name="T13" fmla="*/ 18 h 33"/>
                <a:gd name="T14" fmla="*/ 573 w 613"/>
                <a:gd name="T15" fmla="*/ 33 h 33"/>
                <a:gd name="T16" fmla="*/ 40 w 613"/>
                <a:gd name="T17" fmla="*/ 33 h 33"/>
                <a:gd name="T18" fmla="*/ 1 w 613"/>
                <a:gd name="T19" fmla="*/ 18 h 33"/>
                <a:gd name="T20" fmla="*/ 0 w 613"/>
                <a:gd name="T21" fmla="*/ 15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3" h="33">
                  <a:moveTo>
                    <a:pt x="0" y="15"/>
                  </a:moveTo>
                  <a:cubicBezTo>
                    <a:pt x="0" y="15"/>
                    <a:pt x="0" y="15"/>
                    <a:pt x="0" y="15"/>
                  </a:cubicBezTo>
                  <a:cubicBezTo>
                    <a:pt x="0" y="0"/>
                    <a:pt x="0" y="0"/>
                    <a:pt x="0" y="0"/>
                  </a:cubicBezTo>
                  <a:cubicBezTo>
                    <a:pt x="613" y="0"/>
                    <a:pt x="613" y="0"/>
                    <a:pt x="613" y="0"/>
                  </a:cubicBezTo>
                  <a:cubicBezTo>
                    <a:pt x="613" y="15"/>
                    <a:pt x="613" y="15"/>
                    <a:pt x="613" y="15"/>
                  </a:cubicBezTo>
                  <a:cubicBezTo>
                    <a:pt x="613" y="15"/>
                    <a:pt x="613" y="15"/>
                    <a:pt x="613" y="15"/>
                  </a:cubicBezTo>
                  <a:cubicBezTo>
                    <a:pt x="611" y="18"/>
                    <a:pt x="611" y="18"/>
                    <a:pt x="611" y="18"/>
                  </a:cubicBezTo>
                  <a:cubicBezTo>
                    <a:pt x="603" y="31"/>
                    <a:pt x="589" y="33"/>
                    <a:pt x="573" y="33"/>
                  </a:cubicBezTo>
                  <a:cubicBezTo>
                    <a:pt x="40" y="33"/>
                    <a:pt x="40" y="33"/>
                    <a:pt x="40" y="33"/>
                  </a:cubicBezTo>
                  <a:cubicBezTo>
                    <a:pt x="24" y="33"/>
                    <a:pt x="9" y="31"/>
                    <a:pt x="1" y="18"/>
                  </a:cubicBezTo>
                  <a:lnTo>
                    <a:pt x="0" y="15"/>
                  </a:lnTo>
                  <a:close/>
                </a:path>
              </a:pathLst>
            </a:custGeom>
            <a:solidFill>
              <a:srgbClr val="B4C0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07" name="Freeform 89">
              <a:extLst>
                <a:ext uri="{FF2B5EF4-FFF2-40B4-BE49-F238E27FC236}">
                  <a16:creationId xmlns:a16="http://schemas.microsoft.com/office/drawing/2014/main" id="{729D1F58-F3EE-4DFB-B08C-E15D36EF1C65}"/>
                </a:ext>
              </a:extLst>
            </p:cNvPr>
            <p:cNvSpPr>
              <a:spLocks/>
            </p:cNvSpPr>
            <p:nvPr/>
          </p:nvSpPr>
          <p:spPr bwMode="auto">
            <a:xfrm>
              <a:off x="3271" y="2347"/>
              <a:ext cx="109" cy="16"/>
            </a:xfrm>
            <a:custGeom>
              <a:avLst/>
              <a:gdLst>
                <a:gd name="T0" fmla="*/ 143 w 143"/>
                <a:gd name="T1" fmla="*/ 12 h 22"/>
                <a:gd name="T2" fmla="*/ 143 w 143"/>
                <a:gd name="T3" fmla="*/ 12 h 22"/>
                <a:gd name="T4" fmla="*/ 141 w 143"/>
                <a:gd name="T5" fmla="*/ 15 h 22"/>
                <a:gd name="T6" fmla="*/ 132 w 143"/>
                <a:gd name="T7" fmla="*/ 22 h 22"/>
                <a:gd name="T8" fmla="*/ 39 w 143"/>
                <a:gd name="T9" fmla="*/ 22 h 22"/>
                <a:gd name="T10" fmla="*/ 2 w 143"/>
                <a:gd name="T11" fmla="*/ 10 h 22"/>
                <a:gd name="T12" fmla="*/ 1 w 143"/>
                <a:gd name="T13" fmla="*/ 8 h 22"/>
                <a:gd name="T14" fmla="*/ 0 w 143"/>
                <a:gd name="T15" fmla="*/ 7 h 22"/>
                <a:gd name="T16" fmla="*/ 1 w 143"/>
                <a:gd name="T17" fmla="*/ 0 h 22"/>
                <a:gd name="T18" fmla="*/ 143 w 143"/>
                <a:gd name="T19" fmla="*/ 0 h 22"/>
                <a:gd name="T20" fmla="*/ 143 w 143"/>
                <a:gd name="T21" fmla="*/ 1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3" h="22">
                  <a:moveTo>
                    <a:pt x="143" y="12"/>
                  </a:moveTo>
                  <a:cubicBezTo>
                    <a:pt x="143" y="12"/>
                    <a:pt x="143" y="12"/>
                    <a:pt x="143" y="12"/>
                  </a:cubicBezTo>
                  <a:cubicBezTo>
                    <a:pt x="141" y="15"/>
                    <a:pt x="141" y="15"/>
                    <a:pt x="141" y="15"/>
                  </a:cubicBezTo>
                  <a:cubicBezTo>
                    <a:pt x="139" y="18"/>
                    <a:pt x="136" y="20"/>
                    <a:pt x="132" y="22"/>
                  </a:cubicBezTo>
                  <a:cubicBezTo>
                    <a:pt x="39" y="22"/>
                    <a:pt x="39" y="22"/>
                    <a:pt x="39" y="22"/>
                  </a:cubicBezTo>
                  <a:cubicBezTo>
                    <a:pt x="23" y="22"/>
                    <a:pt x="10" y="20"/>
                    <a:pt x="2" y="10"/>
                  </a:cubicBezTo>
                  <a:cubicBezTo>
                    <a:pt x="1" y="8"/>
                    <a:pt x="1" y="8"/>
                    <a:pt x="1" y="8"/>
                  </a:cubicBezTo>
                  <a:cubicBezTo>
                    <a:pt x="1" y="8"/>
                    <a:pt x="1" y="7"/>
                    <a:pt x="0" y="7"/>
                  </a:cubicBezTo>
                  <a:cubicBezTo>
                    <a:pt x="1" y="0"/>
                    <a:pt x="1" y="0"/>
                    <a:pt x="1" y="0"/>
                  </a:cubicBezTo>
                  <a:cubicBezTo>
                    <a:pt x="143" y="0"/>
                    <a:pt x="143" y="0"/>
                    <a:pt x="143" y="0"/>
                  </a:cubicBezTo>
                  <a:lnTo>
                    <a:pt x="143" y="12"/>
                  </a:lnTo>
                  <a:close/>
                </a:path>
              </a:pathLst>
            </a:custGeom>
            <a:solidFill>
              <a:srgbClr val="D6E3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08" name="Rectangle 90">
              <a:extLst>
                <a:ext uri="{FF2B5EF4-FFF2-40B4-BE49-F238E27FC236}">
                  <a16:creationId xmlns:a16="http://schemas.microsoft.com/office/drawing/2014/main" id="{9714B34C-70A8-4899-ABCC-D7B207B5A9DA}"/>
                </a:ext>
              </a:extLst>
            </p:cNvPr>
            <p:cNvSpPr>
              <a:spLocks noChangeArrowheads="1"/>
            </p:cNvSpPr>
            <p:nvPr/>
          </p:nvSpPr>
          <p:spPr bwMode="auto">
            <a:xfrm>
              <a:off x="3442" y="2345"/>
              <a:ext cx="232" cy="8"/>
            </a:xfrm>
            <a:prstGeom prst="rect">
              <a:avLst/>
            </a:prstGeom>
            <a:solidFill>
              <a:srgbClr val="8599A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09" name="Freeform 91">
              <a:extLst>
                <a:ext uri="{FF2B5EF4-FFF2-40B4-BE49-F238E27FC236}">
                  <a16:creationId xmlns:a16="http://schemas.microsoft.com/office/drawing/2014/main" id="{F2D5F0F3-6C42-4A2B-9639-88E83AFFF814}"/>
                </a:ext>
              </a:extLst>
            </p:cNvPr>
            <p:cNvSpPr>
              <a:spLocks/>
            </p:cNvSpPr>
            <p:nvPr/>
          </p:nvSpPr>
          <p:spPr bwMode="auto">
            <a:xfrm>
              <a:off x="3382" y="2102"/>
              <a:ext cx="409" cy="240"/>
            </a:xfrm>
            <a:custGeom>
              <a:avLst/>
              <a:gdLst>
                <a:gd name="T0" fmla="*/ 0 w 540"/>
                <a:gd name="T1" fmla="*/ 316 h 316"/>
                <a:gd name="T2" fmla="*/ 79 w 540"/>
                <a:gd name="T3" fmla="*/ 15 h 316"/>
                <a:gd name="T4" fmla="*/ 98 w 540"/>
                <a:gd name="T5" fmla="*/ 0 h 316"/>
                <a:gd name="T6" fmla="*/ 527 w 540"/>
                <a:gd name="T7" fmla="*/ 0 h 316"/>
                <a:gd name="T8" fmla="*/ 538 w 540"/>
                <a:gd name="T9" fmla="*/ 15 h 316"/>
                <a:gd name="T10" fmla="*/ 459 w 540"/>
                <a:gd name="T11" fmla="*/ 316 h 316"/>
                <a:gd name="T12" fmla="*/ 0 w 540"/>
                <a:gd name="T13" fmla="*/ 316 h 316"/>
              </a:gdLst>
              <a:ahLst/>
              <a:cxnLst>
                <a:cxn ang="0">
                  <a:pos x="T0" y="T1"/>
                </a:cxn>
                <a:cxn ang="0">
                  <a:pos x="T2" y="T3"/>
                </a:cxn>
                <a:cxn ang="0">
                  <a:pos x="T4" y="T5"/>
                </a:cxn>
                <a:cxn ang="0">
                  <a:pos x="T6" y="T7"/>
                </a:cxn>
                <a:cxn ang="0">
                  <a:pos x="T8" y="T9"/>
                </a:cxn>
                <a:cxn ang="0">
                  <a:pos x="T10" y="T11"/>
                </a:cxn>
                <a:cxn ang="0">
                  <a:pos x="T12" y="T13"/>
                </a:cxn>
              </a:cxnLst>
              <a:rect l="0" t="0" r="r" b="b"/>
              <a:pathLst>
                <a:path w="540" h="316">
                  <a:moveTo>
                    <a:pt x="0" y="316"/>
                  </a:moveTo>
                  <a:cubicBezTo>
                    <a:pt x="79" y="15"/>
                    <a:pt x="79" y="15"/>
                    <a:pt x="79" y="15"/>
                  </a:cubicBezTo>
                  <a:cubicBezTo>
                    <a:pt x="82" y="7"/>
                    <a:pt x="90" y="0"/>
                    <a:pt x="98" y="0"/>
                  </a:cubicBezTo>
                  <a:cubicBezTo>
                    <a:pt x="527" y="0"/>
                    <a:pt x="527" y="0"/>
                    <a:pt x="527" y="0"/>
                  </a:cubicBezTo>
                  <a:cubicBezTo>
                    <a:pt x="535" y="0"/>
                    <a:pt x="540" y="7"/>
                    <a:pt x="538" y="15"/>
                  </a:cubicBezTo>
                  <a:cubicBezTo>
                    <a:pt x="459" y="316"/>
                    <a:pt x="459" y="316"/>
                    <a:pt x="459" y="316"/>
                  </a:cubicBezTo>
                  <a:lnTo>
                    <a:pt x="0" y="316"/>
                  </a:lnTo>
                  <a:close/>
                </a:path>
              </a:pathLst>
            </a:custGeom>
            <a:solidFill>
              <a:srgbClr val="D7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0" name="Freeform 92">
              <a:extLst>
                <a:ext uri="{FF2B5EF4-FFF2-40B4-BE49-F238E27FC236}">
                  <a16:creationId xmlns:a16="http://schemas.microsoft.com/office/drawing/2014/main" id="{6C5F82EF-8151-4954-BB8C-82D3308C7EFB}"/>
                </a:ext>
              </a:extLst>
            </p:cNvPr>
            <p:cNvSpPr>
              <a:spLocks/>
            </p:cNvSpPr>
            <p:nvPr/>
          </p:nvSpPr>
          <p:spPr bwMode="auto">
            <a:xfrm>
              <a:off x="3563" y="2201"/>
              <a:ext cx="49" cy="42"/>
            </a:xfrm>
            <a:custGeom>
              <a:avLst/>
              <a:gdLst>
                <a:gd name="T0" fmla="*/ 4 w 64"/>
                <a:gd name="T1" fmla="*/ 28 h 56"/>
                <a:gd name="T2" fmla="*/ 24 w 64"/>
                <a:gd name="T3" fmla="*/ 56 h 56"/>
                <a:gd name="T4" fmla="*/ 60 w 64"/>
                <a:gd name="T5" fmla="*/ 28 h 56"/>
                <a:gd name="T6" fmla="*/ 39 w 64"/>
                <a:gd name="T7" fmla="*/ 0 h 56"/>
                <a:gd name="T8" fmla="*/ 4 w 64"/>
                <a:gd name="T9" fmla="*/ 28 h 56"/>
              </a:gdLst>
              <a:ahLst/>
              <a:cxnLst>
                <a:cxn ang="0">
                  <a:pos x="T0" y="T1"/>
                </a:cxn>
                <a:cxn ang="0">
                  <a:pos x="T2" y="T3"/>
                </a:cxn>
                <a:cxn ang="0">
                  <a:pos x="T4" y="T5"/>
                </a:cxn>
                <a:cxn ang="0">
                  <a:pos x="T6" y="T7"/>
                </a:cxn>
                <a:cxn ang="0">
                  <a:pos x="T8" y="T9"/>
                </a:cxn>
              </a:cxnLst>
              <a:rect l="0" t="0" r="r" b="b"/>
              <a:pathLst>
                <a:path w="64" h="56">
                  <a:moveTo>
                    <a:pt x="4" y="28"/>
                  </a:moveTo>
                  <a:cubicBezTo>
                    <a:pt x="0" y="43"/>
                    <a:pt x="9" y="56"/>
                    <a:pt x="24" y="56"/>
                  </a:cubicBezTo>
                  <a:cubicBezTo>
                    <a:pt x="40" y="56"/>
                    <a:pt x="56" y="43"/>
                    <a:pt x="60" y="28"/>
                  </a:cubicBezTo>
                  <a:cubicBezTo>
                    <a:pt x="64" y="13"/>
                    <a:pt x="55" y="0"/>
                    <a:pt x="39" y="0"/>
                  </a:cubicBezTo>
                  <a:cubicBezTo>
                    <a:pt x="24" y="0"/>
                    <a:pt x="8" y="13"/>
                    <a:pt x="4" y="28"/>
                  </a:cubicBezTo>
                  <a:close/>
                </a:path>
              </a:pathLst>
            </a:custGeom>
            <a:solidFill>
              <a:srgbClr val="B4C0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1" name="Freeform 93">
              <a:extLst>
                <a:ext uri="{FF2B5EF4-FFF2-40B4-BE49-F238E27FC236}">
                  <a16:creationId xmlns:a16="http://schemas.microsoft.com/office/drawing/2014/main" id="{45323D16-29B1-42E8-B7AD-9E37C261F4BF}"/>
                </a:ext>
              </a:extLst>
            </p:cNvPr>
            <p:cNvSpPr>
              <a:spLocks/>
            </p:cNvSpPr>
            <p:nvPr/>
          </p:nvSpPr>
          <p:spPr bwMode="auto">
            <a:xfrm>
              <a:off x="4269" y="2392"/>
              <a:ext cx="151" cy="773"/>
            </a:xfrm>
            <a:custGeom>
              <a:avLst/>
              <a:gdLst>
                <a:gd name="T0" fmla="*/ 49 w 151"/>
                <a:gd name="T1" fmla="*/ 773 h 773"/>
                <a:gd name="T2" fmla="*/ 0 w 151"/>
                <a:gd name="T3" fmla="*/ 773 h 773"/>
                <a:gd name="T4" fmla="*/ 80 w 151"/>
                <a:gd name="T5" fmla="*/ 0 h 773"/>
                <a:gd name="T6" fmla="*/ 151 w 151"/>
                <a:gd name="T7" fmla="*/ 0 h 773"/>
                <a:gd name="T8" fmla="*/ 49 w 151"/>
                <a:gd name="T9" fmla="*/ 773 h 773"/>
              </a:gdLst>
              <a:ahLst/>
              <a:cxnLst>
                <a:cxn ang="0">
                  <a:pos x="T0" y="T1"/>
                </a:cxn>
                <a:cxn ang="0">
                  <a:pos x="T2" y="T3"/>
                </a:cxn>
                <a:cxn ang="0">
                  <a:pos x="T4" y="T5"/>
                </a:cxn>
                <a:cxn ang="0">
                  <a:pos x="T6" y="T7"/>
                </a:cxn>
                <a:cxn ang="0">
                  <a:pos x="T8" y="T9"/>
                </a:cxn>
              </a:cxnLst>
              <a:rect l="0" t="0" r="r" b="b"/>
              <a:pathLst>
                <a:path w="151" h="773">
                  <a:moveTo>
                    <a:pt x="49" y="773"/>
                  </a:moveTo>
                  <a:lnTo>
                    <a:pt x="0" y="773"/>
                  </a:lnTo>
                  <a:lnTo>
                    <a:pt x="80" y="0"/>
                  </a:lnTo>
                  <a:lnTo>
                    <a:pt x="151" y="0"/>
                  </a:lnTo>
                  <a:lnTo>
                    <a:pt x="49" y="773"/>
                  </a:lnTo>
                  <a:close/>
                </a:path>
              </a:pathLst>
            </a:custGeom>
            <a:solidFill>
              <a:srgbClr val="ACD5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2" name="Freeform 94">
              <a:extLst>
                <a:ext uri="{FF2B5EF4-FFF2-40B4-BE49-F238E27FC236}">
                  <a16:creationId xmlns:a16="http://schemas.microsoft.com/office/drawing/2014/main" id="{48C84176-E9AA-453F-BB66-D63AAAC640A0}"/>
                </a:ext>
              </a:extLst>
            </p:cNvPr>
            <p:cNvSpPr>
              <a:spLocks/>
            </p:cNvSpPr>
            <p:nvPr/>
          </p:nvSpPr>
          <p:spPr bwMode="auto">
            <a:xfrm>
              <a:off x="4321" y="2392"/>
              <a:ext cx="94" cy="274"/>
            </a:xfrm>
            <a:custGeom>
              <a:avLst/>
              <a:gdLst>
                <a:gd name="T0" fmla="*/ 94 w 94"/>
                <a:gd name="T1" fmla="*/ 36 h 274"/>
                <a:gd name="T2" fmla="*/ 0 w 94"/>
                <a:gd name="T3" fmla="*/ 274 h 274"/>
                <a:gd name="T4" fmla="*/ 27 w 94"/>
                <a:gd name="T5" fmla="*/ 17 h 274"/>
                <a:gd name="T6" fmla="*/ 28 w 94"/>
                <a:gd name="T7" fmla="*/ 0 h 274"/>
                <a:gd name="T8" fmla="*/ 89 w 94"/>
                <a:gd name="T9" fmla="*/ 0 h 274"/>
                <a:gd name="T10" fmla="*/ 94 w 94"/>
                <a:gd name="T11" fmla="*/ 36 h 274"/>
              </a:gdLst>
              <a:ahLst/>
              <a:cxnLst>
                <a:cxn ang="0">
                  <a:pos x="T0" y="T1"/>
                </a:cxn>
                <a:cxn ang="0">
                  <a:pos x="T2" y="T3"/>
                </a:cxn>
                <a:cxn ang="0">
                  <a:pos x="T4" y="T5"/>
                </a:cxn>
                <a:cxn ang="0">
                  <a:pos x="T6" y="T7"/>
                </a:cxn>
                <a:cxn ang="0">
                  <a:pos x="T8" y="T9"/>
                </a:cxn>
                <a:cxn ang="0">
                  <a:pos x="T10" y="T11"/>
                </a:cxn>
              </a:cxnLst>
              <a:rect l="0" t="0" r="r" b="b"/>
              <a:pathLst>
                <a:path w="94" h="274">
                  <a:moveTo>
                    <a:pt x="94" y="36"/>
                  </a:moveTo>
                  <a:lnTo>
                    <a:pt x="0" y="274"/>
                  </a:lnTo>
                  <a:lnTo>
                    <a:pt x="27" y="17"/>
                  </a:lnTo>
                  <a:lnTo>
                    <a:pt x="28" y="0"/>
                  </a:lnTo>
                  <a:lnTo>
                    <a:pt x="89" y="0"/>
                  </a:lnTo>
                  <a:lnTo>
                    <a:pt x="94" y="36"/>
                  </a:lnTo>
                  <a:close/>
                </a:path>
              </a:pathLst>
            </a:custGeom>
            <a:solidFill>
              <a:srgbClr val="86BB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3" name="Freeform 95">
              <a:extLst>
                <a:ext uri="{FF2B5EF4-FFF2-40B4-BE49-F238E27FC236}">
                  <a16:creationId xmlns:a16="http://schemas.microsoft.com/office/drawing/2014/main" id="{F21C1FEF-7737-48A7-926D-8B7757D77544}"/>
                </a:ext>
              </a:extLst>
            </p:cNvPr>
            <p:cNvSpPr>
              <a:spLocks/>
            </p:cNvSpPr>
            <p:nvPr/>
          </p:nvSpPr>
          <p:spPr bwMode="auto">
            <a:xfrm>
              <a:off x="4724" y="2392"/>
              <a:ext cx="150" cy="773"/>
            </a:xfrm>
            <a:custGeom>
              <a:avLst/>
              <a:gdLst>
                <a:gd name="T0" fmla="*/ 101 w 150"/>
                <a:gd name="T1" fmla="*/ 773 h 773"/>
                <a:gd name="T2" fmla="*/ 150 w 150"/>
                <a:gd name="T3" fmla="*/ 773 h 773"/>
                <a:gd name="T4" fmla="*/ 70 w 150"/>
                <a:gd name="T5" fmla="*/ 0 h 773"/>
                <a:gd name="T6" fmla="*/ 0 w 150"/>
                <a:gd name="T7" fmla="*/ 0 h 773"/>
                <a:gd name="T8" fmla="*/ 101 w 150"/>
                <a:gd name="T9" fmla="*/ 773 h 773"/>
              </a:gdLst>
              <a:ahLst/>
              <a:cxnLst>
                <a:cxn ang="0">
                  <a:pos x="T0" y="T1"/>
                </a:cxn>
                <a:cxn ang="0">
                  <a:pos x="T2" y="T3"/>
                </a:cxn>
                <a:cxn ang="0">
                  <a:pos x="T4" y="T5"/>
                </a:cxn>
                <a:cxn ang="0">
                  <a:pos x="T6" y="T7"/>
                </a:cxn>
                <a:cxn ang="0">
                  <a:pos x="T8" y="T9"/>
                </a:cxn>
              </a:cxnLst>
              <a:rect l="0" t="0" r="r" b="b"/>
              <a:pathLst>
                <a:path w="150" h="773">
                  <a:moveTo>
                    <a:pt x="101" y="773"/>
                  </a:moveTo>
                  <a:lnTo>
                    <a:pt x="150" y="773"/>
                  </a:lnTo>
                  <a:lnTo>
                    <a:pt x="70" y="0"/>
                  </a:lnTo>
                  <a:lnTo>
                    <a:pt x="0" y="0"/>
                  </a:lnTo>
                  <a:lnTo>
                    <a:pt x="101" y="773"/>
                  </a:lnTo>
                  <a:close/>
                </a:path>
              </a:pathLst>
            </a:custGeom>
            <a:solidFill>
              <a:srgbClr val="ACD5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4" name="Freeform 96">
              <a:extLst>
                <a:ext uri="{FF2B5EF4-FFF2-40B4-BE49-F238E27FC236}">
                  <a16:creationId xmlns:a16="http://schemas.microsoft.com/office/drawing/2014/main" id="{393D8DFA-8127-45F3-8181-2940F917EC63}"/>
                </a:ext>
              </a:extLst>
            </p:cNvPr>
            <p:cNvSpPr>
              <a:spLocks/>
            </p:cNvSpPr>
            <p:nvPr/>
          </p:nvSpPr>
          <p:spPr bwMode="auto">
            <a:xfrm>
              <a:off x="4728" y="2392"/>
              <a:ext cx="68" cy="270"/>
            </a:xfrm>
            <a:custGeom>
              <a:avLst/>
              <a:gdLst>
                <a:gd name="T0" fmla="*/ 0 w 68"/>
                <a:gd name="T1" fmla="*/ 36 h 270"/>
                <a:gd name="T2" fmla="*/ 31 w 68"/>
                <a:gd name="T3" fmla="*/ 270 h 270"/>
                <a:gd name="T4" fmla="*/ 68 w 68"/>
                <a:gd name="T5" fmla="*/ 17 h 270"/>
                <a:gd name="T6" fmla="*/ 66 w 68"/>
                <a:gd name="T7" fmla="*/ 0 h 270"/>
                <a:gd name="T8" fmla="*/ 5 w 68"/>
                <a:gd name="T9" fmla="*/ 0 h 270"/>
                <a:gd name="T10" fmla="*/ 0 w 68"/>
                <a:gd name="T11" fmla="*/ 36 h 270"/>
              </a:gdLst>
              <a:ahLst/>
              <a:cxnLst>
                <a:cxn ang="0">
                  <a:pos x="T0" y="T1"/>
                </a:cxn>
                <a:cxn ang="0">
                  <a:pos x="T2" y="T3"/>
                </a:cxn>
                <a:cxn ang="0">
                  <a:pos x="T4" y="T5"/>
                </a:cxn>
                <a:cxn ang="0">
                  <a:pos x="T6" y="T7"/>
                </a:cxn>
                <a:cxn ang="0">
                  <a:pos x="T8" y="T9"/>
                </a:cxn>
                <a:cxn ang="0">
                  <a:pos x="T10" y="T11"/>
                </a:cxn>
              </a:cxnLst>
              <a:rect l="0" t="0" r="r" b="b"/>
              <a:pathLst>
                <a:path w="68" h="270">
                  <a:moveTo>
                    <a:pt x="0" y="36"/>
                  </a:moveTo>
                  <a:lnTo>
                    <a:pt x="31" y="270"/>
                  </a:lnTo>
                  <a:lnTo>
                    <a:pt x="68" y="17"/>
                  </a:lnTo>
                  <a:lnTo>
                    <a:pt x="66" y="0"/>
                  </a:lnTo>
                  <a:lnTo>
                    <a:pt x="5" y="0"/>
                  </a:lnTo>
                  <a:lnTo>
                    <a:pt x="0" y="36"/>
                  </a:lnTo>
                  <a:close/>
                </a:path>
              </a:pathLst>
            </a:custGeom>
            <a:solidFill>
              <a:srgbClr val="86BB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5" name="Freeform 97">
              <a:extLst>
                <a:ext uri="{FF2B5EF4-FFF2-40B4-BE49-F238E27FC236}">
                  <a16:creationId xmlns:a16="http://schemas.microsoft.com/office/drawing/2014/main" id="{B6C60356-E5CE-492C-B38C-02426CE4A5DA}"/>
                </a:ext>
              </a:extLst>
            </p:cNvPr>
            <p:cNvSpPr>
              <a:spLocks/>
            </p:cNvSpPr>
            <p:nvPr/>
          </p:nvSpPr>
          <p:spPr bwMode="auto">
            <a:xfrm>
              <a:off x="3037" y="2392"/>
              <a:ext cx="149" cy="773"/>
            </a:xfrm>
            <a:custGeom>
              <a:avLst/>
              <a:gdLst>
                <a:gd name="T0" fmla="*/ 101 w 149"/>
                <a:gd name="T1" fmla="*/ 773 h 773"/>
                <a:gd name="T2" fmla="*/ 149 w 149"/>
                <a:gd name="T3" fmla="*/ 773 h 773"/>
                <a:gd name="T4" fmla="*/ 70 w 149"/>
                <a:gd name="T5" fmla="*/ 0 h 773"/>
                <a:gd name="T6" fmla="*/ 0 w 149"/>
                <a:gd name="T7" fmla="*/ 0 h 773"/>
                <a:gd name="T8" fmla="*/ 101 w 149"/>
                <a:gd name="T9" fmla="*/ 773 h 773"/>
              </a:gdLst>
              <a:ahLst/>
              <a:cxnLst>
                <a:cxn ang="0">
                  <a:pos x="T0" y="T1"/>
                </a:cxn>
                <a:cxn ang="0">
                  <a:pos x="T2" y="T3"/>
                </a:cxn>
                <a:cxn ang="0">
                  <a:pos x="T4" y="T5"/>
                </a:cxn>
                <a:cxn ang="0">
                  <a:pos x="T6" y="T7"/>
                </a:cxn>
                <a:cxn ang="0">
                  <a:pos x="T8" y="T9"/>
                </a:cxn>
              </a:cxnLst>
              <a:rect l="0" t="0" r="r" b="b"/>
              <a:pathLst>
                <a:path w="149" h="773">
                  <a:moveTo>
                    <a:pt x="101" y="773"/>
                  </a:moveTo>
                  <a:lnTo>
                    <a:pt x="149" y="773"/>
                  </a:lnTo>
                  <a:lnTo>
                    <a:pt x="70" y="0"/>
                  </a:lnTo>
                  <a:lnTo>
                    <a:pt x="0" y="0"/>
                  </a:lnTo>
                  <a:lnTo>
                    <a:pt x="101" y="773"/>
                  </a:lnTo>
                  <a:close/>
                </a:path>
              </a:pathLst>
            </a:custGeom>
            <a:solidFill>
              <a:srgbClr val="ACD5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6" name="Freeform 98">
              <a:extLst>
                <a:ext uri="{FF2B5EF4-FFF2-40B4-BE49-F238E27FC236}">
                  <a16:creationId xmlns:a16="http://schemas.microsoft.com/office/drawing/2014/main" id="{21A7FE1F-5C8E-4C27-A1E9-3DD005227E51}"/>
                </a:ext>
              </a:extLst>
            </p:cNvPr>
            <p:cNvSpPr>
              <a:spLocks/>
            </p:cNvSpPr>
            <p:nvPr/>
          </p:nvSpPr>
          <p:spPr bwMode="auto">
            <a:xfrm>
              <a:off x="3041" y="2392"/>
              <a:ext cx="68" cy="270"/>
            </a:xfrm>
            <a:custGeom>
              <a:avLst/>
              <a:gdLst>
                <a:gd name="T0" fmla="*/ 0 w 68"/>
                <a:gd name="T1" fmla="*/ 36 h 270"/>
                <a:gd name="T2" fmla="*/ 31 w 68"/>
                <a:gd name="T3" fmla="*/ 270 h 270"/>
                <a:gd name="T4" fmla="*/ 68 w 68"/>
                <a:gd name="T5" fmla="*/ 17 h 270"/>
                <a:gd name="T6" fmla="*/ 66 w 68"/>
                <a:gd name="T7" fmla="*/ 0 h 270"/>
                <a:gd name="T8" fmla="*/ 5 w 68"/>
                <a:gd name="T9" fmla="*/ 0 h 270"/>
                <a:gd name="T10" fmla="*/ 0 w 68"/>
                <a:gd name="T11" fmla="*/ 36 h 270"/>
              </a:gdLst>
              <a:ahLst/>
              <a:cxnLst>
                <a:cxn ang="0">
                  <a:pos x="T0" y="T1"/>
                </a:cxn>
                <a:cxn ang="0">
                  <a:pos x="T2" y="T3"/>
                </a:cxn>
                <a:cxn ang="0">
                  <a:pos x="T4" y="T5"/>
                </a:cxn>
                <a:cxn ang="0">
                  <a:pos x="T6" y="T7"/>
                </a:cxn>
                <a:cxn ang="0">
                  <a:pos x="T8" y="T9"/>
                </a:cxn>
                <a:cxn ang="0">
                  <a:pos x="T10" y="T11"/>
                </a:cxn>
              </a:cxnLst>
              <a:rect l="0" t="0" r="r" b="b"/>
              <a:pathLst>
                <a:path w="68" h="270">
                  <a:moveTo>
                    <a:pt x="0" y="36"/>
                  </a:moveTo>
                  <a:lnTo>
                    <a:pt x="31" y="270"/>
                  </a:lnTo>
                  <a:lnTo>
                    <a:pt x="68" y="17"/>
                  </a:lnTo>
                  <a:lnTo>
                    <a:pt x="66" y="0"/>
                  </a:lnTo>
                  <a:lnTo>
                    <a:pt x="5" y="0"/>
                  </a:lnTo>
                  <a:lnTo>
                    <a:pt x="0" y="36"/>
                  </a:lnTo>
                  <a:close/>
                </a:path>
              </a:pathLst>
            </a:custGeom>
            <a:solidFill>
              <a:srgbClr val="86BB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7" name="Freeform 99">
              <a:extLst>
                <a:ext uri="{FF2B5EF4-FFF2-40B4-BE49-F238E27FC236}">
                  <a16:creationId xmlns:a16="http://schemas.microsoft.com/office/drawing/2014/main" id="{78B33D40-7D82-4ACB-9AE3-4B12094CD420}"/>
                </a:ext>
              </a:extLst>
            </p:cNvPr>
            <p:cNvSpPr>
              <a:spLocks/>
            </p:cNvSpPr>
            <p:nvPr/>
          </p:nvSpPr>
          <p:spPr bwMode="auto">
            <a:xfrm>
              <a:off x="2582" y="2392"/>
              <a:ext cx="150" cy="773"/>
            </a:xfrm>
            <a:custGeom>
              <a:avLst/>
              <a:gdLst>
                <a:gd name="T0" fmla="*/ 49 w 150"/>
                <a:gd name="T1" fmla="*/ 773 h 773"/>
                <a:gd name="T2" fmla="*/ 0 w 150"/>
                <a:gd name="T3" fmla="*/ 773 h 773"/>
                <a:gd name="T4" fmla="*/ 80 w 150"/>
                <a:gd name="T5" fmla="*/ 0 h 773"/>
                <a:gd name="T6" fmla="*/ 150 w 150"/>
                <a:gd name="T7" fmla="*/ 0 h 773"/>
                <a:gd name="T8" fmla="*/ 49 w 150"/>
                <a:gd name="T9" fmla="*/ 773 h 773"/>
              </a:gdLst>
              <a:ahLst/>
              <a:cxnLst>
                <a:cxn ang="0">
                  <a:pos x="T0" y="T1"/>
                </a:cxn>
                <a:cxn ang="0">
                  <a:pos x="T2" y="T3"/>
                </a:cxn>
                <a:cxn ang="0">
                  <a:pos x="T4" y="T5"/>
                </a:cxn>
                <a:cxn ang="0">
                  <a:pos x="T6" y="T7"/>
                </a:cxn>
                <a:cxn ang="0">
                  <a:pos x="T8" y="T9"/>
                </a:cxn>
              </a:cxnLst>
              <a:rect l="0" t="0" r="r" b="b"/>
              <a:pathLst>
                <a:path w="150" h="773">
                  <a:moveTo>
                    <a:pt x="49" y="773"/>
                  </a:moveTo>
                  <a:lnTo>
                    <a:pt x="0" y="773"/>
                  </a:lnTo>
                  <a:lnTo>
                    <a:pt x="80" y="0"/>
                  </a:lnTo>
                  <a:lnTo>
                    <a:pt x="150" y="0"/>
                  </a:lnTo>
                  <a:lnTo>
                    <a:pt x="49" y="773"/>
                  </a:lnTo>
                  <a:close/>
                </a:path>
              </a:pathLst>
            </a:custGeom>
            <a:solidFill>
              <a:srgbClr val="ACD5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8" name="Freeform 100">
              <a:extLst>
                <a:ext uri="{FF2B5EF4-FFF2-40B4-BE49-F238E27FC236}">
                  <a16:creationId xmlns:a16="http://schemas.microsoft.com/office/drawing/2014/main" id="{47B03439-00C0-4A05-AC95-A4F7EFAD59DC}"/>
                </a:ext>
              </a:extLst>
            </p:cNvPr>
            <p:cNvSpPr>
              <a:spLocks/>
            </p:cNvSpPr>
            <p:nvPr/>
          </p:nvSpPr>
          <p:spPr bwMode="auto">
            <a:xfrm>
              <a:off x="2634" y="2392"/>
              <a:ext cx="93" cy="274"/>
            </a:xfrm>
            <a:custGeom>
              <a:avLst/>
              <a:gdLst>
                <a:gd name="T0" fmla="*/ 93 w 93"/>
                <a:gd name="T1" fmla="*/ 36 h 274"/>
                <a:gd name="T2" fmla="*/ 0 w 93"/>
                <a:gd name="T3" fmla="*/ 274 h 274"/>
                <a:gd name="T4" fmla="*/ 26 w 93"/>
                <a:gd name="T5" fmla="*/ 17 h 274"/>
                <a:gd name="T6" fmla="*/ 28 w 93"/>
                <a:gd name="T7" fmla="*/ 0 h 274"/>
                <a:gd name="T8" fmla="*/ 89 w 93"/>
                <a:gd name="T9" fmla="*/ 0 h 274"/>
                <a:gd name="T10" fmla="*/ 93 w 93"/>
                <a:gd name="T11" fmla="*/ 36 h 274"/>
              </a:gdLst>
              <a:ahLst/>
              <a:cxnLst>
                <a:cxn ang="0">
                  <a:pos x="T0" y="T1"/>
                </a:cxn>
                <a:cxn ang="0">
                  <a:pos x="T2" y="T3"/>
                </a:cxn>
                <a:cxn ang="0">
                  <a:pos x="T4" y="T5"/>
                </a:cxn>
                <a:cxn ang="0">
                  <a:pos x="T6" y="T7"/>
                </a:cxn>
                <a:cxn ang="0">
                  <a:pos x="T8" y="T9"/>
                </a:cxn>
                <a:cxn ang="0">
                  <a:pos x="T10" y="T11"/>
                </a:cxn>
              </a:cxnLst>
              <a:rect l="0" t="0" r="r" b="b"/>
              <a:pathLst>
                <a:path w="93" h="274">
                  <a:moveTo>
                    <a:pt x="93" y="36"/>
                  </a:moveTo>
                  <a:lnTo>
                    <a:pt x="0" y="274"/>
                  </a:lnTo>
                  <a:lnTo>
                    <a:pt x="26" y="17"/>
                  </a:lnTo>
                  <a:lnTo>
                    <a:pt x="28" y="0"/>
                  </a:lnTo>
                  <a:lnTo>
                    <a:pt x="89" y="0"/>
                  </a:lnTo>
                  <a:lnTo>
                    <a:pt x="93" y="36"/>
                  </a:lnTo>
                  <a:close/>
                </a:path>
              </a:pathLst>
            </a:custGeom>
            <a:solidFill>
              <a:srgbClr val="86BB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9" name="Rectangle 101">
              <a:extLst>
                <a:ext uri="{FF2B5EF4-FFF2-40B4-BE49-F238E27FC236}">
                  <a16:creationId xmlns:a16="http://schemas.microsoft.com/office/drawing/2014/main" id="{D1DA431F-D2B8-4C42-B3B9-3AB44BCA17E7}"/>
                </a:ext>
              </a:extLst>
            </p:cNvPr>
            <p:cNvSpPr>
              <a:spLocks noChangeArrowheads="1"/>
            </p:cNvSpPr>
            <p:nvPr/>
          </p:nvSpPr>
          <p:spPr bwMode="auto">
            <a:xfrm>
              <a:off x="2594" y="2367"/>
              <a:ext cx="1485" cy="45"/>
            </a:xfrm>
            <a:prstGeom prst="rect">
              <a:avLst/>
            </a:prstGeom>
            <a:solidFill>
              <a:srgbClr val="3670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pic>
          <p:nvPicPr>
            <p:cNvPr id="5222" name="Picture 102">
              <a:extLst>
                <a:ext uri="{FF2B5EF4-FFF2-40B4-BE49-F238E27FC236}">
                  <a16:creationId xmlns:a16="http://schemas.microsoft.com/office/drawing/2014/main" id="{E04A25DE-F16A-41B3-B718-7C94F3FD33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7" y="2363"/>
              <a:ext cx="1706" cy="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 name="Freeform 103">
              <a:extLst>
                <a:ext uri="{FF2B5EF4-FFF2-40B4-BE49-F238E27FC236}">
                  <a16:creationId xmlns:a16="http://schemas.microsoft.com/office/drawing/2014/main" id="{0A483DB1-A50F-4B24-BB81-E9DE2F650F65}"/>
                </a:ext>
              </a:extLst>
            </p:cNvPr>
            <p:cNvSpPr>
              <a:spLocks/>
            </p:cNvSpPr>
            <p:nvPr/>
          </p:nvSpPr>
          <p:spPr bwMode="auto">
            <a:xfrm>
              <a:off x="3854" y="2984"/>
              <a:ext cx="172" cy="87"/>
            </a:xfrm>
            <a:custGeom>
              <a:avLst/>
              <a:gdLst>
                <a:gd name="T0" fmla="*/ 227 w 227"/>
                <a:gd name="T1" fmla="*/ 61 h 114"/>
                <a:gd name="T2" fmla="*/ 217 w 227"/>
                <a:gd name="T3" fmla="*/ 114 h 114"/>
                <a:gd name="T4" fmla="*/ 162 w 227"/>
                <a:gd name="T5" fmla="*/ 114 h 114"/>
                <a:gd name="T6" fmla="*/ 155 w 227"/>
                <a:gd name="T7" fmla="*/ 107 h 114"/>
                <a:gd name="T8" fmla="*/ 141 w 227"/>
                <a:gd name="T9" fmla="*/ 114 h 114"/>
                <a:gd name="T10" fmla="*/ 111 w 227"/>
                <a:gd name="T11" fmla="*/ 114 h 114"/>
                <a:gd name="T12" fmla="*/ 2 w 227"/>
                <a:gd name="T13" fmla="*/ 114 h 114"/>
                <a:gd name="T14" fmla="*/ 3 w 227"/>
                <a:gd name="T15" fmla="*/ 99 h 114"/>
                <a:gd name="T16" fmla="*/ 19 w 227"/>
                <a:gd name="T17" fmla="*/ 92 h 114"/>
                <a:gd name="T18" fmla="*/ 142 w 227"/>
                <a:gd name="T19" fmla="*/ 33 h 114"/>
                <a:gd name="T20" fmla="*/ 227 w 227"/>
                <a:gd name="T21" fmla="*/ 6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7" h="114">
                  <a:moveTo>
                    <a:pt x="227" y="61"/>
                  </a:moveTo>
                  <a:cubicBezTo>
                    <a:pt x="217" y="114"/>
                    <a:pt x="217" y="114"/>
                    <a:pt x="217" y="114"/>
                  </a:cubicBezTo>
                  <a:cubicBezTo>
                    <a:pt x="162" y="114"/>
                    <a:pt x="162" y="114"/>
                    <a:pt x="162" y="114"/>
                  </a:cubicBezTo>
                  <a:cubicBezTo>
                    <a:pt x="162" y="114"/>
                    <a:pt x="159" y="107"/>
                    <a:pt x="155" y="107"/>
                  </a:cubicBezTo>
                  <a:cubicBezTo>
                    <a:pt x="151" y="107"/>
                    <a:pt x="146" y="114"/>
                    <a:pt x="141" y="114"/>
                  </a:cubicBezTo>
                  <a:cubicBezTo>
                    <a:pt x="129" y="114"/>
                    <a:pt x="116" y="114"/>
                    <a:pt x="111" y="114"/>
                  </a:cubicBezTo>
                  <a:cubicBezTo>
                    <a:pt x="101" y="114"/>
                    <a:pt x="2" y="114"/>
                    <a:pt x="2" y="114"/>
                  </a:cubicBezTo>
                  <a:cubicBezTo>
                    <a:pt x="2" y="114"/>
                    <a:pt x="0" y="103"/>
                    <a:pt x="3" y="99"/>
                  </a:cubicBezTo>
                  <a:cubicBezTo>
                    <a:pt x="4" y="97"/>
                    <a:pt x="13" y="94"/>
                    <a:pt x="19" y="92"/>
                  </a:cubicBezTo>
                  <a:cubicBezTo>
                    <a:pt x="47" y="84"/>
                    <a:pt x="128" y="59"/>
                    <a:pt x="142" y="33"/>
                  </a:cubicBezTo>
                  <a:cubicBezTo>
                    <a:pt x="159" y="0"/>
                    <a:pt x="227" y="61"/>
                    <a:pt x="227" y="61"/>
                  </a:cubicBezTo>
                  <a:close/>
                </a:path>
              </a:pathLst>
            </a:custGeom>
            <a:solidFill>
              <a:srgbClr val="1617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1" name="Freeform 104">
              <a:extLst>
                <a:ext uri="{FF2B5EF4-FFF2-40B4-BE49-F238E27FC236}">
                  <a16:creationId xmlns:a16="http://schemas.microsoft.com/office/drawing/2014/main" id="{1341F070-3CDC-47D6-8439-4732E8E85D7C}"/>
                </a:ext>
              </a:extLst>
            </p:cNvPr>
            <p:cNvSpPr>
              <a:spLocks/>
            </p:cNvSpPr>
            <p:nvPr/>
          </p:nvSpPr>
          <p:spPr bwMode="auto">
            <a:xfrm>
              <a:off x="3911" y="2475"/>
              <a:ext cx="132" cy="569"/>
            </a:xfrm>
            <a:custGeom>
              <a:avLst/>
              <a:gdLst>
                <a:gd name="T0" fmla="*/ 136 w 174"/>
                <a:gd name="T1" fmla="*/ 64 h 751"/>
                <a:gd name="T2" fmla="*/ 164 w 174"/>
                <a:gd name="T3" fmla="*/ 263 h 751"/>
                <a:gd name="T4" fmla="*/ 159 w 174"/>
                <a:gd name="T5" fmla="*/ 741 h 751"/>
                <a:gd name="T6" fmla="*/ 55 w 174"/>
                <a:gd name="T7" fmla="*/ 720 h 751"/>
                <a:gd name="T8" fmla="*/ 8 w 174"/>
                <a:gd name="T9" fmla="*/ 164 h 751"/>
                <a:gd name="T10" fmla="*/ 136 w 174"/>
                <a:gd name="T11" fmla="*/ 64 h 751"/>
              </a:gdLst>
              <a:ahLst/>
              <a:cxnLst>
                <a:cxn ang="0">
                  <a:pos x="T0" y="T1"/>
                </a:cxn>
                <a:cxn ang="0">
                  <a:pos x="T2" y="T3"/>
                </a:cxn>
                <a:cxn ang="0">
                  <a:pos x="T4" y="T5"/>
                </a:cxn>
                <a:cxn ang="0">
                  <a:pos x="T6" y="T7"/>
                </a:cxn>
                <a:cxn ang="0">
                  <a:pos x="T8" y="T9"/>
                </a:cxn>
                <a:cxn ang="0">
                  <a:pos x="T10" y="T11"/>
                </a:cxn>
              </a:cxnLst>
              <a:rect l="0" t="0" r="r" b="b"/>
              <a:pathLst>
                <a:path w="174" h="751">
                  <a:moveTo>
                    <a:pt x="136" y="64"/>
                  </a:moveTo>
                  <a:cubicBezTo>
                    <a:pt x="136" y="64"/>
                    <a:pt x="151" y="151"/>
                    <a:pt x="164" y="263"/>
                  </a:cubicBezTo>
                  <a:cubicBezTo>
                    <a:pt x="174" y="344"/>
                    <a:pt x="174" y="578"/>
                    <a:pt x="159" y="741"/>
                  </a:cubicBezTo>
                  <a:cubicBezTo>
                    <a:pt x="158" y="751"/>
                    <a:pt x="55" y="720"/>
                    <a:pt x="55" y="720"/>
                  </a:cubicBezTo>
                  <a:cubicBezTo>
                    <a:pt x="55" y="720"/>
                    <a:pt x="17" y="266"/>
                    <a:pt x="8" y="164"/>
                  </a:cubicBezTo>
                  <a:cubicBezTo>
                    <a:pt x="0" y="62"/>
                    <a:pt x="74" y="0"/>
                    <a:pt x="136" y="64"/>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2" name="Freeform 105">
              <a:extLst>
                <a:ext uri="{FF2B5EF4-FFF2-40B4-BE49-F238E27FC236}">
                  <a16:creationId xmlns:a16="http://schemas.microsoft.com/office/drawing/2014/main" id="{7A472E7B-893A-4781-BBBE-B5AA52DE7757}"/>
                </a:ext>
              </a:extLst>
            </p:cNvPr>
            <p:cNvSpPr>
              <a:spLocks/>
            </p:cNvSpPr>
            <p:nvPr/>
          </p:nvSpPr>
          <p:spPr bwMode="auto">
            <a:xfrm>
              <a:off x="4143" y="2938"/>
              <a:ext cx="117" cy="74"/>
            </a:xfrm>
            <a:custGeom>
              <a:avLst/>
              <a:gdLst>
                <a:gd name="T0" fmla="*/ 5 w 154"/>
                <a:gd name="T1" fmla="*/ 26 h 97"/>
                <a:gd name="T2" fmla="*/ 3 w 154"/>
                <a:gd name="T3" fmla="*/ 8 h 97"/>
                <a:gd name="T4" fmla="*/ 98 w 154"/>
                <a:gd name="T5" fmla="*/ 5 h 97"/>
                <a:gd name="T6" fmla="*/ 124 w 154"/>
                <a:gd name="T7" fmla="*/ 17 h 97"/>
                <a:gd name="T8" fmla="*/ 130 w 154"/>
                <a:gd name="T9" fmla="*/ 24 h 97"/>
                <a:gd name="T10" fmla="*/ 137 w 154"/>
                <a:gd name="T11" fmla="*/ 25 h 97"/>
                <a:gd name="T12" fmla="*/ 148 w 154"/>
                <a:gd name="T13" fmla="*/ 32 h 97"/>
                <a:gd name="T14" fmla="*/ 146 w 154"/>
                <a:gd name="T15" fmla="*/ 78 h 97"/>
                <a:gd name="T16" fmla="*/ 73 w 154"/>
                <a:gd name="T17" fmla="*/ 85 h 97"/>
                <a:gd name="T18" fmla="*/ 5 w 154"/>
                <a:gd name="T19" fmla="*/ 2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97">
                  <a:moveTo>
                    <a:pt x="5" y="26"/>
                  </a:moveTo>
                  <a:cubicBezTo>
                    <a:pt x="0" y="21"/>
                    <a:pt x="3" y="8"/>
                    <a:pt x="3" y="8"/>
                  </a:cubicBezTo>
                  <a:cubicBezTo>
                    <a:pt x="3" y="8"/>
                    <a:pt x="75" y="0"/>
                    <a:pt x="98" y="5"/>
                  </a:cubicBezTo>
                  <a:cubicBezTo>
                    <a:pt x="104" y="6"/>
                    <a:pt x="114" y="12"/>
                    <a:pt x="124" y="17"/>
                  </a:cubicBezTo>
                  <a:cubicBezTo>
                    <a:pt x="125" y="18"/>
                    <a:pt x="128" y="23"/>
                    <a:pt x="130" y="24"/>
                  </a:cubicBezTo>
                  <a:cubicBezTo>
                    <a:pt x="133" y="26"/>
                    <a:pt x="134" y="23"/>
                    <a:pt x="137" y="25"/>
                  </a:cubicBezTo>
                  <a:cubicBezTo>
                    <a:pt x="143" y="29"/>
                    <a:pt x="148" y="32"/>
                    <a:pt x="148" y="32"/>
                  </a:cubicBezTo>
                  <a:cubicBezTo>
                    <a:pt x="154" y="65"/>
                    <a:pt x="146" y="78"/>
                    <a:pt x="146" y="78"/>
                  </a:cubicBezTo>
                  <a:cubicBezTo>
                    <a:pt x="146" y="78"/>
                    <a:pt x="87" y="97"/>
                    <a:pt x="73" y="85"/>
                  </a:cubicBezTo>
                  <a:cubicBezTo>
                    <a:pt x="39" y="54"/>
                    <a:pt x="14" y="36"/>
                    <a:pt x="5" y="26"/>
                  </a:cubicBezTo>
                  <a:close/>
                </a:path>
              </a:pathLst>
            </a:custGeom>
            <a:solidFill>
              <a:srgbClr val="1617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3" name="Freeform 106">
              <a:extLst>
                <a:ext uri="{FF2B5EF4-FFF2-40B4-BE49-F238E27FC236}">
                  <a16:creationId xmlns:a16="http://schemas.microsoft.com/office/drawing/2014/main" id="{37228D2C-688E-4A56-8ED8-1F86D513E243}"/>
                </a:ext>
              </a:extLst>
            </p:cNvPr>
            <p:cNvSpPr>
              <a:spLocks/>
            </p:cNvSpPr>
            <p:nvPr/>
          </p:nvSpPr>
          <p:spPr bwMode="auto">
            <a:xfrm>
              <a:off x="4107" y="2556"/>
              <a:ext cx="159" cy="431"/>
            </a:xfrm>
            <a:custGeom>
              <a:avLst/>
              <a:gdLst>
                <a:gd name="T0" fmla="*/ 57 w 210"/>
                <a:gd name="T1" fmla="*/ 33 h 569"/>
                <a:gd name="T2" fmla="*/ 14 w 210"/>
                <a:gd name="T3" fmla="*/ 89 h 569"/>
                <a:gd name="T4" fmla="*/ 97 w 210"/>
                <a:gd name="T5" fmla="*/ 535 h 569"/>
                <a:gd name="T6" fmla="*/ 112 w 210"/>
                <a:gd name="T7" fmla="*/ 559 h 569"/>
                <a:gd name="T8" fmla="*/ 177 w 210"/>
                <a:gd name="T9" fmla="*/ 569 h 569"/>
                <a:gd name="T10" fmla="*/ 210 w 210"/>
                <a:gd name="T11" fmla="*/ 547 h 569"/>
                <a:gd name="T12" fmla="*/ 149 w 210"/>
                <a:gd name="T13" fmla="*/ 59 h 569"/>
                <a:gd name="T14" fmla="*/ 57 w 210"/>
                <a:gd name="T15" fmla="*/ 33 h 5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69">
                  <a:moveTo>
                    <a:pt x="57" y="33"/>
                  </a:moveTo>
                  <a:cubicBezTo>
                    <a:pt x="57" y="33"/>
                    <a:pt x="0" y="0"/>
                    <a:pt x="14" y="89"/>
                  </a:cubicBezTo>
                  <a:cubicBezTo>
                    <a:pt x="49" y="305"/>
                    <a:pt x="82" y="464"/>
                    <a:pt x="97" y="535"/>
                  </a:cubicBezTo>
                  <a:cubicBezTo>
                    <a:pt x="103" y="563"/>
                    <a:pt x="112" y="559"/>
                    <a:pt x="112" y="559"/>
                  </a:cubicBezTo>
                  <a:cubicBezTo>
                    <a:pt x="177" y="569"/>
                    <a:pt x="177" y="569"/>
                    <a:pt x="177" y="569"/>
                  </a:cubicBezTo>
                  <a:cubicBezTo>
                    <a:pt x="210" y="547"/>
                    <a:pt x="210" y="547"/>
                    <a:pt x="210" y="547"/>
                  </a:cubicBezTo>
                  <a:cubicBezTo>
                    <a:pt x="149" y="59"/>
                    <a:pt x="149" y="59"/>
                    <a:pt x="149" y="59"/>
                  </a:cubicBezTo>
                  <a:lnTo>
                    <a:pt x="57" y="33"/>
                  </a:ln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4" name="Freeform 107">
              <a:extLst>
                <a:ext uri="{FF2B5EF4-FFF2-40B4-BE49-F238E27FC236}">
                  <a16:creationId xmlns:a16="http://schemas.microsoft.com/office/drawing/2014/main" id="{2B173244-6E54-41D9-BB0C-421CF8891ED2}"/>
                </a:ext>
              </a:extLst>
            </p:cNvPr>
            <p:cNvSpPr>
              <a:spLocks/>
            </p:cNvSpPr>
            <p:nvPr/>
          </p:nvSpPr>
          <p:spPr bwMode="auto">
            <a:xfrm>
              <a:off x="3904" y="2489"/>
              <a:ext cx="590" cy="224"/>
            </a:xfrm>
            <a:custGeom>
              <a:avLst/>
              <a:gdLst>
                <a:gd name="T0" fmla="*/ 64 w 778"/>
                <a:gd name="T1" fmla="*/ 135 h 295"/>
                <a:gd name="T2" fmla="*/ 381 w 778"/>
                <a:gd name="T3" fmla="*/ 295 h 295"/>
                <a:gd name="T4" fmla="*/ 622 w 778"/>
                <a:gd name="T5" fmla="*/ 295 h 295"/>
                <a:gd name="T6" fmla="*/ 755 w 778"/>
                <a:gd name="T7" fmla="*/ 216 h 295"/>
                <a:gd name="T8" fmla="*/ 755 w 778"/>
                <a:gd name="T9" fmla="*/ 26 h 295"/>
                <a:gd name="T10" fmla="*/ 731 w 778"/>
                <a:gd name="T11" fmla="*/ 0 h 295"/>
                <a:gd name="T12" fmla="*/ 430 w 778"/>
                <a:gd name="T13" fmla="*/ 0 h 295"/>
                <a:gd name="T14" fmla="*/ 389 w 778"/>
                <a:gd name="T15" fmla="*/ 26 h 295"/>
                <a:gd name="T16" fmla="*/ 96 w 778"/>
                <a:gd name="T17" fmla="*/ 17 h 295"/>
                <a:gd name="T18" fmla="*/ 64 w 778"/>
                <a:gd name="T19" fmla="*/ 135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8" h="295">
                  <a:moveTo>
                    <a:pt x="64" y="135"/>
                  </a:moveTo>
                  <a:cubicBezTo>
                    <a:pt x="73" y="146"/>
                    <a:pt x="367" y="295"/>
                    <a:pt x="381" y="295"/>
                  </a:cubicBezTo>
                  <a:cubicBezTo>
                    <a:pt x="622" y="295"/>
                    <a:pt x="622" y="295"/>
                    <a:pt x="622" y="295"/>
                  </a:cubicBezTo>
                  <a:cubicBezTo>
                    <a:pt x="636" y="295"/>
                    <a:pt x="734" y="280"/>
                    <a:pt x="755" y="216"/>
                  </a:cubicBezTo>
                  <a:cubicBezTo>
                    <a:pt x="778" y="148"/>
                    <a:pt x="755" y="26"/>
                    <a:pt x="755" y="26"/>
                  </a:cubicBezTo>
                  <a:cubicBezTo>
                    <a:pt x="755" y="12"/>
                    <a:pt x="744" y="0"/>
                    <a:pt x="731" y="0"/>
                  </a:cubicBezTo>
                  <a:cubicBezTo>
                    <a:pt x="430" y="0"/>
                    <a:pt x="430" y="0"/>
                    <a:pt x="430" y="0"/>
                  </a:cubicBezTo>
                  <a:cubicBezTo>
                    <a:pt x="416" y="0"/>
                    <a:pt x="389" y="12"/>
                    <a:pt x="389" y="26"/>
                  </a:cubicBezTo>
                  <a:cubicBezTo>
                    <a:pt x="96" y="17"/>
                    <a:pt x="96" y="17"/>
                    <a:pt x="96" y="17"/>
                  </a:cubicBezTo>
                  <a:cubicBezTo>
                    <a:pt x="96" y="17"/>
                    <a:pt x="0" y="52"/>
                    <a:pt x="64" y="135"/>
                  </a:cubicBezTo>
                  <a:close/>
                </a:path>
              </a:pathLst>
            </a:custGeom>
            <a:solidFill>
              <a:srgbClr val="1948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5" name="Freeform 108">
              <a:extLst>
                <a:ext uri="{FF2B5EF4-FFF2-40B4-BE49-F238E27FC236}">
                  <a16:creationId xmlns:a16="http://schemas.microsoft.com/office/drawing/2014/main" id="{433D94E9-D405-45D4-A1FD-5898D951D982}"/>
                </a:ext>
              </a:extLst>
            </p:cNvPr>
            <p:cNvSpPr>
              <a:spLocks/>
            </p:cNvSpPr>
            <p:nvPr/>
          </p:nvSpPr>
          <p:spPr bwMode="auto">
            <a:xfrm>
              <a:off x="3980" y="2596"/>
              <a:ext cx="504" cy="117"/>
            </a:xfrm>
            <a:custGeom>
              <a:avLst/>
              <a:gdLst>
                <a:gd name="T0" fmla="*/ 521 w 665"/>
                <a:gd name="T1" fmla="*/ 66 h 154"/>
                <a:gd name="T2" fmla="*/ 244 w 665"/>
                <a:gd name="T3" fmla="*/ 66 h 154"/>
                <a:gd name="T4" fmla="*/ 0 w 665"/>
                <a:gd name="T5" fmla="*/ 0 h 154"/>
                <a:gd name="T6" fmla="*/ 28 w 665"/>
                <a:gd name="T7" fmla="*/ 93 h 154"/>
                <a:gd name="T8" fmla="*/ 281 w 665"/>
                <a:gd name="T9" fmla="*/ 154 h 154"/>
                <a:gd name="T10" fmla="*/ 522 w 665"/>
                <a:gd name="T11" fmla="*/ 154 h 154"/>
                <a:gd name="T12" fmla="*/ 655 w 665"/>
                <a:gd name="T13" fmla="*/ 75 h 154"/>
                <a:gd name="T14" fmla="*/ 665 w 665"/>
                <a:gd name="T15" fmla="*/ 2 h 154"/>
                <a:gd name="T16" fmla="*/ 521 w 665"/>
                <a:gd name="T17" fmla="*/ 66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5" h="154">
                  <a:moveTo>
                    <a:pt x="521" y="66"/>
                  </a:moveTo>
                  <a:cubicBezTo>
                    <a:pt x="244" y="66"/>
                    <a:pt x="244" y="66"/>
                    <a:pt x="244" y="66"/>
                  </a:cubicBezTo>
                  <a:cubicBezTo>
                    <a:pt x="241" y="66"/>
                    <a:pt x="2" y="1"/>
                    <a:pt x="0" y="0"/>
                  </a:cubicBezTo>
                  <a:cubicBezTo>
                    <a:pt x="28" y="93"/>
                    <a:pt x="28" y="93"/>
                    <a:pt x="28" y="93"/>
                  </a:cubicBezTo>
                  <a:cubicBezTo>
                    <a:pt x="28" y="107"/>
                    <a:pt x="267" y="154"/>
                    <a:pt x="281" y="154"/>
                  </a:cubicBezTo>
                  <a:cubicBezTo>
                    <a:pt x="522" y="154"/>
                    <a:pt x="522" y="154"/>
                    <a:pt x="522" y="154"/>
                  </a:cubicBezTo>
                  <a:cubicBezTo>
                    <a:pt x="536" y="154"/>
                    <a:pt x="634" y="139"/>
                    <a:pt x="655" y="75"/>
                  </a:cubicBezTo>
                  <a:cubicBezTo>
                    <a:pt x="662" y="54"/>
                    <a:pt x="665" y="28"/>
                    <a:pt x="665" y="2"/>
                  </a:cubicBezTo>
                  <a:cubicBezTo>
                    <a:pt x="631" y="54"/>
                    <a:pt x="535" y="66"/>
                    <a:pt x="521" y="66"/>
                  </a:cubicBezTo>
                  <a:close/>
                </a:path>
              </a:pathLst>
            </a:custGeom>
            <a:solidFill>
              <a:srgbClr val="163F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6" name="Freeform 109">
              <a:extLst>
                <a:ext uri="{FF2B5EF4-FFF2-40B4-BE49-F238E27FC236}">
                  <a16:creationId xmlns:a16="http://schemas.microsoft.com/office/drawing/2014/main" id="{84F92F05-F7DC-4868-B510-7463AD7E74A4}"/>
                </a:ext>
              </a:extLst>
            </p:cNvPr>
            <p:cNvSpPr>
              <a:spLocks/>
            </p:cNvSpPr>
            <p:nvPr/>
          </p:nvSpPr>
          <p:spPr bwMode="auto">
            <a:xfrm>
              <a:off x="4231" y="1701"/>
              <a:ext cx="205" cy="291"/>
            </a:xfrm>
            <a:custGeom>
              <a:avLst/>
              <a:gdLst>
                <a:gd name="T0" fmla="*/ 86 w 270"/>
                <a:gd name="T1" fmla="*/ 374 h 383"/>
                <a:gd name="T2" fmla="*/ 73 w 270"/>
                <a:gd name="T3" fmla="*/ 315 h 383"/>
                <a:gd name="T4" fmla="*/ 18 w 270"/>
                <a:gd name="T5" fmla="*/ 296 h 383"/>
                <a:gd name="T6" fmla="*/ 26 w 270"/>
                <a:gd name="T7" fmla="*/ 158 h 383"/>
                <a:gd name="T8" fmla="*/ 215 w 270"/>
                <a:gd name="T9" fmla="*/ 80 h 383"/>
                <a:gd name="T10" fmla="*/ 179 w 270"/>
                <a:gd name="T11" fmla="*/ 291 h 383"/>
                <a:gd name="T12" fmla="*/ 191 w 270"/>
                <a:gd name="T13" fmla="*/ 360 h 383"/>
                <a:gd name="T14" fmla="*/ 157 w 270"/>
                <a:gd name="T15" fmla="*/ 383 h 383"/>
                <a:gd name="T16" fmla="*/ 86 w 270"/>
                <a:gd name="T17" fmla="*/ 374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0" h="383">
                  <a:moveTo>
                    <a:pt x="86" y="374"/>
                  </a:moveTo>
                  <a:cubicBezTo>
                    <a:pt x="73" y="315"/>
                    <a:pt x="73" y="315"/>
                    <a:pt x="73" y="315"/>
                  </a:cubicBezTo>
                  <a:cubicBezTo>
                    <a:pt x="73" y="315"/>
                    <a:pt x="27" y="319"/>
                    <a:pt x="18" y="296"/>
                  </a:cubicBezTo>
                  <a:cubicBezTo>
                    <a:pt x="0" y="251"/>
                    <a:pt x="15" y="179"/>
                    <a:pt x="26" y="158"/>
                  </a:cubicBezTo>
                  <a:cubicBezTo>
                    <a:pt x="57" y="101"/>
                    <a:pt x="70" y="0"/>
                    <a:pt x="215" y="80"/>
                  </a:cubicBezTo>
                  <a:cubicBezTo>
                    <a:pt x="270" y="110"/>
                    <a:pt x="185" y="259"/>
                    <a:pt x="179" y="291"/>
                  </a:cubicBezTo>
                  <a:cubicBezTo>
                    <a:pt x="173" y="323"/>
                    <a:pt x="191" y="360"/>
                    <a:pt x="191" y="360"/>
                  </a:cubicBezTo>
                  <a:cubicBezTo>
                    <a:pt x="157" y="383"/>
                    <a:pt x="157" y="383"/>
                    <a:pt x="157" y="383"/>
                  </a:cubicBezTo>
                  <a:lnTo>
                    <a:pt x="86" y="374"/>
                  </a:ln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7" name="Freeform 110">
              <a:extLst>
                <a:ext uri="{FF2B5EF4-FFF2-40B4-BE49-F238E27FC236}">
                  <a16:creationId xmlns:a16="http://schemas.microsoft.com/office/drawing/2014/main" id="{F9411712-A4D4-48BC-AF95-EC42AA7C9784}"/>
                </a:ext>
              </a:extLst>
            </p:cNvPr>
            <p:cNvSpPr>
              <a:spLocks/>
            </p:cNvSpPr>
            <p:nvPr/>
          </p:nvSpPr>
          <p:spPr bwMode="auto">
            <a:xfrm>
              <a:off x="4076" y="2291"/>
              <a:ext cx="228" cy="84"/>
            </a:xfrm>
            <a:custGeom>
              <a:avLst/>
              <a:gdLst>
                <a:gd name="T0" fmla="*/ 52 w 301"/>
                <a:gd name="T1" fmla="*/ 2 h 111"/>
                <a:gd name="T2" fmla="*/ 301 w 301"/>
                <a:gd name="T3" fmla="*/ 90 h 111"/>
                <a:gd name="T4" fmla="*/ 6 w 301"/>
                <a:gd name="T5" fmla="*/ 94 h 111"/>
                <a:gd name="T6" fmla="*/ 52 w 301"/>
                <a:gd name="T7" fmla="*/ 2 h 111"/>
              </a:gdLst>
              <a:ahLst/>
              <a:cxnLst>
                <a:cxn ang="0">
                  <a:pos x="T0" y="T1"/>
                </a:cxn>
                <a:cxn ang="0">
                  <a:pos x="T2" y="T3"/>
                </a:cxn>
                <a:cxn ang="0">
                  <a:pos x="T4" y="T5"/>
                </a:cxn>
                <a:cxn ang="0">
                  <a:pos x="T6" y="T7"/>
                </a:cxn>
              </a:cxnLst>
              <a:rect l="0" t="0" r="r" b="b"/>
              <a:pathLst>
                <a:path w="301" h="111">
                  <a:moveTo>
                    <a:pt x="52" y="2"/>
                  </a:moveTo>
                  <a:cubicBezTo>
                    <a:pt x="301" y="90"/>
                    <a:pt x="301" y="90"/>
                    <a:pt x="301" y="90"/>
                  </a:cubicBezTo>
                  <a:cubicBezTo>
                    <a:pt x="301" y="90"/>
                    <a:pt x="7" y="111"/>
                    <a:pt x="6" y="94"/>
                  </a:cubicBezTo>
                  <a:cubicBezTo>
                    <a:pt x="0" y="0"/>
                    <a:pt x="52" y="2"/>
                    <a:pt x="52" y="2"/>
                  </a:cubicBezTo>
                  <a:close/>
                </a:path>
              </a:pathLst>
            </a:custGeom>
            <a:solidFill>
              <a:srgbClr val="E9D6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8" name="Freeform 111">
              <a:extLst>
                <a:ext uri="{FF2B5EF4-FFF2-40B4-BE49-F238E27FC236}">
                  <a16:creationId xmlns:a16="http://schemas.microsoft.com/office/drawing/2014/main" id="{C628DB5E-AFFF-4EED-9012-355A8059AB5C}"/>
                </a:ext>
              </a:extLst>
            </p:cNvPr>
            <p:cNvSpPr>
              <a:spLocks/>
            </p:cNvSpPr>
            <p:nvPr/>
          </p:nvSpPr>
          <p:spPr bwMode="auto">
            <a:xfrm>
              <a:off x="4454" y="2029"/>
              <a:ext cx="131" cy="339"/>
            </a:xfrm>
            <a:custGeom>
              <a:avLst/>
              <a:gdLst>
                <a:gd name="T0" fmla="*/ 51 w 172"/>
                <a:gd name="T1" fmla="*/ 0 h 448"/>
                <a:gd name="T2" fmla="*/ 136 w 172"/>
                <a:gd name="T3" fmla="*/ 214 h 448"/>
                <a:gd name="T4" fmla="*/ 149 w 172"/>
                <a:gd name="T5" fmla="*/ 397 h 448"/>
                <a:gd name="T6" fmla="*/ 143 w 172"/>
                <a:gd name="T7" fmla="*/ 440 h 448"/>
                <a:gd name="T8" fmla="*/ 50 w 172"/>
                <a:gd name="T9" fmla="*/ 448 h 448"/>
                <a:gd name="T10" fmla="*/ 0 w 172"/>
                <a:gd name="T11" fmla="*/ 284 h 448"/>
                <a:gd name="T12" fmla="*/ 51 w 172"/>
                <a:gd name="T13" fmla="*/ 0 h 448"/>
              </a:gdLst>
              <a:ahLst/>
              <a:cxnLst>
                <a:cxn ang="0">
                  <a:pos x="T0" y="T1"/>
                </a:cxn>
                <a:cxn ang="0">
                  <a:pos x="T2" y="T3"/>
                </a:cxn>
                <a:cxn ang="0">
                  <a:pos x="T4" y="T5"/>
                </a:cxn>
                <a:cxn ang="0">
                  <a:pos x="T6" y="T7"/>
                </a:cxn>
                <a:cxn ang="0">
                  <a:pos x="T8" y="T9"/>
                </a:cxn>
                <a:cxn ang="0">
                  <a:pos x="T10" y="T11"/>
                </a:cxn>
                <a:cxn ang="0">
                  <a:pos x="T12" y="T13"/>
                </a:cxn>
              </a:cxnLst>
              <a:rect l="0" t="0" r="r" b="b"/>
              <a:pathLst>
                <a:path w="172" h="448">
                  <a:moveTo>
                    <a:pt x="51" y="0"/>
                  </a:moveTo>
                  <a:cubicBezTo>
                    <a:pt x="51" y="0"/>
                    <a:pt x="101" y="23"/>
                    <a:pt x="136" y="214"/>
                  </a:cubicBezTo>
                  <a:cubicBezTo>
                    <a:pt x="172" y="404"/>
                    <a:pt x="149" y="397"/>
                    <a:pt x="149" y="397"/>
                  </a:cubicBezTo>
                  <a:cubicBezTo>
                    <a:pt x="143" y="440"/>
                    <a:pt x="143" y="440"/>
                    <a:pt x="143" y="440"/>
                  </a:cubicBezTo>
                  <a:cubicBezTo>
                    <a:pt x="50" y="448"/>
                    <a:pt x="50" y="448"/>
                    <a:pt x="50" y="448"/>
                  </a:cubicBezTo>
                  <a:cubicBezTo>
                    <a:pt x="0" y="284"/>
                    <a:pt x="0" y="284"/>
                    <a:pt x="0" y="284"/>
                  </a:cubicBezTo>
                  <a:lnTo>
                    <a:pt x="51" y="0"/>
                  </a:lnTo>
                  <a:close/>
                </a:path>
              </a:pathLst>
            </a:custGeom>
            <a:solidFill>
              <a:srgbClr val="FEC1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29" name="Freeform 112">
              <a:extLst>
                <a:ext uri="{FF2B5EF4-FFF2-40B4-BE49-F238E27FC236}">
                  <a16:creationId xmlns:a16="http://schemas.microsoft.com/office/drawing/2014/main" id="{661B57B2-04A9-4EB3-88E7-ED0F05C00193}"/>
                </a:ext>
              </a:extLst>
            </p:cNvPr>
            <p:cNvSpPr>
              <a:spLocks/>
            </p:cNvSpPr>
            <p:nvPr/>
          </p:nvSpPr>
          <p:spPr bwMode="auto">
            <a:xfrm>
              <a:off x="4168" y="1966"/>
              <a:ext cx="327" cy="585"/>
            </a:xfrm>
            <a:custGeom>
              <a:avLst/>
              <a:gdLst>
                <a:gd name="T0" fmla="*/ 432 w 432"/>
                <a:gd name="T1" fmla="*/ 82 h 770"/>
                <a:gd name="T2" fmla="*/ 310 w 432"/>
                <a:gd name="T3" fmla="*/ 32 h 770"/>
                <a:gd name="T4" fmla="*/ 277 w 432"/>
                <a:gd name="T5" fmla="*/ 3 h 770"/>
                <a:gd name="T6" fmla="*/ 147 w 432"/>
                <a:gd name="T7" fmla="*/ 0 h 770"/>
                <a:gd name="T8" fmla="*/ 125 w 432"/>
                <a:gd name="T9" fmla="*/ 34 h 770"/>
                <a:gd name="T10" fmla="*/ 24 w 432"/>
                <a:gd name="T11" fmla="*/ 74 h 770"/>
                <a:gd name="T12" fmla="*/ 21 w 432"/>
                <a:gd name="T13" fmla="*/ 241 h 770"/>
                <a:gd name="T14" fmla="*/ 21 w 432"/>
                <a:gd name="T15" fmla="*/ 765 h 770"/>
                <a:gd name="T16" fmla="*/ 430 w 432"/>
                <a:gd name="T17" fmla="*/ 770 h 770"/>
                <a:gd name="T18" fmla="*/ 432 w 432"/>
                <a:gd name="T19" fmla="*/ 82 h 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2" h="770">
                  <a:moveTo>
                    <a:pt x="432" y="82"/>
                  </a:moveTo>
                  <a:cubicBezTo>
                    <a:pt x="310" y="32"/>
                    <a:pt x="310" y="32"/>
                    <a:pt x="310" y="32"/>
                  </a:cubicBezTo>
                  <a:cubicBezTo>
                    <a:pt x="277" y="3"/>
                    <a:pt x="277" y="3"/>
                    <a:pt x="277" y="3"/>
                  </a:cubicBezTo>
                  <a:cubicBezTo>
                    <a:pt x="147" y="0"/>
                    <a:pt x="147" y="0"/>
                    <a:pt x="147" y="0"/>
                  </a:cubicBezTo>
                  <a:cubicBezTo>
                    <a:pt x="125" y="34"/>
                    <a:pt x="125" y="34"/>
                    <a:pt x="125" y="34"/>
                  </a:cubicBezTo>
                  <a:cubicBezTo>
                    <a:pt x="24" y="74"/>
                    <a:pt x="24" y="74"/>
                    <a:pt x="24" y="74"/>
                  </a:cubicBezTo>
                  <a:cubicBezTo>
                    <a:pt x="24" y="74"/>
                    <a:pt x="0" y="109"/>
                    <a:pt x="21" y="241"/>
                  </a:cubicBezTo>
                  <a:cubicBezTo>
                    <a:pt x="45" y="387"/>
                    <a:pt x="21" y="765"/>
                    <a:pt x="21" y="765"/>
                  </a:cubicBezTo>
                  <a:cubicBezTo>
                    <a:pt x="430" y="770"/>
                    <a:pt x="430" y="770"/>
                    <a:pt x="430" y="770"/>
                  </a:cubicBezTo>
                  <a:cubicBezTo>
                    <a:pt x="430" y="770"/>
                    <a:pt x="397" y="153"/>
                    <a:pt x="432" y="82"/>
                  </a:cubicBezTo>
                  <a:close/>
                </a:path>
              </a:pathLst>
            </a:custGeom>
            <a:solidFill>
              <a:srgbClr val="FEC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30" name="Freeform 113">
              <a:extLst>
                <a:ext uri="{FF2B5EF4-FFF2-40B4-BE49-F238E27FC236}">
                  <a16:creationId xmlns:a16="http://schemas.microsoft.com/office/drawing/2014/main" id="{E2B0F030-4C35-4ACA-A68A-6643386AE7FC}"/>
                </a:ext>
              </a:extLst>
            </p:cNvPr>
            <p:cNvSpPr>
              <a:spLocks/>
            </p:cNvSpPr>
            <p:nvPr/>
          </p:nvSpPr>
          <p:spPr bwMode="auto">
            <a:xfrm>
              <a:off x="4024" y="2005"/>
              <a:ext cx="211" cy="371"/>
            </a:xfrm>
            <a:custGeom>
              <a:avLst/>
              <a:gdLst>
                <a:gd name="T0" fmla="*/ 247 w 279"/>
                <a:gd name="T1" fmla="*/ 23 h 489"/>
                <a:gd name="T2" fmla="*/ 169 w 279"/>
                <a:gd name="T3" fmla="*/ 63 h 489"/>
                <a:gd name="T4" fmla="*/ 20 w 279"/>
                <a:gd name="T5" fmla="*/ 326 h 489"/>
                <a:gd name="T6" fmla="*/ 38 w 279"/>
                <a:gd name="T7" fmla="*/ 457 h 489"/>
                <a:gd name="T8" fmla="*/ 96 w 279"/>
                <a:gd name="T9" fmla="*/ 477 h 489"/>
                <a:gd name="T10" fmla="*/ 185 w 279"/>
                <a:gd name="T11" fmla="*/ 407 h 489"/>
                <a:gd name="T12" fmla="*/ 156 w 279"/>
                <a:gd name="T13" fmla="*/ 393 h 489"/>
                <a:gd name="T14" fmla="*/ 137 w 279"/>
                <a:gd name="T15" fmla="*/ 391 h 489"/>
                <a:gd name="T16" fmla="*/ 231 w 279"/>
                <a:gd name="T17" fmla="*/ 218 h 489"/>
                <a:gd name="T18" fmla="*/ 247 w 279"/>
                <a:gd name="T19" fmla="*/ 23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9" h="489">
                  <a:moveTo>
                    <a:pt x="247" y="23"/>
                  </a:moveTo>
                  <a:cubicBezTo>
                    <a:pt x="247" y="23"/>
                    <a:pt x="224" y="0"/>
                    <a:pt x="169" y="63"/>
                  </a:cubicBezTo>
                  <a:cubicBezTo>
                    <a:pt x="75" y="169"/>
                    <a:pt x="30" y="301"/>
                    <a:pt x="20" y="326"/>
                  </a:cubicBezTo>
                  <a:cubicBezTo>
                    <a:pt x="11" y="352"/>
                    <a:pt x="0" y="415"/>
                    <a:pt x="38" y="457"/>
                  </a:cubicBezTo>
                  <a:cubicBezTo>
                    <a:pt x="67" y="489"/>
                    <a:pt x="96" y="477"/>
                    <a:pt x="96" y="477"/>
                  </a:cubicBezTo>
                  <a:cubicBezTo>
                    <a:pt x="185" y="407"/>
                    <a:pt x="185" y="407"/>
                    <a:pt x="185" y="407"/>
                  </a:cubicBezTo>
                  <a:cubicBezTo>
                    <a:pt x="156" y="393"/>
                    <a:pt x="156" y="393"/>
                    <a:pt x="156" y="393"/>
                  </a:cubicBezTo>
                  <a:cubicBezTo>
                    <a:pt x="137" y="391"/>
                    <a:pt x="137" y="391"/>
                    <a:pt x="137" y="391"/>
                  </a:cubicBezTo>
                  <a:cubicBezTo>
                    <a:pt x="137" y="391"/>
                    <a:pt x="182" y="301"/>
                    <a:pt x="231" y="218"/>
                  </a:cubicBezTo>
                  <a:cubicBezTo>
                    <a:pt x="279" y="136"/>
                    <a:pt x="247" y="23"/>
                    <a:pt x="247" y="23"/>
                  </a:cubicBezTo>
                  <a:close/>
                </a:path>
              </a:pathLst>
            </a:custGeom>
            <a:solidFill>
              <a:srgbClr val="FEC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48" name="Freeform 114">
              <a:extLst>
                <a:ext uri="{FF2B5EF4-FFF2-40B4-BE49-F238E27FC236}">
                  <a16:creationId xmlns:a16="http://schemas.microsoft.com/office/drawing/2014/main" id="{25FC2106-BFB8-4E86-AC92-1D46763393D9}"/>
                </a:ext>
              </a:extLst>
            </p:cNvPr>
            <p:cNvSpPr>
              <a:spLocks/>
            </p:cNvSpPr>
            <p:nvPr/>
          </p:nvSpPr>
          <p:spPr bwMode="auto">
            <a:xfrm>
              <a:off x="4227" y="1712"/>
              <a:ext cx="191" cy="204"/>
            </a:xfrm>
            <a:custGeom>
              <a:avLst/>
              <a:gdLst>
                <a:gd name="T0" fmla="*/ 73 w 252"/>
                <a:gd name="T1" fmla="*/ 160 h 269"/>
                <a:gd name="T2" fmla="*/ 92 w 252"/>
                <a:gd name="T3" fmla="*/ 163 h 269"/>
                <a:gd name="T4" fmla="*/ 78 w 252"/>
                <a:gd name="T5" fmla="*/ 202 h 269"/>
                <a:gd name="T6" fmla="*/ 68 w 252"/>
                <a:gd name="T7" fmla="*/ 235 h 269"/>
                <a:gd name="T8" fmla="*/ 88 w 252"/>
                <a:gd name="T9" fmla="*/ 269 h 269"/>
                <a:gd name="T10" fmla="*/ 190 w 252"/>
                <a:gd name="T11" fmla="*/ 269 h 269"/>
                <a:gd name="T12" fmla="*/ 224 w 252"/>
                <a:gd name="T13" fmla="*/ 236 h 269"/>
                <a:gd name="T14" fmla="*/ 252 w 252"/>
                <a:gd name="T15" fmla="*/ 69 h 269"/>
                <a:gd name="T16" fmla="*/ 180 w 252"/>
                <a:gd name="T17" fmla="*/ 35 h 269"/>
                <a:gd name="T18" fmla="*/ 116 w 252"/>
                <a:gd name="T19" fmla="*/ 11 h 269"/>
                <a:gd name="T20" fmla="*/ 68 w 252"/>
                <a:gd name="T21" fmla="*/ 30 h 269"/>
                <a:gd name="T22" fmla="*/ 40 w 252"/>
                <a:gd name="T23" fmla="*/ 42 h 269"/>
                <a:gd name="T24" fmla="*/ 12 w 252"/>
                <a:gd name="T25" fmla="*/ 60 h 269"/>
                <a:gd name="T26" fmla="*/ 6 w 252"/>
                <a:gd name="T27" fmla="*/ 83 h 269"/>
                <a:gd name="T28" fmla="*/ 49 w 252"/>
                <a:gd name="T29" fmla="*/ 129 h 269"/>
                <a:gd name="T30" fmla="*/ 73 w 252"/>
                <a:gd name="T31" fmla="*/ 16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2" h="269">
                  <a:moveTo>
                    <a:pt x="73" y="160"/>
                  </a:moveTo>
                  <a:cubicBezTo>
                    <a:pt x="73" y="160"/>
                    <a:pt x="89" y="151"/>
                    <a:pt x="92" y="163"/>
                  </a:cubicBezTo>
                  <a:cubicBezTo>
                    <a:pt x="94" y="174"/>
                    <a:pt x="86" y="199"/>
                    <a:pt x="78" y="202"/>
                  </a:cubicBezTo>
                  <a:cubicBezTo>
                    <a:pt x="70" y="204"/>
                    <a:pt x="68" y="235"/>
                    <a:pt x="68" y="235"/>
                  </a:cubicBezTo>
                  <a:cubicBezTo>
                    <a:pt x="88" y="269"/>
                    <a:pt x="88" y="269"/>
                    <a:pt x="88" y="269"/>
                  </a:cubicBezTo>
                  <a:cubicBezTo>
                    <a:pt x="190" y="269"/>
                    <a:pt x="190" y="269"/>
                    <a:pt x="190" y="269"/>
                  </a:cubicBezTo>
                  <a:cubicBezTo>
                    <a:pt x="190" y="269"/>
                    <a:pt x="222" y="257"/>
                    <a:pt x="224" y="236"/>
                  </a:cubicBezTo>
                  <a:cubicBezTo>
                    <a:pt x="227" y="215"/>
                    <a:pt x="252" y="69"/>
                    <a:pt x="252" y="69"/>
                  </a:cubicBezTo>
                  <a:cubicBezTo>
                    <a:pt x="180" y="35"/>
                    <a:pt x="180" y="35"/>
                    <a:pt x="180" y="35"/>
                  </a:cubicBezTo>
                  <a:cubicBezTo>
                    <a:pt x="180" y="35"/>
                    <a:pt x="142" y="18"/>
                    <a:pt x="116" y="11"/>
                  </a:cubicBezTo>
                  <a:cubicBezTo>
                    <a:pt x="75" y="0"/>
                    <a:pt x="67" y="20"/>
                    <a:pt x="68" y="30"/>
                  </a:cubicBezTo>
                  <a:cubicBezTo>
                    <a:pt x="69" y="41"/>
                    <a:pt x="57" y="42"/>
                    <a:pt x="40" y="42"/>
                  </a:cubicBezTo>
                  <a:cubicBezTo>
                    <a:pt x="24" y="42"/>
                    <a:pt x="4" y="53"/>
                    <a:pt x="12" y="60"/>
                  </a:cubicBezTo>
                  <a:cubicBezTo>
                    <a:pt x="16" y="63"/>
                    <a:pt x="0" y="72"/>
                    <a:pt x="6" y="83"/>
                  </a:cubicBezTo>
                  <a:cubicBezTo>
                    <a:pt x="16" y="99"/>
                    <a:pt x="46" y="104"/>
                    <a:pt x="49" y="129"/>
                  </a:cubicBezTo>
                  <a:cubicBezTo>
                    <a:pt x="50" y="141"/>
                    <a:pt x="55" y="179"/>
                    <a:pt x="73" y="160"/>
                  </a:cubicBezTo>
                  <a:close/>
                </a:path>
              </a:pathLst>
            </a:custGeom>
            <a:solidFill>
              <a:srgbClr val="1948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49" name="Freeform 115">
              <a:extLst>
                <a:ext uri="{FF2B5EF4-FFF2-40B4-BE49-F238E27FC236}">
                  <a16:creationId xmlns:a16="http://schemas.microsoft.com/office/drawing/2014/main" id="{8B390745-AE4C-418E-8366-4E54E601EF01}"/>
                </a:ext>
              </a:extLst>
            </p:cNvPr>
            <p:cNvSpPr>
              <a:spLocks/>
            </p:cNvSpPr>
            <p:nvPr/>
          </p:nvSpPr>
          <p:spPr bwMode="auto">
            <a:xfrm>
              <a:off x="4054" y="2709"/>
              <a:ext cx="457" cy="73"/>
            </a:xfrm>
            <a:custGeom>
              <a:avLst/>
              <a:gdLst>
                <a:gd name="T0" fmla="*/ 2 w 602"/>
                <a:gd name="T1" fmla="*/ 96 h 96"/>
                <a:gd name="T2" fmla="*/ 0 w 602"/>
                <a:gd name="T3" fmla="*/ 58 h 96"/>
                <a:gd name="T4" fmla="*/ 46 w 602"/>
                <a:gd name="T5" fmla="*/ 0 h 96"/>
                <a:gd name="T6" fmla="*/ 556 w 602"/>
                <a:gd name="T7" fmla="*/ 0 h 96"/>
                <a:gd name="T8" fmla="*/ 602 w 602"/>
                <a:gd name="T9" fmla="*/ 58 h 96"/>
                <a:gd name="T10" fmla="*/ 601 w 602"/>
                <a:gd name="T11" fmla="*/ 96 h 96"/>
                <a:gd name="T12" fmla="*/ 2 w 602"/>
                <a:gd name="T13" fmla="*/ 96 h 96"/>
              </a:gdLst>
              <a:ahLst/>
              <a:cxnLst>
                <a:cxn ang="0">
                  <a:pos x="T0" y="T1"/>
                </a:cxn>
                <a:cxn ang="0">
                  <a:pos x="T2" y="T3"/>
                </a:cxn>
                <a:cxn ang="0">
                  <a:pos x="T4" y="T5"/>
                </a:cxn>
                <a:cxn ang="0">
                  <a:pos x="T6" y="T7"/>
                </a:cxn>
                <a:cxn ang="0">
                  <a:pos x="T8" y="T9"/>
                </a:cxn>
                <a:cxn ang="0">
                  <a:pos x="T10" y="T11"/>
                </a:cxn>
                <a:cxn ang="0">
                  <a:pos x="T12" y="T13"/>
                </a:cxn>
              </a:cxnLst>
              <a:rect l="0" t="0" r="r" b="b"/>
              <a:pathLst>
                <a:path w="602" h="96">
                  <a:moveTo>
                    <a:pt x="2" y="96"/>
                  </a:moveTo>
                  <a:cubicBezTo>
                    <a:pt x="1" y="92"/>
                    <a:pt x="0" y="63"/>
                    <a:pt x="0" y="58"/>
                  </a:cubicBezTo>
                  <a:cubicBezTo>
                    <a:pt x="0" y="26"/>
                    <a:pt x="21" y="0"/>
                    <a:pt x="46" y="0"/>
                  </a:cubicBezTo>
                  <a:cubicBezTo>
                    <a:pt x="556" y="0"/>
                    <a:pt x="556" y="0"/>
                    <a:pt x="556" y="0"/>
                  </a:cubicBezTo>
                  <a:cubicBezTo>
                    <a:pt x="582" y="0"/>
                    <a:pt x="602" y="26"/>
                    <a:pt x="602" y="58"/>
                  </a:cubicBezTo>
                  <a:cubicBezTo>
                    <a:pt x="602" y="63"/>
                    <a:pt x="602" y="92"/>
                    <a:pt x="601" y="96"/>
                  </a:cubicBezTo>
                  <a:lnTo>
                    <a:pt x="2" y="96"/>
                  </a:lnTo>
                  <a:close/>
                </a:path>
              </a:pathLst>
            </a:custGeom>
            <a:solidFill>
              <a:srgbClr val="36AF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0" name="Freeform 116">
              <a:extLst>
                <a:ext uri="{FF2B5EF4-FFF2-40B4-BE49-F238E27FC236}">
                  <a16:creationId xmlns:a16="http://schemas.microsoft.com/office/drawing/2014/main" id="{73F8C46D-A84C-41FC-895A-FF61FFA23E38}"/>
                </a:ext>
              </a:extLst>
            </p:cNvPr>
            <p:cNvSpPr>
              <a:spLocks/>
            </p:cNvSpPr>
            <p:nvPr/>
          </p:nvSpPr>
          <p:spPr bwMode="auto">
            <a:xfrm>
              <a:off x="4051" y="2780"/>
              <a:ext cx="463" cy="27"/>
            </a:xfrm>
            <a:custGeom>
              <a:avLst/>
              <a:gdLst>
                <a:gd name="T0" fmla="*/ 611 w 611"/>
                <a:gd name="T1" fmla="*/ 18 h 35"/>
                <a:gd name="T2" fmla="*/ 598 w 611"/>
                <a:gd name="T3" fmla="*/ 35 h 35"/>
                <a:gd name="T4" fmla="*/ 12 w 611"/>
                <a:gd name="T5" fmla="*/ 35 h 35"/>
                <a:gd name="T6" fmla="*/ 0 w 611"/>
                <a:gd name="T7" fmla="*/ 18 h 35"/>
                <a:gd name="T8" fmla="*/ 0 w 611"/>
                <a:gd name="T9" fmla="*/ 18 h 35"/>
                <a:gd name="T10" fmla="*/ 12 w 611"/>
                <a:gd name="T11" fmla="*/ 0 h 35"/>
                <a:gd name="T12" fmla="*/ 598 w 611"/>
                <a:gd name="T13" fmla="*/ 0 h 35"/>
                <a:gd name="T14" fmla="*/ 611 w 611"/>
                <a:gd name="T15" fmla="*/ 18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1" h="35">
                  <a:moveTo>
                    <a:pt x="611" y="18"/>
                  </a:moveTo>
                  <a:cubicBezTo>
                    <a:pt x="611" y="28"/>
                    <a:pt x="605" y="35"/>
                    <a:pt x="598" y="35"/>
                  </a:cubicBezTo>
                  <a:cubicBezTo>
                    <a:pt x="12" y="35"/>
                    <a:pt x="12" y="35"/>
                    <a:pt x="12" y="35"/>
                  </a:cubicBezTo>
                  <a:cubicBezTo>
                    <a:pt x="5" y="35"/>
                    <a:pt x="0" y="28"/>
                    <a:pt x="0" y="18"/>
                  </a:cubicBezTo>
                  <a:cubicBezTo>
                    <a:pt x="0" y="18"/>
                    <a:pt x="0" y="18"/>
                    <a:pt x="0" y="18"/>
                  </a:cubicBezTo>
                  <a:cubicBezTo>
                    <a:pt x="0" y="8"/>
                    <a:pt x="5" y="0"/>
                    <a:pt x="12" y="0"/>
                  </a:cubicBezTo>
                  <a:cubicBezTo>
                    <a:pt x="598" y="0"/>
                    <a:pt x="598" y="0"/>
                    <a:pt x="598" y="0"/>
                  </a:cubicBezTo>
                  <a:cubicBezTo>
                    <a:pt x="605" y="0"/>
                    <a:pt x="611" y="8"/>
                    <a:pt x="611" y="18"/>
                  </a:cubicBezTo>
                  <a:close/>
                </a:path>
              </a:pathLst>
            </a:custGeom>
            <a:solidFill>
              <a:srgbClr val="2C5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2" name="Freeform 117">
              <a:extLst>
                <a:ext uri="{FF2B5EF4-FFF2-40B4-BE49-F238E27FC236}">
                  <a16:creationId xmlns:a16="http://schemas.microsoft.com/office/drawing/2014/main" id="{DE4AA4AF-E83D-4BEF-B887-70E5DFBB93B0}"/>
                </a:ext>
              </a:extLst>
            </p:cNvPr>
            <p:cNvSpPr>
              <a:spLocks/>
            </p:cNvSpPr>
            <p:nvPr/>
          </p:nvSpPr>
          <p:spPr bwMode="auto">
            <a:xfrm>
              <a:off x="4310" y="3000"/>
              <a:ext cx="214" cy="100"/>
            </a:xfrm>
            <a:custGeom>
              <a:avLst/>
              <a:gdLst>
                <a:gd name="T0" fmla="*/ 32 w 282"/>
                <a:gd name="T1" fmla="*/ 0 h 132"/>
                <a:gd name="T2" fmla="*/ 0 w 282"/>
                <a:gd name="T3" fmla="*/ 48 h 132"/>
                <a:gd name="T4" fmla="*/ 264 w 282"/>
                <a:gd name="T5" fmla="*/ 132 h 132"/>
                <a:gd name="T6" fmla="*/ 217 w 282"/>
                <a:gd name="T7" fmla="*/ 81 h 132"/>
                <a:gd name="T8" fmla="*/ 32 w 282"/>
                <a:gd name="T9" fmla="*/ 0 h 132"/>
              </a:gdLst>
              <a:ahLst/>
              <a:cxnLst>
                <a:cxn ang="0">
                  <a:pos x="T0" y="T1"/>
                </a:cxn>
                <a:cxn ang="0">
                  <a:pos x="T2" y="T3"/>
                </a:cxn>
                <a:cxn ang="0">
                  <a:pos x="T4" y="T5"/>
                </a:cxn>
                <a:cxn ang="0">
                  <a:pos x="T6" y="T7"/>
                </a:cxn>
                <a:cxn ang="0">
                  <a:pos x="T8" y="T9"/>
                </a:cxn>
              </a:cxnLst>
              <a:rect l="0" t="0" r="r" b="b"/>
              <a:pathLst>
                <a:path w="282" h="132">
                  <a:moveTo>
                    <a:pt x="32" y="0"/>
                  </a:moveTo>
                  <a:cubicBezTo>
                    <a:pt x="0" y="48"/>
                    <a:pt x="0" y="48"/>
                    <a:pt x="0" y="48"/>
                  </a:cubicBezTo>
                  <a:cubicBezTo>
                    <a:pt x="264" y="132"/>
                    <a:pt x="264" y="132"/>
                    <a:pt x="264" y="132"/>
                  </a:cubicBezTo>
                  <a:cubicBezTo>
                    <a:pt x="264" y="132"/>
                    <a:pt x="282" y="115"/>
                    <a:pt x="217" y="81"/>
                  </a:cubicBezTo>
                  <a:cubicBezTo>
                    <a:pt x="142" y="42"/>
                    <a:pt x="32" y="0"/>
                    <a:pt x="32" y="0"/>
                  </a:cubicBezTo>
                  <a:close/>
                </a:path>
              </a:pathLst>
            </a:custGeom>
            <a:solidFill>
              <a:srgbClr val="88BD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4" name="Freeform 118">
              <a:extLst>
                <a:ext uri="{FF2B5EF4-FFF2-40B4-BE49-F238E27FC236}">
                  <a16:creationId xmlns:a16="http://schemas.microsoft.com/office/drawing/2014/main" id="{33974745-E7A4-4794-A96F-0D730089947B}"/>
                </a:ext>
              </a:extLst>
            </p:cNvPr>
            <p:cNvSpPr>
              <a:spLocks/>
            </p:cNvSpPr>
            <p:nvPr/>
          </p:nvSpPr>
          <p:spPr bwMode="auto">
            <a:xfrm>
              <a:off x="4109" y="3000"/>
              <a:ext cx="213" cy="100"/>
            </a:xfrm>
            <a:custGeom>
              <a:avLst/>
              <a:gdLst>
                <a:gd name="T0" fmla="*/ 250 w 281"/>
                <a:gd name="T1" fmla="*/ 0 h 132"/>
                <a:gd name="T2" fmla="*/ 281 w 281"/>
                <a:gd name="T3" fmla="*/ 48 h 132"/>
                <a:gd name="T4" fmla="*/ 18 w 281"/>
                <a:gd name="T5" fmla="*/ 132 h 132"/>
                <a:gd name="T6" fmla="*/ 65 w 281"/>
                <a:gd name="T7" fmla="*/ 81 h 132"/>
                <a:gd name="T8" fmla="*/ 250 w 281"/>
                <a:gd name="T9" fmla="*/ 0 h 132"/>
              </a:gdLst>
              <a:ahLst/>
              <a:cxnLst>
                <a:cxn ang="0">
                  <a:pos x="T0" y="T1"/>
                </a:cxn>
                <a:cxn ang="0">
                  <a:pos x="T2" y="T3"/>
                </a:cxn>
                <a:cxn ang="0">
                  <a:pos x="T4" y="T5"/>
                </a:cxn>
                <a:cxn ang="0">
                  <a:pos x="T6" y="T7"/>
                </a:cxn>
                <a:cxn ang="0">
                  <a:pos x="T8" y="T9"/>
                </a:cxn>
              </a:cxnLst>
              <a:rect l="0" t="0" r="r" b="b"/>
              <a:pathLst>
                <a:path w="281" h="132">
                  <a:moveTo>
                    <a:pt x="250" y="0"/>
                  </a:moveTo>
                  <a:cubicBezTo>
                    <a:pt x="281" y="48"/>
                    <a:pt x="281" y="48"/>
                    <a:pt x="281" y="48"/>
                  </a:cubicBezTo>
                  <a:cubicBezTo>
                    <a:pt x="18" y="132"/>
                    <a:pt x="18" y="132"/>
                    <a:pt x="18" y="132"/>
                  </a:cubicBezTo>
                  <a:cubicBezTo>
                    <a:pt x="18" y="132"/>
                    <a:pt x="0" y="115"/>
                    <a:pt x="65" y="81"/>
                  </a:cubicBezTo>
                  <a:cubicBezTo>
                    <a:pt x="140" y="42"/>
                    <a:pt x="250" y="0"/>
                    <a:pt x="250" y="0"/>
                  </a:cubicBezTo>
                  <a:close/>
                </a:path>
              </a:pathLst>
            </a:custGeom>
            <a:solidFill>
              <a:srgbClr val="88BD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5" name="Rectangle 119">
              <a:extLst>
                <a:ext uri="{FF2B5EF4-FFF2-40B4-BE49-F238E27FC236}">
                  <a16:creationId xmlns:a16="http://schemas.microsoft.com/office/drawing/2014/main" id="{2F3584B3-D023-480B-96E7-FA218084EEC5}"/>
                </a:ext>
              </a:extLst>
            </p:cNvPr>
            <p:cNvSpPr>
              <a:spLocks noChangeArrowheads="1"/>
            </p:cNvSpPr>
            <p:nvPr/>
          </p:nvSpPr>
          <p:spPr bwMode="auto">
            <a:xfrm>
              <a:off x="4295" y="2892"/>
              <a:ext cx="42" cy="149"/>
            </a:xfrm>
            <a:prstGeom prst="rect">
              <a:avLst/>
            </a:prstGeom>
            <a:solidFill>
              <a:srgbClr val="88BD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6" name="Freeform 120">
              <a:extLst>
                <a:ext uri="{FF2B5EF4-FFF2-40B4-BE49-F238E27FC236}">
                  <a16:creationId xmlns:a16="http://schemas.microsoft.com/office/drawing/2014/main" id="{089D9255-4B76-4438-A5E1-DCEF2507BC05}"/>
                </a:ext>
              </a:extLst>
            </p:cNvPr>
            <p:cNvSpPr>
              <a:spLocks/>
            </p:cNvSpPr>
            <p:nvPr/>
          </p:nvSpPr>
          <p:spPr bwMode="auto">
            <a:xfrm>
              <a:off x="4316" y="3008"/>
              <a:ext cx="182" cy="96"/>
            </a:xfrm>
            <a:custGeom>
              <a:avLst/>
              <a:gdLst>
                <a:gd name="T0" fmla="*/ 27 w 241"/>
                <a:gd name="T1" fmla="*/ 0 h 126"/>
                <a:gd name="T2" fmla="*/ 0 w 241"/>
                <a:gd name="T3" fmla="*/ 46 h 126"/>
                <a:gd name="T4" fmla="*/ 226 w 241"/>
                <a:gd name="T5" fmla="*/ 126 h 126"/>
                <a:gd name="T6" fmla="*/ 186 w 241"/>
                <a:gd name="T7" fmla="*/ 78 h 126"/>
                <a:gd name="T8" fmla="*/ 27 w 241"/>
                <a:gd name="T9" fmla="*/ 0 h 126"/>
              </a:gdLst>
              <a:ahLst/>
              <a:cxnLst>
                <a:cxn ang="0">
                  <a:pos x="T0" y="T1"/>
                </a:cxn>
                <a:cxn ang="0">
                  <a:pos x="T2" y="T3"/>
                </a:cxn>
                <a:cxn ang="0">
                  <a:pos x="T4" y="T5"/>
                </a:cxn>
                <a:cxn ang="0">
                  <a:pos x="T6" y="T7"/>
                </a:cxn>
                <a:cxn ang="0">
                  <a:pos x="T8" y="T9"/>
                </a:cxn>
              </a:cxnLst>
              <a:rect l="0" t="0" r="r" b="b"/>
              <a:pathLst>
                <a:path w="241" h="126">
                  <a:moveTo>
                    <a:pt x="27" y="0"/>
                  </a:moveTo>
                  <a:cubicBezTo>
                    <a:pt x="0" y="46"/>
                    <a:pt x="0" y="46"/>
                    <a:pt x="0" y="46"/>
                  </a:cubicBezTo>
                  <a:cubicBezTo>
                    <a:pt x="226" y="126"/>
                    <a:pt x="226" y="126"/>
                    <a:pt x="226" y="126"/>
                  </a:cubicBezTo>
                  <a:cubicBezTo>
                    <a:pt x="226" y="126"/>
                    <a:pt x="241" y="110"/>
                    <a:pt x="186" y="78"/>
                  </a:cubicBezTo>
                  <a:cubicBezTo>
                    <a:pt x="121" y="40"/>
                    <a:pt x="27" y="0"/>
                    <a:pt x="27" y="0"/>
                  </a:cubicBezTo>
                  <a:close/>
                </a:path>
              </a:pathLst>
            </a:custGeom>
            <a:solidFill>
              <a:srgbClr val="91E2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7" name="Freeform 121">
              <a:extLst>
                <a:ext uri="{FF2B5EF4-FFF2-40B4-BE49-F238E27FC236}">
                  <a16:creationId xmlns:a16="http://schemas.microsoft.com/office/drawing/2014/main" id="{3AE5DF03-6E9D-4E21-98D2-92958BCDE36F}"/>
                </a:ext>
              </a:extLst>
            </p:cNvPr>
            <p:cNvSpPr>
              <a:spLocks/>
            </p:cNvSpPr>
            <p:nvPr/>
          </p:nvSpPr>
          <p:spPr bwMode="auto">
            <a:xfrm>
              <a:off x="4134" y="3008"/>
              <a:ext cx="182" cy="96"/>
            </a:xfrm>
            <a:custGeom>
              <a:avLst/>
              <a:gdLst>
                <a:gd name="T0" fmla="*/ 213 w 240"/>
                <a:gd name="T1" fmla="*/ 0 h 126"/>
                <a:gd name="T2" fmla="*/ 240 w 240"/>
                <a:gd name="T3" fmla="*/ 46 h 126"/>
                <a:gd name="T4" fmla="*/ 15 w 240"/>
                <a:gd name="T5" fmla="*/ 126 h 126"/>
                <a:gd name="T6" fmla="*/ 55 w 240"/>
                <a:gd name="T7" fmla="*/ 78 h 126"/>
                <a:gd name="T8" fmla="*/ 213 w 240"/>
                <a:gd name="T9" fmla="*/ 0 h 126"/>
              </a:gdLst>
              <a:ahLst/>
              <a:cxnLst>
                <a:cxn ang="0">
                  <a:pos x="T0" y="T1"/>
                </a:cxn>
                <a:cxn ang="0">
                  <a:pos x="T2" y="T3"/>
                </a:cxn>
                <a:cxn ang="0">
                  <a:pos x="T4" y="T5"/>
                </a:cxn>
                <a:cxn ang="0">
                  <a:pos x="T6" y="T7"/>
                </a:cxn>
                <a:cxn ang="0">
                  <a:pos x="T8" y="T9"/>
                </a:cxn>
              </a:cxnLst>
              <a:rect l="0" t="0" r="r" b="b"/>
              <a:pathLst>
                <a:path w="240" h="126">
                  <a:moveTo>
                    <a:pt x="213" y="0"/>
                  </a:moveTo>
                  <a:cubicBezTo>
                    <a:pt x="240" y="46"/>
                    <a:pt x="240" y="46"/>
                    <a:pt x="240" y="46"/>
                  </a:cubicBezTo>
                  <a:cubicBezTo>
                    <a:pt x="15" y="126"/>
                    <a:pt x="15" y="126"/>
                    <a:pt x="15" y="126"/>
                  </a:cubicBezTo>
                  <a:cubicBezTo>
                    <a:pt x="15" y="126"/>
                    <a:pt x="0" y="110"/>
                    <a:pt x="55" y="78"/>
                  </a:cubicBezTo>
                  <a:cubicBezTo>
                    <a:pt x="119" y="40"/>
                    <a:pt x="213" y="0"/>
                    <a:pt x="213" y="0"/>
                  </a:cubicBezTo>
                  <a:close/>
                </a:path>
              </a:pathLst>
            </a:custGeom>
            <a:solidFill>
              <a:srgbClr val="91E2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8" name="Oval 122">
              <a:extLst>
                <a:ext uri="{FF2B5EF4-FFF2-40B4-BE49-F238E27FC236}">
                  <a16:creationId xmlns:a16="http://schemas.microsoft.com/office/drawing/2014/main" id="{25E7D6B6-1C51-4EB6-AA7B-2D79DCA0744B}"/>
                </a:ext>
              </a:extLst>
            </p:cNvPr>
            <p:cNvSpPr>
              <a:spLocks noChangeArrowheads="1"/>
            </p:cNvSpPr>
            <p:nvPr/>
          </p:nvSpPr>
          <p:spPr bwMode="auto">
            <a:xfrm>
              <a:off x="4468" y="3103"/>
              <a:ext cx="29" cy="29"/>
            </a:xfrm>
            <a:prstGeom prst="ellipse">
              <a:avLst/>
            </a:prstGeom>
            <a:solidFill>
              <a:srgbClr val="001F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59" name="Oval 123">
              <a:extLst>
                <a:ext uri="{FF2B5EF4-FFF2-40B4-BE49-F238E27FC236}">
                  <a16:creationId xmlns:a16="http://schemas.microsoft.com/office/drawing/2014/main" id="{940E1587-3209-4BA5-BDF0-50ECAA966279}"/>
                </a:ext>
              </a:extLst>
            </p:cNvPr>
            <p:cNvSpPr>
              <a:spLocks noChangeArrowheads="1"/>
            </p:cNvSpPr>
            <p:nvPr/>
          </p:nvSpPr>
          <p:spPr bwMode="auto">
            <a:xfrm>
              <a:off x="4136" y="3103"/>
              <a:ext cx="29" cy="29"/>
            </a:xfrm>
            <a:prstGeom prst="ellipse">
              <a:avLst/>
            </a:prstGeom>
            <a:solidFill>
              <a:srgbClr val="001F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0" name="Oval 124">
              <a:extLst>
                <a:ext uri="{FF2B5EF4-FFF2-40B4-BE49-F238E27FC236}">
                  <a16:creationId xmlns:a16="http://schemas.microsoft.com/office/drawing/2014/main" id="{262E9BF2-BCF5-4039-BAED-5A4505790329}"/>
                </a:ext>
              </a:extLst>
            </p:cNvPr>
            <p:cNvSpPr>
              <a:spLocks noChangeArrowheads="1"/>
            </p:cNvSpPr>
            <p:nvPr/>
          </p:nvSpPr>
          <p:spPr bwMode="auto">
            <a:xfrm>
              <a:off x="4503" y="3103"/>
              <a:ext cx="29" cy="29"/>
            </a:xfrm>
            <a:prstGeom prst="ellipse">
              <a:avLst/>
            </a:pr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1" name="Oval 125">
              <a:extLst>
                <a:ext uri="{FF2B5EF4-FFF2-40B4-BE49-F238E27FC236}">
                  <a16:creationId xmlns:a16="http://schemas.microsoft.com/office/drawing/2014/main" id="{59939C69-D040-440C-BF1A-C044B1536925}"/>
                </a:ext>
              </a:extLst>
            </p:cNvPr>
            <p:cNvSpPr>
              <a:spLocks noChangeArrowheads="1"/>
            </p:cNvSpPr>
            <p:nvPr/>
          </p:nvSpPr>
          <p:spPr bwMode="auto">
            <a:xfrm>
              <a:off x="4101" y="3103"/>
              <a:ext cx="29" cy="29"/>
            </a:xfrm>
            <a:prstGeom prst="ellipse">
              <a:avLst/>
            </a:pr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2" name="Rectangle 126">
              <a:extLst>
                <a:ext uri="{FF2B5EF4-FFF2-40B4-BE49-F238E27FC236}">
                  <a16:creationId xmlns:a16="http://schemas.microsoft.com/office/drawing/2014/main" id="{F3092C3F-0761-4AE8-9FCF-F44CF67B736D}"/>
                </a:ext>
              </a:extLst>
            </p:cNvPr>
            <p:cNvSpPr>
              <a:spLocks noChangeArrowheads="1"/>
            </p:cNvSpPr>
            <p:nvPr/>
          </p:nvSpPr>
          <p:spPr bwMode="auto">
            <a:xfrm>
              <a:off x="4301" y="2838"/>
              <a:ext cx="31" cy="53"/>
            </a:xfrm>
            <a:prstGeom prst="rect">
              <a:avLst/>
            </a:prstGeom>
            <a:solidFill>
              <a:srgbClr val="2C5B6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3" name="Freeform 127">
              <a:extLst>
                <a:ext uri="{FF2B5EF4-FFF2-40B4-BE49-F238E27FC236}">
                  <a16:creationId xmlns:a16="http://schemas.microsoft.com/office/drawing/2014/main" id="{08136825-0E12-4D66-AFAF-CA9759DECDA8}"/>
                </a:ext>
              </a:extLst>
            </p:cNvPr>
            <p:cNvSpPr>
              <a:spLocks/>
            </p:cNvSpPr>
            <p:nvPr/>
          </p:nvSpPr>
          <p:spPr bwMode="auto">
            <a:xfrm>
              <a:off x="4278" y="2780"/>
              <a:ext cx="76" cy="60"/>
            </a:xfrm>
            <a:custGeom>
              <a:avLst/>
              <a:gdLst>
                <a:gd name="T0" fmla="*/ 0 w 100"/>
                <a:gd name="T1" fmla="*/ 39 h 79"/>
                <a:gd name="T2" fmla="*/ 39 w 100"/>
                <a:gd name="T3" fmla="*/ 79 h 79"/>
                <a:gd name="T4" fmla="*/ 61 w 100"/>
                <a:gd name="T5" fmla="*/ 79 h 79"/>
                <a:gd name="T6" fmla="*/ 100 w 100"/>
                <a:gd name="T7" fmla="*/ 39 h 79"/>
                <a:gd name="T8" fmla="*/ 100 w 100"/>
                <a:gd name="T9" fmla="*/ 39 h 79"/>
                <a:gd name="T10" fmla="*/ 61 w 100"/>
                <a:gd name="T11" fmla="*/ 0 h 79"/>
                <a:gd name="T12" fmla="*/ 39 w 100"/>
                <a:gd name="T13" fmla="*/ 0 h 79"/>
                <a:gd name="T14" fmla="*/ 0 w 100"/>
                <a:gd name="T15" fmla="*/ 39 h 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 h="79">
                  <a:moveTo>
                    <a:pt x="0" y="39"/>
                  </a:moveTo>
                  <a:cubicBezTo>
                    <a:pt x="0" y="61"/>
                    <a:pt x="17" y="79"/>
                    <a:pt x="39" y="79"/>
                  </a:cubicBezTo>
                  <a:cubicBezTo>
                    <a:pt x="61" y="79"/>
                    <a:pt x="61" y="79"/>
                    <a:pt x="61" y="79"/>
                  </a:cubicBezTo>
                  <a:cubicBezTo>
                    <a:pt x="83" y="79"/>
                    <a:pt x="100" y="61"/>
                    <a:pt x="100" y="39"/>
                  </a:cubicBezTo>
                  <a:cubicBezTo>
                    <a:pt x="100" y="39"/>
                    <a:pt x="100" y="39"/>
                    <a:pt x="100" y="39"/>
                  </a:cubicBezTo>
                  <a:cubicBezTo>
                    <a:pt x="100" y="18"/>
                    <a:pt x="83" y="0"/>
                    <a:pt x="61" y="0"/>
                  </a:cubicBezTo>
                  <a:cubicBezTo>
                    <a:pt x="39" y="0"/>
                    <a:pt x="39" y="0"/>
                    <a:pt x="39" y="0"/>
                  </a:cubicBezTo>
                  <a:cubicBezTo>
                    <a:pt x="17" y="0"/>
                    <a:pt x="0" y="18"/>
                    <a:pt x="0" y="39"/>
                  </a:cubicBezTo>
                  <a:close/>
                </a:path>
              </a:pathLst>
            </a:custGeom>
            <a:solidFill>
              <a:srgbClr val="2C5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4" name="Freeform 128">
              <a:extLst>
                <a:ext uri="{FF2B5EF4-FFF2-40B4-BE49-F238E27FC236}">
                  <a16:creationId xmlns:a16="http://schemas.microsoft.com/office/drawing/2014/main" id="{821CE7EE-B76F-4C06-ABE8-65C3E02226CA}"/>
                </a:ext>
              </a:extLst>
            </p:cNvPr>
            <p:cNvSpPr>
              <a:spLocks/>
            </p:cNvSpPr>
            <p:nvPr/>
          </p:nvSpPr>
          <p:spPr bwMode="auto">
            <a:xfrm>
              <a:off x="4117" y="2709"/>
              <a:ext cx="457" cy="73"/>
            </a:xfrm>
            <a:custGeom>
              <a:avLst/>
              <a:gdLst>
                <a:gd name="T0" fmla="*/ 2 w 603"/>
                <a:gd name="T1" fmla="*/ 96 h 96"/>
                <a:gd name="T2" fmla="*/ 0 w 603"/>
                <a:gd name="T3" fmla="*/ 58 h 96"/>
                <a:gd name="T4" fmla="*/ 46 w 603"/>
                <a:gd name="T5" fmla="*/ 0 h 96"/>
                <a:gd name="T6" fmla="*/ 557 w 603"/>
                <a:gd name="T7" fmla="*/ 0 h 96"/>
                <a:gd name="T8" fmla="*/ 603 w 603"/>
                <a:gd name="T9" fmla="*/ 58 h 96"/>
                <a:gd name="T10" fmla="*/ 601 w 603"/>
                <a:gd name="T11" fmla="*/ 96 h 96"/>
                <a:gd name="T12" fmla="*/ 2 w 603"/>
                <a:gd name="T13" fmla="*/ 96 h 96"/>
              </a:gdLst>
              <a:ahLst/>
              <a:cxnLst>
                <a:cxn ang="0">
                  <a:pos x="T0" y="T1"/>
                </a:cxn>
                <a:cxn ang="0">
                  <a:pos x="T2" y="T3"/>
                </a:cxn>
                <a:cxn ang="0">
                  <a:pos x="T4" y="T5"/>
                </a:cxn>
                <a:cxn ang="0">
                  <a:pos x="T6" y="T7"/>
                </a:cxn>
                <a:cxn ang="0">
                  <a:pos x="T8" y="T9"/>
                </a:cxn>
                <a:cxn ang="0">
                  <a:pos x="T10" y="T11"/>
                </a:cxn>
                <a:cxn ang="0">
                  <a:pos x="T12" y="T13"/>
                </a:cxn>
              </a:cxnLst>
              <a:rect l="0" t="0" r="r" b="b"/>
              <a:pathLst>
                <a:path w="603" h="96">
                  <a:moveTo>
                    <a:pt x="2" y="96"/>
                  </a:moveTo>
                  <a:cubicBezTo>
                    <a:pt x="1" y="92"/>
                    <a:pt x="0" y="63"/>
                    <a:pt x="0" y="58"/>
                  </a:cubicBezTo>
                  <a:cubicBezTo>
                    <a:pt x="0" y="26"/>
                    <a:pt x="21" y="0"/>
                    <a:pt x="46" y="0"/>
                  </a:cubicBezTo>
                  <a:cubicBezTo>
                    <a:pt x="557" y="0"/>
                    <a:pt x="557" y="0"/>
                    <a:pt x="557" y="0"/>
                  </a:cubicBezTo>
                  <a:cubicBezTo>
                    <a:pt x="582" y="0"/>
                    <a:pt x="603" y="26"/>
                    <a:pt x="603" y="58"/>
                  </a:cubicBezTo>
                  <a:cubicBezTo>
                    <a:pt x="603" y="63"/>
                    <a:pt x="602" y="92"/>
                    <a:pt x="601" y="96"/>
                  </a:cubicBezTo>
                  <a:lnTo>
                    <a:pt x="2" y="96"/>
                  </a:lnTo>
                  <a:close/>
                </a:path>
              </a:pathLst>
            </a:custGeom>
            <a:solidFill>
              <a:srgbClr val="3D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5" name="Freeform 129">
              <a:extLst>
                <a:ext uri="{FF2B5EF4-FFF2-40B4-BE49-F238E27FC236}">
                  <a16:creationId xmlns:a16="http://schemas.microsoft.com/office/drawing/2014/main" id="{DEBBE4D1-FFF3-4007-B2A4-AC4565591286}"/>
                </a:ext>
              </a:extLst>
            </p:cNvPr>
            <p:cNvSpPr>
              <a:spLocks/>
            </p:cNvSpPr>
            <p:nvPr/>
          </p:nvSpPr>
          <p:spPr bwMode="auto">
            <a:xfrm>
              <a:off x="4114" y="2780"/>
              <a:ext cx="463" cy="27"/>
            </a:xfrm>
            <a:custGeom>
              <a:avLst/>
              <a:gdLst>
                <a:gd name="T0" fmla="*/ 611 w 611"/>
                <a:gd name="T1" fmla="*/ 18 h 35"/>
                <a:gd name="T2" fmla="*/ 599 w 611"/>
                <a:gd name="T3" fmla="*/ 35 h 35"/>
                <a:gd name="T4" fmla="*/ 12 w 611"/>
                <a:gd name="T5" fmla="*/ 35 h 35"/>
                <a:gd name="T6" fmla="*/ 0 w 611"/>
                <a:gd name="T7" fmla="*/ 18 h 35"/>
                <a:gd name="T8" fmla="*/ 0 w 611"/>
                <a:gd name="T9" fmla="*/ 18 h 35"/>
                <a:gd name="T10" fmla="*/ 12 w 611"/>
                <a:gd name="T11" fmla="*/ 0 h 35"/>
                <a:gd name="T12" fmla="*/ 599 w 611"/>
                <a:gd name="T13" fmla="*/ 0 h 35"/>
                <a:gd name="T14" fmla="*/ 611 w 611"/>
                <a:gd name="T15" fmla="*/ 18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1" h="35">
                  <a:moveTo>
                    <a:pt x="611" y="18"/>
                  </a:moveTo>
                  <a:cubicBezTo>
                    <a:pt x="611" y="28"/>
                    <a:pt x="606" y="35"/>
                    <a:pt x="599" y="35"/>
                  </a:cubicBezTo>
                  <a:cubicBezTo>
                    <a:pt x="12" y="35"/>
                    <a:pt x="12" y="35"/>
                    <a:pt x="12" y="35"/>
                  </a:cubicBezTo>
                  <a:cubicBezTo>
                    <a:pt x="5" y="35"/>
                    <a:pt x="0" y="28"/>
                    <a:pt x="0" y="18"/>
                  </a:cubicBezTo>
                  <a:cubicBezTo>
                    <a:pt x="0" y="18"/>
                    <a:pt x="0" y="18"/>
                    <a:pt x="0" y="18"/>
                  </a:cubicBezTo>
                  <a:cubicBezTo>
                    <a:pt x="0" y="8"/>
                    <a:pt x="5" y="0"/>
                    <a:pt x="12" y="0"/>
                  </a:cubicBezTo>
                  <a:cubicBezTo>
                    <a:pt x="599" y="0"/>
                    <a:pt x="599" y="0"/>
                    <a:pt x="599" y="0"/>
                  </a:cubicBezTo>
                  <a:cubicBezTo>
                    <a:pt x="606" y="0"/>
                    <a:pt x="611" y="8"/>
                    <a:pt x="611" y="18"/>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6" name="Freeform 130">
              <a:extLst>
                <a:ext uri="{FF2B5EF4-FFF2-40B4-BE49-F238E27FC236}">
                  <a16:creationId xmlns:a16="http://schemas.microsoft.com/office/drawing/2014/main" id="{62025F76-3C71-45F0-AF88-DCE953B8B76A}"/>
                </a:ext>
              </a:extLst>
            </p:cNvPr>
            <p:cNvSpPr>
              <a:spLocks/>
            </p:cNvSpPr>
            <p:nvPr/>
          </p:nvSpPr>
          <p:spPr bwMode="auto">
            <a:xfrm>
              <a:off x="4107" y="2168"/>
              <a:ext cx="423" cy="278"/>
            </a:xfrm>
            <a:custGeom>
              <a:avLst/>
              <a:gdLst>
                <a:gd name="T0" fmla="*/ 557 w 557"/>
                <a:gd name="T1" fmla="*/ 340 h 366"/>
                <a:gd name="T2" fmla="*/ 532 w 557"/>
                <a:gd name="T3" fmla="*/ 366 h 366"/>
                <a:gd name="T4" fmla="*/ 49 w 557"/>
                <a:gd name="T5" fmla="*/ 366 h 366"/>
                <a:gd name="T6" fmla="*/ 19 w 557"/>
                <a:gd name="T7" fmla="*/ 340 h 366"/>
                <a:gd name="T8" fmla="*/ 19 w 557"/>
                <a:gd name="T9" fmla="*/ 25 h 366"/>
                <a:gd name="T10" fmla="*/ 49 w 557"/>
                <a:gd name="T11" fmla="*/ 0 h 366"/>
                <a:gd name="T12" fmla="*/ 532 w 557"/>
                <a:gd name="T13" fmla="*/ 0 h 366"/>
                <a:gd name="T14" fmla="*/ 557 w 557"/>
                <a:gd name="T15" fmla="*/ 25 h 366"/>
                <a:gd name="T16" fmla="*/ 557 w 557"/>
                <a:gd name="T17" fmla="*/ 34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7" h="366">
                  <a:moveTo>
                    <a:pt x="557" y="340"/>
                  </a:moveTo>
                  <a:cubicBezTo>
                    <a:pt x="557" y="354"/>
                    <a:pt x="546" y="366"/>
                    <a:pt x="532" y="366"/>
                  </a:cubicBezTo>
                  <a:cubicBezTo>
                    <a:pt x="371" y="366"/>
                    <a:pt x="210" y="366"/>
                    <a:pt x="49" y="366"/>
                  </a:cubicBezTo>
                  <a:cubicBezTo>
                    <a:pt x="35" y="366"/>
                    <a:pt x="21" y="354"/>
                    <a:pt x="19" y="340"/>
                  </a:cubicBezTo>
                  <a:cubicBezTo>
                    <a:pt x="0" y="236"/>
                    <a:pt x="0" y="129"/>
                    <a:pt x="19" y="25"/>
                  </a:cubicBezTo>
                  <a:cubicBezTo>
                    <a:pt x="21" y="11"/>
                    <a:pt x="35" y="0"/>
                    <a:pt x="49" y="0"/>
                  </a:cubicBezTo>
                  <a:cubicBezTo>
                    <a:pt x="210" y="0"/>
                    <a:pt x="371" y="0"/>
                    <a:pt x="532" y="0"/>
                  </a:cubicBezTo>
                  <a:cubicBezTo>
                    <a:pt x="546" y="0"/>
                    <a:pt x="557" y="11"/>
                    <a:pt x="557" y="25"/>
                  </a:cubicBezTo>
                  <a:cubicBezTo>
                    <a:pt x="556" y="130"/>
                    <a:pt x="556" y="235"/>
                    <a:pt x="557" y="340"/>
                  </a:cubicBezTo>
                  <a:close/>
                </a:path>
              </a:pathLst>
            </a:custGeom>
            <a:solidFill>
              <a:srgbClr val="33A8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7" name="Freeform 131">
              <a:extLst>
                <a:ext uri="{FF2B5EF4-FFF2-40B4-BE49-F238E27FC236}">
                  <a16:creationId xmlns:a16="http://schemas.microsoft.com/office/drawing/2014/main" id="{0C1AB123-D24D-4925-A024-87AD789C2974}"/>
                </a:ext>
              </a:extLst>
            </p:cNvPr>
            <p:cNvSpPr>
              <a:spLocks/>
            </p:cNvSpPr>
            <p:nvPr/>
          </p:nvSpPr>
          <p:spPr bwMode="auto">
            <a:xfrm>
              <a:off x="4129" y="2168"/>
              <a:ext cx="422" cy="278"/>
            </a:xfrm>
            <a:custGeom>
              <a:avLst/>
              <a:gdLst>
                <a:gd name="T0" fmla="*/ 556 w 556"/>
                <a:gd name="T1" fmla="*/ 340 h 366"/>
                <a:gd name="T2" fmla="*/ 531 w 556"/>
                <a:gd name="T3" fmla="*/ 366 h 366"/>
                <a:gd name="T4" fmla="*/ 48 w 556"/>
                <a:gd name="T5" fmla="*/ 366 h 366"/>
                <a:gd name="T6" fmla="*/ 18 w 556"/>
                <a:gd name="T7" fmla="*/ 340 h 366"/>
                <a:gd name="T8" fmla="*/ 18 w 556"/>
                <a:gd name="T9" fmla="*/ 25 h 366"/>
                <a:gd name="T10" fmla="*/ 48 w 556"/>
                <a:gd name="T11" fmla="*/ 0 h 366"/>
                <a:gd name="T12" fmla="*/ 531 w 556"/>
                <a:gd name="T13" fmla="*/ 0 h 366"/>
                <a:gd name="T14" fmla="*/ 556 w 556"/>
                <a:gd name="T15" fmla="*/ 25 h 366"/>
                <a:gd name="T16" fmla="*/ 556 w 556"/>
                <a:gd name="T17" fmla="*/ 340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6" h="366">
                  <a:moveTo>
                    <a:pt x="556" y="340"/>
                  </a:moveTo>
                  <a:cubicBezTo>
                    <a:pt x="556" y="354"/>
                    <a:pt x="545" y="366"/>
                    <a:pt x="531" y="366"/>
                  </a:cubicBezTo>
                  <a:cubicBezTo>
                    <a:pt x="370" y="366"/>
                    <a:pt x="209" y="366"/>
                    <a:pt x="48" y="366"/>
                  </a:cubicBezTo>
                  <a:cubicBezTo>
                    <a:pt x="34" y="366"/>
                    <a:pt x="20" y="354"/>
                    <a:pt x="18" y="340"/>
                  </a:cubicBezTo>
                  <a:cubicBezTo>
                    <a:pt x="0" y="236"/>
                    <a:pt x="0" y="130"/>
                    <a:pt x="18" y="25"/>
                  </a:cubicBezTo>
                  <a:cubicBezTo>
                    <a:pt x="20" y="11"/>
                    <a:pt x="34" y="0"/>
                    <a:pt x="48" y="0"/>
                  </a:cubicBezTo>
                  <a:cubicBezTo>
                    <a:pt x="209" y="0"/>
                    <a:pt x="370" y="0"/>
                    <a:pt x="531" y="0"/>
                  </a:cubicBezTo>
                  <a:cubicBezTo>
                    <a:pt x="545" y="0"/>
                    <a:pt x="556" y="11"/>
                    <a:pt x="556" y="25"/>
                  </a:cubicBezTo>
                  <a:cubicBezTo>
                    <a:pt x="556" y="130"/>
                    <a:pt x="556" y="235"/>
                    <a:pt x="556" y="340"/>
                  </a:cubicBezTo>
                  <a:close/>
                </a:path>
              </a:pathLst>
            </a:custGeom>
            <a:solidFill>
              <a:srgbClr val="3D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8" name="Freeform 132">
              <a:extLst>
                <a:ext uri="{FF2B5EF4-FFF2-40B4-BE49-F238E27FC236}">
                  <a16:creationId xmlns:a16="http://schemas.microsoft.com/office/drawing/2014/main" id="{92BD5901-A33D-43F5-9B68-028151581F08}"/>
                </a:ext>
              </a:extLst>
            </p:cNvPr>
            <p:cNvSpPr>
              <a:spLocks/>
            </p:cNvSpPr>
            <p:nvPr/>
          </p:nvSpPr>
          <p:spPr bwMode="auto">
            <a:xfrm>
              <a:off x="4121" y="2181"/>
              <a:ext cx="153" cy="627"/>
            </a:xfrm>
            <a:custGeom>
              <a:avLst/>
              <a:gdLst>
                <a:gd name="T0" fmla="*/ 128 w 202"/>
                <a:gd name="T1" fmla="*/ 827 h 827"/>
                <a:gd name="T2" fmla="*/ 121 w 202"/>
                <a:gd name="T3" fmla="*/ 26 h 827"/>
                <a:gd name="T4" fmla="*/ 102 w 202"/>
                <a:gd name="T5" fmla="*/ 0 h 827"/>
                <a:gd name="T6" fmla="*/ 93 w 202"/>
                <a:gd name="T7" fmla="*/ 0 h 827"/>
                <a:gd name="T8" fmla="*/ 61 w 202"/>
                <a:gd name="T9" fmla="*/ 26 h 827"/>
                <a:gd name="T10" fmla="*/ 68 w 202"/>
                <a:gd name="T11" fmla="*/ 827 h 827"/>
                <a:gd name="T12" fmla="*/ 128 w 202"/>
                <a:gd name="T13" fmla="*/ 827 h 827"/>
              </a:gdLst>
              <a:ahLst/>
              <a:cxnLst>
                <a:cxn ang="0">
                  <a:pos x="T0" y="T1"/>
                </a:cxn>
                <a:cxn ang="0">
                  <a:pos x="T2" y="T3"/>
                </a:cxn>
                <a:cxn ang="0">
                  <a:pos x="T4" y="T5"/>
                </a:cxn>
                <a:cxn ang="0">
                  <a:pos x="T6" y="T7"/>
                </a:cxn>
                <a:cxn ang="0">
                  <a:pos x="T8" y="T9"/>
                </a:cxn>
                <a:cxn ang="0">
                  <a:pos x="T10" y="T11"/>
                </a:cxn>
                <a:cxn ang="0">
                  <a:pos x="T12" y="T13"/>
                </a:cxn>
              </a:cxnLst>
              <a:rect l="0" t="0" r="r" b="b"/>
              <a:pathLst>
                <a:path w="202" h="827">
                  <a:moveTo>
                    <a:pt x="128" y="827"/>
                  </a:moveTo>
                  <a:cubicBezTo>
                    <a:pt x="202" y="560"/>
                    <a:pt x="60" y="293"/>
                    <a:pt x="121" y="26"/>
                  </a:cubicBezTo>
                  <a:cubicBezTo>
                    <a:pt x="124" y="11"/>
                    <a:pt x="116" y="0"/>
                    <a:pt x="102" y="0"/>
                  </a:cubicBezTo>
                  <a:cubicBezTo>
                    <a:pt x="99" y="0"/>
                    <a:pt x="96" y="0"/>
                    <a:pt x="93" y="0"/>
                  </a:cubicBezTo>
                  <a:cubicBezTo>
                    <a:pt x="79" y="0"/>
                    <a:pt x="64" y="11"/>
                    <a:pt x="61" y="26"/>
                  </a:cubicBezTo>
                  <a:cubicBezTo>
                    <a:pt x="0" y="293"/>
                    <a:pt x="142" y="560"/>
                    <a:pt x="68" y="827"/>
                  </a:cubicBezTo>
                  <a:cubicBezTo>
                    <a:pt x="88" y="827"/>
                    <a:pt x="108" y="827"/>
                    <a:pt x="128" y="827"/>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69" name="Freeform 133">
              <a:extLst>
                <a:ext uri="{FF2B5EF4-FFF2-40B4-BE49-F238E27FC236}">
                  <a16:creationId xmlns:a16="http://schemas.microsoft.com/office/drawing/2014/main" id="{47FAB17D-8EC2-4FEF-9F3D-237A93B1E602}"/>
                </a:ext>
              </a:extLst>
            </p:cNvPr>
            <p:cNvSpPr>
              <a:spLocks/>
            </p:cNvSpPr>
            <p:nvPr/>
          </p:nvSpPr>
          <p:spPr bwMode="auto">
            <a:xfrm>
              <a:off x="4442" y="2181"/>
              <a:ext cx="152" cy="627"/>
            </a:xfrm>
            <a:custGeom>
              <a:avLst/>
              <a:gdLst>
                <a:gd name="T0" fmla="*/ 127 w 201"/>
                <a:gd name="T1" fmla="*/ 827 h 827"/>
                <a:gd name="T2" fmla="*/ 121 w 201"/>
                <a:gd name="T3" fmla="*/ 26 h 827"/>
                <a:gd name="T4" fmla="*/ 101 w 201"/>
                <a:gd name="T5" fmla="*/ 0 h 827"/>
                <a:gd name="T6" fmla="*/ 93 w 201"/>
                <a:gd name="T7" fmla="*/ 0 h 827"/>
                <a:gd name="T8" fmla="*/ 61 w 201"/>
                <a:gd name="T9" fmla="*/ 26 h 827"/>
                <a:gd name="T10" fmla="*/ 67 w 201"/>
                <a:gd name="T11" fmla="*/ 827 h 827"/>
                <a:gd name="T12" fmla="*/ 127 w 201"/>
                <a:gd name="T13" fmla="*/ 827 h 827"/>
              </a:gdLst>
              <a:ahLst/>
              <a:cxnLst>
                <a:cxn ang="0">
                  <a:pos x="T0" y="T1"/>
                </a:cxn>
                <a:cxn ang="0">
                  <a:pos x="T2" y="T3"/>
                </a:cxn>
                <a:cxn ang="0">
                  <a:pos x="T4" y="T5"/>
                </a:cxn>
                <a:cxn ang="0">
                  <a:pos x="T6" y="T7"/>
                </a:cxn>
                <a:cxn ang="0">
                  <a:pos x="T8" y="T9"/>
                </a:cxn>
                <a:cxn ang="0">
                  <a:pos x="T10" y="T11"/>
                </a:cxn>
                <a:cxn ang="0">
                  <a:pos x="T12" y="T13"/>
                </a:cxn>
              </a:cxnLst>
              <a:rect l="0" t="0" r="r" b="b"/>
              <a:pathLst>
                <a:path w="201" h="827">
                  <a:moveTo>
                    <a:pt x="127" y="827"/>
                  </a:moveTo>
                  <a:cubicBezTo>
                    <a:pt x="201" y="560"/>
                    <a:pt x="60" y="293"/>
                    <a:pt x="121" y="26"/>
                  </a:cubicBezTo>
                  <a:cubicBezTo>
                    <a:pt x="124" y="11"/>
                    <a:pt x="116" y="0"/>
                    <a:pt x="101" y="0"/>
                  </a:cubicBezTo>
                  <a:cubicBezTo>
                    <a:pt x="99" y="0"/>
                    <a:pt x="96" y="0"/>
                    <a:pt x="93" y="0"/>
                  </a:cubicBezTo>
                  <a:cubicBezTo>
                    <a:pt x="79" y="0"/>
                    <a:pt x="64" y="11"/>
                    <a:pt x="61" y="26"/>
                  </a:cubicBezTo>
                  <a:cubicBezTo>
                    <a:pt x="0" y="293"/>
                    <a:pt x="141" y="560"/>
                    <a:pt x="67" y="827"/>
                  </a:cubicBezTo>
                  <a:cubicBezTo>
                    <a:pt x="87" y="827"/>
                    <a:pt x="107" y="827"/>
                    <a:pt x="127" y="827"/>
                  </a:cubicBezTo>
                  <a:close/>
                </a:path>
              </a:pathLst>
            </a:custGeom>
            <a:solidFill>
              <a:srgbClr val="3670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grpSp>
      <p:sp>
        <p:nvSpPr>
          <p:cNvPr id="190" name="CuadroTexto 189">
            <a:extLst>
              <a:ext uri="{FF2B5EF4-FFF2-40B4-BE49-F238E27FC236}">
                <a16:creationId xmlns:a16="http://schemas.microsoft.com/office/drawing/2014/main" id="{AE8B3E5B-A53E-4F1C-A1C3-7D6BC95BD7BE}"/>
              </a:ext>
            </a:extLst>
          </p:cNvPr>
          <p:cNvSpPr txBox="1"/>
          <p:nvPr/>
        </p:nvSpPr>
        <p:spPr>
          <a:xfrm>
            <a:off x="2098766" y="634485"/>
            <a:ext cx="8169184" cy="707886"/>
          </a:xfrm>
          <a:prstGeom prst="rect">
            <a:avLst/>
          </a:prstGeom>
          <a:noFill/>
        </p:spPr>
        <p:txBody>
          <a:bodyPr wrap="square" rtlCol="0">
            <a:spAutoFit/>
          </a:bodyPr>
          <a:lstStyle/>
          <a:p>
            <a:pPr algn="ctr"/>
            <a:r>
              <a:rPr lang="es-CO" sz="4000" dirty="0">
                <a:solidFill>
                  <a:srgbClr val="53C6CD"/>
                </a:solidFill>
                <a:latin typeface="Arial Black" panose="020B0A04020102020204" pitchFamily="34" charset="0"/>
              </a:rPr>
              <a:t>YOUR TITLE </a:t>
            </a:r>
            <a:r>
              <a:rPr lang="es-CO" sz="4000" dirty="0">
                <a:solidFill>
                  <a:srgbClr val="174A4D"/>
                </a:solidFill>
                <a:latin typeface="Arial Black" panose="020B0A04020102020204" pitchFamily="34" charset="0"/>
              </a:rPr>
              <a:t>HERE</a:t>
            </a:r>
          </a:p>
        </p:txBody>
      </p:sp>
      <p:sp>
        <p:nvSpPr>
          <p:cNvPr id="191" name="CuadroTexto 190">
            <a:extLst>
              <a:ext uri="{FF2B5EF4-FFF2-40B4-BE49-F238E27FC236}">
                <a16:creationId xmlns:a16="http://schemas.microsoft.com/office/drawing/2014/main" id="{C9EF48C1-65A4-45DC-ADCE-7CDD96EECC3B}"/>
              </a:ext>
            </a:extLst>
          </p:cNvPr>
          <p:cNvSpPr txBox="1"/>
          <p:nvPr/>
        </p:nvSpPr>
        <p:spPr>
          <a:xfrm>
            <a:off x="1479552" y="2226589"/>
            <a:ext cx="1389062" cy="307777"/>
          </a:xfrm>
          <a:prstGeom prst="rect">
            <a:avLst/>
          </a:prstGeom>
          <a:noFill/>
        </p:spPr>
        <p:txBody>
          <a:bodyPr wrap="square" rtlCol="0">
            <a:spAutoFit/>
          </a:bodyPr>
          <a:lstStyle/>
          <a:p>
            <a:r>
              <a:rPr lang="en-US" sz="1400" b="1" dirty="0">
                <a:solidFill>
                  <a:srgbClr val="4472C4"/>
                </a:solidFill>
              </a:rPr>
              <a:t>Write your Title</a:t>
            </a:r>
          </a:p>
        </p:txBody>
      </p:sp>
      <p:sp>
        <p:nvSpPr>
          <p:cNvPr id="192" name="CuadroTexto 191">
            <a:extLst>
              <a:ext uri="{FF2B5EF4-FFF2-40B4-BE49-F238E27FC236}">
                <a16:creationId xmlns:a16="http://schemas.microsoft.com/office/drawing/2014/main" id="{416EDA9D-9775-4FC7-9AAF-BF0CD1ECFF20}"/>
              </a:ext>
            </a:extLst>
          </p:cNvPr>
          <p:cNvSpPr txBox="1"/>
          <p:nvPr/>
        </p:nvSpPr>
        <p:spPr>
          <a:xfrm>
            <a:off x="1479552" y="2489648"/>
            <a:ext cx="1820612" cy="707886"/>
          </a:xfrm>
          <a:prstGeom prst="rect">
            <a:avLst/>
          </a:prstGeom>
          <a:noFill/>
        </p:spPr>
        <p:txBody>
          <a:bodyPr wrap="square" rtlCol="0">
            <a:spAutoFit/>
          </a:bodyPr>
          <a:lstStyle/>
          <a:p>
            <a:pP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193" name="CuadroTexto 192">
            <a:extLst>
              <a:ext uri="{FF2B5EF4-FFF2-40B4-BE49-F238E27FC236}">
                <a16:creationId xmlns:a16="http://schemas.microsoft.com/office/drawing/2014/main" id="{DFCB0229-0B37-4708-8AE4-01C069F93312}"/>
              </a:ext>
            </a:extLst>
          </p:cNvPr>
          <p:cNvSpPr txBox="1"/>
          <p:nvPr/>
        </p:nvSpPr>
        <p:spPr>
          <a:xfrm>
            <a:off x="1480598" y="3359623"/>
            <a:ext cx="1389062" cy="307777"/>
          </a:xfrm>
          <a:prstGeom prst="rect">
            <a:avLst/>
          </a:prstGeom>
          <a:noFill/>
        </p:spPr>
        <p:txBody>
          <a:bodyPr wrap="square" rtlCol="0">
            <a:spAutoFit/>
          </a:bodyPr>
          <a:lstStyle/>
          <a:p>
            <a:r>
              <a:rPr lang="en-US" sz="1400" b="1" dirty="0">
                <a:solidFill>
                  <a:srgbClr val="ED7D31"/>
                </a:solidFill>
              </a:rPr>
              <a:t>Write your Title</a:t>
            </a:r>
          </a:p>
        </p:txBody>
      </p:sp>
      <p:sp>
        <p:nvSpPr>
          <p:cNvPr id="194" name="CuadroTexto 193">
            <a:extLst>
              <a:ext uri="{FF2B5EF4-FFF2-40B4-BE49-F238E27FC236}">
                <a16:creationId xmlns:a16="http://schemas.microsoft.com/office/drawing/2014/main" id="{92AF9269-44B5-4FEF-8C29-73A96304B078}"/>
              </a:ext>
            </a:extLst>
          </p:cNvPr>
          <p:cNvSpPr txBox="1"/>
          <p:nvPr/>
        </p:nvSpPr>
        <p:spPr>
          <a:xfrm>
            <a:off x="1480598" y="3622682"/>
            <a:ext cx="1820612" cy="707886"/>
          </a:xfrm>
          <a:prstGeom prst="rect">
            <a:avLst/>
          </a:prstGeom>
          <a:noFill/>
        </p:spPr>
        <p:txBody>
          <a:bodyPr wrap="square" rtlCol="0">
            <a:spAutoFit/>
          </a:bodyPr>
          <a:lstStyle/>
          <a:p>
            <a:pP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195" name="CuadroTexto 194">
            <a:extLst>
              <a:ext uri="{FF2B5EF4-FFF2-40B4-BE49-F238E27FC236}">
                <a16:creationId xmlns:a16="http://schemas.microsoft.com/office/drawing/2014/main" id="{50657A45-F8E3-4F22-910B-7D7B6E38AC34}"/>
              </a:ext>
            </a:extLst>
          </p:cNvPr>
          <p:cNvSpPr txBox="1"/>
          <p:nvPr/>
        </p:nvSpPr>
        <p:spPr>
          <a:xfrm>
            <a:off x="1464319" y="4473773"/>
            <a:ext cx="1389062" cy="307777"/>
          </a:xfrm>
          <a:prstGeom prst="rect">
            <a:avLst/>
          </a:prstGeom>
          <a:noFill/>
        </p:spPr>
        <p:txBody>
          <a:bodyPr wrap="square" rtlCol="0">
            <a:spAutoFit/>
          </a:bodyPr>
          <a:lstStyle/>
          <a:p>
            <a:r>
              <a:rPr lang="en-US" sz="1400" b="1" dirty="0">
                <a:solidFill>
                  <a:srgbClr val="FFC000"/>
                </a:solidFill>
              </a:rPr>
              <a:t>Write your Title</a:t>
            </a:r>
          </a:p>
        </p:txBody>
      </p:sp>
      <p:sp>
        <p:nvSpPr>
          <p:cNvPr id="196" name="CuadroTexto 195">
            <a:extLst>
              <a:ext uri="{FF2B5EF4-FFF2-40B4-BE49-F238E27FC236}">
                <a16:creationId xmlns:a16="http://schemas.microsoft.com/office/drawing/2014/main" id="{59D6AF57-D0C0-4BD7-BE3A-65A3A6390444}"/>
              </a:ext>
            </a:extLst>
          </p:cNvPr>
          <p:cNvSpPr txBox="1"/>
          <p:nvPr/>
        </p:nvSpPr>
        <p:spPr>
          <a:xfrm>
            <a:off x="1464319" y="4736832"/>
            <a:ext cx="1820612" cy="707886"/>
          </a:xfrm>
          <a:prstGeom prst="rect">
            <a:avLst/>
          </a:prstGeom>
          <a:noFill/>
        </p:spPr>
        <p:txBody>
          <a:bodyPr wrap="square" rtlCol="0">
            <a:spAutoFit/>
          </a:bodyPr>
          <a:lstStyle/>
          <a:p>
            <a:pP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238" name="Oval 130">
            <a:extLst>
              <a:ext uri="{FF2B5EF4-FFF2-40B4-BE49-F238E27FC236}">
                <a16:creationId xmlns:a16="http://schemas.microsoft.com/office/drawing/2014/main" id="{B9ECE63A-B885-4795-9953-C4FD7FC440BE}"/>
              </a:ext>
            </a:extLst>
          </p:cNvPr>
          <p:cNvSpPr/>
          <p:nvPr/>
        </p:nvSpPr>
        <p:spPr>
          <a:xfrm>
            <a:off x="10434271" y="2437837"/>
            <a:ext cx="472624" cy="472748"/>
          </a:xfrm>
          <a:prstGeom prst="ellipse">
            <a:avLst/>
          </a:prstGeom>
          <a:solidFill>
            <a:schemeClr val="accent1"/>
          </a:solidFill>
          <a:ln w="571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dirty="0"/>
          </a:p>
        </p:txBody>
      </p:sp>
      <p:sp>
        <p:nvSpPr>
          <p:cNvPr id="239" name="Oval 134">
            <a:extLst>
              <a:ext uri="{FF2B5EF4-FFF2-40B4-BE49-F238E27FC236}">
                <a16:creationId xmlns:a16="http://schemas.microsoft.com/office/drawing/2014/main" id="{D139B93F-BB79-406C-8EF0-5C2C205064D7}"/>
              </a:ext>
            </a:extLst>
          </p:cNvPr>
          <p:cNvSpPr/>
          <p:nvPr/>
        </p:nvSpPr>
        <p:spPr>
          <a:xfrm>
            <a:off x="10434271" y="3672041"/>
            <a:ext cx="472624" cy="472748"/>
          </a:xfrm>
          <a:prstGeom prst="ellipse">
            <a:avLst/>
          </a:prstGeom>
          <a:solidFill>
            <a:schemeClr val="accent2"/>
          </a:solidFill>
          <a:ln w="571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dirty="0"/>
          </a:p>
        </p:txBody>
      </p:sp>
      <p:sp>
        <p:nvSpPr>
          <p:cNvPr id="240" name="Oval 142">
            <a:extLst>
              <a:ext uri="{FF2B5EF4-FFF2-40B4-BE49-F238E27FC236}">
                <a16:creationId xmlns:a16="http://schemas.microsoft.com/office/drawing/2014/main" id="{26E6F243-9B4C-49AA-A695-1599CFC736FA}"/>
              </a:ext>
            </a:extLst>
          </p:cNvPr>
          <p:cNvSpPr/>
          <p:nvPr/>
        </p:nvSpPr>
        <p:spPr>
          <a:xfrm>
            <a:off x="10434271" y="4676204"/>
            <a:ext cx="472624" cy="472748"/>
          </a:xfrm>
          <a:prstGeom prst="ellipse">
            <a:avLst/>
          </a:prstGeom>
          <a:solidFill>
            <a:schemeClr val="accent4"/>
          </a:solidFill>
          <a:ln w="571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dirty="0"/>
          </a:p>
        </p:txBody>
      </p:sp>
      <p:sp>
        <p:nvSpPr>
          <p:cNvPr id="241" name="Freeform 211">
            <a:extLst>
              <a:ext uri="{FF2B5EF4-FFF2-40B4-BE49-F238E27FC236}">
                <a16:creationId xmlns:a16="http://schemas.microsoft.com/office/drawing/2014/main" id="{E65C5D55-36C6-4CCF-8C8A-FAC344E2E105}"/>
              </a:ext>
            </a:extLst>
          </p:cNvPr>
          <p:cNvSpPr>
            <a:spLocks noEditPoints="1"/>
          </p:cNvSpPr>
          <p:nvPr/>
        </p:nvSpPr>
        <p:spPr bwMode="auto">
          <a:xfrm>
            <a:off x="10561467" y="2556591"/>
            <a:ext cx="214303" cy="212685"/>
          </a:xfrm>
          <a:custGeom>
            <a:avLst/>
            <a:gdLst/>
            <a:ahLst/>
            <a:cxnLst>
              <a:cxn ang="0">
                <a:pos x="58" y="50"/>
              </a:cxn>
              <a:cxn ang="0">
                <a:pos x="51" y="58"/>
              </a:cxn>
              <a:cxn ang="0">
                <a:pos x="7" y="58"/>
              </a:cxn>
              <a:cxn ang="0">
                <a:pos x="0" y="50"/>
              </a:cxn>
              <a:cxn ang="0">
                <a:pos x="0" y="7"/>
              </a:cxn>
              <a:cxn ang="0">
                <a:pos x="7" y="0"/>
              </a:cxn>
              <a:cxn ang="0">
                <a:pos x="51" y="0"/>
              </a:cxn>
              <a:cxn ang="0">
                <a:pos x="58" y="7"/>
              </a:cxn>
              <a:cxn ang="0">
                <a:pos x="58" y="50"/>
              </a:cxn>
              <a:cxn ang="0">
                <a:pos x="51" y="24"/>
              </a:cxn>
              <a:cxn ang="0">
                <a:pos x="46" y="24"/>
              </a:cxn>
              <a:cxn ang="0">
                <a:pos x="47" y="29"/>
              </a:cxn>
              <a:cxn ang="0">
                <a:pos x="29" y="47"/>
              </a:cxn>
              <a:cxn ang="0">
                <a:pos x="11" y="29"/>
              </a:cxn>
              <a:cxn ang="0">
                <a:pos x="12" y="24"/>
              </a:cxn>
              <a:cxn ang="0">
                <a:pos x="6" y="24"/>
              </a:cxn>
              <a:cxn ang="0">
                <a:pos x="6" y="49"/>
              </a:cxn>
              <a:cxn ang="0">
                <a:pos x="9" y="51"/>
              </a:cxn>
              <a:cxn ang="0">
                <a:pos x="49" y="51"/>
              </a:cxn>
              <a:cxn ang="0">
                <a:pos x="51" y="49"/>
              </a:cxn>
              <a:cxn ang="0">
                <a:pos x="51" y="24"/>
              </a:cxn>
              <a:cxn ang="0">
                <a:pos x="29" y="17"/>
              </a:cxn>
              <a:cxn ang="0">
                <a:pos x="17" y="29"/>
              </a:cxn>
              <a:cxn ang="0">
                <a:pos x="29" y="40"/>
              </a:cxn>
              <a:cxn ang="0">
                <a:pos x="41" y="29"/>
              </a:cxn>
              <a:cxn ang="0">
                <a:pos x="29" y="17"/>
              </a:cxn>
              <a:cxn ang="0">
                <a:pos x="51" y="9"/>
              </a:cxn>
              <a:cxn ang="0">
                <a:pos x="49" y="6"/>
              </a:cxn>
              <a:cxn ang="0">
                <a:pos x="42" y="6"/>
              </a:cxn>
              <a:cxn ang="0">
                <a:pos x="40" y="9"/>
              </a:cxn>
              <a:cxn ang="0">
                <a:pos x="40" y="15"/>
              </a:cxn>
              <a:cxn ang="0">
                <a:pos x="42" y="18"/>
              </a:cxn>
              <a:cxn ang="0">
                <a:pos x="49" y="18"/>
              </a:cxn>
              <a:cxn ang="0">
                <a:pos x="51" y="15"/>
              </a:cxn>
              <a:cxn ang="0">
                <a:pos x="51" y="9"/>
              </a:cxn>
            </a:cxnLst>
            <a:rect l="0" t="0" r="r" b="b"/>
            <a:pathLst>
              <a:path w="58" h="58">
                <a:moveTo>
                  <a:pt x="58" y="50"/>
                </a:moveTo>
                <a:cubicBezTo>
                  <a:pt x="58" y="54"/>
                  <a:pt x="55" y="58"/>
                  <a:pt x="51" y="58"/>
                </a:cubicBezTo>
                <a:cubicBezTo>
                  <a:pt x="7" y="58"/>
                  <a:pt x="7" y="58"/>
                  <a:pt x="7" y="58"/>
                </a:cubicBezTo>
                <a:cubicBezTo>
                  <a:pt x="3" y="58"/>
                  <a:pt x="0" y="54"/>
                  <a:pt x="0" y="50"/>
                </a:cubicBezTo>
                <a:cubicBezTo>
                  <a:pt x="0" y="7"/>
                  <a:pt x="0" y="7"/>
                  <a:pt x="0" y="7"/>
                </a:cubicBezTo>
                <a:cubicBezTo>
                  <a:pt x="0" y="3"/>
                  <a:pt x="3" y="0"/>
                  <a:pt x="7" y="0"/>
                </a:cubicBezTo>
                <a:cubicBezTo>
                  <a:pt x="51" y="0"/>
                  <a:pt x="51" y="0"/>
                  <a:pt x="51" y="0"/>
                </a:cubicBezTo>
                <a:cubicBezTo>
                  <a:pt x="55" y="0"/>
                  <a:pt x="58" y="3"/>
                  <a:pt x="58" y="7"/>
                </a:cubicBezTo>
                <a:lnTo>
                  <a:pt x="58" y="50"/>
                </a:lnTo>
                <a:close/>
                <a:moveTo>
                  <a:pt x="51" y="24"/>
                </a:moveTo>
                <a:cubicBezTo>
                  <a:pt x="46" y="24"/>
                  <a:pt x="46" y="24"/>
                  <a:pt x="46" y="24"/>
                </a:cubicBezTo>
                <a:cubicBezTo>
                  <a:pt x="47" y="26"/>
                  <a:pt x="47" y="27"/>
                  <a:pt x="47" y="29"/>
                </a:cubicBezTo>
                <a:cubicBezTo>
                  <a:pt x="47" y="39"/>
                  <a:pt x="39" y="47"/>
                  <a:pt x="29" y="47"/>
                </a:cubicBezTo>
                <a:cubicBezTo>
                  <a:pt x="19" y="47"/>
                  <a:pt x="11" y="39"/>
                  <a:pt x="11" y="29"/>
                </a:cubicBezTo>
                <a:cubicBezTo>
                  <a:pt x="11" y="27"/>
                  <a:pt x="11" y="26"/>
                  <a:pt x="12" y="24"/>
                </a:cubicBezTo>
                <a:cubicBezTo>
                  <a:pt x="6" y="24"/>
                  <a:pt x="6" y="24"/>
                  <a:pt x="6" y="24"/>
                </a:cubicBezTo>
                <a:cubicBezTo>
                  <a:pt x="6" y="49"/>
                  <a:pt x="6" y="49"/>
                  <a:pt x="6" y="49"/>
                </a:cubicBezTo>
                <a:cubicBezTo>
                  <a:pt x="6" y="50"/>
                  <a:pt x="7" y="51"/>
                  <a:pt x="9" y="51"/>
                </a:cubicBezTo>
                <a:cubicBezTo>
                  <a:pt x="49" y="51"/>
                  <a:pt x="49" y="51"/>
                  <a:pt x="49" y="51"/>
                </a:cubicBezTo>
                <a:cubicBezTo>
                  <a:pt x="50" y="51"/>
                  <a:pt x="51" y="50"/>
                  <a:pt x="51" y="49"/>
                </a:cubicBezTo>
                <a:lnTo>
                  <a:pt x="51" y="24"/>
                </a:lnTo>
                <a:close/>
                <a:moveTo>
                  <a:pt x="29" y="17"/>
                </a:moveTo>
                <a:cubicBezTo>
                  <a:pt x="23" y="17"/>
                  <a:pt x="17" y="22"/>
                  <a:pt x="17" y="29"/>
                </a:cubicBezTo>
                <a:cubicBezTo>
                  <a:pt x="17" y="35"/>
                  <a:pt x="23" y="40"/>
                  <a:pt x="29" y="40"/>
                </a:cubicBezTo>
                <a:cubicBezTo>
                  <a:pt x="35" y="40"/>
                  <a:pt x="41" y="35"/>
                  <a:pt x="41" y="29"/>
                </a:cubicBezTo>
                <a:cubicBezTo>
                  <a:pt x="41" y="22"/>
                  <a:pt x="35" y="17"/>
                  <a:pt x="29" y="17"/>
                </a:cubicBezTo>
                <a:close/>
                <a:moveTo>
                  <a:pt x="51" y="9"/>
                </a:moveTo>
                <a:cubicBezTo>
                  <a:pt x="51" y="7"/>
                  <a:pt x="50" y="6"/>
                  <a:pt x="49" y="6"/>
                </a:cubicBezTo>
                <a:cubicBezTo>
                  <a:pt x="42" y="6"/>
                  <a:pt x="42" y="6"/>
                  <a:pt x="42" y="6"/>
                </a:cubicBezTo>
                <a:cubicBezTo>
                  <a:pt x="41" y="6"/>
                  <a:pt x="40" y="7"/>
                  <a:pt x="40" y="9"/>
                </a:cubicBezTo>
                <a:cubicBezTo>
                  <a:pt x="40" y="15"/>
                  <a:pt x="40" y="15"/>
                  <a:pt x="40" y="15"/>
                </a:cubicBezTo>
                <a:cubicBezTo>
                  <a:pt x="40" y="16"/>
                  <a:pt x="41" y="18"/>
                  <a:pt x="42" y="18"/>
                </a:cubicBezTo>
                <a:cubicBezTo>
                  <a:pt x="49" y="18"/>
                  <a:pt x="49" y="18"/>
                  <a:pt x="49" y="18"/>
                </a:cubicBezTo>
                <a:cubicBezTo>
                  <a:pt x="50" y="18"/>
                  <a:pt x="51" y="16"/>
                  <a:pt x="51" y="15"/>
                </a:cubicBezTo>
                <a:lnTo>
                  <a:pt x="51" y="9"/>
                </a:ln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242" name="Freeform 14">
            <a:extLst>
              <a:ext uri="{FF2B5EF4-FFF2-40B4-BE49-F238E27FC236}">
                <a16:creationId xmlns:a16="http://schemas.microsoft.com/office/drawing/2014/main" id="{ADA7CF8A-F55A-48BD-BA6E-5CFBAEA31198}"/>
              </a:ext>
            </a:extLst>
          </p:cNvPr>
          <p:cNvSpPr>
            <a:spLocks noEditPoints="1"/>
          </p:cNvSpPr>
          <p:nvPr/>
        </p:nvSpPr>
        <p:spPr bwMode="auto">
          <a:xfrm>
            <a:off x="10543969" y="3803899"/>
            <a:ext cx="261307" cy="201084"/>
          </a:xfrm>
          <a:custGeom>
            <a:avLst/>
            <a:gdLst/>
            <a:ahLst/>
            <a:cxnLst>
              <a:cxn ang="0">
                <a:pos x="78" y="47"/>
              </a:cxn>
              <a:cxn ang="0">
                <a:pos x="76" y="48"/>
              </a:cxn>
              <a:cxn ang="0">
                <a:pos x="73" y="48"/>
              </a:cxn>
              <a:cxn ang="0">
                <a:pos x="73" y="53"/>
              </a:cxn>
              <a:cxn ang="0">
                <a:pos x="65" y="60"/>
              </a:cxn>
              <a:cxn ang="0">
                <a:pos x="58" y="53"/>
              </a:cxn>
              <a:cxn ang="0">
                <a:pos x="58" y="48"/>
              </a:cxn>
              <a:cxn ang="0">
                <a:pos x="19" y="48"/>
              </a:cxn>
              <a:cxn ang="0">
                <a:pos x="19" y="53"/>
              </a:cxn>
              <a:cxn ang="0">
                <a:pos x="12" y="60"/>
              </a:cxn>
              <a:cxn ang="0">
                <a:pos x="5" y="53"/>
              </a:cxn>
              <a:cxn ang="0">
                <a:pos x="5" y="48"/>
              </a:cxn>
              <a:cxn ang="0">
                <a:pos x="1" y="48"/>
              </a:cxn>
              <a:cxn ang="0">
                <a:pos x="0" y="47"/>
              </a:cxn>
              <a:cxn ang="0">
                <a:pos x="0" y="32"/>
              </a:cxn>
              <a:cxn ang="0">
                <a:pos x="8" y="24"/>
              </a:cxn>
              <a:cxn ang="0">
                <a:pos x="9" y="24"/>
              </a:cxn>
              <a:cxn ang="0">
                <a:pos x="13" y="8"/>
              </a:cxn>
              <a:cxn ang="0">
                <a:pos x="24" y="0"/>
              </a:cxn>
              <a:cxn ang="0">
                <a:pos x="53" y="0"/>
              </a:cxn>
              <a:cxn ang="0">
                <a:pos x="64" y="8"/>
              </a:cxn>
              <a:cxn ang="0">
                <a:pos x="68" y="24"/>
              </a:cxn>
              <a:cxn ang="0">
                <a:pos x="69" y="24"/>
              </a:cxn>
              <a:cxn ang="0">
                <a:pos x="78" y="32"/>
              </a:cxn>
              <a:cxn ang="0">
                <a:pos x="78" y="47"/>
              </a:cxn>
              <a:cxn ang="0">
                <a:pos x="12" y="30"/>
              </a:cxn>
              <a:cxn ang="0">
                <a:pos x="6" y="36"/>
              </a:cxn>
              <a:cxn ang="0">
                <a:pos x="12" y="42"/>
              </a:cxn>
              <a:cxn ang="0">
                <a:pos x="18" y="36"/>
              </a:cxn>
              <a:cxn ang="0">
                <a:pos x="12" y="30"/>
              </a:cxn>
              <a:cxn ang="0">
                <a:pos x="58" y="24"/>
              </a:cxn>
              <a:cxn ang="0">
                <a:pos x="55" y="10"/>
              </a:cxn>
              <a:cxn ang="0">
                <a:pos x="53" y="9"/>
              </a:cxn>
              <a:cxn ang="0">
                <a:pos x="24" y="9"/>
              </a:cxn>
              <a:cxn ang="0">
                <a:pos x="23" y="10"/>
              </a:cxn>
              <a:cxn ang="0">
                <a:pos x="19" y="24"/>
              </a:cxn>
              <a:cxn ang="0">
                <a:pos x="58" y="24"/>
              </a:cxn>
              <a:cxn ang="0">
                <a:pos x="65" y="30"/>
              </a:cxn>
              <a:cxn ang="0">
                <a:pos x="59" y="36"/>
              </a:cxn>
              <a:cxn ang="0">
                <a:pos x="65" y="42"/>
              </a:cxn>
              <a:cxn ang="0">
                <a:pos x="71" y="36"/>
              </a:cxn>
              <a:cxn ang="0">
                <a:pos x="65" y="30"/>
              </a:cxn>
            </a:cxnLst>
            <a:rect l="0" t="0" r="r" b="b"/>
            <a:pathLst>
              <a:path w="78" h="60">
                <a:moveTo>
                  <a:pt x="78" y="47"/>
                </a:moveTo>
                <a:cubicBezTo>
                  <a:pt x="78" y="48"/>
                  <a:pt x="77" y="48"/>
                  <a:pt x="76" y="48"/>
                </a:cubicBezTo>
                <a:cubicBezTo>
                  <a:pt x="73" y="48"/>
                  <a:pt x="73" y="48"/>
                  <a:pt x="73" y="48"/>
                </a:cubicBezTo>
                <a:cubicBezTo>
                  <a:pt x="73" y="53"/>
                  <a:pt x="73" y="53"/>
                  <a:pt x="73" y="53"/>
                </a:cubicBezTo>
                <a:cubicBezTo>
                  <a:pt x="73" y="57"/>
                  <a:pt x="69" y="60"/>
                  <a:pt x="65" y="60"/>
                </a:cubicBezTo>
                <a:cubicBezTo>
                  <a:pt x="61" y="60"/>
                  <a:pt x="58" y="57"/>
                  <a:pt x="58" y="53"/>
                </a:cubicBezTo>
                <a:cubicBezTo>
                  <a:pt x="58" y="48"/>
                  <a:pt x="58" y="48"/>
                  <a:pt x="58" y="48"/>
                </a:cubicBezTo>
                <a:cubicBezTo>
                  <a:pt x="19" y="48"/>
                  <a:pt x="19" y="48"/>
                  <a:pt x="19" y="48"/>
                </a:cubicBezTo>
                <a:cubicBezTo>
                  <a:pt x="19" y="53"/>
                  <a:pt x="19" y="53"/>
                  <a:pt x="19" y="53"/>
                </a:cubicBezTo>
                <a:cubicBezTo>
                  <a:pt x="19" y="57"/>
                  <a:pt x="16" y="60"/>
                  <a:pt x="12" y="60"/>
                </a:cubicBezTo>
                <a:cubicBezTo>
                  <a:pt x="8" y="60"/>
                  <a:pt x="5" y="57"/>
                  <a:pt x="5" y="53"/>
                </a:cubicBezTo>
                <a:cubicBezTo>
                  <a:pt x="5" y="48"/>
                  <a:pt x="5" y="48"/>
                  <a:pt x="5" y="48"/>
                </a:cubicBezTo>
                <a:cubicBezTo>
                  <a:pt x="1" y="48"/>
                  <a:pt x="1" y="48"/>
                  <a:pt x="1" y="48"/>
                </a:cubicBezTo>
                <a:cubicBezTo>
                  <a:pt x="0" y="48"/>
                  <a:pt x="0" y="48"/>
                  <a:pt x="0" y="47"/>
                </a:cubicBezTo>
                <a:cubicBezTo>
                  <a:pt x="0" y="32"/>
                  <a:pt x="0" y="32"/>
                  <a:pt x="0" y="32"/>
                </a:cubicBezTo>
                <a:cubicBezTo>
                  <a:pt x="0" y="28"/>
                  <a:pt x="4" y="24"/>
                  <a:pt x="8" y="24"/>
                </a:cubicBezTo>
                <a:cubicBezTo>
                  <a:pt x="9" y="24"/>
                  <a:pt x="9" y="24"/>
                  <a:pt x="9" y="24"/>
                </a:cubicBezTo>
                <a:cubicBezTo>
                  <a:pt x="13" y="8"/>
                  <a:pt x="13" y="8"/>
                  <a:pt x="13" y="8"/>
                </a:cubicBezTo>
                <a:cubicBezTo>
                  <a:pt x="14" y="3"/>
                  <a:pt x="19" y="0"/>
                  <a:pt x="24" y="0"/>
                </a:cubicBezTo>
                <a:cubicBezTo>
                  <a:pt x="53" y="0"/>
                  <a:pt x="53" y="0"/>
                  <a:pt x="53" y="0"/>
                </a:cubicBezTo>
                <a:cubicBezTo>
                  <a:pt x="58" y="0"/>
                  <a:pt x="63" y="3"/>
                  <a:pt x="64" y="8"/>
                </a:cubicBezTo>
                <a:cubicBezTo>
                  <a:pt x="68" y="24"/>
                  <a:pt x="68" y="24"/>
                  <a:pt x="68" y="24"/>
                </a:cubicBezTo>
                <a:cubicBezTo>
                  <a:pt x="69" y="24"/>
                  <a:pt x="69" y="24"/>
                  <a:pt x="69" y="24"/>
                </a:cubicBezTo>
                <a:cubicBezTo>
                  <a:pt x="74" y="24"/>
                  <a:pt x="78" y="28"/>
                  <a:pt x="78" y="32"/>
                </a:cubicBezTo>
                <a:lnTo>
                  <a:pt x="78" y="47"/>
                </a:lnTo>
                <a:close/>
                <a:moveTo>
                  <a:pt x="12" y="30"/>
                </a:moveTo>
                <a:cubicBezTo>
                  <a:pt x="9" y="30"/>
                  <a:pt x="6" y="33"/>
                  <a:pt x="6" y="36"/>
                </a:cubicBezTo>
                <a:cubicBezTo>
                  <a:pt x="6" y="39"/>
                  <a:pt x="9" y="42"/>
                  <a:pt x="12" y="42"/>
                </a:cubicBezTo>
                <a:cubicBezTo>
                  <a:pt x="15" y="42"/>
                  <a:pt x="18" y="39"/>
                  <a:pt x="18" y="36"/>
                </a:cubicBezTo>
                <a:cubicBezTo>
                  <a:pt x="18" y="33"/>
                  <a:pt x="15" y="30"/>
                  <a:pt x="12" y="30"/>
                </a:cubicBezTo>
                <a:close/>
                <a:moveTo>
                  <a:pt x="58" y="24"/>
                </a:moveTo>
                <a:cubicBezTo>
                  <a:pt x="55" y="10"/>
                  <a:pt x="55" y="10"/>
                  <a:pt x="55" y="10"/>
                </a:cubicBezTo>
                <a:cubicBezTo>
                  <a:pt x="54" y="10"/>
                  <a:pt x="54" y="9"/>
                  <a:pt x="53" y="9"/>
                </a:cubicBezTo>
                <a:cubicBezTo>
                  <a:pt x="24" y="9"/>
                  <a:pt x="24" y="9"/>
                  <a:pt x="24" y="9"/>
                </a:cubicBezTo>
                <a:cubicBezTo>
                  <a:pt x="24" y="9"/>
                  <a:pt x="23" y="10"/>
                  <a:pt x="23" y="10"/>
                </a:cubicBezTo>
                <a:cubicBezTo>
                  <a:pt x="19" y="24"/>
                  <a:pt x="19" y="24"/>
                  <a:pt x="19" y="24"/>
                </a:cubicBezTo>
                <a:lnTo>
                  <a:pt x="58" y="24"/>
                </a:lnTo>
                <a:close/>
                <a:moveTo>
                  <a:pt x="65" y="30"/>
                </a:moveTo>
                <a:cubicBezTo>
                  <a:pt x="62" y="30"/>
                  <a:pt x="59" y="33"/>
                  <a:pt x="59" y="36"/>
                </a:cubicBezTo>
                <a:cubicBezTo>
                  <a:pt x="59" y="39"/>
                  <a:pt x="62" y="42"/>
                  <a:pt x="65" y="42"/>
                </a:cubicBezTo>
                <a:cubicBezTo>
                  <a:pt x="69" y="42"/>
                  <a:pt x="71" y="39"/>
                  <a:pt x="71" y="36"/>
                </a:cubicBezTo>
                <a:cubicBezTo>
                  <a:pt x="71" y="33"/>
                  <a:pt x="69" y="30"/>
                  <a:pt x="65" y="30"/>
                </a:cubicBez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243" name="Freeform 230">
            <a:extLst>
              <a:ext uri="{FF2B5EF4-FFF2-40B4-BE49-F238E27FC236}">
                <a16:creationId xmlns:a16="http://schemas.microsoft.com/office/drawing/2014/main" id="{CF1C0D68-EC07-464B-83A7-2DB5D48C51C6}"/>
              </a:ext>
            </a:extLst>
          </p:cNvPr>
          <p:cNvSpPr>
            <a:spLocks noEditPoints="1"/>
          </p:cNvSpPr>
          <p:nvPr/>
        </p:nvSpPr>
        <p:spPr bwMode="auto">
          <a:xfrm>
            <a:off x="10551994" y="4772251"/>
            <a:ext cx="235733" cy="235825"/>
          </a:xfrm>
          <a:custGeom>
            <a:avLst/>
            <a:gdLst/>
            <a:ahLst/>
            <a:cxnLst>
              <a:cxn ang="0">
                <a:pos x="48" y="26"/>
              </a:cxn>
              <a:cxn ang="0">
                <a:pos x="16" y="58"/>
              </a:cxn>
              <a:cxn ang="0">
                <a:pos x="0" y="58"/>
              </a:cxn>
              <a:cxn ang="0">
                <a:pos x="0" y="42"/>
              </a:cxn>
              <a:cxn ang="0">
                <a:pos x="32" y="10"/>
              </a:cxn>
              <a:cxn ang="0">
                <a:pos x="48" y="26"/>
              </a:cxn>
              <a:cxn ang="0">
                <a:pos x="18" y="50"/>
              </a:cxn>
              <a:cxn ang="0">
                <a:pos x="9" y="41"/>
              </a:cxn>
              <a:cxn ang="0">
                <a:pos x="5" y="44"/>
              </a:cxn>
              <a:cxn ang="0">
                <a:pos x="5" y="48"/>
              </a:cxn>
              <a:cxn ang="0">
                <a:pos x="10" y="48"/>
              </a:cxn>
              <a:cxn ang="0">
                <a:pos x="10" y="53"/>
              </a:cxn>
              <a:cxn ang="0">
                <a:pos x="14" y="53"/>
              </a:cxn>
              <a:cxn ang="0">
                <a:pos x="18" y="50"/>
              </a:cxn>
              <a:cxn ang="0">
                <a:pos x="33" y="17"/>
              </a:cxn>
              <a:cxn ang="0">
                <a:pos x="33" y="17"/>
              </a:cxn>
              <a:cxn ang="0">
                <a:pos x="12" y="38"/>
              </a:cxn>
              <a:cxn ang="0">
                <a:pos x="12" y="38"/>
              </a:cxn>
              <a:cxn ang="0">
                <a:pos x="13" y="39"/>
              </a:cxn>
              <a:cxn ang="0">
                <a:pos x="13" y="39"/>
              </a:cxn>
              <a:cxn ang="0">
                <a:pos x="34" y="18"/>
              </a:cxn>
              <a:cxn ang="0">
                <a:pos x="34" y="18"/>
              </a:cxn>
              <a:cxn ang="0">
                <a:pos x="33" y="17"/>
              </a:cxn>
              <a:cxn ang="0">
                <a:pos x="57" y="18"/>
              </a:cxn>
              <a:cxn ang="0">
                <a:pos x="50" y="24"/>
              </a:cxn>
              <a:cxn ang="0">
                <a:pos x="34" y="8"/>
              </a:cxn>
              <a:cxn ang="0">
                <a:pos x="41" y="2"/>
              </a:cxn>
              <a:cxn ang="0">
                <a:pos x="44" y="0"/>
              </a:cxn>
              <a:cxn ang="0">
                <a:pos x="48" y="2"/>
              </a:cxn>
              <a:cxn ang="0">
                <a:pos x="57" y="11"/>
              </a:cxn>
              <a:cxn ang="0">
                <a:pos x="58" y="14"/>
              </a:cxn>
              <a:cxn ang="0">
                <a:pos x="57" y="18"/>
              </a:cxn>
            </a:cxnLst>
            <a:rect l="0" t="0" r="r" b="b"/>
            <a:pathLst>
              <a:path w="58" h="58">
                <a:moveTo>
                  <a:pt x="48" y="26"/>
                </a:moveTo>
                <a:cubicBezTo>
                  <a:pt x="16" y="58"/>
                  <a:pt x="16" y="58"/>
                  <a:pt x="16" y="58"/>
                </a:cubicBezTo>
                <a:cubicBezTo>
                  <a:pt x="0" y="58"/>
                  <a:pt x="0" y="58"/>
                  <a:pt x="0" y="58"/>
                </a:cubicBezTo>
                <a:cubicBezTo>
                  <a:pt x="0" y="42"/>
                  <a:pt x="0" y="42"/>
                  <a:pt x="0" y="42"/>
                </a:cubicBezTo>
                <a:cubicBezTo>
                  <a:pt x="32" y="10"/>
                  <a:pt x="32" y="10"/>
                  <a:pt x="32" y="10"/>
                </a:cubicBezTo>
                <a:lnTo>
                  <a:pt x="48" y="26"/>
                </a:lnTo>
                <a:close/>
                <a:moveTo>
                  <a:pt x="18" y="50"/>
                </a:moveTo>
                <a:cubicBezTo>
                  <a:pt x="9" y="41"/>
                  <a:pt x="9" y="41"/>
                  <a:pt x="9" y="41"/>
                </a:cubicBezTo>
                <a:cubicBezTo>
                  <a:pt x="5" y="44"/>
                  <a:pt x="5" y="44"/>
                  <a:pt x="5" y="44"/>
                </a:cubicBezTo>
                <a:cubicBezTo>
                  <a:pt x="5" y="48"/>
                  <a:pt x="5" y="48"/>
                  <a:pt x="5" y="48"/>
                </a:cubicBezTo>
                <a:cubicBezTo>
                  <a:pt x="10" y="48"/>
                  <a:pt x="10" y="48"/>
                  <a:pt x="10" y="48"/>
                </a:cubicBezTo>
                <a:cubicBezTo>
                  <a:pt x="10" y="53"/>
                  <a:pt x="10" y="53"/>
                  <a:pt x="10" y="53"/>
                </a:cubicBezTo>
                <a:cubicBezTo>
                  <a:pt x="14" y="53"/>
                  <a:pt x="14" y="53"/>
                  <a:pt x="14" y="53"/>
                </a:cubicBezTo>
                <a:lnTo>
                  <a:pt x="18" y="50"/>
                </a:lnTo>
                <a:close/>
                <a:moveTo>
                  <a:pt x="33" y="17"/>
                </a:moveTo>
                <a:cubicBezTo>
                  <a:pt x="33" y="17"/>
                  <a:pt x="33" y="17"/>
                  <a:pt x="33" y="17"/>
                </a:cubicBezTo>
                <a:cubicBezTo>
                  <a:pt x="12" y="38"/>
                  <a:pt x="12" y="38"/>
                  <a:pt x="12" y="38"/>
                </a:cubicBezTo>
                <a:cubicBezTo>
                  <a:pt x="12" y="38"/>
                  <a:pt x="12" y="38"/>
                  <a:pt x="12" y="38"/>
                </a:cubicBezTo>
                <a:cubicBezTo>
                  <a:pt x="12" y="39"/>
                  <a:pt x="12" y="39"/>
                  <a:pt x="13" y="39"/>
                </a:cubicBezTo>
                <a:cubicBezTo>
                  <a:pt x="13" y="39"/>
                  <a:pt x="13" y="39"/>
                  <a:pt x="13" y="39"/>
                </a:cubicBezTo>
                <a:cubicBezTo>
                  <a:pt x="34" y="18"/>
                  <a:pt x="34" y="18"/>
                  <a:pt x="34" y="18"/>
                </a:cubicBezTo>
                <a:cubicBezTo>
                  <a:pt x="34" y="18"/>
                  <a:pt x="34" y="18"/>
                  <a:pt x="34" y="18"/>
                </a:cubicBezTo>
                <a:cubicBezTo>
                  <a:pt x="34" y="17"/>
                  <a:pt x="34" y="17"/>
                  <a:pt x="33" y="17"/>
                </a:cubicBezTo>
                <a:close/>
                <a:moveTo>
                  <a:pt x="57" y="18"/>
                </a:moveTo>
                <a:cubicBezTo>
                  <a:pt x="50" y="24"/>
                  <a:pt x="50" y="24"/>
                  <a:pt x="50" y="24"/>
                </a:cubicBezTo>
                <a:cubicBezTo>
                  <a:pt x="34" y="8"/>
                  <a:pt x="34" y="8"/>
                  <a:pt x="34" y="8"/>
                </a:cubicBezTo>
                <a:cubicBezTo>
                  <a:pt x="41" y="2"/>
                  <a:pt x="41" y="2"/>
                  <a:pt x="41" y="2"/>
                </a:cubicBezTo>
                <a:cubicBezTo>
                  <a:pt x="42" y="1"/>
                  <a:pt x="43" y="0"/>
                  <a:pt x="44" y="0"/>
                </a:cubicBezTo>
                <a:cubicBezTo>
                  <a:pt x="45" y="0"/>
                  <a:pt x="47" y="1"/>
                  <a:pt x="48" y="2"/>
                </a:cubicBezTo>
                <a:cubicBezTo>
                  <a:pt x="57" y="11"/>
                  <a:pt x="57" y="11"/>
                  <a:pt x="57" y="11"/>
                </a:cubicBezTo>
                <a:cubicBezTo>
                  <a:pt x="57" y="12"/>
                  <a:pt x="58" y="13"/>
                  <a:pt x="58" y="14"/>
                </a:cubicBezTo>
                <a:cubicBezTo>
                  <a:pt x="58" y="15"/>
                  <a:pt x="57" y="17"/>
                  <a:pt x="57" y="18"/>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244" name="CuadroTexto 243">
            <a:extLst>
              <a:ext uri="{FF2B5EF4-FFF2-40B4-BE49-F238E27FC236}">
                <a16:creationId xmlns:a16="http://schemas.microsoft.com/office/drawing/2014/main" id="{43119EDB-F205-4B23-89C5-57DB753A4D40}"/>
              </a:ext>
            </a:extLst>
          </p:cNvPr>
          <p:cNvSpPr txBox="1"/>
          <p:nvPr/>
        </p:nvSpPr>
        <p:spPr>
          <a:xfrm>
            <a:off x="8765580" y="2223663"/>
            <a:ext cx="1389062" cy="307777"/>
          </a:xfrm>
          <a:prstGeom prst="rect">
            <a:avLst/>
          </a:prstGeom>
          <a:noFill/>
        </p:spPr>
        <p:txBody>
          <a:bodyPr wrap="square" rtlCol="0">
            <a:spAutoFit/>
          </a:bodyPr>
          <a:lstStyle/>
          <a:p>
            <a:pPr algn="r"/>
            <a:r>
              <a:rPr lang="en-US" sz="1400" b="1" dirty="0">
                <a:solidFill>
                  <a:srgbClr val="4472C4"/>
                </a:solidFill>
              </a:rPr>
              <a:t>Write your Title</a:t>
            </a:r>
          </a:p>
        </p:txBody>
      </p:sp>
      <p:sp>
        <p:nvSpPr>
          <p:cNvPr id="245" name="CuadroTexto 244">
            <a:extLst>
              <a:ext uri="{FF2B5EF4-FFF2-40B4-BE49-F238E27FC236}">
                <a16:creationId xmlns:a16="http://schemas.microsoft.com/office/drawing/2014/main" id="{C0A39D84-52BA-47A5-ACCF-9E77CF084B72}"/>
              </a:ext>
            </a:extLst>
          </p:cNvPr>
          <p:cNvSpPr txBox="1"/>
          <p:nvPr/>
        </p:nvSpPr>
        <p:spPr>
          <a:xfrm>
            <a:off x="8383057" y="2486722"/>
            <a:ext cx="1820612" cy="707886"/>
          </a:xfrm>
          <a:prstGeom prst="rect">
            <a:avLst/>
          </a:prstGeom>
          <a:noFill/>
        </p:spPr>
        <p:txBody>
          <a:bodyPr wrap="square" rtlCol="0">
            <a:spAutoFit/>
          </a:bodyPr>
          <a:lstStyle/>
          <a:p>
            <a:pPr algn="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246" name="CuadroTexto 245">
            <a:extLst>
              <a:ext uri="{FF2B5EF4-FFF2-40B4-BE49-F238E27FC236}">
                <a16:creationId xmlns:a16="http://schemas.microsoft.com/office/drawing/2014/main" id="{58B4CA65-B459-4787-8F3A-372703E22663}"/>
              </a:ext>
            </a:extLst>
          </p:cNvPr>
          <p:cNvSpPr txBox="1"/>
          <p:nvPr/>
        </p:nvSpPr>
        <p:spPr>
          <a:xfrm>
            <a:off x="8766626" y="3356697"/>
            <a:ext cx="1389062" cy="307777"/>
          </a:xfrm>
          <a:prstGeom prst="rect">
            <a:avLst/>
          </a:prstGeom>
          <a:noFill/>
        </p:spPr>
        <p:txBody>
          <a:bodyPr wrap="square" rtlCol="0">
            <a:spAutoFit/>
          </a:bodyPr>
          <a:lstStyle/>
          <a:p>
            <a:pPr algn="r"/>
            <a:r>
              <a:rPr lang="en-US" sz="1400" b="1" dirty="0">
                <a:solidFill>
                  <a:srgbClr val="ED7D31"/>
                </a:solidFill>
              </a:rPr>
              <a:t>Write your Title</a:t>
            </a:r>
          </a:p>
        </p:txBody>
      </p:sp>
      <p:sp>
        <p:nvSpPr>
          <p:cNvPr id="247" name="CuadroTexto 246">
            <a:extLst>
              <a:ext uri="{FF2B5EF4-FFF2-40B4-BE49-F238E27FC236}">
                <a16:creationId xmlns:a16="http://schemas.microsoft.com/office/drawing/2014/main" id="{6FA81D7C-62CB-447E-B60F-8EB88AF05DEE}"/>
              </a:ext>
            </a:extLst>
          </p:cNvPr>
          <p:cNvSpPr txBox="1"/>
          <p:nvPr/>
        </p:nvSpPr>
        <p:spPr>
          <a:xfrm>
            <a:off x="8384103" y="3619756"/>
            <a:ext cx="1820612" cy="707886"/>
          </a:xfrm>
          <a:prstGeom prst="rect">
            <a:avLst/>
          </a:prstGeom>
          <a:noFill/>
        </p:spPr>
        <p:txBody>
          <a:bodyPr wrap="square" rtlCol="0">
            <a:spAutoFit/>
          </a:bodyPr>
          <a:lstStyle/>
          <a:p>
            <a:pPr algn="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248" name="CuadroTexto 247">
            <a:extLst>
              <a:ext uri="{FF2B5EF4-FFF2-40B4-BE49-F238E27FC236}">
                <a16:creationId xmlns:a16="http://schemas.microsoft.com/office/drawing/2014/main" id="{23AF54CB-ED0D-4BF2-AE27-A25B8C85666D}"/>
              </a:ext>
            </a:extLst>
          </p:cNvPr>
          <p:cNvSpPr txBox="1"/>
          <p:nvPr/>
        </p:nvSpPr>
        <p:spPr>
          <a:xfrm>
            <a:off x="8472488" y="4470847"/>
            <a:ext cx="1666921" cy="307777"/>
          </a:xfrm>
          <a:prstGeom prst="rect">
            <a:avLst/>
          </a:prstGeom>
          <a:noFill/>
        </p:spPr>
        <p:txBody>
          <a:bodyPr wrap="square" rtlCol="0">
            <a:spAutoFit/>
          </a:bodyPr>
          <a:lstStyle/>
          <a:p>
            <a:pPr algn="r"/>
            <a:r>
              <a:rPr lang="en-US" sz="1400" b="1" dirty="0">
                <a:solidFill>
                  <a:srgbClr val="FFC000"/>
                </a:solidFill>
              </a:rPr>
              <a:t>Write your Title</a:t>
            </a:r>
          </a:p>
        </p:txBody>
      </p:sp>
      <p:sp>
        <p:nvSpPr>
          <p:cNvPr id="249" name="CuadroTexto 248">
            <a:extLst>
              <a:ext uri="{FF2B5EF4-FFF2-40B4-BE49-F238E27FC236}">
                <a16:creationId xmlns:a16="http://schemas.microsoft.com/office/drawing/2014/main" id="{CF713E03-C476-40FA-9722-77360048C679}"/>
              </a:ext>
            </a:extLst>
          </p:cNvPr>
          <p:cNvSpPr txBox="1"/>
          <p:nvPr/>
        </p:nvSpPr>
        <p:spPr>
          <a:xfrm>
            <a:off x="8367824" y="4733906"/>
            <a:ext cx="1820612" cy="707886"/>
          </a:xfrm>
          <a:prstGeom prst="rect">
            <a:avLst/>
          </a:prstGeom>
          <a:noFill/>
        </p:spPr>
        <p:txBody>
          <a:bodyPr wrap="square" rtlCol="0">
            <a:spAutoFit/>
          </a:bodyPr>
          <a:lstStyle/>
          <a:p>
            <a:pPr algn="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Tree>
    <p:extLst>
      <p:ext uri="{BB962C8B-B14F-4D97-AF65-F5344CB8AC3E}">
        <p14:creationId xmlns:p14="http://schemas.microsoft.com/office/powerpoint/2010/main" val="399811330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a:extLst>
              <a:ext uri="{FF2B5EF4-FFF2-40B4-BE49-F238E27FC236}">
                <a16:creationId xmlns:a16="http://schemas.microsoft.com/office/drawing/2014/main" id="{DF16B96D-B673-4555-B1B6-FF2E12321481}"/>
              </a:ext>
            </a:extLst>
          </p:cNvPr>
          <p:cNvSpPr>
            <a:spLocks noChangeAspect="1" noChangeArrowheads="1" noTextEdit="1"/>
          </p:cNvSpPr>
          <p:nvPr/>
        </p:nvSpPr>
        <p:spPr bwMode="auto">
          <a:xfrm>
            <a:off x="1079500" y="624285"/>
            <a:ext cx="9271000" cy="4714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3" name="Freeform 5">
            <a:extLst>
              <a:ext uri="{FF2B5EF4-FFF2-40B4-BE49-F238E27FC236}">
                <a16:creationId xmlns:a16="http://schemas.microsoft.com/office/drawing/2014/main" id="{5B80C887-B095-4CEF-B34A-B7E22B5A1CB2}"/>
              </a:ext>
            </a:extLst>
          </p:cNvPr>
          <p:cNvSpPr>
            <a:spLocks noEditPoints="1"/>
          </p:cNvSpPr>
          <p:nvPr/>
        </p:nvSpPr>
        <p:spPr bwMode="auto">
          <a:xfrm>
            <a:off x="1079500" y="621110"/>
            <a:ext cx="9267825" cy="4232275"/>
          </a:xfrm>
          <a:custGeom>
            <a:avLst/>
            <a:gdLst>
              <a:gd name="T0" fmla="*/ 2696 w 2696"/>
              <a:gd name="T1" fmla="*/ 0 h 1231"/>
              <a:gd name="T2" fmla="*/ 2563 w 2696"/>
              <a:gd name="T3" fmla="*/ 112 h 1231"/>
              <a:gd name="T4" fmla="*/ 2621 w 2696"/>
              <a:gd name="T5" fmla="*/ 116 h 1231"/>
              <a:gd name="T6" fmla="*/ 1929 w 2696"/>
              <a:gd name="T7" fmla="*/ 838 h 1231"/>
              <a:gd name="T8" fmla="*/ 1093 w 2696"/>
              <a:gd name="T9" fmla="*/ 1140 h 1231"/>
              <a:gd name="T10" fmla="*/ 104 w 2696"/>
              <a:gd name="T11" fmla="*/ 1156 h 1231"/>
              <a:gd name="T12" fmla="*/ 52 w 2696"/>
              <a:gd name="T13" fmla="*/ 1109 h 1231"/>
              <a:gd name="T14" fmla="*/ 0 w 2696"/>
              <a:gd name="T15" fmla="*/ 1161 h 1231"/>
              <a:gd name="T16" fmla="*/ 52 w 2696"/>
              <a:gd name="T17" fmla="*/ 1213 h 1231"/>
              <a:gd name="T18" fmla="*/ 99 w 2696"/>
              <a:gd name="T19" fmla="*/ 1183 h 1231"/>
              <a:gd name="T20" fmla="*/ 544 w 2696"/>
              <a:gd name="T21" fmla="*/ 1214 h 1231"/>
              <a:gd name="T22" fmla="*/ 1097 w 2696"/>
              <a:gd name="T23" fmla="*/ 1168 h 1231"/>
              <a:gd name="T24" fmla="*/ 1943 w 2696"/>
              <a:gd name="T25" fmla="*/ 863 h 1231"/>
              <a:gd name="T26" fmla="*/ 2646 w 2696"/>
              <a:gd name="T27" fmla="*/ 129 h 1231"/>
              <a:gd name="T28" fmla="*/ 2683 w 2696"/>
              <a:gd name="T29" fmla="*/ 173 h 1231"/>
              <a:gd name="T30" fmla="*/ 2696 w 2696"/>
              <a:gd name="T31" fmla="*/ 0 h 1231"/>
              <a:gd name="T32" fmla="*/ 52 w 2696"/>
              <a:gd name="T33" fmla="*/ 1185 h 1231"/>
              <a:gd name="T34" fmla="*/ 28 w 2696"/>
              <a:gd name="T35" fmla="*/ 1161 h 1231"/>
              <a:gd name="T36" fmla="*/ 52 w 2696"/>
              <a:gd name="T37" fmla="*/ 1137 h 1231"/>
              <a:gd name="T38" fmla="*/ 76 w 2696"/>
              <a:gd name="T39" fmla="*/ 1161 h 1231"/>
              <a:gd name="T40" fmla="*/ 52 w 2696"/>
              <a:gd name="T41" fmla="*/ 1185 h 1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96" h="1231">
                <a:moveTo>
                  <a:pt x="2696" y="0"/>
                </a:moveTo>
                <a:cubicBezTo>
                  <a:pt x="2563" y="112"/>
                  <a:pt x="2563" y="112"/>
                  <a:pt x="2563" y="112"/>
                </a:cubicBezTo>
                <a:cubicBezTo>
                  <a:pt x="2621" y="116"/>
                  <a:pt x="2621" y="116"/>
                  <a:pt x="2621" y="116"/>
                </a:cubicBezTo>
                <a:cubicBezTo>
                  <a:pt x="2453" y="419"/>
                  <a:pt x="2221" y="662"/>
                  <a:pt x="1929" y="838"/>
                </a:cubicBezTo>
                <a:cubicBezTo>
                  <a:pt x="1688" y="984"/>
                  <a:pt x="1407" y="1085"/>
                  <a:pt x="1093" y="1140"/>
                </a:cubicBezTo>
                <a:cubicBezTo>
                  <a:pt x="571" y="1231"/>
                  <a:pt x="129" y="1160"/>
                  <a:pt x="104" y="1156"/>
                </a:cubicBezTo>
                <a:cubicBezTo>
                  <a:pt x="101" y="1130"/>
                  <a:pt x="79" y="1109"/>
                  <a:pt x="52" y="1109"/>
                </a:cubicBezTo>
                <a:cubicBezTo>
                  <a:pt x="23" y="1109"/>
                  <a:pt x="0" y="1133"/>
                  <a:pt x="0" y="1161"/>
                </a:cubicBezTo>
                <a:cubicBezTo>
                  <a:pt x="0" y="1190"/>
                  <a:pt x="23" y="1213"/>
                  <a:pt x="52" y="1213"/>
                </a:cubicBezTo>
                <a:cubicBezTo>
                  <a:pt x="73" y="1213"/>
                  <a:pt x="91" y="1201"/>
                  <a:pt x="99" y="1183"/>
                </a:cubicBezTo>
                <a:cubicBezTo>
                  <a:pt x="116" y="1186"/>
                  <a:pt x="290" y="1214"/>
                  <a:pt x="544" y="1214"/>
                </a:cubicBezTo>
                <a:cubicBezTo>
                  <a:pt x="704" y="1214"/>
                  <a:pt x="894" y="1203"/>
                  <a:pt x="1097" y="1168"/>
                </a:cubicBezTo>
                <a:cubicBezTo>
                  <a:pt x="1415" y="1113"/>
                  <a:pt x="1699" y="1010"/>
                  <a:pt x="1943" y="863"/>
                </a:cubicBezTo>
                <a:cubicBezTo>
                  <a:pt x="2239" y="683"/>
                  <a:pt x="2476" y="436"/>
                  <a:pt x="2646" y="129"/>
                </a:cubicBezTo>
                <a:cubicBezTo>
                  <a:pt x="2683" y="173"/>
                  <a:pt x="2683" y="173"/>
                  <a:pt x="2683" y="173"/>
                </a:cubicBezTo>
                <a:lnTo>
                  <a:pt x="2696" y="0"/>
                </a:lnTo>
                <a:close/>
                <a:moveTo>
                  <a:pt x="52" y="1185"/>
                </a:moveTo>
                <a:cubicBezTo>
                  <a:pt x="39" y="1185"/>
                  <a:pt x="28" y="1174"/>
                  <a:pt x="28" y="1161"/>
                </a:cubicBezTo>
                <a:cubicBezTo>
                  <a:pt x="28" y="1148"/>
                  <a:pt x="39" y="1137"/>
                  <a:pt x="52" y="1137"/>
                </a:cubicBezTo>
                <a:cubicBezTo>
                  <a:pt x="65" y="1137"/>
                  <a:pt x="76" y="1148"/>
                  <a:pt x="76" y="1161"/>
                </a:cubicBezTo>
                <a:cubicBezTo>
                  <a:pt x="76" y="1174"/>
                  <a:pt x="65" y="1185"/>
                  <a:pt x="52" y="1185"/>
                </a:cubicBezTo>
                <a:close/>
              </a:path>
            </a:pathLst>
          </a:custGeom>
          <a:solidFill>
            <a:schemeClr val="bg2">
              <a:lumMod val="75000"/>
            </a:schemeClr>
          </a:solidFill>
          <a:ln>
            <a:noFill/>
          </a:ln>
        </p:spPr>
        <p:txBody>
          <a:bodyPr vert="horz" wrap="square" lIns="45720" tIns="22860" rIns="45720" bIns="22860" numCol="1" anchor="t" anchorCtr="0" compatLnSpc="1">
            <a:prstTxWarp prst="textNoShape">
              <a:avLst/>
            </a:prstTxWarp>
          </a:bodyPr>
          <a:lstStyle/>
          <a:p>
            <a:endParaRPr lang="es-MX" sz="900" dirty="0"/>
          </a:p>
        </p:txBody>
      </p:sp>
      <p:sp>
        <p:nvSpPr>
          <p:cNvPr id="4" name="Freeform 6">
            <a:extLst>
              <a:ext uri="{FF2B5EF4-FFF2-40B4-BE49-F238E27FC236}">
                <a16:creationId xmlns:a16="http://schemas.microsoft.com/office/drawing/2014/main" id="{4D29F115-0E4F-4499-A930-A7E566B44A88}"/>
              </a:ext>
            </a:extLst>
          </p:cNvPr>
          <p:cNvSpPr>
            <a:spLocks/>
          </p:cNvSpPr>
          <p:nvPr/>
        </p:nvSpPr>
        <p:spPr bwMode="auto">
          <a:xfrm>
            <a:off x="5933282" y="3477816"/>
            <a:ext cx="1323182" cy="1323975"/>
          </a:xfrm>
          <a:custGeom>
            <a:avLst/>
            <a:gdLst>
              <a:gd name="T0" fmla="*/ 48 w 385"/>
              <a:gd name="T1" fmla="*/ 104 h 385"/>
              <a:gd name="T2" fmla="*/ 281 w 385"/>
              <a:gd name="T3" fmla="*/ 48 h 385"/>
              <a:gd name="T4" fmla="*/ 336 w 385"/>
              <a:gd name="T5" fmla="*/ 281 h 385"/>
              <a:gd name="T6" fmla="*/ 104 w 385"/>
              <a:gd name="T7" fmla="*/ 336 h 385"/>
              <a:gd name="T8" fmla="*/ 48 w 385"/>
              <a:gd name="T9" fmla="*/ 104 h 385"/>
            </a:gdLst>
            <a:ahLst/>
            <a:cxnLst>
              <a:cxn ang="0">
                <a:pos x="T0" y="T1"/>
              </a:cxn>
              <a:cxn ang="0">
                <a:pos x="T2" y="T3"/>
              </a:cxn>
              <a:cxn ang="0">
                <a:pos x="T4" y="T5"/>
              </a:cxn>
              <a:cxn ang="0">
                <a:pos x="T6" y="T7"/>
              </a:cxn>
              <a:cxn ang="0">
                <a:pos x="T8" y="T9"/>
              </a:cxn>
            </a:cxnLst>
            <a:rect l="0" t="0" r="r" b="b"/>
            <a:pathLst>
              <a:path w="385" h="385">
                <a:moveTo>
                  <a:pt x="48" y="104"/>
                </a:moveTo>
                <a:cubicBezTo>
                  <a:pt x="97" y="24"/>
                  <a:pt x="201" y="0"/>
                  <a:pt x="281" y="48"/>
                </a:cubicBezTo>
                <a:cubicBezTo>
                  <a:pt x="360" y="97"/>
                  <a:pt x="385" y="201"/>
                  <a:pt x="336" y="281"/>
                </a:cubicBezTo>
                <a:cubicBezTo>
                  <a:pt x="288" y="360"/>
                  <a:pt x="184" y="385"/>
                  <a:pt x="104" y="336"/>
                </a:cubicBezTo>
                <a:cubicBezTo>
                  <a:pt x="25" y="287"/>
                  <a:pt x="0" y="183"/>
                  <a:pt x="48" y="104"/>
                </a:cubicBezTo>
                <a:close/>
              </a:path>
            </a:pathLst>
          </a:custGeom>
          <a:solidFill>
            <a:srgbClr val="14A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5" name="Freeform 7">
            <a:extLst>
              <a:ext uri="{FF2B5EF4-FFF2-40B4-BE49-F238E27FC236}">
                <a16:creationId xmlns:a16="http://schemas.microsoft.com/office/drawing/2014/main" id="{99A76543-4520-44FC-8545-AC72B7A06CCA}"/>
              </a:ext>
            </a:extLst>
          </p:cNvPr>
          <p:cNvSpPr>
            <a:spLocks/>
          </p:cNvSpPr>
          <p:nvPr/>
        </p:nvSpPr>
        <p:spPr bwMode="auto">
          <a:xfrm>
            <a:off x="6049963" y="3595291"/>
            <a:ext cx="1089819" cy="1089819"/>
          </a:xfrm>
          <a:custGeom>
            <a:avLst/>
            <a:gdLst>
              <a:gd name="T0" fmla="*/ 40 w 317"/>
              <a:gd name="T1" fmla="*/ 86 h 317"/>
              <a:gd name="T2" fmla="*/ 231 w 317"/>
              <a:gd name="T3" fmla="*/ 40 h 317"/>
              <a:gd name="T4" fmla="*/ 277 w 317"/>
              <a:gd name="T5" fmla="*/ 231 h 317"/>
              <a:gd name="T6" fmla="*/ 86 w 317"/>
              <a:gd name="T7" fmla="*/ 277 h 317"/>
              <a:gd name="T8" fmla="*/ 40 w 317"/>
              <a:gd name="T9" fmla="*/ 86 h 317"/>
            </a:gdLst>
            <a:ahLst/>
            <a:cxnLst>
              <a:cxn ang="0">
                <a:pos x="T0" y="T1"/>
              </a:cxn>
              <a:cxn ang="0">
                <a:pos x="T2" y="T3"/>
              </a:cxn>
              <a:cxn ang="0">
                <a:pos x="T4" y="T5"/>
              </a:cxn>
              <a:cxn ang="0">
                <a:pos x="T6" y="T7"/>
              </a:cxn>
              <a:cxn ang="0">
                <a:pos x="T8" y="T9"/>
              </a:cxn>
            </a:cxnLst>
            <a:rect l="0" t="0" r="r" b="b"/>
            <a:pathLst>
              <a:path w="317" h="317">
                <a:moveTo>
                  <a:pt x="40" y="86"/>
                </a:moveTo>
                <a:cubicBezTo>
                  <a:pt x="80" y="20"/>
                  <a:pt x="166" y="0"/>
                  <a:pt x="231" y="40"/>
                </a:cubicBezTo>
                <a:cubicBezTo>
                  <a:pt x="296" y="80"/>
                  <a:pt x="317" y="166"/>
                  <a:pt x="277" y="231"/>
                </a:cubicBezTo>
                <a:cubicBezTo>
                  <a:pt x="237" y="296"/>
                  <a:pt x="151" y="317"/>
                  <a:pt x="86" y="277"/>
                </a:cubicBezTo>
                <a:cubicBezTo>
                  <a:pt x="21" y="236"/>
                  <a:pt x="0" y="151"/>
                  <a:pt x="40" y="8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6" name="Freeform 8">
            <a:extLst>
              <a:ext uri="{FF2B5EF4-FFF2-40B4-BE49-F238E27FC236}">
                <a16:creationId xmlns:a16="http://schemas.microsoft.com/office/drawing/2014/main" id="{18C69795-C975-4B0D-A473-2BFC344164CD}"/>
              </a:ext>
            </a:extLst>
          </p:cNvPr>
          <p:cNvSpPr>
            <a:spLocks/>
          </p:cNvSpPr>
          <p:nvPr/>
        </p:nvSpPr>
        <p:spPr bwMode="auto">
          <a:xfrm>
            <a:off x="6095207" y="3570685"/>
            <a:ext cx="154782" cy="165100"/>
          </a:xfrm>
          <a:custGeom>
            <a:avLst/>
            <a:gdLst>
              <a:gd name="T0" fmla="*/ 5 w 45"/>
              <a:gd name="T1" fmla="*/ 1 h 48"/>
              <a:gd name="T2" fmla="*/ 45 w 45"/>
              <a:gd name="T3" fmla="*/ 15 h 48"/>
              <a:gd name="T4" fmla="*/ 29 w 45"/>
              <a:gd name="T5" fmla="*/ 27 h 48"/>
              <a:gd name="T6" fmla="*/ 8 w 45"/>
              <a:gd name="T7" fmla="*/ 48 h 48"/>
              <a:gd name="T8" fmla="*/ 1 w 45"/>
              <a:gd name="T9" fmla="*/ 4 h 48"/>
              <a:gd name="T10" fmla="*/ 5 w 45"/>
              <a:gd name="T11" fmla="*/ 1 h 48"/>
            </a:gdLst>
            <a:ahLst/>
            <a:cxnLst>
              <a:cxn ang="0">
                <a:pos x="T0" y="T1"/>
              </a:cxn>
              <a:cxn ang="0">
                <a:pos x="T2" y="T3"/>
              </a:cxn>
              <a:cxn ang="0">
                <a:pos x="T4" y="T5"/>
              </a:cxn>
              <a:cxn ang="0">
                <a:pos x="T6" y="T7"/>
              </a:cxn>
              <a:cxn ang="0">
                <a:pos x="T8" y="T9"/>
              </a:cxn>
              <a:cxn ang="0">
                <a:pos x="T10" y="T11"/>
              </a:cxn>
            </a:cxnLst>
            <a:rect l="0" t="0" r="r" b="b"/>
            <a:pathLst>
              <a:path w="45" h="48">
                <a:moveTo>
                  <a:pt x="5" y="1"/>
                </a:moveTo>
                <a:cubicBezTo>
                  <a:pt x="45" y="15"/>
                  <a:pt x="45" y="15"/>
                  <a:pt x="45" y="15"/>
                </a:cubicBezTo>
                <a:cubicBezTo>
                  <a:pt x="39" y="19"/>
                  <a:pt x="34" y="23"/>
                  <a:pt x="29" y="27"/>
                </a:cubicBezTo>
                <a:cubicBezTo>
                  <a:pt x="21" y="33"/>
                  <a:pt x="14" y="40"/>
                  <a:pt x="8" y="48"/>
                </a:cubicBezTo>
                <a:cubicBezTo>
                  <a:pt x="1" y="4"/>
                  <a:pt x="1" y="4"/>
                  <a:pt x="1" y="4"/>
                </a:cubicBezTo>
                <a:cubicBezTo>
                  <a:pt x="0" y="2"/>
                  <a:pt x="2" y="0"/>
                  <a:pt x="5" y="1"/>
                </a:cubicBezTo>
                <a:close/>
              </a:path>
            </a:pathLst>
          </a:custGeom>
          <a:solidFill>
            <a:srgbClr val="14A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7" name="Freeform 9">
            <a:extLst>
              <a:ext uri="{FF2B5EF4-FFF2-40B4-BE49-F238E27FC236}">
                <a16:creationId xmlns:a16="http://schemas.microsoft.com/office/drawing/2014/main" id="{DA390212-EF8D-4CEB-9607-102DF8467D27}"/>
              </a:ext>
            </a:extLst>
          </p:cNvPr>
          <p:cNvSpPr>
            <a:spLocks/>
          </p:cNvSpPr>
          <p:nvPr/>
        </p:nvSpPr>
        <p:spPr bwMode="auto">
          <a:xfrm>
            <a:off x="4125119" y="3938985"/>
            <a:ext cx="1272382" cy="1272381"/>
          </a:xfrm>
          <a:custGeom>
            <a:avLst/>
            <a:gdLst>
              <a:gd name="T0" fmla="*/ 350 w 370"/>
              <a:gd name="T1" fmla="*/ 149 h 370"/>
              <a:gd name="T2" fmla="*/ 221 w 370"/>
              <a:gd name="T3" fmla="*/ 350 h 370"/>
              <a:gd name="T4" fmla="*/ 20 w 370"/>
              <a:gd name="T5" fmla="*/ 221 h 370"/>
              <a:gd name="T6" fmla="*/ 149 w 370"/>
              <a:gd name="T7" fmla="*/ 19 h 370"/>
              <a:gd name="T8" fmla="*/ 350 w 370"/>
              <a:gd name="T9" fmla="*/ 149 h 370"/>
            </a:gdLst>
            <a:ahLst/>
            <a:cxnLst>
              <a:cxn ang="0">
                <a:pos x="T0" y="T1"/>
              </a:cxn>
              <a:cxn ang="0">
                <a:pos x="T2" y="T3"/>
              </a:cxn>
              <a:cxn ang="0">
                <a:pos x="T4" y="T5"/>
              </a:cxn>
              <a:cxn ang="0">
                <a:pos x="T6" y="T7"/>
              </a:cxn>
              <a:cxn ang="0">
                <a:pos x="T8" y="T9"/>
              </a:cxn>
            </a:cxnLst>
            <a:rect l="0" t="0" r="r" b="b"/>
            <a:pathLst>
              <a:path w="370" h="370">
                <a:moveTo>
                  <a:pt x="350" y="149"/>
                </a:moveTo>
                <a:cubicBezTo>
                  <a:pt x="370" y="240"/>
                  <a:pt x="312" y="330"/>
                  <a:pt x="221" y="350"/>
                </a:cubicBezTo>
                <a:cubicBezTo>
                  <a:pt x="130" y="370"/>
                  <a:pt x="40" y="312"/>
                  <a:pt x="20" y="221"/>
                </a:cubicBezTo>
                <a:cubicBezTo>
                  <a:pt x="0" y="129"/>
                  <a:pt x="58" y="39"/>
                  <a:pt x="149" y="19"/>
                </a:cubicBezTo>
                <a:cubicBezTo>
                  <a:pt x="240" y="0"/>
                  <a:pt x="330" y="57"/>
                  <a:pt x="350" y="149"/>
                </a:cubicBezTo>
                <a:close/>
              </a:path>
            </a:pathLst>
          </a:custGeom>
          <a:solidFill>
            <a:srgbClr val="5059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8" name="Oval 10">
            <a:extLst>
              <a:ext uri="{FF2B5EF4-FFF2-40B4-BE49-F238E27FC236}">
                <a16:creationId xmlns:a16="http://schemas.microsoft.com/office/drawing/2014/main" id="{9749C3D0-C564-4B10-B88C-3CFE75A9E133}"/>
              </a:ext>
            </a:extLst>
          </p:cNvPr>
          <p:cNvSpPr>
            <a:spLocks noChangeArrowheads="1"/>
          </p:cNvSpPr>
          <p:nvPr/>
        </p:nvSpPr>
        <p:spPr bwMode="auto">
          <a:xfrm>
            <a:off x="4283075" y="4096941"/>
            <a:ext cx="955675" cy="95250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9" name="Freeform 11">
            <a:extLst>
              <a:ext uri="{FF2B5EF4-FFF2-40B4-BE49-F238E27FC236}">
                <a16:creationId xmlns:a16="http://schemas.microsoft.com/office/drawing/2014/main" id="{9B542928-01C1-45FB-9E0E-E4AA508E0194}"/>
              </a:ext>
            </a:extLst>
          </p:cNvPr>
          <p:cNvSpPr>
            <a:spLocks/>
          </p:cNvSpPr>
          <p:nvPr/>
        </p:nvSpPr>
        <p:spPr bwMode="auto">
          <a:xfrm>
            <a:off x="5114925" y="4970860"/>
            <a:ext cx="154782" cy="161131"/>
          </a:xfrm>
          <a:custGeom>
            <a:avLst/>
            <a:gdLst>
              <a:gd name="T0" fmla="*/ 40 w 45"/>
              <a:gd name="T1" fmla="*/ 46 h 47"/>
              <a:gd name="T2" fmla="*/ 0 w 45"/>
              <a:gd name="T3" fmla="*/ 32 h 47"/>
              <a:gd name="T4" fmla="*/ 16 w 45"/>
              <a:gd name="T5" fmla="*/ 20 h 47"/>
              <a:gd name="T6" fmla="*/ 36 w 45"/>
              <a:gd name="T7" fmla="*/ 0 h 47"/>
              <a:gd name="T8" fmla="*/ 44 w 45"/>
              <a:gd name="T9" fmla="*/ 43 h 47"/>
              <a:gd name="T10" fmla="*/ 40 w 45"/>
              <a:gd name="T11" fmla="*/ 46 h 47"/>
            </a:gdLst>
            <a:ahLst/>
            <a:cxnLst>
              <a:cxn ang="0">
                <a:pos x="T0" y="T1"/>
              </a:cxn>
              <a:cxn ang="0">
                <a:pos x="T2" y="T3"/>
              </a:cxn>
              <a:cxn ang="0">
                <a:pos x="T4" y="T5"/>
              </a:cxn>
              <a:cxn ang="0">
                <a:pos x="T6" y="T7"/>
              </a:cxn>
              <a:cxn ang="0">
                <a:pos x="T8" y="T9"/>
              </a:cxn>
              <a:cxn ang="0">
                <a:pos x="T10" y="T11"/>
              </a:cxn>
            </a:cxnLst>
            <a:rect l="0" t="0" r="r" b="b"/>
            <a:pathLst>
              <a:path w="45" h="47">
                <a:moveTo>
                  <a:pt x="40" y="46"/>
                </a:moveTo>
                <a:cubicBezTo>
                  <a:pt x="0" y="32"/>
                  <a:pt x="0" y="32"/>
                  <a:pt x="0" y="32"/>
                </a:cubicBezTo>
                <a:cubicBezTo>
                  <a:pt x="5" y="29"/>
                  <a:pt x="11" y="25"/>
                  <a:pt x="16" y="20"/>
                </a:cubicBezTo>
                <a:cubicBezTo>
                  <a:pt x="23" y="14"/>
                  <a:pt x="30" y="7"/>
                  <a:pt x="36" y="0"/>
                </a:cubicBezTo>
                <a:cubicBezTo>
                  <a:pt x="44" y="43"/>
                  <a:pt x="44" y="43"/>
                  <a:pt x="44" y="43"/>
                </a:cubicBezTo>
                <a:cubicBezTo>
                  <a:pt x="45" y="45"/>
                  <a:pt x="42" y="47"/>
                  <a:pt x="40" y="46"/>
                </a:cubicBezTo>
                <a:close/>
              </a:path>
            </a:pathLst>
          </a:custGeom>
          <a:solidFill>
            <a:srgbClr val="5059A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0" name="Freeform 12">
            <a:extLst>
              <a:ext uri="{FF2B5EF4-FFF2-40B4-BE49-F238E27FC236}">
                <a16:creationId xmlns:a16="http://schemas.microsoft.com/office/drawing/2014/main" id="{8D1AA6F7-C1D7-49FF-BB64-DF18D0AFB533}"/>
              </a:ext>
            </a:extLst>
          </p:cNvPr>
          <p:cNvSpPr>
            <a:spLocks/>
          </p:cNvSpPr>
          <p:nvPr/>
        </p:nvSpPr>
        <p:spPr bwMode="auto">
          <a:xfrm>
            <a:off x="2197100" y="4090591"/>
            <a:ext cx="1326357" cy="1327150"/>
          </a:xfrm>
          <a:custGeom>
            <a:avLst/>
            <a:gdLst>
              <a:gd name="T0" fmla="*/ 339 w 386"/>
              <a:gd name="T1" fmla="*/ 278 h 386"/>
              <a:gd name="T2" fmla="*/ 108 w 386"/>
              <a:gd name="T3" fmla="*/ 340 h 386"/>
              <a:gd name="T4" fmla="*/ 47 w 386"/>
              <a:gd name="T5" fmla="*/ 109 h 386"/>
              <a:gd name="T6" fmla="*/ 277 w 386"/>
              <a:gd name="T7" fmla="*/ 47 h 386"/>
              <a:gd name="T8" fmla="*/ 339 w 386"/>
              <a:gd name="T9" fmla="*/ 278 h 386"/>
            </a:gdLst>
            <a:ahLst/>
            <a:cxnLst>
              <a:cxn ang="0">
                <a:pos x="T0" y="T1"/>
              </a:cxn>
              <a:cxn ang="0">
                <a:pos x="T2" y="T3"/>
              </a:cxn>
              <a:cxn ang="0">
                <a:pos x="T4" y="T5"/>
              </a:cxn>
              <a:cxn ang="0">
                <a:pos x="T6" y="T7"/>
              </a:cxn>
              <a:cxn ang="0">
                <a:pos x="T8" y="T9"/>
              </a:cxn>
            </a:cxnLst>
            <a:rect l="0" t="0" r="r" b="b"/>
            <a:pathLst>
              <a:path w="386" h="386">
                <a:moveTo>
                  <a:pt x="339" y="278"/>
                </a:moveTo>
                <a:cubicBezTo>
                  <a:pt x="292" y="359"/>
                  <a:pt x="189" y="386"/>
                  <a:pt x="108" y="340"/>
                </a:cubicBezTo>
                <a:cubicBezTo>
                  <a:pt x="27" y="293"/>
                  <a:pt x="0" y="190"/>
                  <a:pt x="47" y="109"/>
                </a:cubicBezTo>
                <a:cubicBezTo>
                  <a:pt x="93" y="28"/>
                  <a:pt x="197" y="0"/>
                  <a:pt x="277" y="47"/>
                </a:cubicBezTo>
                <a:cubicBezTo>
                  <a:pt x="358" y="94"/>
                  <a:pt x="386" y="197"/>
                  <a:pt x="339" y="278"/>
                </a:cubicBezTo>
                <a:close/>
              </a:path>
            </a:pathLst>
          </a:custGeom>
          <a:solidFill>
            <a:srgbClr val="0990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1" name="Oval 13">
            <a:extLst>
              <a:ext uri="{FF2B5EF4-FFF2-40B4-BE49-F238E27FC236}">
                <a16:creationId xmlns:a16="http://schemas.microsoft.com/office/drawing/2014/main" id="{8A4D67CA-DD2B-4225-9406-09ACB1D9ECB9}"/>
              </a:ext>
            </a:extLst>
          </p:cNvPr>
          <p:cNvSpPr>
            <a:spLocks noChangeArrowheads="1"/>
          </p:cNvSpPr>
          <p:nvPr/>
        </p:nvSpPr>
        <p:spPr bwMode="auto">
          <a:xfrm>
            <a:off x="2382044" y="4279503"/>
            <a:ext cx="955675" cy="95250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2" name="Freeform 14">
            <a:extLst>
              <a:ext uri="{FF2B5EF4-FFF2-40B4-BE49-F238E27FC236}">
                <a16:creationId xmlns:a16="http://schemas.microsoft.com/office/drawing/2014/main" id="{03CBAA5E-E614-4E80-AC00-318A1498C0F1}"/>
              </a:ext>
            </a:extLst>
          </p:cNvPr>
          <p:cNvSpPr>
            <a:spLocks/>
          </p:cNvSpPr>
          <p:nvPr/>
        </p:nvSpPr>
        <p:spPr bwMode="auto">
          <a:xfrm>
            <a:off x="2564607" y="4031853"/>
            <a:ext cx="161925" cy="157956"/>
          </a:xfrm>
          <a:custGeom>
            <a:avLst/>
            <a:gdLst>
              <a:gd name="T0" fmla="*/ 16 w 47"/>
              <a:gd name="T1" fmla="*/ 1 h 46"/>
              <a:gd name="T2" fmla="*/ 47 w 47"/>
              <a:gd name="T3" fmla="*/ 31 h 46"/>
              <a:gd name="T4" fmla="*/ 27 w 47"/>
              <a:gd name="T5" fmla="*/ 35 h 46"/>
              <a:gd name="T6" fmla="*/ 0 w 47"/>
              <a:gd name="T7" fmla="*/ 46 h 46"/>
              <a:gd name="T8" fmla="*/ 11 w 47"/>
              <a:gd name="T9" fmla="*/ 3 h 46"/>
              <a:gd name="T10" fmla="*/ 16 w 47"/>
              <a:gd name="T11" fmla="*/ 1 h 46"/>
            </a:gdLst>
            <a:ahLst/>
            <a:cxnLst>
              <a:cxn ang="0">
                <a:pos x="T0" y="T1"/>
              </a:cxn>
              <a:cxn ang="0">
                <a:pos x="T2" y="T3"/>
              </a:cxn>
              <a:cxn ang="0">
                <a:pos x="T4" y="T5"/>
              </a:cxn>
              <a:cxn ang="0">
                <a:pos x="T6" y="T7"/>
              </a:cxn>
              <a:cxn ang="0">
                <a:pos x="T8" y="T9"/>
              </a:cxn>
              <a:cxn ang="0">
                <a:pos x="T10" y="T11"/>
              </a:cxn>
            </a:cxnLst>
            <a:rect l="0" t="0" r="r" b="b"/>
            <a:pathLst>
              <a:path w="47" h="46">
                <a:moveTo>
                  <a:pt x="16" y="1"/>
                </a:moveTo>
                <a:cubicBezTo>
                  <a:pt x="47" y="31"/>
                  <a:pt x="47" y="31"/>
                  <a:pt x="47" y="31"/>
                </a:cubicBezTo>
                <a:cubicBezTo>
                  <a:pt x="40" y="32"/>
                  <a:pt x="34" y="34"/>
                  <a:pt x="27" y="35"/>
                </a:cubicBezTo>
                <a:cubicBezTo>
                  <a:pt x="18" y="38"/>
                  <a:pt x="9" y="41"/>
                  <a:pt x="0" y="46"/>
                </a:cubicBezTo>
                <a:cubicBezTo>
                  <a:pt x="11" y="3"/>
                  <a:pt x="11" y="3"/>
                  <a:pt x="11" y="3"/>
                </a:cubicBezTo>
                <a:cubicBezTo>
                  <a:pt x="12" y="1"/>
                  <a:pt x="15" y="0"/>
                  <a:pt x="16" y="1"/>
                </a:cubicBezTo>
                <a:close/>
              </a:path>
            </a:pathLst>
          </a:custGeom>
          <a:solidFill>
            <a:srgbClr val="0990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3" name="Oval 15">
            <a:extLst>
              <a:ext uri="{FF2B5EF4-FFF2-40B4-BE49-F238E27FC236}">
                <a16:creationId xmlns:a16="http://schemas.microsoft.com/office/drawing/2014/main" id="{F83AB6D9-0EE2-4130-8AB8-BB8F255E8449}"/>
              </a:ext>
            </a:extLst>
          </p:cNvPr>
          <p:cNvSpPr>
            <a:spLocks noChangeArrowheads="1"/>
          </p:cNvSpPr>
          <p:nvPr/>
        </p:nvSpPr>
        <p:spPr bwMode="auto">
          <a:xfrm>
            <a:off x="7614444" y="2684066"/>
            <a:ext cx="1162050" cy="1162050"/>
          </a:xfrm>
          <a:prstGeom prst="ellipse">
            <a:avLst/>
          </a:prstGeom>
          <a:solidFill>
            <a:srgbClr val="01CC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4" name="Oval 16">
            <a:extLst>
              <a:ext uri="{FF2B5EF4-FFF2-40B4-BE49-F238E27FC236}">
                <a16:creationId xmlns:a16="http://schemas.microsoft.com/office/drawing/2014/main" id="{0D269591-A275-4DA8-9AED-39D50A346F96}"/>
              </a:ext>
            </a:extLst>
          </p:cNvPr>
          <p:cNvSpPr>
            <a:spLocks noChangeArrowheads="1"/>
          </p:cNvSpPr>
          <p:nvPr/>
        </p:nvSpPr>
        <p:spPr bwMode="auto">
          <a:xfrm>
            <a:off x="7717632" y="2787253"/>
            <a:ext cx="955675" cy="9556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5" name="Freeform 17">
            <a:extLst>
              <a:ext uri="{FF2B5EF4-FFF2-40B4-BE49-F238E27FC236}">
                <a16:creationId xmlns:a16="http://schemas.microsoft.com/office/drawing/2014/main" id="{1EE4E8E8-6FA8-4988-AA4F-3E0672EB45F9}"/>
              </a:ext>
            </a:extLst>
          </p:cNvPr>
          <p:cNvSpPr>
            <a:spLocks/>
          </p:cNvSpPr>
          <p:nvPr/>
        </p:nvSpPr>
        <p:spPr bwMode="auto">
          <a:xfrm>
            <a:off x="8539163" y="3677841"/>
            <a:ext cx="150813" cy="165100"/>
          </a:xfrm>
          <a:custGeom>
            <a:avLst/>
            <a:gdLst>
              <a:gd name="T0" fmla="*/ 40 w 44"/>
              <a:gd name="T1" fmla="*/ 47 h 48"/>
              <a:gd name="T2" fmla="*/ 0 w 44"/>
              <a:gd name="T3" fmla="*/ 32 h 48"/>
              <a:gd name="T4" fmla="*/ 16 w 44"/>
              <a:gd name="T5" fmla="*/ 20 h 48"/>
              <a:gd name="T6" fmla="*/ 37 w 44"/>
              <a:gd name="T7" fmla="*/ 0 h 48"/>
              <a:gd name="T8" fmla="*/ 44 w 44"/>
              <a:gd name="T9" fmla="*/ 44 h 48"/>
              <a:gd name="T10" fmla="*/ 40 w 44"/>
              <a:gd name="T11" fmla="*/ 47 h 48"/>
            </a:gdLst>
            <a:ahLst/>
            <a:cxnLst>
              <a:cxn ang="0">
                <a:pos x="T0" y="T1"/>
              </a:cxn>
              <a:cxn ang="0">
                <a:pos x="T2" y="T3"/>
              </a:cxn>
              <a:cxn ang="0">
                <a:pos x="T4" y="T5"/>
              </a:cxn>
              <a:cxn ang="0">
                <a:pos x="T6" y="T7"/>
              </a:cxn>
              <a:cxn ang="0">
                <a:pos x="T8" y="T9"/>
              </a:cxn>
              <a:cxn ang="0">
                <a:pos x="T10" y="T11"/>
              </a:cxn>
            </a:cxnLst>
            <a:rect l="0" t="0" r="r" b="b"/>
            <a:pathLst>
              <a:path w="44" h="48">
                <a:moveTo>
                  <a:pt x="40" y="47"/>
                </a:moveTo>
                <a:cubicBezTo>
                  <a:pt x="0" y="32"/>
                  <a:pt x="0" y="32"/>
                  <a:pt x="0" y="32"/>
                </a:cubicBezTo>
                <a:cubicBezTo>
                  <a:pt x="5" y="28"/>
                  <a:pt x="11" y="24"/>
                  <a:pt x="16" y="20"/>
                </a:cubicBezTo>
                <a:cubicBezTo>
                  <a:pt x="24" y="14"/>
                  <a:pt x="31" y="7"/>
                  <a:pt x="37" y="0"/>
                </a:cubicBezTo>
                <a:cubicBezTo>
                  <a:pt x="44" y="44"/>
                  <a:pt x="44" y="44"/>
                  <a:pt x="44" y="44"/>
                </a:cubicBezTo>
                <a:cubicBezTo>
                  <a:pt x="44" y="46"/>
                  <a:pt x="42" y="48"/>
                  <a:pt x="40" y="47"/>
                </a:cubicBezTo>
                <a:close/>
              </a:path>
            </a:pathLst>
          </a:custGeom>
          <a:solidFill>
            <a:srgbClr val="01CC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6" name="Freeform 18">
            <a:extLst>
              <a:ext uri="{FF2B5EF4-FFF2-40B4-BE49-F238E27FC236}">
                <a16:creationId xmlns:a16="http://schemas.microsoft.com/office/drawing/2014/main" id="{5AF1B924-2841-4BA0-B3DD-C313D0920647}"/>
              </a:ext>
            </a:extLst>
          </p:cNvPr>
          <p:cNvSpPr>
            <a:spLocks/>
          </p:cNvSpPr>
          <p:nvPr/>
        </p:nvSpPr>
        <p:spPr bwMode="auto">
          <a:xfrm>
            <a:off x="8848725" y="1301353"/>
            <a:ext cx="1295400" cy="1296194"/>
          </a:xfrm>
          <a:custGeom>
            <a:avLst/>
            <a:gdLst>
              <a:gd name="T0" fmla="*/ 27 w 377"/>
              <a:gd name="T1" fmla="*/ 236 h 377"/>
              <a:gd name="T2" fmla="*/ 141 w 377"/>
              <a:gd name="T3" fmla="*/ 26 h 377"/>
              <a:gd name="T4" fmla="*/ 351 w 377"/>
              <a:gd name="T5" fmla="*/ 140 h 377"/>
              <a:gd name="T6" fmla="*/ 237 w 377"/>
              <a:gd name="T7" fmla="*/ 350 h 377"/>
              <a:gd name="T8" fmla="*/ 27 w 377"/>
              <a:gd name="T9" fmla="*/ 236 h 377"/>
            </a:gdLst>
            <a:ahLst/>
            <a:cxnLst>
              <a:cxn ang="0">
                <a:pos x="T0" y="T1"/>
              </a:cxn>
              <a:cxn ang="0">
                <a:pos x="T2" y="T3"/>
              </a:cxn>
              <a:cxn ang="0">
                <a:pos x="T4" y="T5"/>
              </a:cxn>
              <a:cxn ang="0">
                <a:pos x="T6" y="T7"/>
              </a:cxn>
              <a:cxn ang="0">
                <a:pos x="T8" y="T9"/>
              </a:cxn>
            </a:cxnLst>
            <a:rect l="0" t="0" r="r" b="b"/>
            <a:pathLst>
              <a:path w="377" h="377">
                <a:moveTo>
                  <a:pt x="27" y="236"/>
                </a:moveTo>
                <a:cubicBezTo>
                  <a:pt x="0" y="146"/>
                  <a:pt x="51" y="52"/>
                  <a:pt x="141" y="26"/>
                </a:cubicBezTo>
                <a:cubicBezTo>
                  <a:pt x="230" y="0"/>
                  <a:pt x="324" y="51"/>
                  <a:pt x="351" y="140"/>
                </a:cubicBezTo>
                <a:cubicBezTo>
                  <a:pt x="377" y="230"/>
                  <a:pt x="326" y="324"/>
                  <a:pt x="237" y="350"/>
                </a:cubicBezTo>
                <a:cubicBezTo>
                  <a:pt x="147" y="377"/>
                  <a:pt x="53" y="325"/>
                  <a:pt x="27" y="236"/>
                </a:cubicBezTo>
                <a:close/>
              </a:path>
            </a:pathLst>
          </a:custGeom>
          <a:solidFill>
            <a:srgbClr val="7DE3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7" name="Oval 19">
            <a:extLst>
              <a:ext uri="{FF2B5EF4-FFF2-40B4-BE49-F238E27FC236}">
                <a16:creationId xmlns:a16="http://schemas.microsoft.com/office/drawing/2014/main" id="{B2D00226-54C9-48C5-93C2-0BC80B6A347C}"/>
              </a:ext>
            </a:extLst>
          </p:cNvPr>
          <p:cNvSpPr>
            <a:spLocks noChangeArrowheads="1"/>
          </p:cNvSpPr>
          <p:nvPr/>
        </p:nvSpPr>
        <p:spPr bwMode="auto">
          <a:xfrm>
            <a:off x="9020175" y="1470422"/>
            <a:ext cx="955675" cy="9556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8" name="Freeform 20">
            <a:extLst>
              <a:ext uri="{FF2B5EF4-FFF2-40B4-BE49-F238E27FC236}">
                <a16:creationId xmlns:a16="http://schemas.microsoft.com/office/drawing/2014/main" id="{5BC3F138-18AC-48B3-B7BA-6EFBD89E43AA}"/>
              </a:ext>
            </a:extLst>
          </p:cNvPr>
          <p:cNvSpPr>
            <a:spLocks/>
          </p:cNvSpPr>
          <p:nvPr/>
        </p:nvSpPr>
        <p:spPr bwMode="auto">
          <a:xfrm>
            <a:off x="8862219" y="1532335"/>
            <a:ext cx="157957" cy="153988"/>
          </a:xfrm>
          <a:custGeom>
            <a:avLst/>
            <a:gdLst>
              <a:gd name="T0" fmla="*/ 4 w 46"/>
              <a:gd name="T1" fmla="*/ 1 h 45"/>
              <a:gd name="T2" fmla="*/ 46 w 46"/>
              <a:gd name="T3" fmla="*/ 4 h 45"/>
              <a:gd name="T4" fmla="*/ 34 w 46"/>
              <a:gd name="T5" fmla="*/ 20 h 45"/>
              <a:gd name="T6" fmla="*/ 20 w 46"/>
              <a:gd name="T7" fmla="*/ 45 h 45"/>
              <a:gd name="T8" fmla="*/ 1 w 46"/>
              <a:gd name="T9" fmla="*/ 5 h 45"/>
              <a:gd name="T10" fmla="*/ 4 w 46"/>
              <a:gd name="T11" fmla="*/ 1 h 45"/>
            </a:gdLst>
            <a:ahLst/>
            <a:cxnLst>
              <a:cxn ang="0">
                <a:pos x="T0" y="T1"/>
              </a:cxn>
              <a:cxn ang="0">
                <a:pos x="T2" y="T3"/>
              </a:cxn>
              <a:cxn ang="0">
                <a:pos x="T4" y="T5"/>
              </a:cxn>
              <a:cxn ang="0">
                <a:pos x="T6" y="T7"/>
              </a:cxn>
              <a:cxn ang="0">
                <a:pos x="T8" y="T9"/>
              </a:cxn>
              <a:cxn ang="0">
                <a:pos x="T10" y="T11"/>
              </a:cxn>
            </a:cxnLst>
            <a:rect l="0" t="0" r="r" b="b"/>
            <a:pathLst>
              <a:path w="46" h="45">
                <a:moveTo>
                  <a:pt x="4" y="1"/>
                </a:moveTo>
                <a:cubicBezTo>
                  <a:pt x="46" y="4"/>
                  <a:pt x="46" y="4"/>
                  <a:pt x="46" y="4"/>
                </a:cubicBezTo>
                <a:cubicBezTo>
                  <a:pt x="42" y="9"/>
                  <a:pt x="38" y="14"/>
                  <a:pt x="34" y="20"/>
                </a:cubicBezTo>
                <a:cubicBezTo>
                  <a:pt x="28" y="28"/>
                  <a:pt x="23" y="36"/>
                  <a:pt x="20" y="45"/>
                </a:cubicBezTo>
                <a:cubicBezTo>
                  <a:pt x="1" y="5"/>
                  <a:pt x="1" y="5"/>
                  <a:pt x="1" y="5"/>
                </a:cubicBezTo>
                <a:cubicBezTo>
                  <a:pt x="0" y="3"/>
                  <a:pt x="1" y="0"/>
                  <a:pt x="4" y="1"/>
                </a:cubicBezTo>
                <a:close/>
              </a:path>
            </a:pathLst>
          </a:custGeom>
          <a:solidFill>
            <a:srgbClr val="7DE3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19" name="Freeform 21">
            <a:extLst>
              <a:ext uri="{FF2B5EF4-FFF2-40B4-BE49-F238E27FC236}">
                <a16:creationId xmlns:a16="http://schemas.microsoft.com/office/drawing/2014/main" id="{29DC8B32-28A9-40AE-95A7-E4E48541DF9F}"/>
              </a:ext>
            </a:extLst>
          </p:cNvPr>
          <p:cNvSpPr>
            <a:spLocks noEditPoints="1"/>
          </p:cNvSpPr>
          <p:nvPr/>
        </p:nvSpPr>
        <p:spPr bwMode="auto">
          <a:xfrm>
            <a:off x="6287294" y="3863578"/>
            <a:ext cx="532607" cy="553244"/>
          </a:xfrm>
          <a:custGeom>
            <a:avLst/>
            <a:gdLst>
              <a:gd name="T0" fmla="*/ 117 w 155"/>
              <a:gd name="T1" fmla="*/ 16 h 161"/>
              <a:gd name="T2" fmla="*/ 138 w 155"/>
              <a:gd name="T3" fmla="*/ 1 h 161"/>
              <a:gd name="T4" fmla="*/ 132 w 155"/>
              <a:gd name="T5" fmla="*/ 26 h 161"/>
              <a:gd name="T6" fmla="*/ 98 w 155"/>
              <a:gd name="T7" fmla="*/ 70 h 161"/>
              <a:gd name="T8" fmla="*/ 116 w 155"/>
              <a:gd name="T9" fmla="*/ 16 h 161"/>
              <a:gd name="T10" fmla="*/ 81 w 155"/>
              <a:gd name="T11" fmla="*/ 83 h 161"/>
              <a:gd name="T12" fmla="*/ 98 w 155"/>
              <a:gd name="T13" fmla="*/ 70 h 161"/>
              <a:gd name="T14" fmla="*/ 137 w 155"/>
              <a:gd name="T15" fmla="*/ 135 h 161"/>
              <a:gd name="T16" fmla="*/ 140 w 155"/>
              <a:gd name="T17" fmla="*/ 161 h 161"/>
              <a:gd name="T18" fmla="*/ 122 w 155"/>
              <a:gd name="T19" fmla="*/ 143 h 161"/>
              <a:gd name="T20" fmla="*/ 101 w 155"/>
              <a:gd name="T21" fmla="*/ 92 h 161"/>
              <a:gd name="T22" fmla="*/ 138 w 155"/>
              <a:gd name="T23" fmla="*/ 134 h 161"/>
              <a:gd name="T24" fmla="*/ 134 w 155"/>
              <a:gd name="T25" fmla="*/ 118 h 161"/>
              <a:gd name="T26" fmla="*/ 126 w 155"/>
              <a:gd name="T27" fmla="*/ 118 h 161"/>
              <a:gd name="T28" fmla="*/ 118 w 155"/>
              <a:gd name="T29" fmla="*/ 123 h 161"/>
              <a:gd name="T30" fmla="*/ 118 w 155"/>
              <a:gd name="T31" fmla="*/ 114 h 161"/>
              <a:gd name="T32" fmla="*/ 118 w 155"/>
              <a:gd name="T33" fmla="*/ 123 h 161"/>
              <a:gd name="T34" fmla="*/ 111 w 155"/>
              <a:gd name="T35" fmla="*/ 119 h 161"/>
              <a:gd name="T36" fmla="*/ 103 w 155"/>
              <a:gd name="T37" fmla="*/ 119 h 161"/>
              <a:gd name="T38" fmla="*/ 25 w 155"/>
              <a:gd name="T39" fmla="*/ 94 h 161"/>
              <a:gd name="T40" fmla="*/ 80 w 155"/>
              <a:gd name="T41" fmla="*/ 83 h 161"/>
              <a:gd name="T42" fmla="*/ 25 w 155"/>
              <a:gd name="T43" fmla="*/ 76 h 161"/>
              <a:gd name="T44" fmla="*/ 1 w 155"/>
              <a:gd name="T45" fmla="*/ 83 h 161"/>
              <a:gd name="T46" fmla="*/ 24 w 155"/>
              <a:gd name="T47" fmla="*/ 93 h 161"/>
              <a:gd name="T48" fmla="*/ 55 w 155"/>
              <a:gd name="T49" fmla="*/ 92 h 161"/>
              <a:gd name="T50" fmla="*/ 55 w 155"/>
              <a:gd name="T51" fmla="*/ 76 h 161"/>
              <a:gd name="T52" fmla="*/ 45 w 155"/>
              <a:gd name="T53" fmla="*/ 69 h 161"/>
              <a:gd name="T54" fmla="*/ 55 w 155"/>
              <a:gd name="T55" fmla="*/ 92 h 161"/>
              <a:gd name="T56" fmla="*/ 48 w 155"/>
              <a:gd name="T57" fmla="*/ 99 h 161"/>
              <a:gd name="T58" fmla="*/ 56 w 155"/>
              <a:gd name="T59" fmla="*/ 99 h 161"/>
              <a:gd name="T60" fmla="*/ 102 w 155"/>
              <a:gd name="T61" fmla="*/ 24 h 161"/>
              <a:gd name="T62" fmla="*/ 108 w 155"/>
              <a:gd name="T63" fmla="*/ 48 h 161"/>
              <a:gd name="T64" fmla="*/ 102 w 155"/>
              <a:gd name="T65" fmla="*/ 24 h 161"/>
              <a:gd name="T66" fmla="*/ 110 w 155"/>
              <a:gd name="T67" fmla="*/ 56 h 161"/>
              <a:gd name="T68" fmla="*/ 101 w 155"/>
              <a:gd name="T69" fmla="*/ 56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5" h="161">
                <a:moveTo>
                  <a:pt x="116" y="16"/>
                </a:moveTo>
                <a:cubicBezTo>
                  <a:pt x="117" y="16"/>
                  <a:pt x="117" y="16"/>
                  <a:pt x="117" y="16"/>
                </a:cubicBezTo>
                <a:cubicBezTo>
                  <a:pt x="136" y="0"/>
                  <a:pt x="136" y="0"/>
                  <a:pt x="136" y="0"/>
                </a:cubicBezTo>
                <a:cubicBezTo>
                  <a:pt x="137" y="0"/>
                  <a:pt x="138" y="0"/>
                  <a:pt x="138" y="1"/>
                </a:cubicBezTo>
                <a:cubicBezTo>
                  <a:pt x="131" y="25"/>
                  <a:pt x="131" y="25"/>
                  <a:pt x="131" y="25"/>
                </a:cubicBezTo>
                <a:cubicBezTo>
                  <a:pt x="131" y="25"/>
                  <a:pt x="131" y="25"/>
                  <a:pt x="132" y="26"/>
                </a:cubicBezTo>
                <a:cubicBezTo>
                  <a:pt x="145" y="39"/>
                  <a:pt x="147" y="60"/>
                  <a:pt x="136" y="76"/>
                </a:cubicBezTo>
                <a:cubicBezTo>
                  <a:pt x="125" y="67"/>
                  <a:pt x="111" y="65"/>
                  <a:pt x="98" y="70"/>
                </a:cubicBezTo>
                <a:cubicBezTo>
                  <a:pt x="92" y="57"/>
                  <a:pt x="80" y="49"/>
                  <a:pt x="67" y="47"/>
                </a:cubicBezTo>
                <a:cubicBezTo>
                  <a:pt x="70" y="24"/>
                  <a:pt x="94" y="9"/>
                  <a:pt x="116" y="16"/>
                </a:cubicBezTo>
                <a:close/>
                <a:moveTo>
                  <a:pt x="98" y="70"/>
                </a:moveTo>
                <a:cubicBezTo>
                  <a:pt x="91" y="73"/>
                  <a:pt x="85" y="77"/>
                  <a:pt x="81" y="83"/>
                </a:cubicBezTo>
                <a:cubicBezTo>
                  <a:pt x="86" y="88"/>
                  <a:pt x="93" y="91"/>
                  <a:pt x="101" y="91"/>
                </a:cubicBezTo>
                <a:cubicBezTo>
                  <a:pt x="102" y="84"/>
                  <a:pt x="101" y="77"/>
                  <a:pt x="98" y="70"/>
                </a:cubicBezTo>
                <a:close/>
                <a:moveTo>
                  <a:pt x="138" y="134"/>
                </a:moveTo>
                <a:cubicBezTo>
                  <a:pt x="138" y="134"/>
                  <a:pt x="137" y="135"/>
                  <a:pt x="137" y="135"/>
                </a:cubicBezTo>
                <a:cubicBezTo>
                  <a:pt x="142" y="160"/>
                  <a:pt x="142" y="160"/>
                  <a:pt x="142" y="160"/>
                </a:cubicBezTo>
                <a:cubicBezTo>
                  <a:pt x="142" y="161"/>
                  <a:pt x="141" y="161"/>
                  <a:pt x="140" y="161"/>
                </a:cubicBezTo>
                <a:cubicBezTo>
                  <a:pt x="123" y="143"/>
                  <a:pt x="123" y="143"/>
                  <a:pt x="123" y="143"/>
                </a:cubicBezTo>
                <a:cubicBezTo>
                  <a:pt x="123" y="143"/>
                  <a:pt x="122" y="143"/>
                  <a:pt x="122" y="143"/>
                </a:cubicBezTo>
                <a:cubicBezTo>
                  <a:pt x="104" y="148"/>
                  <a:pt x="84" y="139"/>
                  <a:pt x="77" y="122"/>
                </a:cubicBezTo>
                <a:cubicBezTo>
                  <a:pt x="89" y="117"/>
                  <a:pt x="99" y="105"/>
                  <a:pt x="101" y="92"/>
                </a:cubicBezTo>
                <a:cubicBezTo>
                  <a:pt x="114" y="93"/>
                  <a:pt x="128" y="87"/>
                  <a:pt x="136" y="76"/>
                </a:cubicBezTo>
                <a:cubicBezTo>
                  <a:pt x="154" y="91"/>
                  <a:pt x="155" y="118"/>
                  <a:pt x="138" y="134"/>
                </a:cubicBezTo>
                <a:close/>
                <a:moveTo>
                  <a:pt x="130" y="123"/>
                </a:moveTo>
                <a:cubicBezTo>
                  <a:pt x="132" y="123"/>
                  <a:pt x="134" y="121"/>
                  <a:pt x="134" y="118"/>
                </a:cubicBezTo>
                <a:cubicBezTo>
                  <a:pt x="134" y="116"/>
                  <a:pt x="132" y="114"/>
                  <a:pt x="130" y="114"/>
                </a:cubicBezTo>
                <a:cubicBezTo>
                  <a:pt x="128" y="114"/>
                  <a:pt x="126" y="116"/>
                  <a:pt x="126" y="118"/>
                </a:cubicBezTo>
                <a:cubicBezTo>
                  <a:pt x="126" y="121"/>
                  <a:pt x="127" y="123"/>
                  <a:pt x="130" y="123"/>
                </a:cubicBezTo>
                <a:close/>
                <a:moveTo>
                  <a:pt x="118" y="123"/>
                </a:moveTo>
                <a:cubicBezTo>
                  <a:pt x="121" y="123"/>
                  <a:pt x="122" y="121"/>
                  <a:pt x="122" y="119"/>
                </a:cubicBezTo>
                <a:cubicBezTo>
                  <a:pt x="122" y="116"/>
                  <a:pt x="121" y="114"/>
                  <a:pt x="118" y="114"/>
                </a:cubicBezTo>
                <a:cubicBezTo>
                  <a:pt x="116" y="114"/>
                  <a:pt x="114" y="116"/>
                  <a:pt x="114" y="119"/>
                </a:cubicBezTo>
                <a:cubicBezTo>
                  <a:pt x="114" y="121"/>
                  <a:pt x="116" y="123"/>
                  <a:pt x="118" y="123"/>
                </a:cubicBezTo>
                <a:close/>
                <a:moveTo>
                  <a:pt x="107" y="123"/>
                </a:moveTo>
                <a:cubicBezTo>
                  <a:pt x="109" y="123"/>
                  <a:pt x="111" y="121"/>
                  <a:pt x="111" y="119"/>
                </a:cubicBezTo>
                <a:cubicBezTo>
                  <a:pt x="111" y="116"/>
                  <a:pt x="109" y="114"/>
                  <a:pt x="107" y="114"/>
                </a:cubicBezTo>
                <a:cubicBezTo>
                  <a:pt x="105" y="114"/>
                  <a:pt x="103" y="116"/>
                  <a:pt x="103" y="119"/>
                </a:cubicBezTo>
                <a:cubicBezTo>
                  <a:pt x="103" y="121"/>
                  <a:pt x="104" y="123"/>
                  <a:pt x="107" y="123"/>
                </a:cubicBezTo>
                <a:close/>
                <a:moveTo>
                  <a:pt x="25" y="94"/>
                </a:moveTo>
                <a:cubicBezTo>
                  <a:pt x="30" y="117"/>
                  <a:pt x="54" y="130"/>
                  <a:pt x="76" y="122"/>
                </a:cubicBezTo>
                <a:cubicBezTo>
                  <a:pt x="71" y="109"/>
                  <a:pt x="72" y="94"/>
                  <a:pt x="80" y="83"/>
                </a:cubicBezTo>
                <a:cubicBezTo>
                  <a:pt x="70" y="75"/>
                  <a:pt x="64" y="61"/>
                  <a:pt x="66" y="47"/>
                </a:cubicBezTo>
                <a:cubicBezTo>
                  <a:pt x="47" y="45"/>
                  <a:pt x="30" y="58"/>
                  <a:pt x="25" y="76"/>
                </a:cubicBezTo>
                <a:cubicBezTo>
                  <a:pt x="25" y="76"/>
                  <a:pt x="25" y="77"/>
                  <a:pt x="25" y="77"/>
                </a:cubicBezTo>
                <a:cubicBezTo>
                  <a:pt x="1" y="83"/>
                  <a:pt x="1" y="83"/>
                  <a:pt x="1" y="83"/>
                </a:cubicBezTo>
                <a:cubicBezTo>
                  <a:pt x="0" y="83"/>
                  <a:pt x="0" y="84"/>
                  <a:pt x="1" y="85"/>
                </a:cubicBezTo>
                <a:cubicBezTo>
                  <a:pt x="24" y="93"/>
                  <a:pt x="24" y="93"/>
                  <a:pt x="24" y="93"/>
                </a:cubicBezTo>
                <a:cubicBezTo>
                  <a:pt x="25" y="93"/>
                  <a:pt x="25" y="94"/>
                  <a:pt x="25" y="94"/>
                </a:cubicBezTo>
                <a:close/>
                <a:moveTo>
                  <a:pt x="55" y="92"/>
                </a:moveTo>
                <a:cubicBezTo>
                  <a:pt x="49" y="92"/>
                  <a:pt x="49" y="92"/>
                  <a:pt x="49" y="92"/>
                </a:cubicBezTo>
                <a:cubicBezTo>
                  <a:pt x="48" y="83"/>
                  <a:pt x="55" y="81"/>
                  <a:pt x="55" y="76"/>
                </a:cubicBezTo>
                <a:cubicBezTo>
                  <a:pt x="55" y="72"/>
                  <a:pt x="49" y="72"/>
                  <a:pt x="46" y="74"/>
                </a:cubicBezTo>
                <a:cubicBezTo>
                  <a:pt x="45" y="69"/>
                  <a:pt x="45" y="69"/>
                  <a:pt x="45" y="69"/>
                </a:cubicBezTo>
                <a:cubicBezTo>
                  <a:pt x="51" y="66"/>
                  <a:pt x="62" y="66"/>
                  <a:pt x="62" y="75"/>
                </a:cubicBezTo>
                <a:cubicBezTo>
                  <a:pt x="62" y="83"/>
                  <a:pt x="55" y="83"/>
                  <a:pt x="55" y="92"/>
                </a:cubicBezTo>
                <a:close/>
                <a:moveTo>
                  <a:pt x="52" y="104"/>
                </a:moveTo>
                <a:cubicBezTo>
                  <a:pt x="49" y="104"/>
                  <a:pt x="48" y="102"/>
                  <a:pt x="48" y="99"/>
                </a:cubicBezTo>
                <a:cubicBezTo>
                  <a:pt x="48" y="97"/>
                  <a:pt x="49" y="95"/>
                  <a:pt x="52" y="95"/>
                </a:cubicBezTo>
                <a:cubicBezTo>
                  <a:pt x="54" y="95"/>
                  <a:pt x="56" y="97"/>
                  <a:pt x="56" y="99"/>
                </a:cubicBezTo>
                <a:cubicBezTo>
                  <a:pt x="56" y="102"/>
                  <a:pt x="54" y="104"/>
                  <a:pt x="52" y="104"/>
                </a:cubicBezTo>
                <a:close/>
                <a:moveTo>
                  <a:pt x="102" y="24"/>
                </a:moveTo>
                <a:cubicBezTo>
                  <a:pt x="103" y="48"/>
                  <a:pt x="103" y="48"/>
                  <a:pt x="103" y="48"/>
                </a:cubicBezTo>
                <a:cubicBezTo>
                  <a:pt x="108" y="48"/>
                  <a:pt x="108" y="48"/>
                  <a:pt x="108" y="48"/>
                </a:cubicBezTo>
                <a:cubicBezTo>
                  <a:pt x="109" y="24"/>
                  <a:pt x="109" y="24"/>
                  <a:pt x="109" y="24"/>
                </a:cubicBezTo>
                <a:cubicBezTo>
                  <a:pt x="102" y="24"/>
                  <a:pt x="102" y="24"/>
                  <a:pt x="102" y="24"/>
                </a:cubicBezTo>
                <a:close/>
                <a:moveTo>
                  <a:pt x="106" y="60"/>
                </a:moveTo>
                <a:cubicBezTo>
                  <a:pt x="108" y="60"/>
                  <a:pt x="110" y="58"/>
                  <a:pt x="110" y="56"/>
                </a:cubicBezTo>
                <a:cubicBezTo>
                  <a:pt x="110" y="53"/>
                  <a:pt x="108" y="51"/>
                  <a:pt x="106" y="51"/>
                </a:cubicBezTo>
                <a:cubicBezTo>
                  <a:pt x="103" y="51"/>
                  <a:pt x="101" y="53"/>
                  <a:pt x="101" y="56"/>
                </a:cubicBezTo>
                <a:cubicBezTo>
                  <a:pt x="101" y="58"/>
                  <a:pt x="103" y="60"/>
                  <a:pt x="106" y="60"/>
                </a:cubicBez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grpSp>
        <p:nvGrpSpPr>
          <p:cNvPr id="20" name="Grupo 19">
            <a:extLst>
              <a:ext uri="{FF2B5EF4-FFF2-40B4-BE49-F238E27FC236}">
                <a16:creationId xmlns:a16="http://schemas.microsoft.com/office/drawing/2014/main" id="{E2196B1B-44BB-4ECB-A5A1-4CC02EBAA463}"/>
              </a:ext>
            </a:extLst>
          </p:cNvPr>
          <p:cNvGrpSpPr/>
          <p:nvPr/>
        </p:nvGrpSpPr>
        <p:grpSpPr>
          <a:xfrm>
            <a:off x="7917196" y="3064300"/>
            <a:ext cx="511969" cy="340519"/>
            <a:chOff x="8996363" y="8806656"/>
            <a:chExt cx="1023938" cy="681037"/>
          </a:xfrm>
        </p:grpSpPr>
        <p:sp>
          <p:nvSpPr>
            <p:cNvPr id="21" name="Rectangle 22">
              <a:extLst>
                <a:ext uri="{FF2B5EF4-FFF2-40B4-BE49-F238E27FC236}">
                  <a16:creationId xmlns:a16="http://schemas.microsoft.com/office/drawing/2014/main" id="{758C7A2C-84B4-4B89-B39A-03DB9ADCD140}"/>
                </a:ext>
              </a:extLst>
            </p:cNvPr>
            <p:cNvSpPr>
              <a:spLocks noChangeArrowheads="1"/>
            </p:cNvSpPr>
            <p:nvPr/>
          </p:nvSpPr>
          <p:spPr bwMode="auto">
            <a:xfrm>
              <a:off x="9045575" y="9438481"/>
              <a:ext cx="941388" cy="49212"/>
            </a:xfrm>
            <a:prstGeom prst="rect">
              <a:avLst/>
            </a:prstGeom>
            <a:solidFill>
              <a:srgbClr val="4F7BA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2" name="Freeform 23">
              <a:extLst>
                <a:ext uri="{FF2B5EF4-FFF2-40B4-BE49-F238E27FC236}">
                  <a16:creationId xmlns:a16="http://schemas.microsoft.com/office/drawing/2014/main" id="{21032120-2ADC-45BE-A2E1-B04E4652372E}"/>
                </a:ext>
              </a:extLst>
            </p:cNvPr>
            <p:cNvSpPr>
              <a:spLocks/>
            </p:cNvSpPr>
            <p:nvPr/>
          </p:nvSpPr>
          <p:spPr bwMode="auto">
            <a:xfrm>
              <a:off x="8996363" y="8806656"/>
              <a:ext cx="1023938" cy="342900"/>
            </a:xfrm>
            <a:custGeom>
              <a:avLst/>
              <a:gdLst>
                <a:gd name="T0" fmla="*/ 581 w 645"/>
                <a:gd name="T1" fmla="*/ 17 h 216"/>
                <a:gd name="T2" fmla="*/ 589 w 645"/>
                <a:gd name="T3" fmla="*/ 30 h 216"/>
                <a:gd name="T4" fmla="*/ 390 w 645"/>
                <a:gd name="T5" fmla="*/ 169 h 216"/>
                <a:gd name="T6" fmla="*/ 273 w 645"/>
                <a:gd name="T7" fmla="*/ 0 h 216"/>
                <a:gd name="T8" fmla="*/ 0 w 645"/>
                <a:gd name="T9" fmla="*/ 186 h 216"/>
                <a:gd name="T10" fmla="*/ 0 w 645"/>
                <a:gd name="T11" fmla="*/ 216 h 216"/>
                <a:gd name="T12" fmla="*/ 264 w 645"/>
                <a:gd name="T13" fmla="*/ 34 h 216"/>
                <a:gd name="T14" fmla="*/ 386 w 645"/>
                <a:gd name="T15" fmla="*/ 203 h 216"/>
                <a:gd name="T16" fmla="*/ 602 w 645"/>
                <a:gd name="T17" fmla="*/ 52 h 216"/>
                <a:gd name="T18" fmla="*/ 615 w 645"/>
                <a:gd name="T19" fmla="*/ 65 h 216"/>
                <a:gd name="T20" fmla="*/ 645 w 645"/>
                <a:gd name="T21" fmla="*/ 4 h 216"/>
                <a:gd name="T22" fmla="*/ 581 w 645"/>
                <a:gd name="T23" fmla="*/ 17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5" h="216">
                  <a:moveTo>
                    <a:pt x="581" y="17"/>
                  </a:moveTo>
                  <a:lnTo>
                    <a:pt x="589" y="30"/>
                  </a:lnTo>
                  <a:lnTo>
                    <a:pt x="390" y="169"/>
                  </a:lnTo>
                  <a:lnTo>
                    <a:pt x="273" y="0"/>
                  </a:lnTo>
                  <a:lnTo>
                    <a:pt x="0" y="186"/>
                  </a:lnTo>
                  <a:lnTo>
                    <a:pt x="0" y="216"/>
                  </a:lnTo>
                  <a:lnTo>
                    <a:pt x="264" y="34"/>
                  </a:lnTo>
                  <a:lnTo>
                    <a:pt x="386" y="203"/>
                  </a:lnTo>
                  <a:lnTo>
                    <a:pt x="602" y="52"/>
                  </a:lnTo>
                  <a:lnTo>
                    <a:pt x="615" y="65"/>
                  </a:lnTo>
                  <a:lnTo>
                    <a:pt x="645" y="4"/>
                  </a:lnTo>
                  <a:lnTo>
                    <a:pt x="581" y="17"/>
                  </a:ln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3" name="Freeform 24">
              <a:extLst>
                <a:ext uri="{FF2B5EF4-FFF2-40B4-BE49-F238E27FC236}">
                  <a16:creationId xmlns:a16="http://schemas.microsoft.com/office/drawing/2014/main" id="{891191FA-E2EF-4167-BC35-BF8BA7743624}"/>
                </a:ext>
              </a:extLst>
            </p:cNvPr>
            <p:cNvSpPr>
              <a:spLocks/>
            </p:cNvSpPr>
            <p:nvPr/>
          </p:nvSpPr>
          <p:spPr bwMode="auto">
            <a:xfrm>
              <a:off x="9058275" y="9040019"/>
              <a:ext cx="150813" cy="365125"/>
            </a:xfrm>
            <a:custGeom>
              <a:avLst/>
              <a:gdLst>
                <a:gd name="T0" fmla="*/ 0 w 95"/>
                <a:gd name="T1" fmla="*/ 230 h 230"/>
                <a:gd name="T2" fmla="*/ 95 w 95"/>
                <a:gd name="T3" fmla="*/ 230 h 230"/>
                <a:gd name="T4" fmla="*/ 95 w 95"/>
                <a:gd name="T5" fmla="*/ 0 h 230"/>
                <a:gd name="T6" fmla="*/ 0 w 95"/>
                <a:gd name="T7" fmla="*/ 69 h 230"/>
                <a:gd name="T8" fmla="*/ 0 w 95"/>
                <a:gd name="T9" fmla="*/ 230 h 230"/>
              </a:gdLst>
              <a:ahLst/>
              <a:cxnLst>
                <a:cxn ang="0">
                  <a:pos x="T0" y="T1"/>
                </a:cxn>
                <a:cxn ang="0">
                  <a:pos x="T2" y="T3"/>
                </a:cxn>
                <a:cxn ang="0">
                  <a:pos x="T4" y="T5"/>
                </a:cxn>
                <a:cxn ang="0">
                  <a:pos x="T6" y="T7"/>
                </a:cxn>
                <a:cxn ang="0">
                  <a:pos x="T8" y="T9"/>
                </a:cxn>
              </a:cxnLst>
              <a:rect l="0" t="0" r="r" b="b"/>
              <a:pathLst>
                <a:path w="95" h="230">
                  <a:moveTo>
                    <a:pt x="0" y="230"/>
                  </a:moveTo>
                  <a:lnTo>
                    <a:pt x="95" y="230"/>
                  </a:lnTo>
                  <a:lnTo>
                    <a:pt x="95" y="0"/>
                  </a:lnTo>
                  <a:lnTo>
                    <a:pt x="0" y="69"/>
                  </a:lnTo>
                  <a:lnTo>
                    <a:pt x="0" y="230"/>
                  </a:ln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4" name="Freeform 25">
              <a:extLst>
                <a:ext uri="{FF2B5EF4-FFF2-40B4-BE49-F238E27FC236}">
                  <a16:creationId xmlns:a16="http://schemas.microsoft.com/office/drawing/2014/main" id="{5F4600FE-3B16-4303-82D7-9DEC1003D68F}"/>
                </a:ext>
              </a:extLst>
            </p:cNvPr>
            <p:cNvSpPr>
              <a:spLocks/>
            </p:cNvSpPr>
            <p:nvPr/>
          </p:nvSpPr>
          <p:spPr bwMode="auto">
            <a:xfrm>
              <a:off x="9807575" y="8936831"/>
              <a:ext cx="158750" cy="468312"/>
            </a:xfrm>
            <a:custGeom>
              <a:avLst/>
              <a:gdLst>
                <a:gd name="T0" fmla="*/ 87 w 100"/>
                <a:gd name="T1" fmla="*/ 0 h 295"/>
                <a:gd name="T2" fmla="*/ 0 w 100"/>
                <a:gd name="T3" fmla="*/ 65 h 295"/>
                <a:gd name="T4" fmla="*/ 0 w 100"/>
                <a:gd name="T5" fmla="*/ 295 h 295"/>
                <a:gd name="T6" fmla="*/ 100 w 100"/>
                <a:gd name="T7" fmla="*/ 295 h 295"/>
                <a:gd name="T8" fmla="*/ 100 w 100"/>
                <a:gd name="T9" fmla="*/ 17 h 295"/>
                <a:gd name="T10" fmla="*/ 87 w 100"/>
                <a:gd name="T11" fmla="*/ 0 h 295"/>
              </a:gdLst>
              <a:ahLst/>
              <a:cxnLst>
                <a:cxn ang="0">
                  <a:pos x="T0" y="T1"/>
                </a:cxn>
                <a:cxn ang="0">
                  <a:pos x="T2" y="T3"/>
                </a:cxn>
                <a:cxn ang="0">
                  <a:pos x="T4" y="T5"/>
                </a:cxn>
                <a:cxn ang="0">
                  <a:pos x="T6" y="T7"/>
                </a:cxn>
                <a:cxn ang="0">
                  <a:pos x="T8" y="T9"/>
                </a:cxn>
                <a:cxn ang="0">
                  <a:pos x="T10" y="T11"/>
                </a:cxn>
              </a:cxnLst>
              <a:rect l="0" t="0" r="r" b="b"/>
              <a:pathLst>
                <a:path w="100" h="295">
                  <a:moveTo>
                    <a:pt x="87" y="0"/>
                  </a:moveTo>
                  <a:lnTo>
                    <a:pt x="0" y="65"/>
                  </a:lnTo>
                  <a:lnTo>
                    <a:pt x="0" y="295"/>
                  </a:lnTo>
                  <a:lnTo>
                    <a:pt x="100" y="295"/>
                  </a:lnTo>
                  <a:lnTo>
                    <a:pt x="100" y="17"/>
                  </a:lnTo>
                  <a:lnTo>
                    <a:pt x="87" y="0"/>
                  </a:ln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5" name="Freeform 26">
              <a:extLst>
                <a:ext uri="{FF2B5EF4-FFF2-40B4-BE49-F238E27FC236}">
                  <a16:creationId xmlns:a16="http://schemas.microsoft.com/office/drawing/2014/main" id="{20FF268E-A2AD-496C-90C6-754D13B86EEA}"/>
                </a:ext>
              </a:extLst>
            </p:cNvPr>
            <p:cNvSpPr>
              <a:spLocks/>
            </p:cNvSpPr>
            <p:nvPr/>
          </p:nvSpPr>
          <p:spPr bwMode="auto">
            <a:xfrm>
              <a:off x="9615488" y="9046369"/>
              <a:ext cx="158750" cy="358775"/>
            </a:xfrm>
            <a:custGeom>
              <a:avLst/>
              <a:gdLst>
                <a:gd name="T0" fmla="*/ 0 w 100"/>
                <a:gd name="T1" fmla="*/ 74 h 226"/>
                <a:gd name="T2" fmla="*/ 0 w 100"/>
                <a:gd name="T3" fmla="*/ 226 h 226"/>
                <a:gd name="T4" fmla="*/ 100 w 100"/>
                <a:gd name="T5" fmla="*/ 226 h 226"/>
                <a:gd name="T6" fmla="*/ 100 w 100"/>
                <a:gd name="T7" fmla="*/ 0 h 226"/>
                <a:gd name="T8" fmla="*/ 4 w 100"/>
                <a:gd name="T9" fmla="*/ 70 h 226"/>
                <a:gd name="T10" fmla="*/ 0 w 100"/>
                <a:gd name="T11" fmla="*/ 74 h 226"/>
              </a:gdLst>
              <a:ahLst/>
              <a:cxnLst>
                <a:cxn ang="0">
                  <a:pos x="T0" y="T1"/>
                </a:cxn>
                <a:cxn ang="0">
                  <a:pos x="T2" y="T3"/>
                </a:cxn>
                <a:cxn ang="0">
                  <a:pos x="T4" y="T5"/>
                </a:cxn>
                <a:cxn ang="0">
                  <a:pos x="T6" y="T7"/>
                </a:cxn>
                <a:cxn ang="0">
                  <a:pos x="T8" y="T9"/>
                </a:cxn>
                <a:cxn ang="0">
                  <a:pos x="T10" y="T11"/>
                </a:cxn>
              </a:cxnLst>
              <a:rect l="0" t="0" r="r" b="b"/>
              <a:pathLst>
                <a:path w="100" h="226">
                  <a:moveTo>
                    <a:pt x="0" y="74"/>
                  </a:moveTo>
                  <a:lnTo>
                    <a:pt x="0" y="226"/>
                  </a:lnTo>
                  <a:lnTo>
                    <a:pt x="100" y="226"/>
                  </a:lnTo>
                  <a:lnTo>
                    <a:pt x="100" y="0"/>
                  </a:lnTo>
                  <a:lnTo>
                    <a:pt x="4" y="70"/>
                  </a:lnTo>
                  <a:lnTo>
                    <a:pt x="0" y="74"/>
                  </a:ln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6" name="Freeform 27">
              <a:extLst>
                <a:ext uri="{FF2B5EF4-FFF2-40B4-BE49-F238E27FC236}">
                  <a16:creationId xmlns:a16="http://schemas.microsoft.com/office/drawing/2014/main" id="{0A1A266E-2DA1-4F99-81AF-51013A7D4A32}"/>
                </a:ext>
              </a:extLst>
            </p:cNvPr>
            <p:cNvSpPr>
              <a:spLocks/>
            </p:cNvSpPr>
            <p:nvPr/>
          </p:nvSpPr>
          <p:spPr bwMode="auto">
            <a:xfrm>
              <a:off x="9244013" y="8916194"/>
              <a:ext cx="158750" cy="488950"/>
            </a:xfrm>
            <a:custGeom>
              <a:avLst/>
              <a:gdLst>
                <a:gd name="T0" fmla="*/ 0 w 100"/>
                <a:gd name="T1" fmla="*/ 69 h 308"/>
                <a:gd name="T2" fmla="*/ 0 w 100"/>
                <a:gd name="T3" fmla="*/ 308 h 308"/>
                <a:gd name="T4" fmla="*/ 100 w 100"/>
                <a:gd name="T5" fmla="*/ 308 h 308"/>
                <a:gd name="T6" fmla="*/ 100 w 100"/>
                <a:gd name="T7" fmla="*/ 0 h 308"/>
                <a:gd name="T8" fmla="*/ 0 w 100"/>
                <a:gd name="T9" fmla="*/ 69 h 308"/>
              </a:gdLst>
              <a:ahLst/>
              <a:cxnLst>
                <a:cxn ang="0">
                  <a:pos x="T0" y="T1"/>
                </a:cxn>
                <a:cxn ang="0">
                  <a:pos x="T2" y="T3"/>
                </a:cxn>
                <a:cxn ang="0">
                  <a:pos x="T4" y="T5"/>
                </a:cxn>
                <a:cxn ang="0">
                  <a:pos x="T6" y="T7"/>
                </a:cxn>
                <a:cxn ang="0">
                  <a:pos x="T8" y="T9"/>
                </a:cxn>
              </a:cxnLst>
              <a:rect l="0" t="0" r="r" b="b"/>
              <a:pathLst>
                <a:path w="100" h="308">
                  <a:moveTo>
                    <a:pt x="0" y="69"/>
                  </a:moveTo>
                  <a:lnTo>
                    <a:pt x="0" y="308"/>
                  </a:lnTo>
                  <a:lnTo>
                    <a:pt x="100" y="308"/>
                  </a:lnTo>
                  <a:lnTo>
                    <a:pt x="100" y="0"/>
                  </a:lnTo>
                  <a:lnTo>
                    <a:pt x="0" y="69"/>
                  </a:ln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7" name="Freeform 28">
              <a:extLst>
                <a:ext uri="{FF2B5EF4-FFF2-40B4-BE49-F238E27FC236}">
                  <a16:creationId xmlns:a16="http://schemas.microsoft.com/office/drawing/2014/main" id="{0D7F83F6-2151-481E-8CB7-A15D6EC623EA}"/>
                </a:ext>
              </a:extLst>
            </p:cNvPr>
            <p:cNvSpPr>
              <a:spLocks/>
            </p:cNvSpPr>
            <p:nvPr/>
          </p:nvSpPr>
          <p:spPr bwMode="auto">
            <a:xfrm>
              <a:off x="9429750" y="8936831"/>
              <a:ext cx="158750" cy="468312"/>
            </a:xfrm>
            <a:custGeom>
              <a:avLst/>
              <a:gdLst>
                <a:gd name="T0" fmla="*/ 0 w 100"/>
                <a:gd name="T1" fmla="*/ 0 h 295"/>
                <a:gd name="T2" fmla="*/ 0 w 100"/>
                <a:gd name="T3" fmla="*/ 295 h 295"/>
                <a:gd name="T4" fmla="*/ 100 w 100"/>
                <a:gd name="T5" fmla="*/ 295 h 295"/>
                <a:gd name="T6" fmla="*/ 100 w 100"/>
                <a:gd name="T7" fmla="*/ 143 h 295"/>
                <a:gd name="T8" fmla="*/ 0 w 100"/>
                <a:gd name="T9" fmla="*/ 0 h 295"/>
              </a:gdLst>
              <a:ahLst/>
              <a:cxnLst>
                <a:cxn ang="0">
                  <a:pos x="T0" y="T1"/>
                </a:cxn>
                <a:cxn ang="0">
                  <a:pos x="T2" y="T3"/>
                </a:cxn>
                <a:cxn ang="0">
                  <a:pos x="T4" y="T5"/>
                </a:cxn>
                <a:cxn ang="0">
                  <a:pos x="T6" y="T7"/>
                </a:cxn>
                <a:cxn ang="0">
                  <a:pos x="T8" y="T9"/>
                </a:cxn>
              </a:cxnLst>
              <a:rect l="0" t="0" r="r" b="b"/>
              <a:pathLst>
                <a:path w="100" h="295">
                  <a:moveTo>
                    <a:pt x="0" y="0"/>
                  </a:moveTo>
                  <a:lnTo>
                    <a:pt x="0" y="295"/>
                  </a:lnTo>
                  <a:lnTo>
                    <a:pt x="100" y="295"/>
                  </a:lnTo>
                  <a:lnTo>
                    <a:pt x="100" y="143"/>
                  </a:lnTo>
                  <a:lnTo>
                    <a:pt x="0" y="0"/>
                  </a:ln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grpSp>
      <p:sp>
        <p:nvSpPr>
          <p:cNvPr id="28" name="Freeform 29">
            <a:extLst>
              <a:ext uri="{FF2B5EF4-FFF2-40B4-BE49-F238E27FC236}">
                <a16:creationId xmlns:a16="http://schemas.microsoft.com/office/drawing/2014/main" id="{313FD06C-B2D1-45BC-8CBE-C8DCF94FCA2C}"/>
              </a:ext>
            </a:extLst>
          </p:cNvPr>
          <p:cNvSpPr>
            <a:spLocks noEditPoints="1"/>
          </p:cNvSpPr>
          <p:nvPr/>
        </p:nvSpPr>
        <p:spPr bwMode="auto">
          <a:xfrm>
            <a:off x="9281319" y="1696641"/>
            <a:ext cx="433388" cy="502444"/>
          </a:xfrm>
          <a:custGeom>
            <a:avLst/>
            <a:gdLst>
              <a:gd name="T0" fmla="*/ 87 w 126"/>
              <a:gd name="T1" fmla="*/ 88 h 146"/>
              <a:gd name="T2" fmla="*/ 115 w 126"/>
              <a:gd name="T3" fmla="*/ 43 h 146"/>
              <a:gd name="T4" fmla="*/ 102 w 126"/>
              <a:gd name="T5" fmla="*/ 40 h 146"/>
              <a:gd name="T6" fmla="*/ 73 w 126"/>
              <a:gd name="T7" fmla="*/ 15 h 146"/>
              <a:gd name="T8" fmla="*/ 52 w 126"/>
              <a:gd name="T9" fmla="*/ 26 h 146"/>
              <a:gd name="T10" fmla="*/ 18 w 126"/>
              <a:gd name="T11" fmla="*/ 36 h 146"/>
              <a:gd name="T12" fmla="*/ 15 w 126"/>
              <a:gd name="T13" fmla="*/ 48 h 146"/>
              <a:gd name="T14" fmla="*/ 123 w 126"/>
              <a:gd name="T15" fmla="*/ 86 h 146"/>
              <a:gd name="T16" fmla="*/ 115 w 126"/>
              <a:gd name="T17" fmla="*/ 43 h 146"/>
              <a:gd name="T18" fmla="*/ 62 w 126"/>
              <a:gd name="T19" fmla="*/ 141 h 146"/>
              <a:gd name="T20" fmla="*/ 126 w 126"/>
              <a:gd name="T21" fmla="*/ 37 h 146"/>
              <a:gd name="T22" fmla="*/ 118 w 126"/>
              <a:gd name="T23" fmla="*/ 44 h 146"/>
              <a:gd name="T24" fmla="*/ 113 w 126"/>
              <a:gd name="T25" fmla="*/ 26 h 146"/>
              <a:gd name="T26" fmla="*/ 0 w 126"/>
              <a:gd name="T27" fmla="*/ 37 h 146"/>
              <a:gd name="T28" fmla="*/ 18 w 126"/>
              <a:gd name="T29" fmla="*/ 31 h 146"/>
              <a:gd name="T30" fmla="*/ 6 w 126"/>
              <a:gd name="T31" fmla="*/ 44 h 146"/>
              <a:gd name="T32" fmla="*/ 44 w 126"/>
              <a:gd name="T33" fmla="*/ 0 h 146"/>
              <a:gd name="T34" fmla="*/ 84 w 126"/>
              <a:gd name="T35" fmla="*/ 12 h 146"/>
              <a:gd name="T36" fmla="*/ 42 w 126"/>
              <a:gd name="T37" fmla="*/ 12 h 146"/>
              <a:gd name="T38" fmla="*/ 55 w 126"/>
              <a:gd name="T39" fmla="*/ 85 h 146"/>
              <a:gd name="T40" fmla="*/ 63 w 126"/>
              <a:gd name="T41" fmla="*/ 78 h 146"/>
              <a:gd name="T42" fmla="*/ 18 w 126"/>
              <a:gd name="T43" fmla="*/ 77 h 146"/>
              <a:gd name="T44" fmla="*/ 17 w 126"/>
              <a:gd name="T45" fmla="*/ 86 h 146"/>
              <a:gd name="T46" fmla="*/ 20 w 126"/>
              <a:gd name="T47" fmla="*/ 101 h 146"/>
              <a:gd name="T48" fmla="*/ 24 w 126"/>
              <a:gd name="T49" fmla="*/ 108 h 146"/>
              <a:gd name="T50" fmla="*/ 34 w 126"/>
              <a:gd name="T51" fmla="*/ 120 h 146"/>
              <a:gd name="T52" fmla="*/ 40 w 126"/>
              <a:gd name="T53" fmla="*/ 125 h 146"/>
              <a:gd name="T54" fmla="*/ 55 w 126"/>
              <a:gd name="T55" fmla="*/ 130 h 146"/>
              <a:gd name="T56" fmla="*/ 63 w 126"/>
              <a:gd name="T57" fmla="*/ 130 h 146"/>
              <a:gd name="T58" fmla="*/ 78 w 126"/>
              <a:gd name="T59" fmla="*/ 128 h 146"/>
              <a:gd name="T60" fmla="*/ 86 w 126"/>
              <a:gd name="T61" fmla="*/ 124 h 146"/>
              <a:gd name="T62" fmla="*/ 97 w 126"/>
              <a:gd name="T63" fmla="*/ 114 h 146"/>
              <a:gd name="T64" fmla="*/ 102 w 126"/>
              <a:gd name="T65" fmla="*/ 108 h 146"/>
              <a:gd name="T66" fmla="*/ 107 w 126"/>
              <a:gd name="T67" fmla="*/ 93 h 146"/>
              <a:gd name="T68" fmla="*/ 108 w 126"/>
              <a:gd name="T69" fmla="*/ 85 h 146"/>
              <a:gd name="T70" fmla="*/ 105 w 126"/>
              <a:gd name="T71" fmla="*/ 70 h 146"/>
              <a:gd name="T72" fmla="*/ 102 w 126"/>
              <a:gd name="T73" fmla="*/ 62 h 146"/>
              <a:gd name="T74" fmla="*/ 92 w 126"/>
              <a:gd name="T75" fmla="*/ 51 h 146"/>
              <a:gd name="T76" fmla="*/ 85 w 126"/>
              <a:gd name="T77" fmla="*/ 46 h 146"/>
              <a:gd name="T78" fmla="*/ 70 w 126"/>
              <a:gd name="T79" fmla="*/ 41 h 146"/>
              <a:gd name="T80" fmla="*/ 62 w 126"/>
              <a:gd name="T81" fmla="*/ 40 h 146"/>
              <a:gd name="T82" fmla="*/ 47 w 126"/>
              <a:gd name="T83" fmla="*/ 43 h 146"/>
              <a:gd name="T84" fmla="*/ 40 w 126"/>
              <a:gd name="T85" fmla="*/ 46 h 146"/>
              <a:gd name="T86" fmla="*/ 28 w 126"/>
              <a:gd name="T87" fmla="*/ 56 h 146"/>
              <a:gd name="T88" fmla="*/ 23 w 126"/>
              <a:gd name="T89" fmla="*/ 63 h 146"/>
              <a:gd name="T90" fmla="*/ 34 w 126"/>
              <a:gd name="T91" fmla="*/ 83 h 146"/>
              <a:gd name="T92" fmla="*/ 65 w 126"/>
              <a:gd name="T93" fmla="*/ 57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6" h="146">
                <a:moveTo>
                  <a:pt x="39" y="84"/>
                </a:moveTo>
                <a:cubicBezTo>
                  <a:pt x="40" y="70"/>
                  <a:pt x="52" y="60"/>
                  <a:pt x="65" y="62"/>
                </a:cubicBezTo>
                <a:cubicBezTo>
                  <a:pt x="78" y="63"/>
                  <a:pt x="88" y="74"/>
                  <a:pt x="87" y="88"/>
                </a:cubicBezTo>
                <a:cubicBezTo>
                  <a:pt x="86" y="101"/>
                  <a:pt x="74" y="111"/>
                  <a:pt x="61" y="110"/>
                </a:cubicBezTo>
                <a:cubicBezTo>
                  <a:pt x="47" y="109"/>
                  <a:pt x="38" y="97"/>
                  <a:pt x="39" y="84"/>
                </a:cubicBezTo>
                <a:close/>
                <a:moveTo>
                  <a:pt x="115" y="43"/>
                </a:moveTo>
                <a:cubicBezTo>
                  <a:pt x="108" y="35"/>
                  <a:pt x="108" y="35"/>
                  <a:pt x="108" y="35"/>
                </a:cubicBezTo>
                <a:cubicBezTo>
                  <a:pt x="108" y="35"/>
                  <a:pt x="108" y="35"/>
                  <a:pt x="108" y="35"/>
                </a:cubicBezTo>
                <a:cubicBezTo>
                  <a:pt x="102" y="40"/>
                  <a:pt x="102" y="40"/>
                  <a:pt x="102" y="40"/>
                </a:cubicBezTo>
                <a:cubicBezTo>
                  <a:pt x="94" y="33"/>
                  <a:pt x="85" y="29"/>
                  <a:pt x="74" y="26"/>
                </a:cubicBezTo>
                <a:cubicBezTo>
                  <a:pt x="74" y="16"/>
                  <a:pt x="74" y="16"/>
                  <a:pt x="74" y="16"/>
                </a:cubicBezTo>
                <a:cubicBezTo>
                  <a:pt x="74" y="15"/>
                  <a:pt x="74" y="15"/>
                  <a:pt x="73" y="15"/>
                </a:cubicBezTo>
                <a:cubicBezTo>
                  <a:pt x="52" y="15"/>
                  <a:pt x="52" y="15"/>
                  <a:pt x="52" y="15"/>
                </a:cubicBezTo>
                <a:cubicBezTo>
                  <a:pt x="52" y="15"/>
                  <a:pt x="52" y="15"/>
                  <a:pt x="52" y="16"/>
                </a:cubicBezTo>
                <a:cubicBezTo>
                  <a:pt x="52" y="26"/>
                  <a:pt x="52" y="26"/>
                  <a:pt x="52" y="26"/>
                </a:cubicBezTo>
                <a:cubicBezTo>
                  <a:pt x="41" y="28"/>
                  <a:pt x="31" y="33"/>
                  <a:pt x="23" y="40"/>
                </a:cubicBezTo>
                <a:cubicBezTo>
                  <a:pt x="18" y="36"/>
                  <a:pt x="18" y="36"/>
                  <a:pt x="18" y="36"/>
                </a:cubicBezTo>
                <a:cubicBezTo>
                  <a:pt x="18" y="36"/>
                  <a:pt x="18" y="36"/>
                  <a:pt x="18" y="36"/>
                </a:cubicBezTo>
                <a:cubicBezTo>
                  <a:pt x="11" y="44"/>
                  <a:pt x="11" y="44"/>
                  <a:pt x="11" y="44"/>
                </a:cubicBezTo>
                <a:cubicBezTo>
                  <a:pt x="10" y="44"/>
                  <a:pt x="10" y="44"/>
                  <a:pt x="11" y="44"/>
                </a:cubicBezTo>
                <a:cubicBezTo>
                  <a:pt x="15" y="48"/>
                  <a:pt x="15" y="48"/>
                  <a:pt x="15" y="48"/>
                </a:cubicBezTo>
                <a:cubicBezTo>
                  <a:pt x="7" y="58"/>
                  <a:pt x="2" y="72"/>
                  <a:pt x="2" y="86"/>
                </a:cubicBezTo>
                <a:cubicBezTo>
                  <a:pt x="2" y="119"/>
                  <a:pt x="29" y="146"/>
                  <a:pt x="62" y="146"/>
                </a:cubicBezTo>
                <a:cubicBezTo>
                  <a:pt x="96" y="146"/>
                  <a:pt x="123" y="119"/>
                  <a:pt x="123" y="86"/>
                </a:cubicBezTo>
                <a:cubicBezTo>
                  <a:pt x="123" y="72"/>
                  <a:pt x="118" y="59"/>
                  <a:pt x="110" y="48"/>
                </a:cubicBezTo>
                <a:cubicBezTo>
                  <a:pt x="115" y="44"/>
                  <a:pt x="115" y="44"/>
                  <a:pt x="115" y="44"/>
                </a:cubicBezTo>
                <a:cubicBezTo>
                  <a:pt x="115" y="44"/>
                  <a:pt x="115" y="43"/>
                  <a:pt x="115" y="43"/>
                </a:cubicBezTo>
                <a:close/>
                <a:moveTo>
                  <a:pt x="62" y="31"/>
                </a:moveTo>
                <a:cubicBezTo>
                  <a:pt x="32" y="31"/>
                  <a:pt x="7" y="55"/>
                  <a:pt x="7" y="86"/>
                </a:cubicBezTo>
                <a:cubicBezTo>
                  <a:pt x="7" y="116"/>
                  <a:pt x="32" y="141"/>
                  <a:pt x="62" y="141"/>
                </a:cubicBezTo>
                <a:cubicBezTo>
                  <a:pt x="93" y="141"/>
                  <a:pt x="117" y="116"/>
                  <a:pt x="117" y="86"/>
                </a:cubicBezTo>
                <a:cubicBezTo>
                  <a:pt x="117" y="55"/>
                  <a:pt x="93" y="31"/>
                  <a:pt x="62" y="31"/>
                </a:cubicBezTo>
                <a:close/>
                <a:moveTo>
                  <a:pt x="126" y="37"/>
                </a:moveTo>
                <a:cubicBezTo>
                  <a:pt x="126" y="37"/>
                  <a:pt x="126" y="38"/>
                  <a:pt x="125" y="39"/>
                </a:cubicBezTo>
                <a:cubicBezTo>
                  <a:pt x="120" y="44"/>
                  <a:pt x="120" y="44"/>
                  <a:pt x="120" y="44"/>
                </a:cubicBezTo>
                <a:cubicBezTo>
                  <a:pt x="119" y="45"/>
                  <a:pt x="118" y="45"/>
                  <a:pt x="118" y="44"/>
                </a:cubicBezTo>
                <a:cubicBezTo>
                  <a:pt x="107" y="33"/>
                  <a:pt x="107" y="33"/>
                  <a:pt x="107" y="33"/>
                </a:cubicBezTo>
                <a:cubicBezTo>
                  <a:pt x="107" y="32"/>
                  <a:pt x="107" y="31"/>
                  <a:pt x="108" y="31"/>
                </a:cubicBezTo>
                <a:cubicBezTo>
                  <a:pt x="113" y="26"/>
                  <a:pt x="113" y="26"/>
                  <a:pt x="113" y="26"/>
                </a:cubicBezTo>
                <a:cubicBezTo>
                  <a:pt x="114" y="25"/>
                  <a:pt x="115" y="25"/>
                  <a:pt x="115" y="26"/>
                </a:cubicBezTo>
                <a:cubicBezTo>
                  <a:pt x="126" y="37"/>
                  <a:pt x="126" y="37"/>
                  <a:pt x="126" y="37"/>
                </a:cubicBezTo>
                <a:close/>
                <a:moveTo>
                  <a:pt x="0" y="37"/>
                </a:moveTo>
                <a:cubicBezTo>
                  <a:pt x="10" y="26"/>
                  <a:pt x="10" y="26"/>
                  <a:pt x="10" y="26"/>
                </a:cubicBezTo>
                <a:cubicBezTo>
                  <a:pt x="11" y="25"/>
                  <a:pt x="12" y="25"/>
                  <a:pt x="13" y="26"/>
                </a:cubicBezTo>
                <a:cubicBezTo>
                  <a:pt x="18" y="31"/>
                  <a:pt x="18" y="31"/>
                  <a:pt x="18" y="31"/>
                </a:cubicBezTo>
                <a:cubicBezTo>
                  <a:pt x="19" y="32"/>
                  <a:pt x="19" y="33"/>
                  <a:pt x="18" y="33"/>
                </a:cubicBezTo>
                <a:cubicBezTo>
                  <a:pt x="8" y="44"/>
                  <a:pt x="8" y="44"/>
                  <a:pt x="8" y="44"/>
                </a:cubicBezTo>
                <a:cubicBezTo>
                  <a:pt x="7" y="45"/>
                  <a:pt x="6" y="45"/>
                  <a:pt x="6" y="44"/>
                </a:cubicBezTo>
                <a:cubicBezTo>
                  <a:pt x="0" y="39"/>
                  <a:pt x="0" y="39"/>
                  <a:pt x="0" y="39"/>
                </a:cubicBezTo>
                <a:cubicBezTo>
                  <a:pt x="0" y="39"/>
                  <a:pt x="0" y="38"/>
                  <a:pt x="0" y="37"/>
                </a:cubicBezTo>
                <a:close/>
                <a:moveTo>
                  <a:pt x="44" y="0"/>
                </a:moveTo>
                <a:cubicBezTo>
                  <a:pt x="82" y="0"/>
                  <a:pt x="82" y="0"/>
                  <a:pt x="82" y="0"/>
                </a:cubicBezTo>
                <a:cubicBezTo>
                  <a:pt x="83" y="0"/>
                  <a:pt x="84" y="0"/>
                  <a:pt x="84" y="2"/>
                </a:cubicBezTo>
                <a:cubicBezTo>
                  <a:pt x="84" y="12"/>
                  <a:pt x="84" y="12"/>
                  <a:pt x="84" y="12"/>
                </a:cubicBezTo>
                <a:cubicBezTo>
                  <a:pt x="84" y="13"/>
                  <a:pt x="83" y="14"/>
                  <a:pt x="82" y="14"/>
                </a:cubicBezTo>
                <a:cubicBezTo>
                  <a:pt x="44" y="14"/>
                  <a:pt x="44" y="14"/>
                  <a:pt x="44" y="14"/>
                </a:cubicBezTo>
                <a:cubicBezTo>
                  <a:pt x="43" y="14"/>
                  <a:pt x="42" y="13"/>
                  <a:pt x="42" y="12"/>
                </a:cubicBezTo>
                <a:cubicBezTo>
                  <a:pt x="42" y="2"/>
                  <a:pt x="42" y="2"/>
                  <a:pt x="42" y="2"/>
                </a:cubicBezTo>
                <a:cubicBezTo>
                  <a:pt x="42" y="0"/>
                  <a:pt x="43" y="0"/>
                  <a:pt x="44" y="0"/>
                </a:cubicBezTo>
                <a:close/>
                <a:moveTo>
                  <a:pt x="55" y="85"/>
                </a:moveTo>
                <a:cubicBezTo>
                  <a:pt x="54" y="89"/>
                  <a:pt x="58" y="93"/>
                  <a:pt x="62" y="93"/>
                </a:cubicBezTo>
                <a:cubicBezTo>
                  <a:pt x="66" y="93"/>
                  <a:pt x="70" y="90"/>
                  <a:pt x="70" y="86"/>
                </a:cubicBezTo>
                <a:cubicBezTo>
                  <a:pt x="70" y="82"/>
                  <a:pt x="67" y="78"/>
                  <a:pt x="63" y="78"/>
                </a:cubicBezTo>
                <a:cubicBezTo>
                  <a:pt x="59" y="78"/>
                  <a:pt x="55" y="81"/>
                  <a:pt x="55" y="85"/>
                </a:cubicBezTo>
                <a:close/>
                <a:moveTo>
                  <a:pt x="24" y="77"/>
                </a:moveTo>
                <a:cubicBezTo>
                  <a:pt x="18" y="77"/>
                  <a:pt x="18" y="77"/>
                  <a:pt x="18" y="77"/>
                </a:cubicBezTo>
                <a:cubicBezTo>
                  <a:pt x="18" y="78"/>
                  <a:pt x="18" y="78"/>
                  <a:pt x="18" y="78"/>
                </a:cubicBezTo>
                <a:cubicBezTo>
                  <a:pt x="17" y="85"/>
                  <a:pt x="17" y="85"/>
                  <a:pt x="17" y="85"/>
                </a:cubicBezTo>
                <a:cubicBezTo>
                  <a:pt x="17" y="85"/>
                  <a:pt x="17" y="86"/>
                  <a:pt x="17" y="86"/>
                </a:cubicBezTo>
                <a:cubicBezTo>
                  <a:pt x="23" y="88"/>
                  <a:pt x="23" y="88"/>
                  <a:pt x="23" y="88"/>
                </a:cubicBezTo>
                <a:cubicBezTo>
                  <a:pt x="23" y="91"/>
                  <a:pt x="24" y="94"/>
                  <a:pt x="25" y="97"/>
                </a:cubicBezTo>
                <a:cubicBezTo>
                  <a:pt x="20" y="101"/>
                  <a:pt x="20" y="101"/>
                  <a:pt x="20" y="101"/>
                </a:cubicBezTo>
                <a:cubicBezTo>
                  <a:pt x="20" y="101"/>
                  <a:pt x="20" y="101"/>
                  <a:pt x="20" y="102"/>
                </a:cubicBezTo>
                <a:cubicBezTo>
                  <a:pt x="23" y="108"/>
                  <a:pt x="23" y="108"/>
                  <a:pt x="23" y="108"/>
                </a:cubicBezTo>
                <a:cubicBezTo>
                  <a:pt x="23" y="108"/>
                  <a:pt x="23" y="108"/>
                  <a:pt x="24" y="108"/>
                </a:cubicBezTo>
                <a:cubicBezTo>
                  <a:pt x="30" y="107"/>
                  <a:pt x="30" y="107"/>
                  <a:pt x="30" y="107"/>
                </a:cubicBezTo>
                <a:cubicBezTo>
                  <a:pt x="31" y="110"/>
                  <a:pt x="33" y="112"/>
                  <a:pt x="36" y="114"/>
                </a:cubicBezTo>
                <a:cubicBezTo>
                  <a:pt x="34" y="120"/>
                  <a:pt x="34" y="120"/>
                  <a:pt x="34" y="120"/>
                </a:cubicBezTo>
                <a:cubicBezTo>
                  <a:pt x="33" y="120"/>
                  <a:pt x="34" y="121"/>
                  <a:pt x="34" y="121"/>
                </a:cubicBezTo>
                <a:cubicBezTo>
                  <a:pt x="40" y="125"/>
                  <a:pt x="40" y="125"/>
                  <a:pt x="40" y="125"/>
                </a:cubicBezTo>
                <a:cubicBezTo>
                  <a:pt x="40" y="125"/>
                  <a:pt x="40" y="125"/>
                  <a:pt x="40" y="125"/>
                </a:cubicBezTo>
                <a:cubicBezTo>
                  <a:pt x="45" y="121"/>
                  <a:pt x="45" y="121"/>
                  <a:pt x="45" y="121"/>
                </a:cubicBezTo>
                <a:cubicBezTo>
                  <a:pt x="48" y="122"/>
                  <a:pt x="51" y="123"/>
                  <a:pt x="54" y="124"/>
                </a:cubicBezTo>
                <a:cubicBezTo>
                  <a:pt x="55" y="130"/>
                  <a:pt x="55" y="130"/>
                  <a:pt x="55" y="130"/>
                </a:cubicBezTo>
                <a:cubicBezTo>
                  <a:pt x="55" y="130"/>
                  <a:pt x="55" y="130"/>
                  <a:pt x="55" y="130"/>
                </a:cubicBezTo>
                <a:cubicBezTo>
                  <a:pt x="62" y="131"/>
                  <a:pt x="62" y="131"/>
                  <a:pt x="62" y="131"/>
                </a:cubicBezTo>
                <a:cubicBezTo>
                  <a:pt x="63" y="131"/>
                  <a:pt x="63" y="131"/>
                  <a:pt x="63" y="130"/>
                </a:cubicBezTo>
                <a:cubicBezTo>
                  <a:pt x="65" y="125"/>
                  <a:pt x="65" y="125"/>
                  <a:pt x="65" y="125"/>
                </a:cubicBezTo>
                <a:cubicBezTo>
                  <a:pt x="68" y="125"/>
                  <a:pt x="71" y="124"/>
                  <a:pt x="75" y="123"/>
                </a:cubicBezTo>
                <a:cubicBezTo>
                  <a:pt x="78" y="128"/>
                  <a:pt x="78" y="128"/>
                  <a:pt x="78" y="128"/>
                </a:cubicBezTo>
                <a:cubicBezTo>
                  <a:pt x="78" y="128"/>
                  <a:pt x="79" y="128"/>
                  <a:pt x="79" y="128"/>
                </a:cubicBezTo>
                <a:cubicBezTo>
                  <a:pt x="85" y="125"/>
                  <a:pt x="85" y="125"/>
                  <a:pt x="85" y="125"/>
                </a:cubicBezTo>
                <a:cubicBezTo>
                  <a:pt x="85" y="125"/>
                  <a:pt x="86" y="125"/>
                  <a:pt x="86" y="124"/>
                </a:cubicBezTo>
                <a:cubicBezTo>
                  <a:pt x="84" y="119"/>
                  <a:pt x="84" y="119"/>
                  <a:pt x="84" y="119"/>
                </a:cubicBezTo>
                <a:cubicBezTo>
                  <a:pt x="87" y="117"/>
                  <a:pt x="90" y="115"/>
                  <a:pt x="92" y="112"/>
                </a:cubicBezTo>
                <a:cubicBezTo>
                  <a:pt x="97" y="114"/>
                  <a:pt x="97" y="114"/>
                  <a:pt x="97" y="114"/>
                </a:cubicBezTo>
                <a:cubicBezTo>
                  <a:pt x="97" y="114"/>
                  <a:pt x="98" y="114"/>
                  <a:pt x="98" y="114"/>
                </a:cubicBezTo>
                <a:cubicBezTo>
                  <a:pt x="102" y="108"/>
                  <a:pt x="102" y="108"/>
                  <a:pt x="102" y="108"/>
                </a:cubicBezTo>
                <a:cubicBezTo>
                  <a:pt x="102" y="108"/>
                  <a:pt x="102" y="108"/>
                  <a:pt x="102" y="108"/>
                </a:cubicBezTo>
                <a:cubicBezTo>
                  <a:pt x="98" y="103"/>
                  <a:pt x="98" y="103"/>
                  <a:pt x="98" y="103"/>
                </a:cubicBezTo>
                <a:cubicBezTo>
                  <a:pt x="99" y="100"/>
                  <a:pt x="101" y="97"/>
                  <a:pt x="101" y="94"/>
                </a:cubicBezTo>
                <a:cubicBezTo>
                  <a:pt x="107" y="93"/>
                  <a:pt x="107" y="93"/>
                  <a:pt x="107" y="93"/>
                </a:cubicBezTo>
                <a:cubicBezTo>
                  <a:pt x="107" y="93"/>
                  <a:pt x="108" y="93"/>
                  <a:pt x="108" y="92"/>
                </a:cubicBezTo>
                <a:cubicBezTo>
                  <a:pt x="108" y="86"/>
                  <a:pt x="108" y="86"/>
                  <a:pt x="108" y="86"/>
                </a:cubicBezTo>
                <a:cubicBezTo>
                  <a:pt x="108" y="85"/>
                  <a:pt x="108" y="85"/>
                  <a:pt x="108" y="85"/>
                </a:cubicBezTo>
                <a:cubicBezTo>
                  <a:pt x="102" y="83"/>
                  <a:pt x="102" y="83"/>
                  <a:pt x="102" y="83"/>
                </a:cubicBezTo>
                <a:cubicBezTo>
                  <a:pt x="102" y="80"/>
                  <a:pt x="101" y="77"/>
                  <a:pt x="100" y="74"/>
                </a:cubicBezTo>
                <a:cubicBezTo>
                  <a:pt x="105" y="70"/>
                  <a:pt x="105" y="70"/>
                  <a:pt x="105" y="70"/>
                </a:cubicBezTo>
                <a:cubicBezTo>
                  <a:pt x="105" y="70"/>
                  <a:pt x="105" y="69"/>
                  <a:pt x="105" y="69"/>
                </a:cubicBezTo>
                <a:cubicBezTo>
                  <a:pt x="102" y="63"/>
                  <a:pt x="102" y="63"/>
                  <a:pt x="102" y="63"/>
                </a:cubicBezTo>
                <a:cubicBezTo>
                  <a:pt x="102" y="62"/>
                  <a:pt x="102" y="62"/>
                  <a:pt x="102" y="62"/>
                </a:cubicBezTo>
                <a:cubicBezTo>
                  <a:pt x="95" y="64"/>
                  <a:pt x="95" y="64"/>
                  <a:pt x="95" y="64"/>
                </a:cubicBezTo>
                <a:cubicBezTo>
                  <a:pt x="94" y="61"/>
                  <a:pt x="92" y="59"/>
                  <a:pt x="89" y="56"/>
                </a:cubicBezTo>
                <a:cubicBezTo>
                  <a:pt x="92" y="51"/>
                  <a:pt x="92" y="51"/>
                  <a:pt x="92" y="51"/>
                </a:cubicBezTo>
                <a:cubicBezTo>
                  <a:pt x="92" y="50"/>
                  <a:pt x="92" y="50"/>
                  <a:pt x="91" y="50"/>
                </a:cubicBezTo>
                <a:cubicBezTo>
                  <a:pt x="86" y="46"/>
                  <a:pt x="86" y="46"/>
                  <a:pt x="86" y="46"/>
                </a:cubicBezTo>
                <a:cubicBezTo>
                  <a:pt x="85" y="46"/>
                  <a:pt x="85" y="46"/>
                  <a:pt x="85" y="46"/>
                </a:cubicBezTo>
                <a:cubicBezTo>
                  <a:pt x="80" y="50"/>
                  <a:pt x="80" y="50"/>
                  <a:pt x="80" y="50"/>
                </a:cubicBezTo>
                <a:cubicBezTo>
                  <a:pt x="77" y="49"/>
                  <a:pt x="74" y="48"/>
                  <a:pt x="71" y="47"/>
                </a:cubicBezTo>
                <a:cubicBezTo>
                  <a:pt x="70" y="41"/>
                  <a:pt x="70" y="41"/>
                  <a:pt x="70" y="41"/>
                </a:cubicBezTo>
                <a:cubicBezTo>
                  <a:pt x="70" y="40"/>
                  <a:pt x="70" y="40"/>
                  <a:pt x="70" y="40"/>
                </a:cubicBezTo>
                <a:cubicBezTo>
                  <a:pt x="63" y="40"/>
                  <a:pt x="63" y="40"/>
                  <a:pt x="63" y="40"/>
                </a:cubicBezTo>
                <a:cubicBezTo>
                  <a:pt x="63" y="40"/>
                  <a:pt x="62" y="40"/>
                  <a:pt x="62" y="40"/>
                </a:cubicBezTo>
                <a:cubicBezTo>
                  <a:pt x="60" y="46"/>
                  <a:pt x="60" y="46"/>
                  <a:pt x="60" y="46"/>
                </a:cubicBezTo>
                <a:cubicBezTo>
                  <a:pt x="57" y="46"/>
                  <a:pt x="54" y="47"/>
                  <a:pt x="51" y="48"/>
                </a:cubicBezTo>
                <a:cubicBezTo>
                  <a:pt x="47" y="43"/>
                  <a:pt x="47" y="43"/>
                  <a:pt x="47" y="43"/>
                </a:cubicBezTo>
                <a:cubicBezTo>
                  <a:pt x="47" y="43"/>
                  <a:pt x="47" y="43"/>
                  <a:pt x="46" y="43"/>
                </a:cubicBezTo>
                <a:cubicBezTo>
                  <a:pt x="40" y="46"/>
                  <a:pt x="40" y="46"/>
                  <a:pt x="40" y="46"/>
                </a:cubicBezTo>
                <a:cubicBezTo>
                  <a:pt x="40" y="46"/>
                  <a:pt x="40" y="46"/>
                  <a:pt x="40" y="46"/>
                </a:cubicBezTo>
                <a:cubicBezTo>
                  <a:pt x="41" y="53"/>
                  <a:pt x="41" y="53"/>
                  <a:pt x="41" y="53"/>
                </a:cubicBezTo>
                <a:cubicBezTo>
                  <a:pt x="38" y="54"/>
                  <a:pt x="36" y="56"/>
                  <a:pt x="34" y="59"/>
                </a:cubicBezTo>
                <a:cubicBezTo>
                  <a:pt x="28" y="56"/>
                  <a:pt x="28" y="56"/>
                  <a:pt x="28" y="56"/>
                </a:cubicBezTo>
                <a:cubicBezTo>
                  <a:pt x="28" y="56"/>
                  <a:pt x="27" y="56"/>
                  <a:pt x="27" y="57"/>
                </a:cubicBezTo>
                <a:cubicBezTo>
                  <a:pt x="23" y="62"/>
                  <a:pt x="23" y="62"/>
                  <a:pt x="23" y="62"/>
                </a:cubicBezTo>
                <a:cubicBezTo>
                  <a:pt x="23" y="62"/>
                  <a:pt x="23" y="63"/>
                  <a:pt x="23" y="63"/>
                </a:cubicBezTo>
                <a:cubicBezTo>
                  <a:pt x="27" y="68"/>
                  <a:pt x="27" y="68"/>
                  <a:pt x="27" y="68"/>
                </a:cubicBezTo>
                <a:cubicBezTo>
                  <a:pt x="26" y="71"/>
                  <a:pt x="25" y="73"/>
                  <a:pt x="24" y="77"/>
                </a:cubicBezTo>
                <a:close/>
                <a:moveTo>
                  <a:pt x="34" y="83"/>
                </a:moveTo>
                <a:cubicBezTo>
                  <a:pt x="33" y="99"/>
                  <a:pt x="44" y="113"/>
                  <a:pt x="60" y="114"/>
                </a:cubicBezTo>
                <a:cubicBezTo>
                  <a:pt x="76" y="115"/>
                  <a:pt x="90" y="104"/>
                  <a:pt x="91" y="88"/>
                </a:cubicBezTo>
                <a:cubicBezTo>
                  <a:pt x="93" y="72"/>
                  <a:pt x="81" y="58"/>
                  <a:pt x="65" y="57"/>
                </a:cubicBezTo>
                <a:cubicBezTo>
                  <a:pt x="49" y="56"/>
                  <a:pt x="36" y="67"/>
                  <a:pt x="34" y="83"/>
                </a:cubicBez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29" name="Freeform 30">
            <a:extLst>
              <a:ext uri="{FF2B5EF4-FFF2-40B4-BE49-F238E27FC236}">
                <a16:creationId xmlns:a16="http://schemas.microsoft.com/office/drawing/2014/main" id="{246365BF-5331-4012-B28E-916D0B41A307}"/>
              </a:ext>
            </a:extLst>
          </p:cNvPr>
          <p:cNvSpPr>
            <a:spLocks noEditPoints="1"/>
          </p:cNvSpPr>
          <p:nvPr/>
        </p:nvSpPr>
        <p:spPr bwMode="auto">
          <a:xfrm>
            <a:off x="2709069" y="4516835"/>
            <a:ext cx="302419" cy="374650"/>
          </a:xfrm>
          <a:custGeom>
            <a:avLst/>
            <a:gdLst>
              <a:gd name="T0" fmla="*/ 59 w 88"/>
              <a:gd name="T1" fmla="*/ 102 h 109"/>
              <a:gd name="T2" fmla="*/ 59 w 88"/>
              <a:gd name="T3" fmla="*/ 101 h 109"/>
              <a:gd name="T4" fmla="*/ 58 w 88"/>
              <a:gd name="T5" fmla="*/ 101 h 109"/>
              <a:gd name="T6" fmla="*/ 87 w 88"/>
              <a:gd name="T7" fmla="*/ 42 h 109"/>
              <a:gd name="T8" fmla="*/ 44 w 88"/>
              <a:gd name="T9" fmla="*/ 0 h 109"/>
              <a:gd name="T10" fmla="*/ 1 w 88"/>
              <a:gd name="T11" fmla="*/ 42 h 109"/>
              <a:gd name="T12" fmla="*/ 27 w 88"/>
              <a:gd name="T13" fmla="*/ 95 h 109"/>
              <a:gd name="T14" fmla="*/ 29 w 88"/>
              <a:gd name="T15" fmla="*/ 101 h 109"/>
              <a:gd name="T16" fmla="*/ 29 w 88"/>
              <a:gd name="T17" fmla="*/ 101 h 109"/>
              <a:gd name="T18" fmla="*/ 28 w 88"/>
              <a:gd name="T19" fmla="*/ 102 h 109"/>
              <a:gd name="T20" fmla="*/ 28 w 88"/>
              <a:gd name="T21" fmla="*/ 109 h 109"/>
              <a:gd name="T22" fmla="*/ 59 w 88"/>
              <a:gd name="T23" fmla="*/ 109 h 109"/>
              <a:gd name="T24" fmla="*/ 59 w 88"/>
              <a:gd name="T25" fmla="*/ 102 h 109"/>
              <a:gd name="T26" fmla="*/ 51 w 88"/>
              <a:gd name="T27" fmla="*/ 96 h 109"/>
              <a:gd name="T28" fmla="*/ 51 w 88"/>
              <a:gd name="T29" fmla="*/ 77 h 109"/>
              <a:gd name="T30" fmla="*/ 50 w 88"/>
              <a:gd name="T31" fmla="*/ 75 h 109"/>
              <a:gd name="T32" fmla="*/ 60 w 88"/>
              <a:gd name="T33" fmla="*/ 44 h 109"/>
              <a:gd name="T34" fmla="*/ 73 w 88"/>
              <a:gd name="T35" fmla="*/ 40 h 109"/>
              <a:gd name="T36" fmla="*/ 63 w 88"/>
              <a:gd name="T37" fmla="*/ 31 h 109"/>
              <a:gd name="T38" fmla="*/ 58 w 88"/>
              <a:gd name="T39" fmla="*/ 41 h 109"/>
              <a:gd name="T40" fmla="*/ 30 w 88"/>
              <a:gd name="T41" fmla="*/ 41 h 109"/>
              <a:gd name="T42" fmla="*/ 19 w 88"/>
              <a:gd name="T43" fmla="*/ 31 h 109"/>
              <a:gd name="T44" fmla="*/ 15 w 88"/>
              <a:gd name="T45" fmla="*/ 40 h 109"/>
              <a:gd name="T46" fmla="*/ 28 w 88"/>
              <a:gd name="T47" fmla="*/ 44 h 109"/>
              <a:gd name="T48" fmla="*/ 37 w 88"/>
              <a:gd name="T49" fmla="*/ 75 h 109"/>
              <a:gd name="T50" fmla="*/ 37 w 88"/>
              <a:gd name="T51" fmla="*/ 77 h 109"/>
              <a:gd name="T52" fmla="*/ 37 w 88"/>
              <a:gd name="T53" fmla="*/ 96 h 109"/>
              <a:gd name="T54" fmla="*/ 33 w 88"/>
              <a:gd name="T55" fmla="*/ 96 h 109"/>
              <a:gd name="T56" fmla="*/ 19 w 88"/>
              <a:gd name="T57" fmla="*/ 73 h 109"/>
              <a:gd name="T58" fmla="*/ 6 w 88"/>
              <a:gd name="T59" fmla="*/ 43 h 109"/>
              <a:gd name="T60" fmla="*/ 17 w 88"/>
              <a:gd name="T61" fmla="*/ 16 h 109"/>
              <a:gd name="T62" fmla="*/ 44 w 88"/>
              <a:gd name="T63" fmla="*/ 5 h 109"/>
              <a:gd name="T64" fmla="*/ 65 w 88"/>
              <a:gd name="T65" fmla="*/ 12 h 109"/>
              <a:gd name="T66" fmla="*/ 81 w 88"/>
              <a:gd name="T67" fmla="*/ 43 h 109"/>
              <a:gd name="T68" fmla="*/ 68 w 88"/>
              <a:gd name="T69" fmla="*/ 73 h 109"/>
              <a:gd name="T70" fmla="*/ 54 w 88"/>
              <a:gd name="T71" fmla="*/ 96 h 109"/>
              <a:gd name="T72" fmla="*/ 51 w 88"/>
              <a:gd name="T73" fmla="*/ 96 h 109"/>
              <a:gd name="T74" fmla="*/ 41 w 88"/>
              <a:gd name="T75" fmla="*/ 54 h 109"/>
              <a:gd name="T76" fmla="*/ 42 w 88"/>
              <a:gd name="T77" fmla="*/ 55 h 109"/>
              <a:gd name="T78" fmla="*/ 42 w 88"/>
              <a:gd name="T79" fmla="*/ 74 h 109"/>
              <a:gd name="T80" fmla="*/ 40 w 88"/>
              <a:gd name="T81" fmla="*/ 74 h 109"/>
              <a:gd name="T82" fmla="*/ 40 w 88"/>
              <a:gd name="T83" fmla="*/ 74 h 109"/>
              <a:gd name="T84" fmla="*/ 31 w 88"/>
              <a:gd name="T85" fmla="*/ 44 h 109"/>
              <a:gd name="T86" fmla="*/ 57 w 88"/>
              <a:gd name="T87" fmla="*/ 44 h 109"/>
              <a:gd name="T88" fmla="*/ 48 w 88"/>
              <a:gd name="T89" fmla="*/ 74 h 109"/>
              <a:gd name="T90" fmla="*/ 48 w 88"/>
              <a:gd name="T91" fmla="*/ 74 h 109"/>
              <a:gd name="T92" fmla="*/ 45 w 88"/>
              <a:gd name="T93" fmla="*/ 74 h 109"/>
              <a:gd name="T94" fmla="*/ 45 w 88"/>
              <a:gd name="T95" fmla="*/ 55 h 109"/>
              <a:gd name="T96" fmla="*/ 46 w 88"/>
              <a:gd name="T97" fmla="*/ 54 h 109"/>
              <a:gd name="T98" fmla="*/ 44 w 88"/>
              <a:gd name="T99" fmla="*/ 51 h 109"/>
              <a:gd name="T100" fmla="*/ 41 w 88"/>
              <a:gd name="T101" fmla="*/ 54 h 109"/>
              <a:gd name="T102" fmla="*/ 61 w 88"/>
              <a:gd name="T103" fmla="*/ 41 h 109"/>
              <a:gd name="T104" fmla="*/ 66 w 88"/>
              <a:gd name="T105" fmla="*/ 33 h 109"/>
              <a:gd name="T106" fmla="*/ 70 w 88"/>
              <a:gd name="T107" fmla="*/ 39 h 109"/>
              <a:gd name="T108" fmla="*/ 61 w 88"/>
              <a:gd name="T109" fmla="*/ 41 h 109"/>
              <a:gd name="T110" fmla="*/ 61 w 88"/>
              <a:gd name="T111" fmla="*/ 41 h 109"/>
              <a:gd name="T112" fmla="*/ 17 w 88"/>
              <a:gd name="T113" fmla="*/ 39 h 109"/>
              <a:gd name="T114" fmla="*/ 23 w 88"/>
              <a:gd name="T115" fmla="*/ 33 h 109"/>
              <a:gd name="T116" fmla="*/ 27 w 88"/>
              <a:gd name="T117" fmla="*/ 41 h 109"/>
              <a:gd name="T118" fmla="*/ 17 w 88"/>
              <a:gd name="T119" fmla="*/ 3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 h="109">
                <a:moveTo>
                  <a:pt x="59" y="102"/>
                </a:moveTo>
                <a:cubicBezTo>
                  <a:pt x="59" y="101"/>
                  <a:pt x="59" y="101"/>
                  <a:pt x="59" y="101"/>
                </a:cubicBezTo>
                <a:cubicBezTo>
                  <a:pt x="58" y="101"/>
                  <a:pt x="58" y="101"/>
                  <a:pt x="58" y="101"/>
                </a:cubicBezTo>
                <a:cubicBezTo>
                  <a:pt x="65" y="77"/>
                  <a:pt x="88" y="69"/>
                  <a:pt x="87" y="42"/>
                </a:cubicBezTo>
                <a:cubicBezTo>
                  <a:pt x="86" y="20"/>
                  <a:pt x="69" y="0"/>
                  <a:pt x="44" y="0"/>
                </a:cubicBezTo>
                <a:cubicBezTo>
                  <a:pt x="19" y="0"/>
                  <a:pt x="2" y="19"/>
                  <a:pt x="1" y="42"/>
                </a:cubicBezTo>
                <a:cubicBezTo>
                  <a:pt x="0" y="67"/>
                  <a:pt x="19" y="76"/>
                  <a:pt x="27" y="95"/>
                </a:cubicBezTo>
                <a:cubicBezTo>
                  <a:pt x="28" y="97"/>
                  <a:pt x="29" y="99"/>
                  <a:pt x="29" y="101"/>
                </a:cubicBezTo>
                <a:cubicBezTo>
                  <a:pt x="29" y="101"/>
                  <a:pt x="29" y="101"/>
                  <a:pt x="29" y="101"/>
                </a:cubicBezTo>
                <a:cubicBezTo>
                  <a:pt x="28" y="101"/>
                  <a:pt x="28" y="101"/>
                  <a:pt x="28" y="102"/>
                </a:cubicBezTo>
                <a:cubicBezTo>
                  <a:pt x="28" y="109"/>
                  <a:pt x="28" y="109"/>
                  <a:pt x="28" y="109"/>
                </a:cubicBezTo>
                <a:cubicBezTo>
                  <a:pt x="59" y="109"/>
                  <a:pt x="59" y="109"/>
                  <a:pt x="59" y="109"/>
                </a:cubicBezTo>
                <a:lnTo>
                  <a:pt x="59" y="102"/>
                </a:lnTo>
                <a:close/>
                <a:moveTo>
                  <a:pt x="51" y="96"/>
                </a:moveTo>
                <a:cubicBezTo>
                  <a:pt x="51" y="77"/>
                  <a:pt x="51" y="77"/>
                  <a:pt x="51" y="77"/>
                </a:cubicBezTo>
                <a:cubicBezTo>
                  <a:pt x="51" y="76"/>
                  <a:pt x="51" y="76"/>
                  <a:pt x="50" y="75"/>
                </a:cubicBezTo>
                <a:cubicBezTo>
                  <a:pt x="53" y="66"/>
                  <a:pt x="58" y="48"/>
                  <a:pt x="60" y="44"/>
                </a:cubicBezTo>
                <a:cubicBezTo>
                  <a:pt x="65" y="44"/>
                  <a:pt x="71" y="43"/>
                  <a:pt x="73" y="40"/>
                </a:cubicBezTo>
                <a:cubicBezTo>
                  <a:pt x="76" y="35"/>
                  <a:pt x="68" y="28"/>
                  <a:pt x="63" y="31"/>
                </a:cubicBezTo>
                <a:cubicBezTo>
                  <a:pt x="59" y="32"/>
                  <a:pt x="58" y="37"/>
                  <a:pt x="58" y="41"/>
                </a:cubicBezTo>
                <a:cubicBezTo>
                  <a:pt x="51" y="41"/>
                  <a:pt x="36" y="41"/>
                  <a:pt x="30" y="41"/>
                </a:cubicBezTo>
                <a:cubicBezTo>
                  <a:pt x="29" y="37"/>
                  <a:pt x="27" y="27"/>
                  <a:pt x="19" y="31"/>
                </a:cubicBezTo>
                <a:cubicBezTo>
                  <a:pt x="14" y="32"/>
                  <a:pt x="13" y="38"/>
                  <a:pt x="15" y="40"/>
                </a:cubicBezTo>
                <a:cubicBezTo>
                  <a:pt x="17" y="44"/>
                  <a:pt x="23" y="44"/>
                  <a:pt x="28" y="44"/>
                </a:cubicBezTo>
                <a:cubicBezTo>
                  <a:pt x="31" y="56"/>
                  <a:pt x="33" y="62"/>
                  <a:pt x="37" y="75"/>
                </a:cubicBezTo>
                <a:cubicBezTo>
                  <a:pt x="37" y="76"/>
                  <a:pt x="37" y="76"/>
                  <a:pt x="37" y="77"/>
                </a:cubicBezTo>
                <a:cubicBezTo>
                  <a:pt x="37" y="96"/>
                  <a:pt x="37" y="96"/>
                  <a:pt x="37" y="96"/>
                </a:cubicBezTo>
                <a:cubicBezTo>
                  <a:pt x="33" y="96"/>
                  <a:pt x="33" y="96"/>
                  <a:pt x="33" y="96"/>
                </a:cubicBezTo>
                <a:cubicBezTo>
                  <a:pt x="30" y="87"/>
                  <a:pt x="24" y="80"/>
                  <a:pt x="19" y="73"/>
                </a:cubicBezTo>
                <a:cubicBezTo>
                  <a:pt x="11" y="63"/>
                  <a:pt x="5" y="56"/>
                  <a:pt x="6" y="43"/>
                </a:cubicBezTo>
                <a:cubicBezTo>
                  <a:pt x="7" y="32"/>
                  <a:pt x="11" y="23"/>
                  <a:pt x="17" y="16"/>
                </a:cubicBezTo>
                <a:cubicBezTo>
                  <a:pt x="24" y="9"/>
                  <a:pt x="33" y="5"/>
                  <a:pt x="44" y="5"/>
                </a:cubicBezTo>
                <a:cubicBezTo>
                  <a:pt x="52" y="5"/>
                  <a:pt x="59" y="7"/>
                  <a:pt x="65" y="12"/>
                </a:cubicBezTo>
                <a:cubicBezTo>
                  <a:pt x="75" y="19"/>
                  <a:pt x="81" y="30"/>
                  <a:pt x="81" y="43"/>
                </a:cubicBezTo>
                <a:cubicBezTo>
                  <a:pt x="82" y="56"/>
                  <a:pt x="76" y="64"/>
                  <a:pt x="68" y="73"/>
                </a:cubicBezTo>
                <a:cubicBezTo>
                  <a:pt x="63" y="80"/>
                  <a:pt x="58" y="87"/>
                  <a:pt x="54" y="96"/>
                </a:cubicBezTo>
                <a:lnTo>
                  <a:pt x="51" y="96"/>
                </a:lnTo>
                <a:close/>
                <a:moveTo>
                  <a:pt x="41" y="54"/>
                </a:moveTo>
                <a:cubicBezTo>
                  <a:pt x="41" y="54"/>
                  <a:pt x="42" y="55"/>
                  <a:pt x="42" y="55"/>
                </a:cubicBezTo>
                <a:cubicBezTo>
                  <a:pt x="42" y="74"/>
                  <a:pt x="42" y="74"/>
                  <a:pt x="42" y="74"/>
                </a:cubicBezTo>
                <a:cubicBezTo>
                  <a:pt x="40" y="74"/>
                  <a:pt x="40" y="74"/>
                  <a:pt x="40" y="74"/>
                </a:cubicBezTo>
                <a:cubicBezTo>
                  <a:pt x="40" y="74"/>
                  <a:pt x="40" y="74"/>
                  <a:pt x="40" y="74"/>
                </a:cubicBezTo>
                <a:cubicBezTo>
                  <a:pt x="38" y="66"/>
                  <a:pt x="32" y="48"/>
                  <a:pt x="31" y="44"/>
                </a:cubicBezTo>
                <a:cubicBezTo>
                  <a:pt x="35" y="44"/>
                  <a:pt x="52" y="44"/>
                  <a:pt x="57" y="44"/>
                </a:cubicBezTo>
                <a:cubicBezTo>
                  <a:pt x="55" y="49"/>
                  <a:pt x="51" y="64"/>
                  <a:pt x="48" y="74"/>
                </a:cubicBezTo>
                <a:cubicBezTo>
                  <a:pt x="48" y="74"/>
                  <a:pt x="48" y="74"/>
                  <a:pt x="48" y="74"/>
                </a:cubicBezTo>
                <a:cubicBezTo>
                  <a:pt x="45" y="74"/>
                  <a:pt x="45" y="74"/>
                  <a:pt x="45" y="74"/>
                </a:cubicBezTo>
                <a:cubicBezTo>
                  <a:pt x="45" y="55"/>
                  <a:pt x="45" y="55"/>
                  <a:pt x="45" y="55"/>
                </a:cubicBezTo>
                <a:cubicBezTo>
                  <a:pt x="46" y="55"/>
                  <a:pt x="46" y="54"/>
                  <a:pt x="46" y="54"/>
                </a:cubicBezTo>
                <a:cubicBezTo>
                  <a:pt x="46" y="52"/>
                  <a:pt x="45" y="51"/>
                  <a:pt x="44" y="51"/>
                </a:cubicBezTo>
                <a:cubicBezTo>
                  <a:pt x="42" y="51"/>
                  <a:pt x="41" y="52"/>
                  <a:pt x="41" y="54"/>
                </a:cubicBezTo>
                <a:close/>
                <a:moveTo>
                  <a:pt x="61" y="41"/>
                </a:moveTo>
                <a:cubicBezTo>
                  <a:pt x="62" y="37"/>
                  <a:pt x="63" y="33"/>
                  <a:pt x="66" y="33"/>
                </a:cubicBezTo>
                <a:cubicBezTo>
                  <a:pt x="69" y="33"/>
                  <a:pt x="72" y="37"/>
                  <a:pt x="70" y="39"/>
                </a:cubicBezTo>
                <a:cubicBezTo>
                  <a:pt x="69" y="41"/>
                  <a:pt x="63" y="41"/>
                  <a:pt x="61" y="41"/>
                </a:cubicBezTo>
                <a:cubicBezTo>
                  <a:pt x="61" y="41"/>
                  <a:pt x="61" y="41"/>
                  <a:pt x="61" y="41"/>
                </a:cubicBezTo>
                <a:close/>
                <a:moveTo>
                  <a:pt x="17" y="39"/>
                </a:moveTo>
                <a:cubicBezTo>
                  <a:pt x="15" y="36"/>
                  <a:pt x="20" y="32"/>
                  <a:pt x="23" y="33"/>
                </a:cubicBezTo>
                <a:cubicBezTo>
                  <a:pt x="25" y="34"/>
                  <a:pt x="26" y="38"/>
                  <a:pt x="27" y="41"/>
                </a:cubicBezTo>
                <a:cubicBezTo>
                  <a:pt x="27" y="41"/>
                  <a:pt x="18" y="40"/>
                  <a:pt x="17" y="39"/>
                </a:cubicBez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30" name="Rectangle 31">
            <a:extLst>
              <a:ext uri="{FF2B5EF4-FFF2-40B4-BE49-F238E27FC236}">
                <a16:creationId xmlns:a16="http://schemas.microsoft.com/office/drawing/2014/main" id="{8ED13999-C20F-4178-8A60-A35012EA1E4E}"/>
              </a:ext>
            </a:extLst>
          </p:cNvPr>
          <p:cNvSpPr>
            <a:spLocks noChangeArrowheads="1"/>
          </p:cNvSpPr>
          <p:nvPr/>
        </p:nvSpPr>
        <p:spPr bwMode="auto">
          <a:xfrm>
            <a:off x="2805113" y="4901803"/>
            <a:ext cx="106363" cy="13494"/>
          </a:xfrm>
          <a:prstGeom prst="rect">
            <a:avLst/>
          </a:prstGeom>
          <a:solidFill>
            <a:srgbClr val="4F7BA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31" name="Freeform 32">
            <a:extLst>
              <a:ext uri="{FF2B5EF4-FFF2-40B4-BE49-F238E27FC236}">
                <a16:creationId xmlns:a16="http://schemas.microsoft.com/office/drawing/2014/main" id="{1B48852B-201D-4AA5-9AC3-F254DE5104AC}"/>
              </a:ext>
            </a:extLst>
          </p:cNvPr>
          <p:cNvSpPr>
            <a:spLocks/>
          </p:cNvSpPr>
          <p:nvPr/>
        </p:nvSpPr>
        <p:spPr bwMode="auto">
          <a:xfrm>
            <a:off x="2805113" y="4925616"/>
            <a:ext cx="106363" cy="55563"/>
          </a:xfrm>
          <a:custGeom>
            <a:avLst/>
            <a:gdLst>
              <a:gd name="T0" fmla="*/ 29 w 31"/>
              <a:gd name="T1" fmla="*/ 4 h 16"/>
              <a:gd name="T2" fmla="*/ 30 w 31"/>
              <a:gd name="T3" fmla="*/ 4 h 16"/>
              <a:gd name="T4" fmla="*/ 31 w 31"/>
              <a:gd name="T5" fmla="*/ 3 h 16"/>
              <a:gd name="T6" fmla="*/ 31 w 31"/>
              <a:gd name="T7" fmla="*/ 0 h 16"/>
              <a:gd name="T8" fmla="*/ 0 w 31"/>
              <a:gd name="T9" fmla="*/ 0 h 16"/>
              <a:gd name="T10" fmla="*/ 0 w 31"/>
              <a:gd name="T11" fmla="*/ 3 h 16"/>
              <a:gd name="T12" fmla="*/ 1 w 31"/>
              <a:gd name="T13" fmla="*/ 4 h 16"/>
              <a:gd name="T14" fmla="*/ 2 w 31"/>
              <a:gd name="T15" fmla="*/ 4 h 16"/>
              <a:gd name="T16" fmla="*/ 14 w 31"/>
              <a:gd name="T17" fmla="*/ 16 h 16"/>
              <a:gd name="T18" fmla="*/ 18 w 31"/>
              <a:gd name="T19" fmla="*/ 16 h 16"/>
              <a:gd name="T20" fmla="*/ 29 w 31"/>
              <a:gd name="T21"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16">
                <a:moveTo>
                  <a:pt x="29" y="4"/>
                </a:moveTo>
                <a:cubicBezTo>
                  <a:pt x="30" y="4"/>
                  <a:pt x="30" y="4"/>
                  <a:pt x="30" y="4"/>
                </a:cubicBezTo>
                <a:cubicBezTo>
                  <a:pt x="31" y="4"/>
                  <a:pt x="31" y="4"/>
                  <a:pt x="31" y="3"/>
                </a:cubicBezTo>
                <a:cubicBezTo>
                  <a:pt x="31" y="0"/>
                  <a:pt x="31" y="0"/>
                  <a:pt x="31" y="0"/>
                </a:cubicBezTo>
                <a:cubicBezTo>
                  <a:pt x="0" y="0"/>
                  <a:pt x="0" y="0"/>
                  <a:pt x="0" y="0"/>
                </a:cubicBezTo>
                <a:cubicBezTo>
                  <a:pt x="0" y="3"/>
                  <a:pt x="0" y="3"/>
                  <a:pt x="0" y="3"/>
                </a:cubicBezTo>
                <a:cubicBezTo>
                  <a:pt x="0" y="4"/>
                  <a:pt x="1" y="4"/>
                  <a:pt x="1" y="4"/>
                </a:cubicBezTo>
                <a:cubicBezTo>
                  <a:pt x="2" y="4"/>
                  <a:pt x="2" y="4"/>
                  <a:pt x="2" y="4"/>
                </a:cubicBezTo>
                <a:cubicBezTo>
                  <a:pt x="5" y="10"/>
                  <a:pt x="8" y="16"/>
                  <a:pt x="14" y="16"/>
                </a:cubicBezTo>
                <a:cubicBezTo>
                  <a:pt x="18" y="16"/>
                  <a:pt x="18" y="16"/>
                  <a:pt x="18" y="16"/>
                </a:cubicBezTo>
                <a:cubicBezTo>
                  <a:pt x="24" y="16"/>
                  <a:pt x="27" y="10"/>
                  <a:pt x="29" y="4"/>
                </a:cubicBez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grpSp>
        <p:nvGrpSpPr>
          <p:cNvPr id="38" name="Grupo 37">
            <a:extLst>
              <a:ext uri="{FF2B5EF4-FFF2-40B4-BE49-F238E27FC236}">
                <a16:creationId xmlns:a16="http://schemas.microsoft.com/office/drawing/2014/main" id="{AA3626ED-ED17-4B56-AEFD-AE1E7BF25CF3}"/>
              </a:ext>
            </a:extLst>
          </p:cNvPr>
          <p:cNvGrpSpPr/>
          <p:nvPr/>
        </p:nvGrpSpPr>
        <p:grpSpPr>
          <a:xfrm>
            <a:off x="4468429" y="4257769"/>
            <a:ext cx="556419" cy="512763"/>
            <a:chOff x="15865475" y="5979319"/>
            <a:chExt cx="1112838" cy="1025525"/>
          </a:xfrm>
        </p:grpSpPr>
        <p:sp>
          <p:nvSpPr>
            <p:cNvPr id="39" name="Freeform 33">
              <a:extLst>
                <a:ext uri="{FF2B5EF4-FFF2-40B4-BE49-F238E27FC236}">
                  <a16:creationId xmlns:a16="http://schemas.microsoft.com/office/drawing/2014/main" id="{87957C9C-B603-4229-9D4C-B05CB513C189}"/>
                </a:ext>
              </a:extLst>
            </p:cNvPr>
            <p:cNvSpPr>
              <a:spLocks noEditPoints="1"/>
            </p:cNvSpPr>
            <p:nvPr/>
          </p:nvSpPr>
          <p:spPr bwMode="auto">
            <a:xfrm>
              <a:off x="16152813" y="6144419"/>
              <a:ext cx="441325" cy="695325"/>
            </a:xfrm>
            <a:custGeom>
              <a:avLst/>
              <a:gdLst>
                <a:gd name="T0" fmla="*/ 49 w 64"/>
                <a:gd name="T1" fmla="*/ 28 h 101"/>
                <a:gd name="T2" fmla="*/ 36 w 64"/>
                <a:gd name="T3" fmla="*/ 24 h 101"/>
                <a:gd name="T4" fmla="*/ 36 w 64"/>
                <a:gd name="T5" fmla="*/ 43 h 101"/>
                <a:gd name="T6" fmla="*/ 39 w 64"/>
                <a:gd name="T7" fmla="*/ 44 h 101"/>
                <a:gd name="T8" fmla="*/ 49 w 64"/>
                <a:gd name="T9" fmla="*/ 47 h 101"/>
                <a:gd name="T10" fmla="*/ 62 w 64"/>
                <a:gd name="T11" fmla="*/ 57 h 101"/>
                <a:gd name="T12" fmla="*/ 62 w 64"/>
                <a:gd name="T13" fmla="*/ 76 h 101"/>
                <a:gd name="T14" fmla="*/ 37 w 64"/>
                <a:gd name="T15" fmla="*/ 89 h 101"/>
                <a:gd name="T16" fmla="*/ 37 w 64"/>
                <a:gd name="T17" fmla="*/ 98 h 101"/>
                <a:gd name="T18" fmla="*/ 34 w 64"/>
                <a:gd name="T19" fmla="*/ 101 h 101"/>
                <a:gd name="T20" fmla="*/ 34 w 64"/>
                <a:gd name="T21" fmla="*/ 101 h 101"/>
                <a:gd name="T22" fmla="*/ 31 w 64"/>
                <a:gd name="T23" fmla="*/ 98 h 101"/>
                <a:gd name="T24" fmla="*/ 31 w 64"/>
                <a:gd name="T25" fmla="*/ 89 h 101"/>
                <a:gd name="T26" fmla="*/ 9 w 64"/>
                <a:gd name="T27" fmla="*/ 83 h 101"/>
                <a:gd name="T28" fmla="*/ 16 w 64"/>
                <a:gd name="T29" fmla="*/ 70 h 101"/>
                <a:gd name="T30" fmla="*/ 32 w 64"/>
                <a:gd name="T31" fmla="*/ 76 h 101"/>
                <a:gd name="T32" fmla="*/ 32 w 64"/>
                <a:gd name="T33" fmla="*/ 57 h 101"/>
                <a:gd name="T34" fmla="*/ 18 w 64"/>
                <a:gd name="T35" fmla="*/ 53 h 101"/>
                <a:gd name="T36" fmla="*/ 6 w 64"/>
                <a:gd name="T37" fmla="*/ 35 h 101"/>
                <a:gd name="T38" fmla="*/ 21 w 64"/>
                <a:gd name="T39" fmla="*/ 13 h 101"/>
                <a:gd name="T40" fmla="*/ 31 w 64"/>
                <a:gd name="T41" fmla="*/ 11 h 101"/>
                <a:gd name="T42" fmla="*/ 31 w 64"/>
                <a:gd name="T43" fmla="*/ 3 h 101"/>
                <a:gd name="T44" fmla="*/ 34 w 64"/>
                <a:gd name="T45" fmla="*/ 0 h 101"/>
                <a:gd name="T46" fmla="*/ 34 w 64"/>
                <a:gd name="T47" fmla="*/ 0 h 101"/>
                <a:gd name="T48" fmla="*/ 37 w 64"/>
                <a:gd name="T49" fmla="*/ 3 h 101"/>
                <a:gd name="T50" fmla="*/ 37 w 64"/>
                <a:gd name="T51" fmla="*/ 11 h 101"/>
                <a:gd name="T52" fmla="*/ 55 w 64"/>
                <a:gd name="T53" fmla="*/ 16 h 101"/>
                <a:gd name="T54" fmla="*/ 58 w 64"/>
                <a:gd name="T55" fmla="*/ 25 h 101"/>
                <a:gd name="T56" fmla="*/ 49 w 64"/>
                <a:gd name="T57" fmla="*/ 28 h 101"/>
                <a:gd name="T58" fmla="*/ 22 w 64"/>
                <a:gd name="T59" fmla="*/ 33 h 101"/>
                <a:gd name="T60" fmla="*/ 24 w 64"/>
                <a:gd name="T61" fmla="*/ 38 h 101"/>
                <a:gd name="T62" fmla="*/ 32 w 64"/>
                <a:gd name="T63" fmla="*/ 42 h 101"/>
                <a:gd name="T64" fmla="*/ 32 w 64"/>
                <a:gd name="T65" fmla="*/ 24 h 101"/>
                <a:gd name="T66" fmla="*/ 22 w 64"/>
                <a:gd name="T67" fmla="*/ 33 h 101"/>
                <a:gd name="T68" fmla="*/ 48 w 64"/>
                <a:gd name="T69" fmla="*/ 68 h 101"/>
                <a:gd name="T70" fmla="*/ 45 w 64"/>
                <a:gd name="T71" fmla="*/ 62 h 101"/>
                <a:gd name="T72" fmla="*/ 36 w 64"/>
                <a:gd name="T73" fmla="*/ 58 h 101"/>
                <a:gd name="T74" fmla="*/ 36 w 64"/>
                <a:gd name="T75" fmla="*/ 76 h 101"/>
                <a:gd name="T76" fmla="*/ 48 w 64"/>
                <a:gd name="T77" fmla="*/ 68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4" h="101">
                  <a:moveTo>
                    <a:pt x="49" y="28"/>
                  </a:moveTo>
                  <a:cubicBezTo>
                    <a:pt x="45" y="26"/>
                    <a:pt x="41" y="25"/>
                    <a:pt x="36" y="24"/>
                  </a:cubicBezTo>
                  <a:cubicBezTo>
                    <a:pt x="36" y="43"/>
                    <a:pt x="36" y="43"/>
                    <a:pt x="36" y="43"/>
                  </a:cubicBezTo>
                  <a:cubicBezTo>
                    <a:pt x="39" y="44"/>
                    <a:pt x="39" y="44"/>
                    <a:pt x="39" y="44"/>
                  </a:cubicBezTo>
                  <a:cubicBezTo>
                    <a:pt x="43" y="45"/>
                    <a:pt x="46" y="46"/>
                    <a:pt x="49" y="47"/>
                  </a:cubicBezTo>
                  <a:cubicBezTo>
                    <a:pt x="55" y="49"/>
                    <a:pt x="59" y="52"/>
                    <a:pt x="62" y="57"/>
                  </a:cubicBezTo>
                  <a:cubicBezTo>
                    <a:pt x="64" y="62"/>
                    <a:pt x="64" y="71"/>
                    <a:pt x="62" y="76"/>
                  </a:cubicBezTo>
                  <a:cubicBezTo>
                    <a:pt x="57" y="85"/>
                    <a:pt x="47" y="89"/>
                    <a:pt x="37" y="89"/>
                  </a:cubicBezTo>
                  <a:cubicBezTo>
                    <a:pt x="37" y="98"/>
                    <a:pt x="37" y="98"/>
                    <a:pt x="37" y="98"/>
                  </a:cubicBezTo>
                  <a:cubicBezTo>
                    <a:pt x="37" y="99"/>
                    <a:pt x="36" y="101"/>
                    <a:pt x="34" y="101"/>
                  </a:cubicBezTo>
                  <a:cubicBezTo>
                    <a:pt x="34" y="101"/>
                    <a:pt x="34" y="101"/>
                    <a:pt x="34" y="101"/>
                  </a:cubicBezTo>
                  <a:cubicBezTo>
                    <a:pt x="32" y="101"/>
                    <a:pt x="31" y="99"/>
                    <a:pt x="31" y="98"/>
                  </a:cubicBezTo>
                  <a:cubicBezTo>
                    <a:pt x="31" y="89"/>
                    <a:pt x="31" y="89"/>
                    <a:pt x="31" y="89"/>
                  </a:cubicBezTo>
                  <a:cubicBezTo>
                    <a:pt x="23" y="88"/>
                    <a:pt x="15" y="86"/>
                    <a:pt x="9" y="83"/>
                  </a:cubicBezTo>
                  <a:cubicBezTo>
                    <a:pt x="0" y="78"/>
                    <a:pt x="7" y="66"/>
                    <a:pt x="16" y="70"/>
                  </a:cubicBezTo>
                  <a:cubicBezTo>
                    <a:pt x="20" y="73"/>
                    <a:pt x="26" y="75"/>
                    <a:pt x="32" y="76"/>
                  </a:cubicBezTo>
                  <a:cubicBezTo>
                    <a:pt x="32" y="57"/>
                    <a:pt x="32" y="57"/>
                    <a:pt x="32" y="57"/>
                  </a:cubicBezTo>
                  <a:cubicBezTo>
                    <a:pt x="30" y="56"/>
                    <a:pt x="23" y="55"/>
                    <a:pt x="18" y="53"/>
                  </a:cubicBezTo>
                  <a:cubicBezTo>
                    <a:pt x="9" y="49"/>
                    <a:pt x="6" y="43"/>
                    <a:pt x="6" y="35"/>
                  </a:cubicBezTo>
                  <a:cubicBezTo>
                    <a:pt x="6" y="25"/>
                    <a:pt x="12" y="17"/>
                    <a:pt x="21" y="13"/>
                  </a:cubicBezTo>
                  <a:cubicBezTo>
                    <a:pt x="24" y="12"/>
                    <a:pt x="27" y="11"/>
                    <a:pt x="31" y="11"/>
                  </a:cubicBezTo>
                  <a:cubicBezTo>
                    <a:pt x="31" y="3"/>
                    <a:pt x="31" y="3"/>
                    <a:pt x="31" y="3"/>
                  </a:cubicBezTo>
                  <a:cubicBezTo>
                    <a:pt x="31" y="2"/>
                    <a:pt x="32" y="0"/>
                    <a:pt x="34" y="0"/>
                  </a:cubicBezTo>
                  <a:cubicBezTo>
                    <a:pt x="34" y="0"/>
                    <a:pt x="34" y="0"/>
                    <a:pt x="34" y="0"/>
                  </a:cubicBezTo>
                  <a:cubicBezTo>
                    <a:pt x="36" y="0"/>
                    <a:pt x="37" y="2"/>
                    <a:pt x="37" y="3"/>
                  </a:cubicBezTo>
                  <a:cubicBezTo>
                    <a:pt x="37" y="11"/>
                    <a:pt x="37" y="11"/>
                    <a:pt x="37" y="11"/>
                  </a:cubicBezTo>
                  <a:cubicBezTo>
                    <a:pt x="43" y="12"/>
                    <a:pt x="49" y="13"/>
                    <a:pt x="55" y="16"/>
                  </a:cubicBezTo>
                  <a:cubicBezTo>
                    <a:pt x="58" y="18"/>
                    <a:pt x="60" y="22"/>
                    <a:pt x="58" y="25"/>
                  </a:cubicBezTo>
                  <a:cubicBezTo>
                    <a:pt x="56" y="28"/>
                    <a:pt x="52" y="30"/>
                    <a:pt x="49" y="28"/>
                  </a:cubicBezTo>
                  <a:close/>
                  <a:moveTo>
                    <a:pt x="22" y="33"/>
                  </a:moveTo>
                  <a:cubicBezTo>
                    <a:pt x="22" y="35"/>
                    <a:pt x="22" y="37"/>
                    <a:pt x="24" y="38"/>
                  </a:cubicBezTo>
                  <a:cubicBezTo>
                    <a:pt x="26" y="40"/>
                    <a:pt x="28" y="41"/>
                    <a:pt x="32" y="42"/>
                  </a:cubicBezTo>
                  <a:cubicBezTo>
                    <a:pt x="32" y="24"/>
                    <a:pt x="32" y="24"/>
                    <a:pt x="32" y="24"/>
                  </a:cubicBezTo>
                  <a:cubicBezTo>
                    <a:pt x="25" y="25"/>
                    <a:pt x="22" y="27"/>
                    <a:pt x="22" y="33"/>
                  </a:cubicBezTo>
                  <a:close/>
                  <a:moveTo>
                    <a:pt x="48" y="68"/>
                  </a:moveTo>
                  <a:cubicBezTo>
                    <a:pt x="48" y="65"/>
                    <a:pt x="47" y="63"/>
                    <a:pt x="45" y="62"/>
                  </a:cubicBezTo>
                  <a:cubicBezTo>
                    <a:pt x="43" y="61"/>
                    <a:pt x="40" y="59"/>
                    <a:pt x="36" y="58"/>
                  </a:cubicBezTo>
                  <a:cubicBezTo>
                    <a:pt x="36" y="76"/>
                    <a:pt x="36" y="76"/>
                    <a:pt x="36" y="76"/>
                  </a:cubicBezTo>
                  <a:cubicBezTo>
                    <a:pt x="44" y="76"/>
                    <a:pt x="48" y="73"/>
                    <a:pt x="48" y="68"/>
                  </a:cubicBez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sp>
          <p:nvSpPr>
            <p:cNvPr id="40" name="Freeform 34">
              <a:extLst>
                <a:ext uri="{FF2B5EF4-FFF2-40B4-BE49-F238E27FC236}">
                  <a16:creationId xmlns:a16="http://schemas.microsoft.com/office/drawing/2014/main" id="{2562E49B-C631-4469-953F-339EFEA9F64A}"/>
                </a:ext>
              </a:extLst>
            </p:cNvPr>
            <p:cNvSpPr>
              <a:spLocks/>
            </p:cNvSpPr>
            <p:nvPr/>
          </p:nvSpPr>
          <p:spPr bwMode="auto">
            <a:xfrm>
              <a:off x="15865475" y="5979319"/>
              <a:ext cx="1112838" cy="1025525"/>
            </a:xfrm>
            <a:custGeom>
              <a:avLst/>
              <a:gdLst>
                <a:gd name="T0" fmla="*/ 155 w 162"/>
                <a:gd name="T1" fmla="*/ 57 h 149"/>
                <a:gd name="T2" fmla="*/ 146 w 162"/>
                <a:gd name="T3" fmla="*/ 57 h 149"/>
                <a:gd name="T4" fmla="*/ 69 w 162"/>
                <a:gd name="T5" fmla="*/ 3 h 149"/>
                <a:gd name="T6" fmla="*/ 3 w 162"/>
                <a:gd name="T7" fmla="*/ 70 h 149"/>
                <a:gd name="T8" fmla="*/ 76 w 162"/>
                <a:gd name="T9" fmla="*/ 149 h 149"/>
                <a:gd name="T10" fmla="*/ 139 w 162"/>
                <a:gd name="T11" fmla="*/ 113 h 149"/>
                <a:gd name="T12" fmla="*/ 136 w 162"/>
                <a:gd name="T13" fmla="*/ 105 h 149"/>
                <a:gd name="T14" fmla="*/ 136 w 162"/>
                <a:gd name="T15" fmla="*/ 105 h 149"/>
                <a:gd name="T16" fmla="*/ 130 w 162"/>
                <a:gd name="T17" fmla="*/ 107 h 149"/>
                <a:gd name="T18" fmla="*/ 71 w 162"/>
                <a:gd name="T19" fmla="*/ 138 h 149"/>
                <a:gd name="T20" fmla="*/ 14 w 162"/>
                <a:gd name="T21" fmla="*/ 80 h 149"/>
                <a:gd name="T22" fmla="*/ 76 w 162"/>
                <a:gd name="T23" fmla="*/ 14 h 149"/>
                <a:gd name="T24" fmla="*/ 135 w 162"/>
                <a:gd name="T25" fmla="*/ 57 h 149"/>
                <a:gd name="T26" fmla="*/ 125 w 162"/>
                <a:gd name="T27" fmla="*/ 57 h 149"/>
                <a:gd name="T28" fmla="*/ 121 w 162"/>
                <a:gd name="T29" fmla="*/ 65 h 149"/>
                <a:gd name="T30" fmla="*/ 136 w 162"/>
                <a:gd name="T31" fmla="*/ 88 h 149"/>
                <a:gd name="T32" fmla="*/ 144 w 162"/>
                <a:gd name="T33" fmla="*/ 88 h 149"/>
                <a:gd name="T34" fmla="*/ 159 w 162"/>
                <a:gd name="T35" fmla="*/ 65 h 149"/>
                <a:gd name="T36" fmla="*/ 155 w 162"/>
                <a:gd name="T37" fmla="*/ 57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2" h="149">
                  <a:moveTo>
                    <a:pt x="155" y="57"/>
                  </a:moveTo>
                  <a:cubicBezTo>
                    <a:pt x="146" y="57"/>
                    <a:pt x="146" y="57"/>
                    <a:pt x="146" y="57"/>
                  </a:cubicBezTo>
                  <a:cubicBezTo>
                    <a:pt x="137" y="24"/>
                    <a:pt x="105" y="0"/>
                    <a:pt x="69" y="3"/>
                  </a:cubicBezTo>
                  <a:cubicBezTo>
                    <a:pt x="34" y="7"/>
                    <a:pt x="6" y="35"/>
                    <a:pt x="3" y="70"/>
                  </a:cubicBezTo>
                  <a:cubicBezTo>
                    <a:pt x="0" y="113"/>
                    <a:pt x="34" y="149"/>
                    <a:pt x="76" y="149"/>
                  </a:cubicBezTo>
                  <a:cubicBezTo>
                    <a:pt x="103" y="149"/>
                    <a:pt x="126" y="134"/>
                    <a:pt x="139" y="113"/>
                  </a:cubicBezTo>
                  <a:cubicBezTo>
                    <a:pt x="140" y="110"/>
                    <a:pt x="139" y="106"/>
                    <a:pt x="136" y="105"/>
                  </a:cubicBezTo>
                  <a:cubicBezTo>
                    <a:pt x="136" y="105"/>
                    <a:pt x="136" y="105"/>
                    <a:pt x="136" y="105"/>
                  </a:cubicBezTo>
                  <a:cubicBezTo>
                    <a:pt x="134" y="104"/>
                    <a:pt x="131" y="105"/>
                    <a:pt x="130" y="107"/>
                  </a:cubicBezTo>
                  <a:cubicBezTo>
                    <a:pt x="118" y="127"/>
                    <a:pt x="96" y="140"/>
                    <a:pt x="71" y="138"/>
                  </a:cubicBezTo>
                  <a:cubicBezTo>
                    <a:pt x="41" y="136"/>
                    <a:pt x="16" y="111"/>
                    <a:pt x="14" y="80"/>
                  </a:cubicBezTo>
                  <a:cubicBezTo>
                    <a:pt x="11" y="44"/>
                    <a:pt x="40" y="14"/>
                    <a:pt x="76" y="14"/>
                  </a:cubicBezTo>
                  <a:cubicBezTo>
                    <a:pt x="103" y="14"/>
                    <a:pt x="127" y="32"/>
                    <a:pt x="135" y="57"/>
                  </a:cubicBezTo>
                  <a:cubicBezTo>
                    <a:pt x="125" y="57"/>
                    <a:pt x="125" y="57"/>
                    <a:pt x="125" y="57"/>
                  </a:cubicBezTo>
                  <a:cubicBezTo>
                    <a:pt x="121" y="57"/>
                    <a:pt x="119" y="61"/>
                    <a:pt x="121" y="65"/>
                  </a:cubicBezTo>
                  <a:cubicBezTo>
                    <a:pt x="136" y="88"/>
                    <a:pt x="136" y="88"/>
                    <a:pt x="136" y="88"/>
                  </a:cubicBezTo>
                  <a:cubicBezTo>
                    <a:pt x="138" y="91"/>
                    <a:pt x="142" y="91"/>
                    <a:pt x="144" y="88"/>
                  </a:cubicBezTo>
                  <a:cubicBezTo>
                    <a:pt x="159" y="65"/>
                    <a:pt x="159" y="65"/>
                    <a:pt x="159" y="65"/>
                  </a:cubicBezTo>
                  <a:cubicBezTo>
                    <a:pt x="162" y="61"/>
                    <a:pt x="159" y="57"/>
                    <a:pt x="155" y="57"/>
                  </a:cubicBezTo>
                  <a:close/>
                </a:path>
              </a:pathLst>
            </a:custGeom>
            <a:solidFill>
              <a:srgbClr val="4F7B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s-MX" sz="900" dirty="0"/>
            </a:p>
          </p:txBody>
        </p:sp>
      </p:grpSp>
      <p:sp>
        <p:nvSpPr>
          <p:cNvPr id="41" name="CuadroTexto 40">
            <a:extLst>
              <a:ext uri="{FF2B5EF4-FFF2-40B4-BE49-F238E27FC236}">
                <a16:creationId xmlns:a16="http://schemas.microsoft.com/office/drawing/2014/main" id="{BC3E7A79-0C15-4BC5-9C29-611679223A7B}"/>
              </a:ext>
            </a:extLst>
          </p:cNvPr>
          <p:cNvSpPr txBox="1"/>
          <p:nvPr/>
        </p:nvSpPr>
        <p:spPr>
          <a:xfrm>
            <a:off x="1645194" y="3246466"/>
            <a:ext cx="1692525" cy="633443"/>
          </a:xfrm>
          <a:prstGeom prst="rect">
            <a:avLst/>
          </a:prstGeom>
          <a:noFill/>
        </p:spPr>
        <p:txBody>
          <a:bodyPr wrap="square" rtlCol="0">
            <a:spAutoFit/>
          </a:bodyPr>
          <a:lstStyle/>
          <a:p>
            <a:pPr>
              <a:lnSpc>
                <a:spcPts val="1400"/>
              </a:lnSpc>
            </a:pPr>
            <a:r>
              <a:rPr lang="es-CO" sz="1400" b="1" dirty="0">
                <a:solidFill>
                  <a:srgbClr val="25D0B9"/>
                </a:solidFill>
              </a:rPr>
              <a:t>Integer mollis </a:t>
            </a:r>
            <a:r>
              <a:rPr lang="es-CO" sz="1400" dirty="0"/>
              <a:t>ipsum ex, quis pretium leo tincidunt blandit. </a:t>
            </a:r>
            <a:endParaRPr lang="es-CO" sz="1400" dirty="0">
              <a:solidFill>
                <a:schemeClr val="tx1">
                  <a:lumMod val="50000"/>
                  <a:lumOff val="50000"/>
                </a:schemeClr>
              </a:solidFill>
            </a:endParaRPr>
          </a:p>
        </p:txBody>
      </p:sp>
      <p:sp>
        <p:nvSpPr>
          <p:cNvPr id="42" name="CuadroTexto 41">
            <a:extLst>
              <a:ext uri="{FF2B5EF4-FFF2-40B4-BE49-F238E27FC236}">
                <a16:creationId xmlns:a16="http://schemas.microsoft.com/office/drawing/2014/main" id="{406A3CA6-E870-489E-8A7C-191AEB4F9277}"/>
              </a:ext>
            </a:extLst>
          </p:cNvPr>
          <p:cNvSpPr txBox="1"/>
          <p:nvPr/>
        </p:nvSpPr>
        <p:spPr>
          <a:xfrm>
            <a:off x="5087019" y="5417741"/>
            <a:ext cx="1692525" cy="633443"/>
          </a:xfrm>
          <a:prstGeom prst="rect">
            <a:avLst/>
          </a:prstGeom>
          <a:noFill/>
        </p:spPr>
        <p:txBody>
          <a:bodyPr wrap="square" rtlCol="0">
            <a:spAutoFit/>
          </a:bodyPr>
          <a:lstStyle/>
          <a:p>
            <a:pPr>
              <a:lnSpc>
                <a:spcPts val="1400"/>
              </a:lnSpc>
            </a:pPr>
            <a:r>
              <a:rPr lang="es-CO" sz="1400" b="1" dirty="0">
                <a:solidFill>
                  <a:srgbClr val="25D0B9"/>
                </a:solidFill>
              </a:rPr>
              <a:t>Integer mollis </a:t>
            </a:r>
            <a:r>
              <a:rPr lang="es-CO" sz="1400" dirty="0"/>
              <a:t>ipsum ex, quis pretium leo tincidunt blandit. </a:t>
            </a:r>
            <a:endParaRPr lang="es-CO" sz="1400" dirty="0">
              <a:solidFill>
                <a:schemeClr val="tx1">
                  <a:lumMod val="50000"/>
                  <a:lumOff val="50000"/>
                </a:schemeClr>
              </a:solidFill>
            </a:endParaRPr>
          </a:p>
        </p:txBody>
      </p:sp>
      <p:sp>
        <p:nvSpPr>
          <p:cNvPr id="43" name="CuadroTexto 42">
            <a:extLst>
              <a:ext uri="{FF2B5EF4-FFF2-40B4-BE49-F238E27FC236}">
                <a16:creationId xmlns:a16="http://schemas.microsoft.com/office/drawing/2014/main" id="{FF081511-619D-4963-99F8-10B2988A8EB5}"/>
              </a:ext>
            </a:extLst>
          </p:cNvPr>
          <p:cNvSpPr txBox="1"/>
          <p:nvPr/>
        </p:nvSpPr>
        <p:spPr>
          <a:xfrm>
            <a:off x="4896667" y="2710229"/>
            <a:ext cx="1692525" cy="633443"/>
          </a:xfrm>
          <a:prstGeom prst="rect">
            <a:avLst/>
          </a:prstGeom>
          <a:noFill/>
        </p:spPr>
        <p:txBody>
          <a:bodyPr wrap="square" rtlCol="0">
            <a:spAutoFit/>
          </a:bodyPr>
          <a:lstStyle/>
          <a:p>
            <a:pPr>
              <a:lnSpc>
                <a:spcPts val="1400"/>
              </a:lnSpc>
            </a:pPr>
            <a:r>
              <a:rPr lang="es-CO" sz="1400" b="1" dirty="0">
                <a:solidFill>
                  <a:srgbClr val="25D0B9"/>
                </a:solidFill>
              </a:rPr>
              <a:t>Integer mollis </a:t>
            </a:r>
            <a:r>
              <a:rPr lang="es-CO" sz="1400" dirty="0"/>
              <a:t>ipsum ex, quis pretium leo tincidunt blandit. </a:t>
            </a:r>
            <a:endParaRPr lang="es-CO" sz="1400" dirty="0">
              <a:solidFill>
                <a:schemeClr val="tx1">
                  <a:lumMod val="50000"/>
                  <a:lumOff val="50000"/>
                </a:schemeClr>
              </a:solidFill>
            </a:endParaRPr>
          </a:p>
        </p:txBody>
      </p:sp>
      <p:sp>
        <p:nvSpPr>
          <p:cNvPr id="44" name="CuadroTexto 43">
            <a:extLst>
              <a:ext uri="{FF2B5EF4-FFF2-40B4-BE49-F238E27FC236}">
                <a16:creationId xmlns:a16="http://schemas.microsoft.com/office/drawing/2014/main" id="{604A8C8F-BD47-4B2C-B6C2-FAA0FEB93ED1}"/>
              </a:ext>
            </a:extLst>
          </p:cNvPr>
          <p:cNvSpPr txBox="1"/>
          <p:nvPr/>
        </p:nvSpPr>
        <p:spPr>
          <a:xfrm>
            <a:off x="8153194" y="4075826"/>
            <a:ext cx="1692525" cy="633443"/>
          </a:xfrm>
          <a:prstGeom prst="rect">
            <a:avLst/>
          </a:prstGeom>
          <a:noFill/>
        </p:spPr>
        <p:txBody>
          <a:bodyPr wrap="square" rtlCol="0">
            <a:spAutoFit/>
          </a:bodyPr>
          <a:lstStyle/>
          <a:p>
            <a:pPr>
              <a:lnSpc>
                <a:spcPts val="1400"/>
              </a:lnSpc>
            </a:pPr>
            <a:r>
              <a:rPr lang="es-CO" sz="1400" b="1" dirty="0">
                <a:solidFill>
                  <a:srgbClr val="25D0B9"/>
                </a:solidFill>
              </a:rPr>
              <a:t>Integer mollis </a:t>
            </a:r>
            <a:r>
              <a:rPr lang="es-CO" sz="1400" dirty="0"/>
              <a:t>ipsum ex, quis pretium leo tincidunt blandit. </a:t>
            </a:r>
            <a:endParaRPr lang="es-CO" sz="1400" dirty="0">
              <a:solidFill>
                <a:schemeClr val="tx1">
                  <a:lumMod val="50000"/>
                  <a:lumOff val="50000"/>
                </a:schemeClr>
              </a:solidFill>
            </a:endParaRPr>
          </a:p>
        </p:txBody>
      </p:sp>
      <p:sp>
        <p:nvSpPr>
          <p:cNvPr id="45" name="CuadroTexto 44">
            <a:extLst>
              <a:ext uri="{FF2B5EF4-FFF2-40B4-BE49-F238E27FC236}">
                <a16:creationId xmlns:a16="http://schemas.microsoft.com/office/drawing/2014/main" id="{F53623B0-2B31-409E-9595-5E977353DFA7}"/>
              </a:ext>
            </a:extLst>
          </p:cNvPr>
          <p:cNvSpPr txBox="1"/>
          <p:nvPr/>
        </p:nvSpPr>
        <p:spPr>
          <a:xfrm>
            <a:off x="7300252" y="952088"/>
            <a:ext cx="1692525" cy="633443"/>
          </a:xfrm>
          <a:prstGeom prst="rect">
            <a:avLst/>
          </a:prstGeom>
          <a:noFill/>
        </p:spPr>
        <p:txBody>
          <a:bodyPr wrap="square" rtlCol="0">
            <a:spAutoFit/>
          </a:bodyPr>
          <a:lstStyle/>
          <a:p>
            <a:pPr>
              <a:lnSpc>
                <a:spcPts val="1400"/>
              </a:lnSpc>
            </a:pPr>
            <a:r>
              <a:rPr lang="es-CO" sz="1400" b="1" dirty="0">
                <a:solidFill>
                  <a:srgbClr val="25D0B9"/>
                </a:solidFill>
              </a:rPr>
              <a:t>Integer mollis </a:t>
            </a:r>
            <a:r>
              <a:rPr lang="es-CO" sz="1400" dirty="0"/>
              <a:t>ipsum ex, quis pretium leo tincidunt blandit. </a:t>
            </a:r>
            <a:endParaRPr lang="es-CO" sz="1400" dirty="0">
              <a:solidFill>
                <a:schemeClr val="tx1">
                  <a:lumMod val="50000"/>
                  <a:lumOff val="50000"/>
                </a:schemeClr>
              </a:solidFill>
            </a:endParaRPr>
          </a:p>
        </p:txBody>
      </p:sp>
      <p:sp>
        <p:nvSpPr>
          <p:cNvPr id="46" name="CuadroTexto 45">
            <a:extLst>
              <a:ext uri="{FF2B5EF4-FFF2-40B4-BE49-F238E27FC236}">
                <a16:creationId xmlns:a16="http://schemas.microsoft.com/office/drawing/2014/main" id="{895B4D36-A1DD-48A8-9E21-998ED1ADD8CD}"/>
              </a:ext>
            </a:extLst>
          </p:cNvPr>
          <p:cNvSpPr txBox="1"/>
          <p:nvPr/>
        </p:nvSpPr>
        <p:spPr>
          <a:xfrm>
            <a:off x="867871" y="747534"/>
            <a:ext cx="5114939" cy="1200329"/>
          </a:xfrm>
          <a:prstGeom prst="rect">
            <a:avLst/>
          </a:prstGeom>
          <a:noFill/>
        </p:spPr>
        <p:txBody>
          <a:bodyPr wrap="square" rtlCol="0">
            <a:spAutoFit/>
          </a:bodyPr>
          <a:lstStyle/>
          <a:p>
            <a:r>
              <a:rPr lang="es-CO" dirty="0">
                <a:solidFill>
                  <a:schemeClr val="bg1">
                    <a:lumMod val="50000"/>
                  </a:schemeClr>
                </a:solidFill>
              </a:rPr>
              <a:t>Mauris eget laoreet elit, eu posuere neque. Pellentesque eleifend viverra arcu, vel tempor purus efficitur eget. Donec venenatis enim vitae </a:t>
            </a:r>
            <a:r>
              <a:rPr lang="es-CO" dirty="0" err="1">
                <a:solidFill>
                  <a:schemeClr val="bg1">
                    <a:lumMod val="50000"/>
                  </a:schemeClr>
                </a:solidFill>
              </a:rPr>
              <a:t>lorem</a:t>
            </a:r>
            <a:r>
              <a:rPr lang="es-CO" dirty="0">
                <a:solidFill>
                  <a:schemeClr val="bg1">
                    <a:lumMod val="50000"/>
                  </a:schemeClr>
                </a:solidFill>
              </a:rPr>
              <a:t> tristique,</a:t>
            </a:r>
          </a:p>
        </p:txBody>
      </p:sp>
    </p:spTree>
    <p:extLst>
      <p:ext uri="{BB962C8B-B14F-4D97-AF65-F5344CB8AC3E}">
        <p14:creationId xmlns:p14="http://schemas.microsoft.com/office/powerpoint/2010/main" val="19620785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D52AEFBB-1924-4FF3-A479-1E4E6DCBF93F}"/>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6677" r="16677"/>
          <a:stretch>
            <a:fillRect/>
          </a:stretch>
        </p:blipFill>
        <p:spPr>
          <a:xfrm>
            <a:off x="5775889" y="100854"/>
            <a:ext cx="5946211" cy="5948254"/>
          </a:xfrm>
        </p:spPr>
      </p:pic>
      <p:sp>
        <p:nvSpPr>
          <p:cNvPr id="3" name="Marcador de texto 2">
            <a:extLst>
              <a:ext uri="{FF2B5EF4-FFF2-40B4-BE49-F238E27FC236}">
                <a16:creationId xmlns:a16="http://schemas.microsoft.com/office/drawing/2014/main" id="{AAE26A44-593B-4D59-8A48-2B2F06C63CC3}"/>
              </a:ext>
            </a:extLst>
          </p:cNvPr>
          <p:cNvSpPr>
            <a:spLocks noGrp="1"/>
          </p:cNvSpPr>
          <p:nvPr>
            <p:ph type="body" sz="quarter" idx="15"/>
          </p:nvPr>
        </p:nvSpPr>
        <p:spPr>
          <a:xfrm>
            <a:off x="469900" y="2151982"/>
            <a:ext cx="6505121" cy="585650"/>
          </a:xfrm>
        </p:spPr>
        <p:txBody>
          <a:bodyPr/>
          <a:lstStyle/>
          <a:p>
            <a:r>
              <a:rPr lang="es-CO" sz="4000" dirty="0"/>
              <a:t>CONTACT US</a:t>
            </a:r>
          </a:p>
        </p:txBody>
      </p:sp>
      <p:sp>
        <p:nvSpPr>
          <p:cNvPr id="4" name="Marcador de texto 3">
            <a:extLst>
              <a:ext uri="{FF2B5EF4-FFF2-40B4-BE49-F238E27FC236}">
                <a16:creationId xmlns:a16="http://schemas.microsoft.com/office/drawing/2014/main" id="{410428F3-ADA1-4A6C-B5C9-BFF84ABB5247}"/>
              </a:ext>
            </a:extLst>
          </p:cNvPr>
          <p:cNvSpPr>
            <a:spLocks noGrp="1"/>
          </p:cNvSpPr>
          <p:nvPr>
            <p:ph type="body" sz="quarter" idx="16"/>
          </p:nvPr>
        </p:nvSpPr>
        <p:spPr>
          <a:xfrm>
            <a:off x="469900" y="1514416"/>
            <a:ext cx="3666002" cy="585649"/>
          </a:xfrm>
        </p:spPr>
        <p:txBody>
          <a:bodyPr/>
          <a:lstStyle/>
          <a:p>
            <a:r>
              <a:rPr lang="es-CO" sz="4800" dirty="0"/>
              <a:t>THANKS</a:t>
            </a:r>
          </a:p>
        </p:txBody>
      </p:sp>
      <p:sp>
        <p:nvSpPr>
          <p:cNvPr id="13" name="Freeform 107">
            <a:extLst>
              <a:ext uri="{FF2B5EF4-FFF2-40B4-BE49-F238E27FC236}">
                <a16:creationId xmlns:a16="http://schemas.microsoft.com/office/drawing/2014/main" id="{5CB41F88-0888-4FD1-A144-78A46D837159}"/>
              </a:ext>
            </a:extLst>
          </p:cNvPr>
          <p:cNvSpPr>
            <a:spLocks/>
          </p:cNvSpPr>
          <p:nvPr/>
        </p:nvSpPr>
        <p:spPr bwMode="auto">
          <a:xfrm>
            <a:off x="731379" y="4167561"/>
            <a:ext cx="233927" cy="246122"/>
          </a:xfrm>
          <a:custGeom>
            <a:avLst/>
            <a:gdLst/>
            <a:ahLst/>
            <a:cxnLst>
              <a:cxn ang="0">
                <a:pos x="104" y="88"/>
              </a:cxn>
              <a:cxn ang="0">
                <a:pos x="103" y="87"/>
              </a:cxn>
              <a:cxn ang="0">
                <a:pos x="78" y="76"/>
              </a:cxn>
              <a:cxn ang="0">
                <a:pos x="77" y="76"/>
              </a:cxn>
              <a:cxn ang="0">
                <a:pos x="64" y="86"/>
              </a:cxn>
              <a:cxn ang="0">
                <a:pos x="41" y="67"/>
              </a:cxn>
              <a:cxn ang="0">
                <a:pos x="26" y="44"/>
              </a:cxn>
              <a:cxn ang="0">
                <a:pos x="37" y="30"/>
              </a:cxn>
              <a:cxn ang="0">
                <a:pos x="30" y="4"/>
              </a:cxn>
              <a:cxn ang="0">
                <a:pos x="29" y="4"/>
              </a:cxn>
              <a:cxn ang="0">
                <a:pos x="18" y="0"/>
              </a:cxn>
              <a:cxn ang="0">
                <a:pos x="16" y="2"/>
              </a:cxn>
              <a:cxn ang="0">
                <a:pos x="3" y="14"/>
              </a:cxn>
              <a:cxn ang="0">
                <a:pos x="26" y="83"/>
              </a:cxn>
              <a:cxn ang="0">
                <a:pos x="89" y="113"/>
              </a:cxn>
              <a:cxn ang="0">
                <a:pos x="89" y="113"/>
              </a:cxn>
              <a:cxn ang="0">
                <a:pos x="90" y="112"/>
              </a:cxn>
              <a:cxn ang="0">
                <a:pos x="104" y="101"/>
              </a:cxn>
              <a:cxn ang="0">
                <a:pos x="104" y="88"/>
              </a:cxn>
            </a:cxnLst>
            <a:rect l="0" t="0" r="r" b="b"/>
            <a:pathLst>
              <a:path w="108" h="114">
                <a:moveTo>
                  <a:pt x="104" y="88"/>
                </a:moveTo>
                <a:cubicBezTo>
                  <a:pt x="103" y="87"/>
                  <a:pt x="103" y="87"/>
                  <a:pt x="103" y="87"/>
                </a:cubicBezTo>
                <a:cubicBezTo>
                  <a:pt x="101" y="83"/>
                  <a:pt x="80" y="76"/>
                  <a:pt x="78" y="76"/>
                </a:cubicBezTo>
                <a:cubicBezTo>
                  <a:pt x="77" y="76"/>
                  <a:pt x="77" y="76"/>
                  <a:pt x="77" y="76"/>
                </a:cubicBezTo>
                <a:cubicBezTo>
                  <a:pt x="74" y="77"/>
                  <a:pt x="70" y="80"/>
                  <a:pt x="64" y="86"/>
                </a:cubicBezTo>
                <a:cubicBezTo>
                  <a:pt x="56" y="82"/>
                  <a:pt x="46" y="73"/>
                  <a:pt x="41" y="67"/>
                </a:cubicBezTo>
                <a:cubicBezTo>
                  <a:pt x="35" y="61"/>
                  <a:pt x="29" y="51"/>
                  <a:pt x="26" y="44"/>
                </a:cubicBezTo>
                <a:cubicBezTo>
                  <a:pt x="34" y="37"/>
                  <a:pt x="37" y="34"/>
                  <a:pt x="37" y="30"/>
                </a:cubicBezTo>
                <a:cubicBezTo>
                  <a:pt x="38" y="29"/>
                  <a:pt x="34" y="7"/>
                  <a:pt x="30" y="4"/>
                </a:cubicBezTo>
                <a:cubicBezTo>
                  <a:pt x="29" y="4"/>
                  <a:pt x="29" y="4"/>
                  <a:pt x="29" y="4"/>
                </a:cubicBezTo>
                <a:cubicBezTo>
                  <a:pt x="26" y="2"/>
                  <a:pt x="23" y="0"/>
                  <a:pt x="18" y="0"/>
                </a:cubicBezTo>
                <a:cubicBezTo>
                  <a:pt x="17" y="1"/>
                  <a:pt x="16" y="1"/>
                  <a:pt x="16" y="2"/>
                </a:cubicBezTo>
                <a:cubicBezTo>
                  <a:pt x="13" y="3"/>
                  <a:pt x="6" y="8"/>
                  <a:pt x="3" y="14"/>
                </a:cubicBezTo>
                <a:cubicBezTo>
                  <a:pt x="1" y="18"/>
                  <a:pt x="0" y="53"/>
                  <a:pt x="26" y="83"/>
                </a:cubicBezTo>
                <a:cubicBezTo>
                  <a:pt x="52" y="112"/>
                  <a:pt x="84" y="114"/>
                  <a:pt x="89" y="113"/>
                </a:cubicBezTo>
                <a:cubicBezTo>
                  <a:pt x="89" y="113"/>
                  <a:pt x="89" y="113"/>
                  <a:pt x="89" y="113"/>
                </a:cubicBezTo>
                <a:cubicBezTo>
                  <a:pt x="90" y="112"/>
                  <a:pt x="90" y="112"/>
                  <a:pt x="90" y="112"/>
                </a:cubicBezTo>
                <a:cubicBezTo>
                  <a:pt x="96" y="110"/>
                  <a:pt x="102" y="104"/>
                  <a:pt x="104" y="101"/>
                </a:cubicBezTo>
                <a:cubicBezTo>
                  <a:pt x="108" y="97"/>
                  <a:pt x="105" y="91"/>
                  <a:pt x="104" y="88"/>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14" name="Freeform 78">
            <a:extLst>
              <a:ext uri="{FF2B5EF4-FFF2-40B4-BE49-F238E27FC236}">
                <a16:creationId xmlns:a16="http://schemas.microsoft.com/office/drawing/2014/main" id="{C9C90B0A-1309-4908-8B42-B24542AEB7C6}"/>
              </a:ext>
            </a:extLst>
          </p:cNvPr>
          <p:cNvSpPr>
            <a:spLocks noEditPoints="1"/>
          </p:cNvSpPr>
          <p:nvPr/>
        </p:nvSpPr>
        <p:spPr bwMode="auto">
          <a:xfrm>
            <a:off x="739224" y="4645174"/>
            <a:ext cx="255590" cy="255690"/>
          </a:xfrm>
          <a:custGeom>
            <a:avLst/>
            <a:gdLst/>
            <a:ahLst/>
            <a:cxnLst>
              <a:cxn ang="0">
                <a:pos x="59" y="54"/>
              </a:cxn>
              <a:cxn ang="0">
                <a:pos x="53" y="59"/>
              </a:cxn>
              <a:cxn ang="0">
                <a:pos x="45" y="62"/>
              </a:cxn>
              <a:cxn ang="0">
                <a:pos x="38" y="59"/>
              </a:cxn>
              <a:cxn ang="0">
                <a:pos x="30" y="51"/>
              </a:cxn>
              <a:cxn ang="0">
                <a:pos x="27" y="43"/>
              </a:cxn>
              <a:cxn ang="0">
                <a:pos x="30" y="36"/>
              </a:cxn>
              <a:cxn ang="0">
                <a:pos x="27" y="32"/>
              </a:cxn>
              <a:cxn ang="0">
                <a:pos x="19" y="36"/>
              </a:cxn>
              <a:cxn ang="0">
                <a:pos x="11" y="32"/>
              </a:cxn>
              <a:cxn ang="0">
                <a:pos x="3" y="24"/>
              </a:cxn>
              <a:cxn ang="0">
                <a:pos x="0" y="17"/>
              </a:cxn>
              <a:cxn ang="0">
                <a:pos x="3" y="9"/>
              </a:cxn>
              <a:cxn ang="0">
                <a:pos x="9" y="3"/>
              </a:cxn>
              <a:cxn ang="0">
                <a:pos x="17" y="0"/>
              </a:cxn>
              <a:cxn ang="0">
                <a:pos x="24" y="4"/>
              </a:cxn>
              <a:cxn ang="0">
                <a:pos x="32" y="11"/>
              </a:cxn>
              <a:cxn ang="0">
                <a:pos x="35" y="19"/>
              </a:cxn>
              <a:cxn ang="0">
                <a:pos x="32" y="27"/>
              </a:cxn>
              <a:cxn ang="0">
                <a:pos x="35" y="30"/>
              </a:cxn>
              <a:cxn ang="0">
                <a:pos x="43" y="27"/>
              </a:cxn>
              <a:cxn ang="0">
                <a:pos x="51" y="30"/>
              </a:cxn>
              <a:cxn ang="0">
                <a:pos x="59" y="38"/>
              </a:cxn>
              <a:cxn ang="0">
                <a:pos x="62" y="46"/>
              </a:cxn>
              <a:cxn ang="0">
                <a:pos x="59" y="54"/>
              </a:cxn>
              <a:cxn ang="0">
                <a:pos x="27" y="17"/>
              </a:cxn>
              <a:cxn ang="0">
                <a:pos x="19" y="9"/>
              </a:cxn>
              <a:cxn ang="0">
                <a:pos x="17" y="8"/>
              </a:cxn>
              <a:cxn ang="0">
                <a:pos x="14" y="9"/>
              </a:cxn>
              <a:cxn ang="0">
                <a:pos x="8" y="14"/>
              </a:cxn>
              <a:cxn ang="0">
                <a:pos x="7" y="17"/>
              </a:cxn>
              <a:cxn ang="0">
                <a:pos x="8" y="19"/>
              </a:cxn>
              <a:cxn ang="0">
                <a:pos x="16" y="27"/>
              </a:cxn>
              <a:cxn ang="0">
                <a:pos x="19" y="28"/>
              </a:cxn>
              <a:cxn ang="0">
                <a:pos x="22" y="27"/>
              </a:cxn>
              <a:cxn ang="0">
                <a:pos x="19" y="23"/>
              </a:cxn>
              <a:cxn ang="0">
                <a:pos x="23" y="19"/>
              </a:cxn>
              <a:cxn ang="0">
                <a:pos x="27" y="22"/>
              </a:cxn>
              <a:cxn ang="0">
                <a:pos x="28" y="19"/>
              </a:cxn>
              <a:cxn ang="0">
                <a:pos x="27" y="17"/>
              </a:cxn>
              <a:cxn ang="0">
                <a:pos x="54" y="43"/>
              </a:cxn>
              <a:cxn ang="0">
                <a:pos x="46" y="35"/>
              </a:cxn>
              <a:cxn ang="0">
                <a:pos x="43" y="34"/>
              </a:cxn>
              <a:cxn ang="0">
                <a:pos x="40" y="36"/>
              </a:cxn>
              <a:cxn ang="0">
                <a:pos x="43" y="40"/>
              </a:cxn>
              <a:cxn ang="0">
                <a:pos x="40" y="43"/>
              </a:cxn>
              <a:cxn ang="0">
                <a:pos x="35" y="41"/>
              </a:cxn>
              <a:cxn ang="0">
                <a:pos x="34" y="43"/>
              </a:cxn>
              <a:cxn ang="0">
                <a:pos x="35" y="46"/>
              </a:cxn>
              <a:cxn ang="0">
                <a:pos x="43" y="54"/>
              </a:cxn>
              <a:cxn ang="0">
                <a:pos x="45" y="55"/>
              </a:cxn>
              <a:cxn ang="0">
                <a:pos x="48" y="54"/>
              </a:cxn>
              <a:cxn ang="0">
                <a:pos x="54" y="48"/>
              </a:cxn>
              <a:cxn ang="0">
                <a:pos x="55" y="46"/>
              </a:cxn>
              <a:cxn ang="0">
                <a:pos x="54" y="43"/>
              </a:cxn>
            </a:cxnLst>
            <a:rect l="0" t="0" r="r" b="b"/>
            <a:pathLst>
              <a:path w="62" h="62">
                <a:moveTo>
                  <a:pt x="59" y="54"/>
                </a:moveTo>
                <a:cubicBezTo>
                  <a:pt x="53" y="59"/>
                  <a:pt x="53" y="59"/>
                  <a:pt x="53" y="59"/>
                </a:cubicBezTo>
                <a:cubicBezTo>
                  <a:pt x="51" y="61"/>
                  <a:pt x="48" y="62"/>
                  <a:pt x="45" y="62"/>
                </a:cubicBezTo>
                <a:cubicBezTo>
                  <a:pt x="43" y="62"/>
                  <a:pt x="40" y="61"/>
                  <a:pt x="38" y="59"/>
                </a:cubicBezTo>
                <a:cubicBezTo>
                  <a:pt x="30" y="51"/>
                  <a:pt x="30" y="51"/>
                  <a:pt x="30" y="51"/>
                </a:cubicBezTo>
                <a:cubicBezTo>
                  <a:pt x="28" y="49"/>
                  <a:pt x="27" y="46"/>
                  <a:pt x="27" y="43"/>
                </a:cubicBezTo>
                <a:cubicBezTo>
                  <a:pt x="27" y="40"/>
                  <a:pt x="28" y="38"/>
                  <a:pt x="30" y="36"/>
                </a:cubicBezTo>
                <a:cubicBezTo>
                  <a:pt x="27" y="32"/>
                  <a:pt x="27" y="32"/>
                  <a:pt x="27" y="32"/>
                </a:cubicBezTo>
                <a:cubicBezTo>
                  <a:pt x="25" y="34"/>
                  <a:pt x="22" y="36"/>
                  <a:pt x="19" y="36"/>
                </a:cubicBezTo>
                <a:cubicBezTo>
                  <a:pt x="16" y="36"/>
                  <a:pt x="13" y="34"/>
                  <a:pt x="11" y="32"/>
                </a:cubicBezTo>
                <a:cubicBezTo>
                  <a:pt x="3" y="24"/>
                  <a:pt x="3" y="24"/>
                  <a:pt x="3" y="24"/>
                </a:cubicBezTo>
                <a:cubicBezTo>
                  <a:pt x="1" y="22"/>
                  <a:pt x="0" y="20"/>
                  <a:pt x="0" y="17"/>
                </a:cubicBezTo>
                <a:cubicBezTo>
                  <a:pt x="0" y="14"/>
                  <a:pt x="1" y="11"/>
                  <a:pt x="3" y="9"/>
                </a:cubicBezTo>
                <a:cubicBezTo>
                  <a:pt x="9" y="3"/>
                  <a:pt x="9" y="3"/>
                  <a:pt x="9" y="3"/>
                </a:cubicBezTo>
                <a:cubicBezTo>
                  <a:pt x="11" y="1"/>
                  <a:pt x="14" y="0"/>
                  <a:pt x="17" y="0"/>
                </a:cubicBezTo>
                <a:cubicBezTo>
                  <a:pt x="19" y="0"/>
                  <a:pt x="22" y="1"/>
                  <a:pt x="24" y="4"/>
                </a:cubicBezTo>
                <a:cubicBezTo>
                  <a:pt x="32" y="11"/>
                  <a:pt x="32" y="11"/>
                  <a:pt x="32" y="11"/>
                </a:cubicBezTo>
                <a:cubicBezTo>
                  <a:pt x="34" y="13"/>
                  <a:pt x="35" y="16"/>
                  <a:pt x="35" y="19"/>
                </a:cubicBezTo>
                <a:cubicBezTo>
                  <a:pt x="35" y="22"/>
                  <a:pt x="34" y="25"/>
                  <a:pt x="32" y="27"/>
                </a:cubicBezTo>
                <a:cubicBezTo>
                  <a:pt x="35" y="30"/>
                  <a:pt x="35" y="30"/>
                  <a:pt x="35" y="30"/>
                </a:cubicBezTo>
                <a:cubicBezTo>
                  <a:pt x="37" y="28"/>
                  <a:pt x="40" y="27"/>
                  <a:pt x="43" y="27"/>
                </a:cubicBezTo>
                <a:cubicBezTo>
                  <a:pt x="46" y="27"/>
                  <a:pt x="49" y="28"/>
                  <a:pt x="51" y="30"/>
                </a:cubicBezTo>
                <a:cubicBezTo>
                  <a:pt x="59" y="38"/>
                  <a:pt x="59" y="38"/>
                  <a:pt x="59" y="38"/>
                </a:cubicBezTo>
                <a:cubicBezTo>
                  <a:pt x="61" y="40"/>
                  <a:pt x="62" y="43"/>
                  <a:pt x="62" y="46"/>
                </a:cubicBezTo>
                <a:cubicBezTo>
                  <a:pt x="62" y="49"/>
                  <a:pt x="61" y="52"/>
                  <a:pt x="59" y="54"/>
                </a:cubicBezTo>
                <a:close/>
                <a:moveTo>
                  <a:pt x="27" y="17"/>
                </a:moveTo>
                <a:cubicBezTo>
                  <a:pt x="19" y="9"/>
                  <a:pt x="19" y="9"/>
                  <a:pt x="19" y="9"/>
                </a:cubicBezTo>
                <a:cubicBezTo>
                  <a:pt x="18" y="8"/>
                  <a:pt x="18" y="8"/>
                  <a:pt x="17" y="8"/>
                </a:cubicBezTo>
                <a:cubicBezTo>
                  <a:pt x="16" y="8"/>
                  <a:pt x="15" y="8"/>
                  <a:pt x="14" y="9"/>
                </a:cubicBezTo>
                <a:cubicBezTo>
                  <a:pt x="8" y="14"/>
                  <a:pt x="8" y="14"/>
                  <a:pt x="8" y="14"/>
                </a:cubicBezTo>
                <a:cubicBezTo>
                  <a:pt x="8" y="15"/>
                  <a:pt x="7" y="16"/>
                  <a:pt x="7" y="17"/>
                </a:cubicBezTo>
                <a:cubicBezTo>
                  <a:pt x="7" y="18"/>
                  <a:pt x="8" y="19"/>
                  <a:pt x="8" y="19"/>
                </a:cubicBezTo>
                <a:cubicBezTo>
                  <a:pt x="16" y="27"/>
                  <a:pt x="16" y="27"/>
                  <a:pt x="16" y="27"/>
                </a:cubicBezTo>
                <a:cubicBezTo>
                  <a:pt x="17" y="28"/>
                  <a:pt x="18" y="28"/>
                  <a:pt x="19" y="28"/>
                </a:cubicBezTo>
                <a:cubicBezTo>
                  <a:pt x="20" y="28"/>
                  <a:pt x="21" y="28"/>
                  <a:pt x="22" y="27"/>
                </a:cubicBezTo>
                <a:cubicBezTo>
                  <a:pt x="20" y="26"/>
                  <a:pt x="19" y="25"/>
                  <a:pt x="19" y="23"/>
                </a:cubicBezTo>
                <a:cubicBezTo>
                  <a:pt x="19" y="21"/>
                  <a:pt x="21" y="19"/>
                  <a:pt x="23" y="19"/>
                </a:cubicBezTo>
                <a:cubicBezTo>
                  <a:pt x="24" y="19"/>
                  <a:pt x="26" y="21"/>
                  <a:pt x="27" y="22"/>
                </a:cubicBezTo>
                <a:cubicBezTo>
                  <a:pt x="28" y="21"/>
                  <a:pt x="28" y="20"/>
                  <a:pt x="28" y="19"/>
                </a:cubicBezTo>
                <a:cubicBezTo>
                  <a:pt x="28" y="18"/>
                  <a:pt x="28" y="17"/>
                  <a:pt x="27" y="17"/>
                </a:cubicBezTo>
                <a:close/>
                <a:moveTo>
                  <a:pt x="54" y="43"/>
                </a:moveTo>
                <a:cubicBezTo>
                  <a:pt x="46" y="35"/>
                  <a:pt x="46" y="35"/>
                  <a:pt x="46" y="35"/>
                </a:cubicBezTo>
                <a:cubicBezTo>
                  <a:pt x="45" y="35"/>
                  <a:pt x="44" y="34"/>
                  <a:pt x="43" y="34"/>
                </a:cubicBezTo>
                <a:cubicBezTo>
                  <a:pt x="42" y="34"/>
                  <a:pt x="41" y="35"/>
                  <a:pt x="40" y="36"/>
                </a:cubicBezTo>
                <a:cubicBezTo>
                  <a:pt x="42" y="37"/>
                  <a:pt x="43" y="38"/>
                  <a:pt x="43" y="40"/>
                </a:cubicBezTo>
                <a:cubicBezTo>
                  <a:pt x="43" y="42"/>
                  <a:pt x="42" y="43"/>
                  <a:pt x="40" y="43"/>
                </a:cubicBezTo>
                <a:cubicBezTo>
                  <a:pt x="38" y="43"/>
                  <a:pt x="37" y="42"/>
                  <a:pt x="35" y="41"/>
                </a:cubicBezTo>
                <a:cubicBezTo>
                  <a:pt x="34" y="41"/>
                  <a:pt x="34" y="42"/>
                  <a:pt x="34" y="43"/>
                </a:cubicBezTo>
                <a:cubicBezTo>
                  <a:pt x="34" y="44"/>
                  <a:pt x="34" y="45"/>
                  <a:pt x="35" y="46"/>
                </a:cubicBezTo>
                <a:cubicBezTo>
                  <a:pt x="43" y="54"/>
                  <a:pt x="43" y="54"/>
                  <a:pt x="43" y="54"/>
                </a:cubicBezTo>
                <a:cubicBezTo>
                  <a:pt x="44" y="55"/>
                  <a:pt x="45" y="55"/>
                  <a:pt x="45" y="55"/>
                </a:cubicBezTo>
                <a:cubicBezTo>
                  <a:pt x="46" y="55"/>
                  <a:pt x="47" y="55"/>
                  <a:pt x="48" y="54"/>
                </a:cubicBezTo>
                <a:cubicBezTo>
                  <a:pt x="54" y="48"/>
                  <a:pt x="54" y="48"/>
                  <a:pt x="54" y="48"/>
                </a:cubicBezTo>
                <a:cubicBezTo>
                  <a:pt x="54" y="48"/>
                  <a:pt x="55" y="47"/>
                  <a:pt x="55" y="46"/>
                </a:cubicBezTo>
                <a:cubicBezTo>
                  <a:pt x="55" y="45"/>
                  <a:pt x="54" y="44"/>
                  <a:pt x="54" y="43"/>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15" name="Freeform 74">
            <a:extLst>
              <a:ext uri="{FF2B5EF4-FFF2-40B4-BE49-F238E27FC236}">
                <a16:creationId xmlns:a16="http://schemas.microsoft.com/office/drawing/2014/main" id="{E915DD29-CBD3-4C86-A102-E535A73A72EC}"/>
              </a:ext>
            </a:extLst>
          </p:cNvPr>
          <p:cNvSpPr>
            <a:spLocks noEditPoints="1"/>
          </p:cNvSpPr>
          <p:nvPr/>
        </p:nvSpPr>
        <p:spPr bwMode="auto">
          <a:xfrm>
            <a:off x="731379" y="3625861"/>
            <a:ext cx="271281" cy="210500"/>
          </a:xfrm>
          <a:custGeom>
            <a:avLst/>
            <a:gdLst/>
            <a:ahLst/>
            <a:cxnLst>
              <a:cxn ang="0">
                <a:pos x="66" y="17"/>
              </a:cxn>
              <a:cxn ang="0">
                <a:pos x="47" y="30"/>
              </a:cxn>
              <a:cxn ang="0">
                <a:pos x="37" y="36"/>
              </a:cxn>
              <a:cxn ang="0">
                <a:pos x="36" y="36"/>
              </a:cxn>
              <a:cxn ang="0">
                <a:pos x="36" y="36"/>
              </a:cxn>
              <a:cxn ang="0">
                <a:pos x="26" y="30"/>
              </a:cxn>
              <a:cxn ang="0">
                <a:pos x="7" y="17"/>
              </a:cxn>
              <a:cxn ang="0">
                <a:pos x="0" y="7"/>
              </a:cxn>
              <a:cxn ang="0">
                <a:pos x="7" y="0"/>
              </a:cxn>
              <a:cxn ang="0">
                <a:pos x="66" y="0"/>
              </a:cxn>
              <a:cxn ang="0">
                <a:pos x="72" y="6"/>
              </a:cxn>
              <a:cxn ang="0">
                <a:pos x="66" y="17"/>
              </a:cxn>
              <a:cxn ang="0">
                <a:pos x="72" y="50"/>
              </a:cxn>
              <a:cxn ang="0">
                <a:pos x="66" y="56"/>
              </a:cxn>
              <a:cxn ang="0">
                <a:pos x="7" y="56"/>
              </a:cxn>
              <a:cxn ang="0">
                <a:pos x="0" y="50"/>
              </a:cxn>
              <a:cxn ang="0">
                <a:pos x="0" y="18"/>
              </a:cxn>
              <a:cxn ang="0">
                <a:pos x="5" y="21"/>
              </a:cxn>
              <a:cxn ang="0">
                <a:pos x="24" y="35"/>
              </a:cxn>
              <a:cxn ang="0">
                <a:pos x="36" y="41"/>
              </a:cxn>
              <a:cxn ang="0">
                <a:pos x="36" y="41"/>
              </a:cxn>
              <a:cxn ang="0">
                <a:pos x="37" y="41"/>
              </a:cxn>
              <a:cxn ang="0">
                <a:pos x="48" y="35"/>
              </a:cxn>
              <a:cxn ang="0">
                <a:pos x="68" y="21"/>
              </a:cxn>
              <a:cxn ang="0">
                <a:pos x="72" y="18"/>
              </a:cxn>
              <a:cxn ang="0">
                <a:pos x="72" y="50"/>
              </a:cxn>
            </a:cxnLst>
            <a:rect l="0" t="0" r="r" b="b"/>
            <a:pathLst>
              <a:path w="72" h="56">
                <a:moveTo>
                  <a:pt x="66" y="17"/>
                </a:moveTo>
                <a:cubicBezTo>
                  <a:pt x="59" y="21"/>
                  <a:pt x="53" y="26"/>
                  <a:pt x="47" y="30"/>
                </a:cubicBezTo>
                <a:cubicBezTo>
                  <a:pt x="44" y="32"/>
                  <a:pt x="40" y="36"/>
                  <a:pt x="37" y="36"/>
                </a:cubicBezTo>
                <a:cubicBezTo>
                  <a:pt x="36" y="36"/>
                  <a:pt x="36" y="36"/>
                  <a:pt x="36" y="36"/>
                </a:cubicBezTo>
                <a:cubicBezTo>
                  <a:pt x="36" y="36"/>
                  <a:pt x="36" y="36"/>
                  <a:pt x="36" y="36"/>
                </a:cubicBezTo>
                <a:cubicBezTo>
                  <a:pt x="33" y="36"/>
                  <a:pt x="29" y="32"/>
                  <a:pt x="26" y="30"/>
                </a:cubicBezTo>
                <a:cubicBezTo>
                  <a:pt x="20" y="26"/>
                  <a:pt x="14" y="21"/>
                  <a:pt x="7" y="17"/>
                </a:cubicBezTo>
                <a:cubicBezTo>
                  <a:pt x="5" y="15"/>
                  <a:pt x="0" y="11"/>
                  <a:pt x="0" y="7"/>
                </a:cubicBezTo>
                <a:cubicBezTo>
                  <a:pt x="0" y="3"/>
                  <a:pt x="3" y="0"/>
                  <a:pt x="7" y="0"/>
                </a:cubicBezTo>
                <a:cubicBezTo>
                  <a:pt x="66" y="0"/>
                  <a:pt x="66" y="0"/>
                  <a:pt x="66" y="0"/>
                </a:cubicBezTo>
                <a:cubicBezTo>
                  <a:pt x="70" y="0"/>
                  <a:pt x="72" y="2"/>
                  <a:pt x="72" y="6"/>
                </a:cubicBezTo>
                <a:cubicBezTo>
                  <a:pt x="72" y="11"/>
                  <a:pt x="69" y="15"/>
                  <a:pt x="66" y="17"/>
                </a:cubicBezTo>
                <a:close/>
                <a:moveTo>
                  <a:pt x="72" y="50"/>
                </a:moveTo>
                <a:cubicBezTo>
                  <a:pt x="72" y="53"/>
                  <a:pt x="70" y="56"/>
                  <a:pt x="66" y="56"/>
                </a:cubicBezTo>
                <a:cubicBezTo>
                  <a:pt x="7" y="56"/>
                  <a:pt x="7" y="56"/>
                  <a:pt x="7" y="56"/>
                </a:cubicBezTo>
                <a:cubicBezTo>
                  <a:pt x="3" y="56"/>
                  <a:pt x="0" y="53"/>
                  <a:pt x="0" y="50"/>
                </a:cubicBezTo>
                <a:cubicBezTo>
                  <a:pt x="0" y="18"/>
                  <a:pt x="0" y="18"/>
                  <a:pt x="0" y="18"/>
                </a:cubicBezTo>
                <a:cubicBezTo>
                  <a:pt x="2" y="19"/>
                  <a:pt x="3" y="20"/>
                  <a:pt x="5" y="21"/>
                </a:cubicBezTo>
                <a:cubicBezTo>
                  <a:pt x="11" y="26"/>
                  <a:pt x="18" y="30"/>
                  <a:pt x="24" y="35"/>
                </a:cubicBezTo>
                <a:cubicBezTo>
                  <a:pt x="28" y="38"/>
                  <a:pt x="32" y="41"/>
                  <a:pt x="36" y="41"/>
                </a:cubicBezTo>
                <a:cubicBezTo>
                  <a:pt x="36" y="41"/>
                  <a:pt x="36" y="41"/>
                  <a:pt x="36" y="41"/>
                </a:cubicBezTo>
                <a:cubicBezTo>
                  <a:pt x="37" y="41"/>
                  <a:pt x="37" y="41"/>
                  <a:pt x="37" y="41"/>
                </a:cubicBezTo>
                <a:cubicBezTo>
                  <a:pt x="41" y="41"/>
                  <a:pt x="45" y="38"/>
                  <a:pt x="48" y="35"/>
                </a:cubicBezTo>
                <a:cubicBezTo>
                  <a:pt x="55" y="30"/>
                  <a:pt x="62" y="26"/>
                  <a:pt x="68" y="21"/>
                </a:cubicBezTo>
                <a:cubicBezTo>
                  <a:pt x="70" y="20"/>
                  <a:pt x="71" y="19"/>
                  <a:pt x="72" y="18"/>
                </a:cubicBezTo>
                <a:lnTo>
                  <a:pt x="72" y="50"/>
                </a:ln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dirty="0"/>
          </a:p>
        </p:txBody>
      </p:sp>
      <p:sp>
        <p:nvSpPr>
          <p:cNvPr id="17" name="CuadroTexto 16">
            <a:extLst>
              <a:ext uri="{FF2B5EF4-FFF2-40B4-BE49-F238E27FC236}">
                <a16:creationId xmlns:a16="http://schemas.microsoft.com/office/drawing/2014/main" id="{C87E392A-D92B-48A5-9079-7529CE804F7C}"/>
              </a:ext>
            </a:extLst>
          </p:cNvPr>
          <p:cNvSpPr txBox="1"/>
          <p:nvPr/>
        </p:nvSpPr>
        <p:spPr>
          <a:xfrm>
            <a:off x="1139483" y="3546445"/>
            <a:ext cx="2518117" cy="369332"/>
          </a:xfrm>
          <a:prstGeom prst="rect">
            <a:avLst/>
          </a:prstGeom>
          <a:noFill/>
        </p:spPr>
        <p:txBody>
          <a:bodyPr wrap="square" rtlCol="0">
            <a:spAutoFit/>
          </a:bodyPr>
          <a:lstStyle/>
          <a:p>
            <a:r>
              <a:rPr lang="es-CO" dirty="0">
                <a:solidFill>
                  <a:schemeClr val="bg1"/>
                </a:solidFill>
              </a:rPr>
              <a:t>contact@company.com</a:t>
            </a:r>
          </a:p>
        </p:txBody>
      </p:sp>
      <p:sp>
        <p:nvSpPr>
          <p:cNvPr id="18" name="CuadroTexto 17">
            <a:extLst>
              <a:ext uri="{FF2B5EF4-FFF2-40B4-BE49-F238E27FC236}">
                <a16:creationId xmlns:a16="http://schemas.microsoft.com/office/drawing/2014/main" id="{C0C746AA-4B30-4901-BBD0-AF9E6101F28B}"/>
              </a:ext>
            </a:extLst>
          </p:cNvPr>
          <p:cNvSpPr txBox="1"/>
          <p:nvPr/>
        </p:nvSpPr>
        <p:spPr>
          <a:xfrm>
            <a:off x="1178720" y="4648008"/>
            <a:ext cx="5498527" cy="369332"/>
          </a:xfrm>
          <a:prstGeom prst="rect">
            <a:avLst/>
          </a:prstGeom>
          <a:noFill/>
        </p:spPr>
        <p:txBody>
          <a:bodyPr wrap="square" rtlCol="0">
            <a:spAutoFit/>
          </a:bodyPr>
          <a:lstStyle/>
          <a:p>
            <a:r>
              <a:rPr lang="es-CO" dirty="0">
                <a:solidFill>
                  <a:schemeClr val="bg1"/>
                </a:solidFill>
                <a:hlinkClick r:id="rId3">
                  <a:extLst>
                    <a:ext uri="{A12FA001-AC4F-418D-AE19-62706E023703}">
                      <ahyp:hlinkClr xmlns:ahyp="http://schemas.microsoft.com/office/drawing/2018/hyperlinkcolor" val="tx"/>
                    </a:ext>
                  </a:extLst>
                </a:hlinkClick>
              </a:rPr>
              <a:t>www.free-powerpoint-templates-download.com</a:t>
            </a:r>
            <a:r>
              <a:rPr lang="es-CO" dirty="0">
                <a:solidFill>
                  <a:schemeClr val="bg1"/>
                </a:solidFill>
              </a:rPr>
              <a:t> </a:t>
            </a:r>
          </a:p>
        </p:txBody>
      </p:sp>
      <p:sp>
        <p:nvSpPr>
          <p:cNvPr id="21" name="CuadroTexto 20">
            <a:extLst>
              <a:ext uri="{FF2B5EF4-FFF2-40B4-BE49-F238E27FC236}">
                <a16:creationId xmlns:a16="http://schemas.microsoft.com/office/drawing/2014/main" id="{925CF345-71B4-47FC-84E5-59D4B4B349D4}"/>
              </a:ext>
            </a:extLst>
          </p:cNvPr>
          <p:cNvSpPr txBox="1"/>
          <p:nvPr/>
        </p:nvSpPr>
        <p:spPr>
          <a:xfrm>
            <a:off x="1139483" y="4095809"/>
            <a:ext cx="2518117" cy="369332"/>
          </a:xfrm>
          <a:prstGeom prst="rect">
            <a:avLst/>
          </a:prstGeom>
          <a:noFill/>
        </p:spPr>
        <p:txBody>
          <a:bodyPr wrap="square" rtlCol="0">
            <a:spAutoFit/>
          </a:bodyPr>
          <a:lstStyle/>
          <a:p>
            <a:r>
              <a:rPr lang="es-CO" dirty="0">
                <a:solidFill>
                  <a:schemeClr val="bg1"/>
                </a:solidFill>
              </a:rPr>
              <a:t>0000-0000-0000</a:t>
            </a:r>
          </a:p>
        </p:txBody>
      </p:sp>
    </p:spTree>
    <p:extLst>
      <p:ext uri="{BB962C8B-B14F-4D97-AF65-F5344CB8AC3E}">
        <p14:creationId xmlns:p14="http://schemas.microsoft.com/office/powerpoint/2010/main" val="171821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rgbClr val="2DD9E2"/>
                </a:solidFill>
                <a:latin typeface="Lato Black" panose="020F0A02020204030203" pitchFamily="34" charset="0"/>
              </a:rPr>
              <a:t>THANKS FOR DOWNLOADING THESE TEMPLATES! </a:t>
            </a:r>
            <a:br>
              <a:rPr kumimoji="1" lang="en-US" altLang="ja-JP" sz="2000" b="1" dirty="0">
                <a:solidFill>
                  <a:srgbClr val="2DD9E2"/>
                </a:solidFill>
                <a:latin typeface="Lato Light" panose="020F0302020204030203" pitchFamily="34" charset="0"/>
              </a:rPr>
            </a:br>
            <a:r>
              <a:rPr kumimoji="1" lang="en-US" altLang="ja-JP" sz="2400" dirty="0">
                <a:solidFill>
                  <a:srgbClr val="2DD9E2"/>
                </a:solidFill>
                <a:latin typeface="Lato Light" panose="020F0302020204030203" pitchFamily="34" charset="0"/>
              </a:rPr>
              <a:t>Find even more free templates at </a:t>
            </a:r>
            <a:endParaRPr kumimoji="1" lang="en-US" altLang="ja-JP" sz="2000" b="1" dirty="0">
              <a:solidFill>
                <a:srgbClr val="2DD9E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Marcador de posición de imagen 24">
            <a:extLst>
              <a:ext uri="{FF2B5EF4-FFF2-40B4-BE49-F238E27FC236}">
                <a16:creationId xmlns:a16="http://schemas.microsoft.com/office/drawing/2014/main" id="{8C10988E-A34D-4829-894E-967F8571A440}"/>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2871" b="12871"/>
          <a:stretch>
            <a:fillRect/>
          </a:stretch>
        </p:blipFill>
        <p:spPr/>
      </p:pic>
      <p:sp>
        <p:nvSpPr>
          <p:cNvPr id="26" name="Diagrama de flujo: proceso 25">
            <a:extLst>
              <a:ext uri="{FF2B5EF4-FFF2-40B4-BE49-F238E27FC236}">
                <a16:creationId xmlns:a16="http://schemas.microsoft.com/office/drawing/2014/main" id="{95CB58C0-2711-409D-8B13-BF6E339E2EDC}"/>
              </a:ext>
            </a:extLst>
          </p:cNvPr>
          <p:cNvSpPr/>
          <p:nvPr/>
        </p:nvSpPr>
        <p:spPr>
          <a:xfrm>
            <a:off x="0" y="4004186"/>
            <a:ext cx="7381463" cy="2258637"/>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00"/>
              <a:gd name="connsiteY0" fmla="*/ 0 h 10000"/>
              <a:gd name="connsiteX1" fmla="*/ 6970 w 10000"/>
              <a:gd name="connsiteY1" fmla="*/ 62 h 10000"/>
              <a:gd name="connsiteX2" fmla="*/ 10000 w 10000"/>
              <a:gd name="connsiteY2" fmla="*/ 10000 h 10000"/>
              <a:gd name="connsiteX3" fmla="*/ 0 w 10000"/>
              <a:gd name="connsiteY3" fmla="*/ 10000 h 10000"/>
              <a:gd name="connsiteX4" fmla="*/ 0 w 1000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0"/>
                </a:moveTo>
                <a:lnTo>
                  <a:pt x="6970" y="62"/>
                </a:lnTo>
                <a:lnTo>
                  <a:pt x="10000" y="10000"/>
                </a:lnTo>
                <a:lnTo>
                  <a:pt x="0" y="10000"/>
                </a:lnTo>
                <a:lnTo>
                  <a:pt x="0" y="0"/>
                </a:lnTo>
                <a:close/>
              </a:path>
            </a:pathLst>
          </a:custGeom>
          <a:solidFill>
            <a:srgbClr val="2DD9E2">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4" name="CuadroTexto 13">
            <a:extLst>
              <a:ext uri="{FF2B5EF4-FFF2-40B4-BE49-F238E27FC236}">
                <a16:creationId xmlns:a16="http://schemas.microsoft.com/office/drawing/2014/main" id="{673931E8-8607-4FBC-B082-747E13021BE5}"/>
              </a:ext>
            </a:extLst>
          </p:cNvPr>
          <p:cNvSpPr txBox="1"/>
          <p:nvPr/>
        </p:nvSpPr>
        <p:spPr>
          <a:xfrm>
            <a:off x="410819" y="4167331"/>
            <a:ext cx="6970644" cy="1754326"/>
          </a:xfrm>
          <a:prstGeom prst="rect">
            <a:avLst/>
          </a:prstGeom>
          <a:noFill/>
        </p:spPr>
        <p:txBody>
          <a:bodyPr wrap="square" rtlCol="0">
            <a:spAutoFit/>
          </a:bodyPr>
          <a:lstStyle/>
          <a:p>
            <a:r>
              <a:rPr lang="es-CO" sz="5400" dirty="0">
                <a:solidFill>
                  <a:schemeClr val="bg1"/>
                </a:solidFill>
                <a:latin typeface="Lato Light" panose="020F0302020204030203" pitchFamily="34" charset="0"/>
              </a:rPr>
              <a:t>WRITE</a:t>
            </a:r>
            <a:r>
              <a:rPr lang="es-CO" sz="5400" dirty="0">
                <a:solidFill>
                  <a:schemeClr val="bg1"/>
                </a:solidFill>
                <a:latin typeface="Lato" panose="020F0502020204030203" pitchFamily="34" charset="0"/>
              </a:rPr>
              <a:t> </a:t>
            </a:r>
          </a:p>
          <a:p>
            <a:r>
              <a:rPr lang="es-CO" sz="5400" dirty="0">
                <a:solidFill>
                  <a:schemeClr val="bg1"/>
                </a:solidFill>
                <a:latin typeface="Lato Black" panose="020F0A02020204030203" pitchFamily="34" charset="0"/>
              </a:rPr>
              <a:t>YOUR TITLE HERE</a:t>
            </a:r>
          </a:p>
        </p:txBody>
      </p:sp>
      <p:sp>
        <p:nvSpPr>
          <p:cNvPr id="15" name="CuadroTexto 14">
            <a:extLst>
              <a:ext uri="{FF2B5EF4-FFF2-40B4-BE49-F238E27FC236}">
                <a16:creationId xmlns:a16="http://schemas.microsoft.com/office/drawing/2014/main" id="{2F1B8D98-196F-496A-8354-2ED8E074A4B0}"/>
              </a:ext>
            </a:extLst>
          </p:cNvPr>
          <p:cNvSpPr txBox="1"/>
          <p:nvPr/>
        </p:nvSpPr>
        <p:spPr>
          <a:xfrm>
            <a:off x="556595" y="5742097"/>
            <a:ext cx="7354957" cy="369332"/>
          </a:xfrm>
          <a:prstGeom prst="rect">
            <a:avLst/>
          </a:prstGeom>
          <a:noFill/>
        </p:spPr>
        <p:txBody>
          <a:bodyPr wrap="square" rtlCol="0">
            <a:spAutoFit/>
          </a:bodyPr>
          <a:lstStyle/>
          <a:p>
            <a:r>
              <a:rPr lang="es-CO" dirty="0">
                <a:solidFill>
                  <a:schemeClr val="bg1"/>
                </a:solidFill>
                <a:latin typeface="Lato Light" panose="020F0302020204030203" pitchFamily="34" charset="0"/>
              </a:rPr>
              <a:t>Made by: www.free-powerpoint-templates-download.com</a:t>
            </a:r>
          </a:p>
        </p:txBody>
      </p:sp>
      <p:cxnSp>
        <p:nvCxnSpPr>
          <p:cNvPr id="16" name="Straight Connector 9">
            <a:extLst>
              <a:ext uri="{FF2B5EF4-FFF2-40B4-BE49-F238E27FC236}">
                <a16:creationId xmlns:a16="http://schemas.microsoft.com/office/drawing/2014/main" id="{CA7FFD6D-F919-4351-B323-38F4987C46F2}"/>
              </a:ext>
            </a:extLst>
          </p:cNvPr>
          <p:cNvCxnSpPr>
            <a:cxnSpLocks/>
          </p:cNvCxnSpPr>
          <p:nvPr/>
        </p:nvCxnSpPr>
        <p:spPr>
          <a:xfrm>
            <a:off x="278297" y="4307557"/>
            <a:ext cx="0" cy="1499428"/>
          </a:xfrm>
          <a:prstGeom prst="line">
            <a:avLst/>
          </a:prstGeom>
          <a:ln w="57150" cmpd="sng">
            <a:solidFill>
              <a:srgbClr val="FFC000"/>
            </a:solidFill>
          </a:ln>
        </p:spPr>
        <p:style>
          <a:lnRef idx="2">
            <a:schemeClr val="accent1"/>
          </a:lnRef>
          <a:fillRef idx="0">
            <a:schemeClr val="accent1"/>
          </a:fillRef>
          <a:effectRef idx="1">
            <a:schemeClr val="accent1"/>
          </a:effectRef>
          <a:fontRef idx="minor">
            <a:schemeClr val="tx1"/>
          </a:fontRef>
        </p:style>
      </p:cxnSp>
      <p:sp>
        <p:nvSpPr>
          <p:cNvPr id="17" name="Triángulo rectángulo 16">
            <a:extLst>
              <a:ext uri="{FF2B5EF4-FFF2-40B4-BE49-F238E27FC236}">
                <a16:creationId xmlns:a16="http://schemas.microsoft.com/office/drawing/2014/main" id="{BDF2D99F-F318-494C-93BF-D4A4EE88F616}"/>
              </a:ext>
            </a:extLst>
          </p:cNvPr>
          <p:cNvSpPr/>
          <p:nvPr/>
        </p:nvSpPr>
        <p:spPr>
          <a:xfrm rot="10800000">
            <a:off x="8340279" y="0"/>
            <a:ext cx="3851721" cy="3851721"/>
          </a:xfrm>
          <a:prstGeom prst="rtTriangle">
            <a:avLst/>
          </a:prstGeom>
          <a:solidFill>
            <a:srgbClr val="53C6C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975230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echa: pentágono 3">
            <a:extLst>
              <a:ext uri="{FF2B5EF4-FFF2-40B4-BE49-F238E27FC236}">
                <a16:creationId xmlns:a16="http://schemas.microsoft.com/office/drawing/2014/main" id="{70302C85-03A3-4A4A-87CE-6D53C97F0914}"/>
              </a:ext>
            </a:extLst>
          </p:cNvPr>
          <p:cNvSpPr/>
          <p:nvPr/>
        </p:nvSpPr>
        <p:spPr>
          <a:xfrm>
            <a:off x="6636597" y="1778448"/>
            <a:ext cx="3640185" cy="827314"/>
          </a:xfrm>
          <a:custGeom>
            <a:avLst/>
            <a:gdLst>
              <a:gd name="connsiteX0" fmla="*/ 0 w 2844800"/>
              <a:gd name="connsiteY0" fmla="*/ 0 h 580571"/>
              <a:gd name="connsiteX1" fmla="*/ 2554515 w 2844800"/>
              <a:gd name="connsiteY1" fmla="*/ 0 h 580571"/>
              <a:gd name="connsiteX2" fmla="*/ 2844800 w 2844800"/>
              <a:gd name="connsiteY2" fmla="*/ 290286 h 580571"/>
              <a:gd name="connsiteX3" fmla="*/ 2554515 w 2844800"/>
              <a:gd name="connsiteY3" fmla="*/ 580571 h 580571"/>
              <a:gd name="connsiteX4" fmla="*/ 0 w 2844800"/>
              <a:gd name="connsiteY4" fmla="*/ 580571 h 580571"/>
              <a:gd name="connsiteX5" fmla="*/ 0 w 2844800"/>
              <a:gd name="connsiteY5" fmla="*/ 0 h 580571"/>
              <a:gd name="connsiteX0" fmla="*/ 0 w 2554515"/>
              <a:gd name="connsiteY0" fmla="*/ 0 h 580571"/>
              <a:gd name="connsiteX1" fmla="*/ 2554515 w 2554515"/>
              <a:gd name="connsiteY1" fmla="*/ 0 h 580571"/>
              <a:gd name="connsiteX2" fmla="*/ 2148114 w 2554515"/>
              <a:gd name="connsiteY2" fmla="*/ 290286 h 580571"/>
              <a:gd name="connsiteX3" fmla="*/ 2554515 w 2554515"/>
              <a:gd name="connsiteY3" fmla="*/ 580571 h 580571"/>
              <a:gd name="connsiteX4" fmla="*/ 0 w 2554515"/>
              <a:gd name="connsiteY4" fmla="*/ 580571 h 580571"/>
              <a:gd name="connsiteX5" fmla="*/ 0 w 2554515"/>
              <a:gd name="connsiteY5" fmla="*/ 0 h 580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54515" h="580571">
                <a:moveTo>
                  <a:pt x="0" y="0"/>
                </a:moveTo>
                <a:lnTo>
                  <a:pt x="2554515" y="0"/>
                </a:lnTo>
                <a:lnTo>
                  <a:pt x="2148114" y="290286"/>
                </a:lnTo>
                <a:lnTo>
                  <a:pt x="2554515" y="580571"/>
                </a:lnTo>
                <a:lnTo>
                  <a:pt x="0" y="580571"/>
                </a:lnTo>
                <a:lnTo>
                  <a:pt x="0" y="0"/>
                </a:lnTo>
                <a:close/>
              </a:path>
            </a:pathLst>
          </a:cu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Flecha: pentágono 3">
            <a:extLst>
              <a:ext uri="{FF2B5EF4-FFF2-40B4-BE49-F238E27FC236}">
                <a16:creationId xmlns:a16="http://schemas.microsoft.com/office/drawing/2014/main" id="{0F85E150-A899-408C-AA9F-343C3018A29F}"/>
              </a:ext>
            </a:extLst>
          </p:cNvPr>
          <p:cNvSpPr/>
          <p:nvPr/>
        </p:nvSpPr>
        <p:spPr>
          <a:xfrm>
            <a:off x="6636596" y="2743648"/>
            <a:ext cx="3640185" cy="827314"/>
          </a:xfrm>
          <a:custGeom>
            <a:avLst/>
            <a:gdLst>
              <a:gd name="connsiteX0" fmla="*/ 0 w 2844800"/>
              <a:gd name="connsiteY0" fmla="*/ 0 h 580571"/>
              <a:gd name="connsiteX1" fmla="*/ 2554515 w 2844800"/>
              <a:gd name="connsiteY1" fmla="*/ 0 h 580571"/>
              <a:gd name="connsiteX2" fmla="*/ 2844800 w 2844800"/>
              <a:gd name="connsiteY2" fmla="*/ 290286 h 580571"/>
              <a:gd name="connsiteX3" fmla="*/ 2554515 w 2844800"/>
              <a:gd name="connsiteY3" fmla="*/ 580571 h 580571"/>
              <a:gd name="connsiteX4" fmla="*/ 0 w 2844800"/>
              <a:gd name="connsiteY4" fmla="*/ 580571 h 580571"/>
              <a:gd name="connsiteX5" fmla="*/ 0 w 2844800"/>
              <a:gd name="connsiteY5" fmla="*/ 0 h 580571"/>
              <a:gd name="connsiteX0" fmla="*/ 0 w 2554515"/>
              <a:gd name="connsiteY0" fmla="*/ 0 h 580571"/>
              <a:gd name="connsiteX1" fmla="*/ 2554515 w 2554515"/>
              <a:gd name="connsiteY1" fmla="*/ 0 h 580571"/>
              <a:gd name="connsiteX2" fmla="*/ 2148114 w 2554515"/>
              <a:gd name="connsiteY2" fmla="*/ 290286 h 580571"/>
              <a:gd name="connsiteX3" fmla="*/ 2554515 w 2554515"/>
              <a:gd name="connsiteY3" fmla="*/ 580571 h 580571"/>
              <a:gd name="connsiteX4" fmla="*/ 0 w 2554515"/>
              <a:gd name="connsiteY4" fmla="*/ 580571 h 580571"/>
              <a:gd name="connsiteX5" fmla="*/ 0 w 2554515"/>
              <a:gd name="connsiteY5" fmla="*/ 0 h 580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54515" h="580571">
                <a:moveTo>
                  <a:pt x="0" y="0"/>
                </a:moveTo>
                <a:lnTo>
                  <a:pt x="2554515" y="0"/>
                </a:lnTo>
                <a:lnTo>
                  <a:pt x="2148114" y="290286"/>
                </a:lnTo>
                <a:lnTo>
                  <a:pt x="2554515" y="580571"/>
                </a:lnTo>
                <a:lnTo>
                  <a:pt x="0" y="580571"/>
                </a:lnTo>
                <a:lnTo>
                  <a:pt x="0" y="0"/>
                </a:lnTo>
                <a:close/>
              </a:path>
            </a:pathLst>
          </a:cu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Flecha: pentágono 3">
            <a:extLst>
              <a:ext uri="{FF2B5EF4-FFF2-40B4-BE49-F238E27FC236}">
                <a16:creationId xmlns:a16="http://schemas.microsoft.com/office/drawing/2014/main" id="{38198019-E1FA-4A2E-B02C-C349CD41CFD3}"/>
              </a:ext>
            </a:extLst>
          </p:cNvPr>
          <p:cNvSpPr/>
          <p:nvPr/>
        </p:nvSpPr>
        <p:spPr>
          <a:xfrm>
            <a:off x="6636596" y="3708848"/>
            <a:ext cx="3640185" cy="827314"/>
          </a:xfrm>
          <a:custGeom>
            <a:avLst/>
            <a:gdLst>
              <a:gd name="connsiteX0" fmla="*/ 0 w 2844800"/>
              <a:gd name="connsiteY0" fmla="*/ 0 h 580571"/>
              <a:gd name="connsiteX1" fmla="*/ 2554515 w 2844800"/>
              <a:gd name="connsiteY1" fmla="*/ 0 h 580571"/>
              <a:gd name="connsiteX2" fmla="*/ 2844800 w 2844800"/>
              <a:gd name="connsiteY2" fmla="*/ 290286 h 580571"/>
              <a:gd name="connsiteX3" fmla="*/ 2554515 w 2844800"/>
              <a:gd name="connsiteY3" fmla="*/ 580571 h 580571"/>
              <a:gd name="connsiteX4" fmla="*/ 0 w 2844800"/>
              <a:gd name="connsiteY4" fmla="*/ 580571 h 580571"/>
              <a:gd name="connsiteX5" fmla="*/ 0 w 2844800"/>
              <a:gd name="connsiteY5" fmla="*/ 0 h 580571"/>
              <a:gd name="connsiteX0" fmla="*/ 0 w 2554515"/>
              <a:gd name="connsiteY0" fmla="*/ 0 h 580571"/>
              <a:gd name="connsiteX1" fmla="*/ 2554515 w 2554515"/>
              <a:gd name="connsiteY1" fmla="*/ 0 h 580571"/>
              <a:gd name="connsiteX2" fmla="*/ 2148114 w 2554515"/>
              <a:gd name="connsiteY2" fmla="*/ 290286 h 580571"/>
              <a:gd name="connsiteX3" fmla="*/ 2554515 w 2554515"/>
              <a:gd name="connsiteY3" fmla="*/ 580571 h 580571"/>
              <a:gd name="connsiteX4" fmla="*/ 0 w 2554515"/>
              <a:gd name="connsiteY4" fmla="*/ 580571 h 580571"/>
              <a:gd name="connsiteX5" fmla="*/ 0 w 2554515"/>
              <a:gd name="connsiteY5" fmla="*/ 0 h 580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54515" h="580571">
                <a:moveTo>
                  <a:pt x="0" y="0"/>
                </a:moveTo>
                <a:lnTo>
                  <a:pt x="2554515" y="0"/>
                </a:lnTo>
                <a:lnTo>
                  <a:pt x="2148114" y="290286"/>
                </a:lnTo>
                <a:lnTo>
                  <a:pt x="2554515" y="580571"/>
                </a:lnTo>
                <a:lnTo>
                  <a:pt x="0" y="580571"/>
                </a:lnTo>
                <a:lnTo>
                  <a:pt x="0" y="0"/>
                </a:lnTo>
                <a:close/>
              </a:path>
            </a:pathLst>
          </a:cu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Flecha: pentágono 3">
            <a:extLst>
              <a:ext uri="{FF2B5EF4-FFF2-40B4-BE49-F238E27FC236}">
                <a16:creationId xmlns:a16="http://schemas.microsoft.com/office/drawing/2014/main" id="{DCD8BB93-68C7-4381-8948-6CE436289B1D}"/>
              </a:ext>
            </a:extLst>
          </p:cNvPr>
          <p:cNvSpPr/>
          <p:nvPr/>
        </p:nvSpPr>
        <p:spPr>
          <a:xfrm>
            <a:off x="6636595" y="4674048"/>
            <a:ext cx="3640185" cy="827314"/>
          </a:xfrm>
          <a:custGeom>
            <a:avLst/>
            <a:gdLst>
              <a:gd name="connsiteX0" fmla="*/ 0 w 2844800"/>
              <a:gd name="connsiteY0" fmla="*/ 0 h 580571"/>
              <a:gd name="connsiteX1" fmla="*/ 2554515 w 2844800"/>
              <a:gd name="connsiteY1" fmla="*/ 0 h 580571"/>
              <a:gd name="connsiteX2" fmla="*/ 2844800 w 2844800"/>
              <a:gd name="connsiteY2" fmla="*/ 290286 h 580571"/>
              <a:gd name="connsiteX3" fmla="*/ 2554515 w 2844800"/>
              <a:gd name="connsiteY3" fmla="*/ 580571 h 580571"/>
              <a:gd name="connsiteX4" fmla="*/ 0 w 2844800"/>
              <a:gd name="connsiteY4" fmla="*/ 580571 h 580571"/>
              <a:gd name="connsiteX5" fmla="*/ 0 w 2844800"/>
              <a:gd name="connsiteY5" fmla="*/ 0 h 580571"/>
              <a:gd name="connsiteX0" fmla="*/ 0 w 2554515"/>
              <a:gd name="connsiteY0" fmla="*/ 0 h 580571"/>
              <a:gd name="connsiteX1" fmla="*/ 2554515 w 2554515"/>
              <a:gd name="connsiteY1" fmla="*/ 0 h 580571"/>
              <a:gd name="connsiteX2" fmla="*/ 2148114 w 2554515"/>
              <a:gd name="connsiteY2" fmla="*/ 290286 h 580571"/>
              <a:gd name="connsiteX3" fmla="*/ 2554515 w 2554515"/>
              <a:gd name="connsiteY3" fmla="*/ 580571 h 580571"/>
              <a:gd name="connsiteX4" fmla="*/ 0 w 2554515"/>
              <a:gd name="connsiteY4" fmla="*/ 580571 h 580571"/>
              <a:gd name="connsiteX5" fmla="*/ 0 w 2554515"/>
              <a:gd name="connsiteY5" fmla="*/ 0 h 580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54515" h="580571">
                <a:moveTo>
                  <a:pt x="0" y="0"/>
                </a:moveTo>
                <a:lnTo>
                  <a:pt x="2554515" y="0"/>
                </a:lnTo>
                <a:lnTo>
                  <a:pt x="2148114" y="290286"/>
                </a:lnTo>
                <a:lnTo>
                  <a:pt x="2554515" y="580571"/>
                </a:lnTo>
                <a:lnTo>
                  <a:pt x="0" y="580571"/>
                </a:lnTo>
                <a:lnTo>
                  <a:pt x="0" y="0"/>
                </a:lnTo>
                <a:close/>
              </a:path>
            </a:pathLst>
          </a:cu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10">
            <a:extLst>
              <a:ext uri="{FF2B5EF4-FFF2-40B4-BE49-F238E27FC236}">
                <a16:creationId xmlns:a16="http://schemas.microsoft.com/office/drawing/2014/main" id="{8DDBBF6C-62C2-4D6D-9571-BBAE04351443}"/>
              </a:ext>
            </a:extLst>
          </p:cNvPr>
          <p:cNvSpPr/>
          <p:nvPr/>
        </p:nvSpPr>
        <p:spPr>
          <a:xfrm>
            <a:off x="5460941" y="1778448"/>
            <a:ext cx="827314" cy="827314"/>
          </a:xfrm>
          <a:prstGeom prst="rect">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Rectángulo 11">
            <a:extLst>
              <a:ext uri="{FF2B5EF4-FFF2-40B4-BE49-F238E27FC236}">
                <a16:creationId xmlns:a16="http://schemas.microsoft.com/office/drawing/2014/main" id="{53682729-4139-42F2-A685-1E040191B00F}"/>
              </a:ext>
            </a:extLst>
          </p:cNvPr>
          <p:cNvSpPr/>
          <p:nvPr/>
        </p:nvSpPr>
        <p:spPr>
          <a:xfrm>
            <a:off x="5460941" y="2743648"/>
            <a:ext cx="827314" cy="827314"/>
          </a:xfrm>
          <a:prstGeom prst="rect">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Rectángulo 12">
            <a:extLst>
              <a:ext uri="{FF2B5EF4-FFF2-40B4-BE49-F238E27FC236}">
                <a16:creationId xmlns:a16="http://schemas.microsoft.com/office/drawing/2014/main" id="{55594416-3962-42AA-99CF-8F8CA471A187}"/>
              </a:ext>
            </a:extLst>
          </p:cNvPr>
          <p:cNvSpPr/>
          <p:nvPr/>
        </p:nvSpPr>
        <p:spPr>
          <a:xfrm>
            <a:off x="5482711" y="3672562"/>
            <a:ext cx="827314" cy="827314"/>
          </a:xfrm>
          <a:prstGeom prst="rect">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Rectángulo 13">
            <a:extLst>
              <a:ext uri="{FF2B5EF4-FFF2-40B4-BE49-F238E27FC236}">
                <a16:creationId xmlns:a16="http://schemas.microsoft.com/office/drawing/2014/main" id="{C158037C-86D5-4F7B-B3A3-F3C261AE716F}"/>
              </a:ext>
            </a:extLst>
          </p:cNvPr>
          <p:cNvSpPr/>
          <p:nvPr/>
        </p:nvSpPr>
        <p:spPr>
          <a:xfrm>
            <a:off x="5482711" y="4674048"/>
            <a:ext cx="827314" cy="827314"/>
          </a:xfrm>
          <a:prstGeom prst="rect">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5" name="CuadroTexto 14">
            <a:extLst>
              <a:ext uri="{FF2B5EF4-FFF2-40B4-BE49-F238E27FC236}">
                <a16:creationId xmlns:a16="http://schemas.microsoft.com/office/drawing/2014/main" id="{9F1546DC-24CE-4EB0-BA96-8709098915F4}"/>
              </a:ext>
            </a:extLst>
          </p:cNvPr>
          <p:cNvSpPr txBox="1"/>
          <p:nvPr/>
        </p:nvSpPr>
        <p:spPr>
          <a:xfrm>
            <a:off x="5656882" y="1887083"/>
            <a:ext cx="413659" cy="646331"/>
          </a:xfrm>
          <a:prstGeom prst="rect">
            <a:avLst/>
          </a:prstGeom>
          <a:noFill/>
        </p:spPr>
        <p:txBody>
          <a:bodyPr wrap="square" rtlCol="0">
            <a:spAutoFit/>
          </a:bodyPr>
          <a:lstStyle/>
          <a:p>
            <a:r>
              <a:rPr lang="es-CO" sz="3600" b="1" dirty="0">
                <a:solidFill>
                  <a:schemeClr val="bg1"/>
                </a:solidFill>
              </a:rPr>
              <a:t>1</a:t>
            </a:r>
          </a:p>
        </p:txBody>
      </p:sp>
      <p:sp>
        <p:nvSpPr>
          <p:cNvPr id="16" name="CuadroTexto 15">
            <a:extLst>
              <a:ext uri="{FF2B5EF4-FFF2-40B4-BE49-F238E27FC236}">
                <a16:creationId xmlns:a16="http://schemas.microsoft.com/office/drawing/2014/main" id="{DFFBC804-42CB-4D09-AEC0-558460D25914}"/>
              </a:ext>
            </a:extLst>
          </p:cNvPr>
          <p:cNvSpPr txBox="1"/>
          <p:nvPr/>
        </p:nvSpPr>
        <p:spPr>
          <a:xfrm>
            <a:off x="5656881" y="2852059"/>
            <a:ext cx="413659" cy="646331"/>
          </a:xfrm>
          <a:prstGeom prst="rect">
            <a:avLst/>
          </a:prstGeom>
          <a:noFill/>
        </p:spPr>
        <p:txBody>
          <a:bodyPr wrap="square" rtlCol="0">
            <a:spAutoFit/>
          </a:bodyPr>
          <a:lstStyle/>
          <a:p>
            <a:r>
              <a:rPr lang="es-CO" sz="3600" b="1" dirty="0">
                <a:solidFill>
                  <a:schemeClr val="bg1"/>
                </a:solidFill>
              </a:rPr>
              <a:t>2</a:t>
            </a:r>
          </a:p>
        </p:txBody>
      </p:sp>
      <p:sp>
        <p:nvSpPr>
          <p:cNvPr id="17" name="CuadroTexto 16">
            <a:extLst>
              <a:ext uri="{FF2B5EF4-FFF2-40B4-BE49-F238E27FC236}">
                <a16:creationId xmlns:a16="http://schemas.microsoft.com/office/drawing/2014/main" id="{80C6E15C-AE24-43A9-BBC5-9B74B58F3D45}"/>
              </a:ext>
            </a:extLst>
          </p:cNvPr>
          <p:cNvSpPr txBox="1"/>
          <p:nvPr/>
        </p:nvSpPr>
        <p:spPr>
          <a:xfrm>
            <a:off x="5656880" y="3763053"/>
            <a:ext cx="413659" cy="646331"/>
          </a:xfrm>
          <a:prstGeom prst="rect">
            <a:avLst/>
          </a:prstGeom>
          <a:noFill/>
        </p:spPr>
        <p:txBody>
          <a:bodyPr wrap="square" rtlCol="0">
            <a:spAutoFit/>
          </a:bodyPr>
          <a:lstStyle/>
          <a:p>
            <a:r>
              <a:rPr lang="es-CO" sz="3600" b="1" dirty="0">
                <a:solidFill>
                  <a:schemeClr val="bg1"/>
                </a:solidFill>
              </a:rPr>
              <a:t>3</a:t>
            </a:r>
          </a:p>
        </p:txBody>
      </p:sp>
      <p:sp>
        <p:nvSpPr>
          <p:cNvPr id="18" name="CuadroTexto 17">
            <a:extLst>
              <a:ext uri="{FF2B5EF4-FFF2-40B4-BE49-F238E27FC236}">
                <a16:creationId xmlns:a16="http://schemas.microsoft.com/office/drawing/2014/main" id="{9EAC8D63-9FE5-468E-989B-AC7BD2202698}"/>
              </a:ext>
            </a:extLst>
          </p:cNvPr>
          <p:cNvSpPr txBox="1"/>
          <p:nvPr/>
        </p:nvSpPr>
        <p:spPr>
          <a:xfrm>
            <a:off x="5689538" y="4764539"/>
            <a:ext cx="413659" cy="646331"/>
          </a:xfrm>
          <a:prstGeom prst="rect">
            <a:avLst/>
          </a:prstGeom>
          <a:noFill/>
        </p:spPr>
        <p:txBody>
          <a:bodyPr wrap="square" rtlCol="0">
            <a:spAutoFit/>
          </a:bodyPr>
          <a:lstStyle/>
          <a:p>
            <a:r>
              <a:rPr lang="es-CO" sz="3600" b="1" dirty="0">
                <a:solidFill>
                  <a:schemeClr val="bg1"/>
                </a:solidFill>
              </a:rPr>
              <a:t>5</a:t>
            </a:r>
          </a:p>
        </p:txBody>
      </p:sp>
      <p:sp>
        <p:nvSpPr>
          <p:cNvPr id="19" name="Elipse 18">
            <a:extLst>
              <a:ext uri="{FF2B5EF4-FFF2-40B4-BE49-F238E27FC236}">
                <a16:creationId xmlns:a16="http://schemas.microsoft.com/office/drawing/2014/main" id="{4DF13E5A-8DE8-4ECC-AB7A-8EC744E13E44}"/>
              </a:ext>
            </a:extLst>
          </p:cNvPr>
          <p:cNvSpPr/>
          <p:nvPr/>
        </p:nvSpPr>
        <p:spPr>
          <a:xfrm>
            <a:off x="10276780" y="1865534"/>
            <a:ext cx="653142" cy="653142"/>
          </a:xfrm>
          <a:prstGeom prst="ellipse">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Elipse 19">
            <a:extLst>
              <a:ext uri="{FF2B5EF4-FFF2-40B4-BE49-F238E27FC236}">
                <a16:creationId xmlns:a16="http://schemas.microsoft.com/office/drawing/2014/main" id="{DD498445-7CB0-4DAB-8F03-9DFA1A012350}"/>
              </a:ext>
            </a:extLst>
          </p:cNvPr>
          <p:cNvSpPr/>
          <p:nvPr/>
        </p:nvSpPr>
        <p:spPr>
          <a:xfrm>
            <a:off x="10298551" y="2852059"/>
            <a:ext cx="653142" cy="653142"/>
          </a:xfrm>
          <a:prstGeom prst="ellipse">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1" name="Elipse 20">
            <a:extLst>
              <a:ext uri="{FF2B5EF4-FFF2-40B4-BE49-F238E27FC236}">
                <a16:creationId xmlns:a16="http://schemas.microsoft.com/office/drawing/2014/main" id="{14AE75D2-2F10-4D3B-9C8A-9A371EEDC21E}"/>
              </a:ext>
            </a:extLst>
          </p:cNvPr>
          <p:cNvSpPr/>
          <p:nvPr/>
        </p:nvSpPr>
        <p:spPr>
          <a:xfrm>
            <a:off x="10298551" y="3763053"/>
            <a:ext cx="653142" cy="653142"/>
          </a:xfrm>
          <a:prstGeom prst="ellipse">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3" name="Elipse 22">
            <a:extLst>
              <a:ext uri="{FF2B5EF4-FFF2-40B4-BE49-F238E27FC236}">
                <a16:creationId xmlns:a16="http://schemas.microsoft.com/office/drawing/2014/main" id="{A6A1251D-70DB-4C8A-A394-7C63C81444AA}"/>
              </a:ext>
            </a:extLst>
          </p:cNvPr>
          <p:cNvSpPr/>
          <p:nvPr/>
        </p:nvSpPr>
        <p:spPr>
          <a:xfrm>
            <a:off x="10302242" y="4757728"/>
            <a:ext cx="653142" cy="653142"/>
          </a:xfrm>
          <a:prstGeom prst="ellipse">
            <a:avLst/>
          </a:prstGeom>
          <a:solidFill>
            <a:srgbClr val="174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Freeform 5">
            <a:extLst>
              <a:ext uri="{FF2B5EF4-FFF2-40B4-BE49-F238E27FC236}">
                <a16:creationId xmlns:a16="http://schemas.microsoft.com/office/drawing/2014/main" id="{42974BCF-1419-4E5C-9B91-49F7D5A4EA92}"/>
              </a:ext>
            </a:extLst>
          </p:cNvPr>
          <p:cNvSpPr>
            <a:spLocks noEditPoints="1"/>
          </p:cNvSpPr>
          <p:nvPr/>
        </p:nvSpPr>
        <p:spPr bwMode="auto">
          <a:xfrm>
            <a:off x="10456172" y="1956867"/>
            <a:ext cx="282703" cy="470475"/>
          </a:xfrm>
          <a:custGeom>
            <a:avLst/>
            <a:gdLst>
              <a:gd name="T0" fmla="*/ 6 w 14"/>
              <a:gd name="T1" fmla="*/ 19 h 25"/>
              <a:gd name="T2" fmla="*/ 6 w 14"/>
              <a:gd name="T3" fmla="*/ 13 h 25"/>
              <a:gd name="T4" fmla="*/ 2 w 14"/>
              <a:gd name="T5" fmla="*/ 11 h 25"/>
              <a:gd name="T6" fmla="*/ 1 w 14"/>
              <a:gd name="T7" fmla="*/ 7 h 25"/>
              <a:gd name="T8" fmla="*/ 2 w 14"/>
              <a:gd name="T9" fmla="*/ 3 h 25"/>
              <a:gd name="T10" fmla="*/ 6 w 14"/>
              <a:gd name="T11" fmla="*/ 2 h 25"/>
              <a:gd name="T12" fmla="*/ 6 w 14"/>
              <a:gd name="T13" fmla="*/ 0 h 25"/>
              <a:gd name="T14" fmla="*/ 8 w 14"/>
              <a:gd name="T15" fmla="*/ 0 h 25"/>
              <a:gd name="T16" fmla="*/ 8 w 14"/>
              <a:gd name="T17" fmla="*/ 2 h 25"/>
              <a:gd name="T18" fmla="*/ 12 w 14"/>
              <a:gd name="T19" fmla="*/ 3 h 25"/>
              <a:gd name="T20" fmla="*/ 14 w 14"/>
              <a:gd name="T21" fmla="*/ 6 h 25"/>
              <a:gd name="T22" fmla="*/ 10 w 14"/>
              <a:gd name="T23" fmla="*/ 7 h 25"/>
              <a:gd name="T24" fmla="*/ 8 w 14"/>
              <a:gd name="T25" fmla="*/ 5 h 25"/>
              <a:gd name="T26" fmla="*/ 8 w 14"/>
              <a:gd name="T27" fmla="*/ 10 h 25"/>
              <a:gd name="T28" fmla="*/ 13 w 14"/>
              <a:gd name="T29" fmla="*/ 12 h 25"/>
              <a:gd name="T30" fmla="*/ 14 w 14"/>
              <a:gd name="T31" fmla="*/ 16 h 25"/>
              <a:gd name="T32" fmla="*/ 13 w 14"/>
              <a:gd name="T33" fmla="*/ 20 h 25"/>
              <a:gd name="T34" fmla="*/ 8 w 14"/>
              <a:gd name="T35" fmla="*/ 22 h 25"/>
              <a:gd name="T36" fmla="*/ 8 w 14"/>
              <a:gd name="T37" fmla="*/ 25 h 25"/>
              <a:gd name="T38" fmla="*/ 6 w 14"/>
              <a:gd name="T39" fmla="*/ 25 h 25"/>
              <a:gd name="T40" fmla="*/ 6 w 14"/>
              <a:gd name="T41" fmla="*/ 22 h 25"/>
              <a:gd name="T42" fmla="*/ 2 w 14"/>
              <a:gd name="T43" fmla="*/ 20 h 25"/>
              <a:gd name="T44" fmla="*/ 0 w 14"/>
              <a:gd name="T45" fmla="*/ 16 h 25"/>
              <a:gd name="T46" fmla="*/ 4 w 14"/>
              <a:gd name="T47" fmla="*/ 16 h 25"/>
              <a:gd name="T48" fmla="*/ 5 w 14"/>
              <a:gd name="T49" fmla="*/ 18 h 25"/>
              <a:gd name="T50" fmla="*/ 6 w 14"/>
              <a:gd name="T51" fmla="*/ 19 h 25"/>
              <a:gd name="T52" fmla="*/ 6 w 14"/>
              <a:gd name="T53" fmla="*/ 5 h 25"/>
              <a:gd name="T54" fmla="*/ 5 w 14"/>
              <a:gd name="T55" fmla="*/ 5 h 25"/>
              <a:gd name="T56" fmla="*/ 4 w 14"/>
              <a:gd name="T57" fmla="*/ 7 h 25"/>
              <a:gd name="T58" fmla="*/ 5 w 14"/>
              <a:gd name="T59" fmla="*/ 8 h 25"/>
              <a:gd name="T60" fmla="*/ 6 w 14"/>
              <a:gd name="T61" fmla="*/ 9 h 25"/>
              <a:gd name="T62" fmla="*/ 6 w 14"/>
              <a:gd name="T63" fmla="*/ 5 h 25"/>
              <a:gd name="T64" fmla="*/ 8 w 14"/>
              <a:gd name="T65" fmla="*/ 19 h 25"/>
              <a:gd name="T66" fmla="*/ 10 w 14"/>
              <a:gd name="T67" fmla="*/ 18 h 25"/>
              <a:gd name="T68" fmla="*/ 11 w 14"/>
              <a:gd name="T69" fmla="*/ 16 h 25"/>
              <a:gd name="T70" fmla="*/ 10 w 14"/>
              <a:gd name="T71" fmla="*/ 15 h 25"/>
              <a:gd name="T72" fmla="*/ 8 w 14"/>
              <a:gd name="T73" fmla="*/ 14 h 25"/>
              <a:gd name="T74" fmla="*/ 8 w 14"/>
              <a:gd name="T75" fmla="*/ 19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4" h="25">
                <a:moveTo>
                  <a:pt x="6" y="19"/>
                </a:moveTo>
                <a:cubicBezTo>
                  <a:pt x="6" y="13"/>
                  <a:pt x="6" y="13"/>
                  <a:pt x="6" y="13"/>
                </a:cubicBezTo>
                <a:cubicBezTo>
                  <a:pt x="4" y="13"/>
                  <a:pt x="3" y="12"/>
                  <a:pt x="2" y="11"/>
                </a:cubicBezTo>
                <a:cubicBezTo>
                  <a:pt x="1" y="10"/>
                  <a:pt x="1" y="9"/>
                  <a:pt x="1" y="7"/>
                </a:cubicBezTo>
                <a:cubicBezTo>
                  <a:pt x="1" y="6"/>
                  <a:pt x="1" y="4"/>
                  <a:pt x="2" y="3"/>
                </a:cubicBezTo>
                <a:cubicBezTo>
                  <a:pt x="3" y="2"/>
                  <a:pt x="4" y="2"/>
                  <a:pt x="6" y="2"/>
                </a:cubicBezTo>
                <a:cubicBezTo>
                  <a:pt x="6" y="0"/>
                  <a:pt x="6" y="0"/>
                  <a:pt x="6" y="0"/>
                </a:cubicBezTo>
                <a:cubicBezTo>
                  <a:pt x="8" y="0"/>
                  <a:pt x="8" y="0"/>
                  <a:pt x="8" y="0"/>
                </a:cubicBezTo>
                <a:cubicBezTo>
                  <a:pt x="8" y="2"/>
                  <a:pt x="8" y="2"/>
                  <a:pt x="8" y="2"/>
                </a:cubicBezTo>
                <a:cubicBezTo>
                  <a:pt x="10" y="2"/>
                  <a:pt x="11" y="2"/>
                  <a:pt x="12" y="3"/>
                </a:cubicBezTo>
                <a:cubicBezTo>
                  <a:pt x="13" y="4"/>
                  <a:pt x="13" y="5"/>
                  <a:pt x="14" y="6"/>
                </a:cubicBezTo>
                <a:cubicBezTo>
                  <a:pt x="10" y="7"/>
                  <a:pt x="10" y="7"/>
                  <a:pt x="10" y="7"/>
                </a:cubicBezTo>
                <a:cubicBezTo>
                  <a:pt x="10" y="6"/>
                  <a:pt x="9" y="5"/>
                  <a:pt x="8" y="5"/>
                </a:cubicBezTo>
                <a:cubicBezTo>
                  <a:pt x="8" y="10"/>
                  <a:pt x="8" y="10"/>
                  <a:pt x="8" y="10"/>
                </a:cubicBezTo>
                <a:cubicBezTo>
                  <a:pt x="10" y="11"/>
                  <a:pt x="12" y="11"/>
                  <a:pt x="13" y="12"/>
                </a:cubicBezTo>
                <a:cubicBezTo>
                  <a:pt x="14" y="13"/>
                  <a:pt x="14" y="14"/>
                  <a:pt x="14" y="16"/>
                </a:cubicBezTo>
                <a:cubicBezTo>
                  <a:pt x="14" y="17"/>
                  <a:pt x="14" y="19"/>
                  <a:pt x="13" y="20"/>
                </a:cubicBezTo>
                <a:cubicBezTo>
                  <a:pt x="12" y="21"/>
                  <a:pt x="10" y="22"/>
                  <a:pt x="8" y="22"/>
                </a:cubicBezTo>
                <a:cubicBezTo>
                  <a:pt x="8" y="25"/>
                  <a:pt x="8" y="25"/>
                  <a:pt x="8" y="25"/>
                </a:cubicBezTo>
                <a:cubicBezTo>
                  <a:pt x="6" y="25"/>
                  <a:pt x="6" y="25"/>
                  <a:pt x="6" y="25"/>
                </a:cubicBezTo>
                <a:cubicBezTo>
                  <a:pt x="6" y="22"/>
                  <a:pt x="6" y="22"/>
                  <a:pt x="6" y="22"/>
                </a:cubicBezTo>
                <a:cubicBezTo>
                  <a:pt x="4" y="22"/>
                  <a:pt x="3" y="21"/>
                  <a:pt x="2" y="20"/>
                </a:cubicBezTo>
                <a:cubicBezTo>
                  <a:pt x="1" y="19"/>
                  <a:pt x="0" y="18"/>
                  <a:pt x="0" y="16"/>
                </a:cubicBezTo>
                <a:cubicBezTo>
                  <a:pt x="4" y="16"/>
                  <a:pt x="4" y="16"/>
                  <a:pt x="4" y="16"/>
                </a:cubicBezTo>
                <a:cubicBezTo>
                  <a:pt x="4" y="17"/>
                  <a:pt x="4" y="17"/>
                  <a:pt x="5" y="18"/>
                </a:cubicBezTo>
                <a:cubicBezTo>
                  <a:pt x="5" y="18"/>
                  <a:pt x="6" y="19"/>
                  <a:pt x="6" y="19"/>
                </a:cubicBezTo>
                <a:close/>
                <a:moveTo>
                  <a:pt x="6" y="5"/>
                </a:moveTo>
                <a:cubicBezTo>
                  <a:pt x="6" y="5"/>
                  <a:pt x="5" y="5"/>
                  <a:pt x="5" y="5"/>
                </a:cubicBezTo>
                <a:cubicBezTo>
                  <a:pt x="4" y="6"/>
                  <a:pt x="4" y="6"/>
                  <a:pt x="4" y="7"/>
                </a:cubicBezTo>
                <a:cubicBezTo>
                  <a:pt x="4" y="7"/>
                  <a:pt x="4" y="8"/>
                  <a:pt x="5" y="8"/>
                </a:cubicBezTo>
                <a:cubicBezTo>
                  <a:pt x="5" y="9"/>
                  <a:pt x="5" y="9"/>
                  <a:pt x="6" y="9"/>
                </a:cubicBezTo>
                <a:lnTo>
                  <a:pt x="6" y="5"/>
                </a:lnTo>
                <a:close/>
                <a:moveTo>
                  <a:pt x="8" y="19"/>
                </a:moveTo>
                <a:cubicBezTo>
                  <a:pt x="9" y="19"/>
                  <a:pt x="9" y="19"/>
                  <a:pt x="10" y="18"/>
                </a:cubicBezTo>
                <a:cubicBezTo>
                  <a:pt x="10" y="18"/>
                  <a:pt x="11" y="17"/>
                  <a:pt x="11" y="16"/>
                </a:cubicBezTo>
                <a:cubicBezTo>
                  <a:pt x="11" y="16"/>
                  <a:pt x="10" y="15"/>
                  <a:pt x="10" y="15"/>
                </a:cubicBezTo>
                <a:cubicBezTo>
                  <a:pt x="10" y="14"/>
                  <a:pt x="9" y="14"/>
                  <a:pt x="8" y="14"/>
                </a:cubicBezTo>
                <a:lnTo>
                  <a:pt x="8" y="1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dirty="0"/>
          </a:p>
        </p:txBody>
      </p:sp>
      <p:grpSp>
        <p:nvGrpSpPr>
          <p:cNvPr id="30" name="Group 9">
            <a:extLst>
              <a:ext uri="{FF2B5EF4-FFF2-40B4-BE49-F238E27FC236}">
                <a16:creationId xmlns:a16="http://schemas.microsoft.com/office/drawing/2014/main" id="{3FAE573A-271A-476A-94DF-345F16A573DD}"/>
              </a:ext>
            </a:extLst>
          </p:cNvPr>
          <p:cNvGrpSpPr>
            <a:grpSpLocks noChangeAspect="1"/>
          </p:cNvGrpSpPr>
          <p:nvPr/>
        </p:nvGrpSpPr>
        <p:grpSpPr bwMode="auto">
          <a:xfrm>
            <a:off x="10462563" y="2947510"/>
            <a:ext cx="346575" cy="419589"/>
            <a:chOff x="5760" y="721"/>
            <a:chExt cx="712" cy="862"/>
          </a:xfrm>
          <a:solidFill>
            <a:schemeClr val="bg1"/>
          </a:solidFill>
        </p:grpSpPr>
        <p:sp>
          <p:nvSpPr>
            <p:cNvPr id="32" name="Freeform 10">
              <a:extLst>
                <a:ext uri="{FF2B5EF4-FFF2-40B4-BE49-F238E27FC236}">
                  <a16:creationId xmlns:a16="http://schemas.microsoft.com/office/drawing/2014/main" id="{3E8E33A0-3E10-4372-8A14-F97D692A3E52}"/>
                </a:ext>
              </a:extLst>
            </p:cNvPr>
            <p:cNvSpPr>
              <a:spLocks/>
            </p:cNvSpPr>
            <p:nvPr/>
          </p:nvSpPr>
          <p:spPr bwMode="auto">
            <a:xfrm>
              <a:off x="5985" y="721"/>
              <a:ext cx="300" cy="300"/>
            </a:xfrm>
            <a:custGeom>
              <a:avLst/>
              <a:gdLst>
                <a:gd name="T0" fmla="*/ 4 w 8"/>
                <a:gd name="T1" fmla="*/ 8 h 8"/>
                <a:gd name="T2" fmla="*/ 4 w 8"/>
                <a:gd name="T3" fmla="*/ 8 h 8"/>
                <a:gd name="T4" fmla="*/ 8 w 8"/>
                <a:gd name="T5" fmla="*/ 4 h 8"/>
                <a:gd name="T6" fmla="*/ 4 w 8"/>
                <a:gd name="T7" fmla="*/ 0 h 8"/>
                <a:gd name="T8" fmla="*/ 4 w 8"/>
                <a:gd name="T9" fmla="*/ 0 h 8"/>
                <a:gd name="T10" fmla="*/ 0 w 8"/>
                <a:gd name="T11" fmla="*/ 4 h 8"/>
                <a:gd name="T12" fmla="*/ 4 w 8"/>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8" h="8">
                  <a:moveTo>
                    <a:pt x="4" y="8"/>
                  </a:moveTo>
                  <a:cubicBezTo>
                    <a:pt x="4" y="8"/>
                    <a:pt x="4" y="8"/>
                    <a:pt x="4" y="8"/>
                  </a:cubicBezTo>
                  <a:cubicBezTo>
                    <a:pt x="6" y="8"/>
                    <a:pt x="8" y="6"/>
                    <a:pt x="8" y="4"/>
                  </a:cubicBezTo>
                  <a:cubicBezTo>
                    <a:pt x="8" y="2"/>
                    <a:pt x="6" y="0"/>
                    <a:pt x="4" y="0"/>
                  </a:cubicBezTo>
                  <a:cubicBezTo>
                    <a:pt x="4" y="0"/>
                    <a:pt x="4" y="0"/>
                    <a:pt x="4" y="0"/>
                  </a:cubicBezTo>
                  <a:cubicBezTo>
                    <a:pt x="2" y="0"/>
                    <a:pt x="0" y="2"/>
                    <a:pt x="0" y="4"/>
                  </a:cubicBezTo>
                  <a:cubicBezTo>
                    <a:pt x="0" y="6"/>
                    <a:pt x="2"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Freeform 11">
              <a:extLst>
                <a:ext uri="{FF2B5EF4-FFF2-40B4-BE49-F238E27FC236}">
                  <a16:creationId xmlns:a16="http://schemas.microsoft.com/office/drawing/2014/main" id="{50225CA2-6259-4D38-BF9B-8ED4216D6350}"/>
                </a:ext>
              </a:extLst>
            </p:cNvPr>
            <p:cNvSpPr>
              <a:spLocks/>
            </p:cNvSpPr>
            <p:nvPr/>
          </p:nvSpPr>
          <p:spPr bwMode="auto">
            <a:xfrm>
              <a:off x="5760" y="1058"/>
              <a:ext cx="712" cy="525"/>
            </a:xfrm>
            <a:custGeom>
              <a:avLst/>
              <a:gdLst>
                <a:gd name="T0" fmla="*/ 19 w 19"/>
                <a:gd name="T1" fmla="*/ 3 h 14"/>
                <a:gd name="T2" fmla="*/ 15 w 19"/>
                <a:gd name="T3" fmla="*/ 1 h 14"/>
                <a:gd name="T4" fmla="*/ 15 w 19"/>
                <a:gd name="T5" fmla="*/ 1 h 14"/>
                <a:gd name="T6" fmla="*/ 14 w 19"/>
                <a:gd name="T7" fmla="*/ 1 h 14"/>
                <a:gd name="T8" fmla="*/ 12 w 19"/>
                <a:gd name="T9" fmla="*/ 5 h 14"/>
                <a:gd name="T10" fmla="*/ 10 w 19"/>
                <a:gd name="T11" fmla="*/ 10 h 14"/>
                <a:gd name="T12" fmla="*/ 11 w 19"/>
                <a:gd name="T13" fmla="*/ 7 h 14"/>
                <a:gd name="T14" fmla="*/ 11 w 19"/>
                <a:gd name="T15" fmla="*/ 2 h 14"/>
                <a:gd name="T16" fmla="*/ 11 w 19"/>
                <a:gd name="T17" fmla="*/ 1 h 14"/>
                <a:gd name="T18" fmla="*/ 10 w 19"/>
                <a:gd name="T19" fmla="*/ 0 h 14"/>
                <a:gd name="T20" fmla="*/ 10 w 19"/>
                <a:gd name="T21" fmla="*/ 0 h 14"/>
                <a:gd name="T22" fmla="*/ 9 w 19"/>
                <a:gd name="T23" fmla="*/ 1 h 14"/>
                <a:gd name="T24" fmla="*/ 9 w 19"/>
                <a:gd name="T25" fmla="*/ 2 h 14"/>
                <a:gd name="T26" fmla="*/ 9 w 19"/>
                <a:gd name="T27" fmla="*/ 7 h 14"/>
                <a:gd name="T28" fmla="*/ 8 w 19"/>
                <a:gd name="T29" fmla="*/ 5 h 14"/>
                <a:gd name="T30" fmla="*/ 7 w 19"/>
                <a:gd name="T31" fmla="*/ 1 h 14"/>
                <a:gd name="T32" fmla="*/ 4 w 19"/>
                <a:gd name="T33" fmla="*/ 1 h 14"/>
                <a:gd name="T34" fmla="*/ 4 w 19"/>
                <a:gd name="T35" fmla="*/ 1 h 14"/>
                <a:gd name="T36" fmla="*/ 0 w 19"/>
                <a:gd name="T37" fmla="*/ 3 h 14"/>
                <a:gd name="T38" fmla="*/ 0 w 19"/>
                <a:gd name="T39" fmla="*/ 14 h 14"/>
                <a:gd name="T40" fmla="*/ 3 w 19"/>
                <a:gd name="T41" fmla="*/ 14 h 14"/>
                <a:gd name="T42" fmla="*/ 3 w 19"/>
                <a:gd name="T43" fmla="*/ 6 h 14"/>
                <a:gd name="T44" fmla="*/ 4 w 19"/>
                <a:gd name="T45" fmla="*/ 6 h 14"/>
                <a:gd name="T46" fmla="*/ 4 w 19"/>
                <a:gd name="T47" fmla="*/ 14 h 14"/>
                <a:gd name="T48" fmla="*/ 10 w 19"/>
                <a:gd name="T49" fmla="*/ 14 h 14"/>
                <a:gd name="T50" fmla="*/ 16 w 19"/>
                <a:gd name="T51" fmla="*/ 14 h 14"/>
                <a:gd name="T52" fmla="*/ 15 w 19"/>
                <a:gd name="T53" fmla="*/ 6 h 14"/>
                <a:gd name="T54" fmla="*/ 15 w 19"/>
                <a:gd name="T55" fmla="*/ 6 h 14"/>
                <a:gd name="T56" fmla="*/ 16 w 19"/>
                <a:gd name="T57" fmla="*/ 6 h 14"/>
                <a:gd name="T58" fmla="*/ 16 w 19"/>
                <a:gd name="T59" fmla="*/ 14 h 14"/>
                <a:gd name="T60" fmla="*/ 19 w 19"/>
                <a:gd name="T61" fmla="*/ 14 h 14"/>
                <a:gd name="T62" fmla="*/ 19 w 19"/>
                <a:gd name="T63"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 h="14">
                  <a:moveTo>
                    <a:pt x="19" y="3"/>
                  </a:moveTo>
                  <a:cubicBezTo>
                    <a:pt x="18" y="1"/>
                    <a:pt x="16" y="1"/>
                    <a:pt x="15" y="1"/>
                  </a:cubicBezTo>
                  <a:cubicBezTo>
                    <a:pt x="15" y="1"/>
                    <a:pt x="15" y="1"/>
                    <a:pt x="15" y="1"/>
                  </a:cubicBezTo>
                  <a:cubicBezTo>
                    <a:pt x="14" y="1"/>
                    <a:pt x="14" y="1"/>
                    <a:pt x="14" y="1"/>
                  </a:cubicBezTo>
                  <a:cubicBezTo>
                    <a:pt x="12" y="5"/>
                    <a:pt x="12" y="5"/>
                    <a:pt x="12" y="5"/>
                  </a:cubicBezTo>
                  <a:cubicBezTo>
                    <a:pt x="10" y="10"/>
                    <a:pt x="10" y="10"/>
                    <a:pt x="10" y="10"/>
                  </a:cubicBezTo>
                  <a:cubicBezTo>
                    <a:pt x="11" y="7"/>
                    <a:pt x="11" y="7"/>
                    <a:pt x="11" y="7"/>
                  </a:cubicBezTo>
                  <a:cubicBezTo>
                    <a:pt x="11" y="2"/>
                    <a:pt x="11" y="2"/>
                    <a:pt x="11" y="2"/>
                  </a:cubicBezTo>
                  <a:cubicBezTo>
                    <a:pt x="11" y="1"/>
                    <a:pt x="11" y="1"/>
                    <a:pt x="11" y="1"/>
                  </a:cubicBezTo>
                  <a:cubicBezTo>
                    <a:pt x="11" y="1"/>
                    <a:pt x="10" y="0"/>
                    <a:pt x="10" y="0"/>
                  </a:cubicBezTo>
                  <a:cubicBezTo>
                    <a:pt x="10" y="0"/>
                    <a:pt x="10" y="0"/>
                    <a:pt x="10" y="0"/>
                  </a:cubicBezTo>
                  <a:cubicBezTo>
                    <a:pt x="9" y="1"/>
                    <a:pt x="9" y="1"/>
                    <a:pt x="9" y="1"/>
                  </a:cubicBezTo>
                  <a:cubicBezTo>
                    <a:pt x="9" y="1"/>
                    <a:pt x="9" y="1"/>
                    <a:pt x="9" y="2"/>
                  </a:cubicBezTo>
                  <a:cubicBezTo>
                    <a:pt x="9" y="7"/>
                    <a:pt x="9" y="7"/>
                    <a:pt x="9" y="7"/>
                  </a:cubicBezTo>
                  <a:cubicBezTo>
                    <a:pt x="8" y="5"/>
                    <a:pt x="8" y="5"/>
                    <a:pt x="8" y="5"/>
                  </a:cubicBezTo>
                  <a:cubicBezTo>
                    <a:pt x="7" y="1"/>
                    <a:pt x="7" y="1"/>
                    <a:pt x="7" y="1"/>
                  </a:cubicBezTo>
                  <a:cubicBezTo>
                    <a:pt x="4" y="1"/>
                    <a:pt x="4" y="1"/>
                    <a:pt x="4" y="1"/>
                  </a:cubicBezTo>
                  <a:cubicBezTo>
                    <a:pt x="4" y="1"/>
                    <a:pt x="4" y="1"/>
                    <a:pt x="4" y="1"/>
                  </a:cubicBezTo>
                  <a:cubicBezTo>
                    <a:pt x="3" y="1"/>
                    <a:pt x="1" y="1"/>
                    <a:pt x="0" y="3"/>
                  </a:cubicBezTo>
                  <a:cubicBezTo>
                    <a:pt x="0" y="4"/>
                    <a:pt x="0" y="10"/>
                    <a:pt x="0" y="14"/>
                  </a:cubicBezTo>
                  <a:cubicBezTo>
                    <a:pt x="3" y="14"/>
                    <a:pt x="3" y="14"/>
                    <a:pt x="3" y="14"/>
                  </a:cubicBezTo>
                  <a:cubicBezTo>
                    <a:pt x="3" y="6"/>
                    <a:pt x="3" y="6"/>
                    <a:pt x="3" y="6"/>
                  </a:cubicBezTo>
                  <a:cubicBezTo>
                    <a:pt x="3" y="6"/>
                    <a:pt x="3" y="6"/>
                    <a:pt x="4" y="6"/>
                  </a:cubicBezTo>
                  <a:cubicBezTo>
                    <a:pt x="4" y="14"/>
                    <a:pt x="4" y="14"/>
                    <a:pt x="4" y="14"/>
                  </a:cubicBezTo>
                  <a:cubicBezTo>
                    <a:pt x="10" y="14"/>
                    <a:pt x="10" y="14"/>
                    <a:pt x="10" y="14"/>
                  </a:cubicBezTo>
                  <a:cubicBezTo>
                    <a:pt x="16" y="14"/>
                    <a:pt x="16" y="14"/>
                    <a:pt x="16" y="14"/>
                  </a:cubicBezTo>
                  <a:cubicBezTo>
                    <a:pt x="15" y="6"/>
                    <a:pt x="15" y="6"/>
                    <a:pt x="15" y="6"/>
                  </a:cubicBezTo>
                  <a:cubicBezTo>
                    <a:pt x="15" y="6"/>
                    <a:pt x="15" y="6"/>
                    <a:pt x="15" y="6"/>
                  </a:cubicBezTo>
                  <a:cubicBezTo>
                    <a:pt x="16" y="6"/>
                    <a:pt x="16" y="6"/>
                    <a:pt x="16" y="6"/>
                  </a:cubicBezTo>
                  <a:cubicBezTo>
                    <a:pt x="16" y="14"/>
                    <a:pt x="16" y="14"/>
                    <a:pt x="16" y="14"/>
                  </a:cubicBezTo>
                  <a:cubicBezTo>
                    <a:pt x="19" y="14"/>
                    <a:pt x="19" y="14"/>
                    <a:pt x="19" y="14"/>
                  </a:cubicBezTo>
                  <a:cubicBezTo>
                    <a:pt x="19" y="10"/>
                    <a:pt x="19" y="4"/>
                    <a:pt x="19"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35" name="Group 14">
            <a:extLst>
              <a:ext uri="{FF2B5EF4-FFF2-40B4-BE49-F238E27FC236}">
                <a16:creationId xmlns:a16="http://schemas.microsoft.com/office/drawing/2014/main" id="{2EC525AF-FE01-465F-9166-5867F3834CAA}"/>
              </a:ext>
            </a:extLst>
          </p:cNvPr>
          <p:cNvGrpSpPr>
            <a:grpSpLocks noChangeAspect="1"/>
          </p:cNvGrpSpPr>
          <p:nvPr/>
        </p:nvGrpSpPr>
        <p:grpSpPr bwMode="auto">
          <a:xfrm>
            <a:off x="10395344" y="3932235"/>
            <a:ext cx="481012" cy="307966"/>
            <a:chOff x="27" y="0"/>
            <a:chExt cx="656" cy="420"/>
          </a:xfrm>
        </p:grpSpPr>
        <p:sp>
          <p:nvSpPr>
            <p:cNvPr id="37" name="Freeform 15">
              <a:extLst>
                <a:ext uri="{FF2B5EF4-FFF2-40B4-BE49-F238E27FC236}">
                  <a16:creationId xmlns:a16="http://schemas.microsoft.com/office/drawing/2014/main" id="{CC41F2AD-F245-49EE-9E97-5B3683CF1323}"/>
                </a:ext>
              </a:extLst>
            </p:cNvPr>
            <p:cNvSpPr>
              <a:spLocks/>
            </p:cNvSpPr>
            <p:nvPr/>
          </p:nvSpPr>
          <p:spPr bwMode="auto">
            <a:xfrm>
              <a:off x="343" y="184"/>
              <a:ext cx="73" cy="236"/>
            </a:xfrm>
            <a:custGeom>
              <a:avLst/>
              <a:gdLst>
                <a:gd name="T0" fmla="*/ 0 w 73"/>
                <a:gd name="T1" fmla="*/ 0 h 236"/>
                <a:gd name="T2" fmla="*/ 0 w 73"/>
                <a:gd name="T3" fmla="*/ 236 h 236"/>
                <a:gd name="T4" fmla="*/ 24 w 73"/>
                <a:gd name="T5" fmla="*/ 236 h 236"/>
                <a:gd name="T6" fmla="*/ 73 w 73"/>
                <a:gd name="T7" fmla="*/ 236 h 236"/>
                <a:gd name="T8" fmla="*/ 73 w 73"/>
                <a:gd name="T9" fmla="*/ 78 h 236"/>
                <a:gd name="T10" fmla="*/ 24 w 73"/>
                <a:gd name="T11" fmla="*/ 26 h 236"/>
                <a:gd name="T12" fmla="*/ 0 w 73"/>
                <a:gd name="T13" fmla="*/ 0 h 236"/>
              </a:gdLst>
              <a:ahLst/>
              <a:cxnLst>
                <a:cxn ang="0">
                  <a:pos x="T0" y="T1"/>
                </a:cxn>
                <a:cxn ang="0">
                  <a:pos x="T2" y="T3"/>
                </a:cxn>
                <a:cxn ang="0">
                  <a:pos x="T4" y="T5"/>
                </a:cxn>
                <a:cxn ang="0">
                  <a:pos x="T6" y="T7"/>
                </a:cxn>
                <a:cxn ang="0">
                  <a:pos x="T8" y="T9"/>
                </a:cxn>
                <a:cxn ang="0">
                  <a:pos x="T10" y="T11"/>
                </a:cxn>
                <a:cxn ang="0">
                  <a:pos x="T12" y="T13"/>
                </a:cxn>
              </a:cxnLst>
              <a:rect l="0" t="0" r="r" b="b"/>
              <a:pathLst>
                <a:path w="73" h="236">
                  <a:moveTo>
                    <a:pt x="0" y="0"/>
                  </a:moveTo>
                  <a:lnTo>
                    <a:pt x="0" y="236"/>
                  </a:lnTo>
                  <a:lnTo>
                    <a:pt x="24" y="236"/>
                  </a:lnTo>
                  <a:lnTo>
                    <a:pt x="73" y="236"/>
                  </a:lnTo>
                  <a:lnTo>
                    <a:pt x="73" y="78"/>
                  </a:lnTo>
                  <a:lnTo>
                    <a:pt x="24" y="26"/>
                  </a:lnTo>
                  <a:lnTo>
                    <a:pt x="0"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16">
              <a:extLst>
                <a:ext uri="{FF2B5EF4-FFF2-40B4-BE49-F238E27FC236}">
                  <a16:creationId xmlns:a16="http://schemas.microsoft.com/office/drawing/2014/main" id="{1E26E0E6-76B6-4694-9CB3-762CBD5AC2A0}"/>
                </a:ext>
              </a:extLst>
            </p:cNvPr>
            <p:cNvSpPr>
              <a:spLocks/>
            </p:cNvSpPr>
            <p:nvPr/>
          </p:nvSpPr>
          <p:spPr bwMode="auto">
            <a:xfrm>
              <a:off x="246" y="131"/>
              <a:ext cx="73" cy="289"/>
            </a:xfrm>
            <a:custGeom>
              <a:avLst/>
              <a:gdLst>
                <a:gd name="T0" fmla="*/ 0 w 73"/>
                <a:gd name="T1" fmla="*/ 79 h 289"/>
                <a:gd name="T2" fmla="*/ 0 w 73"/>
                <a:gd name="T3" fmla="*/ 289 h 289"/>
                <a:gd name="T4" fmla="*/ 73 w 73"/>
                <a:gd name="T5" fmla="*/ 289 h 289"/>
                <a:gd name="T6" fmla="*/ 73 w 73"/>
                <a:gd name="T7" fmla="*/ 0 h 289"/>
                <a:gd name="T8" fmla="*/ 73 w 73"/>
                <a:gd name="T9" fmla="*/ 0 h 289"/>
                <a:gd name="T10" fmla="*/ 0 w 73"/>
                <a:gd name="T11" fmla="*/ 79 h 289"/>
              </a:gdLst>
              <a:ahLst/>
              <a:cxnLst>
                <a:cxn ang="0">
                  <a:pos x="T0" y="T1"/>
                </a:cxn>
                <a:cxn ang="0">
                  <a:pos x="T2" y="T3"/>
                </a:cxn>
                <a:cxn ang="0">
                  <a:pos x="T4" y="T5"/>
                </a:cxn>
                <a:cxn ang="0">
                  <a:pos x="T6" y="T7"/>
                </a:cxn>
                <a:cxn ang="0">
                  <a:pos x="T8" y="T9"/>
                </a:cxn>
                <a:cxn ang="0">
                  <a:pos x="T10" y="T11"/>
                </a:cxn>
              </a:cxnLst>
              <a:rect l="0" t="0" r="r" b="b"/>
              <a:pathLst>
                <a:path w="73" h="289">
                  <a:moveTo>
                    <a:pt x="0" y="79"/>
                  </a:moveTo>
                  <a:lnTo>
                    <a:pt x="0" y="289"/>
                  </a:lnTo>
                  <a:lnTo>
                    <a:pt x="73" y="289"/>
                  </a:lnTo>
                  <a:lnTo>
                    <a:pt x="73" y="0"/>
                  </a:lnTo>
                  <a:lnTo>
                    <a:pt x="73" y="0"/>
                  </a:lnTo>
                  <a:lnTo>
                    <a:pt x="0" y="79"/>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Freeform 17">
              <a:extLst>
                <a:ext uri="{FF2B5EF4-FFF2-40B4-BE49-F238E27FC236}">
                  <a16:creationId xmlns:a16="http://schemas.microsoft.com/office/drawing/2014/main" id="{2B183404-1F32-403E-B0EA-3FC61F1350B2}"/>
                </a:ext>
              </a:extLst>
            </p:cNvPr>
            <p:cNvSpPr>
              <a:spLocks/>
            </p:cNvSpPr>
            <p:nvPr/>
          </p:nvSpPr>
          <p:spPr bwMode="auto">
            <a:xfrm>
              <a:off x="149" y="236"/>
              <a:ext cx="73" cy="184"/>
            </a:xfrm>
            <a:custGeom>
              <a:avLst/>
              <a:gdLst>
                <a:gd name="T0" fmla="*/ 0 w 73"/>
                <a:gd name="T1" fmla="*/ 184 h 184"/>
                <a:gd name="T2" fmla="*/ 73 w 73"/>
                <a:gd name="T3" fmla="*/ 184 h 184"/>
                <a:gd name="T4" fmla="*/ 73 w 73"/>
                <a:gd name="T5" fmla="*/ 0 h 184"/>
                <a:gd name="T6" fmla="*/ 0 w 73"/>
                <a:gd name="T7" fmla="*/ 79 h 184"/>
                <a:gd name="T8" fmla="*/ 0 w 73"/>
                <a:gd name="T9" fmla="*/ 184 h 184"/>
              </a:gdLst>
              <a:ahLst/>
              <a:cxnLst>
                <a:cxn ang="0">
                  <a:pos x="T0" y="T1"/>
                </a:cxn>
                <a:cxn ang="0">
                  <a:pos x="T2" y="T3"/>
                </a:cxn>
                <a:cxn ang="0">
                  <a:pos x="T4" y="T5"/>
                </a:cxn>
                <a:cxn ang="0">
                  <a:pos x="T6" y="T7"/>
                </a:cxn>
                <a:cxn ang="0">
                  <a:pos x="T8" y="T9"/>
                </a:cxn>
              </a:cxnLst>
              <a:rect l="0" t="0" r="r" b="b"/>
              <a:pathLst>
                <a:path w="73" h="184">
                  <a:moveTo>
                    <a:pt x="0" y="184"/>
                  </a:moveTo>
                  <a:lnTo>
                    <a:pt x="73" y="184"/>
                  </a:lnTo>
                  <a:lnTo>
                    <a:pt x="73" y="0"/>
                  </a:lnTo>
                  <a:lnTo>
                    <a:pt x="0" y="79"/>
                  </a:lnTo>
                  <a:lnTo>
                    <a:pt x="0" y="184"/>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Freeform 18">
              <a:extLst>
                <a:ext uri="{FF2B5EF4-FFF2-40B4-BE49-F238E27FC236}">
                  <a16:creationId xmlns:a16="http://schemas.microsoft.com/office/drawing/2014/main" id="{BD23DD22-B797-41CC-BB73-D55412CC5F35}"/>
                </a:ext>
              </a:extLst>
            </p:cNvPr>
            <p:cNvSpPr>
              <a:spLocks/>
            </p:cNvSpPr>
            <p:nvPr/>
          </p:nvSpPr>
          <p:spPr bwMode="auto">
            <a:xfrm>
              <a:off x="76" y="341"/>
              <a:ext cx="48" cy="79"/>
            </a:xfrm>
            <a:custGeom>
              <a:avLst/>
              <a:gdLst>
                <a:gd name="T0" fmla="*/ 0 w 48"/>
                <a:gd name="T1" fmla="*/ 79 h 79"/>
                <a:gd name="T2" fmla="*/ 48 w 48"/>
                <a:gd name="T3" fmla="*/ 79 h 79"/>
                <a:gd name="T4" fmla="*/ 48 w 48"/>
                <a:gd name="T5" fmla="*/ 0 h 79"/>
                <a:gd name="T6" fmla="*/ 0 w 48"/>
                <a:gd name="T7" fmla="*/ 53 h 79"/>
                <a:gd name="T8" fmla="*/ 0 w 48"/>
                <a:gd name="T9" fmla="*/ 79 h 79"/>
              </a:gdLst>
              <a:ahLst/>
              <a:cxnLst>
                <a:cxn ang="0">
                  <a:pos x="T0" y="T1"/>
                </a:cxn>
                <a:cxn ang="0">
                  <a:pos x="T2" y="T3"/>
                </a:cxn>
                <a:cxn ang="0">
                  <a:pos x="T4" y="T5"/>
                </a:cxn>
                <a:cxn ang="0">
                  <a:pos x="T6" y="T7"/>
                </a:cxn>
                <a:cxn ang="0">
                  <a:pos x="T8" y="T9"/>
                </a:cxn>
              </a:cxnLst>
              <a:rect l="0" t="0" r="r" b="b"/>
              <a:pathLst>
                <a:path w="48" h="79">
                  <a:moveTo>
                    <a:pt x="0" y="79"/>
                  </a:moveTo>
                  <a:lnTo>
                    <a:pt x="48" y="79"/>
                  </a:lnTo>
                  <a:lnTo>
                    <a:pt x="48" y="0"/>
                  </a:lnTo>
                  <a:lnTo>
                    <a:pt x="0" y="53"/>
                  </a:lnTo>
                  <a:lnTo>
                    <a:pt x="0" y="79"/>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Freeform 19">
              <a:extLst>
                <a:ext uri="{FF2B5EF4-FFF2-40B4-BE49-F238E27FC236}">
                  <a16:creationId xmlns:a16="http://schemas.microsoft.com/office/drawing/2014/main" id="{1A224E3C-5F4D-4191-BADC-2A0E6C4E032C}"/>
                </a:ext>
              </a:extLst>
            </p:cNvPr>
            <p:cNvSpPr>
              <a:spLocks/>
            </p:cNvSpPr>
            <p:nvPr/>
          </p:nvSpPr>
          <p:spPr bwMode="auto">
            <a:xfrm>
              <a:off x="27" y="0"/>
              <a:ext cx="656" cy="394"/>
            </a:xfrm>
            <a:custGeom>
              <a:avLst/>
              <a:gdLst>
                <a:gd name="T0" fmla="*/ 26 w 27"/>
                <a:gd name="T1" fmla="*/ 0 h 15"/>
                <a:gd name="T2" fmla="*/ 26 w 27"/>
                <a:gd name="T3" fmla="*/ 0 h 15"/>
                <a:gd name="T4" fmla="*/ 24 w 27"/>
                <a:gd name="T5" fmla="*/ 0 h 15"/>
                <a:gd name="T6" fmla="*/ 24 w 27"/>
                <a:gd name="T7" fmla="*/ 1 h 15"/>
                <a:gd name="T8" fmla="*/ 24 w 27"/>
                <a:gd name="T9" fmla="*/ 1 h 15"/>
                <a:gd name="T10" fmla="*/ 24 w 27"/>
                <a:gd name="T11" fmla="*/ 1 h 15"/>
                <a:gd name="T12" fmla="*/ 24 w 27"/>
                <a:gd name="T13" fmla="*/ 2 h 15"/>
                <a:gd name="T14" fmla="*/ 17 w 27"/>
                <a:gd name="T15" fmla="*/ 9 h 15"/>
                <a:gd name="T16" fmla="*/ 14 w 27"/>
                <a:gd name="T17" fmla="*/ 6 h 15"/>
                <a:gd name="T18" fmla="*/ 12 w 27"/>
                <a:gd name="T19" fmla="*/ 4 h 15"/>
                <a:gd name="T20" fmla="*/ 0 w 27"/>
                <a:gd name="T21" fmla="*/ 15 h 15"/>
                <a:gd name="T22" fmla="*/ 1 w 27"/>
                <a:gd name="T23" fmla="*/ 15 h 15"/>
                <a:gd name="T24" fmla="*/ 12 w 27"/>
                <a:gd name="T25" fmla="*/ 5 h 15"/>
                <a:gd name="T26" fmla="*/ 14 w 27"/>
                <a:gd name="T27" fmla="*/ 7 h 15"/>
                <a:gd name="T28" fmla="*/ 17 w 27"/>
                <a:gd name="T29" fmla="*/ 10 h 15"/>
                <a:gd name="T30" fmla="*/ 25 w 27"/>
                <a:gd name="T31" fmla="*/ 2 h 15"/>
                <a:gd name="T32" fmla="*/ 25 w 27"/>
                <a:gd name="T33" fmla="*/ 3 h 15"/>
                <a:gd name="T34" fmla="*/ 25 w 27"/>
                <a:gd name="T35" fmla="*/ 3 h 15"/>
                <a:gd name="T36" fmla="*/ 26 w 27"/>
                <a:gd name="T37" fmla="*/ 3 h 15"/>
                <a:gd name="T38" fmla="*/ 26 w 27"/>
                <a:gd name="T39" fmla="*/ 2 h 15"/>
                <a:gd name="T40" fmla="*/ 26 w 27"/>
                <a:gd name="T41" fmla="*/ 1 h 15"/>
                <a:gd name="T42" fmla="*/ 26 w 27"/>
                <a:gd name="T43" fmla="*/ 1 h 15"/>
                <a:gd name="T44" fmla="*/ 26 w 27"/>
                <a:gd name="T45"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 h="15">
                  <a:moveTo>
                    <a:pt x="26" y="0"/>
                  </a:moveTo>
                  <a:cubicBezTo>
                    <a:pt x="26" y="0"/>
                    <a:pt x="26" y="0"/>
                    <a:pt x="26" y="0"/>
                  </a:cubicBezTo>
                  <a:cubicBezTo>
                    <a:pt x="25" y="0"/>
                    <a:pt x="25" y="0"/>
                    <a:pt x="24" y="0"/>
                  </a:cubicBezTo>
                  <a:cubicBezTo>
                    <a:pt x="24" y="1"/>
                    <a:pt x="24" y="1"/>
                    <a:pt x="24" y="1"/>
                  </a:cubicBezTo>
                  <a:cubicBezTo>
                    <a:pt x="24" y="1"/>
                    <a:pt x="23" y="1"/>
                    <a:pt x="24" y="1"/>
                  </a:cubicBezTo>
                  <a:cubicBezTo>
                    <a:pt x="24" y="1"/>
                    <a:pt x="24" y="1"/>
                    <a:pt x="24" y="1"/>
                  </a:cubicBezTo>
                  <a:cubicBezTo>
                    <a:pt x="24" y="2"/>
                    <a:pt x="24" y="2"/>
                    <a:pt x="24" y="2"/>
                  </a:cubicBezTo>
                  <a:cubicBezTo>
                    <a:pt x="17" y="9"/>
                    <a:pt x="17" y="9"/>
                    <a:pt x="17" y="9"/>
                  </a:cubicBezTo>
                  <a:cubicBezTo>
                    <a:pt x="14" y="6"/>
                    <a:pt x="14" y="6"/>
                    <a:pt x="14" y="6"/>
                  </a:cubicBezTo>
                  <a:cubicBezTo>
                    <a:pt x="12" y="4"/>
                    <a:pt x="12" y="4"/>
                    <a:pt x="12" y="4"/>
                  </a:cubicBezTo>
                  <a:cubicBezTo>
                    <a:pt x="0" y="15"/>
                    <a:pt x="0" y="15"/>
                    <a:pt x="0" y="15"/>
                  </a:cubicBezTo>
                  <a:cubicBezTo>
                    <a:pt x="1" y="15"/>
                    <a:pt x="1" y="15"/>
                    <a:pt x="1" y="15"/>
                  </a:cubicBezTo>
                  <a:cubicBezTo>
                    <a:pt x="12" y="5"/>
                    <a:pt x="12" y="5"/>
                    <a:pt x="12" y="5"/>
                  </a:cubicBezTo>
                  <a:cubicBezTo>
                    <a:pt x="14" y="7"/>
                    <a:pt x="14" y="7"/>
                    <a:pt x="14" y="7"/>
                  </a:cubicBezTo>
                  <a:cubicBezTo>
                    <a:pt x="17" y="10"/>
                    <a:pt x="17" y="10"/>
                    <a:pt x="17" y="10"/>
                  </a:cubicBezTo>
                  <a:cubicBezTo>
                    <a:pt x="25" y="2"/>
                    <a:pt x="25" y="2"/>
                    <a:pt x="25" y="2"/>
                  </a:cubicBezTo>
                  <a:cubicBezTo>
                    <a:pt x="25" y="2"/>
                    <a:pt x="25" y="3"/>
                    <a:pt x="25" y="3"/>
                  </a:cubicBezTo>
                  <a:cubicBezTo>
                    <a:pt x="25" y="3"/>
                    <a:pt x="25" y="3"/>
                    <a:pt x="25" y="3"/>
                  </a:cubicBezTo>
                  <a:cubicBezTo>
                    <a:pt x="25" y="3"/>
                    <a:pt x="26" y="3"/>
                    <a:pt x="26" y="3"/>
                  </a:cubicBezTo>
                  <a:cubicBezTo>
                    <a:pt x="26" y="2"/>
                    <a:pt x="26" y="2"/>
                    <a:pt x="26" y="2"/>
                  </a:cubicBezTo>
                  <a:cubicBezTo>
                    <a:pt x="26" y="2"/>
                    <a:pt x="26" y="1"/>
                    <a:pt x="26" y="1"/>
                  </a:cubicBezTo>
                  <a:cubicBezTo>
                    <a:pt x="26" y="1"/>
                    <a:pt x="26" y="1"/>
                    <a:pt x="26" y="1"/>
                  </a:cubicBezTo>
                  <a:cubicBezTo>
                    <a:pt x="27" y="0"/>
                    <a:pt x="26" y="0"/>
                    <a:pt x="26"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Freeform 20">
              <a:extLst>
                <a:ext uri="{FF2B5EF4-FFF2-40B4-BE49-F238E27FC236}">
                  <a16:creationId xmlns:a16="http://schemas.microsoft.com/office/drawing/2014/main" id="{D2B73320-357B-4121-82EE-BBF178B191A8}"/>
                </a:ext>
              </a:extLst>
            </p:cNvPr>
            <p:cNvSpPr>
              <a:spLocks/>
            </p:cNvSpPr>
            <p:nvPr/>
          </p:nvSpPr>
          <p:spPr bwMode="auto">
            <a:xfrm>
              <a:off x="537" y="79"/>
              <a:ext cx="73" cy="341"/>
            </a:xfrm>
            <a:custGeom>
              <a:avLst/>
              <a:gdLst>
                <a:gd name="T0" fmla="*/ 0 w 73"/>
                <a:gd name="T1" fmla="*/ 341 h 341"/>
                <a:gd name="T2" fmla="*/ 73 w 73"/>
                <a:gd name="T3" fmla="*/ 341 h 341"/>
                <a:gd name="T4" fmla="*/ 73 w 73"/>
                <a:gd name="T5" fmla="*/ 0 h 341"/>
                <a:gd name="T6" fmla="*/ 0 w 73"/>
                <a:gd name="T7" fmla="*/ 78 h 341"/>
                <a:gd name="T8" fmla="*/ 0 w 73"/>
                <a:gd name="T9" fmla="*/ 341 h 341"/>
              </a:gdLst>
              <a:ahLst/>
              <a:cxnLst>
                <a:cxn ang="0">
                  <a:pos x="T0" y="T1"/>
                </a:cxn>
                <a:cxn ang="0">
                  <a:pos x="T2" y="T3"/>
                </a:cxn>
                <a:cxn ang="0">
                  <a:pos x="T4" y="T5"/>
                </a:cxn>
                <a:cxn ang="0">
                  <a:pos x="T6" y="T7"/>
                </a:cxn>
                <a:cxn ang="0">
                  <a:pos x="T8" y="T9"/>
                </a:cxn>
              </a:cxnLst>
              <a:rect l="0" t="0" r="r" b="b"/>
              <a:pathLst>
                <a:path w="73" h="341">
                  <a:moveTo>
                    <a:pt x="0" y="341"/>
                  </a:moveTo>
                  <a:lnTo>
                    <a:pt x="73" y="341"/>
                  </a:lnTo>
                  <a:lnTo>
                    <a:pt x="73" y="0"/>
                  </a:lnTo>
                  <a:lnTo>
                    <a:pt x="0" y="78"/>
                  </a:lnTo>
                  <a:lnTo>
                    <a:pt x="0" y="34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21">
              <a:extLst>
                <a:ext uri="{FF2B5EF4-FFF2-40B4-BE49-F238E27FC236}">
                  <a16:creationId xmlns:a16="http://schemas.microsoft.com/office/drawing/2014/main" id="{17D83A0A-EDDD-4C8F-BB26-6E7461B10DBC}"/>
                </a:ext>
              </a:extLst>
            </p:cNvPr>
            <p:cNvSpPr>
              <a:spLocks/>
            </p:cNvSpPr>
            <p:nvPr/>
          </p:nvSpPr>
          <p:spPr bwMode="auto">
            <a:xfrm>
              <a:off x="440" y="184"/>
              <a:ext cx="73" cy="236"/>
            </a:xfrm>
            <a:custGeom>
              <a:avLst/>
              <a:gdLst>
                <a:gd name="T0" fmla="*/ 0 w 73"/>
                <a:gd name="T1" fmla="*/ 236 h 236"/>
                <a:gd name="T2" fmla="*/ 73 w 73"/>
                <a:gd name="T3" fmla="*/ 236 h 236"/>
                <a:gd name="T4" fmla="*/ 73 w 73"/>
                <a:gd name="T5" fmla="*/ 0 h 236"/>
                <a:gd name="T6" fmla="*/ 0 w 73"/>
                <a:gd name="T7" fmla="*/ 78 h 236"/>
                <a:gd name="T8" fmla="*/ 0 w 73"/>
                <a:gd name="T9" fmla="*/ 236 h 236"/>
              </a:gdLst>
              <a:ahLst/>
              <a:cxnLst>
                <a:cxn ang="0">
                  <a:pos x="T0" y="T1"/>
                </a:cxn>
                <a:cxn ang="0">
                  <a:pos x="T2" y="T3"/>
                </a:cxn>
                <a:cxn ang="0">
                  <a:pos x="T4" y="T5"/>
                </a:cxn>
                <a:cxn ang="0">
                  <a:pos x="T6" y="T7"/>
                </a:cxn>
                <a:cxn ang="0">
                  <a:pos x="T8" y="T9"/>
                </a:cxn>
              </a:cxnLst>
              <a:rect l="0" t="0" r="r" b="b"/>
              <a:pathLst>
                <a:path w="73" h="236">
                  <a:moveTo>
                    <a:pt x="0" y="236"/>
                  </a:moveTo>
                  <a:lnTo>
                    <a:pt x="73" y="236"/>
                  </a:lnTo>
                  <a:lnTo>
                    <a:pt x="73" y="0"/>
                  </a:lnTo>
                  <a:lnTo>
                    <a:pt x="0" y="78"/>
                  </a:lnTo>
                  <a:lnTo>
                    <a:pt x="0" y="23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Freeform 22">
              <a:extLst>
                <a:ext uri="{FF2B5EF4-FFF2-40B4-BE49-F238E27FC236}">
                  <a16:creationId xmlns:a16="http://schemas.microsoft.com/office/drawing/2014/main" id="{AE126483-79FD-46E4-BC71-253D1CF46DDF}"/>
                </a:ext>
              </a:extLst>
            </p:cNvPr>
            <p:cNvSpPr>
              <a:spLocks/>
            </p:cNvSpPr>
            <p:nvPr/>
          </p:nvSpPr>
          <p:spPr bwMode="auto">
            <a:xfrm>
              <a:off x="343" y="184"/>
              <a:ext cx="73" cy="236"/>
            </a:xfrm>
            <a:custGeom>
              <a:avLst/>
              <a:gdLst>
                <a:gd name="T0" fmla="*/ 0 w 73"/>
                <a:gd name="T1" fmla="*/ 0 h 236"/>
                <a:gd name="T2" fmla="*/ 0 w 73"/>
                <a:gd name="T3" fmla="*/ 236 h 236"/>
                <a:gd name="T4" fmla="*/ 24 w 73"/>
                <a:gd name="T5" fmla="*/ 236 h 236"/>
                <a:gd name="T6" fmla="*/ 73 w 73"/>
                <a:gd name="T7" fmla="*/ 236 h 236"/>
                <a:gd name="T8" fmla="*/ 73 w 73"/>
                <a:gd name="T9" fmla="*/ 78 h 236"/>
                <a:gd name="T10" fmla="*/ 24 w 73"/>
                <a:gd name="T11" fmla="*/ 26 h 236"/>
                <a:gd name="T12" fmla="*/ 0 w 73"/>
                <a:gd name="T13" fmla="*/ 0 h 236"/>
              </a:gdLst>
              <a:ahLst/>
              <a:cxnLst>
                <a:cxn ang="0">
                  <a:pos x="T0" y="T1"/>
                </a:cxn>
                <a:cxn ang="0">
                  <a:pos x="T2" y="T3"/>
                </a:cxn>
                <a:cxn ang="0">
                  <a:pos x="T4" y="T5"/>
                </a:cxn>
                <a:cxn ang="0">
                  <a:pos x="T6" y="T7"/>
                </a:cxn>
                <a:cxn ang="0">
                  <a:pos x="T8" y="T9"/>
                </a:cxn>
                <a:cxn ang="0">
                  <a:pos x="T10" y="T11"/>
                </a:cxn>
                <a:cxn ang="0">
                  <a:pos x="T12" y="T13"/>
                </a:cxn>
              </a:cxnLst>
              <a:rect l="0" t="0" r="r" b="b"/>
              <a:pathLst>
                <a:path w="73" h="236">
                  <a:moveTo>
                    <a:pt x="0" y="0"/>
                  </a:moveTo>
                  <a:lnTo>
                    <a:pt x="0" y="236"/>
                  </a:lnTo>
                  <a:lnTo>
                    <a:pt x="24" y="236"/>
                  </a:lnTo>
                  <a:lnTo>
                    <a:pt x="73" y="236"/>
                  </a:lnTo>
                  <a:lnTo>
                    <a:pt x="73" y="78"/>
                  </a:lnTo>
                  <a:lnTo>
                    <a:pt x="24" y="2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Freeform 23">
              <a:extLst>
                <a:ext uri="{FF2B5EF4-FFF2-40B4-BE49-F238E27FC236}">
                  <a16:creationId xmlns:a16="http://schemas.microsoft.com/office/drawing/2014/main" id="{D68AAFEF-4B48-42E7-8A98-597A39BD471A}"/>
                </a:ext>
              </a:extLst>
            </p:cNvPr>
            <p:cNvSpPr>
              <a:spLocks/>
            </p:cNvSpPr>
            <p:nvPr/>
          </p:nvSpPr>
          <p:spPr bwMode="auto">
            <a:xfrm>
              <a:off x="246" y="131"/>
              <a:ext cx="73" cy="289"/>
            </a:xfrm>
            <a:custGeom>
              <a:avLst/>
              <a:gdLst>
                <a:gd name="T0" fmla="*/ 0 w 73"/>
                <a:gd name="T1" fmla="*/ 79 h 289"/>
                <a:gd name="T2" fmla="*/ 0 w 73"/>
                <a:gd name="T3" fmla="*/ 289 h 289"/>
                <a:gd name="T4" fmla="*/ 73 w 73"/>
                <a:gd name="T5" fmla="*/ 289 h 289"/>
                <a:gd name="T6" fmla="*/ 73 w 73"/>
                <a:gd name="T7" fmla="*/ 0 h 289"/>
                <a:gd name="T8" fmla="*/ 73 w 73"/>
                <a:gd name="T9" fmla="*/ 0 h 289"/>
                <a:gd name="T10" fmla="*/ 0 w 73"/>
                <a:gd name="T11" fmla="*/ 79 h 289"/>
              </a:gdLst>
              <a:ahLst/>
              <a:cxnLst>
                <a:cxn ang="0">
                  <a:pos x="T0" y="T1"/>
                </a:cxn>
                <a:cxn ang="0">
                  <a:pos x="T2" y="T3"/>
                </a:cxn>
                <a:cxn ang="0">
                  <a:pos x="T4" y="T5"/>
                </a:cxn>
                <a:cxn ang="0">
                  <a:pos x="T6" y="T7"/>
                </a:cxn>
                <a:cxn ang="0">
                  <a:pos x="T8" y="T9"/>
                </a:cxn>
                <a:cxn ang="0">
                  <a:pos x="T10" y="T11"/>
                </a:cxn>
              </a:cxnLst>
              <a:rect l="0" t="0" r="r" b="b"/>
              <a:pathLst>
                <a:path w="73" h="289">
                  <a:moveTo>
                    <a:pt x="0" y="79"/>
                  </a:moveTo>
                  <a:lnTo>
                    <a:pt x="0" y="289"/>
                  </a:lnTo>
                  <a:lnTo>
                    <a:pt x="73" y="289"/>
                  </a:lnTo>
                  <a:lnTo>
                    <a:pt x="73" y="0"/>
                  </a:lnTo>
                  <a:lnTo>
                    <a:pt x="73" y="0"/>
                  </a:lnTo>
                  <a:lnTo>
                    <a:pt x="0" y="7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 name="Freeform 24">
              <a:extLst>
                <a:ext uri="{FF2B5EF4-FFF2-40B4-BE49-F238E27FC236}">
                  <a16:creationId xmlns:a16="http://schemas.microsoft.com/office/drawing/2014/main" id="{AEB6AF02-B561-4DCD-9E44-CDFF99744A39}"/>
                </a:ext>
              </a:extLst>
            </p:cNvPr>
            <p:cNvSpPr>
              <a:spLocks/>
            </p:cNvSpPr>
            <p:nvPr/>
          </p:nvSpPr>
          <p:spPr bwMode="auto">
            <a:xfrm>
              <a:off x="149" y="236"/>
              <a:ext cx="73" cy="184"/>
            </a:xfrm>
            <a:custGeom>
              <a:avLst/>
              <a:gdLst>
                <a:gd name="T0" fmla="*/ 0 w 73"/>
                <a:gd name="T1" fmla="*/ 184 h 184"/>
                <a:gd name="T2" fmla="*/ 73 w 73"/>
                <a:gd name="T3" fmla="*/ 184 h 184"/>
                <a:gd name="T4" fmla="*/ 73 w 73"/>
                <a:gd name="T5" fmla="*/ 0 h 184"/>
                <a:gd name="T6" fmla="*/ 0 w 73"/>
                <a:gd name="T7" fmla="*/ 79 h 184"/>
                <a:gd name="T8" fmla="*/ 0 w 73"/>
                <a:gd name="T9" fmla="*/ 184 h 184"/>
              </a:gdLst>
              <a:ahLst/>
              <a:cxnLst>
                <a:cxn ang="0">
                  <a:pos x="T0" y="T1"/>
                </a:cxn>
                <a:cxn ang="0">
                  <a:pos x="T2" y="T3"/>
                </a:cxn>
                <a:cxn ang="0">
                  <a:pos x="T4" y="T5"/>
                </a:cxn>
                <a:cxn ang="0">
                  <a:pos x="T6" y="T7"/>
                </a:cxn>
                <a:cxn ang="0">
                  <a:pos x="T8" y="T9"/>
                </a:cxn>
              </a:cxnLst>
              <a:rect l="0" t="0" r="r" b="b"/>
              <a:pathLst>
                <a:path w="73" h="184">
                  <a:moveTo>
                    <a:pt x="0" y="184"/>
                  </a:moveTo>
                  <a:lnTo>
                    <a:pt x="73" y="184"/>
                  </a:lnTo>
                  <a:lnTo>
                    <a:pt x="73" y="0"/>
                  </a:lnTo>
                  <a:lnTo>
                    <a:pt x="0" y="79"/>
                  </a:lnTo>
                  <a:lnTo>
                    <a:pt x="0"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 name="Freeform 25">
              <a:extLst>
                <a:ext uri="{FF2B5EF4-FFF2-40B4-BE49-F238E27FC236}">
                  <a16:creationId xmlns:a16="http://schemas.microsoft.com/office/drawing/2014/main" id="{8A79C00E-B06B-403E-88FD-C4AFC0539211}"/>
                </a:ext>
              </a:extLst>
            </p:cNvPr>
            <p:cNvSpPr>
              <a:spLocks/>
            </p:cNvSpPr>
            <p:nvPr/>
          </p:nvSpPr>
          <p:spPr bwMode="auto">
            <a:xfrm>
              <a:off x="76" y="341"/>
              <a:ext cx="48" cy="79"/>
            </a:xfrm>
            <a:custGeom>
              <a:avLst/>
              <a:gdLst>
                <a:gd name="T0" fmla="*/ 0 w 48"/>
                <a:gd name="T1" fmla="*/ 79 h 79"/>
                <a:gd name="T2" fmla="*/ 48 w 48"/>
                <a:gd name="T3" fmla="*/ 79 h 79"/>
                <a:gd name="T4" fmla="*/ 48 w 48"/>
                <a:gd name="T5" fmla="*/ 0 h 79"/>
                <a:gd name="T6" fmla="*/ 0 w 48"/>
                <a:gd name="T7" fmla="*/ 53 h 79"/>
                <a:gd name="T8" fmla="*/ 0 w 48"/>
                <a:gd name="T9" fmla="*/ 79 h 79"/>
              </a:gdLst>
              <a:ahLst/>
              <a:cxnLst>
                <a:cxn ang="0">
                  <a:pos x="T0" y="T1"/>
                </a:cxn>
                <a:cxn ang="0">
                  <a:pos x="T2" y="T3"/>
                </a:cxn>
                <a:cxn ang="0">
                  <a:pos x="T4" y="T5"/>
                </a:cxn>
                <a:cxn ang="0">
                  <a:pos x="T6" y="T7"/>
                </a:cxn>
                <a:cxn ang="0">
                  <a:pos x="T8" y="T9"/>
                </a:cxn>
              </a:cxnLst>
              <a:rect l="0" t="0" r="r" b="b"/>
              <a:pathLst>
                <a:path w="48" h="79">
                  <a:moveTo>
                    <a:pt x="0" y="79"/>
                  </a:moveTo>
                  <a:lnTo>
                    <a:pt x="48" y="79"/>
                  </a:lnTo>
                  <a:lnTo>
                    <a:pt x="48" y="0"/>
                  </a:lnTo>
                  <a:lnTo>
                    <a:pt x="0" y="53"/>
                  </a:lnTo>
                  <a:lnTo>
                    <a:pt x="0" y="7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 name="Freeform 26">
              <a:extLst>
                <a:ext uri="{FF2B5EF4-FFF2-40B4-BE49-F238E27FC236}">
                  <a16:creationId xmlns:a16="http://schemas.microsoft.com/office/drawing/2014/main" id="{3923278D-6705-4169-B2BE-187647C2F80E}"/>
                </a:ext>
              </a:extLst>
            </p:cNvPr>
            <p:cNvSpPr>
              <a:spLocks/>
            </p:cNvSpPr>
            <p:nvPr/>
          </p:nvSpPr>
          <p:spPr bwMode="auto">
            <a:xfrm>
              <a:off x="27" y="0"/>
              <a:ext cx="656" cy="394"/>
            </a:xfrm>
            <a:custGeom>
              <a:avLst/>
              <a:gdLst>
                <a:gd name="T0" fmla="*/ 26 w 27"/>
                <a:gd name="T1" fmla="*/ 0 h 15"/>
                <a:gd name="T2" fmla="*/ 26 w 27"/>
                <a:gd name="T3" fmla="*/ 0 h 15"/>
                <a:gd name="T4" fmla="*/ 24 w 27"/>
                <a:gd name="T5" fmla="*/ 0 h 15"/>
                <a:gd name="T6" fmla="*/ 24 w 27"/>
                <a:gd name="T7" fmla="*/ 1 h 15"/>
                <a:gd name="T8" fmla="*/ 24 w 27"/>
                <a:gd name="T9" fmla="*/ 1 h 15"/>
                <a:gd name="T10" fmla="*/ 24 w 27"/>
                <a:gd name="T11" fmla="*/ 1 h 15"/>
                <a:gd name="T12" fmla="*/ 24 w 27"/>
                <a:gd name="T13" fmla="*/ 2 h 15"/>
                <a:gd name="T14" fmla="*/ 17 w 27"/>
                <a:gd name="T15" fmla="*/ 9 h 15"/>
                <a:gd name="T16" fmla="*/ 14 w 27"/>
                <a:gd name="T17" fmla="*/ 6 h 15"/>
                <a:gd name="T18" fmla="*/ 12 w 27"/>
                <a:gd name="T19" fmla="*/ 4 h 15"/>
                <a:gd name="T20" fmla="*/ 0 w 27"/>
                <a:gd name="T21" fmla="*/ 15 h 15"/>
                <a:gd name="T22" fmla="*/ 1 w 27"/>
                <a:gd name="T23" fmla="*/ 15 h 15"/>
                <a:gd name="T24" fmla="*/ 12 w 27"/>
                <a:gd name="T25" fmla="*/ 5 h 15"/>
                <a:gd name="T26" fmla="*/ 14 w 27"/>
                <a:gd name="T27" fmla="*/ 7 h 15"/>
                <a:gd name="T28" fmla="*/ 17 w 27"/>
                <a:gd name="T29" fmla="*/ 10 h 15"/>
                <a:gd name="T30" fmla="*/ 25 w 27"/>
                <a:gd name="T31" fmla="*/ 2 h 15"/>
                <a:gd name="T32" fmla="*/ 25 w 27"/>
                <a:gd name="T33" fmla="*/ 3 h 15"/>
                <a:gd name="T34" fmla="*/ 25 w 27"/>
                <a:gd name="T35" fmla="*/ 3 h 15"/>
                <a:gd name="T36" fmla="*/ 26 w 27"/>
                <a:gd name="T37" fmla="*/ 3 h 15"/>
                <a:gd name="T38" fmla="*/ 26 w 27"/>
                <a:gd name="T39" fmla="*/ 2 h 15"/>
                <a:gd name="T40" fmla="*/ 26 w 27"/>
                <a:gd name="T41" fmla="*/ 1 h 15"/>
                <a:gd name="T42" fmla="*/ 26 w 27"/>
                <a:gd name="T43" fmla="*/ 1 h 15"/>
                <a:gd name="T44" fmla="*/ 26 w 27"/>
                <a:gd name="T45"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 h="15">
                  <a:moveTo>
                    <a:pt x="26" y="0"/>
                  </a:moveTo>
                  <a:cubicBezTo>
                    <a:pt x="26" y="0"/>
                    <a:pt x="26" y="0"/>
                    <a:pt x="26" y="0"/>
                  </a:cubicBezTo>
                  <a:cubicBezTo>
                    <a:pt x="25" y="0"/>
                    <a:pt x="25" y="0"/>
                    <a:pt x="24" y="0"/>
                  </a:cubicBezTo>
                  <a:cubicBezTo>
                    <a:pt x="24" y="1"/>
                    <a:pt x="24" y="1"/>
                    <a:pt x="24" y="1"/>
                  </a:cubicBezTo>
                  <a:cubicBezTo>
                    <a:pt x="24" y="1"/>
                    <a:pt x="23" y="1"/>
                    <a:pt x="24" y="1"/>
                  </a:cubicBezTo>
                  <a:cubicBezTo>
                    <a:pt x="24" y="1"/>
                    <a:pt x="24" y="1"/>
                    <a:pt x="24" y="1"/>
                  </a:cubicBezTo>
                  <a:cubicBezTo>
                    <a:pt x="24" y="2"/>
                    <a:pt x="24" y="2"/>
                    <a:pt x="24" y="2"/>
                  </a:cubicBezTo>
                  <a:cubicBezTo>
                    <a:pt x="17" y="9"/>
                    <a:pt x="17" y="9"/>
                    <a:pt x="17" y="9"/>
                  </a:cubicBezTo>
                  <a:cubicBezTo>
                    <a:pt x="14" y="6"/>
                    <a:pt x="14" y="6"/>
                    <a:pt x="14" y="6"/>
                  </a:cubicBezTo>
                  <a:cubicBezTo>
                    <a:pt x="12" y="4"/>
                    <a:pt x="12" y="4"/>
                    <a:pt x="12" y="4"/>
                  </a:cubicBezTo>
                  <a:cubicBezTo>
                    <a:pt x="0" y="15"/>
                    <a:pt x="0" y="15"/>
                    <a:pt x="0" y="15"/>
                  </a:cubicBezTo>
                  <a:cubicBezTo>
                    <a:pt x="1" y="15"/>
                    <a:pt x="1" y="15"/>
                    <a:pt x="1" y="15"/>
                  </a:cubicBezTo>
                  <a:cubicBezTo>
                    <a:pt x="12" y="5"/>
                    <a:pt x="12" y="5"/>
                    <a:pt x="12" y="5"/>
                  </a:cubicBezTo>
                  <a:cubicBezTo>
                    <a:pt x="14" y="7"/>
                    <a:pt x="14" y="7"/>
                    <a:pt x="14" y="7"/>
                  </a:cubicBezTo>
                  <a:cubicBezTo>
                    <a:pt x="17" y="10"/>
                    <a:pt x="17" y="10"/>
                    <a:pt x="17" y="10"/>
                  </a:cubicBezTo>
                  <a:cubicBezTo>
                    <a:pt x="25" y="2"/>
                    <a:pt x="25" y="2"/>
                    <a:pt x="25" y="2"/>
                  </a:cubicBezTo>
                  <a:cubicBezTo>
                    <a:pt x="25" y="2"/>
                    <a:pt x="25" y="3"/>
                    <a:pt x="25" y="3"/>
                  </a:cubicBezTo>
                  <a:cubicBezTo>
                    <a:pt x="25" y="3"/>
                    <a:pt x="25" y="3"/>
                    <a:pt x="25" y="3"/>
                  </a:cubicBezTo>
                  <a:cubicBezTo>
                    <a:pt x="25" y="3"/>
                    <a:pt x="26" y="3"/>
                    <a:pt x="26" y="3"/>
                  </a:cubicBezTo>
                  <a:cubicBezTo>
                    <a:pt x="26" y="2"/>
                    <a:pt x="26" y="2"/>
                    <a:pt x="26" y="2"/>
                  </a:cubicBezTo>
                  <a:cubicBezTo>
                    <a:pt x="26" y="2"/>
                    <a:pt x="26" y="1"/>
                    <a:pt x="26" y="1"/>
                  </a:cubicBezTo>
                  <a:cubicBezTo>
                    <a:pt x="26" y="1"/>
                    <a:pt x="26" y="1"/>
                    <a:pt x="26" y="1"/>
                  </a:cubicBezTo>
                  <a:cubicBezTo>
                    <a:pt x="27" y="0"/>
                    <a:pt x="26" y="0"/>
                    <a:pt x="26" y="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 name="Freeform 27">
              <a:extLst>
                <a:ext uri="{FF2B5EF4-FFF2-40B4-BE49-F238E27FC236}">
                  <a16:creationId xmlns:a16="http://schemas.microsoft.com/office/drawing/2014/main" id="{01F122B2-AE2C-4E91-8A1B-70A9357EC7DC}"/>
                </a:ext>
              </a:extLst>
            </p:cNvPr>
            <p:cNvSpPr>
              <a:spLocks/>
            </p:cNvSpPr>
            <p:nvPr/>
          </p:nvSpPr>
          <p:spPr bwMode="auto">
            <a:xfrm>
              <a:off x="537" y="79"/>
              <a:ext cx="73" cy="341"/>
            </a:xfrm>
            <a:custGeom>
              <a:avLst/>
              <a:gdLst>
                <a:gd name="T0" fmla="*/ 0 w 73"/>
                <a:gd name="T1" fmla="*/ 341 h 341"/>
                <a:gd name="T2" fmla="*/ 73 w 73"/>
                <a:gd name="T3" fmla="*/ 341 h 341"/>
                <a:gd name="T4" fmla="*/ 73 w 73"/>
                <a:gd name="T5" fmla="*/ 0 h 341"/>
                <a:gd name="T6" fmla="*/ 0 w 73"/>
                <a:gd name="T7" fmla="*/ 78 h 341"/>
                <a:gd name="T8" fmla="*/ 0 w 73"/>
                <a:gd name="T9" fmla="*/ 341 h 341"/>
              </a:gdLst>
              <a:ahLst/>
              <a:cxnLst>
                <a:cxn ang="0">
                  <a:pos x="T0" y="T1"/>
                </a:cxn>
                <a:cxn ang="0">
                  <a:pos x="T2" y="T3"/>
                </a:cxn>
                <a:cxn ang="0">
                  <a:pos x="T4" y="T5"/>
                </a:cxn>
                <a:cxn ang="0">
                  <a:pos x="T6" y="T7"/>
                </a:cxn>
                <a:cxn ang="0">
                  <a:pos x="T8" y="T9"/>
                </a:cxn>
              </a:cxnLst>
              <a:rect l="0" t="0" r="r" b="b"/>
              <a:pathLst>
                <a:path w="73" h="341">
                  <a:moveTo>
                    <a:pt x="0" y="341"/>
                  </a:moveTo>
                  <a:lnTo>
                    <a:pt x="73" y="341"/>
                  </a:lnTo>
                  <a:lnTo>
                    <a:pt x="73" y="0"/>
                  </a:lnTo>
                  <a:lnTo>
                    <a:pt x="0" y="78"/>
                  </a:lnTo>
                  <a:lnTo>
                    <a:pt x="0" y="3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 name="Freeform 28">
              <a:extLst>
                <a:ext uri="{FF2B5EF4-FFF2-40B4-BE49-F238E27FC236}">
                  <a16:creationId xmlns:a16="http://schemas.microsoft.com/office/drawing/2014/main" id="{178DC97C-EE97-45EF-BA6C-2E162AA0FF0F}"/>
                </a:ext>
              </a:extLst>
            </p:cNvPr>
            <p:cNvSpPr>
              <a:spLocks/>
            </p:cNvSpPr>
            <p:nvPr/>
          </p:nvSpPr>
          <p:spPr bwMode="auto">
            <a:xfrm>
              <a:off x="440" y="184"/>
              <a:ext cx="73" cy="236"/>
            </a:xfrm>
            <a:custGeom>
              <a:avLst/>
              <a:gdLst>
                <a:gd name="T0" fmla="*/ 0 w 73"/>
                <a:gd name="T1" fmla="*/ 236 h 236"/>
                <a:gd name="T2" fmla="*/ 73 w 73"/>
                <a:gd name="T3" fmla="*/ 236 h 236"/>
                <a:gd name="T4" fmla="*/ 73 w 73"/>
                <a:gd name="T5" fmla="*/ 0 h 236"/>
                <a:gd name="T6" fmla="*/ 0 w 73"/>
                <a:gd name="T7" fmla="*/ 78 h 236"/>
                <a:gd name="T8" fmla="*/ 0 w 73"/>
                <a:gd name="T9" fmla="*/ 236 h 236"/>
              </a:gdLst>
              <a:ahLst/>
              <a:cxnLst>
                <a:cxn ang="0">
                  <a:pos x="T0" y="T1"/>
                </a:cxn>
                <a:cxn ang="0">
                  <a:pos x="T2" y="T3"/>
                </a:cxn>
                <a:cxn ang="0">
                  <a:pos x="T4" y="T5"/>
                </a:cxn>
                <a:cxn ang="0">
                  <a:pos x="T6" y="T7"/>
                </a:cxn>
                <a:cxn ang="0">
                  <a:pos x="T8" y="T9"/>
                </a:cxn>
              </a:cxnLst>
              <a:rect l="0" t="0" r="r" b="b"/>
              <a:pathLst>
                <a:path w="73" h="236">
                  <a:moveTo>
                    <a:pt x="0" y="236"/>
                  </a:moveTo>
                  <a:lnTo>
                    <a:pt x="73" y="236"/>
                  </a:lnTo>
                  <a:lnTo>
                    <a:pt x="73" y="0"/>
                  </a:lnTo>
                  <a:lnTo>
                    <a:pt x="0" y="78"/>
                  </a:lnTo>
                  <a:lnTo>
                    <a:pt x="0" y="2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52" name="Group 31">
            <a:extLst>
              <a:ext uri="{FF2B5EF4-FFF2-40B4-BE49-F238E27FC236}">
                <a16:creationId xmlns:a16="http://schemas.microsoft.com/office/drawing/2014/main" id="{D0152DF4-E835-4D8D-9DEF-D4F90BA5573E}"/>
              </a:ext>
            </a:extLst>
          </p:cNvPr>
          <p:cNvGrpSpPr>
            <a:grpSpLocks noChangeAspect="1"/>
          </p:cNvGrpSpPr>
          <p:nvPr/>
        </p:nvGrpSpPr>
        <p:grpSpPr bwMode="auto">
          <a:xfrm>
            <a:off x="10462563" y="4942063"/>
            <a:ext cx="319082" cy="284472"/>
            <a:chOff x="2265" y="518"/>
            <a:chExt cx="378" cy="337"/>
          </a:xfrm>
        </p:grpSpPr>
        <p:sp>
          <p:nvSpPr>
            <p:cNvPr id="54" name="Freeform 32">
              <a:extLst>
                <a:ext uri="{FF2B5EF4-FFF2-40B4-BE49-F238E27FC236}">
                  <a16:creationId xmlns:a16="http://schemas.microsoft.com/office/drawing/2014/main" id="{66EB7E7C-1C31-40BF-AA05-4E6A45A3E344}"/>
                </a:ext>
              </a:extLst>
            </p:cNvPr>
            <p:cNvSpPr>
              <a:spLocks noEditPoints="1"/>
            </p:cNvSpPr>
            <p:nvPr/>
          </p:nvSpPr>
          <p:spPr bwMode="auto">
            <a:xfrm>
              <a:off x="2265" y="595"/>
              <a:ext cx="257" cy="260"/>
            </a:xfrm>
            <a:custGeom>
              <a:avLst/>
              <a:gdLst>
                <a:gd name="T0" fmla="*/ 17 w 17"/>
                <a:gd name="T1" fmla="*/ 10 h 17"/>
                <a:gd name="T2" fmla="*/ 17 w 17"/>
                <a:gd name="T3" fmla="*/ 8 h 17"/>
                <a:gd name="T4" fmla="*/ 15 w 17"/>
                <a:gd name="T5" fmla="*/ 8 h 17"/>
                <a:gd name="T6" fmla="*/ 14 w 17"/>
                <a:gd name="T7" fmla="*/ 4 h 17"/>
                <a:gd name="T8" fmla="*/ 15 w 17"/>
                <a:gd name="T9" fmla="*/ 3 h 17"/>
                <a:gd name="T10" fmla="*/ 14 w 17"/>
                <a:gd name="T11" fmla="*/ 2 h 17"/>
                <a:gd name="T12" fmla="*/ 13 w 17"/>
                <a:gd name="T13" fmla="*/ 2 h 17"/>
                <a:gd name="T14" fmla="*/ 13 w 17"/>
                <a:gd name="T15" fmla="*/ 3 h 17"/>
                <a:gd name="T16" fmla="*/ 10 w 17"/>
                <a:gd name="T17" fmla="*/ 2 h 17"/>
                <a:gd name="T18" fmla="*/ 10 w 17"/>
                <a:gd name="T19" fmla="*/ 0 h 17"/>
                <a:gd name="T20" fmla="*/ 8 w 17"/>
                <a:gd name="T21" fmla="*/ 0 h 17"/>
                <a:gd name="T22" fmla="*/ 8 w 17"/>
                <a:gd name="T23" fmla="*/ 2 h 17"/>
                <a:gd name="T24" fmla="*/ 4 w 17"/>
                <a:gd name="T25" fmla="*/ 3 h 17"/>
                <a:gd name="T26" fmla="*/ 3 w 17"/>
                <a:gd name="T27" fmla="*/ 2 h 17"/>
                <a:gd name="T28" fmla="*/ 2 w 17"/>
                <a:gd name="T29" fmla="*/ 3 h 17"/>
                <a:gd name="T30" fmla="*/ 3 w 17"/>
                <a:gd name="T31" fmla="*/ 4 h 17"/>
                <a:gd name="T32" fmla="*/ 2 w 17"/>
                <a:gd name="T33" fmla="*/ 8 h 17"/>
                <a:gd name="T34" fmla="*/ 0 w 17"/>
                <a:gd name="T35" fmla="*/ 8 h 17"/>
                <a:gd name="T36" fmla="*/ 0 w 17"/>
                <a:gd name="T37" fmla="*/ 10 h 17"/>
                <a:gd name="T38" fmla="*/ 2 w 17"/>
                <a:gd name="T39" fmla="*/ 10 h 17"/>
                <a:gd name="T40" fmla="*/ 3 w 17"/>
                <a:gd name="T41" fmla="*/ 13 h 17"/>
                <a:gd name="T42" fmla="*/ 2 w 17"/>
                <a:gd name="T43" fmla="*/ 14 h 17"/>
                <a:gd name="T44" fmla="*/ 3 w 17"/>
                <a:gd name="T45" fmla="*/ 15 h 17"/>
                <a:gd name="T46" fmla="*/ 5 w 17"/>
                <a:gd name="T47" fmla="*/ 14 h 17"/>
                <a:gd name="T48" fmla="*/ 8 w 17"/>
                <a:gd name="T49" fmla="*/ 15 h 17"/>
                <a:gd name="T50" fmla="*/ 8 w 17"/>
                <a:gd name="T51" fmla="*/ 17 h 17"/>
                <a:gd name="T52" fmla="*/ 10 w 17"/>
                <a:gd name="T53" fmla="*/ 17 h 17"/>
                <a:gd name="T54" fmla="*/ 10 w 17"/>
                <a:gd name="T55" fmla="*/ 15 h 17"/>
                <a:gd name="T56" fmla="*/ 13 w 17"/>
                <a:gd name="T57" fmla="*/ 14 h 17"/>
                <a:gd name="T58" fmla="*/ 13 w 17"/>
                <a:gd name="T59" fmla="*/ 15 h 17"/>
                <a:gd name="T60" fmla="*/ 14 w 17"/>
                <a:gd name="T61" fmla="*/ 15 h 17"/>
                <a:gd name="T62" fmla="*/ 15 w 17"/>
                <a:gd name="T63" fmla="*/ 14 h 17"/>
                <a:gd name="T64" fmla="*/ 14 w 17"/>
                <a:gd name="T65" fmla="*/ 13 h 17"/>
                <a:gd name="T66" fmla="*/ 15 w 17"/>
                <a:gd name="T67" fmla="*/ 10 h 17"/>
                <a:gd name="T68" fmla="*/ 17 w 17"/>
                <a:gd name="T69" fmla="*/ 10 h 17"/>
                <a:gd name="T70" fmla="*/ 13 w 17"/>
                <a:gd name="T71" fmla="*/ 10 h 17"/>
                <a:gd name="T72" fmla="*/ 9 w 17"/>
                <a:gd name="T73" fmla="*/ 14 h 17"/>
                <a:gd name="T74" fmla="*/ 4 w 17"/>
                <a:gd name="T75" fmla="*/ 9 h 17"/>
                <a:gd name="T76" fmla="*/ 9 w 17"/>
                <a:gd name="T77" fmla="*/ 4 h 17"/>
                <a:gd name="T78" fmla="*/ 13 w 17"/>
                <a:gd name="T79" fmla="*/ 7 h 17"/>
                <a:gd name="T80" fmla="*/ 14 w 17"/>
                <a:gd name="T81" fmla="*/ 9 h 17"/>
                <a:gd name="T82" fmla="*/ 13 w 17"/>
                <a:gd name="T83"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 h="17">
                  <a:moveTo>
                    <a:pt x="17" y="10"/>
                  </a:moveTo>
                  <a:cubicBezTo>
                    <a:pt x="17" y="8"/>
                    <a:pt x="17" y="8"/>
                    <a:pt x="17" y="8"/>
                  </a:cubicBezTo>
                  <a:cubicBezTo>
                    <a:pt x="15" y="8"/>
                    <a:pt x="15" y="8"/>
                    <a:pt x="15" y="8"/>
                  </a:cubicBezTo>
                  <a:cubicBezTo>
                    <a:pt x="15" y="6"/>
                    <a:pt x="15" y="5"/>
                    <a:pt x="14" y="4"/>
                  </a:cubicBezTo>
                  <a:cubicBezTo>
                    <a:pt x="15" y="3"/>
                    <a:pt x="15" y="3"/>
                    <a:pt x="15" y="3"/>
                  </a:cubicBezTo>
                  <a:cubicBezTo>
                    <a:pt x="14" y="2"/>
                    <a:pt x="14" y="2"/>
                    <a:pt x="14" y="2"/>
                  </a:cubicBezTo>
                  <a:cubicBezTo>
                    <a:pt x="13" y="2"/>
                    <a:pt x="13" y="2"/>
                    <a:pt x="13" y="2"/>
                  </a:cubicBezTo>
                  <a:cubicBezTo>
                    <a:pt x="13" y="3"/>
                    <a:pt x="13" y="3"/>
                    <a:pt x="13" y="3"/>
                  </a:cubicBezTo>
                  <a:cubicBezTo>
                    <a:pt x="12" y="2"/>
                    <a:pt x="11" y="2"/>
                    <a:pt x="10" y="2"/>
                  </a:cubicBezTo>
                  <a:cubicBezTo>
                    <a:pt x="10" y="0"/>
                    <a:pt x="10" y="0"/>
                    <a:pt x="10" y="0"/>
                  </a:cubicBezTo>
                  <a:cubicBezTo>
                    <a:pt x="8" y="0"/>
                    <a:pt x="8" y="0"/>
                    <a:pt x="8" y="0"/>
                  </a:cubicBezTo>
                  <a:cubicBezTo>
                    <a:pt x="8" y="2"/>
                    <a:pt x="8" y="2"/>
                    <a:pt x="8" y="2"/>
                  </a:cubicBezTo>
                  <a:cubicBezTo>
                    <a:pt x="6" y="2"/>
                    <a:pt x="5" y="2"/>
                    <a:pt x="4" y="3"/>
                  </a:cubicBezTo>
                  <a:cubicBezTo>
                    <a:pt x="3" y="2"/>
                    <a:pt x="3" y="2"/>
                    <a:pt x="3" y="2"/>
                  </a:cubicBezTo>
                  <a:cubicBezTo>
                    <a:pt x="2" y="3"/>
                    <a:pt x="2" y="3"/>
                    <a:pt x="2" y="3"/>
                  </a:cubicBezTo>
                  <a:cubicBezTo>
                    <a:pt x="3" y="4"/>
                    <a:pt x="3" y="4"/>
                    <a:pt x="3" y="4"/>
                  </a:cubicBezTo>
                  <a:cubicBezTo>
                    <a:pt x="2" y="5"/>
                    <a:pt x="2" y="6"/>
                    <a:pt x="2" y="8"/>
                  </a:cubicBezTo>
                  <a:cubicBezTo>
                    <a:pt x="0" y="8"/>
                    <a:pt x="0" y="8"/>
                    <a:pt x="0" y="8"/>
                  </a:cubicBezTo>
                  <a:cubicBezTo>
                    <a:pt x="0" y="10"/>
                    <a:pt x="0" y="10"/>
                    <a:pt x="0" y="10"/>
                  </a:cubicBezTo>
                  <a:cubicBezTo>
                    <a:pt x="2" y="10"/>
                    <a:pt x="2" y="10"/>
                    <a:pt x="2" y="10"/>
                  </a:cubicBezTo>
                  <a:cubicBezTo>
                    <a:pt x="2" y="11"/>
                    <a:pt x="2" y="12"/>
                    <a:pt x="3" y="13"/>
                  </a:cubicBezTo>
                  <a:cubicBezTo>
                    <a:pt x="2" y="14"/>
                    <a:pt x="2" y="14"/>
                    <a:pt x="2" y="14"/>
                  </a:cubicBezTo>
                  <a:cubicBezTo>
                    <a:pt x="3" y="15"/>
                    <a:pt x="3" y="15"/>
                    <a:pt x="3" y="15"/>
                  </a:cubicBezTo>
                  <a:cubicBezTo>
                    <a:pt x="5" y="14"/>
                    <a:pt x="5" y="14"/>
                    <a:pt x="5" y="14"/>
                  </a:cubicBezTo>
                  <a:cubicBezTo>
                    <a:pt x="5" y="15"/>
                    <a:pt x="6" y="15"/>
                    <a:pt x="8" y="15"/>
                  </a:cubicBezTo>
                  <a:cubicBezTo>
                    <a:pt x="8" y="17"/>
                    <a:pt x="8" y="17"/>
                    <a:pt x="8" y="17"/>
                  </a:cubicBezTo>
                  <a:cubicBezTo>
                    <a:pt x="10" y="17"/>
                    <a:pt x="10" y="17"/>
                    <a:pt x="10" y="17"/>
                  </a:cubicBezTo>
                  <a:cubicBezTo>
                    <a:pt x="10" y="15"/>
                    <a:pt x="10" y="15"/>
                    <a:pt x="10" y="15"/>
                  </a:cubicBezTo>
                  <a:cubicBezTo>
                    <a:pt x="11" y="15"/>
                    <a:pt x="12" y="15"/>
                    <a:pt x="13" y="14"/>
                  </a:cubicBezTo>
                  <a:cubicBezTo>
                    <a:pt x="13" y="15"/>
                    <a:pt x="13" y="15"/>
                    <a:pt x="13" y="15"/>
                  </a:cubicBezTo>
                  <a:cubicBezTo>
                    <a:pt x="14" y="15"/>
                    <a:pt x="14" y="15"/>
                    <a:pt x="14" y="15"/>
                  </a:cubicBezTo>
                  <a:cubicBezTo>
                    <a:pt x="15" y="14"/>
                    <a:pt x="15" y="14"/>
                    <a:pt x="15" y="14"/>
                  </a:cubicBezTo>
                  <a:cubicBezTo>
                    <a:pt x="14" y="13"/>
                    <a:pt x="14" y="13"/>
                    <a:pt x="14" y="13"/>
                  </a:cubicBezTo>
                  <a:cubicBezTo>
                    <a:pt x="15" y="12"/>
                    <a:pt x="15" y="11"/>
                    <a:pt x="15" y="10"/>
                  </a:cubicBezTo>
                  <a:lnTo>
                    <a:pt x="17" y="10"/>
                  </a:lnTo>
                  <a:close/>
                  <a:moveTo>
                    <a:pt x="13" y="10"/>
                  </a:moveTo>
                  <a:cubicBezTo>
                    <a:pt x="13" y="12"/>
                    <a:pt x="11" y="14"/>
                    <a:pt x="9" y="14"/>
                  </a:cubicBezTo>
                  <a:cubicBezTo>
                    <a:pt x="6" y="14"/>
                    <a:pt x="4" y="11"/>
                    <a:pt x="4" y="9"/>
                  </a:cubicBezTo>
                  <a:cubicBezTo>
                    <a:pt x="4" y="6"/>
                    <a:pt x="6" y="4"/>
                    <a:pt x="9" y="4"/>
                  </a:cubicBezTo>
                  <a:cubicBezTo>
                    <a:pt x="11" y="4"/>
                    <a:pt x="13" y="5"/>
                    <a:pt x="13" y="7"/>
                  </a:cubicBezTo>
                  <a:cubicBezTo>
                    <a:pt x="14" y="7"/>
                    <a:pt x="14" y="8"/>
                    <a:pt x="14" y="9"/>
                  </a:cubicBezTo>
                  <a:cubicBezTo>
                    <a:pt x="14" y="9"/>
                    <a:pt x="14" y="10"/>
                    <a:pt x="13" y="1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 name="Freeform 34">
              <a:extLst>
                <a:ext uri="{FF2B5EF4-FFF2-40B4-BE49-F238E27FC236}">
                  <a16:creationId xmlns:a16="http://schemas.microsoft.com/office/drawing/2014/main" id="{6D212CEE-AED1-4033-9183-789644C74DCD}"/>
                </a:ext>
              </a:extLst>
            </p:cNvPr>
            <p:cNvSpPr>
              <a:spLocks noEditPoints="1"/>
            </p:cNvSpPr>
            <p:nvPr/>
          </p:nvSpPr>
          <p:spPr bwMode="auto">
            <a:xfrm>
              <a:off x="2522" y="702"/>
              <a:ext cx="121" cy="122"/>
            </a:xfrm>
            <a:custGeom>
              <a:avLst/>
              <a:gdLst>
                <a:gd name="T0" fmla="*/ 7 w 8"/>
                <a:gd name="T1" fmla="*/ 2 h 8"/>
                <a:gd name="T2" fmla="*/ 7 w 8"/>
                <a:gd name="T3" fmla="*/ 2 h 8"/>
                <a:gd name="T4" fmla="*/ 7 w 8"/>
                <a:gd name="T5" fmla="*/ 1 h 8"/>
                <a:gd name="T6" fmla="*/ 6 w 8"/>
                <a:gd name="T7" fmla="*/ 1 h 8"/>
                <a:gd name="T8" fmla="*/ 5 w 8"/>
                <a:gd name="T9" fmla="*/ 1 h 8"/>
                <a:gd name="T10" fmla="*/ 5 w 8"/>
                <a:gd name="T11" fmla="*/ 0 h 8"/>
                <a:gd name="T12" fmla="*/ 4 w 8"/>
                <a:gd name="T13" fmla="*/ 0 h 8"/>
                <a:gd name="T14" fmla="*/ 4 w 8"/>
                <a:gd name="T15" fmla="*/ 1 h 8"/>
                <a:gd name="T16" fmla="*/ 2 w 8"/>
                <a:gd name="T17" fmla="*/ 1 h 8"/>
                <a:gd name="T18" fmla="*/ 1 w 8"/>
                <a:gd name="T19" fmla="*/ 1 h 8"/>
                <a:gd name="T20" fmla="*/ 1 w 8"/>
                <a:gd name="T21" fmla="*/ 2 h 8"/>
                <a:gd name="T22" fmla="*/ 1 w 8"/>
                <a:gd name="T23" fmla="*/ 2 h 8"/>
                <a:gd name="T24" fmla="*/ 1 w 8"/>
                <a:gd name="T25" fmla="*/ 4 h 8"/>
                <a:gd name="T26" fmla="*/ 0 w 8"/>
                <a:gd name="T27" fmla="*/ 4 h 8"/>
                <a:gd name="T28" fmla="*/ 0 w 8"/>
                <a:gd name="T29" fmla="*/ 5 h 8"/>
                <a:gd name="T30" fmla="*/ 1 w 8"/>
                <a:gd name="T31" fmla="*/ 5 h 8"/>
                <a:gd name="T32" fmla="*/ 1 w 8"/>
                <a:gd name="T33" fmla="*/ 6 h 8"/>
                <a:gd name="T34" fmla="*/ 1 w 8"/>
                <a:gd name="T35" fmla="*/ 7 h 8"/>
                <a:gd name="T36" fmla="*/ 2 w 8"/>
                <a:gd name="T37" fmla="*/ 8 h 8"/>
                <a:gd name="T38" fmla="*/ 2 w 8"/>
                <a:gd name="T39" fmla="*/ 7 h 8"/>
                <a:gd name="T40" fmla="*/ 4 w 8"/>
                <a:gd name="T41" fmla="*/ 8 h 8"/>
                <a:gd name="T42" fmla="*/ 4 w 8"/>
                <a:gd name="T43" fmla="*/ 8 h 8"/>
                <a:gd name="T44" fmla="*/ 5 w 8"/>
                <a:gd name="T45" fmla="*/ 8 h 8"/>
                <a:gd name="T46" fmla="*/ 5 w 8"/>
                <a:gd name="T47" fmla="*/ 8 h 8"/>
                <a:gd name="T48" fmla="*/ 6 w 8"/>
                <a:gd name="T49" fmla="*/ 7 h 8"/>
                <a:gd name="T50" fmla="*/ 7 w 8"/>
                <a:gd name="T51" fmla="*/ 8 h 8"/>
                <a:gd name="T52" fmla="*/ 7 w 8"/>
                <a:gd name="T53" fmla="*/ 7 h 8"/>
                <a:gd name="T54" fmla="*/ 7 w 8"/>
                <a:gd name="T55" fmla="*/ 6 h 8"/>
                <a:gd name="T56" fmla="*/ 8 w 8"/>
                <a:gd name="T57" fmla="*/ 5 h 8"/>
                <a:gd name="T58" fmla="*/ 8 w 8"/>
                <a:gd name="T59" fmla="*/ 5 h 8"/>
                <a:gd name="T60" fmla="*/ 8 w 8"/>
                <a:gd name="T61" fmla="*/ 4 h 8"/>
                <a:gd name="T62" fmla="*/ 8 w 8"/>
                <a:gd name="T63" fmla="*/ 4 h 8"/>
                <a:gd name="T64" fmla="*/ 7 w 8"/>
                <a:gd name="T65" fmla="*/ 2 h 8"/>
                <a:gd name="T66" fmla="*/ 4 w 8"/>
                <a:gd name="T67" fmla="*/ 7 h 8"/>
                <a:gd name="T68" fmla="*/ 2 w 8"/>
                <a:gd name="T69" fmla="*/ 4 h 8"/>
                <a:gd name="T70" fmla="*/ 4 w 8"/>
                <a:gd name="T71" fmla="*/ 2 h 8"/>
                <a:gd name="T72" fmla="*/ 7 w 8"/>
                <a:gd name="T73" fmla="*/ 4 h 8"/>
                <a:gd name="T74" fmla="*/ 4 w 8"/>
                <a:gd name="T75"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 h="8">
                  <a:moveTo>
                    <a:pt x="7" y="2"/>
                  </a:moveTo>
                  <a:cubicBezTo>
                    <a:pt x="7" y="2"/>
                    <a:pt x="7" y="2"/>
                    <a:pt x="7" y="2"/>
                  </a:cubicBezTo>
                  <a:cubicBezTo>
                    <a:pt x="7" y="1"/>
                    <a:pt x="7" y="1"/>
                    <a:pt x="7" y="1"/>
                  </a:cubicBezTo>
                  <a:cubicBezTo>
                    <a:pt x="6" y="1"/>
                    <a:pt x="6" y="1"/>
                    <a:pt x="6" y="1"/>
                  </a:cubicBezTo>
                  <a:cubicBezTo>
                    <a:pt x="6" y="1"/>
                    <a:pt x="5" y="1"/>
                    <a:pt x="5" y="1"/>
                  </a:cubicBezTo>
                  <a:cubicBezTo>
                    <a:pt x="5" y="0"/>
                    <a:pt x="5" y="0"/>
                    <a:pt x="5" y="0"/>
                  </a:cubicBezTo>
                  <a:cubicBezTo>
                    <a:pt x="4" y="0"/>
                    <a:pt x="4" y="0"/>
                    <a:pt x="4" y="0"/>
                  </a:cubicBezTo>
                  <a:cubicBezTo>
                    <a:pt x="4" y="1"/>
                    <a:pt x="4" y="1"/>
                    <a:pt x="4" y="1"/>
                  </a:cubicBezTo>
                  <a:cubicBezTo>
                    <a:pt x="3" y="1"/>
                    <a:pt x="3" y="1"/>
                    <a:pt x="2" y="1"/>
                  </a:cubicBezTo>
                  <a:cubicBezTo>
                    <a:pt x="1" y="1"/>
                    <a:pt x="1" y="1"/>
                    <a:pt x="1" y="1"/>
                  </a:cubicBezTo>
                  <a:cubicBezTo>
                    <a:pt x="1" y="2"/>
                    <a:pt x="1" y="2"/>
                    <a:pt x="1" y="2"/>
                  </a:cubicBezTo>
                  <a:cubicBezTo>
                    <a:pt x="1" y="2"/>
                    <a:pt x="1" y="2"/>
                    <a:pt x="1" y="2"/>
                  </a:cubicBezTo>
                  <a:cubicBezTo>
                    <a:pt x="1" y="3"/>
                    <a:pt x="1" y="3"/>
                    <a:pt x="1" y="4"/>
                  </a:cubicBezTo>
                  <a:cubicBezTo>
                    <a:pt x="0" y="4"/>
                    <a:pt x="0" y="4"/>
                    <a:pt x="0" y="4"/>
                  </a:cubicBezTo>
                  <a:cubicBezTo>
                    <a:pt x="0" y="5"/>
                    <a:pt x="0" y="5"/>
                    <a:pt x="0" y="5"/>
                  </a:cubicBezTo>
                  <a:cubicBezTo>
                    <a:pt x="1" y="5"/>
                    <a:pt x="1" y="5"/>
                    <a:pt x="1" y="5"/>
                  </a:cubicBezTo>
                  <a:cubicBezTo>
                    <a:pt x="1" y="5"/>
                    <a:pt x="1" y="6"/>
                    <a:pt x="1" y="6"/>
                  </a:cubicBezTo>
                  <a:cubicBezTo>
                    <a:pt x="1" y="7"/>
                    <a:pt x="1" y="7"/>
                    <a:pt x="1" y="7"/>
                  </a:cubicBezTo>
                  <a:cubicBezTo>
                    <a:pt x="2" y="8"/>
                    <a:pt x="2" y="8"/>
                    <a:pt x="2" y="8"/>
                  </a:cubicBezTo>
                  <a:cubicBezTo>
                    <a:pt x="2" y="7"/>
                    <a:pt x="2" y="7"/>
                    <a:pt x="2" y="7"/>
                  </a:cubicBezTo>
                  <a:cubicBezTo>
                    <a:pt x="3" y="7"/>
                    <a:pt x="3" y="8"/>
                    <a:pt x="4" y="8"/>
                  </a:cubicBezTo>
                  <a:cubicBezTo>
                    <a:pt x="4" y="8"/>
                    <a:pt x="4" y="8"/>
                    <a:pt x="4" y="8"/>
                  </a:cubicBezTo>
                  <a:cubicBezTo>
                    <a:pt x="5" y="8"/>
                    <a:pt x="5" y="8"/>
                    <a:pt x="5" y="8"/>
                  </a:cubicBezTo>
                  <a:cubicBezTo>
                    <a:pt x="5" y="8"/>
                    <a:pt x="5" y="8"/>
                    <a:pt x="5" y="8"/>
                  </a:cubicBezTo>
                  <a:cubicBezTo>
                    <a:pt x="5" y="7"/>
                    <a:pt x="6" y="7"/>
                    <a:pt x="6" y="7"/>
                  </a:cubicBezTo>
                  <a:cubicBezTo>
                    <a:pt x="7" y="8"/>
                    <a:pt x="7" y="8"/>
                    <a:pt x="7" y="8"/>
                  </a:cubicBezTo>
                  <a:cubicBezTo>
                    <a:pt x="7" y="7"/>
                    <a:pt x="7" y="7"/>
                    <a:pt x="7" y="7"/>
                  </a:cubicBezTo>
                  <a:cubicBezTo>
                    <a:pt x="7" y="6"/>
                    <a:pt x="7" y="6"/>
                    <a:pt x="7" y="6"/>
                  </a:cubicBezTo>
                  <a:cubicBezTo>
                    <a:pt x="7" y="6"/>
                    <a:pt x="7" y="5"/>
                    <a:pt x="8" y="5"/>
                  </a:cubicBezTo>
                  <a:cubicBezTo>
                    <a:pt x="8" y="5"/>
                    <a:pt x="8" y="5"/>
                    <a:pt x="8" y="5"/>
                  </a:cubicBezTo>
                  <a:cubicBezTo>
                    <a:pt x="8" y="4"/>
                    <a:pt x="8" y="4"/>
                    <a:pt x="8" y="4"/>
                  </a:cubicBezTo>
                  <a:cubicBezTo>
                    <a:pt x="8" y="4"/>
                    <a:pt x="8" y="4"/>
                    <a:pt x="8" y="4"/>
                  </a:cubicBezTo>
                  <a:cubicBezTo>
                    <a:pt x="7" y="3"/>
                    <a:pt x="7" y="3"/>
                    <a:pt x="7" y="2"/>
                  </a:cubicBezTo>
                  <a:close/>
                  <a:moveTo>
                    <a:pt x="4" y="7"/>
                  </a:moveTo>
                  <a:cubicBezTo>
                    <a:pt x="3" y="7"/>
                    <a:pt x="2" y="6"/>
                    <a:pt x="2" y="4"/>
                  </a:cubicBezTo>
                  <a:cubicBezTo>
                    <a:pt x="2" y="3"/>
                    <a:pt x="3" y="2"/>
                    <a:pt x="4" y="2"/>
                  </a:cubicBezTo>
                  <a:cubicBezTo>
                    <a:pt x="6" y="2"/>
                    <a:pt x="7" y="3"/>
                    <a:pt x="7" y="4"/>
                  </a:cubicBezTo>
                  <a:cubicBezTo>
                    <a:pt x="7" y="6"/>
                    <a:pt x="6" y="7"/>
                    <a:pt x="4" y="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 name="Freeform 35">
              <a:extLst>
                <a:ext uri="{FF2B5EF4-FFF2-40B4-BE49-F238E27FC236}">
                  <a16:creationId xmlns:a16="http://schemas.microsoft.com/office/drawing/2014/main" id="{A6E2B3E5-48F0-4697-BD09-65180A9425C8}"/>
                </a:ext>
              </a:extLst>
            </p:cNvPr>
            <p:cNvSpPr>
              <a:spLocks noEditPoints="1"/>
            </p:cNvSpPr>
            <p:nvPr/>
          </p:nvSpPr>
          <p:spPr bwMode="auto">
            <a:xfrm>
              <a:off x="2477" y="518"/>
              <a:ext cx="166" cy="169"/>
            </a:xfrm>
            <a:custGeom>
              <a:avLst/>
              <a:gdLst>
                <a:gd name="T0" fmla="*/ 10 w 11"/>
                <a:gd name="T1" fmla="*/ 5 h 11"/>
                <a:gd name="T2" fmla="*/ 9 w 11"/>
                <a:gd name="T3" fmla="*/ 3 h 11"/>
                <a:gd name="T4" fmla="*/ 10 w 11"/>
                <a:gd name="T5" fmla="*/ 2 h 11"/>
                <a:gd name="T6" fmla="*/ 9 w 11"/>
                <a:gd name="T7" fmla="*/ 1 h 11"/>
                <a:gd name="T8" fmla="*/ 8 w 11"/>
                <a:gd name="T9" fmla="*/ 2 h 11"/>
                <a:gd name="T10" fmla="*/ 6 w 11"/>
                <a:gd name="T11" fmla="*/ 1 h 11"/>
                <a:gd name="T12" fmla="*/ 6 w 11"/>
                <a:gd name="T13" fmla="*/ 0 h 11"/>
                <a:gd name="T14" fmla="*/ 5 w 11"/>
                <a:gd name="T15" fmla="*/ 0 h 11"/>
                <a:gd name="T16" fmla="*/ 5 w 11"/>
                <a:gd name="T17" fmla="*/ 1 h 11"/>
                <a:gd name="T18" fmla="*/ 3 w 11"/>
                <a:gd name="T19" fmla="*/ 2 h 11"/>
                <a:gd name="T20" fmla="*/ 2 w 11"/>
                <a:gd name="T21" fmla="*/ 1 h 11"/>
                <a:gd name="T22" fmla="*/ 1 w 11"/>
                <a:gd name="T23" fmla="*/ 2 h 11"/>
                <a:gd name="T24" fmla="*/ 2 w 11"/>
                <a:gd name="T25" fmla="*/ 3 h 11"/>
                <a:gd name="T26" fmla="*/ 1 w 11"/>
                <a:gd name="T27" fmla="*/ 5 h 11"/>
                <a:gd name="T28" fmla="*/ 0 w 11"/>
                <a:gd name="T29" fmla="*/ 5 h 11"/>
                <a:gd name="T30" fmla="*/ 0 w 11"/>
                <a:gd name="T31" fmla="*/ 6 h 11"/>
                <a:gd name="T32" fmla="*/ 1 w 11"/>
                <a:gd name="T33" fmla="*/ 6 h 11"/>
                <a:gd name="T34" fmla="*/ 2 w 11"/>
                <a:gd name="T35" fmla="*/ 8 h 11"/>
                <a:gd name="T36" fmla="*/ 1 w 11"/>
                <a:gd name="T37" fmla="*/ 9 h 11"/>
                <a:gd name="T38" fmla="*/ 2 w 11"/>
                <a:gd name="T39" fmla="*/ 10 h 11"/>
                <a:gd name="T40" fmla="*/ 3 w 11"/>
                <a:gd name="T41" fmla="*/ 9 h 11"/>
                <a:gd name="T42" fmla="*/ 5 w 11"/>
                <a:gd name="T43" fmla="*/ 10 h 11"/>
                <a:gd name="T44" fmla="*/ 5 w 11"/>
                <a:gd name="T45" fmla="*/ 11 h 11"/>
                <a:gd name="T46" fmla="*/ 6 w 11"/>
                <a:gd name="T47" fmla="*/ 11 h 11"/>
                <a:gd name="T48" fmla="*/ 6 w 11"/>
                <a:gd name="T49" fmla="*/ 10 h 11"/>
                <a:gd name="T50" fmla="*/ 8 w 11"/>
                <a:gd name="T51" fmla="*/ 9 h 11"/>
                <a:gd name="T52" fmla="*/ 9 w 11"/>
                <a:gd name="T53" fmla="*/ 10 h 11"/>
                <a:gd name="T54" fmla="*/ 10 w 11"/>
                <a:gd name="T55" fmla="*/ 9 h 11"/>
                <a:gd name="T56" fmla="*/ 9 w 11"/>
                <a:gd name="T57" fmla="*/ 8 h 11"/>
                <a:gd name="T58" fmla="*/ 10 w 11"/>
                <a:gd name="T59" fmla="*/ 6 h 11"/>
                <a:gd name="T60" fmla="*/ 11 w 11"/>
                <a:gd name="T61" fmla="*/ 6 h 11"/>
                <a:gd name="T62" fmla="*/ 11 w 11"/>
                <a:gd name="T63" fmla="*/ 5 h 11"/>
                <a:gd name="T64" fmla="*/ 10 w 11"/>
                <a:gd name="T65" fmla="*/ 5 h 11"/>
                <a:gd name="T66" fmla="*/ 6 w 11"/>
                <a:gd name="T67" fmla="*/ 9 h 11"/>
                <a:gd name="T68" fmla="*/ 2 w 11"/>
                <a:gd name="T69" fmla="*/ 6 h 11"/>
                <a:gd name="T70" fmla="*/ 6 w 11"/>
                <a:gd name="T71" fmla="*/ 2 h 11"/>
                <a:gd name="T72" fmla="*/ 9 w 11"/>
                <a:gd name="T73" fmla="*/ 6 h 11"/>
                <a:gd name="T74" fmla="*/ 6 w 11"/>
                <a:gd name="T75"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 h="11">
                  <a:moveTo>
                    <a:pt x="10" y="5"/>
                  </a:moveTo>
                  <a:cubicBezTo>
                    <a:pt x="10" y="4"/>
                    <a:pt x="10" y="3"/>
                    <a:pt x="9" y="3"/>
                  </a:cubicBezTo>
                  <a:cubicBezTo>
                    <a:pt x="10" y="2"/>
                    <a:pt x="10" y="2"/>
                    <a:pt x="10" y="2"/>
                  </a:cubicBezTo>
                  <a:cubicBezTo>
                    <a:pt x="9" y="1"/>
                    <a:pt x="9" y="1"/>
                    <a:pt x="9" y="1"/>
                  </a:cubicBezTo>
                  <a:cubicBezTo>
                    <a:pt x="8" y="2"/>
                    <a:pt x="8" y="2"/>
                    <a:pt x="8" y="2"/>
                  </a:cubicBezTo>
                  <a:cubicBezTo>
                    <a:pt x="8" y="1"/>
                    <a:pt x="7" y="1"/>
                    <a:pt x="6" y="1"/>
                  </a:cubicBezTo>
                  <a:cubicBezTo>
                    <a:pt x="6" y="0"/>
                    <a:pt x="6" y="0"/>
                    <a:pt x="6" y="0"/>
                  </a:cubicBezTo>
                  <a:cubicBezTo>
                    <a:pt x="5" y="0"/>
                    <a:pt x="5" y="0"/>
                    <a:pt x="5" y="0"/>
                  </a:cubicBezTo>
                  <a:cubicBezTo>
                    <a:pt x="5" y="1"/>
                    <a:pt x="5" y="1"/>
                    <a:pt x="5" y="1"/>
                  </a:cubicBezTo>
                  <a:cubicBezTo>
                    <a:pt x="4" y="1"/>
                    <a:pt x="4" y="1"/>
                    <a:pt x="3" y="2"/>
                  </a:cubicBezTo>
                  <a:cubicBezTo>
                    <a:pt x="2" y="1"/>
                    <a:pt x="2" y="1"/>
                    <a:pt x="2" y="1"/>
                  </a:cubicBezTo>
                  <a:cubicBezTo>
                    <a:pt x="1" y="2"/>
                    <a:pt x="1" y="2"/>
                    <a:pt x="1" y="2"/>
                  </a:cubicBezTo>
                  <a:cubicBezTo>
                    <a:pt x="2" y="3"/>
                    <a:pt x="2" y="3"/>
                    <a:pt x="2" y="3"/>
                  </a:cubicBezTo>
                  <a:cubicBezTo>
                    <a:pt x="2" y="3"/>
                    <a:pt x="1" y="4"/>
                    <a:pt x="1" y="5"/>
                  </a:cubicBezTo>
                  <a:cubicBezTo>
                    <a:pt x="0" y="5"/>
                    <a:pt x="0" y="5"/>
                    <a:pt x="0" y="5"/>
                  </a:cubicBezTo>
                  <a:cubicBezTo>
                    <a:pt x="0" y="6"/>
                    <a:pt x="0" y="6"/>
                    <a:pt x="0" y="6"/>
                  </a:cubicBezTo>
                  <a:cubicBezTo>
                    <a:pt x="1" y="6"/>
                    <a:pt x="1" y="6"/>
                    <a:pt x="1" y="6"/>
                  </a:cubicBezTo>
                  <a:cubicBezTo>
                    <a:pt x="1" y="7"/>
                    <a:pt x="2" y="8"/>
                    <a:pt x="2" y="8"/>
                  </a:cubicBezTo>
                  <a:cubicBezTo>
                    <a:pt x="1" y="9"/>
                    <a:pt x="1" y="9"/>
                    <a:pt x="1" y="9"/>
                  </a:cubicBezTo>
                  <a:cubicBezTo>
                    <a:pt x="2" y="10"/>
                    <a:pt x="2" y="10"/>
                    <a:pt x="2" y="10"/>
                  </a:cubicBezTo>
                  <a:cubicBezTo>
                    <a:pt x="3" y="9"/>
                    <a:pt x="3" y="9"/>
                    <a:pt x="3" y="9"/>
                  </a:cubicBezTo>
                  <a:cubicBezTo>
                    <a:pt x="4" y="10"/>
                    <a:pt x="4" y="10"/>
                    <a:pt x="5" y="10"/>
                  </a:cubicBezTo>
                  <a:cubicBezTo>
                    <a:pt x="5" y="11"/>
                    <a:pt x="5" y="11"/>
                    <a:pt x="5" y="11"/>
                  </a:cubicBezTo>
                  <a:cubicBezTo>
                    <a:pt x="6" y="11"/>
                    <a:pt x="6" y="11"/>
                    <a:pt x="6" y="11"/>
                  </a:cubicBezTo>
                  <a:cubicBezTo>
                    <a:pt x="6" y="10"/>
                    <a:pt x="6" y="10"/>
                    <a:pt x="6" y="10"/>
                  </a:cubicBezTo>
                  <a:cubicBezTo>
                    <a:pt x="7" y="10"/>
                    <a:pt x="8" y="10"/>
                    <a:pt x="8" y="9"/>
                  </a:cubicBezTo>
                  <a:cubicBezTo>
                    <a:pt x="9" y="10"/>
                    <a:pt x="9" y="10"/>
                    <a:pt x="9" y="10"/>
                  </a:cubicBezTo>
                  <a:cubicBezTo>
                    <a:pt x="10" y="9"/>
                    <a:pt x="10" y="9"/>
                    <a:pt x="10" y="9"/>
                  </a:cubicBezTo>
                  <a:cubicBezTo>
                    <a:pt x="9" y="8"/>
                    <a:pt x="9" y="8"/>
                    <a:pt x="9" y="8"/>
                  </a:cubicBezTo>
                  <a:cubicBezTo>
                    <a:pt x="10" y="8"/>
                    <a:pt x="10" y="7"/>
                    <a:pt x="10" y="6"/>
                  </a:cubicBezTo>
                  <a:cubicBezTo>
                    <a:pt x="11" y="6"/>
                    <a:pt x="11" y="6"/>
                    <a:pt x="11" y="6"/>
                  </a:cubicBezTo>
                  <a:cubicBezTo>
                    <a:pt x="11" y="5"/>
                    <a:pt x="11" y="5"/>
                    <a:pt x="11" y="5"/>
                  </a:cubicBezTo>
                  <a:lnTo>
                    <a:pt x="10" y="5"/>
                  </a:lnTo>
                  <a:close/>
                  <a:moveTo>
                    <a:pt x="6" y="9"/>
                  </a:moveTo>
                  <a:cubicBezTo>
                    <a:pt x="4" y="9"/>
                    <a:pt x="2" y="7"/>
                    <a:pt x="2" y="6"/>
                  </a:cubicBezTo>
                  <a:cubicBezTo>
                    <a:pt x="2" y="4"/>
                    <a:pt x="4" y="2"/>
                    <a:pt x="6" y="2"/>
                  </a:cubicBezTo>
                  <a:cubicBezTo>
                    <a:pt x="8" y="2"/>
                    <a:pt x="9" y="4"/>
                    <a:pt x="9" y="6"/>
                  </a:cubicBezTo>
                  <a:cubicBezTo>
                    <a:pt x="9" y="7"/>
                    <a:pt x="8" y="9"/>
                    <a:pt x="6" y="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60" name="Diagrama de flujo: proceso 59">
            <a:extLst>
              <a:ext uri="{FF2B5EF4-FFF2-40B4-BE49-F238E27FC236}">
                <a16:creationId xmlns:a16="http://schemas.microsoft.com/office/drawing/2014/main" id="{E9275464-F8B1-4E2C-9CDC-7B3DD83B88C2}"/>
              </a:ext>
            </a:extLst>
          </p:cNvPr>
          <p:cNvSpPr/>
          <p:nvPr/>
        </p:nvSpPr>
        <p:spPr>
          <a:xfrm>
            <a:off x="0" y="0"/>
            <a:ext cx="4360985" cy="6858000"/>
          </a:xfrm>
          <a:prstGeom prst="flowChartProcess">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1" name="CuadroTexto 60">
            <a:extLst>
              <a:ext uri="{FF2B5EF4-FFF2-40B4-BE49-F238E27FC236}">
                <a16:creationId xmlns:a16="http://schemas.microsoft.com/office/drawing/2014/main" id="{16F502DD-4F29-4412-965C-A0B307C85A0E}"/>
              </a:ext>
            </a:extLst>
          </p:cNvPr>
          <p:cNvSpPr txBox="1"/>
          <p:nvPr/>
        </p:nvSpPr>
        <p:spPr>
          <a:xfrm>
            <a:off x="104828" y="3701388"/>
            <a:ext cx="3742791" cy="707886"/>
          </a:xfrm>
          <a:prstGeom prst="rect">
            <a:avLst/>
          </a:prstGeom>
          <a:noFill/>
        </p:spPr>
        <p:txBody>
          <a:bodyPr wrap="square" rtlCol="0">
            <a:spAutoFit/>
          </a:bodyPr>
          <a:lstStyle/>
          <a:p>
            <a:pPr algn="ctr"/>
            <a:r>
              <a:rPr lang="es-CO" sz="4000" dirty="0">
                <a:solidFill>
                  <a:schemeClr val="bg1"/>
                </a:solidFill>
                <a:latin typeface="Arial Black" panose="020B0A04020102020204" pitchFamily="34" charset="0"/>
              </a:rPr>
              <a:t>SCHEDULE</a:t>
            </a:r>
          </a:p>
        </p:txBody>
      </p:sp>
      <p:pic>
        <p:nvPicPr>
          <p:cNvPr id="63" name="Gráfico 62">
            <a:extLst>
              <a:ext uri="{FF2B5EF4-FFF2-40B4-BE49-F238E27FC236}">
                <a16:creationId xmlns:a16="http://schemas.microsoft.com/office/drawing/2014/main" id="{BBA12014-2527-459A-AB02-C3D53C8C99B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3184" y="1999124"/>
            <a:ext cx="1506077" cy="1506077"/>
          </a:xfrm>
          <a:prstGeom prst="rect">
            <a:avLst/>
          </a:prstGeom>
        </p:spPr>
      </p:pic>
      <p:sp>
        <p:nvSpPr>
          <p:cNvPr id="64" name="CuadroTexto 63">
            <a:extLst>
              <a:ext uri="{FF2B5EF4-FFF2-40B4-BE49-F238E27FC236}">
                <a16:creationId xmlns:a16="http://schemas.microsoft.com/office/drawing/2014/main" id="{4D8F6B50-35C0-4937-8F01-418210457C24}"/>
              </a:ext>
            </a:extLst>
          </p:cNvPr>
          <p:cNvSpPr txBox="1"/>
          <p:nvPr/>
        </p:nvSpPr>
        <p:spPr>
          <a:xfrm>
            <a:off x="6849568" y="1886691"/>
            <a:ext cx="2938175" cy="633443"/>
          </a:xfrm>
          <a:prstGeom prst="rect">
            <a:avLst/>
          </a:prstGeom>
          <a:noFill/>
        </p:spPr>
        <p:txBody>
          <a:bodyPr wrap="square" rtlCol="0">
            <a:spAutoFit/>
          </a:bodyPr>
          <a:lstStyle/>
          <a:p>
            <a:pPr>
              <a:lnSpc>
                <a:spcPts val="1400"/>
              </a:lnSpc>
            </a:pPr>
            <a:r>
              <a:rPr lang="en-US" sz="1400" dirty="0">
                <a:solidFill>
                  <a:schemeClr val="bg1"/>
                </a:solidFill>
              </a:rPr>
              <a:t>Write the meeting topic </a:t>
            </a:r>
          </a:p>
          <a:p>
            <a:pPr>
              <a:lnSpc>
                <a:spcPts val="1400"/>
              </a:lnSpc>
            </a:pPr>
            <a:r>
              <a:rPr lang="en-US" sz="1400" b="1" dirty="0">
                <a:solidFill>
                  <a:schemeClr val="bg1"/>
                </a:solidFill>
              </a:rPr>
              <a:t>Hour: </a:t>
            </a:r>
          </a:p>
          <a:p>
            <a:pPr>
              <a:lnSpc>
                <a:spcPts val="1400"/>
              </a:lnSpc>
            </a:pPr>
            <a:r>
              <a:rPr lang="en-US" sz="1400" b="1" dirty="0">
                <a:solidFill>
                  <a:schemeClr val="bg1"/>
                </a:solidFill>
              </a:rPr>
              <a:t>Speaker:</a:t>
            </a:r>
          </a:p>
        </p:txBody>
      </p:sp>
      <p:sp>
        <p:nvSpPr>
          <p:cNvPr id="65" name="CuadroTexto 64">
            <a:extLst>
              <a:ext uri="{FF2B5EF4-FFF2-40B4-BE49-F238E27FC236}">
                <a16:creationId xmlns:a16="http://schemas.microsoft.com/office/drawing/2014/main" id="{6E89DF68-548A-4B5F-9429-2815FC158D85}"/>
              </a:ext>
            </a:extLst>
          </p:cNvPr>
          <p:cNvSpPr txBox="1"/>
          <p:nvPr/>
        </p:nvSpPr>
        <p:spPr>
          <a:xfrm>
            <a:off x="6849567" y="2824256"/>
            <a:ext cx="2938175" cy="633443"/>
          </a:xfrm>
          <a:prstGeom prst="rect">
            <a:avLst/>
          </a:prstGeom>
          <a:noFill/>
        </p:spPr>
        <p:txBody>
          <a:bodyPr wrap="square" rtlCol="0">
            <a:spAutoFit/>
          </a:bodyPr>
          <a:lstStyle/>
          <a:p>
            <a:pPr>
              <a:lnSpc>
                <a:spcPts val="1400"/>
              </a:lnSpc>
            </a:pPr>
            <a:r>
              <a:rPr lang="en-US" sz="1400" dirty="0">
                <a:solidFill>
                  <a:schemeClr val="bg1"/>
                </a:solidFill>
              </a:rPr>
              <a:t>Write the meeting topic </a:t>
            </a:r>
          </a:p>
          <a:p>
            <a:pPr>
              <a:lnSpc>
                <a:spcPts val="1400"/>
              </a:lnSpc>
            </a:pPr>
            <a:r>
              <a:rPr lang="en-US" sz="1400" b="1" dirty="0">
                <a:solidFill>
                  <a:schemeClr val="bg1"/>
                </a:solidFill>
              </a:rPr>
              <a:t>Hour: </a:t>
            </a:r>
          </a:p>
          <a:p>
            <a:pPr>
              <a:lnSpc>
                <a:spcPts val="1400"/>
              </a:lnSpc>
            </a:pPr>
            <a:r>
              <a:rPr lang="en-US" sz="1400" b="1" dirty="0">
                <a:solidFill>
                  <a:schemeClr val="bg1"/>
                </a:solidFill>
              </a:rPr>
              <a:t>Speaker:</a:t>
            </a:r>
          </a:p>
        </p:txBody>
      </p:sp>
      <p:sp>
        <p:nvSpPr>
          <p:cNvPr id="66" name="CuadroTexto 65">
            <a:extLst>
              <a:ext uri="{FF2B5EF4-FFF2-40B4-BE49-F238E27FC236}">
                <a16:creationId xmlns:a16="http://schemas.microsoft.com/office/drawing/2014/main" id="{0D9351C4-BFDE-4A73-B013-BF71FF429D51}"/>
              </a:ext>
            </a:extLst>
          </p:cNvPr>
          <p:cNvSpPr txBox="1"/>
          <p:nvPr/>
        </p:nvSpPr>
        <p:spPr>
          <a:xfrm>
            <a:off x="6877062" y="3782752"/>
            <a:ext cx="2938175" cy="633443"/>
          </a:xfrm>
          <a:prstGeom prst="rect">
            <a:avLst/>
          </a:prstGeom>
          <a:noFill/>
        </p:spPr>
        <p:txBody>
          <a:bodyPr wrap="square" rtlCol="0">
            <a:spAutoFit/>
          </a:bodyPr>
          <a:lstStyle/>
          <a:p>
            <a:pPr>
              <a:lnSpc>
                <a:spcPts val="1400"/>
              </a:lnSpc>
            </a:pPr>
            <a:r>
              <a:rPr lang="en-US" sz="1400" dirty="0">
                <a:solidFill>
                  <a:schemeClr val="bg1"/>
                </a:solidFill>
              </a:rPr>
              <a:t>Write the meeting topic </a:t>
            </a:r>
          </a:p>
          <a:p>
            <a:pPr>
              <a:lnSpc>
                <a:spcPts val="1400"/>
              </a:lnSpc>
            </a:pPr>
            <a:r>
              <a:rPr lang="en-US" sz="1400" b="1" dirty="0">
                <a:solidFill>
                  <a:schemeClr val="bg1"/>
                </a:solidFill>
              </a:rPr>
              <a:t>Hour: </a:t>
            </a:r>
          </a:p>
          <a:p>
            <a:pPr>
              <a:lnSpc>
                <a:spcPts val="1400"/>
              </a:lnSpc>
            </a:pPr>
            <a:r>
              <a:rPr lang="en-US" sz="1400" b="1" dirty="0">
                <a:solidFill>
                  <a:schemeClr val="bg1"/>
                </a:solidFill>
              </a:rPr>
              <a:t>Speaker:</a:t>
            </a:r>
          </a:p>
        </p:txBody>
      </p:sp>
      <p:sp>
        <p:nvSpPr>
          <p:cNvPr id="67" name="CuadroTexto 66">
            <a:extLst>
              <a:ext uri="{FF2B5EF4-FFF2-40B4-BE49-F238E27FC236}">
                <a16:creationId xmlns:a16="http://schemas.microsoft.com/office/drawing/2014/main" id="{56B3B866-C048-4A90-88C4-D7A02D34D1AF}"/>
              </a:ext>
            </a:extLst>
          </p:cNvPr>
          <p:cNvSpPr txBox="1"/>
          <p:nvPr/>
        </p:nvSpPr>
        <p:spPr>
          <a:xfrm>
            <a:off x="6877062" y="4767577"/>
            <a:ext cx="2938175" cy="633443"/>
          </a:xfrm>
          <a:prstGeom prst="rect">
            <a:avLst/>
          </a:prstGeom>
          <a:noFill/>
        </p:spPr>
        <p:txBody>
          <a:bodyPr wrap="square" rtlCol="0">
            <a:spAutoFit/>
          </a:bodyPr>
          <a:lstStyle/>
          <a:p>
            <a:pPr>
              <a:lnSpc>
                <a:spcPts val="1400"/>
              </a:lnSpc>
            </a:pPr>
            <a:r>
              <a:rPr lang="en-US" sz="1400" dirty="0">
                <a:solidFill>
                  <a:schemeClr val="bg1"/>
                </a:solidFill>
              </a:rPr>
              <a:t>Write the meeting topic </a:t>
            </a:r>
          </a:p>
          <a:p>
            <a:pPr>
              <a:lnSpc>
                <a:spcPts val="1400"/>
              </a:lnSpc>
            </a:pPr>
            <a:r>
              <a:rPr lang="en-US" sz="1400" b="1" dirty="0">
                <a:solidFill>
                  <a:schemeClr val="bg1"/>
                </a:solidFill>
              </a:rPr>
              <a:t>Hour: </a:t>
            </a:r>
          </a:p>
          <a:p>
            <a:pPr>
              <a:lnSpc>
                <a:spcPts val="1400"/>
              </a:lnSpc>
            </a:pPr>
            <a:r>
              <a:rPr lang="en-US" sz="1400" b="1" dirty="0">
                <a:solidFill>
                  <a:schemeClr val="bg1"/>
                </a:solidFill>
              </a:rPr>
              <a:t>Speaker:</a:t>
            </a:r>
          </a:p>
        </p:txBody>
      </p:sp>
    </p:spTree>
    <p:extLst>
      <p:ext uri="{BB962C8B-B14F-4D97-AF65-F5344CB8AC3E}">
        <p14:creationId xmlns:p14="http://schemas.microsoft.com/office/powerpoint/2010/main" val="137012180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829AFA7C-FA5A-4EE2-A38C-4B412C1F53F7}"/>
              </a:ext>
            </a:extLst>
          </p:cNvPr>
          <p:cNvSpPr txBox="1"/>
          <p:nvPr/>
        </p:nvSpPr>
        <p:spPr>
          <a:xfrm>
            <a:off x="1031647" y="4480100"/>
            <a:ext cx="2201883" cy="400110"/>
          </a:xfrm>
          <a:prstGeom prst="rect">
            <a:avLst/>
          </a:prstGeom>
          <a:noFill/>
        </p:spPr>
        <p:txBody>
          <a:bodyPr wrap="square" rtlCol="0">
            <a:spAutoFit/>
          </a:bodyPr>
          <a:lstStyle/>
          <a:p>
            <a:pPr algn="ctr"/>
            <a:r>
              <a:rPr lang="en-US" sz="2000" b="1" dirty="0">
                <a:solidFill>
                  <a:srgbClr val="174A4D"/>
                </a:solidFill>
              </a:rPr>
              <a:t>Title 1</a:t>
            </a:r>
          </a:p>
        </p:txBody>
      </p:sp>
      <p:sp>
        <p:nvSpPr>
          <p:cNvPr id="7" name="CuadroTexto 6">
            <a:extLst>
              <a:ext uri="{FF2B5EF4-FFF2-40B4-BE49-F238E27FC236}">
                <a16:creationId xmlns:a16="http://schemas.microsoft.com/office/drawing/2014/main" id="{1181AAEE-3894-4A9B-820C-E001D338E76A}"/>
              </a:ext>
            </a:extLst>
          </p:cNvPr>
          <p:cNvSpPr txBox="1"/>
          <p:nvPr/>
        </p:nvSpPr>
        <p:spPr>
          <a:xfrm>
            <a:off x="3782401" y="4480100"/>
            <a:ext cx="2201883" cy="400110"/>
          </a:xfrm>
          <a:prstGeom prst="rect">
            <a:avLst/>
          </a:prstGeom>
          <a:noFill/>
        </p:spPr>
        <p:txBody>
          <a:bodyPr wrap="square" rtlCol="0">
            <a:spAutoFit/>
          </a:bodyPr>
          <a:lstStyle/>
          <a:p>
            <a:pPr algn="ctr"/>
            <a:r>
              <a:rPr lang="en-US" sz="2000" b="1" dirty="0">
                <a:solidFill>
                  <a:srgbClr val="174A4D"/>
                </a:solidFill>
              </a:rPr>
              <a:t>Title 1</a:t>
            </a:r>
          </a:p>
        </p:txBody>
      </p:sp>
      <p:sp>
        <p:nvSpPr>
          <p:cNvPr id="8" name="CuadroTexto 7">
            <a:extLst>
              <a:ext uri="{FF2B5EF4-FFF2-40B4-BE49-F238E27FC236}">
                <a16:creationId xmlns:a16="http://schemas.microsoft.com/office/drawing/2014/main" id="{D58BAE7B-0C6F-481F-83AC-1F37183534ED}"/>
              </a:ext>
            </a:extLst>
          </p:cNvPr>
          <p:cNvSpPr txBox="1"/>
          <p:nvPr/>
        </p:nvSpPr>
        <p:spPr>
          <a:xfrm>
            <a:off x="6387929" y="4480100"/>
            <a:ext cx="2201883" cy="400110"/>
          </a:xfrm>
          <a:prstGeom prst="rect">
            <a:avLst/>
          </a:prstGeom>
          <a:noFill/>
        </p:spPr>
        <p:txBody>
          <a:bodyPr wrap="square" rtlCol="0">
            <a:spAutoFit/>
          </a:bodyPr>
          <a:lstStyle/>
          <a:p>
            <a:pPr algn="ctr"/>
            <a:r>
              <a:rPr lang="en-US" sz="2000" b="1" dirty="0">
                <a:solidFill>
                  <a:srgbClr val="174A4D"/>
                </a:solidFill>
              </a:rPr>
              <a:t>Title 1</a:t>
            </a:r>
          </a:p>
        </p:txBody>
      </p:sp>
      <p:sp>
        <p:nvSpPr>
          <p:cNvPr id="9" name="CuadroTexto 8">
            <a:extLst>
              <a:ext uri="{FF2B5EF4-FFF2-40B4-BE49-F238E27FC236}">
                <a16:creationId xmlns:a16="http://schemas.microsoft.com/office/drawing/2014/main" id="{E72BE95E-2FAD-4B2F-8BA9-D6CF08582670}"/>
              </a:ext>
            </a:extLst>
          </p:cNvPr>
          <p:cNvSpPr txBox="1"/>
          <p:nvPr/>
        </p:nvSpPr>
        <p:spPr>
          <a:xfrm>
            <a:off x="9090275" y="4480100"/>
            <a:ext cx="2201883" cy="400110"/>
          </a:xfrm>
          <a:prstGeom prst="rect">
            <a:avLst/>
          </a:prstGeom>
          <a:noFill/>
        </p:spPr>
        <p:txBody>
          <a:bodyPr wrap="square" rtlCol="0">
            <a:spAutoFit/>
          </a:bodyPr>
          <a:lstStyle/>
          <a:p>
            <a:pPr algn="ctr"/>
            <a:r>
              <a:rPr lang="en-US" sz="2000" b="1" dirty="0">
                <a:solidFill>
                  <a:srgbClr val="174A4D"/>
                </a:solidFill>
              </a:rPr>
              <a:t>Title 1</a:t>
            </a:r>
          </a:p>
        </p:txBody>
      </p:sp>
      <p:sp>
        <p:nvSpPr>
          <p:cNvPr id="10" name="Rectángulo 9">
            <a:extLst>
              <a:ext uri="{FF2B5EF4-FFF2-40B4-BE49-F238E27FC236}">
                <a16:creationId xmlns:a16="http://schemas.microsoft.com/office/drawing/2014/main" id="{EF210704-F798-4DF9-9B8D-A8DB0605E612}"/>
              </a:ext>
            </a:extLst>
          </p:cNvPr>
          <p:cNvSpPr/>
          <p:nvPr/>
        </p:nvSpPr>
        <p:spPr>
          <a:xfrm>
            <a:off x="1423596" y="4896014"/>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10">
            <a:extLst>
              <a:ext uri="{FF2B5EF4-FFF2-40B4-BE49-F238E27FC236}">
                <a16:creationId xmlns:a16="http://schemas.microsoft.com/office/drawing/2014/main" id="{088BD576-F002-4B5E-AB23-218080C8058D}"/>
              </a:ext>
            </a:extLst>
          </p:cNvPr>
          <p:cNvSpPr/>
          <p:nvPr/>
        </p:nvSpPr>
        <p:spPr>
          <a:xfrm>
            <a:off x="4174350" y="4902203"/>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Rectángulo 11">
            <a:extLst>
              <a:ext uri="{FF2B5EF4-FFF2-40B4-BE49-F238E27FC236}">
                <a16:creationId xmlns:a16="http://schemas.microsoft.com/office/drawing/2014/main" id="{F777E893-DDDB-4425-8974-266B4BB79B0D}"/>
              </a:ext>
            </a:extLst>
          </p:cNvPr>
          <p:cNvSpPr/>
          <p:nvPr/>
        </p:nvSpPr>
        <p:spPr>
          <a:xfrm>
            <a:off x="6779878" y="4931025"/>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Rectángulo 12">
            <a:extLst>
              <a:ext uri="{FF2B5EF4-FFF2-40B4-BE49-F238E27FC236}">
                <a16:creationId xmlns:a16="http://schemas.microsoft.com/office/drawing/2014/main" id="{769307A5-8F76-4612-9C32-733C4F75A9FE}"/>
              </a:ext>
            </a:extLst>
          </p:cNvPr>
          <p:cNvSpPr/>
          <p:nvPr/>
        </p:nvSpPr>
        <p:spPr>
          <a:xfrm>
            <a:off x="9482224" y="4953884"/>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Rectángulo 13">
            <a:extLst>
              <a:ext uri="{FF2B5EF4-FFF2-40B4-BE49-F238E27FC236}">
                <a16:creationId xmlns:a16="http://schemas.microsoft.com/office/drawing/2014/main" id="{D9523EF8-EE4A-46FE-9648-16BB28D8E514}"/>
              </a:ext>
            </a:extLst>
          </p:cNvPr>
          <p:cNvSpPr/>
          <p:nvPr/>
        </p:nvSpPr>
        <p:spPr>
          <a:xfrm>
            <a:off x="1226245" y="4976743"/>
            <a:ext cx="1812684" cy="646331"/>
          </a:xfrm>
          <a:prstGeom prst="rect">
            <a:avLst/>
          </a:prstGeom>
        </p:spPr>
        <p:txBody>
          <a:bodyPr wrap="square">
            <a:spAutoFit/>
          </a:bodyPr>
          <a:lstStyle/>
          <a:p>
            <a:pPr algn="ctr"/>
            <a:r>
              <a:rPr lang="en-US" dirty="0"/>
              <a:t>The product features</a:t>
            </a:r>
          </a:p>
        </p:txBody>
      </p:sp>
      <p:sp>
        <p:nvSpPr>
          <p:cNvPr id="15" name="Rectángulo 14">
            <a:extLst>
              <a:ext uri="{FF2B5EF4-FFF2-40B4-BE49-F238E27FC236}">
                <a16:creationId xmlns:a16="http://schemas.microsoft.com/office/drawing/2014/main" id="{9C6787BD-6002-412A-BDF9-4946A377D662}"/>
              </a:ext>
            </a:extLst>
          </p:cNvPr>
          <p:cNvSpPr/>
          <p:nvPr/>
        </p:nvSpPr>
        <p:spPr>
          <a:xfrm>
            <a:off x="3976999" y="4986415"/>
            <a:ext cx="1812684" cy="646331"/>
          </a:xfrm>
          <a:prstGeom prst="rect">
            <a:avLst/>
          </a:prstGeom>
        </p:spPr>
        <p:txBody>
          <a:bodyPr wrap="square">
            <a:spAutoFit/>
          </a:bodyPr>
          <a:lstStyle/>
          <a:p>
            <a:pPr algn="ctr"/>
            <a:r>
              <a:rPr lang="en-US" dirty="0"/>
              <a:t>The product features</a:t>
            </a:r>
          </a:p>
        </p:txBody>
      </p:sp>
      <p:sp>
        <p:nvSpPr>
          <p:cNvPr id="16" name="Rectángulo 15">
            <a:extLst>
              <a:ext uri="{FF2B5EF4-FFF2-40B4-BE49-F238E27FC236}">
                <a16:creationId xmlns:a16="http://schemas.microsoft.com/office/drawing/2014/main" id="{18A5113A-6C5B-4FEF-BF85-C75663A771AB}"/>
              </a:ext>
            </a:extLst>
          </p:cNvPr>
          <p:cNvSpPr/>
          <p:nvPr/>
        </p:nvSpPr>
        <p:spPr>
          <a:xfrm>
            <a:off x="6582527" y="5027559"/>
            <a:ext cx="1812684" cy="646331"/>
          </a:xfrm>
          <a:prstGeom prst="rect">
            <a:avLst/>
          </a:prstGeom>
        </p:spPr>
        <p:txBody>
          <a:bodyPr wrap="square">
            <a:spAutoFit/>
          </a:bodyPr>
          <a:lstStyle/>
          <a:p>
            <a:pPr algn="ctr"/>
            <a:r>
              <a:rPr lang="en-US" dirty="0"/>
              <a:t>The product features</a:t>
            </a:r>
          </a:p>
        </p:txBody>
      </p:sp>
      <p:sp>
        <p:nvSpPr>
          <p:cNvPr id="17" name="Rectángulo 16">
            <a:extLst>
              <a:ext uri="{FF2B5EF4-FFF2-40B4-BE49-F238E27FC236}">
                <a16:creationId xmlns:a16="http://schemas.microsoft.com/office/drawing/2014/main" id="{CFC6CF8F-0570-4DDD-8689-922012F75145}"/>
              </a:ext>
            </a:extLst>
          </p:cNvPr>
          <p:cNvSpPr/>
          <p:nvPr/>
        </p:nvSpPr>
        <p:spPr>
          <a:xfrm>
            <a:off x="9284873" y="5040876"/>
            <a:ext cx="1812684" cy="646331"/>
          </a:xfrm>
          <a:prstGeom prst="rect">
            <a:avLst/>
          </a:prstGeom>
        </p:spPr>
        <p:txBody>
          <a:bodyPr wrap="square">
            <a:spAutoFit/>
          </a:bodyPr>
          <a:lstStyle/>
          <a:p>
            <a:pPr algn="ctr"/>
            <a:r>
              <a:rPr lang="en-US" dirty="0"/>
              <a:t>The product features</a:t>
            </a:r>
          </a:p>
        </p:txBody>
      </p:sp>
      <p:sp>
        <p:nvSpPr>
          <p:cNvPr id="26" name="CuadroTexto 25">
            <a:extLst>
              <a:ext uri="{FF2B5EF4-FFF2-40B4-BE49-F238E27FC236}">
                <a16:creationId xmlns:a16="http://schemas.microsoft.com/office/drawing/2014/main" id="{DFA3DA9A-390B-4DC6-8B7A-3AB2286FB01A}"/>
              </a:ext>
            </a:extLst>
          </p:cNvPr>
          <p:cNvSpPr txBox="1"/>
          <p:nvPr/>
        </p:nvSpPr>
        <p:spPr>
          <a:xfrm>
            <a:off x="2728347" y="826416"/>
            <a:ext cx="6960390" cy="707886"/>
          </a:xfrm>
          <a:prstGeom prst="rect">
            <a:avLst/>
          </a:prstGeom>
          <a:noFill/>
        </p:spPr>
        <p:txBody>
          <a:bodyPr wrap="square" rtlCol="0">
            <a:spAutoFit/>
          </a:bodyPr>
          <a:lstStyle/>
          <a:p>
            <a:pPr algn="ctr"/>
            <a:r>
              <a:rPr lang="es-CO" sz="4000" dirty="0">
                <a:solidFill>
                  <a:srgbClr val="53C6CD"/>
                </a:solidFill>
                <a:latin typeface="Arial Black" panose="020B0A04020102020204" pitchFamily="34" charset="0"/>
              </a:rPr>
              <a:t>OUR </a:t>
            </a:r>
            <a:r>
              <a:rPr lang="es-CO" sz="4000" dirty="0">
                <a:solidFill>
                  <a:srgbClr val="174A4D"/>
                </a:solidFill>
                <a:latin typeface="Arial Black" panose="020B0A04020102020204" pitchFamily="34" charset="0"/>
              </a:rPr>
              <a:t>BRIEFCASE</a:t>
            </a:r>
          </a:p>
        </p:txBody>
      </p:sp>
      <p:sp>
        <p:nvSpPr>
          <p:cNvPr id="23" name="Marcador de posición de imagen 22">
            <a:extLst>
              <a:ext uri="{FF2B5EF4-FFF2-40B4-BE49-F238E27FC236}">
                <a16:creationId xmlns:a16="http://schemas.microsoft.com/office/drawing/2014/main" id="{9DAF3DEC-BFA6-4B0D-BE9B-5C1B0AACB1CF}"/>
              </a:ext>
            </a:extLst>
          </p:cNvPr>
          <p:cNvSpPr>
            <a:spLocks noGrp="1"/>
          </p:cNvSpPr>
          <p:nvPr>
            <p:ph type="pic" sz="quarter" idx="10"/>
          </p:nvPr>
        </p:nvSpPr>
        <p:spPr/>
        <p:txBody>
          <a:bodyPr/>
          <a:lstStyle/>
          <a:p>
            <a:endParaRPr lang="es-CO"/>
          </a:p>
        </p:txBody>
      </p:sp>
      <p:sp>
        <p:nvSpPr>
          <p:cNvPr id="25" name="Marcador de posición de imagen 24">
            <a:extLst>
              <a:ext uri="{FF2B5EF4-FFF2-40B4-BE49-F238E27FC236}">
                <a16:creationId xmlns:a16="http://schemas.microsoft.com/office/drawing/2014/main" id="{BFA17F55-5517-43C0-89AA-C98CF60F8B68}"/>
              </a:ext>
            </a:extLst>
          </p:cNvPr>
          <p:cNvSpPr>
            <a:spLocks noGrp="1"/>
          </p:cNvSpPr>
          <p:nvPr>
            <p:ph type="pic" sz="quarter" idx="11"/>
          </p:nvPr>
        </p:nvSpPr>
        <p:spPr/>
        <p:txBody>
          <a:bodyPr/>
          <a:lstStyle/>
          <a:p>
            <a:endParaRPr lang="es-CO"/>
          </a:p>
        </p:txBody>
      </p:sp>
      <p:sp>
        <p:nvSpPr>
          <p:cNvPr id="29" name="Marcador de posición de imagen 28">
            <a:extLst>
              <a:ext uri="{FF2B5EF4-FFF2-40B4-BE49-F238E27FC236}">
                <a16:creationId xmlns:a16="http://schemas.microsoft.com/office/drawing/2014/main" id="{334A6540-18AA-484B-94AF-50B81AB78BD2}"/>
              </a:ext>
            </a:extLst>
          </p:cNvPr>
          <p:cNvSpPr>
            <a:spLocks noGrp="1"/>
          </p:cNvSpPr>
          <p:nvPr>
            <p:ph type="pic" sz="quarter" idx="12"/>
          </p:nvPr>
        </p:nvSpPr>
        <p:spPr/>
        <p:txBody>
          <a:bodyPr/>
          <a:lstStyle/>
          <a:p>
            <a:endParaRPr lang="es-CO"/>
          </a:p>
        </p:txBody>
      </p:sp>
      <p:sp>
        <p:nvSpPr>
          <p:cNvPr id="33" name="Marcador de posición de imagen 32">
            <a:extLst>
              <a:ext uri="{FF2B5EF4-FFF2-40B4-BE49-F238E27FC236}">
                <a16:creationId xmlns:a16="http://schemas.microsoft.com/office/drawing/2014/main" id="{826BFEE9-4118-4DB8-A831-5BFE25253179}"/>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1193739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Elipse 32">
            <a:extLst>
              <a:ext uri="{FF2B5EF4-FFF2-40B4-BE49-F238E27FC236}">
                <a16:creationId xmlns:a16="http://schemas.microsoft.com/office/drawing/2014/main" id="{81EA2BC3-6B85-41B2-A7C7-51734BBFFDBA}"/>
              </a:ext>
            </a:extLst>
          </p:cNvPr>
          <p:cNvSpPr/>
          <p:nvPr/>
        </p:nvSpPr>
        <p:spPr>
          <a:xfrm>
            <a:off x="1488677" y="1975825"/>
            <a:ext cx="2512207" cy="2512207"/>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4" name="Elipse 33">
            <a:extLst>
              <a:ext uri="{FF2B5EF4-FFF2-40B4-BE49-F238E27FC236}">
                <a16:creationId xmlns:a16="http://schemas.microsoft.com/office/drawing/2014/main" id="{2745F643-86F2-4F92-9A82-95CA82BBDCFB}"/>
              </a:ext>
            </a:extLst>
          </p:cNvPr>
          <p:cNvSpPr/>
          <p:nvPr/>
        </p:nvSpPr>
        <p:spPr>
          <a:xfrm>
            <a:off x="4486988" y="2090324"/>
            <a:ext cx="2512207" cy="2512207"/>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5" name="Elipse 34">
            <a:extLst>
              <a:ext uri="{FF2B5EF4-FFF2-40B4-BE49-F238E27FC236}">
                <a16:creationId xmlns:a16="http://schemas.microsoft.com/office/drawing/2014/main" id="{D98D5E8D-2862-4B57-A2A5-86FA9DB321A8}"/>
              </a:ext>
            </a:extLst>
          </p:cNvPr>
          <p:cNvSpPr/>
          <p:nvPr/>
        </p:nvSpPr>
        <p:spPr>
          <a:xfrm>
            <a:off x="7506093" y="2019305"/>
            <a:ext cx="2512207" cy="2512207"/>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7" name="Group 4">
            <a:extLst>
              <a:ext uri="{FF2B5EF4-FFF2-40B4-BE49-F238E27FC236}">
                <a16:creationId xmlns:a16="http://schemas.microsoft.com/office/drawing/2014/main" id="{187E81F2-0CF9-4DBB-90B5-AA43BBFFCEB9}"/>
              </a:ext>
            </a:extLst>
          </p:cNvPr>
          <p:cNvGrpSpPr>
            <a:grpSpLocks noChangeAspect="1"/>
          </p:cNvGrpSpPr>
          <p:nvPr/>
        </p:nvGrpSpPr>
        <p:grpSpPr bwMode="auto">
          <a:xfrm>
            <a:off x="1219160" y="1445419"/>
            <a:ext cx="9053535" cy="3659981"/>
            <a:chOff x="1131" y="823"/>
            <a:chExt cx="4789" cy="1936"/>
          </a:xfrm>
        </p:grpSpPr>
        <p:sp>
          <p:nvSpPr>
            <p:cNvPr id="19" name="Freeform 5">
              <a:extLst>
                <a:ext uri="{FF2B5EF4-FFF2-40B4-BE49-F238E27FC236}">
                  <a16:creationId xmlns:a16="http://schemas.microsoft.com/office/drawing/2014/main" id="{1348C34A-B35E-4EF5-8D08-323EDE06755C}"/>
                </a:ext>
              </a:extLst>
            </p:cNvPr>
            <p:cNvSpPr>
              <a:spLocks/>
            </p:cNvSpPr>
            <p:nvPr/>
          </p:nvSpPr>
          <p:spPr bwMode="auto">
            <a:xfrm>
              <a:off x="4300" y="1775"/>
              <a:ext cx="1620" cy="827"/>
            </a:xfrm>
            <a:custGeom>
              <a:avLst/>
              <a:gdLst>
                <a:gd name="T0" fmla="*/ 284 w 568"/>
                <a:gd name="T1" fmla="*/ 289 h 289"/>
                <a:gd name="T2" fmla="*/ 0 w 568"/>
                <a:gd name="T3" fmla="*/ 23 h 289"/>
                <a:gd name="T4" fmla="*/ 6 w 568"/>
                <a:gd name="T5" fmla="*/ 16 h 289"/>
                <a:gd name="T6" fmla="*/ 12 w 568"/>
                <a:gd name="T7" fmla="*/ 22 h 289"/>
                <a:gd name="T8" fmla="*/ 284 w 568"/>
                <a:gd name="T9" fmla="*/ 277 h 289"/>
                <a:gd name="T10" fmla="*/ 556 w 568"/>
                <a:gd name="T11" fmla="*/ 6 h 289"/>
                <a:gd name="T12" fmla="*/ 562 w 568"/>
                <a:gd name="T13" fmla="*/ 0 h 289"/>
                <a:gd name="T14" fmla="*/ 568 w 568"/>
                <a:gd name="T15" fmla="*/ 6 h 289"/>
                <a:gd name="T16" fmla="*/ 284 w 568"/>
                <a:gd name="T17" fmla="*/ 289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8" h="289">
                  <a:moveTo>
                    <a:pt x="284" y="289"/>
                  </a:moveTo>
                  <a:cubicBezTo>
                    <a:pt x="134" y="289"/>
                    <a:pt x="9" y="172"/>
                    <a:pt x="0" y="23"/>
                  </a:cubicBezTo>
                  <a:cubicBezTo>
                    <a:pt x="0" y="19"/>
                    <a:pt x="3" y="17"/>
                    <a:pt x="6" y="16"/>
                  </a:cubicBezTo>
                  <a:cubicBezTo>
                    <a:pt x="9" y="16"/>
                    <a:pt x="12" y="19"/>
                    <a:pt x="12" y="22"/>
                  </a:cubicBezTo>
                  <a:cubicBezTo>
                    <a:pt x="21" y="165"/>
                    <a:pt x="140" y="277"/>
                    <a:pt x="284" y="277"/>
                  </a:cubicBezTo>
                  <a:cubicBezTo>
                    <a:pt x="434" y="277"/>
                    <a:pt x="556" y="155"/>
                    <a:pt x="556" y="6"/>
                  </a:cubicBezTo>
                  <a:cubicBezTo>
                    <a:pt x="556" y="2"/>
                    <a:pt x="558" y="0"/>
                    <a:pt x="562" y="0"/>
                  </a:cubicBezTo>
                  <a:cubicBezTo>
                    <a:pt x="565" y="0"/>
                    <a:pt x="568" y="2"/>
                    <a:pt x="568" y="6"/>
                  </a:cubicBezTo>
                  <a:cubicBezTo>
                    <a:pt x="568" y="162"/>
                    <a:pt x="440" y="289"/>
                    <a:pt x="284" y="289"/>
                  </a:cubicBezTo>
                  <a:close/>
                </a:path>
              </a:pathLst>
            </a:custGeom>
            <a:solidFill>
              <a:srgbClr val="53C6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Freeform 6">
              <a:extLst>
                <a:ext uri="{FF2B5EF4-FFF2-40B4-BE49-F238E27FC236}">
                  <a16:creationId xmlns:a16="http://schemas.microsoft.com/office/drawing/2014/main" id="{4ECD5CA0-DD35-47BE-ACCD-96984CEEF6A0}"/>
                </a:ext>
              </a:extLst>
            </p:cNvPr>
            <p:cNvSpPr>
              <a:spLocks/>
            </p:cNvSpPr>
            <p:nvPr/>
          </p:nvSpPr>
          <p:spPr bwMode="auto">
            <a:xfrm>
              <a:off x="2717" y="980"/>
              <a:ext cx="1617" cy="781"/>
            </a:xfrm>
            <a:custGeom>
              <a:avLst/>
              <a:gdLst>
                <a:gd name="T0" fmla="*/ 560 w 567"/>
                <a:gd name="T1" fmla="*/ 273 h 273"/>
                <a:gd name="T2" fmla="*/ 554 w 567"/>
                <a:gd name="T3" fmla="*/ 267 h 273"/>
                <a:gd name="T4" fmla="*/ 283 w 567"/>
                <a:gd name="T5" fmla="*/ 12 h 273"/>
                <a:gd name="T6" fmla="*/ 12 w 567"/>
                <a:gd name="T7" fmla="*/ 267 h 273"/>
                <a:gd name="T8" fmla="*/ 5 w 567"/>
                <a:gd name="T9" fmla="*/ 273 h 273"/>
                <a:gd name="T10" fmla="*/ 0 w 567"/>
                <a:gd name="T11" fmla="*/ 266 h 273"/>
                <a:gd name="T12" fmla="*/ 283 w 567"/>
                <a:gd name="T13" fmla="*/ 0 h 273"/>
                <a:gd name="T14" fmla="*/ 566 w 567"/>
                <a:gd name="T15" fmla="*/ 266 h 273"/>
                <a:gd name="T16" fmla="*/ 561 w 567"/>
                <a:gd name="T17" fmla="*/ 273 h 273"/>
                <a:gd name="T18" fmla="*/ 560 w 567"/>
                <a:gd name="T19" fmla="*/ 27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7" h="273">
                  <a:moveTo>
                    <a:pt x="560" y="273"/>
                  </a:moveTo>
                  <a:cubicBezTo>
                    <a:pt x="557" y="273"/>
                    <a:pt x="555" y="270"/>
                    <a:pt x="554" y="267"/>
                  </a:cubicBezTo>
                  <a:cubicBezTo>
                    <a:pt x="546" y="124"/>
                    <a:pt x="427" y="12"/>
                    <a:pt x="283" y="12"/>
                  </a:cubicBezTo>
                  <a:cubicBezTo>
                    <a:pt x="139" y="12"/>
                    <a:pt x="20" y="124"/>
                    <a:pt x="12" y="267"/>
                  </a:cubicBezTo>
                  <a:cubicBezTo>
                    <a:pt x="12" y="270"/>
                    <a:pt x="9" y="273"/>
                    <a:pt x="5" y="273"/>
                  </a:cubicBezTo>
                  <a:cubicBezTo>
                    <a:pt x="2" y="273"/>
                    <a:pt x="0" y="270"/>
                    <a:pt x="0" y="266"/>
                  </a:cubicBezTo>
                  <a:cubicBezTo>
                    <a:pt x="9" y="117"/>
                    <a:pt x="133" y="0"/>
                    <a:pt x="283" y="0"/>
                  </a:cubicBezTo>
                  <a:cubicBezTo>
                    <a:pt x="433" y="0"/>
                    <a:pt x="558" y="117"/>
                    <a:pt x="566" y="266"/>
                  </a:cubicBezTo>
                  <a:cubicBezTo>
                    <a:pt x="567" y="270"/>
                    <a:pt x="564" y="273"/>
                    <a:pt x="561" y="273"/>
                  </a:cubicBezTo>
                  <a:cubicBezTo>
                    <a:pt x="561" y="273"/>
                    <a:pt x="561" y="273"/>
                    <a:pt x="560" y="273"/>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7">
              <a:extLst>
                <a:ext uri="{FF2B5EF4-FFF2-40B4-BE49-F238E27FC236}">
                  <a16:creationId xmlns:a16="http://schemas.microsoft.com/office/drawing/2014/main" id="{5B805645-C811-47F9-9D2D-902195BA1D85}"/>
                </a:ext>
              </a:extLst>
            </p:cNvPr>
            <p:cNvSpPr>
              <a:spLocks/>
            </p:cNvSpPr>
            <p:nvPr/>
          </p:nvSpPr>
          <p:spPr bwMode="auto">
            <a:xfrm>
              <a:off x="1131" y="1775"/>
              <a:ext cx="1617" cy="827"/>
            </a:xfrm>
            <a:custGeom>
              <a:avLst/>
              <a:gdLst>
                <a:gd name="T0" fmla="*/ 283 w 567"/>
                <a:gd name="T1" fmla="*/ 289 h 289"/>
                <a:gd name="T2" fmla="*/ 0 w 567"/>
                <a:gd name="T3" fmla="*/ 6 h 289"/>
                <a:gd name="T4" fmla="*/ 6 w 567"/>
                <a:gd name="T5" fmla="*/ 0 h 289"/>
                <a:gd name="T6" fmla="*/ 12 w 567"/>
                <a:gd name="T7" fmla="*/ 6 h 289"/>
                <a:gd name="T8" fmla="*/ 283 w 567"/>
                <a:gd name="T9" fmla="*/ 277 h 289"/>
                <a:gd name="T10" fmla="*/ 555 w 567"/>
                <a:gd name="T11" fmla="*/ 22 h 289"/>
                <a:gd name="T12" fmla="*/ 561 w 567"/>
                <a:gd name="T13" fmla="*/ 16 h 289"/>
                <a:gd name="T14" fmla="*/ 567 w 567"/>
                <a:gd name="T15" fmla="*/ 23 h 289"/>
                <a:gd name="T16" fmla="*/ 283 w 567"/>
                <a:gd name="T17" fmla="*/ 289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289">
                  <a:moveTo>
                    <a:pt x="283" y="289"/>
                  </a:moveTo>
                  <a:cubicBezTo>
                    <a:pt x="127" y="289"/>
                    <a:pt x="0" y="162"/>
                    <a:pt x="0" y="6"/>
                  </a:cubicBezTo>
                  <a:cubicBezTo>
                    <a:pt x="0" y="2"/>
                    <a:pt x="2" y="0"/>
                    <a:pt x="6" y="0"/>
                  </a:cubicBezTo>
                  <a:cubicBezTo>
                    <a:pt x="9" y="0"/>
                    <a:pt x="12" y="2"/>
                    <a:pt x="12" y="6"/>
                  </a:cubicBezTo>
                  <a:cubicBezTo>
                    <a:pt x="12" y="155"/>
                    <a:pt x="134" y="277"/>
                    <a:pt x="283" y="277"/>
                  </a:cubicBezTo>
                  <a:cubicBezTo>
                    <a:pt x="427" y="277"/>
                    <a:pt x="546" y="165"/>
                    <a:pt x="555" y="22"/>
                  </a:cubicBezTo>
                  <a:cubicBezTo>
                    <a:pt x="555" y="19"/>
                    <a:pt x="558" y="16"/>
                    <a:pt x="561" y="16"/>
                  </a:cubicBezTo>
                  <a:cubicBezTo>
                    <a:pt x="564" y="17"/>
                    <a:pt x="567" y="19"/>
                    <a:pt x="567" y="23"/>
                  </a:cubicBezTo>
                  <a:cubicBezTo>
                    <a:pt x="558" y="172"/>
                    <a:pt x="433" y="289"/>
                    <a:pt x="283" y="289"/>
                  </a:cubicBezTo>
                  <a:close/>
                </a:path>
              </a:pathLst>
            </a:custGeom>
            <a:solidFill>
              <a:srgbClr val="174A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Freeform 8">
              <a:extLst>
                <a:ext uri="{FF2B5EF4-FFF2-40B4-BE49-F238E27FC236}">
                  <a16:creationId xmlns:a16="http://schemas.microsoft.com/office/drawing/2014/main" id="{1430E14C-5750-4521-BA7A-B549EBAC5782}"/>
                </a:ext>
              </a:extLst>
            </p:cNvPr>
            <p:cNvSpPr>
              <a:spLocks noEditPoints="1"/>
            </p:cNvSpPr>
            <p:nvPr/>
          </p:nvSpPr>
          <p:spPr bwMode="auto">
            <a:xfrm>
              <a:off x="2668" y="1727"/>
              <a:ext cx="129" cy="128"/>
            </a:xfrm>
            <a:custGeom>
              <a:avLst/>
              <a:gdLst>
                <a:gd name="T0" fmla="*/ 22 w 45"/>
                <a:gd name="T1" fmla="*/ 45 h 45"/>
                <a:gd name="T2" fmla="*/ 0 w 45"/>
                <a:gd name="T3" fmla="*/ 23 h 45"/>
                <a:gd name="T4" fmla="*/ 22 w 45"/>
                <a:gd name="T5" fmla="*/ 0 h 45"/>
                <a:gd name="T6" fmla="*/ 45 w 45"/>
                <a:gd name="T7" fmla="*/ 23 h 45"/>
                <a:gd name="T8" fmla="*/ 22 w 45"/>
                <a:gd name="T9" fmla="*/ 45 h 45"/>
                <a:gd name="T10" fmla="*/ 22 w 45"/>
                <a:gd name="T11" fmla="*/ 12 h 45"/>
                <a:gd name="T12" fmla="*/ 12 w 45"/>
                <a:gd name="T13" fmla="*/ 23 h 45"/>
                <a:gd name="T14" fmla="*/ 22 w 45"/>
                <a:gd name="T15" fmla="*/ 33 h 45"/>
                <a:gd name="T16" fmla="*/ 33 w 45"/>
                <a:gd name="T17" fmla="*/ 23 h 45"/>
                <a:gd name="T18" fmla="*/ 22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2" y="45"/>
                  </a:moveTo>
                  <a:cubicBezTo>
                    <a:pt x="10" y="45"/>
                    <a:pt x="0" y="35"/>
                    <a:pt x="0" y="23"/>
                  </a:cubicBezTo>
                  <a:cubicBezTo>
                    <a:pt x="0" y="10"/>
                    <a:pt x="10" y="0"/>
                    <a:pt x="22" y="0"/>
                  </a:cubicBezTo>
                  <a:cubicBezTo>
                    <a:pt x="35" y="0"/>
                    <a:pt x="45" y="10"/>
                    <a:pt x="45" y="23"/>
                  </a:cubicBezTo>
                  <a:cubicBezTo>
                    <a:pt x="45" y="35"/>
                    <a:pt x="35" y="45"/>
                    <a:pt x="22" y="45"/>
                  </a:cubicBezTo>
                  <a:close/>
                  <a:moveTo>
                    <a:pt x="22" y="12"/>
                  </a:moveTo>
                  <a:cubicBezTo>
                    <a:pt x="16" y="12"/>
                    <a:pt x="12" y="17"/>
                    <a:pt x="12" y="23"/>
                  </a:cubicBezTo>
                  <a:cubicBezTo>
                    <a:pt x="12" y="28"/>
                    <a:pt x="16" y="33"/>
                    <a:pt x="22" y="33"/>
                  </a:cubicBezTo>
                  <a:cubicBezTo>
                    <a:pt x="28" y="33"/>
                    <a:pt x="33" y="28"/>
                    <a:pt x="33" y="23"/>
                  </a:cubicBezTo>
                  <a:cubicBezTo>
                    <a:pt x="33" y="17"/>
                    <a:pt x="28" y="12"/>
                    <a:pt x="22" y="12"/>
                  </a:cubicBezTo>
                  <a:close/>
                </a:path>
              </a:pathLst>
            </a:custGeom>
            <a:solidFill>
              <a:srgbClr val="174A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9">
              <a:extLst>
                <a:ext uri="{FF2B5EF4-FFF2-40B4-BE49-F238E27FC236}">
                  <a16:creationId xmlns:a16="http://schemas.microsoft.com/office/drawing/2014/main" id="{D694D43A-ADC0-45C8-B8A4-FC5FFBB47B19}"/>
                </a:ext>
              </a:extLst>
            </p:cNvPr>
            <p:cNvSpPr>
              <a:spLocks noEditPoints="1"/>
            </p:cNvSpPr>
            <p:nvPr/>
          </p:nvSpPr>
          <p:spPr bwMode="auto">
            <a:xfrm>
              <a:off x="4251" y="1727"/>
              <a:ext cx="132" cy="128"/>
            </a:xfrm>
            <a:custGeom>
              <a:avLst/>
              <a:gdLst>
                <a:gd name="T0" fmla="*/ 23 w 46"/>
                <a:gd name="T1" fmla="*/ 45 h 45"/>
                <a:gd name="T2" fmla="*/ 0 w 46"/>
                <a:gd name="T3" fmla="*/ 23 h 45"/>
                <a:gd name="T4" fmla="*/ 23 w 46"/>
                <a:gd name="T5" fmla="*/ 0 h 45"/>
                <a:gd name="T6" fmla="*/ 46 w 46"/>
                <a:gd name="T7" fmla="*/ 23 h 45"/>
                <a:gd name="T8" fmla="*/ 23 w 46"/>
                <a:gd name="T9" fmla="*/ 45 h 45"/>
                <a:gd name="T10" fmla="*/ 23 w 46"/>
                <a:gd name="T11" fmla="*/ 12 h 45"/>
                <a:gd name="T12" fmla="*/ 12 w 46"/>
                <a:gd name="T13" fmla="*/ 23 h 45"/>
                <a:gd name="T14" fmla="*/ 23 w 46"/>
                <a:gd name="T15" fmla="*/ 33 h 45"/>
                <a:gd name="T16" fmla="*/ 34 w 46"/>
                <a:gd name="T17" fmla="*/ 23 h 45"/>
                <a:gd name="T18" fmla="*/ 23 w 46"/>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45">
                  <a:moveTo>
                    <a:pt x="23" y="45"/>
                  </a:moveTo>
                  <a:cubicBezTo>
                    <a:pt x="10" y="45"/>
                    <a:pt x="0" y="35"/>
                    <a:pt x="0" y="23"/>
                  </a:cubicBezTo>
                  <a:cubicBezTo>
                    <a:pt x="0" y="10"/>
                    <a:pt x="10" y="0"/>
                    <a:pt x="23" y="0"/>
                  </a:cubicBezTo>
                  <a:cubicBezTo>
                    <a:pt x="35" y="0"/>
                    <a:pt x="46" y="10"/>
                    <a:pt x="46" y="23"/>
                  </a:cubicBezTo>
                  <a:cubicBezTo>
                    <a:pt x="46" y="35"/>
                    <a:pt x="35" y="45"/>
                    <a:pt x="23" y="45"/>
                  </a:cubicBezTo>
                  <a:close/>
                  <a:moveTo>
                    <a:pt x="23" y="12"/>
                  </a:moveTo>
                  <a:cubicBezTo>
                    <a:pt x="17" y="12"/>
                    <a:pt x="12" y="17"/>
                    <a:pt x="12" y="23"/>
                  </a:cubicBezTo>
                  <a:cubicBezTo>
                    <a:pt x="12" y="28"/>
                    <a:pt x="17" y="33"/>
                    <a:pt x="23" y="33"/>
                  </a:cubicBezTo>
                  <a:cubicBezTo>
                    <a:pt x="29" y="33"/>
                    <a:pt x="34" y="28"/>
                    <a:pt x="34" y="23"/>
                  </a:cubicBezTo>
                  <a:cubicBezTo>
                    <a:pt x="34" y="17"/>
                    <a:pt x="29" y="12"/>
                    <a:pt x="23" y="12"/>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10">
              <a:extLst>
                <a:ext uri="{FF2B5EF4-FFF2-40B4-BE49-F238E27FC236}">
                  <a16:creationId xmlns:a16="http://schemas.microsoft.com/office/drawing/2014/main" id="{077D3580-5496-47B8-ACA5-FFD35237F903}"/>
                </a:ext>
              </a:extLst>
            </p:cNvPr>
            <p:cNvSpPr>
              <a:spLocks/>
            </p:cNvSpPr>
            <p:nvPr/>
          </p:nvSpPr>
          <p:spPr bwMode="auto">
            <a:xfrm>
              <a:off x="1228" y="2427"/>
              <a:ext cx="1420" cy="332"/>
            </a:xfrm>
            <a:custGeom>
              <a:avLst/>
              <a:gdLst>
                <a:gd name="T0" fmla="*/ 249 w 498"/>
                <a:gd name="T1" fmla="*/ 116 h 116"/>
                <a:gd name="T2" fmla="*/ 2 w 498"/>
                <a:gd name="T3" fmla="*/ 9 h 116"/>
                <a:gd name="T4" fmla="*/ 2 w 498"/>
                <a:gd name="T5" fmla="*/ 2 h 116"/>
                <a:gd name="T6" fmla="*/ 9 w 498"/>
                <a:gd name="T7" fmla="*/ 2 h 116"/>
                <a:gd name="T8" fmla="*/ 249 w 498"/>
                <a:gd name="T9" fmla="*/ 106 h 116"/>
                <a:gd name="T10" fmla="*/ 489 w 498"/>
                <a:gd name="T11" fmla="*/ 2 h 116"/>
                <a:gd name="T12" fmla="*/ 496 w 498"/>
                <a:gd name="T13" fmla="*/ 2 h 116"/>
                <a:gd name="T14" fmla="*/ 496 w 498"/>
                <a:gd name="T15" fmla="*/ 9 h 116"/>
                <a:gd name="T16" fmla="*/ 249 w 498"/>
                <a:gd name="T17" fmla="*/ 11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8" h="116">
                  <a:moveTo>
                    <a:pt x="249" y="116"/>
                  </a:moveTo>
                  <a:cubicBezTo>
                    <a:pt x="156" y="116"/>
                    <a:pt x="66" y="77"/>
                    <a:pt x="2" y="9"/>
                  </a:cubicBezTo>
                  <a:cubicBezTo>
                    <a:pt x="0" y="7"/>
                    <a:pt x="0" y="4"/>
                    <a:pt x="2" y="2"/>
                  </a:cubicBezTo>
                  <a:cubicBezTo>
                    <a:pt x="4" y="0"/>
                    <a:pt x="7" y="0"/>
                    <a:pt x="9" y="2"/>
                  </a:cubicBezTo>
                  <a:cubicBezTo>
                    <a:pt x="71" y="68"/>
                    <a:pt x="159" y="106"/>
                    <a:pt x="249" y="106"/>
                  </a:cubicBezTo>
                  <a:cubicBezTo>
                    <a:pt x="340" y="106"/>
                    <a:pt x="427" y="68"/>
                    <a:pt x="489" y="2"/>
                  </a:cubicBezTo>
                  <a:cubicBezTo>
                    <a:pt x="491" y="0"/>
                    <a:pt x="494" y="0"/>
                    <a:pt x="496" y="2"/>
                  </a:cubicBezTo>
                  <a:cubicBezTo>
                    <a:pt x="498" y="4"/>
                    <a:pt x="498" y="7"/>
                    <a:pt x="496" y="9"/>
                  </a:cubicBezTo>
                  <a:cubicBezTo>
                    <a:pt x="433" y="77"/>
                    <a:pt x="343" y="116"/>
                    <a:pt x="249" y="116"/>
                  </a:cubicBezTo>
                  <a:close/>
                </a:path>
              </a:pathLst>
            </a:custGeom>
            <a:solidFill>
              <a:srgbClr val="174A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11">
              <a:extLst>
                <a:ext uri="{FF2B5EF4-FFF2-40B4-BE49-F238E27FC236}">
                  <a16:creationId xmlns:a16="http://schemas.microsoft.com/office/drawing/2014/main" id="{85561619-0B45-4CB7-A142-69E4B65A1921}"/>
                </a:ext>
              </a:extLst>
            </p:cNvPr>
            <p:cNvSpPr>
              <a:spLocks/>
            </p:cNvSpPr>
            <p:nvPr/>
          </p:nvSpPr>
          <p:spPr bwMode="auto">
            <a:xfrm>
              <a:off x="4400" y="2427"/>
              <a:ext cx="1420" cy="332"/>
            </a:xfrm>
            <a:custGeom>
              <a:avLst/>
              <a:gdLst>
                <a:gd name="T0" fmla="*/ 249 w 498"/>
                <a:gd name="T1" fmla="*/ 116 h 116"/>
                <a:gd name="T2" fmla="*/ 2 w 498"/>
                <a:gd name="T3" fmla="*/ 9 h 116"/>
                <a:gd name="T4" fmla="*/ 2 w 498"/>
                <a:gd name="T5" fmla="*/ 2 h 116"/>
                <a:gd name="T6" fmla="*/ 9 w 498"/>
                <a:gd name="T7" fmla="*/ 2 h 116"/>
                <a:gd name="T8" fmla="*/ 249 w 498"/>
                <a:gd name="T9" fmla="*/ 106 h 116"/>
                <a:gd name="T10" fmla="*/ 489 w 498"/>
                <a:gd name="T11" fmla="*/ 2 h 116"/>
                <a:gd name="T12" fmla="*/ 496 w 498"/>
                <a:gd name="T13" fmla="*/ 2 h 116"/>
                <a:gd name="T14" fmla="*/ 496 w 498"/>
                <a:gd name="T15" fmla="*/ 9 h 116"/>
                <a:gd name="T16" fmla="*/ 249 w 498"/>
                <a:gd name="T17" fmla="*/ 11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8" h="116">
                  <a:moveTo>
                    <a:pt x="249" y="116"/>
                  </a:moveTo>
                  <a:cubicBezTo>
                    <a:pt x="156" y="116"/>
                    <a:pt x="66" y="77"/>
                    <a:pt x="2" y="9"/>
                  </a:cubicBezTo>
                  <a:cubicBezTo>
                    <a:pt x="0" y="7"/>
                    <a:pt x="0" y="4"/>
                    <a:pt x="2" y="2"/>
                  </a:cubicBezTo>
                  <a:cubicBezTo>
                    <a:pt x="4" y="0"/>
                    <a:pt x="7" y="0"/>
                    <a:pt x="9" y="2"/>
                  </a:cubicBezTo>
                  <a:cubicBezTo>
                    <a:pt x="71" y="68"/>
                    <a:pt x="158" y="106"/>
                    <a:pt x="249" y="106"/>
                  </a:cubicBezTo>
                  <a:cubicBezTo>
                    <a:pt x="340" y="106"/>
                    <a:pt x="427" y="68"/>
                    <a:pt x="489" y="2"/>
                  </a:cubicBezTo>
                  <a:cubicBezTo>
                    <a:pt x="491" y="0"/>
                    <a:pt x="494" y="0"/>
                    <a:pt x="496" y="2"/>
                  </a:cubicBezTo>
                  <a:cubicBezTo>
                    <a:pt x="498" y="4"/>
                    <a:pt x="498" y="7"/>
                    <a:pt x="496" y="9"/>
                  </a:cubicBezTo>
                  <a:cubicBezTo>
                    <a:pt x="432" y="77"/>
                    <a:pt x="342" y="116"/>
                    <a:pt x="249" y="116"/>
                  </a:cubicBezTo>
                  <a:close/>
                </a:path>
              </a:pathLst>
            </a:custGeom>
            <a:solidFill>
              <a:srgbClr val="53C6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Freeform 12">
              <a:extLst>
                <a:ext uri="{FF2B5EF4-FFF2-40B4-BE49-F238E27FC236}">
                  <a16:creationId xmlns:a16="http://schemas.microsoft.com/office/drawing/2014/main" id="{8BE429E5-0909-40D8-B7B0-5D6782D57E13}"/>
                </a:ext>
              </a:extLst>
            </p:cNvPr>
            <p:cNvSpPr>
              <a:spLocks/>
            </p:cNvSpPr>
            <p:nvPr/>
          </p:nvSpPr>
          <p:spPr bwMode="auto">
            <a:xfrm>
              <a:off x="2817" y="823"/>
              <a:ext cx="1420" cy="332"/>
            </a:xfrm>
            <a:custGeom>
              <a:avLst/>
              <a:gdLst>
                <a:gd name="T0" fmla="*/ 5 w 498"/>
                <a:gd name="T1" fmla="*/ 116 h 116"/>
                <a:gd name="T2" fmla="*/ 2 w 498"/>
                <a:gd name="T3" fmla="*/ 114 h 116"/>
                <a:gd name="T4" fmla="*/ 2 w 498"/>
                <a:gd name="T5" fmla="*/ 107 h 116"/>
                <a:gd name="T6" fmla="*/ 249 w 498"/>
                <a:gd name="T7" fmla="*/ 0 h 116"/>
                <a:gd name="T8" fmla="*/ 496 w 498"/>
                <a:gd name="T9" fmla="*/ 107 h 116"/>
                <a:gd name="T10" fmla="*/ 496 w 498"/>
                <a:gd name="T11" fmla="*/ 114 h 116"/>
                <a:gd name="T12" fmla="*/ 489 w 498"/>
                <a:gd name="T13" fmla="*/ 114 h 116"/>
                <a:gd name="T14" fmla="*/ 249 w 498"/>
                <a:gd name="T15" fmla="*/ 10 h 116"/>
                <a:gd name="T16" fmla="*/ 9 w 498"/>
                <a:gd name="T17" fmla="*/ 114 h 116"/>
                <a:gd name="T18" fmla="*/ 5 w 498"/>
                <a:gd name="T19" fmla="*/ 11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8" h="116">
                  <a:moveTo>
                    <a:pt x="5" y="116"/>
                  </a:moveTo>
                  <a:cubicBezTo>
                    <a:pt x="4" y="116"/>
                    <a:pt x="3" y="115"/>
                    <a:pt x="2" y="114"/>
                  </a:cubicBezTo>
                  <a:cubicBezTo>
                    <a:pt x="0" y="113"/>
                    <a:pt x="0" y="109"/>
                    <a:pt x="2" y="107"/>
                  </a:cubicBezTo>
                  <a:cubicBezTo>
                    <a:pt x="66" y="39"/>
                    <a:pt x="156" y="0"/>
                    <a:pt x="249" y="0"/>
                  </a:cubicBezTo>
                  <a:cubicBezTo>
                    <a:pt x="342" y="0"/>
                    <a:pt x="432" y="39"/>
                    <a:pt x="496" y="107"/>
                  </a:cubicBezTo>
                  <a:cubicBezTo>
                    <a:pt x="498" y="109"/>
                    <a:pt x="498" y="113"/>
                    <a:pt x="496" y="114"/>
                  </a:cubicBezTo>
                  <a:cubicBezTo>
                    <a:pt x="494" y="116"/>
                    <a:pt x="491" y="116"/>
                    <a:pt x="489" y="114"/>
                  </a:cubicBezTo>
                  <a:cubicBezTo>
                    <a:pt x="427" y="48"/>
                    <a:pt x="340" y="10"/>
                    <a:pt x="249" y="10"/>
                  </a:cubicBezTo>
                  <a:cubicBezTo>
                    <a:pt x="158" y="10"/>
                    <a:pt x="71" y="48"/>
                    <a:pt x="9" y="114"/>
                  </a:cubicBezTo>
                  <a:cubicBezTo>
                    <a:pt x="8" y="115"/>
                    <a:pt x="7" y="116"/>
                    <a:pt x="5" y="116"/>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13">
              <a:extLst>
                <a:ext uri="{FF2B5EF4-FFF2-40B4-BE49-F238E27FC236}">
                  <a16:creationId xmlns:a16="http://schemas.microsoft.com/office/drawing/2014/main" id="{4B4B1A52-8B8F-4977-A481-4BF20D6C660B}"/>
                </a:ext>
              </a:extLst>
            </p:cNvPr>
            <p:cNvSpPr>
              <a:spLocks/>
            </p:cNvSpPr>
            <p:nvPr/>
          </p:nvSpPr>
          <p:spPr bwMode="auto">
            <a:xfrm>
              <a:off x="5686" y="2427"/>
              <a:ext cx="134" cy="132"/>
            </a:xfrm>
            <a:custGeom>
              <a:avLst/>
              <a:gdLst>
                <a:gd name="T0" fmla="*/ 28 w 47"/>
                <a:gd name="T1" fmla="*/ 46 h 46"/>
                <a:gd name="T2" fmla="*/ 26 w 47"/>
                <a:gd name="T3" fmla="*/ 46 h 46"/>
                <a:gd name="T4" fmla="*/ 23 w 47"/>
                <a:gd name="T5" fmla="*/ 39 h 46"/>
                <a:gd name="T6" fmla="*/ 33 w 47"/>
                <a:gd name="T7" fmla="*/ 13 h 46"/>
                <a:gd name="T8" fmla="*/ 7 w 47"/>
                <a:gd name="T9" fmla="*/ 22 h 46"/>
                <a:gd name="T10" fmla="*/ 1 w 47"/>
                <a:gd name="T11" fmla="*/ 19 h 46"/>
                <a:gd name="T12" fmla="*/ 4 w 47"/>
                <a:gd name="T13" fmla="*/ 13 h 46"/>
                <a:gd name="T14" fmla="*/ 40 w 47"/>
                <a:gd name="T15" fmla="*/ 1 h 46"/>
                <a:gd name="T16" fmla="*/ 45 w 47"/>
                <a:gd name="T17" fmla="*/ 2 h 46"/>
                <a:gd name="T18" fmla="*/ 46 w 47"/>
                <a:gd name="T19" fmla="*/ 7 h 46"/>
                <a:gd name="T20" fmla="*/ 33 w 47"/>
                <a:gd name="T21" fmla="*/ 43 h 46"/>
                <a:gd name="T22" fmla="*/ 28 w 47"/>
                <a:gd name="T23"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6">
                  <a:moveTo>
                    <a:pt x="28" y="46"/>
                  </a:moveTo>
                  <a:cubicBezTo>
                    <a:pt x="27" y="46"/>
                    <a:pt x="27" y="46"/>
                    <a:pt x="26" y="46"/>
                  </a:cubicBezTo>
                  <a:cubicBezTo>
                    <a:pt x="24" y="45"/>
                    <a:pt x="22" y="42"/>
                    <a:pt x="23" y="39"/>
                  </a:cubicBezTo>
                  <a:cubicBezTo>
                    <a:pt x="33" y="13"/>
                    <a:pt x="33" y="13"/>
                    <a:pt x="33" y="13"/>
                  </a:cubicBezTo>
                  <a:cubicBezTo>
                    <a:pt x="7" y="22"/>
                    <a:pt x="7" y="22"/>
                    <a:pt x="7" y="22"/>
                  </a:cubicBezTo>
                  <a:cubicBezTo>
                    <a:pt x="4" y="23"/>
                    <a:pt x="2" y="22"/>
                    <a:pt x="1" y="19"/>
                  </a:cubicBezTo>
                  <a:cubicBezTo>
                    <a:pt x="0" y="16"/>
                    <a:pt x="1" y="14"/>
                    <a:pt x="4" y="13"/>
                  </a:cubicBezTo>
                  <a:cubicBezTo>
                    <a:pt x="40" y="1"/>
                    <a:pt x="40" y="1"/>
                    <a:pt x="40" y="1"/>
                  </a:cubicBezTo>
                  <a:cubicBezTo>
                    <a:pt x="42" y="0"/>
                    <a:pt x="44" y="0"/>
                    <a:pt x="45" y="2"/>
                  </a:cubicBezTo>
                  <a:cubicBezTo>
                    <a:pt x="46" y="3"/>
                    <a:pt x="47" y="5"/>
                    <a:pt x="46" y="7"/>
                  </a:cubicBezTo>
                  <a:cubicBezTo>
                    <a:pt x="33" y="43"/>
                    <a:pt x="33" y="43"/>
                    <a:pt x="33" y="43"/>
                  </a:cubicBezTo>
                  <a:cubicBezTo>
                    <a:pt x="32" y="45"/>
                    <a:pt x="30" y="46"/>
                    <a:pt x="28" y="46"/>
                  </a:cubicBez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Freeform 14">
              <a:extLst>
                <a:ext uri="{FF2B5EF4-FFF2-40B4-BE49-F238E27FC236}">
                  <a16:creationId xmlns:a16="http://schemas.microsoft.com/office/drawing/2014/main" id="{7EF9D3BC-08E9-4AF2-9C66-96AC9BDB6F61}"/>
                </a:ext>
              </a:extLst>
            </p:cNvPr>
            <p:cNvSpPr>
              <a:spLocks/>
            </p:cNvSpPr>
            <p:nvPr/>
          </p:nvSpPr>
          <p:spPr bwMode="auto">
            <a:xfrm>
              <a:off x="2514" y="2427"/>
              <a:ext cx="134" cy="132"/>
            </a:xfrm>
            <a:custGeom>
              <a:avLst/>
              <a:gdLst>
                <a:gd name="T0" fmla="*/ 28 w 47"/>
                <a:gd name="T1" fmla="*/ 46 h 46"/>
                <a:gd name="T2" fmla="*/ 27 w 47"/>
                <a:gd name="T3" fmla="*/ 46 h 46"/>
                <a:gd name="T4" fmla="*/ 24 w 47"/>
                <a:gd name="T5" fmla="*/ 39 h 46"/>
                <a:gd name="T6" fmla="*/ 33 w 47"/>
                <a:gd name="T7" fmla="*/ 13 h 46"/>
                <a:gd name="T8" fmla="*/ 7 w 47"/>
                <a:gd name="T9" fmla="*/ 22 h 46"/>
                <a:gd name="T10" fmla="*/ 1 w 47"/>
                <a:gd name="T11" fmla="*/ 19 h 46"/>
                <a:gd name="T12" fmla="*/ 4 w 47"/>
                <a:gd name="T13" fmla="*/ 13 h 46"/>
                <a:gd name="T14" fmla="*/ 40 w 47"/>
                <a:gd name="T15" fmla="*/ 1 h 46"/>
                <a:gd name="T16" fmla="*/ 45 w 47"/>
                <a:gd name="T17" fmla="*/ 2 h 46"/>
                <a:gd name="T18" fmla="*/ 46 w 47"/>
                <a:gd name="T19" fmla="*/ 7 h 46"/>
                <a:gd name="T20" fmla="*/ 33 w 47"/>
                <a:gd name="T21" fmla="*/ 43 h 46"/>
                <a:gd name="T22" fmla="*/ 28 w 47"/>
                <a:gd name="T23"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6">
                  <a:moveTo>
                    <a:pt x="28" y="46"/>
                  </a:moveTo>
                  <a:cubicBezTo>
                    <a:pt x="28" y="46"/>
                    <a:pt x="27" y="46"/>
                    <a:pt x="27" y="46"/>
                  </a:cubicBezTo>
                  <a:cubicBezTo>
                    <a:pt x="24" y="45"/>
                    <a:pt x="23" y="42"/>
                    <a:pt x="24" y="39"/>
                  </a:cubicBezTo>
                  <a:cubicBezTo>
                    <a:pt x="33" y="13"/>
                    <a:pt x="33" y="13"/>
                    <a:pt x="33" y="13"/>
                  </a:cubicBezTo>
                  <a:cubicBezTo>
                    <a:pt x="7" y="22"/>
                    <a:pt x="7" y="22"/>
                    <a:pt x="7" y="22"/>
                  </a:cubicBezTo>
                  <a:cubicBezTo>
                    <a:pt x="5" y="23"/>
                    <a:pt x="2" y="22"/>
                    <a:pt x="1" y="19"/>
                  </a:cubicBezTo>
                  <a:cubicBezTo>
                    <a:pt x="0" y="16"/>
                    <a:pt x="2" y="14"/>
                    <a:pt x="4" y="13"/>
                  </a:cubicBezTo>
                  <a:cubicBezTo>
                    <a:pt x="40" y="1"/>
                    <a:pt x="40" y="1"/>
                    <a:pt x="40" y="1"/>
                  </a:cubicBezTo>
                  <a:cubicBezTo>
                    <a:pt x="42" y="0"/>
                    <a:pt x="44" y="0"/>
                    <a:pt x="45" y="2"/>
                  </a:cubicBezTo>
                  <a:cubicBezTo>
                    <a:pt x="47" y="3"/>
                    <a:pt x="47" y="5"/>
                    <a:pt x="46" y="7"/>
                  </a:cubicBezTo>
                  <a:cubicBezTo>
                    <a:pt x="33" y="43"/>
                    <a:pt x="33" y="43"/>
                    <a:pt x="33" y="43"/>
                  </a:cubicBezTo>
                  <a:cubicBezTo>
                    <a:pt x="32" y="45"/>
                    <a:pt x="30" y="46"/>
                    <a:pt x="28" y="46"/>
                  </a:cubicBezTo>
                  <a:close/>
                </a:path>
              </a:pathLst>
            </a:custGeom>
            <a:solidFill>
              <a:srgbClr val="174A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15">
              <a:extLst>
                <a:ext uri="{FF2B5EF4-FFF2-40B4-BE49-F238E27FC236}">
                  <a16:creationId xmlns:a16="http://schemas.microsoft.com/office/drawing/2014/main" id="{CE05D2EB-BBB9-4AC0-B3FD-3B5886B1C1E8}"/>
                </a:ext>
              </a:extLst>
            </p:cNvPr>
            <p:cNvSpPr>
              <a:spLocks/>
            </p:cNvSpPr>
            <p:nvPr/>
          </p:nvSpPr>
          <p:spPr bwMode="auto">
            <a:xfrm>
              <a:off x="4103" y="1023"/>
              <a:ext cx="134" cy="132"/>
            </a:xfrm>
            <a:custGeom>
              <a:avLst/>
              <a:gdLst>
                <a:gd name="T0" fmla="*/ 42 w 47"/>
                <a:gd name="T1" fmla="*/ 46 h 46"/>
                <a:gd name="T2" fmla="*/ 40 w 47"/>
                <a:gd name="T3" fmla="*/ 46 h 46"/>
                <a:gd name="T4" fmla="*/ 4 w 47"/>
                <a:gd name="T5" fmla="*/ 33 h 46"/>
                <a:gd name="T6" fmla="*/ 1 w 47"/>
                <a:gd name="T7" fmla="*/ 27 h 46"/>
                <a:gd name="T8" fmla="*/ 7 w 47"/>
                <a:gd name="T9" fmla="*/ 24 h 46"/>
                <a:gd name="T10" fmla="*/ 33 w 47"/>
                <a:gd name="T11" fmla="*/ 33 h 46"/>
                <a:gd name="T12" fmla="*/ 23 w 47"/>
                <a:gd name="T13" fmla="*/ 7 h 46"/>
                <a:gd name="T14" fmla="*/ 26 w 47"/>
                <a:gd name="T15" fmla="*/ 1 h 46"/>
                <a:gd name="T16" fmla="*/ 33 w 47"/>
                <a:gd name="T17" fmla="*/ 3 h 46"/>
                <a:gd name="T18" fmla="*/ 46 w 47"/>
                <a:gd name="T19" fmla="*/ 39 h 46"/>
                <a:gd name="T20" fmla="*/ 45 w 47"/>
                <a:gd name="T21" fmla="*/ 44 h 46"/>
                <a:gd name="T22" fmla="*/ 42 w 47"/>
                <a:gd name="T23"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6">
                  <a:moveTo>
                    <a:pt x="42" y="46"/>
                  </a:moveTo>
                  <a:cubicBezTo>
                    <a:pt x="41" y="46"/>
                    <a:pt x="40" y="46"/>
                    <a:pt x="40" y="46"/>
                  </a:cubicBezTo>
                  <a:cubicBezTo>
                    <a:pt x="4" y="33"/>
                    <a:pt x="4" y="33"/>
                    <a:pt x="4" y="33"/>
                  </a:cubicBezTo>
                  <a:cubicBezTo>
                    <a:pt x="1" y="33"/>
                    <a:pt x="0" y="30"/>
                    <a:pt x="1" y="27"/>
                  </a:cubicBezTo>
                  <a:cubicBezTo>
                    <a:pt x="2" y="24"/>
                    <a:pt x="4" y="23"/>
                    <a:pt x="7" y="24"/>
                  </a:cubicBezTo>
                  <a:cubicBezTo>
                    <a:pt x="33" y="33"/>
                    <a:pt x="33" y="33"/>
                    <a:pt x="33" y="33"/>
                  </a:cubicBezTo>
                  <a:cubicBezTo>
                    <a:pt x="23" y="7"/>
                    <a:pt x="23" y="7"/>
                    <a:pt x="23" y="7"/>
                  </a:cubicBezTo>
                  <a:cubicBezTo>
                    <a:pt x="22" y="4"/>
                    <a:pt x="24" y="2"/>
                    <a:pt x="26" y="1"/>
                  </a:cubicBezTo>
                  <a:cubicBezTo>
                    <a:pt x="29" y="0"/>
                    <a:pt x="32" y="1"/>
                    <a:pt x="33" y="3"/>
                  </a:cubicBezTo>
                  <a:cubicBezTo>
                    <a:pt x="46" y="39"/>
                    <a:pt x="46" y="39"/>
                    <a:pt x="46" y="39"/>
                  </a:cubicBezTo>
                  <a:cubicBezTo>
                    <a:pt x="47" y="41"/>
                    <a:pt x="46" y="43"/>
                    <a:pt x="45" y="44"/>
                  </a:cubicBezTo>
                  <a:cubicBezTo>
                    <a:pt x="44" y="45"/>
                    <a:pt x="43" y="46"/>
                    <a:pt x="42" y="46"/>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16">
              <a:extLst>
                <a:ext uri="{FF2B5EF4-FFF2-40B4-BE49-F238E27FC236}">
                  <a16:creationId xmlns:a16="http://schemas.microsoft.com/office/drawing/2014/main" id="{DE69271E-D145-49BB-992B-DF247530CF99}"/>
                </a:ext>
              </a:extLst>
            </p:cNvPr>
            <p:cNvSpPr>
              <a:spLocks/>
            </p:cNvSpPr>
            <p:nvPr/>
          </p:nvSpPr>
          <p:spPr bwMode="auto">
            <a:xfrm>
              <a:off x="1373" y="1223"/>
              <a:ext cx="1133" cy="584"/>
            </a:xfrm>
            <a:custGeom>
              <a:avLst/>
              <a:gdLst>
                <a:gd name="T0" fmla="*/ 392 w 397"/>
                <a:gd name="T1" fmla="*/ 204 h 204"/>
                <a:gd name="T2" fmla="*/ 387 w 397"/>
                <a:gd name="T3" fmla="*/ 199 h 204"/>
                <a:gd name="T4" fmla="*/ 198 w 397"/>
                <a:gd name="T5" fmla="*/ 10 h 204"/>
                <a:gd name="T6" fmla="*/ 10 w 397"/>
                <a:gd name="T7" fmla="*/ 199 h 204"/>
                <a:gd name="T8" fmla="*/ 5 w 397"/>
                <a:gd name="T9" fmla="*/ 204 h 204"/>
                <a:gd name="T10" fmla="*/ 0 w 397"/>
                <a:gd name="T11" fmla="*/ 199 h 204"/>
                <a:gd name="T12" fmla="*/ 198 w 397"/>
                <a:gd name="T13" fmla="*/ 0 h 204"/>
                <a:gd name="T14" fmla="*/ 397 w 397"/>
                <a:gd name="T15" fmla="*/ 199 h 204"/>
                <a:gd name="T16" fmla="*/ 392 w 397"/>
                <a:gd name="T17" fmla="*/ 204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7" h="204">
                  <a:moveTo>
                    <a:pt x="392" y="204"/>
                  </a:moveTo>
                  <a:cubicBezTo>
                    <a:pt x="389" y="204"/>
                    <a:pt x="387" y="201"/>
                    <a:pt x="387" y="199"/>
                  </a:cubicBezTo>
                  <a:cubicBezTo>
                    <a:pt x="387" y="95"/>
                    <a:pt x="302" y="10"/>
                    <a:pt x="198" y="10"/>
                  </a:cubicBezTo>
                  <a:cubicBezTo>
                    <a:pt x="94" y="10"/>
                    <a:pt x="10" y="95"/>
                    <a:pt x="10" y="199"/>
                  </a:cubicBezTo>
                  <a:cubicBezTo>
                    <a:pt x="10" y="201"/>
                    <a:pt x="8" y="204"/>
                    <a:pt x="5" y="204"/>
                  </a:cubicBezTo>
                  <a:cubicBezTo>
                    <a:pt x="2" y="204"/>
                    <a:pt x="0" y="201"/>
                    <a:pt x="0" y="199"/>
                  </a:cubicBezTo>
                  <a:cubicBezTo>
                    <a:pt x="0" y="89"/>
                    <a:pt x="89" y="0"/>
                    <a:pt x="198" y="0"/>
                  </a:cubicBezTo>
                  <a:cubicBezTo>
                    <a:pt x="308" y="0"/>
                    <a:pt x="397" y="89"/>
                    <a:pt x="397" y="199"/>
                  </a:cubicBezTo>
                  <a:cubicBezTo>
                    <a:pt x="397" y="201"/>
                    <a:pt x="394" y="204"/>
                    <a:pt x="392" y="204"/>
                  </a:cubicBezTo>
                  <a:close/>
                </a:path>
              </a:pathLst>
            </a:custGeom>
            <a:solidFill>
              <a:srgbClr val="174A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17">
              <a:extLst>
                <a:ext uri="{FF2B5EF4-FFF2-40B4-BE49-F238E27FC236}">
                  <a16:creationId xmlns:a16="http://schemas.microsoft.com/office/drawing/2014/main" id="{76EBA3D8-6AFD-4B8A-BB8A-FC546BF2FDB8}"/>
                </a:ext>
              </a:extLst>
            </p:cNvPr>
            <p:cNvSpPr>
              <a:spLocks/>
            </p:cNvSpPr>
            <p:nvPr/>
          </p:nvSpPr>
          <p:spPr bwMode="auto">
            <a:xfrm>
              <a:off x="2962" y="1778"/>
              <a:ext cx="1130" cy="581"/>
            </a:xfrm>
            <a:custGeom>
              <a:avLst/>
              <a:gdLst>
                <a:gd name="T0" fmla="*/ 198 w 396"/>
                <a:gd name="T1" fmla="*/ 203 h 203"/>
                <a:gd name="T2" fmla="*/ 0 w 396"/>
                <a:gd name="T3" fmla="*/ 5 h 203"/>
                <a:gd name="T4" fmla="*/ 5 w 396"/>
                <a:gd name="T5" fmla="*/ 0 h 203"/>
                <a:gd name="T6" fmla="*/ 10 w 396"/>
                <a:gd name="T7" fmla="*/ 5 h 203"/>
                <a:gd name="T8" fmla="*/ 198 w 396"/>
                <a:gd name="T9" fmla="*/ 193 h 203"/>
                <a:gd name="T10" fmla="*/ 386 w 396"/>
                <a:gd name="T11" fmla="*/ 5 h 203"/>
                <a:gd name="T12" fmla="*/ 391 w 396"/>
                <a:gd name="T13" fmla="*/ 0 h 203"/>
                <a:gd name="T14" fmla="*/ 396 w 396"/>
                <a:gd name="T15" fmla="*/ 5 h 203"/>
                <a:gd name="T16" fmla="*/ 198 w 396"/>
                <a:gd name="T17" fmla="*/ 203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6" h="203">
                  <a:moveTo>
                    <a:pt x="198" y="203"/>
                  </a:moveTo>
                  <a:cubicBezTo>
                    <a:pt x="89" y="203"/>
                    <a:pt x="0" y="114"/>
                    <a:pt x="0" y="5"/>
                  </a:cubicBezTo>
                  <a:cubicBezTo>
                    <a:pt x="0" y="2"/>
                    <a:pt x="2" y="0"/>
                    <a:pt x="5" y="0"/>
                  </a:cubicBezTo>
                  <a:cubicBezTo>
                    <a:pt x="7" y="0"/>
                    <a:pt x="10" y="2"/>
                    <a:pt x="10" y="5"/>
                  </a:cubicBezTo>
                  <a:cubicBezTo>
                    <a:pt x="10" y="108"/>
                    <a:pt x="94" y="193"/>
                    <a:pt x="198" y="193"/>
                  </a:cubicBezTo>
                  <a:cubicBezTo>
                    <a:pt x="302" y="193"/>
                    <a:pt x="386" y="108"/>
                    <a:pt x="386" y="5"/>
                  </a:cubicBezTo>
                  <a:cubicBezTo>
                    <a:pt x="386" y="2"/>
                    <a:pt x="389" y="0"/>
                    <a:pt x="391" y="0"/>
                  </a:cubicBezTo>
                  <a:cubicBezTo>
                    <a:pt x="394" y="0"/>
                    <a:pt x="396" y="2"/>
                    <a:pt x="396" y="5"/>
                  </a:cubicBezTo>
                  <a:cubicBezTo>
                    <a:pt x="396" y="114"/>
                    <a:pt x="307" y="203"/>
                    <a:pt x="198" y="203"/>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 name="Freeform 18">
              <a:extLst>
                <a:ext uri="{FF2B5EF4-FFF2-40B4-BE49-F238E27FC236}">
                  <a16:creationId xmlns:a16="http://schemas.microsoft.com/office/drawing/2014/main" id="{03246D59-AF67-4450-940F-3DE9B44D7B90}"/>
                </a:ext>
              </a:extLst>
            </p:cNvPr>
            <p:cNvSpPr>
              <a:spLocks/>
            </p:cNvSpPr>
            <p:nvPr/>
          </p:nvSpPr>
          <p:spPr bwMode="auto">
            <a:xfrm>
              <a:off x="4556" y="1196"/>
              <a:ext cx="1130" cy="584"/>
            </a:xfrm>
            <a:custGeom>
              <a:avLst/>
              <a:gdLst>
                <a:gd name="T0" fmla="*/ 391 w 396"/>
                <a:gd name="T1" fmla="*/ 204 h 204"/>
                <a:gd name="T2" fmla="*/ 386 w 396"/>
                <a:gd name="T3" fmla="*/ 199 h 204"/>
                <a:gd name="T4" fmla="*/ 198 w 396"/>
                <a:gd name="T5" fmla="*/ 10 h 204"/>
                <a:gd name="T6" fmla="*/ 10 w 396"/>
                <a:gd name="T7" fmla="*/ 199 h 204"/>
                <a:gd name="T8" fmla="*/ 5 w 396"/>
                <a:gd name="T9" fmla="*/ 204 h 204"/>
                <a:gd name="T10" fmla="*/ 0 w 396"/>
                <a:gd name="T11" fmla="*/ 199 h 204"/>
                <a:gd name="T12" fmla="*/ 198 w 396"/>
                <a:gd name="T13" fmla="*/ 0 h 204"/>
                <a:gd name="T14" fmla="*/ 396 w 396"/>
                <a:gd name="T15" fmla="*/ 199 h 204"/>
                <a:gd name="T16" fmla="*/ 391 w 396"/>
                <a:gd name="T17" fmla="*/ 204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6" h="204">
                  <a:moveTo>
                    <a:pt x="391" y="204"/>
                  </a:moveTo>
                  <a:cubicBezTo>
                    <a:pt x="388" y="204"/>
                    <a:pt x="386" y="201"/>
                    <a:pt x="386" y="199"/>
                  </a:cubicBezTo>
                  <a:cubicBezTo>
                    <a:pt x="386" y="95"/>
                    <a:pt x="302" y="10"/>
                    <a:pt x="198" y="10"/>
                  </a:cubicBezTo>
                  <a:cubicBezTo>
                    <a:pt x="94" y="10"/>
                    <a:pt x="10" y="95"/>
                    <a:pt x="10" y="199"/>
                  </a:cubicBezTo>
                  <a:cubicBezTo>
                    <a:pt x="10" y="201"/>
                    <a:pt x="7" y="204"/>
                    <a:pt x="5" y="204"/>
                  </a:cubicBezTo>
                  <a:cubicBezTo>
                    <a:pt x="2" y="204"/>
                    <a:pt x="0" y="201"/>
                    <a:pt x="0" y="199"/>
                  </a:cubicBezTo>
                  <a:cubicBezTo>
                    <a:pt x="0" y="89"/>
                    <a:pt x="89" y="0"/>
                    <a:pt x="198" y="0"/>
                  </a:cubicBezTo>
                  <a:cubicBezTo>
                    <a:pt x="307" y="0"/>
                    <a:pt x="396" y="89"/>
                    <a:pt x="396" y="199"/>
                  </a:cubicBezTo>
                  <a:cubicBezTo>
                    <a:pt x="396" y="201"/>
                    <a:pt x="394" y="204"/>
                    <a:pt x="391" y="204"/>
                  </a:cubicBezTo>
                  <a:close/>
                </a:path>
              </a:pathLst>
            </a:custGeom>
            <a:solidFill>
              <a:srgbClr val="53C6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pic>
        <p:nvPicPr>
          <p:cNvPr id="37" name="Imagen 36">
            <a:extLst>
              <a:ext uri="{FF2B5EF4-FFF2-40B4-BE49-F238E27FC236}">
                <a16:creationId xmlns:a16="http://schemas.microsoft.com/office/drawing/2014/main" id="{679341B9-6563-4EB4-AA9C-33B7E7725F10}"/>
              </a:ext>
            </a:extLst>
          </p:cNvPr>
          <p:cNvPicPr>
            <a:picLocks noChangeAspect="1"/>
          </p:cNvPicPr>
          <p:nvPr/>
        </p:nvPicPr>
        <p:blipFill>
          <a:blip r:embed="rId2"/>
          <a:stretch>
            <a:fillRect/>
          </a:stretch>
        </p:blipFill>
        <p:spPr>
          <a:xfrm>
            <a:off x="2202728" y="2716516"/>
            <a:ext cx="1078208" cy="1004357"/>
          </a:xfrm>
          <a:prstGeom prst="rect">
            <a:avLst/>
          </a:prstGeom>
        </p:spPr>
      </p:pic>
      <p:pic>
        <p:nvPicPr>
          <p:cNvPr id="38" name="Imagen 37">
            <a:extLst>
              <a:ext uri="{FF2B5EF4-FFF2-40B4-BE49-F238E27FC236}">
                <a16:creationId xmlns:a16="http://schemas.microsoft.com/office/drawing/2014/main" id="{A540FE97-A858-47C0-B0C6-6F99EA1A93F9}"/>
              </a:ext>
            </a:extLst>
          </p:cNvPr>
          <p:cNvPicPr>
            <a:picLocks noChangeAspect="1"/>
          </p:cNvPicPr>
          <p:nvPr/>
        </p:nvPicPr>
        <p:blipFill>
          <a:blip r:embed="rId3"/>
          <a:stretch>
            <a:fillRect/>
          </a:stretch>
        </p:blipFill>
        <p:spPr>
          <a:xfrm>
            <a:off x="5089806" y="2774887"/>
            <a:ext cx="1125164" cy="740614"/>
          </a:xfrm>
          <a:prstGeom prst="rect">
            <a:avLst/>
          </a:prstGeom>
        </p:spPr>
      </p:pic>
      <p:pic>
        <p:nvPicPr>
          <p:cNvPr id="39" name="Imagen 38">
            <a:extLst>
              <a:ext uri="{FF2B5EF4-FFF2-40B4-BE49-F238E27FC236}">
                <a16:creationId xmlns:a16="http://schemas.microsoft.com/office/drawing/2014/main" id="{3A569521-12CD-4A52-BF8E-CB1733707B03}"/>
              </a:ext>
            </a:extLst>
          </p:cNvPr>
          <p:cNvPicPr>
            <a:picLocks noChangeAspect="1"/>
          </p:cNvPicPr>
          <p:nvPr/>
        </p:nvPicPr>
        <p:blipFill>
          <a:blip r:embed="rId4"/>
          <a:stretch>
            <a:fillRect/>
          </a:stretch>
        </p:blipFill>
        <p:spPr>
          <a:xfrm>
            <a:off x="8271430" y="2833857"/>
            <a:ext cx="1026294" cy="1104043"/>
          </a:xfrm>
          <a:prstGeom prst="rect">
            <a:avLst/>
          </a:prstGeom>
        </p:spPr>
      </p:pic>
      <p:sp>
        <p:nvSpPr>
          <p:cNvPr id="40" name="CuadroTexto 39">
            <a:extLst>
              <a:ext uri="{FF2B5EF4-FFF2-40B4-BE49-F238E27FC236}">
                <a16:creationId xmlns:a16="http://schemas.microsoft.com/office/drawing/2014/main" id="{2B95368B-C125-410C-A131-E5E02A1F1164}"/>
              </a:ext>
            </a:extLst>
          </p:cNvPr>
          <p:cNvSpPr txBox="1"/>
          <p:nvPr/>
        </p:nvSpPr>
        <p:spPr>
          <a:xfrm>
            <a:off x="2467090" y="435476"/>
            <a:ext cx="6960390" cy="707886"/>
          </a:xfrm>
          <a:prstGeom prst="rect">
            <a:avLst/>
          </a:prstGeom>
          <a:noFill/>
        </p:spPr>
        <p:txBody>
          <a:bodyPr wrap="square" rtlCol="0">
            <a:spAutoFit/>
          </a:bodyPr>
          <a:lstStyle/>
          <a:p>
            <a:pPr algn="ctr"/>
            <a:r>
              <a:rPr lang="es-CO" sz="4000" dirty="0">
                <a:solidFill>
                  <a:srgbClr val="53C6CD"/>
                </a:solidFill>
                <a:latin typeface="Arial Black" panose="020B0A04020102020204" pitchFamily="34" charset="0"/>
              </a:rPr>
              <a:t>¿WHY </a:t>
            </a:r>
            <a:r>
              <a:rPr lang="es-CO" sz="4000" dirty="0">
                <a:solidFill>
                  <a:srgbClr val="174A4D"/>
                </a:solidFill>
                <a:latin typeface="Arial Black" panose="020B0A04020102020204" pitchFamily="34" charset="0"/>
              </a:rPr>
              <a:t>US?</a:t>
            </a:r>
          </a:p>
        </p:txBody>
      </p:sp>
      <p:sp>
        <p:nvSpPr>
          <p:cNvPr id="41" name="CuadroTexto 40">
            <a:extLst>
              <a:ext uri="{FF2B5EF4-FFF2-40B4-BE49-F238E27FC236}">
                <a16:creationId xmlns:a16="http://schemas.microsoft.com/office/drawing/2014/main" id="{78E85A57-B749-4401-ACE9-F1F04238E278}"/>
              </a:ext>
            </a:extLst>
          </p:cNvPr>
          <p:cNvSpPr txBox="1"/>
          <p:nvPr/>
        </p:nvSpPr>
        <p:spPr>
          <a:xfrm>
            <a:off x="4619321" y="5311067"/>
            <a:ext cx="2345024" cy="400110"/>
          </a:xfrm>
          <a:prstGeom prst="rect">
            <a:avLst/>
          </a:prstGeom>
          <a:noFill/>
        </p:spPr>
        <p:txBody>
          <a:bodyPr wrap="square" rtlCol="0">
            <a:spAutoFit/>
          </a:bodyPr>
          <a:lstStyle/>
          <a:p>
            <a:pPr algn="ctr"/>
            <a:r>
              <a:rPr lang="es-CO" sz="2000" dirty="0">
                <a:solidFill>
                  <a:srgbClr val="53C6CD"/>
                </a:solidFill>
                <a:latin typeface="Arial" panose="020B0604020202020204" pitchFamily="34" charset="0"/>
                <a:cs typeface="Arial" panose="020B0604020202020204" pitchFamily="34" charset="0"/>
              </a:rPr>
              <a:t>PLANNING</a:t>
            </a:r>
          </a:p>
        </p:txBody>
      </p:sp>
      <p:sp>
        <p:nvSpPr>
          <p:cNvPr id="42" name="CuadroTexto 41">
            <a:extLst>
              <a:ext uri="{FF2B5EF4-FFF2-40B4-BE49-F238E27FC236}">
                <a16:creationId xmlns:a16="http://schemas.microsoft.com/office/drawing/2014/main" id="{9A71F5A1-6479-48D6-B190-A3ADB7D5CD45}"/>
              </a:ext>
            </a:extLst>
          </p:cNvPr>
          <p:cNvSpPr txBox="1"/>
          <p:nvPr/>
        </p:nvSpPr>
        <p:spPr>
          <a:xfrm>
            <a:off x="1554937" y="5256698"/>
            <a:ext cx="2345024" cy="400110"/>
          </a:xfrm>
          <a:prstGeom prst="rect">
            <a:avLst/>
          </a:prstGeom>
          <a:noFill/>
        </p:spPr>
        <p:txBody>
          <a:bodyPr wrap="square" rtlCol="0">
            <a:spAutoFit/>
          </a:bodyPr>
          <a:lstStyle/>
          <a:p>
            <a:pPr algn="ctr"/>
            <a:r>
              <a:rPr lang="es-CO" sz="2000" dirty="0">
                <a:solidFill>
                  <a:srgbClr val="53C6CD"/>
                </a:solidFill>
                <a:latin typeface="Arial" panose="020B0604020202020204" pitchFamily="34" charset="0"/>
                <a:cs typeface="Arial" panose="020B0604020202020204" pitchFamily="34" charset="0"/>
              </a:rPr>
              <a:t>TEAMWORK</a:t>
            </a:r>
          </a:p>
        </p:txBody>
      </p:sp>
      <p:sp>
        <p:nvSpPr>
          <p:cNvPr id="43" name="CuadroTexto 42">
            <a:extLst>
              <a:ext uri="{FF2B5EF4-FFF2-40B4-BE49-F238E27FC236}">
                <a16:creationId xmlns:a16="http://schemas.microsoft.com/office/drawing/2014/main" id="{F7E7E4A4-8998-41CF-9396-9B1B2DDD3C7B}"/>
              </a:ext>
            </a:extLst>
          </p:cNvPr>
          <p:cNvSpPr txBox="1"/>
          <p:nvPr/>
        </p:nvSpPr>
        <p:spPr>
          <a:xfrm>
            <a:off x="7568889" y="5311067"/>
            <a:ext cx="2345024" cy="400110"/>
          </a:xfrm>
          <a:prstGeom prst="rect">
            <a:avLst/>
          </a:prstGeom>
          <a:noFill/>
        </p:spPr>
        <p:txBody>
          <a:bodyPr wrap="square" rtlCol="0">
            <a:spAutoFit/>
          </a:bodyPr>
          <a:lstStyle/>
          <a:p>
            <a:pPr algn="ctr"/>
            <a:r>
              <a:rPr lang="es-CO" sz="2000" dirty="0">
                <a:solidFill>
                  <a:srgbClr val="53C6CD"/>
                </a:solidFill>
                <a:latin typeface="Arial" panose="020B0604020202020204" pitchFamily="34" charset="0"/>
                <a:cs typeface="Arial" panose="020B0604020202020204" pitchFamily="34" charset="0"/>
              </a:rPr>
              <a:t>STRATEGY</a:t>
            </a:r>
          </a:p>
        </p:txBody>
      </p:sp>
      <p:sp>
        <p:nvSpPr>
          <p:cNvPr id="44" name="Freeform 14">
            <a:extLst>
              <a:ext uri="{FF2B5EF4-FFF2-40B4-BE49-F238E27FC236}">
                <a16:creationId xmlns:a16="http://schemas.microsoft.com/office/drawing/2014/main" id="{5A90A703-B81A-4B36-98C4-2CCAC9778DCD}"/>
              </a:ext>
            </a:extLst>
          </p:cNvPr>
          <p:cNvSpPr>
            <a:spLocks/>
          </p:cNvSpPr>
          <p:nvPr/>
        </p:nvSpPr>
        <p:spPr bwMode="auto">
          <a:xfrm>
            <a:off x="9904049" y="4406740"/>
            <a:ext cx="253325" cy="249544"/>
          </a:xfrm>
          <a:custGeom>
            <a:avLst/>
            <a:gdLst>
              <a:gd name="T0" fmla="*/ 28 w 47"/>
              <a:gd name="T1" fmla="*/ 46 h 46"/>
              <a:gd name="T2" fmla="*/ 27 w 47"/>
              <a:gd name="T3" fmla="*/ 46 h 46"/>
              <a:gd name="T4" fmla="*/ 24 w 47"/>
              <a:gd name="T5" fmla="*/ 39 h 46"/>
              <a:gd name="T6" fmla="*/ 33 w 47"/>
              <a:gd name="T7" fmla="*/ 13 h 46"/>
              <a:gd name="T8" fmla="*/ 7 w 47"/>
              <a:gd name="T9" fmla="*/ 22 h 46"/>
              <a:gd name="T10" fmla="*/ 1 w 47"/>
              <a:gd name="T11" fmla="*/ 19 h 46"/>
              <a:gd name="T12" fmla="*/ 4 w 47"/>
              <a:gd name="T13" fmla="*/ 13 h 46"/>
              <a:gd name="T14" fmla="*/ 40 w 47"/>
              <a:gd name="T15" fmla="*/ 1 h 46"/>
              <a:gd name="T16" fmla="*/ 45 w 47"/>
              <a:gd name="T17" fmla="*/ 2 h 46"/>
              <a:gd name="T18" fmla="*/ 46 w 47"/>
              <a:gd name="T19" fmla="*/ 7 h 46"/>
              <a:gd name="T20" fmla="*/ 33 w 47"/>
              <a:gd name="T21" fmla="*/ 43 h 46"/>
              <a:gd name="T22" fmla="*/ 28 w 47"/>
              <a:gd name="T23"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6">
                <a:moveTo>
                  <a:pt x="28" y="46"/>
                </a:moveTo>
                <a:cubicBezTo>
                  <a:pt x="28" y="46"/>
                  <a:pt x="27" y="46"/>
                  <a:pt x="27" y="46"/>
                </a:cubicBezTo>
                <a:cubicBezTo>
                  <a:pt x="24" y="45"/>
                  <a:pt x="23" y="42"/>
                  <a:pt x="24" y="39"/>
                </a:cubicBezTo>
                <a:cubicBezTo>
                  <a:pt x="33" y="13"/>
                  <a:pt x="33" y="13"/>
                  <a:pt x="33" y="13"/>
                </a:cubicBezTo>
                <a:cubicBezTo>
                  <a:pt x="7" y="22"/>
                  <a:pt x="7" y="22"/>
                  <a:pt x="7" y="22"/>
                </a:cubicBezTo>
                <a:cubicBezTo>
                  <a:pt x="5" y="23"/>
                  <a:pt x="2" y="22"/>
                  <a:pt x="1" y="19"/>
                </a:cubicBezTo>
                <a:cubicBezTo>
                  <a:pt x="0" y="16"/>
                  <a:pt x="2" y="14"/>
                  <a:pt x="4" y="13"/>
                </a:cubicBezTo>
                <a:cubicBezTo>
                  <a:pt x="40" y="1"/>
                  <a:pt x="40" y="1"/>
                  <a:pt x="40" y="1"/>
                </a:cubicBezTo>
                <a:cubicBezTo>
                  <a:pt x="42" y="0"/>
                  <a:pt x="44" y="0"/>
                  <a:pt x="45" y="2"/>
                </a:cubicBezTo>
                <a:cubicBezTo>
                  <a:pt x="47" y="3"/>
                  <a:pt x="47" y="5"/>
                  <a:pt x="46" y="7"/>
                </a:cubicBezTo>
                <a:cubicBezTo>
                  <a:pt x="33" y="43"/>
                  <a:pt x="33" y="43"/>
                  <a:pt x="33" y="43"/>
                </a:cubicBezTo>
                <a:cubicBezTo>
                  <a:pt x="32" y="45"/>
                  <a:pt x="30" y="46"/>
                  <a:pt x="28" y="46"/>
                </a:cubicBezTo>
                <a:close/>
              </a:path>
            </a:pathLst>
          </a:custGeom>
          <a:solidFill>
            <a:srgbClr val="53C6CD"/>
          </a:solidFill>
          <a:ln>
            <a:noFill/>
          </a:ln>
        </p:spPr>
        <p:txBody>
          <a:bodyPr vert="horz" wrap="square" lIns="91440" tIns="45720" rIns="91440" bIns="45720" numCol="1" anchor="t" anchorCtr="0" compatLnSpc="1">
            <a:prstTxWarp prst="textNoShape">
              <a:avLst/>
            </a:prstTxWarp>
          </a:bodyPr>
          <a:lstStyle/>
          <a:p>
            <a:endParaRPr lang="es-CO"/>
          </a:p>
        </p:txBody>
      </p:sp>
    </p:spTree>
    <p:extLst>
      <p:ext uri="{BB962C8B-B14F-4D97-AF65-F5344CB8AC3E}">
        <p14:creationId xmlns:p14="http://schemas.microsoft.com/office/powerpoint/2010/main" val="4479061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B1AF794-052D-4F47-B129-B8114E058657}"/>
              </a:ext>
            </a:extLst>
          </p:cNvPr>
          <p:cNvGrpSpPr>
            <a:grpSpLocks noChangeAspect="1"/>
          </p:cNvGrpSpPr>
          <p:nvPr/>
        </p:nvGrpSpPr>
        <p:grpSpPr bwMode="auto">
          <a:xfrm>
            <a:off x="3767563" y="1622425"/>
            <a:ext cx="3360738" cy="4527550"/>
            <a:chOff x="2511" y="719"/>
            <a:chExt cx="2117" cy="2852"/>
          </a:xfrm>
        </p:grpSpPr>
        <p:sp>
          <p:nvSpPr>
            <p:cNvPr id="4" name="AutoShape 3">
              <a:extLst>
                <a:ext uri="{FF2B5EF4-FFF2-40B4-BE49-F238E27FC236}">
                  <a16:creationId xmlns:a16="http://schemas.microsoft.com/office/drawing/2014/main" id="{98AAA850-8D74-42F9-98F7-BAB8261F1D89}"/>
                </a:ext>
              </a:extLst>
            </p:cNvPr>
            <p:cNvSpPr>
              <a:spLocks noChangeAspect="1" noChangeArrowheads="1" noTextEdit="1"/>
            </p:cNvSpPr>
            <p:nvPr/>
          </p:nvSpPr>
          <p:spPr bwMode="auto">
            <a:xfrm>
              <a:off x="2511" y="749"/>
              <a:ext cx="1944" cy="2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 name="Freeform 5">
              <a:extLst>
                <a:ext uri="{FF2B5EF4-FFF2-40B4-BE49-F238E27FC236}">
                  <a16:creationId xmlns:a16="http://schemas.microsoft.com/office/drawing/2014/main" id="{B5679495-4525-4B26-9D5C-5C6387738BCA}"/>
                </a:ext>
              </a:extLst>
            </p:cNvPr>
            <p:cNvSpPr>
              <a:spLocks/>
            </p:cNvSpPr>
            <p:nvPr/>
          </p:nvSpPr>
          <p:spPr bwMode="auto">
            <a:xfrm>
              <a:off x="3552" y="3014"/>
              <a:ext cx="539" cy="557"/>
            </a:xfrm>
            <a:custGeom>
              <a:avLst/>
              <a:gdLst>
                <a:gd name="T0" fmla="*/ 0 w 539"/>
                <a:gd name="T1" fmla="*/ 0 h 557"/>
                <a:gd name="T2" fmla="*/ 538 w 539"/>
                <a:gd name="T3" fmla="*/ 158 h 557"/>
                <a:gd name="T4" fmla="*/ 539 w 539"/>
                <a:gd name="T5" fmla="*/ 557 h 557"/>
                <a:gd name="T6" fmla="*/ 0 w 539"/>
                <a:gd name="T7" fmla="*/ 399 h 557"/>
                <a:gd name="T8" fmla="*/ 0 w 539"/>
                <a:gd name="T9" fmla="*/ 0 h 557"/>
              </a:gdLst>
              <a:ahLst/>
              <a:cxnLst>
                <a:cxn ang="0">
                  <a:pos x="T0" y="T1"/>
                </a:cxn>
                <a:cxn ang="0">
                  <a:pos x="T2" y="T3"/>
                </a:cxn>
                <a:cxn ang="0">
                  <a:pos x="T4" y="T5"/>
                </a:cxn>
                <a:cxn ang="0">
                  <a:pos x="T6" y="T7"/>
                </a:cxn>
                <a:cxn ang="0">
                  <a:pos x="T8" y="T9"/>
                </a:cxn>
              </a:cxnLst>
              <a:rect l="0" t="0" r="r" b="b"/>
              <a:pathLst>
                <a:path w="539" h="557">
                  <a:moveTo>
                    <a:pt x="0" y="0"/>
                  </a:moveTo>
                  <a:lnTo>
                    <a:pt x="538" y="158"/>
                  </a:lnTo>
                  <a:lnTo>
                    <a:pt x="539" y="557"/>
                  </a:lnTo>
                  <a:lnTo>
                    <a:pt x="0" y="399"/>
                  </a:lnTo>
                  <a:lnTo>
                    <a:pt x="0" y="0"/>
                  </a:lnTo>
                  <a:close/>
                </a:path>
              </a:pathLst>
            </a:custGeom>
            <a:solidFill>
              <a:srgbClr val="13BA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6">
              <a:extLst>
                <a:ext uri="{FF2B5EF4-FFF2-40B4-BE49-F238E27FC236}">
                  <a16:creationId xmlns:a16="http://schemas.microsoft.com/office/drawing/2014/main" id="{090D3A72-9F28-4735-B603-260966CE7666}"/>
                </a:ext>
              </a:extLst>
            </p:cNvPr>
            <p:cNvSpPr>
              <a:spLocks/>
            </p:cNvSpPr>
            <p:nvPr/>
          </p:nvSpPr>
          <p:spPr bwMode="auto">
            <a:xfrm>
              <a:off x="4090" y="3014"/>
              <a:ext cx="538" cy="557"/>
            </a:xfrm>
            <a:custGeom>
              <a:avLst/>
              <a:gdLst>
                <a:gd name="T0" fmla="*/ 1 w 538"/>
                <a:gd name="T1" fmla="*/ 557 h 557"/>
                <a:gd name="T2" fmla="*/ 538 w 538"/>
                <a:gd name="T3" fmla="*/ 398 h 557"/>
                <a:gd name="T4" fmla="*/ 538 w 538"/>
                <a:gd name="T5" fmla="*/ 0 h 557"/>
                <a:gd name="T6" fmla="*/ 0 w 538"/>
                <a:gd name="T7" fmla="*/ 158 h 557"/>
                <a:gd name="T8" fmla="*/ 1 w 538"/>
                <a:gd name="T9" fmla="*/ 557 h 557"/>
              </a:gdLst>
              <a:ahLst/>
              <a:cxnLst>
                <a:cxn ang="0">
                  <a:pos x="T0" y="T1"/>
                </a:cxn>
                <a:cxn ang="0">
                  <a:pos x="T2" y="T3"/>
                </a:cxn>
                <a:cxn ang="0">
                  <a:pos x="T4" y="T5"/>
                </a:cxn>
                <a:cxn ang="0">
                  <a:pos x="T6" y="T7"/>
                </a:cxn>
                <a:cxn ang="0">
                  <a:pos x="T8" y="T9"/>
                </a:cxn>
              </a:cxnLst>
              <a:rect l="0" t="0" r="r" b="b"/>
              <a:pathLst>
                <a:path w="538" h="557">
                  <a:moveTo>
                    <a:pt x="1" y="557"/>
                  </a:moveTo>
                  <a:lnTo>
                    <a:pt x="538" y="398"/>
                  </a:lnTo>
                  <a:lnTo>
                    <a:pt x="538" y="0"/>
                  </a:lnTo>
                  <a:lnTo>
                    <a:pt x="0" y="158"/>
                  </a:lnTo>
                  <a:lnTo>
                    <a:pt x="1" y="557"/>
                  </a:lnTo>
                  <a:close/>
                </a:path>
              </a:pathLst>
            </a:custGeom>
            <a:solidFill>
              <a:srgbClr val="0C88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7">
              <a:extLst>
                <a:ext uri="{FF2B5EF4-FFF2-40B4-BE49-F238E27FC236}">
                  <a16:creationId xmlns:a16="http://schemas.microsoft.com/office/drawing/2014/main" id="{1BF2A3FE-DB4D-4067-BFCE-3F2B81B47D26}"/>
                </a:ext>
              </a:extLst>
            </p:cNvPr>
            <p:cNvSpPr>
              <a:spLocks/>
            </p:cNvSpPr>
            <p:nvPr/>
          </p:nvSpPr>
          <p:spPr bwMode="auto">
            <a:xfrm>
              <a:off x="3552" y="2856"/>
              <a:ext cx="1076" cy="316"/>
            </a:xfrm>
            <a:custGeom>
              <a:avLst/>
              <a:gdLst>
                <a:gd name="T0" fmla="*/ 0 w 1076"/>
                <a:gd name="T1" fmla="*/ 158 h 316"/>
                <a:gd name="T2" fmla="*/ 538 w 1076"/>
                <a:gd name="T3" fmla="*/ 0 h 316"/>
                <a:gd name="T4" fmla="*/ 1076 w 1076"/>
                <a:gd name="T5" fmla="*/ 158 h 316"/>
                <a:gd name="T6" fmla="*/ 538 w 1076"/>
                <a:gd name="T7" fmla="*/ 316 h 316"/>
                <a:gd name="T8" fmla="*/ 0 w 1076"/>
                <a:gd name="T9" fmla="*/ 158 h 316"/>
              </a:gdLst>
              <a:ahLst/>
              <a:cxnLst>
                <a:cxn ang="0">
                  <a:pos x="T0" y="T1"/>
                </a:cxn>
                <a:cxn ang="0">
                  <a:pos x="T2" y="T3"/>
                </a:cxn>
                <a:cxn ang="0">
                  <a:pos x="T4" y="T5"/>
                </a:cxn>
                <a:cxn ang="0">
                  <a:pos x="T6" y="T7"/>
                </a:cxn>
                <a:cxn ang="0">
                  <a:pos x="T8" y="T9"/>
                </a:cxn>
              </a:cxnLst>
              <a:rect l="0" t="0" r="r" b="b"/>
              <a:pathLst>
                <a:path w="1076" h="316">
                  <a:moveTo>
                    <a:pt x="0" y="158"/>
                  </a:moveTo>
                  <a:lnTo>
                    <a:pt x="538" y="0"/>
                  </a:lnTo>
                  <a:lnTo>
                    <a:pt x="1076" y="158"/>
                  </a:lnTo>
                  <a:lnTo>
                    <a:pt x="538" y="316"/>
                  </a:lnTo>
                  <a:lnTo>
                    <a:pt x="0" y="158"/>
                  </a:lnTo>
                  <a:close/>
                </a:path>
              </a:pathLst>
            </a:custGeom>
            <a:solidFill>
              <a:srgbClr val="2DD9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8">
              <a:extLst>
                <a:ext uri="{FF2B5EF4-FFF2-40B4-BE49-F238E27FC236}">
                  <a16:creationId xmlns:a16="http://schemas.microsoft.com/office/drawing/2014/main" id="{1C64A980-6DBB-4010-9D8A-9DEC76AAA41C}"/>
                </a:ext>
              </a:extLst>
            </p:cNvPr>
            <p:cNvSpPr>
              <a:spLocks/>
            </p:cNvSpPr>
            <p:nvPr/>
          </p:nvSpPr>
          <p:spPr bwMode="auto">
            <a:xfrm>
              <a:off x="3019" y="2472"/>
              <a:ext cx="538" cy="557"/>
            </a:xfrm>
            <a:custGeom>
              <a:avLst/>
              <a:gdLst>
                <a:gd name="T0" fmla="*/ 0 w 538"/>
                <a:gd name="T1" fmla="*/ 0 h 557"/>
                <a:gd name="T2" fmla="*/ 538 w 538"/>
                <a:gd name="T3" fmla="*/ 158 h 557"/>
                <a:gd name="T4" fmla="*/ 538 w 538"/>
                <a:gd name="T5" fmla="*/ 557 h 557"/>
                <a:gd name="T6" fmla="*/ 0 w 538"/>
                <a:gd name="T7" fmla="*/ 399 h 557"/>
                <a:gd name="T8" fmla="*/ 0 w 538"/>
                <a:gd name="T9" fmla="*/ 0 h 557"/>
              </a:gdLst>
              <a:ahLst/>
              <a:cxnLst>
                <a:cxn ang="0">
                  <a:pos x="T0" y="T1"/>
                </a:cxn>
                <a:cxn ang="0">
                  <a:pos x="T2" y="T3"/>
                </a:cxn>
                <a:cxn ang="0">
                  <a:pos x="T4" y="T5"/>
                </a:cxn>
                <a:cxn ang="0">
                  <a:pos x="T6" y="T7"/>
                </a:cxn>
                <a:cxn ang="0">
                  <a:pos x="T8" y="T9"/>
                </a:cxn>
              </a:cxnLst>
              <a:rect l="0" t="0" r="r" b="b"/>
              <a:pathLst>
                <a:path w="538" h="557">
                  <a:moveTo>
                    <a:pt x="0" y="0"/>
                  </a:moveTo>
                  <a:lnTo>
                    <a:pt x="538" y="158"/>
                  </a:lnTo>
                  <a:lnTo>
                    <a:pt x="538" y="557"/>
                  </a:lnTo>
                  <a:lnTo>
                    <a:pt x="0" y="399"/>
                  </a:lnTo>
                  <a:lnTo>
                    <a:pt x="0" y="0"/>
                  </a:lnTo>
                  <a:close/>
                </a:path>
              </a:pathLst>
            </a:custGeom>
            <a:solidFill>
              <a:srgbClr val="00B7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Freeform 9">
              <a:extLst>
                <a:ext uri="{FF2B5EF4-FFF2-40B4-BE49-F238E27FC236}">
                  <a16:creationId xmlns:a16="http://schemas.microsoft.com/office/drawing/2014/main" id="{96C73B3E-DE36-45C5-BA30-F8A0F18E42DC}"/>
                </a:ext>
              </a:extLst>
            </p:cNvPr>
            <p:cNvSpPr>
              <a:spLocks/>
            </p:cNvSpPr>
            <p:nvPr/>
          </p:nvSpPr>
          <p:spPr bwMode="auto">
            <a:xfrm>
              <a:off x="3557" y="2472"/>
              <a:ext cx="538" cy="557"/>
            </a:xfrm>
            <a:custGeom>
              <a:avLst/>
              <a:gdLst>
                <a:gd name="T0" fmla="*/ 0 w 538"/>
                <a:gd name="T1" fmla="*/ 557 h 557"/>
                <a:gd name="T2" fmla="*/ 538 w 538"/>
                <a:gd name="T3" fmla="*/ 399 h 557"/>
                <a:gd name="T4" fmla="*/ 538 w 538"/>
                <a:gd name="T5" fmla="*/ 0 h 557"/>
                <a:gd name="T6" fmla="*/ 0 w 538"/>
                <a:gd name="T7" fmla="*/ 158 h 557"/>
                <a:gd name="T8" fmla="*/ 0 w 538"/>
                <a:gd name="T9" fmla="*/ 557 h 557"/>
              </a:gdLst>
              <a:ahLst/>
              <a:cxnLst>
                <a:cxn ang="0">
                  <a:pos x="T0" y="T1"/>
                </a:cxn>
                <a:cxn ang="0">
                  <a:pos x="T2" y="T3"/>
                </a:cxn>
                <a:cxn ang="0">
                  <a:pos x="T4" y="T5"/>
                </a:cxn>
                <a:cxn ang="0">
                  <a:pos x="T6" y="T7"/>
                </a:cxn>
                <a:cxn ang="0">
                  <a:pos x="T8" y="T9"/>
                </a:cxn>
              </a:cxnLst>
              <a:rect l="0" t="0" r="r" b="b"/>
              <a:pathLst>
                <a:path w="538" h="557">
                  <a:moveTo>
                    <a:pt x="0" y="557"/>
                  </a:moveTo>
                  <a:lnTo>
                    <a:pt x="538" y="399"/>
                  </a:lnTo>
                  <a:lnTo>
                    <a:pt x="538" y="0"/>
                  </a:lnTo>
                  <a:lnTo>
                    <a:pt x="0" y="158"/>
                  </a:lnTo>
                  <a:lnTo>
                    <a:pt x="0" y="557"/>
                  </a:lnTo>
                  <a:close/>
                </a:path>
              </a:pathLst>
            </a:custGeom>
            <a:solidFill>
              <a:srgbClr val="1A8F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Freeform 10">
              <a:extLst>
                <a:ext uri="{FF2B5EF4-FFF2-40B4-BE49-F238E27FC236}">
                  <a16:creationId xmlns:a16="http://schemas.microsoft.com/office/drawing/2014/main" id="{8643D4A9-73C4-4E7E-AAC6-14BC505BE1B0}"/>
                </a:ext>
              </a:extLst>
            </p:cNvPr>
            <p:cNvSpPr>
              <a:spLocks/>
            </p:cNvSpPr>
            <p:nvPr/>
          </p:nvSpPr>
          <p:spPr bwMode="auto">
            <a:xfrm>
              <a:off x="3019" y="2314"/>
              <a:ext cx="1076" cy="316"/>
            </a:xfrm>
            <a:custGeom>
              <a:avLst/>
              <a:gdLst>
                <a:gd name="T0" fmla="*/ 0 w 1076"/>
                <a:gd name="T1" fmla="*/ 158 h 316"/>
                <a:gd name="T2" fmla="*/ 538 w 1076"/>
                <a:gd name="T3" fmla="*/ 0 h 316"/>
                <a:gd name="T4" fmla="*/ 1076 w 1076"/>
                <a:gd name="T5" fmla="*/ 158 h 316"/>
                <a:gd name="T6" fmla="*/ 538 w 1076"/>
                <a:gd name="T7" fmla="*/ 316 h 316"/>
                <a:gd name="T8" fmla="*/ 0 w 1076"/>
                <a:gd name="T9" fmla="*/ 158 h 316"/>
              </a:gdLst>
              <a:ahLst/>
              <a:cxnLst>
                <a:cxn ang="0">
                  <a:pos x="T0" y="T1"/>
                </a:cxn>
                <a:cxn ang="0">
                  <a:pos x="T2" y="T3"/>
                </a:cxn>
                <a:cxn ang="0">
                  <a:pos x="T4" y="T5"/>
                </a:cxn>
                <a:cxn ang="0">
                  <a:pos x="T6" y="T7"/>
                </a:cxn>
                <a:cxn ang="0">
                  <a:pos x="T8" y="T9"/>
                </a:cxn>
              </a:cxnLst>
              <a:rect l="0" t="0" r="r" b="b"/>
              <a:pathLst>
                <a:path w="1076" h="316">
                  <a:moveTo>
                    <a:pt x="0" y="158"/>
                  </a:moveTo>
                  <a:lnTo>
                    <a:pt x="538" y="0"/>
                  </a:lnTo>
                  <a:lnTo>
                    <a:pt x="1076" y="158"/>
                  </a:lnTo>
                  <a:lnTo>
                    <a:pt x="538" y="316"/>
                  </a:lnTo>
                  <a:lnTo>
                    <a:pt x="0" y="158"/>
                  </a:lnTo>
                  <a:close/>
                </a:path>
              </a:pathLst>
            </a:custGeom>
            <a:solidFill>
              <a:srgbClr val="25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11">
              <a:extLst>
                <a:ext uri="{FF2B5EF4-FFF2-40B4-BE49-F238E27FC236}">
                  <a16:creationId xmlns:a16="http://schemas.microsoft.com/office/drawing/2014/main" id="{A7931543-BE24-4668-BB37-027ACC15EE39}"/>
                </a:ext>
              </a:extLst>
            </p:cNvPr>
            <p:cNvSpPr>
              <a:spLocks/>
            </p:cNvSpPr>
            <p:nvPr/>
          </p:nvSpPr>
          <p:spPr bwMode="auto">
            <a:xfrm>
              <a:off x="2533" y="1945"/>
              <a:ext cx="539" cy="557"/>
            </a:xfrm>
            <a:custGeom>
              <a:avLst/>
              <a:gdLst>
                <a:gd name="T0" fmla="*/ 0 w 539"/>
                <a:gd name="T1" fmla="*/ 0 h 557"/>
                <a:gd name="T2" fmla="*/ 539 w 539"/>
                <a:gd name="T3" fmla="*/ 158 h 557"/>
                <a:gd name="T4" fmla="*/ 539 w 539"/>
                <a:gd name="T5" fmla="*/ 557 h 557"/>
                <a:gd name="T6" fmla="*/ 0 w 539"/>
                <a:gd name="T7" fmla="*/ 399 h 557"/>
                <a:gd name="T8" fmla="*/ 0 w 539"/>
                <a:gd name="T9" fmla="*/ 0 h 557"/>
              </a:gdLst>
              <a:ahLst/>
              <a:cxnLst>
                <a:cxn ang="0">
                  <a:pos x="T0" y="T1"/>
                </a:cxn>
                <a:cxn ang="0">
                  <a:pos x="T2" y="T3"/>
                </a:cxn>
                <a:cxn ang="0">
                  <a:pos x="T4" y="T5"/>
                </a:cxn>
                <a:cxn ang="0">
                  <a:pos x="T6" y="T7"/>
                </a:cxn>
                <a:cxn ang="0">
                  <a:pos x="T8" y="T9"/>
                </a:cxn>
              </a:cxnLst>
              <a:rect l="0" t="0" r="r" b="b"/>
              <a:pathLst>
                <a:path w="539" h="557">
                  <a:moveTo>
                    <a:pt x="0" y="0"/>
                  </a:moveTo>
                  <a:lnTo>
                    <a:pt x="539" y="158"/>
                  </a:lnTo>
                  <a:lnTo>
                    <a:pt x="539" y="557"/>
                  </a:lnTo>
                  <a:lnTo>
                    <a:pt x="0" y="399"/>
                  </a:lnTo>
                  <a:lnTo>
                    <a:pt x="0" y="0"/>
                  </a:lnTo>
                  <a:close/>
                </a:path>
              </a:pathLst>
            </a:custGeom>
            <a:solidFill>
              <a:srgbClr val="7AC3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12">
              <a:extLst>
                <a:ext uri="{FF2B5EF4-FFF2-40B4-BE49-F238E27FC236}">
                  <a16:creationId xmlns:a16="http://schemas.microsoft.com/office/drawing/2014/main" id="{27146B2F-92A4-4ACF-B497-CC10F7E52217}"/>
                </a:ext>
              </a:extLst>
            </p:cNvPr>
            <p:cNvSpPr>
              <a:spLocks/>
            </p:cNvSpPr>
            <p:nvPr/>
          </p:nvSpPr>
          <p:spPr bwMode="auto">
            <a:xfrm>
              <a:off x="3072" y="1945"/>
              <a:ext cx="537" cy="557"/>
            </a:xfrm>
            <a:custGeom>
              <a:avLst/>
              <a:gdLst>
                <a:gd name="T0" fmla="*/ 0 w 537"/>
                <a:gd name="T1" fmla="*/ 557 h 557"/>
                <a:gd name="T2" fmla="*/ 537 w 537"/>
                <a:gd name="T3" fmla="*/ 399 h 557"/>
                <a:gd name="T4" fmla="*/ 537 w 537"/>
                <a:gd name="T5" fmla="*/ 0 h 557"/>
                <a:gd name="T6" fmla="*/ 0 w 537"/>
                <a:gd name="T7" fmla="*/ 158 h 557"/>
                <a:gd name="T8" fmla="*/ 0 w 537"/>
                <a:gd name="T9" fmla="*/ 557 h 557"/>
              </a:gdLst>
              <a:ahLst/>
              <a:cxnLst>
                <a:cxn ang="0">
                  <a:pos x="T0" y="T1"/>
                </a:cxn>
                <a:cxn ang="0">
                  <a:pos x="T2" y="T3"/>
                </a:cxn>
                <a:cxn ang="0">
                  <a:pos x="T4" y="T5"/>
                </a:cxn>
                <a:cxn ang="0">
                  <a:pos x="T6" y="T7"/>
                </a:cxn>
                <a:cxn ang="0">
                  <a:pos x="T8" y="T9"/>
                </a:cxn>
              </a:cxnLst>
              <a:rect l="0" t="0" r="r" b="b"/>
              <a:pathLst>
                <a:path w="537" h="557">
                  <a:moveTo>
                    <a:pt x="0" y="557"/>
                  </a:moveTo>
                  <a:lnTo>
                    <a:pt x="537" y="399"/>
                  </a:lnTo>
                  <a:lnTo>
                    <a:pt x="537" y="0"/>
                  </a:lnTo>
                  <a:lnTo>
                    <a:pt x="0" y="158"/>
                  </a:lnTo>
                  <a:lnTo>
                    <a:pt x="0" y="557"/>
                  </a:lnTo>
                  <a:close/>
                </a:path>
              </a:pathLst>
            </a:custGeom>
            <a:solidFill>
              <a:srgbClr val="68A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13">
              <a:extLst>
                <a:ext uri="{FF2B5EF4-FFF2-40B4-BE49-F238E27FC236}">
                  <a16:creationId xmlns:a16="http://schemas.microsoft.com/office/drawing/2014/main" id="{F17CEA01-1702-416E-AECD-607F380E7A27}"/>
                </a:ext>
              </a:extLst>
            </p:cNvPr>
            <p:cNvSpPr>
              <a:spLocks/>
            </p:cNvSpPr>
            <p:nvPr/>
          </p:nvSpPr>
          <p:spPr bwMode="auto">
            <a:xfrm>
              <a:off x="2533" y="1787"/>
              <a:ext cx="1076" cy="316"/>
            </a:xfrm>
            <a:custGeom>
              <a:avLst/>
              <a:gdLst>
                <a:gd name="T0" fmla="*/ 0 w 1076"/>
                <a:gd name="T1" fmla="*/ 158 h 316"/>
                <a:gd name="T2" fmla="*/ 538 w 1076"/>
                <a:gd name="T3" fmla="*/ 0 h 316"/>
                <a:gd name="T4" fmla="*/ 1076 w 1076"/>
                <a:gd name="T5" fmla="*/ 158 h 316"/>
                <a:gd name="T6" fmla="*/ 539 w 1076"/>
                <a:gd name="T7" fmla="*/ 316 h 316"/>
                <a:gd name="T8" fmla="*/ 0 w 1076"/>
                <a:gd name="T9" fmla="*/ 158 h 316"/>
              </a:gdLst>
              <a:ahLst/>
              <a:cxnLst>
                <a:cxn ang="0">
                  <a:pos x="T0" y="T1"/>
                </a:cxn>
                <a:cxn ang="0">
                  <a:pos x="T2" y="T3"/>
                </a:cxn>
                <a:cxn ang="0">
                  <a:pos x="T4" y="T5"/>
                </a:cxn>
                <a:cxn ang="0">
                  <a:pos x="T6" y="T7"/>
                </a:cxn>
                <a:cxn ang="0">
                  <a:pos x="T8" y="T9"/>
                </a:cxn>
              </a:cxnLst>
              <a:rect l="0" t="0" r="r" b="b"/>
              <a:pathLst>
                <a:path w="1076" h="316">
                  <a:moveTo>
                    <a:pt x="0" y="158"/>
                  </a:moveTo>
                  <a:lnTo>
                    <a:pt x="538" y="0"/>
                  </a:lnTo>
                  <a:lnTo>
                    <a:pt x="1076" y="158"/>
                  </a:lnTo>
                  <a:lnTo>
                    <a:pt x="539" y="316"/>
                  </a:lnTo>
                  <a:lnTo>
                    <a:pt x="0" y="158"/>
                  </a:lnTo>
                  <a:close/>
                </a:path>
              </a:pathLst>
            </a:custGeom>
            <a:solidFill>
              <a:srgbClr val="91D6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4">
              <a:extLst>
                <a:ext uri="{FF2B5EF4-FFF2-40B4-BE49-F238E27FC236}">
                  <a16:creationId xmlns:a16="http://schemas.microsoft.com/office/drawing/2014/main" id="{1D6A7B9E-EF53-48FC-AAB3-2D1034151CF3}"/>
                </a:ext>
              </a:extLst>
            </p:cNvPr>
            <p:cNvSpPr>
              <a:spLocks/>
            </p:cNvSpPr>
            <p:nvPr/>
          </p:nvSpPr>
          <p:spPr bwMode="auto">
            <a:xfrm>
              <a:off x="3009" y="1405"/>
              <a:ext cx="538" cy="557"/>
            </a:xfrm>
            <a:custGeom>
              <a:avLst/>
              <a:gdLst>
                <a:gd name="T0" fmla="*/ 0 w 538"/>
                <a:gd name="T1" fmla="*/ 0 h 557"/>
                <a:gd name="T2" fmla="*/ 538 w 538"/>
                <a:gd name="T3" fmla="*/ 158 h 557"/>
                <a:gd name="T4" fmla="*/ 538 w 538"/>
                <a:gd name="T5" fmla="*/ 557 h 557"/>
                <a:gd name="T6" fmla="*/ 0 w 538"/>
                <a:gd name="T7" fmla="*/ 399 h 557"/>
                <a:gd name="T8" fmla="*/ 0 w 538"/>
                <a:gd name="T9" fmla="*/ 0 h 557"/>
              </a:gdLst>
              <a:ahLst/>
              <a:cxnLst>
                <a:cxn ang="0">
                  <a:pos x="T0" y="T1"/>
                </a:cxn>
                <a:cxn ang="0">
                  <a:pos x="T2" y="T3"/>
                </a:cxn>
                <a:cxn ang="0">
                  <a:pos x="T4" y="T5"/>
                </a:cxn>
                <a:cxn ang="0">
                  <a:pos x="T6" y="T7"/>
                </a:cxn>
                <a:cxn ang="0">
                  <a:pos x="T8" y="T9"/>
                </a:cxn>
              </a:cxnLst>
              <a:rect l="0" t="0" r="r" b="b"/>
              <a:pathLst>
                <a:path w="538" h="557">
                  <a:moveTo>
                    <a:pt x="0" y="0"/>
                  </a:moveTo>
                  <a:lnTo>
                    <a:pt x="538" y="158"/>
                  </a:lnTo>
                  <a:lnTo>
                    <a:pt x="538" y="557"/>
                  </a:lnTo>
                  <a:lnTo>
                    <a:pt x="0" y="399"/>
                  </a:lnTo>
                  <a:lnTo>
                    <a:pt x="0" y="0"/>
                  </a:lnTo>
                  <a:close/>
                </a:path>
              </a:pathLst>
            </a:custGeom>
            <a:solidFill>
              <a:srgbClr val="1F64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5">
              <a:extLst>
                <a:ext uri="{FF2B5EF4-FFF2-40B4-BE49-F238E27FC236}">
                  <a16:creationId xmlns:a16="http://schemas.microsoft.com/office/drawing/2014/main" id="{9E6BB7D8-E25F-4C2C-9236-8CD900B890FE}"/>
                </a:ext>
              </a:extLst>
            </p:cNvPr>
            <p:cNvSpPr>
              <a:spLocks/>
            </p:cNvSpPr>
            <p:nvPr/>
          </p:nvSpPr>
          <p:spPr bwMode="auto">
            <a:xfrm>
              <a:off x="3547" y="1405"/>
              <a:ext cx="538" cy="557"/>
            </a:xfrm>
            <a:custGeom>
              <a:avLst/>
              <a:gdLst>
                <a:gd name="T0" fmla="*/ 0 w 538"/>
                <a:gd name="T1" fmla="*/ 557 h 557"/>
                <a:gd name="T2" fmla="*/ 538 w 538"/>
                <a:gd name="T3" fmla="*/ 399 h 557"/>
                <a:gd name="T4" fmla="*/ 538 w 538"/>
                <a:gd name="T5" fmla="*/ 0 h 557"/>
                <a:gd name="T6" fmla="*/ 0 w 538"/>
                <a:gd name="T7" fmla="*/ 158 h 557"/>
                <a:gd name="T8" fmla="*/ 0 w 538"/>
                <a:gd name="T9" fmla="*/ 557 h 557"/>
              </a:gdLst>
              <a:ahLst/>
              <a:cxnLst>
                <a:cxn ang="0">
                  <a:pos x="T0" y="T1"/>
                </a:cxn>
                <a:cxn ang="0">
                  <a:pos x="T2" y="T3"/>
                </a:cxn>
                <a:cxn ang="0">
                  <a:pos x="T4" y="T5"/>
                </a:cxn>
                <a:cxn ang="0">
                  <a:pos x="T6" y="T7"/>
                </a:cxn>
                <a:cxn ang="0">
                  <a:pos x="T8" y="T9"/>
                </a:cxn>
              </a:cxnLst>
              <a:rect l="0" t="0" r="r" b="b"/>
              <a:pathLst>
                <a:path w="538" h="557">
                  <a:moveTo>
                    <a:pt x="0" y="557"/>
                  </a:moveTo>
                  <a:lnTo>
                    <a:pt x="538" y="399"/>
                  </a:lnTo>
                  <a:lnTo>
                    <a:pt x="538" y="0"/>
                  </a:lnTo>
                  <a:lnTo>
                    <a:pt x="0" y="158"/>
                  </a:lnTo>
                  <a:lnTo>
                    <a:pt x="0" y="557"/>
                  </a:lnTo>
                  <a:close/>
                </a:path>
              </a:pathLst>
            </a:custGeom>
            <a:solidFill>
              <a:srgbClr val="174A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6">
              <a:extLst>
                <a:ext uri="{FF2B5EF4-FFF2-40B4-BE49-F238E27FC236}">
                  <a16:creationId xmlns:a16="http://schemas.microsoft.com/office/drawing/2014/main" id="{10C17CBA-28F5-4CF1-A089-E5C05E522083}"/>
                </a:ext>
              </a:extLst>
            </p:cNvPr>
            <p:cNvSpPr>
              <a:spLocks/>
            </p:cNvSpPr>
            <p:nvPr/>
          </p:nvSpPr>
          <p:spPr bwMode="auto">
            <a:xfrm>
              <a:off x="3009" y="1247"/>
              <a:ext cx="1076" cy="316"/>
            </a:xfrm>
            <a:custGeom>
              <a:avLst/>
              <a:gdLst>
                <a:gd name="T0" fmla="*/ 0 w 1076"/>
                <a:gd name="T1" fmla="*/ 158 h 316"/>
                <a:gd name="T2" fmla="*/ 538 w 1076"/>
                <a:gd name="T3" fmla="*/ 0 h 316"/>
                <a:gd name="T4" fmla="*/ 1076 w 1076"/>
                <a:gd name="T5" fmla="*/ 158 h 316"/>
                <a:gd name="T6" fmla="*/ 538 w 1076"/>
                <a:gd name="T7" fmla="*/ 316 h 316"/>
                <a:gd name="T8" fmla="*/ 0 w 1076"/>
                <a:gd name="T9" fmla="*/ 158 h 316"/>
              </a:gdLst>
              <a:ahLst/>
              <a:cxnLst>
                <a:cxn ang="0">
                  <a:pos x="T0" y="T1"/>
                </a:cxn>
                <a:cxn ang="0">
                  <a:pos x="T2" y="T3"/>
                </a:cxn>
                <a:cxn ang="0">
                  <a:pos x="T4" y="T5"/>
                </a:cxn>
                <a:cxn ang="0">
                  <a:pos x="T6" y="T7"/>
                </a:cxn>
                <a:cxn ang="0">
                  <a:pos x="T8" y="T9"/>
                </a:cxn>
              </a:cxnLst>
              <a:rect l="0" t="0" r="r" b="b"/>
              <a:pathLst>
                <a:path w="1076" h="316">
                  <a:moveTo>
                    <a:pt x="0" y="158"/>
                  </a:moveTo>
                  <a:lnTo>
                    <a:pt x="538" y="0"/>
                  </a:lnTo>
                  <a:lnTo>
                    <a:pt x="1076" y="158"/>
                  </a:lnTo>
                  <a:lnTo>
                    <a:pt x="538" y="316"/>
                  </a:lnTo>
                  <a:lnTo>
                    <a:pt x="0" y="158"/>
                  </a:lnTo>
                  <a:close/>
                </a:path>
              </a:pathLst>
            </a:custGeom>
            <a:solidFill>
              <a:srgbClr val="2A8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7">
              <a:extLst>
                <a:ext uri="{FF2B5EF4-FFF2-40B4-BE49-F238E27FC236}">
                  <a16:creationId xmlns:a16="http://schemas.microsoft.com/office/drawing/2014/main" id="{0BBC11A5-5C17-4F7C-8EDC-E57DB8E53C65}"/>
                </a:ext>
              </a:extLst>
            </p:cNvPr>
            <p:cNvSpPr>
              <a:spLocks/>
            </p:cNvSpPr>
            <p:nvPr/>
          </p:nvSpPr>
          <p:spPr bwMode="auto">
            <a:xfrm>
              <a:off x="3538" y="878"/>
              <a:ext cx="538" cy="557"/>
            </a:xfrm>
            <a:custGeom>
              <a:avLst/>
              <a:gdLst>
                <a:gd name="T0" fmla="*/ 0 w 538"/>
                <a:gd name="T1" fmla="*/ 0 h 557"/>
                <a:gd name="T2" fmla="*/ 538 w 538"/>
                <a:gd name="T3" fmla="*/ 158 h 557"/>
                <a:gd name="T4" fmla="*/ 538 w 538"/>
                <a:gd name="T5" fmla="*/ 557 h 557"/>
                <a:gd name="T6" fmla="*/ 0 w 538"/>
                <a:gd name="T7" fmla="*/ 398 h 557"/>
                <a:gd name="T8" fmla="*/ 0 w 538"/>
                <a:gd name="T9" fmla="*/ 0 h 557"/>
              </a:gdLst>
              <a:ahLst/>
              <a:cxnLst>
                <a:cxn ang="0">
                  <a:pos x="T0" y="T1"/>
                </a:cxn>
                <a:cxn ang="0">
                  <a:pos x="T2" y="T3"/>
                </a:cxn>
                <a:cxn ang="0">
                  <a:pos x="T4" y="T5"/>
                </a:cxn>
                <a:cxn ang="0">
                  <a:pos x="T6" y="T7"/>
                </a:cxn>
                <a:cxn ang="0">
                  <a:pos x="T8" y="T9"/>
                </a:cxn>
              </a:cxnLst>
              <a:rect l="0" t="0" r="r" b="b"/>
              <a:pathLst>
                <a:path w="538" h="557">
                  <a:moveTo>
                    <a:pt x="0" y="0"/>
                  </a:moveTo>
                  <a:lnTo>
                    <a:pt x="538" y="158"/>
                  </a:lnTo>
                  <a:lnTo>
                    <a:pt x="538" y="557"/>
                  </a:lnTo>
                  <a:lnTo>
                    <a:pt x="0" y="398"/>
                  </a:lnTo>
                  <a:lnTo>
                    <a:pt x="0" y="0"/>
                  </a:ln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18">
              <a:extLst>
                <a:ext uri="{FF2B5EF4-FFF2-40B4-BE49-F238E27FC236}">
                  <a16:creationId xmlns:a16="http://schemas.microsoft.com/office/drawing/2014/main" id="{EC3F8D23-3639-439C-9C53-458BF279746A}"/>
                </a:ext>
              </a:extLst>
            </p:cNvPr>
            <p:cNvSpPr>
              <a:spLocks/>
            </p:cNvSpPr>
            <p:nvPr/>
          </p:nvSpPr>
          <p:spPr bwMode="auto">
            <a:xfrm>
              <a:off x="4076" y="877"/>
              <a:ext cx="538" cy="558"/>
            </a:xfrm>
            <a:custGeom>
              <a:avLst/>
              <a:gdLst>
                <a:gd name="T0" fmla="*/ 0 w 538"/>
                <a:gd name="T1" fmla="*/ 558 h 558"/>
                <a:gd name="T2" fmla="*/ 538 w 538"/>
                <a:gd name="T3" fmla="*/ 399 h 558"/>
                <a:gd name="T4" fmla="*/ 538 w 538"/>
                <a:gd name="T5" fmla="*/ 0 h 558"/>
                <a:gd name="T6" fmla="*/ 0 w 538"/>
                <a:gd name="T7" fmla="*/ 159 h 558"/>
                <a:gd name="T8" fmla="*/ 0 w 538"/>
                <a:gd name="T9" fmla="*/ 558 h 558"/>
              </a:gdLst>
              <a:ahLst/>
              <a:cxnLst>
                <a:cxn ang="0">
                  <a:pos x="T0" y="T1"/>
                </a:cxn>
                <a:cxn ang="0">
                  <a:pos x="T2" y="T3"/>
                </a:cxn>
                <a:cxn ang="0">
                  <a:pos x="T4" y="T5"/>
                </a:cxn>
                <a:cxn ang="0">
                  <a:pos x="T6" y="T7"/>
                </a:cxn>
                <a:cxn ang="0">
                  <a:pos x="T8" y="T9"/>
                </a:cxn>
              </a:cxnLst>
              <a:rect l="0" t="0" r="r" b="b"/>
              <a:pathLst>
                <a:path w="538" h="558">
                  <a:moveTo>
                    <a:pt x="0" y="558"/>
                  </a:moveTo>
                  <a:lnTo>
                    <a:pt x="538" y="399"/>
                  </a:lnTo>
                  <a:lnTo>
                    <a:pt x="538" y="0"/>
                  </a:lnTo>
                  <a:lnTo>
                    <a:pt x="0" y="159"/>
                  </a:lnTo>
                  <a:lnTo>
                    <a:pt x="0" y="558"/>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Freeform 19">
              <a:extLst>
                <a:ext uri="{FF2B5EF4-FFF2-40B4-BE49-F238E27FC236}">
                  <a16:creationId xmlns:a16="http://schemas.microsoft.com/office/drawing/2014/main" id="{542B64E7-3019-46B0-9825-FAA807D4B4BE}"/>
                </a:ext>
              </a:extLst>
            </p:cNvPr>
            <p:cNvSpPr>
              <a:spLocks/>
            </p:cNvSpPr>
            <p:nvPr/>
          </p:nvSpPr>
          <p:spPr bwMode="auto">
            <a:xfrm>
              <a:off x="3538" y="719"/>
              <a:ext cx="1076" cy="317"/>
            </a:xfrm>
            <a:custGeom>
              <a:avLst/>
              <a:gdLst>
                <a:gd name="T0" fmla="*/ 0 w 1076"/>
                <a:gd name="T1" fmla="*/ 159 h 317"/>
                <a:gd name="T2" fmla="*/ 538 w 1076"/>
                <a:gd name="T3" fmla="*/ 0 h 317"/>
                <a:gd name="T4" fmla="*/ 1076 w 1076"/>
                <a:gd name="T5" fmla="*/ 158 h 317"/>
                <a:gd name="T6" fmla="*/ 538 w 1076"/>
                <a:gd name="T7" fmla="*/ 317 h 317"/>
                <a:gd name="T8" fmla="*/ 0 w 1076"/>
                <a:gd name="T9" fmla="*/ 159 h 317"/>
              </a:gdLst>
              <a:ahLst/>
              <a:cxnLst>
                <a:cxn ang="0">
                  <a:pos x="T0" y="T1"/>
                </a:cxn>
                <a:cxn ang="0">
                  <a:pos x="T2" y="T3"/>
                </a:cxn>
                <a:cxn ang="0">
                  <a:pos x="T4" y="T5"/>
                </a:cxn>
                <a:cxn ang="0">
                  <a:pos x="T6" y="T7"/>
                </a:cxn>
                <a:cxn ang="0">
                  <a:pos x="T8" y="T9"/>
                </a:cxn>
              </a:cxnLst>
              <a:rect l="0" t="0" r="r" b="b"/>
              <a:pathLst>
                <a:path w="1076" h="317">
                  <a:moveTo>
                    <a:pt x="0" y="159"/>
                  </a:moveTo>
                  <a:lnTo>
                    <a:pt x="538" y="0"/>
                  </a:lnTo>
                  <a:lnTo>
                    <a:pt x="1076" y="158"/>
                  </a:lnTo>
                  <a:lnTo>
                    <a:pt x="538" y="317"/>
                  </a:lnTo>
                  <a:lnTo>
                    <a:pt x="0" y="159"/>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1" name="Group 22">
            <a:extLst>
              <a:ext uri="{FF2B5EF4-FFF2-40B4-BE49-F238E27FC236}">
                <a16:creationId xmlns:a16="http://schemas.microsoft.com/office/drawing/2014/main" id="{0A665101-367E-4B9F-8F2F-CBD309863F85}"/>
              </a:ext>
            </a:extLst>
          </p:cNvPr>
          <p:cNvGrpSpPr>
            <a:grpSpLocks noChangeAspect="1"/>
          </p:cNvGrpSpPr>
          <p:nvPr/>
        </p:nvGrpSpPr>
        <p:grpSpPr bwMode="auto">
          <a:xfrm>
            <a:off x="7426655" y="5074444"/>
            <a:ext cx="390621" cy="884238"/>
            <a:chOff x="3146" y="209"/>
            <a:chExt cx="512" cy="1159"/>
          </a:xfrm>
          <a:solidFill>
            <a:schemeClr val="accent1">
              <a:lumMod val="75000"/>
            </a:schemeClr>
          </a:solidFill>
        </p:grpSpPr>
        <p:sp>
          <p:nvSpPr>
            <p:cNvPr id="23" name="Freeform 23">
              <a:extLst>
                <a:ext uri="{FF2B5EF4-FFF2-40B4-BE49-F238E27FC236}">
                  <a16:creationId xmlns:a16="http://schemas.microsoft.com/office/drawing/2014/main" id="{36125B0A-F452-4307-BF01-4D7ABE489009}"/>
                </a:ext>
              </a:extLst>
            </p:cNvPr>
            <p:cNvSpPr>
              <a:spLocks/>
            </p:cNvSpPr>
            <p:nvPr/>
          </p:nvSpPr>
          <p:spPr bwMode="auto">
            <a:xfrm>
              <a:off x="3146" y="209"/>
              <a:ext cx="446" cy="1159"/>
            </a:xfrm>
            <a:custGeom>
              <a:avLst/>
              <a:gdLst>
                <a:gd name="T0" fmla="*/ 0 w 446"/>
                <a:gd name="T1" fmla="*/ 226 h 1159"/>
                <a:gd name="T2" fmla="*/ 0 w 446"/>
                <a:gd name="T3" fmla="*/ 414 h 1159"/>
                <a:gd name="T4" fmla="*/ 172 w 446"/>
                <a:gd name="T5" fmla="*/ 411 h 1159"/>
                <a:gd name="T6" fmla="*/ 172 w 446"/>
                <a:gd name="T7" fmla="*/ 1159 h 1159"/>
                <a:gd name="T8" fmla="*/ 446 w 446"/>
                <a:gd name="T9" fmla="*/ 1159 h 1159"/>
                <a:gd name="T10" fmla="*/ 446 w 446"/>
                <a:gd name="T11" fmla="*/ 0 h 1159"/>
                <a:gd name="T12" fmla="*/ 0 w 446"/>
                <a:gd name="T13" fmla="*/ 226 h 1159"/>
              </a:gdLst>
              <a:ahLst/>
              <a:cxnLst>
                <a:cxn ang="0">
                  <a:pos x="T0" y="T1"/>
                </a:cxn>
                <a:cxn ang="0">
                  <a:pos x="T2" y="T3"/>
                </a:cxn>
                <a:cxn ang="0">
                  <a:pos x="T4" y="T5"/>
                </a:cxn>
                <a:cxn ang="0">
                  <a:pos x="T6" y="T7"/>
                </a:cxn>
                <a:cxn ang="0">
                  <a:pos x="T8" y="T9"/>
                </a:cxn>
                <a:cxn ang="0">
                  <a:pos x="T10" y="T11"/>
                </a:cxn>
                <a:cxn ang="0">
                  <a:pos x="T12" y="T13"/>
                </a:cxn>
              </a:cxnLst>
              <a:rect l="0" t="0" r="r" b="b"/>
              <a:pathLst>
                <a:path w="446" h="1159">
                  <a:moveTo>
                    <a:pt x="0" y="226"/>
                  </a:moveTo>
                  <a:lnTo>
                    <a:pt x="0" y="414"/>
                  </a:lnTo>
                  <a:lnTo>
                    <a:pt x="172" y="411"/>
                  </a:lnTo>
                  <a:lnTo>
                    <a:pt x="172" y="1159"/>
                  </a:lnTo>
                  <a:lnTo>
                    <a:pt x="446" y="1159"/>
                  </a:lnTo>
                  <a:lnTo>
                    <a:pt x="446" y="0"/>
                  </a:lnTo>
                  <a:lnTo>
                    <a:pt x="0" y="226"/>
                  </a:lnTo>
                  <a:close/>
                </a:path>
              </a:pathLst>
            </a:custGeom>
            <a:solidFill>
              <a:srgbClr val="2DD9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Rectangle 24">
              <a:extLst>
                <a:ext uri="{FF2B5EF4-FFF2-40B4-BE49-F238E27FC236}">
                  <a16:creationId xmlns:a16="http://schemas.microsoft.com/office/drawing/2014/main" id="{EA576F84-AC71-49EE-9164-D38249C08644}"/>
                </a:ext>
              </a:extLst>
            </p:cNvPr>
            <p:cNvSpPr>
              <a:spLocks noChangeArrowheads="1"/>
            </p:cNvSpPr>
            <p:nvPr/>
          </p:nvSpPr>
          <p:spPr bwMode="auto">
            <a:xfrm>
              <a:off x="3592" y="209"/>
              <a:ext cx="66" cy="1159"/>
            </a:xfrm>
            <a:prstGeom prst="rect">
              <a:avLst/>
            </a:prstGeom>
            <a:solidFill>
              <a:srgbClr val="0C88A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6" name="Group 27">
            <a:extLst>
              <a:ext uri="{FF2B5EF4-FFF2-40B4-BE49-F238E27FC236}">
                <a16:creationId xmlns:a16="http://schemas.microsoft.com/office/drawing/2014/main" id="{21ED0CCB-23B9-4BD1-81D5-BB84764EB68C}"/>
              </a:ext>
            </a:extLst>
          </p:cNvPr>
          <p:cNvGrpSpPr>
            <a:grpSpLocks noChangeAspect="1"/>
          </p:cNvGrpSpPr>
          <p:nvPr/>
        </p:nvGrpSpPr>
        <p:grpSpPr bwMode="auto">
          <a:xfrm>
            <a:off x="3737374" y="4405313"/>
            <a:ext cx="513956" cy="626647"/>
            <a:chOff x="2658" y="693"/>
            <a:chExt cx="488" cy="595"/>
          </a:xfrm>
        </p:grpSpPr>
        <p:sp>
          <p:nvSpPr>
            <p:cNvPr id="27" name="AutoShape 26">
              <a:extLst>
                <a:ext uri="{FF2B5EF4-FFF2-40B4-BE49-F238E27FC236}">
                  <a16:creationId xmlns:a16="http://schemas.microsoft.com/office/drawing/2014/main" id="{4F1AA4B7-FFA5-42A2-864D-5087160E3802}"/>
                </a:ext>
              </a:extLst>
            </p:cNvPr>
            <p:cNvSpPr>
              <a:spLocks noChangeAspect="1" noChangeArrowheads="1" noTextEdit="1"/>
            </p:cNvSpPr>
            <p:nvPr/>
          </p:nvSpPr>
          <p:spPr bwMode="auto">
            <a:xfrm>
              <a:off x="2658" y="693"/>
              <a:ext cx="488" cy="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Freeform 28">
              <a:extLst>
                <a:ext uri="{FF2B5EF4-FFF2-40B4-BE49-F238E27FC236}">
                  <a16:creationId xmlns:a16="http://schemas.microsoft.com/office/drawing/2014/main" id="{1E5D2747-F30C-4D91-AFA7-5197391964F2}"/>
                </a:ext>
              </a:extLst>
            </p:cNvPr>
            <p:cNvSpPr>
              <a:spLocks/>
            </p:cNvSpPr>
            <p:nvPr/>
          </p:nvSpPr>
          <p:spPr bwMode="auto">
            <a:xfrm>
              <a:off x="2658" y="693"/>
              <a:ext cx="460" cy="595"/>
            </a:xfrm>
            <a:custGeom>
              <a:avLst/>
              <a:gdLst>
                <a:gd name="T0" fmla="*/ 694 w 1078"/>
                <a:gd name="T1" fmla="*/ 1067 h 1393"/>
                <a:gd name="T2" fmla="*/ 822 w 1078"/>
                <a:gd name="T3" fmla="*/ 908 h 1393"/>
                <a:gd name="T4" fmla="*/ 829 w 1078"/>
                <a:gd name="T5" fmla="*/ 899 h 1393"/>
                <a:gd name="T6" fmla="*/ 1049 w 1078"/>
                <a:gd name="T7" fmla="*/ 436 h 1393"/>
                <a:gd name="T8" fmla="*/ 572 w 1078"/>
                <a:gd name="T9" fmla="*/ 0 h 1393"/>
                <a:gd name="T10" fmla="*/ 79 w 1078"/>
                <a:gd name="T11" fmla="*/ 239 h 1393"/>
                <a:gd name="T12" fmla="*/ 55 w 1078"/>
                <a:gd name="T13" fmla="*/ 269 h 1393"/>
                <a:gd name="T14" fmla="*/ 293 w 1078"/>
                <a:gd name="T15" fmla="*/ 505 h 1393"/>
                <a:gd name="T16" fmla="*/ 322 w 1078"/>
                <a:gd name="T17" fmla="*/ 461 h 1393"/>
                <a:gd name="T18" fmla="*/ 565 w 1078"/>
                <a:gd name="T19" fmla="*/ 317 h 1393"/>
                <a:gd name="T20" fmla="*/ 708 w 1078"/>
                <a:gd name="T21" fmla="*/ 458 h 1393"/>
                <a:gd name="T22" fmla="*/ 553 w 1078"/>
                <a:gd name="T23" fmla="*/ 737 h 1393"/>
                <a:gd name="T24" fmla="*/ 0 w 1078"/>
                <a:gd name="T25" fmla="*/ 1393 h 1393"/>
                <a:gd name="T26" fmla="*/ 1078 w 1078"/>
                <a:gd name="T27" fmla="*/ 1393 h 1393"/>
                <a:gd name="T28" fmla="*/ 1078 w 1078"/>
                <a:gd name="T29" fmla="*/ 1067 h 1393"/>
                <a:gd name="T30" fmla="*/ 694 w 1078"/>
                <a:gd name="T31" fmla="*/ 1067 h 1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8" h="1393">
                  <a:moveTo>
                    <a:pt x="694" y="1067"/>
                  </a:moveTo>
                  <a:cubicBezTo>
                    <a:pt x="822" y="908"/>
                    <a:pt x="822" y="908"/>
                    <a:pt x="822" y="908"/>
                  </a:cubicBezTo>
                  <a:cubicBezTo>
                    <a:pt x="829" y="899"/>
                    <a:pt x="829" y="899"/>
                    <a:pt x="829" y="899"/>
                  </a:cubicBezTo>
                  <a:cubicBezTo>
                    <a:pt x="947" y="750"/>
                    <a:pt x="1049" y="622"/>
                    <a:pt x="1049" y="436"/>
                  </a:cubicBezTo>
                  <a:cubicBezTo>
                    <a:pt x="1049" y="150"/>
                    <a:pt x="809" y="0"/>
                    <a:pt x="572" y="0"/>
                  </a:cubicBezTo>
                  <a:cubicBezTo>
                    <a:pt x="363" y="0"/>
                    <a:pt x="211" y="74"/>
                    <a:pt x="79" y="239"/>
                  </a:cubicBezTo>
                  <a:cubicBezTo>
                    <a:pt x="55" y="269"/>
                    <a:pt x="55" y="269"/>
                    <a:pt x="55" y="269"/>
                  </a:cubicBezTo>
                  <a:cubicBezTo>
                    <a:pt x="293" y="505"/>
                    <a:pt x="293" y="505"/>
                    <a:pt x="293" y="505"/>
                  </a:cubicBezTo>
                  <a:cubicBezTo>
                    <a:pt x="322" y="461"/>
                    <a:pt x="322" y="461"/>
                    <a:pt x="322" y="461"/>
                  </a:cubicBezTo>
                  <a:cubicBezTo>
                    <a:pt x="366" y="395"/>
                    <a:pt x="444" y="317"/>
                    <a:pt x="565" y="317"/>
                  </a:cubicBezTo>
                  <a:cubicBezTo>
                    <a:pt x="652" y="317"/>
                    <a:pt x="708" y="372"/>
                    <a:pt x="708" y="458"/>
                  </a:cubicBezTo>
                  <a:cubicBezTo>
                    <a:pt x="708" y="547"/>
                    <a:pt x="611" y="666"/>
                    <a:pt x="553" y="737"/>
                  </a:cubicBezTo>
                  <a:cubicBezTo>
                    <a:pt x="0" y="1393"/>
                    <a:pt x="0" y="1393"/>
                    <a:pt x="0" y="1393"/>
                  </a:cubicBezTo>
                  <a:cubicBezTo>
                    <a:pt x="1078" y="1393"/>
                    <a:pt x="1078" y="1393"/>
                    <a:pt x="1078" y="1393"/>
                  </a:cubicBezTo>
                  <a:cubicBezTo>
                    <a:pt x="1078" y="1067"/>
                    <a:pt x="1078" y="1067"/>
                    <a:pt x="1078" y="1067"/>
                  </a:cubicBezTo>
                  <a:lnTo>
                    <a:pt x="694" y="1067"/>
                  </a:lnTo>
                  <a:close/>
                </a:path>
              </a:pathLst>
            </a:custGeom>
            <a:solidFill>
              <a:srgbClr val="00B7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29">
              <a:extLst>
                <a:ext uri="{FF2B5EF4-FFF2-40B4-BE49-F238E27FC236}">
                  <a16:creationId xmlns:a16="http://schemas.microsoft.com/office/drawing/2014/main" id="{8635520A-8712-4D41-9247-6017EDD239D1}"/>
                </a:ext>
              </a:extLst>
            </p:cNvPr>
            <p:cNvSpPr>
              <a:spLocks/>
            </p:cNvSpPr>
            <p:nvPr/>
          </p:nvSpPr>
          <p:spPr bwMode="auto">
            <a:xfrm>
              <a:off x="2913" y="693"/>
              <a:ext cx="220" cy="456"/>
            </a:xfrm>
            <a:custGeom>
              <a:avLst/>
              <a:gdLst>
                <a:gd name="T0" fmla="*/ 449 w 515"/>
                <a:gd name="T1" fmla="*/ 436 h 1067"/>
                <a:gd name="T2" fmla="*/ 229 w 515"/>
                <a:gd name="T3" fmla="*/ 899 h 1067"/>
                <a:gd name="T4" fmla="*/ 221 w 515"/>
                <a:gd name="T5" fmla="*/ 908 h 1067"/>
                <a:gd name="T6" fmla="*/ 94 w 515"/>
                <a:gd name="T7" fmla="*/ 1067 h 1067"/>
                <a:gd name="T8" fmla="*/ 160 w 515"/>
                <a:gd name="T9" fmla="*/ 1067 h 1067"/>
                <a:gd name="T10" fmla="*/ 287 w 515"/>
                <a:gd name="T11" fmla="*/ 908 h 1067"/>
                <a:gd name="T12" fmla="*/ 295 w 515"/>
                <a:gd name="T13" fmla="*/ 899 h 1067"/>
                <a:gd name="T14" fmla="*/ 515 w 515"/>
                <a:gd name="T15" fmla="*/ 436 h 1067"/>
                <a:gd name="T16" fmla="*/ 37 w 515"/>
                <a:gd name="T17" fmla="*/ 0 h 1067"/>
                <a:gd name="T18" fmla="*/ 0 w 515"/>
                <a:gd name="T19" fmla="*/ 1 h 1067"/>
                <a:gd name="T20" fmla="*/ 449 w 515"/>
                <a:gd name="T21" fmla="*/ 436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5" h="1067">
                  <a:moveTo>
                    <a:pt x="449" y="436"/>
                  </a:moveTo>
                  <a:cubicBezTo>
                    <a:pt x="449" y="622"/>
                    <a:pt x="347" y="750"/>
                    <a:pt x="229" y="899"/>
                  </a:cubicBezTo>
                  <a:cubicBezTo>
                    <a:pt x="221" y="908"/>
                    <a:pt x="221" y="908"/>
                    <a:pt x="221" y="908"/>
                  </a:cubicBezTo>
                  <a:cubicBezTo>
                    <a:pt x="94" y="1067"/>
                    <a:pt x="94" y="1067"/>
                    <a:pt x="94" y="1067"/>
                  </a:cubicBezTo>
                  <a:cubicBezTo>
                    <a:pt x="160" y="1067"/>
                    <a:pt x="160" y="1067"/>
                    <a:pt x="160" y="1067"/>
                  </a:cubicBezTo>
                  <a:cubicBezTo>
                    <a:pt x="287" y="908"/>
                    <a:pt x="287" y="908"/>
                    <a:pt x="287" y="908"/>
                  </a:cubicBezTo>
                  <a:cubicBezTo>
                    <a:pt x="295" y="899"/>
                    <a:pt x="295" y="899"/>
                    <a:pt x="295" y="899"/>
                  </a:cubicBezTo>
                  <a:cubicBezTo>
                    <a:pt x="413" y="750"/>
                    <a:pt x="515" y="622"/>
                    <a:pt x="515" y="436"/>
                  </a:cubicBezTo>
                  <a:cubicBezTo>
                    <a:pt x="515" y="150"/>
                    <a:pt x="275" y="0"/>
                    <a:pt x="37" y="0"/>
                  </a:cubicBezTo>
                  <a:cubicBezTo>
                    <a:pt x="25" y="0"/>
                    <a:pt x="12" y="1"/>
                    <a:pt x="0" y="1"/>
                  </a:cubicBezTo>
                  <a:cubicBezTo>
                    <a:pt x="227" y="13"/>
                    <a:pt x="449" y="162"/>
                    <a:pt x="449" y="436"/>
                  </a:cubicBezTo>
                  <a:close/>
                </a:path>
              </a:pathLst>
            </a:custGeom>
            <a:solidFill>
              <a:srgbClr val="25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Rectangle 30">
              <a:extLst>
                <a:ext uri="{FF2B5EF4-FFF2-40B4-BE49-F238E27FC236}">
                  <a16:creationId xmlns:a16="http://schemas.microsoft.com/office/drawing/2014/main" id="{AFFFCA93-4D4F-4F8C-A919-6981F1313A0E}"/>
                </a:ext>
              </a:extLst>
            </p:cNvPr>
            <p:cNvSpPr>
              <a:spLocks noChangeArrowheads="1"/>
            </p:cNvSpPr>
            <p:nvPr/>
          </p:nvSpPr>
          <p:spPr bwMode="auto">
            <a:xfrm>
              <a:off x="3117" y="1149"/>
              <a:ext cx="29" cy="139"/>
            </a:xfrm>
            <a:prstGeom prst="rect">
              <a:avLst/>
            </a:prstGeom>
            <a:solidFill>
              <a:srgbClr val="25D0B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32" name="Group 33">
            <a:extLst>
              <a:ext uri="{FF2B5EF4-FFF2-40B4-BE49-F238E27FC236}">
                <a16:creationId xmlns:a16="http://schemas.microsoft.com/office/drawing/2014/main" id="{A853E7FB-B9E9-4939-81E4-09F08A128BFC}"/>
              </a:ext>
            </a:extLst>
          </p:cNvPr>
          <p:cNvGrpSpPr>
            <a:grpSpLocks noChangeAspect="1"/>
          </p:cNvGrpSpPr>
          <p:nvPr/>
        </p:nvGrpSpPr>
        <p:grpSpPr bwMode="auto">
          <a:xfrm>
            <a:off x="6174438" y="3475038"/>
            <a:ext cx="556702" cy="679450"/>
            <a:chOff x="3779" y="1901"/>
            <a:chExt cx="449" cy="548"/>
          </a:xfrm>
        </p:grpSpPr>
        <p:sp>
          <p:nvSpPr>
            <p:cNvPr id="33" name="AutoShape 32">
              <a:extLst>
                <a:ext uri="{FF2B5EF4-FFF2-40B4-BE49-F238E27FC236}">
                  <a16:creationId xmlns:a16="http://schemas.microsoft.com/office/drawing/2014/main" id="{1A9D719D-CBDF-42A3-B435-B7654C2B9278}"/>
                </a:ext>
              </a:extLst>
            </p:cNvPr>
            <p:cNvSpPr>
              <a:spLocks noChangeAspect="1" noChangeArrowheads="1" noTextEdit="1"/>
            </p:cNvSpPr>
            <p:nvPr/>
          </p:nvSpPr>
          <p:spPr bwMode="auto">
            <a:xfrm>
              <a:off x="3779" y="1901"/>
              <a:ext cx="449"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34">
              <a:extLst>
                <a:ext uri="{FF2B5EF4-FFF2-40B4-BE49-F238E27FC236}">
                  <a16:creationId xmlns:a16="http://schemas.microsoft.com/office/drawing/2014/main" id="{D4484C22-4295-4F38-9E4F-5628757AC2E4}"/>
                </a:ext>
              </a:extLst>
            </p:cNvPr>
            <p:cNvSpPr>
              <a:spLocks/>
            </p:cNvSpPr>
            <p:nvPr/>
          </p:nvSpPr>
          <p:spPr bwMode="auto">
            <a:xfrm>
              <a:off x="3779" y="1901"/>
              <a:ext cx="424" cy="548"/>
            </a:xfrm>
            <a:custGeom>
              <a:avLst/>
              <a:gdLst>
                <a:gd name="T0" fmla="*/ 875 w 1033"/>
                <a:gd name="T1" fmla="*/ 640 h 1334"/>
                <a:gd name="T2" fmla="*/ 1010 w 1033"/>
                <a:gd name="T3" fmla="*/ 389 h 1334"/>
                <a:gd name="T4" fmla="*/ 852 w 1033"/>
                <a:gd name="T5" fmla="*/ 98 h 1334"/>
                <a:gd name="T6" fmla="*/ 536 w 1033"/>
                <a:gd name="T7" fmla="*/ 0 h 1334"/>
                <a:gd name="T8" fmla="*/ 63 w 1033"/>
                <a:gd name="T9" fmla="*/ 224 h 1334"/>
                <a:gd name="T10" fmla="*/ 39 w 1033"/>
                <a:gd name="T11" fmla="*/ 253 h 1334"/>
                <a:gd name="T12" fmla="*/ 263 w 1033"/>
                <a:gd name="T13" fmla="*/ 474 h 1334"/>
                <a:gd name="T14" fmla="*/ 290 w 1033"/>
                <a:gd name="T15" fmla="*/ 434 h 1334"/>
                <a:gd name="T16" fmla="*/ 545 w 1033"/>
                <a:gd name="T17" fmla="*/ 298 h 1334"/>
                <a:gd name="T18" fmla="*/ 686 w 1033"/>
                <a:gd name="T19" fmla="*/ 410 h 1334"/>
                <a:gd name="T20" fmla="*/ 441 w 1033"/>
                <a:gd name="T21" fmla="*/ 527 h 1334"/>
                <a:gd name="T22" fmla="*/ 401 w 1033"/>
                <a:gd name="T23" fmla="*/ 527 h 1334"/>
                <a:gd name="T24" fmla="*/ 401 w 1033"/>
                <a:gd name="T25" fmla="*/ 777 h 1334"/>
                <a:gd name="T26" fmla="*/ 441 w 1033"/>
                <a:gd name="T27" fmla="*/ 777 h 1334"/>
                <a:gd name="T28" fmla="*/ 709 w 1033"/>
                <a:gd name="T29" fmla="*/ 898 h 1334"/>
                <a:gd name="T30" fmla="*/ 544 w 1033"/>
                <a:gd name="T31" fmla="*/ 1033 h 1334"/>
                <a:gd name="T32" fmla="*/ 249 w 1033"/>
                <a:gd name="T33" fmla="*/ 867 h 1334"/>
                <a:gd name="T34" fmla="*/ 221 w 1033"/>
                <a:gd name="T35" fmla="*/ 828 h 1334"/>
                <a:gd name="T36" fmla="*/ 0 w 1033"/>
                <a:gd name="T37" fmla="*/ 1051 h 1334"/>
                <a:gd name="T38" fmla="*/ 23 w 1033"/>
                <a:gd name="T39" fmla="*/ 1079 h 1334"/>
                <a:gd name="T40" fmla="*/ 553 w 1033"/>
                <a:gd name="T41" fmla="*/ 1334 h 1334"/>
                <a:gd name="T42" fmla="*/ 887 w 1033"/>
                <a:gd name="T43" fmla="*/ 1226 h 1334"/>
                <a:gd name="T44" fmla="*/ 1033 w 1033"/>
                <a:gd name="T45" fmla="*/ 904 h 1334"/>
                <a:gd name="T46" fmla="*/ 875 w 1033"/>
                <a:gd name="T47" fmla="*/ 640 h 1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33" h="1334">
                  <a:moveTo>
                    <a:pt x="875" y="640"/>
                  </a:moveTo>
                  <a:cubicBezTo>
                    <a:pt x="960" y="576"/>
                    <a:pt x="1010" y="485"/>
                    <a:pt x="1010" y="389"/>
                  </a:cubicBezTo>
                  <a:cubicBezTo>
                    <a:pt x="1010" y="274"/>
                    <a:pt x="954" y="171"/>
                    <a:pt x="852" y="98"/>
                  </a:cubicBezTo>
                  <a:cubicBezTo>
                    <a:pt x="764" y="35"/>
                    <a:pt x="649" y="0"/>
                    <a:pt x="536" y="0"/>
                  </a:cubicBezTo>
                  <a:cubicBezTo>
                    <a:pt x="338" y="0"/>
                    <a:pt x="192" y="69"/>
                    <a:pt x="63" y="224"/>
                  </a:cubicBezTo>
                  <a:cubicBezTo>
                    <a:pt x="39" y="253"/>
                    <a:pt x="39" y="253"/>
                    <a:pt x="39" y="253"/>
                  </a:cubicBezTo>
                  <a:cubicBezTo>
                    <a:pt x="263" y="474"/>
                    <a:pt x="263" y="474"/>
                    <a:pt x="263" y="474"/>
                  </a:cubicBezTo>
                  <a:cubicBezTo>
                    <a:pt x="290" y="434"/>
                    <a:pt x="290" y="434"/>
                    <a:pt x="290" y="434"/>
                  </a:cubicBezTo>
                  <a:cubicBezTo>
                    <a:pt x="352" y="342"/>
                    <a:pt x="436" y="298"/>
                    <a:pt x="545" y="298"/>
                  </a:cubicBezTo>
                  <a:cubicBezTo>
                    <a:pt x="569" y="298"/>
                    <a:pt x="686" y="303"/>
                    <a:pt x="686" y="410"/>
                  </a:cubicBezTo>
                  <a:cubicBezTo>
                    <a:pt x="686" y="439"/>
                    <a:pt x="686" y="527"/>
                    <a:pt x="441" y="527"/>
                  </a:cubicBezTo>
                  <a:cubicBezTo>
                    <a:pt x="401" y="527"/>
                    <a:pt x="401" y="527"/>
                    <a:pt x="401" y="527"/>
                  </a:cubicBezTo>
                  <a:cubicBezTo>
                    <a:pt x="401" y="777"/>
                    <a:pt x="401" y="777"/>
                    <a:pt x="401" y="777"/>
                  </a:cubicBezTo>
                  <a:cubicBezTo>
                    <a:pt x="441" y="777"/>
                    <a:pt x="441" y="777"/>
                    <a:pt x="441" y="777"/>
                  </a:cubicBezTo>
                  <a:cubicBezTo>
                    <a:pt x="624" y="777"/>
                    <a:pt x="709" y="815"/>
                    <a:pt x="709" y="898"/>
                  </a:cubicBezTo>
                  <a:cubicBezTo>
                    <a:pt x="709" y="991"/>
                    <a:pt x="626" y="1033"/>
                    <a:pt x="544" y="1033"/>
                  </a:cubicBezTo>
                  <a:cubicBezTo>
                    <a:pt x="437" y="1033"/>
                    <a:pt x="321" y="968"/>
                    <a:pt x="249" y="867"/>
                  </a:cubicBezTo>
                  <a:cubicBezTo>
                    <a:pt x="221" y="828"/>
                    <a:pt x="221" y="828"/>
                    <a:pt x="221" y="828"/>
                  </a:cubicBezTo>
                  <a:cubicBezTo>
                    <a:pt x="0" y="1051"/>
                    <a:pt x="0" y="1051"/>
                    <a:pt x="0" y="1051"/>
                  </a:cubicBezTo>
                  <a:cubicBezTo>
                    <a:pt x="23" y="1079"/>
                    <a:pt x="23" y="1079"/>
                    <a:pt x="23" y="1079"/>
                  </a:cubicBezTo>
                  <a:cubicBezTo>
                    <a:pt x="165" y="1253"/>
                    <a:pt x="333" y="1334"/>
                    <a:pt x="553" y="1334"/>
                  </a:cubicBezTo>
                  <a:cubicBezTo>
                    <a:pt x="683" y="1334"/>
                    <a:pt x="801" y="1296"/>
                    <a:pt x="887" y="1226"/>
                  </a:cubicBezTo>
                  <a:cubicBezTo>
                    <a:pt x="982" y="1148"/>
                    <a:pt x="1033" y="1037"/>
                    <a:pt x="1033" y="904"/>
                  </a:cubicBezTo>
                  <a:cubicBezTo>
                    <a:pt x="1033" y="800"/>
                    <a:pt x="972" y="700"/>
                    <a:pt x="875" y="640"/>
                  </a:cubicBezTo>
                  <a:close/>
                </a:path>
              </a:pathLst>
            </a:custGeom>
            <a:solidFill>
              <a:srgbClr val="7AC3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Freeform 35">
              <a:extLst>
                <a:ext uri="{FF2B5EF4-FFF2-40B4-BE49-F238E27FC236}">
                  <a16:creationId xmlns:a16="http://schemas.microsoft.com/office/drawing/2014/main" id="{4F24FC5D-4A19-479F-89B7-E8153A0B3E39}"/>
                </a:ext>
              </a:extLst>
            </p:cNvPr>
            <p:cNvSpPr>
              <a:spLocks/>
            </p:cNvSpPr>
            <p:nvPr/>
          </p:nvSpPr>
          <p:spPr bwMode="auto">
            <a:xfrm>
              <a:off x="4009" y="1901"/>
              <a:ext cx="219" cy="548"/>
            </a:xfrm>
            <a:custGeom>
              <a:avLst/>
              <a:gdLst>
                <a:gd name="T0" fmla="*/ 375 w 533"/>
                <a:gd name="T1" fmla="*/ 640 h 1334"/>
                <a:gd name="T2" fmla="*/ 510 w 533"/>
                <a:gd name="T3" fmla="*/ 389 h 1334"/>
                <a:gd name="T4" fmla="*/ 352 w 533"/>
                <a:gd name="T5" fmla="*/ 98 h 1334"/>
                <a:gd name="T6" fmla="*/ 36 w 533"/>
                <a:gd name="T7" fmla="*/ 0 h 1334"/>
                <a:gd name="T8" fmla="*/ 0 w 533"/>
                <a:gd name="T9" fmla="*/ 1 h 1334"/>
                <a:gd name="T10" fmla="*/ 287 w 533"/>
                <a:gd name="T11" fmla="*/ 98 h 1334"/>
                <a:gd name="T12" fmla="*/ 445 w 533"/>
                <a:gd name="T13" fmla="*/ 389 h 1334"/>
                <a:gd name="T14" fmla="*/ 311 w 533"/>
                <a:gd name="T15" fmla="*/ 640 h 1334"/>
                <a:gd name="T16" fmla="*/ 468 w 533"/>
                <a:gd name="T17" fmla="*/ 904 h 1334"/>
                <a:gd name="T18" fmla="*/ 322 w 533"/>
                <a:gd name="T19" fmla="*/ 1226 h 1334"/>
                <a:gd name="T20" fmla="*/ 18 w 533"/>
                <a:gd name="T21" fmla="*/ 1333 h 1334"/>
                <a:gd name="T22" fmla="*/ 53 w 533"/>
                <a:gd name="T23" fmla="*/ 1334 h 1334"/>
                <a:gd name="T24" fmla="*/ 387 w 533"/>
                <a:gd name="T25" fmla="*/ 1226 h 1334"/>
                <a:gd name="T26" fmla="*/ 533 w 533"/>
                <a:gd name="T27" fmla="*/ 904 h 1334"/>
                <a:gd name="T28" fmla="*/ 375 w 533"/>
                <a:gd name="T29" fmla="*/ 640 h 1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3" h="1334">
                  <a:moveTo>
                    <a:pt x="375" y="640"/>
                  </a:moveTo>
                  <a:cubicBezTo>
                    <a:pt x="460" y="576"/>
                    <a:pt x="510" y="485"/>
                    <a:pt x="510" y="389"/>
                  </a:cubicBezTo>
                  <a:cubicBezTo>
                    <a:pt x="510" y="274"/>
                    <a:pt x="454" y="171"/>
                    <a:pt x="352" y="98"/>
                  </a:cubicBezTo>
                  <a:cubicBezTo>
                    <a:pt x="264" y="35"/>
                    <a:pt x="149" y="0"/>
                    <a:pt x="36" y="0"/>
                  </a:cubicBezTo>
                  <a:cubicBezTo>
                    <a:pt x="24" y="0"/>
                    <a:pt x="12" y="0"/>
                    <a:pt x="0" y="1"/>
                  </a:cubicBezTo>
                  <a:cubicBezTo>
                    <a:pt x="103" y="6"/>
                    <a:pt x="207" y="41"/>
                    <a:pt x="287" y="98"/>
                  </a:cubicBezTo>
                  <a:cubicBezTo>
                    <a:pt x="389" y="171"/>
                    <a:pt x="445" y="274"/>
                    <a:pt x="445" y="389"/>
                  </a:cubicBezTo>
                  <a:cubicBezTo>
                    <a:pt x="445" y="485"/>
                    <a:pt x="395" y="576"/>
                    <a:pt x="311" y="640"/>
                  </a:cubicBezTo>
                  <a:cubicBezTo>
                    <a:pt x="407" y="700"/>
                    <a:pt x="468" y="800"/>
                    <a:pt x="468" y="904"/>
                  </a:cubicBezTo>
                  <a:cubicBezTo>
                    <a:pt x="468" y="1037"/>
                    <a:pt x="418" y="1148"/>
                    <a:pt x="322" y="1226"/>
                  </a:cubicBezTo>
                  <a:cubicBezTo>
                    <a:pt x="243" y="1290"/>
                    <a:pt x="136" y="1328"/>
                    <a:pt x="18" y="1333"/>
                  </a:cubicBezTo>
                  <a:cubicBezTo>
                    <a:pt x="29" y="1334"/>
                    <a:pt x="41" y="1334"/>
                    <a:pt x="53" y="1334"/>
                  </a:cubicBezTo>
                  <a:cubicBezTo>
                    <a:pt x="183" y="1334"/>
                    <a:pt x="301" y="1296"/>
                    <a:pt x="387" y="1226"/>
                  </a:cubicBezTo>
                  <a:cubicBezTo>
                    <a:pt x="482" y="1148"/>
                    <a:pt x="533" y="1037"/>
                    <a:pt x="533" y="904"/>
                  </a:cubicBezTo>
                  <a:cubicBezTo>
                    <a:pt x="533" y="800"/>
                    <a:pt x="472" y="700"/>
                    <a:pt x="375" y="640"/>
                  </a:cubicBezTo>
                  <a:close/>
                </a:path>
              </a:pathLst>
            </a:custGeom>
            <a:solidFill>
              <a:srgbClr val="63A5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37" name="Group 38">
            <a:extLst>
              <a:ext uri="{FF2B5EF4-FFF2-40B4-BE49-F238E27FC236}">
                <a16:creationId xmlns:a16="http://schemas.microsoft.com/office/drawing/2014/main" id="{C533B066-CAAB-47D7-A2D5-140F64C4FD27}"/>
              </a:ext>
            </a:extLst>
          </p:cNvPr>
          <p:cNvGrpSpPr>
            <a:grpSpLocks noChangeAspect="1"/>
          </p:cNvGrpSpPr>
          <p:nvPr/>
        </p:nvGrpSpPr>
        <p:grpSpPr bwMode="auto">
          <a:xfrm>
            <a:off x="3514340" y="2347117"/>
            <a:ext cx="731442" cy="845345"/>
            <a:chOff x="1983" y="882"/>
            <a:chExt cx="533" cy="616"/>
          </a:xfrm>
        </p:grpSpPr>
        <p:sp>
          <p:nvSpPr>
            <p:cNvPr id="38" name="AutoShape 37">
              <a:extLst>
                <a:ext uri="{FF2B5EF4-FFF2-40B4-BE49-F238E27FC236}">
                  <a16:creationId xmlns:a16="http://schemas.microsoft.com/office/drawing/2014/main" id="{18E9BBE9-9AD4-4785-A545-F08FD44A0172}"/>
                </a:ext>
              </a:extLst>
            </p:cNvPr>
            <p:cNvSpPr>
              <a:spLocks noChangeAspect="1" noChangeArrowheads="1" noTextEdit="1"/>
            </p:cNvSpPr>
            <p:nvPr/>
          </p:nvSpPr>
          <p:spPr bwMode="auto">
            <a:xfrm>
              <a:off x="1983" y="882"/>
              <a:ext cx="533" cy="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Freeform 39">
              <a:extLst>
                <a:ext uri="{FF2B5EF4-FFF2-40B4-BE49-F238E27FC236}">
                  <a16:creationId xmlns:a16="http://schemas.microsoft.com/office/drawing/2014/main" id="{931D4606-03BD-4F31-8D7D-2E9F908AEF8B}"/>
                </a:ext>
              </a:extLst>
            </p:cNvPr>
            <p:cNvSpPr>
              <a:spLocks noEditPoints="1"/>
            </p:cNvSpPr>
            <p:nvPr/>
          </p:nvSpPr>
          <p:spPr bwMode="auto">
            <a:xfrm>
              <a:off x="1983" y="882"/>
              <a:ext cx="497" cy="616"/>
            </a:xfrm>
            <a:custGeom>
              <a:avLst/>
              <a:gdLst>
                <a:gd name="T0" fmla="*/ 415 w 497"/>
                <a:gd name="T1" fmla="*/ 356 h 616"/>
                <a:gd name="T2" fmla="*/ 415 w 497"/>
                <a:gd name="T3" fmla="*/ 0 h 616"/>
                <a:gd name="T4" fmla="*/ 290 w 497"/>
                <a:gd name="T5" fmla="*/ 0 h 616"/>
                <a:gd name="T6" fmla="*/ 0 w 497"/>
                <a:gd name="T7" fmla="*/ 385 h 616"/>
                <a:gd name="T8" fmla="*/ 0 w 497"/>
                <a:gd name="T9" fmla="*/ 491 h 616"/>
                <a:gd name="T10" fmla="*/ 266 w 497"/>
                <a:gd name="T11" fmla="*/ 491 h 616"/>
                <a:gd name="T12" fmla="*/ 266 w 497"/>
                <a:gd name="T13" fmla="*/ 616 h 616"/>
                <a:gd name="T14" fmla="*/ 415 w 497"/>
                <a:gd name="T15" fmla="*/ 616 h 616"/>
                <a:gd name="T16" fmla="*/ 415 w 497"/>
                <a:gd name="T17" fmla="*/ 491 h 616"/>
                <a:gd name="T18" fmla="*/ 497 w 497"/>
                <a:gd name="T19" fmla="*/ 491 h 616"/>
                <a:gd name="T20" fmla="*/ 497 w 497"/>
                <a:gd name="T21" fmla="*/ 356 h 616"/>
                <a:gd name="T22" fmla="*/ 415 w 497"/>
                <a:gd name="T23" fmla="*/ 356 h 616"/>
                <a:gd name="T24" fmla="*/ 178 w 497"/>
                <a:gd name="T25" fmla="*/ 356 h 616"/>
                <a:gd name="T26" fmla="*/ 266 w 497"/>
                <a:gd name="T27" fmla="*/ 240 h 616"/>
                <a:gd name="T28" fmla="*/ 266 w 497"/>
                <a:gd name="T29" fmla="*/ 356 h 616"/>
                <a:gd name="T30" fmla="*/ 178 w 497"/>
                <a:gd name="T31" fmla="*/ 356 h 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7" h="616">
                  <a:moveTo>
                    <a:pt x="415" y="356"/>
                  </a:moveTo>
                  <a:lnTo>
                    <a:pt x="415" y="0"/>
                  </a:lnTo>
                  <a:lnTo>
                    <a:pt x="290" y="0"/>
                  </a:lnTo>
                  <a:lnTo>
                    <a:pt x="0" y="385"/>
                  </a:lnTo>
                  <a:lnTo>
                    <a:pt x="0" y="491"/>
                  </a:lnTo>
                  <a:lnTo>
                    <a:pt x="266" y="491"/>
                  </a:lnTo>
                  <a:lnTo>
                    <a:pt x="266" y="616"/>
                  </a:lnTo>
                  <a:lnTo>
                    <a:pt x="415" y="616"/>
                  </a:lnTo>
                  <a:lnTo>
                    <a:pt x="415" y="491"/>
                  </a:lnTo>
                  <a:lnTo>
                    <a:pt x="497" y="491"/>
                  </a:lnTo>
                  <a:lnTo>
                    <a:pt x="497" y="356"/>
                  </a:lnTo>
                  <a:lnTo>
                    <a:pt x="415" y="356"/>
                  </a:lnTo>
                  <a:close/>
                  <a:moveTo>
                    <a:pt x="178" y="356"/>
                  </a:moveTo>
                  <a:lnTo>
                    <a:pt x="266" y="240"/>
                  </a:lnTo>
                  <a:lnTo>
                    <a:pt x="266" y="356"/>
                  </a:lnTo>
                  <a:lnTo>
                    <a:pt x="178" y="356"/>
                  </a:lnTo>
                  <a:close/>
                </a:path>
              </a:pathLst>
            </a:custGeom>
            <a:solidFill>
              <a:srgbClr val="25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Rectangle 40">
              <a:extLst>
                <a:ext uri="{FF2B5EF4-FFF2-40B4-BE49-F238E27FC236}">
                  <a16:creationId xmlns:a16="http://schemas.microsoft.com/office/drawing/2014/main" id="{5C1213BF-478F-4F65-BF0E-94D7DA755BD8}"/>
                </a:ext>
              </a:extLst>
            </p:cNvPr>
            <p:cNvSpPr>
              <a:spLocks noChangeArrowheads="1"/>
            </p:cNvSpPr>
            <p:nvPr/>
          </p:nvSpPr>
          <p:spPr bwMode="auto">
            <a:xfrm>
              <a:off x="2398" y="882"/>
              <a:ext cx="36" cy="356"/>
            </a:xfrm>
            <a:prstGeom prst="rect">
              <a:avLst/>
            </a:prstGeom>
            <a:solidFill>
              <a:srgbClr val="0091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Rectangle 41">
              <a:extLst>
                <a:ext uri="{FF2B5EF4-FFF2-40B4-BE49-F238E27FC236}">
                  <a16:creationId xmlns:a16="http://schemas.microsoft.com/office/drawing/2014/main" id="{41CAF74C-1186-4E0B-A906-2F23A40551CA}"/>
                </a:ext>
              </a:extLst>
            </p:cNvPr>
            <p:cNvSpPr>
              <a:spLocks noChangeArrowheads="1"/>
            </p:cNvSpPr>
            <p:nvPr/>
          </p:nvSpPr>
          <p:spPr bwMode="auto">
            <a:xfrm>
              <a:off x="2479" y="1238"/>
              <a:ext cx="37" cy="135"/>
            </a:xfrm>
            <a:prstGeom prst="rect">
              <a:avLst/>
            </a:prstGeom>
            <a:solidFill>
              <a:srgbClr val="0091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Rectangle 42">
              <a:extLst>
                <a:ext uri="{FF2B5EF4-FFF2-40B4-BE49-F238E27FC236}">
                  <a16:creationId xmlns:a16="http://schemas.microsoft.com/office/drawing/2014/main" id="{73DF41C4-6460-4611-821E-9CE70DBD6A94}"/>
                </a:ext>
              </a:extLst>
            </p:cNvPr>
            <p:cNvSpPr>
              <a:spLocks noChangeArrowheads="1"/>
            </p:cNvSpPr>
            <p:nvPr/>
          </p:nvSpPr>
          <p:spPr bwMode="auto">
            <a:xfrm>
              <a:off x="2398" y="1373"/>
              <a:ext cx="36" cy="125"/>
            </a:xfrm>
            <a:prstGeom prst="rect">
              <a:avLst/>
            </a:prstGeom>
            <a:solidFill>
              <a:srgbClr val="0091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44" name="Group 45">
            <a:extLst>
              <a:ext uri="{FF2B5EF4-FFF2-40B4-BE49-F238E27FC236}">
                <a16:creationId xmlns:a16="http://schemas.microsoft.com/office/drawing/2014/main" id="{D42C052A-501A-40C3-A48E-361B59D7D276}"/>
              </a:ext>
            </a:extLst>
          </p:cNvPr>
          <p:cNvGrpSpPr>
            <a:grpSpLocks noChangeAspect="1"/>
          </p:cNvGrpSpPr>
          <p:nvPr/>
        </p:nvGrpSpPr>
        <p:grpSpPr bwMode="auto">
          <a:xfrm>
            <a:off x="7207965" y="1682452"/>
            <a:ext cx="674400" cy="828362"/>
            <a:chOff x="4486" y="382"/>
            <a:chExt cx="622" cy="764"/>
          </a:xfrm>
        </p:grpSpPr>
        <p:sp>
          <p:nvSpPr>
            <p:cNvPr id="45" name="AutoShape 44">
              <a:extLst>
                <a:ext uri="{FF2B5EF4-FFF2-40B4-BE49-F238E27FC236}">
                  <a16:creationId xmlns:a16="http://schemas.microsoft.com/office/drawing/2014/main" id="{F5D3D80E-36AF-41E9-AFDB-D89CBB380EEF}"/>
                </a:ext>
              </a:extLst>
            </p:cNvPr>
            <p:cNvSpPr>
              <a:spLocks noChangeAspect="1" noChangeArrowheads="1" noTextEdit="1"/>
            </p:cNvSpPr>
            <p:nvPr/>
          </p:nvSpPr>
          <p:spPr bwMode="auto">
            <a:xfrm>
              <a:off x="4486" y="382"/>
              <a:ext cx="622" cy="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 name="Freeform 46">
              <a:extLst>
                <a:ext uri="{FF2B5EF4-FFF2-40B4-BE49-F238E27FC236}">
                  <a16:creationId xmlns:a16="http://schemas.microsoft.com/office/drawing/2014/main" id="{031F92E0-A219-4968-9C0B-E6CD2C6DBDA6}"/>
                </a:ext>
              </a:extLst>
            </p:cNvPr>
            <p:cNvSpPr>
              <a:spLocks/>
            </p:cNvSpPr>
            <p:nvPr/>
          </p:nvSpPr>
          <p:spPr bwMode="auto">
            <a:xfrm>
              <a:off x="4486" y="382"/>
              <a:ext cx="578" cy="764"/>
            </a:xfrm>
            <a:custGeom>
              <a:avLst/>
              <a:gdLst>
                <a:gd name="T0" fmla="*/ 895 w 1037"/>
                <a:gd name="T1" fmla="*/ 549 h 1371"/>
                <a:gd name="T2" fmla="*/ 538 w 1037"/>
                <a:gd name="T3" fmla="*/ 419 h 1371"/>
                <a:gd name="T4" fmla="*/ 400 w 1037"/>
                <a:gd name="T5" fmla="*/ 435 h 1371"/>
                <a:gd name="T6" fmla="*/ 416 w 1037"/>
                <a:gd name="T7" fmla="*/ 301 h 1371"/>
                <a:gd name="T8" fmla="*/ 939 w 1037"/>
                <a:gd name="T9" fmla="*/ 301 h 1371"/>
                <a:gd name="T10" fmla="*/ 939 w 1037"/>
                <a:gd name="T11" fmla="*/ 2 h 1371"/>
                <a:gd name="T12" fmla="*/ 150 w 1037"/>
                <a:gd name="T13" fmla="*/ 0 h 1371"/>
                <a:gd name="T14" fmla="*/ 82 w 1037"/>
                <a:gd name="T15" fmla="*/ 624 h 1371"/>
                <a:gd name="T16" fmla="*/ 245 w 1037"/>
                <a:gd name="T17" fmla="*/ 791 h 1371"/>
                <a:gd name="T18" fmla="*/ 275 w 1037"/>
                <a:gd name="T19" fmla="*/ 769 h 1371"/>
                <a:gd name="T20" fmla="*/ 472 w 1037"/>
                <a:gd name="T21" fmla="*/ 705 h 1371"/>
                <a:gd name="T22" fmla="*/ 700 w 1037"/>
                <a:gd name="T23" fmla="*/ 876 h 1371"/>
                <a:gd name="T24" fmla="*/ 486 w 1037"/>
                <a:gd name="T25" fmla="*/ 1049 h 1371"/>
                <a:gd name="T26" fmla="*/ 257 w 1037"/>
                <a:gd name="T27" fmla="*/ 916 h 1371"/>
                <a:gd name="T28" fmla="*/ 228 w 1037"/>
                <a:gd name="T29" fmla="*/ 879 h 1371"/>
                <a:gd name="T30" fmla="*/ 0 w 1037"/>
                <a:gd name="T31" fmla="*/ 1109 h 1371"/>
                <a:gd name="T32" fmla="*/ 24 w 1037"/>
                <a:gd name="T33" fmla="*/ 1138 h 1371"/>
                <a:gd name="T34" fmla="*/ 530 w 1037"/>
                <a:gd name="T35" fmla="*/ 1371 h 1371"/>
                <a:gd name="T36" fmla="*/ 886 w 1037"/>
                <a:gd name="T37" fmla="*/ 1234 h 1371"/>
                <a:gd name="T38" fmla="*/ 1037 w 1037"/>
                <a:gd name="T39" fmla="*/ 879 h 1371"/>
                <a:gd name="T40" fmla="*/ 895 w 1037"/>
                <a:gd name="T41" fmla="*/ 549 h 1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37" h="1371">
                  <a:moveTo>
                    <a:pt x="895" y="549"/>
                  </a:moveTo>
                  <a:cubicBezTo>
                    <a:pt x="803" y="465"/>
                    <a:pt x="677" y="419"/>
                    <a:pt x="538" y="419"/>
                  </a:cubicBezTo>
                  <a:cubicBezTo>
                    <a:pt x="490" y="419"/>
                    <a:pt x="442" y="425"/>
                    <a:pt x="400" y="435"/>
                  </a:cubicBezTo>
                  <a:cubicBezTo>
                    <a:pt x="416" y="301"/>
                    <a:pt x="416" y="301"/>
                    <a:pt x="416" y="301"/>
                  </a:cubicBezTo>
                  <a:cubicBezTo>
                    <a:pt x="939" y="301"/>
                    <a:pt x="939" y="301"/>
                    <a:pt x="939" y="301"/>
                  </a:cubicBezTo>
                  <a:cubicBezTo>
                    <a:pt x="939" y="2"/>
                    <a:pt x="939" y="2"/>
                    <a:pt x="939" y="2"/>
                  </a:cubicBezTo>
                  <a:cubicBezTo>
                    <a:pt x="150" y="0"/>
                    <a:pt x="150" y="0"/>
                    <a:pt x="150" y="0"/>
                  </a:cubicBezTo>
                  <a:cubicBezTo>
                    <a:pt x="82" y="624"/>
                    <a:pt x="82" y="624"/>
                    <a:pt x="82" y="624"/>
                  </a:cubicBezTo>
                  <a:cubicBezTo>
                    <a:pt x="245" y="791"/>
                    <a:pt x="245" y="791"/>
                    <a:pt x="245" y="791"/>
                  </a:cubicBezTo>
                  <a:cubicBezTo>
                    <a:pt x="275" y="769"/>
                    <a:pt x="275" y="769"/>
                    <a:pt x="275" y="769"/>
                  </a:cubicBezTo>
                  <a:cubicBezTo>
                    <a:pt x="337" y="723"/>
                    <a:pt x="392" y="705"/>
                    <a:pt x="472" y="705"/>
                  </a:cubicBezTo>
                  <a:cubicBezTo>
                    <a:pt x="582" y="705"/>
                    <a:pt x="700" y="758"/>
                    <a:pt x="700" y="876"/>
                  </a:cubicBezTo>
                  <a:cubicBezTo>
                    <a:pt x="700" y="976"/>
                    <a:pt x="610" y="1049"/>
                    <a:pt x="486" y="1049"/>
                  </a:cubicBezTo>
                  <a:cubicBezTo>
                    <a:pt x="374" y="1049"/>
                    <a:pt x="302" y="973"/>
                    <a:pt x="257" y="916"/>
                  </a:cubicBezTo>
                  <a:cubicBezTo>
                    <a:pt x="228" y="879"/>
                    <a:pt x="228" y="879"/>
                    <a:pt x="228" y="879"/>
                  </a:cubicBezTo>
                  <a:cubicBezTo>
                    <a:pt x="0" y="1109"/>
                    <a:pt x="0" y="1109"/>
                    <a:pt x="0" y="1109"/>
                  </a:cubicBezTo>
                  <a:cubicBezTo>
                    <a:pt x="24" y="1138"/>
                    <a:pt x="24" y="1138"/>
                    <a:pt x="24" y="1138"/>
                  </a:cubicBezTo>
                  <a:cubicBezTo>
                    <a:pt x="157" y="1297"/>
                    <a:pt x="317" y="1371"/>
                    <a:pt x="530" y="1371"/>
                  </a:cubicBezTo>
                  <a:cubicBezTo>
                    <a:pt x="666" y="1371"/>
                    <a:pt x="792" y="1323"/>
                    <a:pt x="886" y="1234"/>
                  </a:cubicBezTo>
                  <a:cubicBezTo>
                    <a:pt x="983" y="1143"/>
                    <a:pt x="1037" y="1017"/>
                    <a:pt x="1037" y="879"/>
                  </a:cubicBezTo>
                  <a:cubicBezTo>
                    <a:pt x="1037" y="751"/>
                    <a:pt x="986" y="634"/>
                    <a:pt x="895" y="549"/>
                  </a:cubicBezTo>
                  <a:close/>
                </a:path>
              </a:pathLst>
            </a:custGeom>
            <a:solidFill>
              <a:srgbClr val="2E75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 name="Freeform 47">
              <a:extLst>
                <a:ext uri="{FF2B5EF4-FFF2-40B4-BE49-F238E27FC236}">
                  <a16:creationId xmlns:a16="http://schemas.microsoft.com/office/drawing/2014/main" id="{50DBC98E-1DED-446A-A174-44E90ECF7106}"/>
                </a:ext>
              </a:extLst>
            </p:cNvPr>
            <p:cNvSpPr>
              <a:spLocks/>
            </p:cNvSpPr>
            <p:nvPr/>
          </p:nvSpPr>
          <p:spPr bwMode="auto">
            <a:xfrm>
              <a:off x="4800" y="616"/>
              <a:ext cx="307" cy="530"/>
            </a:xfrm>
            <a:custGeom>
              <a:avLst/>
              <a:gdLst>
                <a:gd name="T0" fmla="*/ 409 w 551"/>
                <a:gd name="T1" fmla="*/ 130 h 952"/>
                <a:gd name="T2" fmla="*/ 53 w 551"/>
                <a:gd name="T3" fmla="*/ 0 h 952"/>
                <a:gd name="T4" fmla="*/ 13 w 551"/>
                <a:gd name="T5" fmla="*/ 1 h 952"/>
                <a:gd name="T6" fmla="*/ 329 w 551"/>
                <a:gd name="T7" fmla="*/ 130 h 952"/>
                <a:gd name="T8" fmla="*/ 471 w 551"/>
                <a:gd name="T9" fmla="*/ 460 h 952"/>
                <a:gd name="T10" fmla="*/ 320 w 551"/>
                <a:gd name="T11" fmla="*/ 815 h 952"/>
                <a:gd name="T12" fmla="*/ 0 w 551"/>
                <a:gd name="T13" fmla="*/ 951 h 952"/>
                <a:gd name="T14" fmla="*/ 45 w 551"/>
                <a:gd name="T15" fmla="*/ 952 h 952"/>
                <a:gd name="T16" fmla="*/ 401 w 551"/>
                <a:gd name="T17" fmla="*/ 815 h 952"/>
                <a:gd name="T18" fmla="*/ 551 w 551"/>
                <a:gd name="T19" fmla="*/ 460 h 952"/>
                <a:gd name="T20" fmla="*/ 409 w 551"/>
                <a:gd name="T21" fmla="*/ 130 h 9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1" h="952">
                  <a:moveTo>
                    <a:pt x="409" y="130"/>
                  </a:moveTo>
                  <a:cubicBezTo>
                    <a:pt x="318" y="46"/>
                    <a:pt x="191" y="0"/>
                    <a:pt x="53" y="0"/>
                  </a:cubicBezTo>
                  <a:cubicBezTo>
                    <a:pt x="39" y="0"/>
                    <a:pt x="26" y="0"/>
                    <a:pt x="13" y="1"/>
                  </a:cubicBezTo>
                  <a:cubicBezTo>
                    <a:pt x="135" y="9"/>
                    <a:pt x="246" y="54"/>
                    <a:pt x="329" y="130"/>
                  </a:cubicBezTo>
                  <a:cubicBezTo>
                    <a:pt x="420" y="215"/>
                    <a:pt x="471" y="332"/>
                    <a:pt x="471" y="460"/>
                  </a:cubicBezTo>
                  <a:cubicBezTo>
                    <a:pt x="471" y="598"/>
                    <a:pt x="418" y="724"/>
                    <a:pt x="320" y="815"/>
                  </a:cubicBezTo>
                  <a:cubicBezTo>
                    <a:pt x="234" y="896"/>
                    <a:pt x="122" y="943"/>
                    <a:pt x="0" y="951"/>
                  </a:cubicBezTo>
                  <a:cubicBezTo>
                    <a:pt x="14" y="952"/>
                    <a:pt x="30" y="952"/>
                    <a:pt x="45" y="952"/>
                  </a:cubicBezTo>
                  <a:cubicBezTo>
                    <a:pt x="180" y="952"/>
                    <a:pt x="307" y="904"/>
                    <a:pt x="401" y="815"/>
                  </a:cubicBezTo>
                  <a:cubicBezTo>
                    <a:pt x="498" y="724"/>
                    <a:pt x="551" y="598"/>
                    <a:pt x="551" y="460"/>
                  </a:cubicBezTo>
                  <a:cubicBezTo>
                    <a:pt x="551" y="332"/>
                    <a:pt x="501" y="215"/>
                    <a:pt x="409" y="130"/>
                  </a:cubicBezTo>
                  <a:close/>
                </a:path>
              </a:pathLst>
            </a:custGeom>
            <a:solidFill>
              <a:srgbClr val="2F55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 name="Rectangle 48">
              <a:extLst>
                <a:ext uri="{FF2B5EF4-FFF2-40B4-BE49-F238E27FC236}">
                  <a16:creationId xmlns:a16="http://schemas.microsoft.com/office/drawing/2014/main" id="{B75653A7-EFD5-4C2D-BDB0-23C8CBE64230}"/>
                </a:ext>
              </a:extLst>
            </p:cNvPr>
            <p:cNvSpPr>
              <a:spLocks noChangeArrowheads="1"/>
            </p:cNvSpPr>
            <p:nvPr/>
          </p:nvSpPr>
          <p:spPr bwMode="auto">
            <a:xfrm>
              <a:off x="5008" y="383"/>
              <a:ext cx="45" cy="167"/>
            </a:xfrm>
            <a:prstGeom prst="rect">
              <a:avLst/>
            </a:prstGeom>
            <a:solidFill>
              <a:srgbClr val="2F55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49" name="CuadroTexto 48">
            <a:extLst>
              <a:ext uri="{FF2B5EF4-FFF2-40B4-BE49-F238E27FC236}">
                <a16:creationId xmlns:a16="http://schemas.microsoft.com/office/drawing/2014/main" id="{E8D33605-C449-42A2-B4E2-E9C4E690E42D}"/>
              </a:ext>
            </a:extLst>
          </p:cNvPr>
          <p:cNvSpPr txBox="1"/>
          <p:nvPr/>
        </p:nvSpPr>
        <p:spPr>
          <a:xfrm>
            <a:off x="8021082" y="4953188"/>
            <a:ext cx="1389062" cy="307777"/>
          </a:xfrm>
          <a:prstGeom prst="rect">
            <a:avLst/>
          </a:prstGeom>
          <a:noFill/>
        </p:spPr>
        <p:txBody>
          <a:bodyPr wrap="square" rtlCol="0">
            <a:spAutoFit/>
          </a:bodyPr>
          <a:lstStyle/>
          <a:p>
            <a:r>
              <a:rPr lang="en-US" sz="1400" b="1" dirty="0">
                <a:solidFill>
                  <a:srgbClr val="2DD9E2"/>
                </a:solidFill>
              </a:rPr>
              <a:t>Write your title</a:t>
            </a:r>
          </a:p>
        </p:txBody>
      </p:sp>
      <p:sp>
        <p:nvSpPr>
          <p:cNvPr id="50" name="CuadroTexto 49">
            <a:extLst>
              <a:ext uri="{FF2B5EF4-FFF2-40B4-BE49-F238E27FC236}">
                <a16:creationId xmlns:a16="http://schemas.microsoft.com/office/drawing/2014/main" id="{328F2945-2E7F-4A16-ADA6-88B3D751E2F3}"/>
              </a:ext>
            </a:extLst>
          </p:cNvPr>
          <p:cNvSpPr txBox="1"/>
          <p:nvPr/>
        </p:nvSpPr>
        <p:spPr>
          <a:xfrm>
            <a:off x="8021082" y="5216247"/>
            <a:ext cx="1820612" cy="707886"/>
          </a:xfrm>
          <a:prstGeom prst="rect">
            <a:avLst/>
          </a:prstGeom>
          <a:noFill/>
        </p:spPr>
        <p:txBody>
          <a:bodyPr wrap="square" rtlCol="0">
            <a:spAutoFit/>
          </a:bodyPr>
          <a:lstStyle/>
          <a:p>
            <a:pP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51" name="CuadroTexto 50">
            <a:extLst>
              <a:ext uri="{FF2B5EF4-FFF2-40B4-BE49-F238E27FC236}">
                <a16:creationId xmlns:a16="http://schemas.microsoft.com/office/drawing/2014/main" id="{B05F09A6-FC73-4363-8CE5-DC2DF9680871}"/>
              </a:ext>
            </a:extLst>
          </p:cNvPr>
          <p:cNvSpPr txBox="1"/>
          <p:nvPr/>
        </p:nvSpPr>
        <p:spPr>
          <a:xfrm>
            <a:off x="2150062" y="4232008"/>
            <a:ext cx="1389062" cy="307777"/>
          </a:xfrm>
          <a:prstGeom prst="rect">
            <a:avLst/>
          </a:prstGeom>
          <a:noFill/>
        </p:spPr>
        <p:txBody>
          <a:bodyPr wrap="square" rtlCol="0">
            <a:spAutoFit/>
          </a:bodyPr>
          <a:lstStyle/>
          <a:p>
            <a:pPr algn="r"/>
            <a:r>
              <a:rPr lang="en-US" sz="1400" b="1" dirty="0">
                <a:solidFill>
                  <a:srgbClr val="00B79C"/>
                </a:solidFill>
              </a:rPr>
              <a:t>Write your title</a:t>
            </a:r>
          </a:p>
        </p:txBody>
      </p:sp>
      <p:sp>
        <p:nvSpPr>
          <p:cNvPr id="52" name="CuadroTexto 51">
            <a:extLst>
              <a:ext uri="{FF2B5EF4-FFF2-40B4-BE49-F238E27FC236}">
                <a16:creationId xmlns:a16="http://schemas.microsoft.com/office/drawing/2014/main" id="{BF1469A1-492B-4756-983C-58498F3C2D37}"/>
              </a:ext>
            </a:extLst>
          </p:cNvPr>
          <p:cNvSpPr txBox="1"/>
          <p:nvPr/>
        </p:nvSpPr>
        <p:spPr>
          <a:xfrm>
            <a:off x="1722874" y="4508361"/>
            <a:ext cx="1820612" cy="707886"/>
          </a:xfrm>
          <a:prstGeom prst="rect">
            <a:avLst/>
          </a:prstGeom>
          <a:noFill/>
        </p:spPr>
        <p:txBody>
          <a:bodyPr wrap="square" rtlCol="0">
            <a:spAutoFit/>
          </a:bodyPr>
          <a:lstStyle/>
          <a:p>
            <a:pPr algn="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53" name="CuadroTexto 52">
            <a:extLst>
              <a:ext uri="{FF2B5EF4-FFF2-40B4-BE49-F238E27FC236}">
                <a16:creationId xmlns:a16="http://schemas.microsoft.com/office/drawing/2014/main" id="{9E9D2F4B-1668-465C-AC74-D92F5236550A}"/>
              </a:ext>
            </a:extLst>
          </p:cNvPr>
          <p:cNvSpPr txBox="1"/>
          <p:nvPr/>
        </p:nvSpPr>
        <p:spPr>
          <a:xfrm>
            <a:off x="2023218" y="2193228"/>
            <a:ext cx="1389062" cy="307777"/>
          </a:xfrm>
          <a:prstGeom prst="rect">
            <a:avLst/>
          </a:prstGeom>
          <a:noFill/>
        </p:spPr>
        <p:txBody>
          <a:bodyPr wrap="square" rtlCol="0">
            <a:spAutoFit/>
          </a:bodyPr>
          <a:lstStyle/>
          <a:p>
            <a:pPr algn="r"/>
            <a:r>
              <a:rPr lang="en-US" sz="1400" b="1" dirty="0">
                <a:solidFill>
                  <a:srgbClr val="25D0B9"/>
                </a:solidFill>
              </a:rPr>
              <a:t>Write your title</a:t>
            </a:r>
          </a:p>
        </p:txBody>
      </p:sp>
      <p:sp>
        <p:nvSpPr>
          <p:cNvPr id="54" name="CuadroTexto 53">
            <a:extLst>
              <a:ext uri="{FF2B5EF4-FFF2-40B4-BE49-F238E27FC236}">
                <a16:creationId xmlns:a16="http://schemas.microsoft.com/office/drawing/2014/main" id="{B24732EA-EC67-450F-ADCA-40B1C62BA325}"/>
              </a:ext>
            </a:extLst>
          </p:cNvPr>
          <p:cNvSpPr txBox="1"/>
          <p:nvPr/>
        </p:nvSpPr>
        <p:spPr>
          <a:xfrm>
            <a:off x="1596030" y="2469581"/>
            <a:ext cx="1820612" cy="707886"/>
          </a:xfrm>
          <a:prstGeom prst="rect">
            <a:avLst/>
          </a:prstGeom>
          <a:noFill/>
        </p:spPr>
        <p:txBody>
          <a:bodyPr wrap="square" rtlCol="0">
            <a:spAutoFit/>
          </a:bodyPr>
          <a:lstStyle/>
          <a:p>
            <a:pPr algn="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57" name="CuadroTexto 56">
            <a:extLst>
              <a:ext uri="{FF2B5EF4-FFF2-40B4-BE49-F238E27FC236}">
                <a16:creationId xmlns:a16="http://schemas.microsoft.com/office/drawing/2014/main" id="{D7F8E8CF-3C7D-4C25-8E45-2B16E253C226}"/>
              </a:ext>
            </a:extLst>
          </p:cNvPr>
          <p:cNvSpPr txBox="1"/>
          <p:nvPr/>
        </p:nvSpPr>
        <p:spPr>
          <a:xfrm>
            <a:off x="6853663" y="3305641"/>
            <a:ext cx="1389062" cy="307777"/>
          </a:xfrm>
          <a:prstGeom prst="rect">
            <a:avLst/>
          </a:prstGeom>
          <a:noFill/>
        </p:spPr>
        <p:txBody>
          <a:bodyPr wrap="square" rtlCol="0">
            <a:spAutoFit/>
          </a:bodyPr>
          <a:lstStyle/>
          <a:p>
            <a:pPr algn="r"/>
            <a:r>
              <a:rPr lang="en-US" sz="1400" b="1" dirty="0">
                <a:solidFill>
                  <a:srgbClr val="7AC368"/>
                </a:solidFill>
              </a:rPr>
              <a:t>Write your title</a:t>
            </a:r>
          </a:p>
        </p:txBody>
      </p:sp>
      <p:sp>
        <p:nvSpPr>
          <p:cNvPr id="58" name="CuadroTexto 57">
            <a:extLst>
              <a:ext uri="{FF2B5EF4-FFF2-40B4-BE49-F238E27FC236}">
                <a16:creationId xmlns:a16="http://schemas.microsoft.com/office/drawing/2014/main" id="{B3012241-C649-4B0E-804C-02194F2A6ED3}"/>
              </a:ext>
            </a:extLst>
          </p:cNvPr>
          <p:cNvSpPr txBox="1"/>
          <p:nvPr/>
        </p:nvSpPr>
        <p:spPr>
          <a:xfrm>
            <a:off x="6853663" y="3568700"/>
            <a:ext cx="1820612" cy="707886"/>
          </a:xfrm>
          <a:prstGeom prst="rect">
            <a:avLst/>
          </a:prstGeom>
          <a:noFill/>
        </p:spPr>
        <p:txBody>
          <a:bodyPr wrap="square" rtlCol="0">
            <a:spAutoFit/>
          </a:bodyPr>
          <a:lstStyle/>
          <a:p>
            <a:pP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61" name="CuadroTexto 60">
            <a:extLst>
              <a:ext uri="{FF2B5EF4-FFF2-40B4-BE49-F238E27FC236}">
                <a16:creationId xmlns:a16="http://schemas.microsoft.com/office/drawing/2014/main" id="{B0723054-4DB5-49E2-A763-9CF6B5617338}"/>
              </a:ext>
            </a:extLst>
          </p:cNvPr>
          <p:cNvSpPr txBox="1"/>
          <p:nvPr/>
        </p:nvSpPr>
        <p:spPr>
          <a:xfrm>
            <a:off x="8021082" y="1575941"/>
            <a:ext cx="1389062" cy="307777"/>
          </a:xfrm>
          <a:prstGeom prst="rect">
            <a:avLst/>
          </a:prstGeom>
          <a:noFill/>
        </p:spPr>
        <p:txBody>
          <a:bodyPr wrap="square" rtlCol="0">
            <a:spAutoFit/>
          </a:bodyPr>
          <a:lstStyle/>
          <a:p>
            <a:pPr algn="r"/>
            <a:r>
              <a:rPr lang="en-US" sz="1400" b="1" dirty="0">
                <a:solidFill>
                  <a:srgbClr val="2E75B6"/>
                </a:solidFill>
              </a:rPr>
              <a:t>Write your title</a:t>
            </a:r>
          </a:p>
        </p:txBody>
      </p:sp>
      <p:sp>
        <p:nvSpPr>
          <p:cNvPr id="62" name="CuadroTexto 61">
            <a:extLst>
              <a:ext uri="{FF2B5EF4-FFF2-40B4-BE49-F238E27FC236}">
                <a16:creationId xmlns:a16="http://schemas.microsoft.com/office/drawing/2014/main" id="{F9397F23-1671-4D88-9FE4-3E5FC1643AE2}"/>
              </a:ext>
            </a:extLst>
          </p:cNvPr>
          <p:cNvSpPr txBox="1"/>
          <p:nvPr/>
        </p:nvSpPr>
        <p:spPr>
          <a:xfrm>
            <a:off x="8021082" y="1839000"/>
            <a:ext cx="1820612" cy="707886"/>
          </a:xfrm>
          <a:prstGeom prst="rect">
            <a:avLst/>
          </a:prstGeom>
          <a:noFill/>
        </p:spPr>
        <p:txBody>
          <a:bodyPr wrap="square" rtlCol="0">
            <a:spAutoFit/>
          </a:bodyPr>
          <a:lstStyle/>
          <a:p>
            <a:pP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63" name="CuadroTexto 62">
            <a:extLst>
              <a:ext uri="{FF2B5EF4-FFF2-40B4-BE49-F238E27FC236}">
                <a16:creationId xmlns:a16="http://schemas.microsoft.com/office/drawing/2014/main" id="{17306C2B-BFDC-4E64-9AD2-0F6693F8313B}"/>
              </a:ext>
            </a:extLst>
          </p:cNvPr>
          <p:cNvSpPr txBox="1"/>
          <p:nvPr/>
        </p:nvSpPr>
        <p:spPr>
          <a:xfrm>
            <a:off x="685800" y="263605"/>
            <a:ext cx="10267950" cy="707886"/>
          </a:xfrm>
          <a:prstGeom prst="rect">
            <a:avLst/>
          </a:prstGeom>
          <a:noFill/>
        </p:spPr>
        <p:txBody>
          <a:bodyPr wrap="square" rtlCol="0">
            <a:spAutoFit/>
          </a:bodyPr>
          <a:lstStyle/>
          <a:p>
            <a:pPr algn="ctr"/>
            <a:r>
              <a:rPr lang="es-CO" sz="4000" dirty="0">
                <a:solidFill>
                  <a:srgbClr val="53C6CD"/>
                </a:solidFill>
                <a:latin typeface="Arial Black" panose="020B0A04020102020204" pitchFamily="34" charset="0"/>
              </a:rPr>
              <a:t>¿WHAT WE DO WE </a:t>
            </a:r>
            <a:r>
              <a:rPr lang="es-CO" sz="4000" dirty="0">
                <a:solidFill>
                  <a:srgbClr val="174A4D"/>
                </a:solidFill>
                <a:latin typeface="Arial Black" panose="020B0A04020102020204" pitchFamily="34" charset="0"/>
              </a:rPr>
              <a:t>DO FOR YOU?</a:t>
            </a:r>
          </a:p>
        </p:txBody>
      </p:sp>
    </p:spTree>
    <p:extLst>
      <p:ext uri="{BB962C8B-B14F-4D97-AF65-F5344CB8AC3E}">
        <p14:creationId xmlns:p14="http://schemas.microsoft.com/office/powerpoint/2010/main" val="381429511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B8FA0F3D-8EEC-4A0B-BFF5-435C9516BF43}"/>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0029" r="20029"/>
          <a:stretch>
            <a:fillRect/>
          </a:stretch>
        </p:blipFill>
        <p:spPr/>
      </p:pic>
      <p:sp>
        <p:nvSpPr>
          <p:cNvPr id="3" name="Diagrama de flujo: proceso 2">
            <a:extLst>
              <a:ext uri="{FF2B5EF4-FFF2-40B4-BE49-F238E27FC236}">
                <a16:creationId xmlns:a16="http://schemas.microsoft.com/office/drawing/2014/main" id="{CF211EBE-9E12-4735-AD9D-7285FFCDE67E}"/>
              </a:ext>
            </a:extLst>
          </p:cNvPr>
          <p:cNvSpPr/>
          <p:nvPr/>
        </p:nvSpPr>
        <p:spPr>
          <a:xfrm>
            <a:off x="0" y="1847850"/>
            <a:ext cx="3848100" cy="3429000"/>
          </a:xfrm>
          <a:prstGeom prst="flowChartProcess">
            <a:avLst/>
          </a:prstGeom>
          <a:solidFill>
            <a:srgbClr val="2DD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rgbClr val="2DD9E2"/>
              </a:solidFill>
            </a:endParaRPr>
          </a:p>
        </p:txBody>
      </p:sp>
      <p:sp>
        <p:nvSpPr>
          <p:cNvPr id="4" name="Diagrama de flujo: proceso 3">
            <a:extLst>
              <a:ext uri="{FF2B5EF4-FFF2-40B4-BE49-F238E27FC236}">
                <a16:creationId xmlns:a16="http://schemas.microsoft.com/office/drawing/2014/main" id="{AF1544CD-826D-40F7-BF26-CE724275DB68}"/>
              </a:ext>
            </a:extLst>
          </p:cNvPr>
          <p:cNvSpPr/>
          <p:nvPr/>
        </p:nvSpPr>
        <p:spPr>
          <a:xfrm>
            <a:off x="8343900" y="1847850"/>
            <a:ext cx="3848100" cy="3429000"/>
          </a:xfrm>
          <a:prstGeom prst="flowChartProcess">
            <a:avLst/>
          </a:prstGeom>
          <a:solidFill>
            <a:srgbClr val="2DD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rgbClr val="2DD9E2"/>
              </a:solidFill>
            </a:endParaRPr>
          </a:p>
        </p:txBody>
      </p:sp>
      <p:sp>
        <p:nvSpPr>
          <p:cNvPr id="7" name="CuadroTexto 6">
            <a:extLst>
              <a:ext uri="{FF2B5EF4-FFF2-40B4-BE49-F238E27FC236}">
                <a16:creationId xmlns:a16="http://schemas.microsoft.com/office/drawing/2014/main" id="{12C42635-6381-4884-B8BD-13EB33D9C691}"/>
              </a:ext>
            </a:extLst>
          </p:cNvPr>
          <p:cNvSpPr txBox="1"/>
          <p:nvPr/>
        </p:nvSpPr>
        <p:spPr>
          <a:xfrm>
            <a:off x="2098766" y="634485"/>
            <a:ext cx="8169184" cy="707886"/>
          </a:xfrm>
          <a:prstGeom prst="rect">
            <a:avLst/>
          </a:prstGeom>
          <a:noFill/>
        </p:spPr>
        <p:txBody>
          <a:bodyPr wrap="square" rtlCol="0">
            <a:spAutoFit/>
          </a:bodyPr>
          <a:lstStyle/>
          <a:p>
            <a:pPr algn="ctr"/>
            <a:r>
              <a:rPr lang="es-CO" sz="4000" dirty="0">
                <a:solidFill>
                  <a:srgbClr val="53C6CD"/>
                </a:solidFill>
                <a:latin typeface="Arial Black" panose="020B0A04020102020204" pitchFamily="34" charset="0"/>
              </a:rPr>
              <a:t>YOUR TITLE </a:t>
            </a:r>
            <a:r>
              <a:rPr lang="es-CO" sz="4000" dirty="0">
                <a:solidFill>
                  <a:srgbClr val="174A4D"/>
                </a:solidFill>
                <a:latin typeface="Arial Black" panose="020B0A04020102020204" pitchFamily="34" charset="0"/>
              </a:rPr>
              <a:t>HERE</a:t>
            </a:r>
          </a:p>
        </p:txBody>
      </p:sp>
      <p:sp>
        <p:nvSpPr>
          <p:cNvPr id="8" name="CuadroTexto 7">
            <a:extLst>
              <a:ext uri="{FF2B5EF4-FFF2-40B4-BE49-F238E27FC236}">
                <a16:creationId xmlns:a16="http://schemas.microsoft.com/office/drawing/2014/main" id="{24C83536-1353-4F6C-ABAD-9A40F80818D4}"/>
              </a:ext>
            </a:extLst>
          </p:cNvPr>
          <p:cNvSpPr txBox="1"/>
          <p:nvPr/>
        </p:nvSpPr>
        <p:spPr>
          <a:xfrm>
            <a:off x="419100" y="2131189"/>
            <a:ext cx="2914650" cy="2862322"/>
          </a:xfrm>
          <a:prstGeom prst="rect">
            <a:avLst/>
          </a:prstGeom>
          <a:noFill/>
        </p:spPr>
        <p:txBody>
          <a:bodyPr wrap="square" rtlCol="0">
            <a:spAutoFit/>
          </a:bodyPr>
          <a:lstStyle/>
          <a:p>
            <a:r>
              <a:rPr lang="es-CO" dirty="0">
                <a:solidFill>
                  <a:schemeClr val="bg1"/>
                </a:solidFill>
              </a:rPr>
              <a:t>Lorem ipsum dolor sit amet, consectetur adipiscing elit. Donec vitae posuere metus. Cras tempus varius felis et malesuada. Quisque aliquam dapibus purus, a mollis lacus aliquam nec. Nam egestas viverra tristique. Aliquam vehicula mauris in sem aliquet ultrices. </a:t>
            </a:r>
          </a:p>
        </p:txBody>
      </p:sp>
      <p:sp>
        <p:nvSpPr>
          <p:cNvPr id="9" name="Rectángulo 8">
            <a:extLst>
              <a:ext uri="{FF2B5EF4-FFF2-40B4-BE49-F238E27FC236}">
                <a16:creationId xmlns:a16="http://schemas.microsoft.com/office/drawing/2014/main" id="{8AA946F8-F039-4744-BC7B-B0274E60D315}"/>
              </a:ext>
            </a:extLst>
          </p:cNvPr>
          <p:cNvSpPr/>
          <p:nvPr/>
        </p:nvSpPr>
        <p:spPr>
          <a:xfrm>
            <a:off x="8686800" y="2150923"/>
            <a:ext cx="3162300" cy="2862322"/>
          </a:xfrm>
          <a:prstGeom prst="rect">
            <a:avLst/>
          </a:prstGeom>
        </p:spPr>
        <p:txBody>
          <a:bodyPr wrap="square">
            <a:spAutoFit/>
          </a:bodyPr>
          <a:lstStyle/>
          <a:p>
            <a:r>
              <a:rPr lang="es-CO" dirty="0">
                <a:solidFill>
                  <a:schemeClr val="bg1"/>
                </a:solidFill>
              </a:rPr>
              <a:t>Lorem ipsum dolor sit amet, consectetur adipiscing elit. Donec vitae posuere metus. Cras tempus varius felis et malesuada. Quisque aliquam dapibus purus, a mollis lacus aliquam nec. Nam egestas viverra tristique. Aliquam vehicula mauris in sem aliquet ultrices. </a:t>
            </a:r>
          </a:p>
        </p:txBody>
      </p:sp>
    </p:spTree>
    <p:extLst>
      <p:ext uri="{BB962C8B-B14F-4D97-AF65-F5344CB8AC3E}">
        <p14:creationId xmlns:p14="http://schemas.microsoft.com/office/powerpoint/2010/main" val="1497437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287774808"/>
              </p:ext>
            </p:extLst>
          </p:nvPr>
        </p:nvGraphicFramePr>
        <p:xfrm>
          <a:off x="876697" y="1198562"/>
          <a:ext cx="10438605" cy="4460876"/>
        </p:xfrm>
        <a:graphic>
          <a:graphicData uri="http://schemas.openxmlformats.org/drawingml/2006/table">
            <a:tbl>
              <a:tblPr firstRow="1" bandRow="1">
                <a:tableStyleId>{5940675A-B579-460E-94D1-54222C63F5DA}</a:tableStyleId>
              </a:tblPr>
              <a:tblGrid>
                <a:gridCol w="2087721">
                  <a:extLst>
                    <a:ext uri="{9D8B030D-6E8A-4147-A177-3AD203B41FA5}">
                      <a16:colId xmlns:a16="http://schemas.microsoft.com/office/drawing/2014/main" val="20000"/>
                    </a:ext>
                  </a:extLst>
                </a:gridCol>
                <a:gridCol w="2087721">
                  <a:extLst>
                    <a:ext uri="{9D8B030D-6E8A-4147-A177-3AD203B41FA5}">
                      <a16:colId xmlns:a16="http://schemas.microsoft.com/office/drawing/2014/main" val="20001"/>
                    </a:ext>
                  </a:extLst>
                </a:gridCol>
                <a:gridCol w="2087721">
                  <a:extLst>
                    <a:ext uri="{9D8B030D-6E8A-4147-A177-3AD203B41FA5}">
                      <a16:colId xmlns:a16="http://schemas.microsoft.com/office/drawing/2014/main" val="20002"/>
                    </a:ext>
                  </a:extLst>
                </a:gridCol>
                <a:gridCol w="2087721">
                  <a:extLst>
                    <a:ext uri="{9D8B030D-6E8A-4147-A177-3AD203B41FA5}">
                      <a16:colId xmlns:a16="http://schemas.microsoft.com/office/drawing/2014/main" val="20003"/>
                    </a:ext>
                  </a:extLst>
                </a:gridCol>
                <a:gridCol w="2087721">
                  <a:extLst>
                    <a:ext uri="{9D8B030D-6E8A-4147-A177-3AD203B41FA5}">
                      <a16:colId xmlns:a16="http://schemas.microsoft.com/office/drawing/2014/main" val="20004"/>
                    </a:ext>
                  </a:extLst>
                </a:gridCol>
              </a:tblGrid>
              <a:tr h="637268">
                <a:tc>
                  <a:txBody>
                    <a:bodyPr/>
                    <a:lstStyle/>
                    <a:p>
                      <a:pPr algn="ctr"/>
                      <a:r>
                        <a:rPr lang="es-CO" sz="1800" b="0" noProof="0" dirty="0">
                          <a:solidFill>
                            <a:schemeClr val="bg1"/>
                          </a:solidFill>
                          <a:latin typeface="Arial" panose="020B0604020202020204" pitchFamily="34" charset="0"/>
                          <a:cs typeface="Arial" panose="020B0604020202020204" pitchFamily="34" charset="0"/>
                        </a:rPr>
                        <a:t>Basic </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2A858A"/>
                    </a:solidFill>
                  </a:tcPr>
                </a:tc>
                <a:tc>
                  <a:txBody>
                    <a:bodyPr/>
                    <a:lstStyle/>
                    <a:p>
                      <a:pPr algn="ctr"/>
                      <a:r>
                        <a:rPr lang="en-US" sz="1800" b="0" noProof="0" dirty="0">
                          <a:solidFill>
                            <a:schemeClr val="bg1"/>
                          </a:solidFill>
                          <a:latin typeface="Arial" panose="020B0604020202020204" pitchFamily="34" charset="0"/>
                          <a:cs typeface="Arial" panose="020B0604020202020204" pitchFamily="34" charset="0"/>
                        </a:rPr>
                        <a:t>Medium</a:t>
                      </a:r>
                      <a:r>
                        <a:rPr lang="es-CO" sz="1800" b="0" noProof="0" dirty="0">
                          <a:solidFill>
                            <a:schemeClr val="bg1"/>
                          </a:solidFill>
                          <a:latin typeface="Arial" panose="020B0604020202020204" pitchFamily="34" charset="0"/>
                          <a:cs typeface="Arial" panose="020B0604020202020204" pitchFamily="34" charset="0"/>
                        </a:rPr>
                        <a:t>  </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2DD9E2"/>
                    </a:solidFill>
                  </a:tcPr>
                </a:tc>
                <a:tc>
                  <a:txBody>
                    <a:bodyPr/>
                    <a:lstStyle/>
                    <a:p>
                      <a:pPr algn="ctr"/>
                      <a:r>
                        <a:rPr lang="en-US" sz="1800" b="0" noProof="0" dirty="0">
                          <a:solidFill>
                            <a:schemeClr val="bg1"/>
                          </a:solidFill>
                          <a:latin typeface="Arial" panose="020B0604020202020204" pitchFamily="34" charset="0"/>
                          <a:cs typeface="Arial" panose="020B0604020202020204" pitchFamily="34" charset="0"/>
                        </a:rPr>
                        <a:t>Popular</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68A255"/>
                    </a:solidFill>
                  </a:tcPr>
                </a:tc>
                <a:tc>
                  <a:txBody>
                    <a:bodyPr/>
                    <a:lstStyle/>
                    <a:p>
                      <a:pPr algn="ctr"/>
                      <a:r>
                        <a:rPr lang="en-US" sz="1800" b="0" noProof="0" dirty="0">
                          <a:solidFill>
                            <a:schemeClr val="bg1"/>
                          </a:solidFill>
                          <a:latin typeface="Arial" panose="020B0604020202020204" pitchFamily="34" charset="0"/>
                          <a:cs typeface="Arial" panose="020B0604020202020204" pitchFamily="34" charset="0"/>
                        </a:rPr>
                        <a:t>Professional</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25D0B9"/>
                    </a:solidFill>
                  </a:tcPr>
                </a:tc>
                <a:tc>
                  <a:txBody>
                    <a:bodyPr/>
                    <a:lstStyle/>
                    <a:p>
                      <a:pPr algn="ctr"/>
                      <a:r>
                        <a:rPr lang="es-CO" sz="1800" b="0" noProof="0" dirty="0">
                          <a:solidFill>
                            <a:schemeClr val="bg1"/>
                          </a:solidFill>
                          <a:latin typeface="Arial" panose="020B0604020202020204" pitchFamily="34" charset="0"/>
                          <a:cs typeface="Arial" panose="020B0604020202020204" pitchFamily="34" charset="0"/>
                        </a:rPr>
                        <a:t>Ultra</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74A4D"/>
                    </a:solidFill>
                  </a:tcPr>
                </a:tc>
                <a:extLst>
                  <a:ext uri="{0D108BD9-81ED-4DB2-BD59-A6C34878D82A}">
                    <a16:rowId xmlns:a16="http://schemas.microsoft.com/office/drawing/2014/main" val="10000"/>
                  </a:ext>
                </a:extLst>
              </a:tr>
              <a:tr h="637268">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637268">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2"/>
                  </a:ext>
                </a:extLst>
              </a:tr>
              <a:tr h="637268">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637268">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4"/>
                  </a:ext>
                </a:extLst>
              </a:tr>
              <a:tr h="637268">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tc>
                  <a:txBody>
                    <a:bodyPr/>
                    <a:lstStyle/>
                    <a:p>
                      <a:pPr algn="ctr"/>
                      <a:endParaRPr lang="en-US" sz="1400" dirty="0">
                        <a:solidFill>
                          <a:schemeClr val="tx1"/>
                        </a:solidFill>
                        <a:latin typeface="Arial" panose="020B0604020202020204" pitchFamily="34" charset="0"/>
                        <a:cs typeface="Arial" panose="020B0604020202020204" pitchFamily="34" charset="0"/>
                      </a:endParaRP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637268">
                <a:tc>
                  <a:txBody>
                    <a:bodyPr/>
                    <a:lstStyle/>
                    <a:p>
                      <a:pPr algn="ctr"/>
                      <a:r>
                        <a:rPr lang="en-US" sz="2200" b="0" dirty="0">
                          <a:solidFill>
                            <a:schemeClr val="bg1"/>
                          </a:solidFill>
                          <a:latin typeface="Arial" panose="020B0604020202020204" pitchFamily="34" charset="0"/>
                          <a:cs typeface="Arial" panose="020B0604020202020204" pitchFamily="34" charset="0"/>
                        </a:rPr>
                        <a:t>$49</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74A4D"/>
                    </a:solidFill>
                  </a:tcPr>
                </a:tc>
                <a:tc>
                  <a:txBody>
                    <a:bodyPr/>
                    <a:lstStyle/>
                    <a:p>
                      <a:pPr algn="ctr"/>
                      <a:r>
                        <a:rPr lang="en-US" sz="2200" b="0" dirty="0">
                          <a:solidFill>
                            <a:schemeClr val="bg1"/>
                          </a:solidFill>
                          <a:latin typeface="Arial" panose="020B0604020202020204" pitchFamily="34" charset="0"/>
                          <a:cs typeface="Arial" panose="020B0604020202020204" pitchFamily="34" charset="0"/>
                        </a:rPr>
                        <a:t>$99</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74A4D"/>
                    </a:solidFill>
                  </a:tcPr>
                </a:tc>
                <a:tc>
                  <a:txBody>
                    <a:bodyPr/>
                    <a:lstStyle/>
                    <a:p>
                      <a:pPr algn="ctr"/>
                      <a:r>
                        <a:rPr lang="en-US" sz="2200" b="0" dirty="0">
                          <a:solidFill>
                            <a:schemeClr val="bg1"/>
                          </a:solidFill>
                          <a:latin typeface="Arial" panose="020B0604020202020204" pitchFamily="34" charset="0"/>
                          <a:cs typeface="Arial" panose="020B0604020202020204" pitchFamily="34" charset="0"/>
                        </a:rPr>
                        <a:t>$149</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74A4D"/>
                    </a:solidFill>
                  </a:tcPr>
                </a:tc>
                <a:tc>
                  <a:txBody>
                    <a:bodyPr/>
                    <a:lstStyle/>
                    <a:p>
                      <a:pPr algn="ctr"/>
                      <a:r>
                        <a:rPr lang="en-US" sz="2200" b="0" dirty="0">
                          <a:solidFill>
                            <a:schemeClr val="bg1"/>
                          </a:solidFill>
                          <a:latin typeface="Arial" panose="020B0604020202020204" pitchFamily="34" charset="0"/>
                          <a:cs typeface="Arial" panose="020B0604020202020204" pitchFamily="34" charset="0"/>
                        </a:rPr>
                        <a:t>$199</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74A4D"/>
                    </a:solidFill>
                  </a:tcPr>
                </a:tc>
                <a:tc>
                  <a:txBody>
                    <a:bodyPr/>
                    <a:lstStyle/>
                    <a:p>
                      <a:pPr algn="ctr"/>
                      <a:r>
                        <a:rPr lang="en-US" sz="2200" b="0" dirty="0">
                          <a:solidFill>
                            <a:schemeClr val="bg1"/>
                          </a:solidFill>
                          <a:latin typeface="Arial" panose="020B0604020202020204" pitchFamily="34" charset="0"/>
                          <a:cs typeface="Arial" panose="020B0604020202020204" pitchFamily="34" charset="0"/>
                        </a:rPr>
                        <a:t>$249</a:t>
                      </a:r>
                    </a:p>
                  </a:txBody>
                  <a:tcPr marL="45700" marR="45700"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74A4D"/>
                    </a:solidFill>
                  </a:tcPr>
                </a:tc>
                <a:extLst>
                  <a:ext uri="{0D108BD9-81ED-4DB2-BD59-A6C34878D82A}">
                    <a16:rowId xmlns:a16="http://schemas.microsoft.com/office/drawing/2014/main" val="10006"/>
                  </a:ext>
                </a:extLst>
              </a:tr>
            </a:tbl>
          </a:graphicData>
        </a:graphic>
      </p:graphicFrame>
      <p:sp>
        <p:nvSpPr>
          <p:cNvPr id="6" name="CuadroTexto 5">
            <a:extLst>
              <a:ext uri="{FF2B5EF4-FFF2-40B4-BE49-F238E27FC236}">
                <a16:creationId xmlns:a16="http://schemas.microsoft.com/office/drawing/2014/main" id="{0EFB8C54-24AF-4D44-AC80-85B2BCA67F63}"/>
              </a:ext>
            </a:extLst>
          </p:cNvPr>
          <p:cNvSpPr txBox="1"/>
          <p:nvPr/>
        </p:nvSpPr>
        <p:spPr>
          <a:xfrm>
            <a:off x="2098766" y="349388"/>
            <a:ext cx="8169184" cy="707886"/>
          </a:xfrm>
          <a:prstGeom prst="rect">
            <a:avLst/>
          </a:prstGeom>
          <a:noFill/>
        </p:spPr>
        <p:txBody>
          <a:bodyPr wrap="square" rtlCol="0">
            <a:spAutoFit/>
          </a:bodyPr>
          <a:lstStyle/>
          <a:p>
            <a:pPr algn="ctr"/>
            <a:r>
              <a:rPr lang="es-CO" sz="4000" dirty="0">
                <a:solidFill>
                  <a:srgbClr val="53C6CD"/>
                </a:solidFill>
                <a:latin typeface="Arial Black" panose="020B0A04020102020204" pitchFamily="34" charset="0"/>
              </a:rPr>
              <a:t>OUR </a:t>
            </a:r>
            <a:r>
              <a:rPr lang="es-CO" sz="4000" dirty="0">
                <a:solidFill>
                  <a:srgbClr val="174A4D"/>
                </a:solidFill>
                <a:latin typeface="Arial Black" panose="020B0A04020102020204" pitchFamily="34" charset="0"/>
              </a:rPr>
              <a:t>PRICES</a:t>
            </a:r>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arcador de texto 7">
            <a:extLst>
              <a:ext uri="{FF2B5EF4-FFF2-40B4-BE49-F238E27FC236}">
                <a16:creationId xmlns:a16="http://schemas.microsoft.com/office/drawing/2014/main" id="{C86A08D9-9746-491A-B7C2-8390F78DF335}"/>
              </a:ext>
            </a:extLst>
          </p:cNvPr>
          <p:cNvSpPr>
            <a:spLocks noGrp="1"/>
          </p:cNvSpPr>
          <p:nvPr>
            <p:ph type="body" sz="quarter" idx="16"/>
          </p:nvPr>
        </p:nvSpPr>
        <p:spPr/>
        <p:txBody>
          <a:bodyPr/>
          <a:lstStyle/>
          <a:p>
            <a:r>
              <a:rPr lang="es-CO" dirty="0"/>
              <a:t>SOME SUCCES </a:t>
            </a:r>
            <a:r>
              <a:rPr lang="es-CO" dirty="0">
                <a:solidFill>
                  <a:srgbClr val="174A4D"/>
                </a:solidFill>
              </a:rPr>
              <a:t>STORIES</a:t>
            </a:r>
          </a:p>
        </p:txBody>
      </p:sp>
      <p:sp>
        <p:nvSpPr>
          <p:cNvPr id="27" name="Marcador de posición de imagen 26">
            <a:extLst>
              <a:ext uri="{FF2B5EF4-FFF2-40B4-BE49-F238E27FC236}">
                <a16:creationId xmlns:a16="http://schemas.microsoft.com/office/drawing/2014/main" id="{D56C131A-8A99-4C08-BE8C-14D54F039600}"/>
              </a:ext>
            </a:extLst>
          </p:cNvPr>
          <p:cNvSpPr>
            <a:spLocks noGrp="1"/>
          </p:cNvSpPr>
          <p:nvPr>
            <p:ph type="pic" sz="quarter" idx="10"/>
          </p:nvPr>
        </p:nvSpPr>
        <p:spPr/>
        <p:txBody>
          <a:bodyPr/>
          <a:lstStyle/>
          <a:p>
            <a:endParaRPr lang="es-CO"/>
          </a:p>
        </p:txBody>
      </p:sp>
      <p:sp>
        <p:nvSpPr>
          <p:cNvPr id="31" name="Marcador de posición de imagen 30">
            <a:extLst>
              <a:ext uri="{FF2B5EF4-FFF2-40B4-BE49-F238E27FC236}">
                <a16:creationId xmlns:a16="http://schemas.microsoft.com/office/drawing/2014/main" id="{45A6C273-7229-4CF9-A471-10AE374534DD}"/>
              </a:ext>
            </a:extLst>
          </p:cNvPr>
          <p:cNvSpPr>
            <a:spLocks noGrp="1"/>
          </p:cNvSpPr>
          <p:nvPr>
            <p:ph type="pic" sz="quarter" idx="13"/>
          </p:nvPr>
        </p:nvSpPr>
        <p:spPr/>
        <p:txBody>
          <a:bodyPr/>
          <a:lstStyle/>
          <a:p>
            <a:endParaRPr lang="es-CO"/>
          </a:p>
        </p:txBody>
      </p:sp>
      <p:sp>
        <p:nvSpPr>
          <p:cNvPr id="35" name="Marcador de posición de imagen 34">
            <a:extLst>
              <a:ext uri="{FF2B5EF4-FFF2-40B4-BE49-F238E27FC236}">
                <a16:creationId xmlns:a16="http://schemas.microsoft.com/office/drawing/2014/main" id="{D4988BE8-94A5-4FEA-8EEB-210502F1B9C2}"/>
              </a:ext>
            </a:extLst>
          </p:cNvPr>
          <p:cNvSpPr>
            <a:spLocks noGrp="1"/>
          </p:cNvSpPr>
          <p:nvPr>
            <p:ph type="pic" sz="quarter" idx="14"/>
          </p:nvPr>
        </p:nvSpPr>
        <p:spPr/>
        <p:txBody>
          <a:bodyPr/>
          <a:lstStyle/>
          <a:p>
            <a:endParaRPr lang="es-CO"/>
          </a:p>
        </p:txBody>
      </p:sp>
      <p:sp>
        <p:nvSpPr>
          <p:cNvPr id="38" name="Marcador de posición de imagen 37">
            <a:extLst>
              <a:ext uri="{FF2B5EF4-FFF2-40B4-BE49-F238E27FC236}">
                <a16:creationId xmlns:a16="http://schemas.microsoft.com/office/drawing/2014/main" id="{B0DA7382-77CA-40CC-BDF5-263162BFD511}"/>
              </a:ext>
            </a:extLst>
          </p:cNvPr>
          <p:cNvSpPr>
            <a:spLocks noGrp="1"/>
          </p:cNvSpPr>
          <p:nvPr>
            <p:ph type="pic" sz="quarter" idx="15"/>
          </p:nvPr>
        </p:nvSpPr>
        <p:spPr/>
        <p:txBody>
          <a:bodyPr/>
          <a:lstStyle/>
          <a:p>
            <a:endParaRPr lang="es-CO"/>
          </a:p>
        </p:txBody>
      </p:sp>
      <p:sp>
        <p:nvSpPr>
          <p:cNvPr id="40" name="Marcador de posición de imagen 39">
            <a:extLst>
              <a:ext uri="{FF2B5EF4-FFF2-40B4-BE49-F238E27FC236}">
                <a16:creationId xmlns:a16="http://schemas.microsoft.com/office/drawing/2014/main" id="{F3719A30-7324-48EF-AB10-0B6CA1A3774D}"/>
              </a:ext>
            </a:extLst>
          </p:cNvPr>
          <p:cNvSpPr>
            <a:spLocks noGrp="1"/>
          </p:cNvSpPr>
          <p:nvPr>
            <p:ph type="pic" sz="quarter" idx="11"/>
          </p:nvPr>
        </p:nvSpPr>
        <p:spPr/>
        <p:txBody>
          <a:bodyPr/>
          <a:lstStyle/>
          <a:p>
            <a:endParaRPr lang="es-CO"/>
          </a:p>
        </p:txBody>
      </p:sp>
      <p:sp>
        <p:nvSpPr>
          <p:cNvPr id="42" name="Marcador de posición de imagen 41">
            <a:extLst>
              <a:ext uri="{FF2B5EF4-FFF2-40B4-BE49-F238E27FC236}">
                <a16:creationId xmlns:a16="http://schemas.microsoft.com/office/drawing/2014/main" id="{5B7B32EC-07E7-4BFD-937B-51D1F12F2102}"/>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5746014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TotalTime>
  <Words>745</Words>
  <Application>Microsoft Office PowerPoint</Application>
  <PresentationFormat>Widescreen</PresentationFormat>
  <Paragraphs>103</Paragraphs>
  <Slides>13</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Arial Black</vt:lpstr>
      <vt:lpstr>Calibri</vt:lpstr>
      <vt:lpstr>Calibri Light</vt:lpstr>
      <vt:lpstr>Gill Sans</vt:lpstr>
      <vt:lpstr>Lato</vt:lpstr>
      <vt:lpstr>Lato Black</vt:lpstr>
      <vt:lpstr>Lato Light</vt:lpstr>
      <vt:lpstr>Montserrat Black</vt:lpstr>
      <vt:lpstr>Montserrat SemiBold</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40</cp:revision>
  <dcterms:created xsi:type="dcterms:W3CDTF">2020-03-21T22:03:23Z</dcterms:created>
  <dcterms:modified xsi:type="dcterms:W3CDTF">2025-06-15T20:06:26Z</dcterms:modified>
</cp:coreProperties>
</file>