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4124" r:id="rId2"/>
    <p:sldId id="4123" r:id="rId3"/>
    <p:sldId id="1484" r:id="rId4"/>
    <p:sldId id="1795" r:id="rId5"/>
    <p:sldId id="1799" r:id="rId6"/>
    <p:sldId id="1800" r:id="rId7"/>
    <p:sldId id="3314" r:id="rId8"/>
    <p:sldId id="3409" r:id="rId9"/>
    <p:sldId id="4122" r:id="rId10"/>
    <p:sldId id="4102" r:id="rId11"/>
    <p:sldId id="17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9CC33"/>
    <a:srgbClr val="FDC927"/>
    <a:srgbClr val="FA8A21"/>
    <a:srgbClr val="F6413A"/>
    <a:srgbClr val="2DC012"/>
    <a:srgbClr val="53487F"/>
    <a:srgbClr val="510F48"/>
    <a:srgbClr val="9A0EB2"/>
    <a:srgbClr val="02E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B3083-6096-4906-9D3C-B7BEBA6E7EB4}" v="2" dt="2025-04-26T15:07:10.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6" autoAdjust="0"/>
    <p:restoredTop sz="95316"/>
  </p:normalViewPr>
  <p:slideViewPr>
    <p:cSldViewPr snapToGrid="0">
      <p:cViewPr varScale="1">
        <p:scale>
          <a:sx n="106" d="100"/>
          <a:sy n="106" d="100"/>
        </p:scale>
        <p:origin x="1398" y="15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75" d="100"/>
          <a:sy n="75" d="100"/>
        </p:scale>
        <p:origin x="76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181B3083-6096-4906-9D3C-B7BEBA6E7EB4}"/>
    <pc:docChg chg="custSel addSld delSld modSld sldOrd">
      <pc:chgData name="Jolie Serrano Delgado" userId="d52b4219-5c60-4a0c-87ad-b1ec335c0c37" providerId="ADAL" clId="{181B3083-6096-4906-9D3C-B7BEBA6E7EB4}" dt="2025-04-26T15:08:58.962" v="12" actId="47"/>
      <pc:docMkLst>
        <pc:docMk/>
      </pc:docMkLst>
      <pc:sldChg chg="modSp del mod">
        <pc:chgData name="Jolie Serrano Delgado" userId="d52b4219-5c60-4a0c-87ad-b1ec335c0c37" providerId="ADAL" clId="{181B3083-6096-4906-9D3C-B7BEBA6E7EB4}" dt="2025-04-26T15:08:28.715" v="10" actId="47"/>
        <pc:sldMkLst>
          <pc:docMk/>
          <pc:sldMk cId="0" sldId="1482"/>
        </pc:sldMkLst>
        <pc:spChg chg="mod">
          <ac:chgData name="Jolie Serrano Delgado" userId="d52b4219-5c60-4a0c-87ad-b1ec335c0c37" providerId="ADAL" clId="{181B3083-6096-4906-9D3C-B7BEBA6E7EB4}" dt="2025-04-26T15:07:23.938" v="7" actId="21"/>
          <ac:spMkLst>
            <pc:docMk/>
            <pc:sldMk cId="0" sldId="1482"/>
            <ac:spMk id="55309" creationId="{00000000-0000-0000-0000-000000000000}"/>
          </ac:spMkLst>
        </pc:spChg>
      </pc:sldChg>
      <pc:sldChg chg="addSp delSp modSp add mod ord modClrScheme chgLayout">
        <pc:chgData name="Jolie Serrano Delgado" userId="d52b4219-5c60-4a0c-87ad-b1ec335c0c37" providerId="ADAL" clId="{181B3083-6096-4906-9D3C-B7BEBA6E7EB4}" dt="2025-04-26T15:07:10.611" v="6"/>
        <pc:sldMkLst>
          <pc:docMk/>
          <pc:sldMk cId="3313802975" sldId="1780"/>
        </pc:sldMkLst>
        <pc:spChg chg="add mod">
          <ac:chgData name="Jolie Serrano Delgado" userId="d52b4219-5c60-4a0c-87ad-b1ec335c0c37" providerId="ADAL" clId="{181B3083-6096-4906-9D3C-B7BEBA6E7EB4}" dt="2025-04-26T15:07:10.611" v="6"/>
          <ac:spMkLst>
            <pc:docMk/>
            <pc:sldMk cId="3313802975" sldId="1780"/>
            <ac:spMk id="7" creationId="{3B2ED6EF-4E8D-47D5-A141-ED4D68D060F4}"/>
          </ac:spMkLst>
        </pc:spChg>
        <pc:spChg chg="add mod">
          <ac:chgData name="Jolie Serrano Delgado" userId="d52b4219-5c60-4a0c-87ad-b1ec335c0c37" providerId="ADAL" clId="{181B3083-6096-4906-9D3C-B7BEBA6E7EB4}" dt="2025-04-26T15:07:10.611" v="6"/>
          <ac:spMkLst>
            <pc:docMk/>
            <pc:sldMk cId="3313802975" sldId="1780"/>
            <ac:spMk id="8" creationId="{9F26AD41-4EE5-5790-DB37-3B40898125E5}"/>
          </ac:spMkLst>
        </pc:spChg>
        <pc:spChg chg="del mod ord">
          <ac:chgData name="Jolie Serrano Delgado" userId="d52b4219-5c60-4a0c-87ad-b1ec335c0c37" providerId="ADAL" clId="{181B3083-6096-4906-9D3C-B7BEBA6E7EB4}" dt="2025-04-26T15:07:10.155" v="5" actId="478"/>
          <ac:spMkLst>
            <pc:docMk/>
            <pc:sldMk cId="3313802975" sldId="1780"/>
            <ac:spMk id="16" creationId="{00000000-0000-0000-0000-000000000000}"/>
          </ac:spMkLst>
        </pc:spChg>
        <pc:spChg chg="del mod">
          <ac:chgData name="Jolie Serrano Delgado" userId="d52b4219-5c60-4a0c-87ad-b1ec335c0c37" providerId="ADAL" clId="{181B3083-6096-4906-9D3C-B7BEBA6E7EB4}" dt="2025-04-26T15:06:57.194" v="3" actId="478"/>
          <ac:spMkLst>
            <pc:docMk/>
            <pc:sldMk cId="3313802975" sldId="1780"/>
            <ac:spMk id="17" creationId="{00000000-0000-0000-0000-000000000000}"/>
          </ac:spMkLst>
        </pc:spChg>
      </pc:sldChg>
      <pc:sldChg chg="del">
        <pc:chgData name="Jolie Serrano Delgado" userId="d52b4219-5c60-4a0c-87ad-b1ec335c0c37" providerId="ADAL" clId="{181B3083-6096-4906-9D3C-B7BEBA6E7EB4}" dt="2025-04-26T15:08:58.962" v="12" actId="47"/>
        <pc:sldMkLst>
          <pc:docMk/>
          <pc:sldMk cId="1656187330" sldId="1794"/>
        </pc:sldMkLst>
      </pc:sldChg>
      <pc:sldChg chg="modSp mod">
        <pc:chgData name="Jolie Serrano Delgado" userId="d52b4219-5c60-4a0c-87ad-b1ec335c0c37" providerId="ADAL" clId="{181B3083-6096-4906-9D3C-B7BEBA6E7EB4}" dt="2025-04-26T15:08:33.470" v="11" actId="404"/>
        <pc:sldMkLst>
          <pc:docMk/>
          <pc:sldMk cId="1352118520" sldId="4123"/>
        </pc:sldMkLst>
        <pc:spChg chg="mod">
          <ac:chgData name="Jolie Serrano Delgado" userId="d52b4219-5c60-4a0c-87ad-b1ec335c0c37" providerId="ADAL" clId="{181B3083-6096-4906-9D3C-B7BEBA6E7EB4}" dt="2025-04-26T15:08:33.470" v="11" actId="404"/>
          <ac:spMkLst>
            <pc:docMk/>
            <pc:sldMk cId="1352118520" sldId="4123"/>
            <ac:spMk id="26" creationId="{150E6268-74DE-CF40-A08A-4FA5F6F6D800}"/>
          </ac:spMkLst>
        </pc:spChg>
      </pc:sldChg>
      <pc:sldChg chg="modSp add mod">
        <pc:chgData name="Jolie Serrano Delgado" userId="d52b4219-5c60-4a0c-87ad-b1ec335c0c37" providerId="ADAL" clId="{181B3083-6096-4906-9D3C-B7BEBA6E7EB4}" dt="2025-04-26T15:07:28.431" v="9" actId="20577"/>
        <pc:sldMkLst>
          <pc:docMk/>
          <pc:sldMk cId="0" sldId="4124"/>
        </pc:sldMkLst>
        <pc:spChg chg="mod">
          <ac:chgData name="Jolie Serrano Delgado" userId="d52b4219-5c60-4a0c-87ad-b1ec335c0c37" providerId="ADAL" clId="{181B3083-6096-4906-9D3C-B7BEBA6E7EB4}" dt="2025-04-26T15:07:28.431" v="9" actId="20577"/>
          <ac:spMkLst>
            <pc:docMk/>
            <pc:sldMk cId="0" sldId="4124"/>
            <ac:spMk id="55309" creationId="{00000000-0000-0000-0000-000000000000}"/>
          </ac:spMkLst>
        </pc:spChg>
      </pc:sldChg>
      <pc:sldMasterChg chg="delSldLayout">
        <pc:chgData name="Jolie Serrano Delgado" userId="d52b4219-5c60-4a0c-87ad-b1ec335c0c37" providerId="ADAL" clId="{181B3083-6096-4906-9D3C-B7BEBA6E7EB4}" dt="2025-04-26T15:08:58.962" v="12" actId="47"/>
        <pc:sldMasterMkLst>
          <pc:docMk/>
          <pc:sldMasterMk cId="2916016287" sldId="2147483648"/>
        </pc:sldMasterMkLst>
        <pc:sldLayoutChg chg="del">
          <pc:chgData name="Jolie Serrano Delgado" userId="d52b4219-5c60-4a0c-87ad-b1ec335c0c37" providerId="ADAL" clId="{181B3083-6096-4906-9D3C-B7BEBA6E7EB4}" dt="2025-04-26T15:08:58.962" v="12" actId="47"/>
          <pc:sldLayoutMkLst>
            <pc:docMk/>
            <pc:sldMasterMk cId="2916016287" sldId="2147483648"/>
            <pc:sldLayoutMk cId="2425276977" sldId="214748368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5F7126-B822-41AE-892A-5785A88118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Lato Light" panose="020F0302020204030203" pitchFamily="34" charset="77"/>
            </a:endParaRPr>
          </a:p>
        </p:txBody>
      </p:sp>
      <p:sp>
        <p:nvSpPr>
          <p:cNvPr id="3" name="Date Placeholder 2">
            <a:extLst>
              <a:ext uri="{FF2B5EF4-FFF2-40B4-BE49-F238E27FC236}">
                <a16:creationId xmlns:a16="http://schemas.microsoft.com/office/drawing/2014/main" id="{23C9FC90-499A-4ED1-BDAE-456DC3E3FD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87B3B-DE26-4C93-8722-1BA7A82C69F3}" type="datetimeFigureOut">
              <a:rPr lang="en-US" smtClean="0">
                <a:latin typeface="Lato Light" panose="020F0302020204030203" pitchFamily="34" charset="77"/>
              </a:rPr>
              <a:t>4/26/2025</a:t>
            </a:fld>
            <a:endParaRPr lang="en-US" dirty="0">
              <a:latin typeface="Lato Light" panose="020F0302020204030203" pitchFamily="34" charset="77"/>
            </a:endParaRPr>
          </a:p>
        </p:txBody>
      </p:sp>
      <p:sp>
        <p:nvSpPr>
          <p:cNvPr id="4" name="Footer Placeholder 3">
            <a:extLst>
              <a:ext uri="{FF2B5EF4-FFF2-40B4-BE49-F238E27FC236}">
                <a16:creationId xmlns:a16="http://schemas.microsoft.com/office/drawing/2014/main" id="{D6835687-B789-44CD-BDCB-64F27E514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Lato Light" panose="020F0302020204030203" pitchFamily="34" charset="77"/>
            </a:endParaRPr>
          </a:p>
        </p:txBody>
      </p:sp>
      <p:sp>
        <p:nvSpPr>
          <p:cNvPr id="5" name="Slide Number Placeholder 4">
            <a:extLst>
              <a:ext uri="{FF2B5EF4-FFF2-40B4-BE49-F238E27FC236}">
                <a16:creationId xmlns:a16="http://schemas.microsoft.com/office/drawing/2014/main" id="{6F8C9B16-5263-468F-9A66-04713840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DF30F-227B-4DE2-B37C-EF4C37970A5E}" type="slidenum">
              <a:rPr lang="en-US" smtClean="0">
                <a:latin typeface="Lato Light" panose="020F0302020204030203" pitchFamily="34" charset="77"/>
              </a:rPr>
              <a:t>‹#›</a:t>
            </a:fld>
            <a:endParaRPr lang="en-US" dirty="0">
              <a:latin typeface="Lato Light" panose="020F0302020204030203" pitchFamily="34" charset="77"/>
            </a:endParaRPr>
          </a:p>
        </p:txBody>
      </p:sp>
    </p:spTree>
    <p:extLst>
      <p:ext uri="{BB962C8B-B14F-4D97-AF65-F5344CB8AC3E}">
        <p14:creationId xmlns:p14="http://schemas.microsoft.com/office/powerpoint/2010/main" val="21232311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ato Light" panose="020F0302020204030203" pitchFamily="34"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ato Light" panose="020F0302020204030203" pitchFamily="34" charset="77"/>
              </a:defRPr>
            </a:lvl1pPr>
          </a:lstStyle>
          <a:p>
            <a:fld id="{B5D44844-CAE8-461C-85F6-688C358CA0ED}" type="datetimeFigureOut">
              <a:rPr lang="en-US" smtClean="0"/>
              <a:pPr/>
              <a:t>4/26/2025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ato Light" panose="020F0302020204030203" pitchFamily="34"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ato Light" panose="020F0302020204030203" pitchFamily="34" charset="77"/>
              </a:defRPr>
            </a:lvl1pPr>
          </a:lstStyle>
          <a:p>
            <a:fld id="{587C9200-E78B-43A9-8F44-FFDBE80EA668}" type="slidenum">
              <a:rPr lang="en-US" smtClean="0"/>
              <a:pPr/>
              <a:t>‹#›</a:t>
            </a:fld>
            <a:endParaRPr lang="en-US" dirty="0"/>
          </a:p>
        </p:txBody>
      </p:sp>
    </p:spTree>
    <p:extLst>
      <p:ext uri="{BB962C8B-B14F-4D97-AF65-F5344CB8AC3E}">
        <p14:creationId xmlns:p14="http://schemas.microsoft.com/office/powerpoint/2010/main" val="241086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Light" panose="020F0302020204030203" pitchFamily="34" charset="77"/>
        <a:ea typeface="+mn-ea"/>
        <a:cs typeface="+mn-cs"/>
      </a:defRPr>
    </a:lvl1pPr>
    <a:lvl2pPr marL="457200" algn="l" defTabSz="914400" rtl="0" eaLnBrk="1" latinLnBrk="0" hangingPunct="1">
      <a:defRPr sz="1200" b="0" i="0" kern="1200">
        <a:solidFill>
          <a:schemeClr val="tx1"/>
        </a:solidFill>
        <a:latin typeface="Lato Light" panose="020F0302020204030203" pitchFamily="34" charset="77"/>
        <a:ea typeface="+mn-ea"/>
        <a:cs typeface="+mn-cs"/>
      </a:defRPr>
    </a:lvl2pPr>
    <a:lvl3pPr marL="914400" algn="l" defTabSz="914400" rtl="0" eaLnBrk="1" latinLnBrk="0" hangingPunct="1">
      <a:defRPr sz="1200" b="0" i="0" kern="1200">
        <a:solidFill>
          <a:schemeClr val="tx1"/>
        </a:solidFill>
        <a:latin typeface="Lato Light" panose="020F0302020204030203" pitchFamily="34" charset="77"/>
        <a:ea typeface="+mn-ea"/>
        <a:cs typeface="+mn-cs"/>
      </a:defRPr>
    </a:lvl3pPr>
    <a:lvl4pPr marL="1371600" algn="l" defTabSz="914400" rtl="0" eaLnBrk="1" latinLnBrk="0" hangingPunct="1">
      <a:defRPr sz="1200" b="0" i="0" kern="1200">
        <a:solidFill>
          <a:schemeClr val="tx1"/>
        </a:solidFill>
        <a:latin typeface="Lato Light" panose="020F0302020204030203" pitchFamily="34" charset="77"/>
        <a:ea typeface="+mn-ea"/>
        <a:cs typeface="+mn-cs"/>
      </a:defRPr>
    </a:lvl4pPr>
    <a:lvl5pPr marL="1828800" algn="l" defTabSz="914400" rtl="0" eaLnBrk="1" latinLnBrk="0" hangingPunct="1">
      <a:defRPr sz="1200" b="0" i="0" kern="1200">
        <a:solidFill>
          <a:schemeClr val="tx1"/>
        </a:solidFill>
        <a:latin typeface="Lato Light" panose="020F03020202040302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7C9200-E78B-43A9-8F44-FFDBE80EA668}" type="slidenum">
              <a:rPr lang="en-US" smtClean="0"/>
              <a:pPr/>
              <a:t>5</a:t>
            </a:fld>
            <a:endParaRPr lang="en-US" dirty="0"/>
          </a:p>
        </p:txBody>
      </p:sp>
    </p:spTree>
    <p:extLst>
      <p:ext uri="{BB962C8B-B14F-4D97-AF65-F5344CB8AC3E}">
        <p14:creationId xmlns:p14="http://schemas.microsoft.com/office/powerpoint/2010/main" val="116906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81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70" name="Picture Placeholder 13"/>
          <p:cNvSpPr>
            <a:spLocks noGrp="1"/>
          </p:cNvSpPr>
          <p:nvPr>
            <p:ph type="pic" sz="quarter" idx="11"/>
          </p:nvPr>
        </p:nvSpPr>
        <p:spPr>
          <a:xfrm>
            <a:off x="1728662" y="1872316"/>
            <a:ext cx="2652423" cy="2650043"/>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Raleway Regular"/>
                <a:cs typeface="Raleway Regular"/>
              </a:defRPr>
            </a:lvl1pPr>
          </a:lstStyle>
          <a:p>
            <a:pPr lvl="0"/>
            <a:endParaRPr lang="en-US" noProof="0" dirty="0"/>
          </a:p>
        </p:txBody>
      </p:sp>
    </p:spTree>
    <p:extLst>
      <p:ext uri="{BB962C8B-B14F-4D97-AF65-F5344CB8AC3E}">
        <p14:creationId xmlns:p14="http://schemas.microsoft.com/office/powerpoint/2010/main" val="1710117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849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89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42184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5ED7-AC1B-4EFC-A2F5-F8CCDD9900F3}"/>
              </a:ext>
            </a:extLst>
          </p:cNvPr>
          <p:cNvSpPr>
            <a:spLocks noGrp="1"/>
          </p:cNvSpPr>
          <p:nvPr>
            <p:ph type="title"/>
          </p:nvPr>
        </p:nvSpPr>
        <p:spPr>
          <a:xfrm>
            <a:off x="838200" y="365126"/>
            <a:ext cx="10515600" cy="781504"/>
          </a:xfrm>
          <a:prstGeom prst="rect">
            <a:avLst/>
          </a:prstGeom>
        </p:spPr>
        <p:txBody>
          <a:bodyPr/>
          <a:lstStyle>
            <a:lvl1pPr algn="ctr">
              <a:defRPr b="0" i="0">
                <a:latin typeface="Lato Light" panose="020F0302020204030203" pitchFamily="34" charset="77"/>
              </a:defRPr>
            </a:lvl1pPr>
          </a:lstStyle>
          <a:p>
            <a:r>
              <a:rPr lang="en-US" dirty="0"/>
              <a:t>Click to edit Master title style</a:t>
            </a:r>
          </a:p>
        </p:txBody>
      </p:sp>
    </p:spTree>
    <p:extLst>
      <p:ext uri="{BB962C8B-B14F-4D97-AF65-F5344CB8AC3E}">
        <p14:creationId xmlns:p14="http://schemas.microsoft.com/office/powerpoint/2010/main" val="29326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B7CF-24E5-41A7-B7C5-EA47FAFE72AE}"/>
              </a:ext>
            </a:extLst>
          </p:cNvPr>
          <p:cNvSpPr>
            <a:spLocks noGrp="1"/>
          </p:cNvSpPr>
          <p:nvPr>
            <p:ph type="title"/>
          </p:nvPr>
        </p:nvSpPr>
        <p:spPr>
          <a:xfrm>
            <a:off x="723900" y="355600"/>
            <a:ext cx="4962525" cy="1196975"/>
          </a:xfrm>
          <a:prstGeom prst="rect">
            <a:avLst/>
          </a:prstGeom>
        </p:spPr>
        <p:txBody>
          <a:bodyPr/>
          <a:lstStyle>
            <a:lvl1pPr>
              <a:defRPr b="0" i="0">
                <a:latin typeface="Lato Light" panose="020F0302020204030203" pitchFamily="34" charset="77"/>
              </a:defRPr>
            </a:lvl1pPr>
          </a:lstStyle>
          <a:p>
            <a:r>
              <a:rPr lang="en-US" dirty="0"/>
              <a:t>Click to edit Master title style</a:t>
            </a:r>
          </a:p>
        </p:txBody>
      </p:sp>
    </p:spTree>
    <p:extLst>
      <p:ext uri="{BB962C8B-B14F-4D97-AF65-F5344CB8AC3E}">
        <p14:creationId xmlns:p14="http://schemas.microsoft.com/office/powerpoint/2010/main" val="185690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9656C5-9EBA-45D4-8DCC-4D18137C7ED7}"/>
              </a:ext>
            </a:extLst>
          </p:cNvPr>
          <p:cNvSpPr>
            <a:spLocks noGrp="1"/>
          </p:cNvSpPr>
          <p:nvPr>
            <p:ph type="title"/>
          </p:nvPr>
        </p:nvSpPr>
        <p:spPr>
          <a:xfrm>
            <a:off x="838200" y="365126"/>
            <a:ext cx="10515600" cy="679904"/>
          </a:xfrm>
          <a:prstGeom prst="rect">
            <a:avLst/>
          </a:prstGeom>
        </p:spPr>
        <p:txBody>
          <a:bodyPr/>
          <a:lstStyle>
            <a:lvl1pPr algn="ctr">
              <a:defRPr b="0" i="0">
                <a:latin typeface="Lato Light" panose="020F0302020204030203" pitchFamily="34" charset="77"/>
              </a:defRPr>
            </a:lvl1pPr>
          </a:lstStyle>
          <a:p>
            <a:r>
              <a:rPr lang="en-US" dirty="0"/>
              <a:t>Click to edit Master title style</a:t>
            </a:r>
          </a:p>
        </p:txBody>
      </p:sp>
    </p:spTree>
    <p:extLst>
      <p:ext uri="{BB962C8B-B14F-4D97-AF65-F5344CB8AC3E}">
        <p14:creationId xmlns:p14="http://schemas.microsoft.com/office/powerpoint/2010/main" val="9556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EF5E8-2EB2-43CC-99D3-000E119C3F42}"/>
              </a:ext>
            </a:extLst>
          </p:cNvPr>
          <p:cNvSpPr>
            <a:spLocks noGrp="1"/>
          </p:cNvSpPr>
          <p:nvPr>
            <p:ph type="title"/>
          </p:nvPr>
        </p:nvSpPr>
        <p:spPr>
          <a:xfrm>
            <a:off x="5613400" y="1555289"/>
            <a:ext cx="5765800" cy="1325563"/>
          </a:xfrm>
          <a:prstGeom prst="rect">
            <a:avLst/>
          </a:prstGeom>
        </p:spPr>
        <p:txBody>
          <a:bodyPr/>
          <a:lstStyle>
            <a:lvl1pPr>
              <a:defRPr b="0" i="0">
                <a:latin typeface="Lato Light" panose="020F0302020204030203" pitchFamily="34" charset="77"/>
              </a:defRPr>
            </a:lvl1pPr>
          </a:lstStyle>
          <a:p>
            <a:r>
              <a:rPr lang="en-US" dirty="0"/>
              <a:t>Click to edit Master title style</a:t>
            </a:r>
          </a:p>
        </p:txBody>
      </p:sp>
    </p:spTree>
    <p:extLst>
      <p:ext uri="{BB962C8B-B14F-4D97-AF65-F5344CB8AC3E}">
        <p14:creationId xmlns:p14="http://schemas.microsoft.com/office/powerpoint/2010/main" val="415963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22F94C-C739-46D6-A244-D2632C9CA66E}"/>
              </a:ext>
            </a:extLst>
          </p:cNvPr>
          <p:cNvSpPr>
            <a:spLocks noGrp="1"/>
          </p:cNvSpPr>
          <p:nvPr>
            <p:ph type="pic" sz="quarter" idx="10"/>
          </p:nvPr>
        </p:nvSpPr>
        <p:spPr>
          <a:xfrm>
            <a:off x="1393825" y="1736725"/>
            <a:ext cx="2190750" cy="2190750"/>
          </a:xfrm>
          <a:prstGeom prst="ellipse">
            <a:avLst/>
          </a:prstGeom>
        </p:spPr>
        <p:txBody>
          <a:bodyPr/>
          <a:lstStyle>
            <a:lvl1pPr>
              <a:defRPr b="0" i="0">
                <a:latin typeface="Lato Light" panose="020F0302020204030203" pitchFamily="34" charset="77"/>
              </a:defRPr>
            </a:lvl1pPr>
          </a:lstStyle>
          <a:p>
            <a:endParaRPr lang="en-US" dirty="0"/>
          </a:p>
        </p:txBody>
      </p:sp>
      <p:sp>
        <p:nvSpPr>
          <p:cNvPr id="6" name="Picture Placeholder 2">
            <a:extLst>
              <a:ext uri="{FF2B5EF4-FFF2-40B4-BE49-F238E27FC236}">
                <a16:creationId xmlns:a16="http://schemas.microsoft.com/office/drawing/2014/main" id="{4904F02C-CF31-4DF5-9967-00860C966147}"/>
              </a:ext>
            </a:extLst>
          </p:cNvPr>
          <p:cNvSpPr>
            <a:spLocks noGrp="1"/>
          </p:cNvSpPr>
          <p:nvPr>
            <p:ph type="pic" sz="quarter" idx="11"/>
          </p:nvPr>
        </p:nvSpPr>
        <p:spPr>
          <a:xfrm>
            <a:off x="3926568" y="1736725"/>
            <a:ext cx="2190750" cy="2190750"/>
          </a:xfrm>
          <a:prstGeom prst="ellipse">
            <a:avLst/>
          </a:prstGeom>
        </p:spPr>
        <p:txBody>
          <a:bodyPr/>
          <a:lstStyle>
            <a:lvl1pPr>
              <a:defRPr b="0" i="0">
                <a:latin typeface="Lato Light" panose="020F0302020204030203" pitchFamily="34" charset="77"/>
              </a:defRPr>
            </a:lvl1pPr>
          </a:lstStyle>
          <a:p>
            <a:endParaRPr lang="en-US" dirty="0"/>
          </a:p>
        </p:txBody>
      </p:sp>
      <p:sp>
        <p:nvSpPr>
          <p:cNvPr id="7" name="Picture Placeholder 2">
            <a:extLst>
              <a:ext uri="{FF2B5EF4-FFF2-40B4-BE49-F238E27FC236}">
                <a16:creationId xmlns:a16="http://schemas.microsoft.com/office/drawing/2014/main" id="{40D730EF-B019-4AC3-80DF-EC6B8BB08171}"/>
              </a:ext>
            </a:extLst>
          </p:cNvPr>
          <p:cNvSpPr>
            <a:spLocks noGrp="1"/>
          </p:cNvSpPr>
          <p:nvPr>
            <p:ph type="pic" sz="quarter" idx="12"/>
          </p:nvPr>
        </p:nvSpPr>
        <p:spPr>
          <a:xfrm>
            <a:off x="6437994" y="1736725"/>
            <a:ext cx="2190750" cy="2190750"/>
          </a:xfrm>
          <a:prstGeom prst="ellipse">
            <a:avLst/>
          </a:prstGeom>
        </p:spPr>
        <p:txBody>
          <a:bodyPr/>
          <a:lstStyle>
            <a:lvl1pPr>
              <a:defRPr b="0" i="0">
                <a:latin typeface="Lato Light" panose="020F0302020204030203" pitchFamily="34" charset="77"/>
              </a:defRPr>
            </a:lvl1pPr>
          </a:lstStyle>
          <a:p>
            <a:endParaRPr lang="en-US" dirty="0"/>
          </a:p>
        </p:txBody>
      </p:sp>
      <p:sp>
        <p:nvSpPr>
          <p:cNvPr id="8" name="Picture Placeholder 2">
            <a:extLst>
              <a:ext uri="{FF2B5EF4-FFF2-40B4-BE49-F238E27FC236}">
                <a16:creationId xmlns:a16="http://schemas.microsoft.com/office/drawing/2014/main" id="{01178D9A-1A52-41EF-8CFA-53A54E9D423C}"/>
              </a:ext>
            </a:extLst>
          </p:cNvPr>
          <p:cNvSpPr>
            <a:spLocks noGrp="1"/>
          </p:cNvSpPr>
          <p:nvPr>
            <p:ph type="pic" sz="quarter" idx="13"/>
          </p:nvPr>
        </p:nvSpPr>
        <p:spPr>
          <a:xfrm>
            <a:off x="8949420" y="1736725"/>
            <a:ext cx="2190750" cy="2190750"/>
          </a:xfrm>
          <a:prstGeom prst="ellipse">
            <a:avLst/>
          </a:prstGeom>
        </p:spPr>
        <p:txBody>
          <a:bodyPr/>
          <a:lstStyle>
            <a:lvl1pPr>
              <a:defRPr b="0" i="0">
                <a:latin typeface="Lato Light" panose="020F0302020204030203" pitchFamily="34" charset="77"/>
              </a:defRPr>
            </a:lvl1pPr>
          </a:lstStyle>
          <a:p>
            <a:endParaRPr lang="en-US" dirty="0"/>
          </a:p>
        </p:txBody>
      </p:sp>
      <p:sp>
        <p:nvSpPr>
          <p:cNvPr id="4" name="Title 3">
            <a:extLst>
              <a:ext uri="{FF2B5EF4-FFF2-40B4-BE49-F238E27FC236}">
                <a16:creationId xmlns:a16="http://schemas.microsoft.com/office/drawing/2014/main" id="{8FDDF920-69F1-4A5A-9B25-937589019735}"/>
              </a:ext>
            </a:extLst>
          </p:cNvPr>
          <p:cNvSpPr>
            <a:spLocks noGrp="1"/>
          </p:cNvSpPr>
          <p:nvPr>
            <p:ph type="title"/>
          </p:nvPr>
        </p:nvSpPr>
        <p:spPr>
          <a:xfrm>
            <a:off x="838200" y="365125"/>
            <a:ext cx="10515600" cy="638175"/>
          </a:xfrm>
          <a:prstGeom prst="rect">
            <a:avLst/>
          </a:prstGeom>
        </p:spPr>
        <p:txBody>
          <a:bodyPr/>
          <a:lstStyle>
            <a:lvl1pPr algn="ctr">
              <a:defRPr b="0" i="0">
                <a:latin typeface="Lato Light" panose="020F0302020204030203" pitchFamily="34" charset="77"/>
              </a:defRPr>
            </a:lvl1pPr>
          </a:lstStyle>
          <a:p>
            <a:r>
              <a:rPr lang="en-US" dirty="0"/>
              <a:t>Click to edit Master title style</a:t>
            </a:r>
          </a:p>
        </p:txBody>
      </p:sp>
    </p:spTree>
    <p:extLst>
      <p:ext uri="{BB962C8B-B14F-4D97-AF65-F5344CB8AC3E}">
        <p14:creationId xmlns:p14="http://schemas.microsoft.com/office/powerpoint/2010/main" val="41878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E189A0-F882-485F-ACE3-8D1A70E03A7D}"/>
              </a:ext>
            </a:extLst>
          </p:cNvPr>
          <p:cNvSpPr>
            <a:spLocks noGrp="1"/>
          </p:cNvSpPr>
          <p:nvPr>
            <p:ph type="pic" sz="quarter" idx="10"/>
          </p:nvPr>
        </p:nvSpPr>
        <p:spPr>
          <a:xfrm>
            <a:off x="0" y="0"/>
            <a:ext cx="12192000" cy="6858000"/>
          </a:xfrm>
          <a:prstGeom prst="rect">
            <a:avLst/>
          </a:prstGeom>
        </p:spPr>
        <p:txBody>
          <a:bodyPr/>
          <a:lstStyle>
            <a:lvl1pPr>
              <a:defRPr b="0" i="0">
                <a:latin typeface="Lato Light" panose="020F0302020204030203" pitchFamily="34" charset="77"/>
              </a:defRPr>
            </a:lvl1pPr>
          </a:lstStyle>
          <a:p>
            <a:endParaRPr lang="en-US" dirty="0"/>
          </a:p>
        </p:txBody>
      </p:sp>
    </p:spTree>
    <p:extLst>
      <p:ext uri="{BB962C8B-B14F-4D97-AF65-F5344CB8AC3E}">
        <p14:creationId xmlns:p14="http://schemas.microsoft.com/office/powerpoint/2010/main" val="2052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6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998A-C9B4-4FCD-8202-1E67E9FE16E8}"/>
              </a:ext>
            </a:extLst>
          </p:cNvPr>
          <p:cNvSpPr>
            <a:spLocks noGrp="1"/>
          </p:cNvSpPr>
          <p:nvPr>
            <p:ph type="title"/>
          </p:nvPr>
        </p:nvSpPr>
        <p:spPr>
          <a:xfrm>
            <a:off x="838200" y="365125"/>
            <a:ext cx="10515600" cy="1325563"/>
          </a:xfrm>
          <a:prstGeom prst="rect">
            <a:avLst/>
          </a:prstGeom>
        </p:spPr>
        <p:txBody>
          <a:bodyPr/>
          <a:lstStyle>
            <a:lvl1pPr>
              <a:defRPr b="0" i="0">
                <a:latin typeface="Lato Light" panose="020F0302020204030203" pitchFamily="34" charset="77"/>
              </a:defRPr>
            </a:lvl1pPr>
          </a:lstStyle>
          <a:p>
            <a:r>
              <a:rPr lang="en-US" dirty="0"/>
              <a:t>Click to edit Master title style</a:t>
            </a:r>
          </a:p>
        </p:txBody>
      </p:sp>
    </p:spTree>
    <p:extLst>
      <p:ext uri="{BB962C8B-B14F-4D97-AF65-F5344CB8AC3E}">
        <p14:creationId xmlns:p14="http://schemas.microsoft.com/office/powerpoint/2010/main" val="369844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slidesgratis.com/"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free-powerpoint-templates-download.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4982DB-3B5F-8728-0C2B-E72C0DD66CE2}"/>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Light" panose="020F0302020204030203" pitchFamily="34" charset="77"/>
            </a:endParaRPr>
          </a:p>
        </p:txBody>
      </p:sp>
      <p:sp>
        <p:nvSpPr>
          <p:cNvPr id="3" name="CuadroTexto 2">
            <a:extLst>
              <a:ext uri="{FF2B5EF4-FFF2-40B4-BE49-F238E27FC236}">
                <a16:creationId xmlns:a16="http://schemas.microsoft.com/office/drawing/2014/main" id="{F2ECE205-1427-77DB-6399-06B4B41A22CE}"/>
              </a:ext>
            </a:extLst>
          </p:cNvPr>
          <p:cNvSpPr txBox="1"/>
          <p:nvPr userDrawn="1"/>
        </p:nvSpPr>
        <p:spPr>
          <a:xfrm>
            <a:off x="1659310" y="-688899"/>
            <a:ext cx="2367636" cy="369332"/>
          </a:xfrm>
          <a:prstGeom prst="rect">
            <a:avLst/>
          </a:prstGeom>
          <a:noFill/>
        </p:spPr>
        <p:txBody>
          <a:bodyPr wrap="none" rtlCol="0">
            <a:spAutoFit/>
          </a:bodyPr>
          <a:lstStyle/>
          <a:p>
            <a:r>
              <a:rPr lang="en-US" b="0" i="0" dirty="0">
                <a:solidFill>
                  <a:schemeClr val="bg1"/>
                </a:solidFill>
                <a:latin typeface="Lato Light" panose="020F0302020204030203" pitchFamily="34" charset="77"/>
                <a:hlinkClick r:id="rId15">
                  <a:extLst>
                    <a:ext uri="{A12FA001-AC4F-418D-AE19-62706E023703}">
                      <ahyp:hlinkClr xmlns:ahyp="http://schemas.microsoft.com/office/drawing/2018/hyperlinkcolor" val="tx"/>
                    </a:ext>
                  </a:extLst>
                </a:hlinkClick>
              </a:rPr>
              <a:t>http://ppthemes.com/</a:t>
            </a:r>
            <a:r>
              <a:rPr lang="en-US" b="0" i="0" dirty="0">
                <a:solidFill>
                  <a:schemeClr val="bg1"/>
                </a:solidFill>
                <a:latin typeface="Lato Light" panose="020F0302020204030203" pitchFamily="34" charset="77"/>
              </a:rPr>
              <a:t> </a:t>
            </a:r>
          </a:p>
        </p:txBody>
      </p:sp>
      <p:pic>
        <p:nvPicPr>
          <p:cNvPr id="4" name="Imagen 3">
            <a:extLst>
              <a:ext uri="{FF2B5EF4-FFF2-40B4-BE49-F238E27FC236}">
                <a16:creationId xmlns:a16="http://schemas.microsoft.com/office/drawing/2014/main" id="{58B93F9D-9573-60AC-FBED-248E9108815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4">
            <a:extLst>
              <a:ext uri="{FF2B5EF4-FFF2-40B4-BE49-F238E27FC236}">
                <a16:creationId xmlns:a16="http://schemas.microsoft.com/office/drawing/2014/main" id="{B6612077-6BA8-F16D-095D-39573C9FBA39}"/>
              </a:ext>
            </a:extLst>
          </p:cNvPr>
          <p:cNvSpPr txBox="1"/>
          <p:nvPr userDrawn="1"/>
        </p:nvSpPr>
        <p:spPr>
          <a:xfrm>
            <a:off x="8659820" y="-645106"/>
            <a:ext cx="2659702" cy="369332"/>
          </a:xfrm>
          <a:prstGeom prst="rect">
            <a:avLst/>
          </a:prstGeom>
          <a:noFill/>
        </p:spPr>
        <p:txBody>
          <a:bodyPr wrap="none" rtlCol="0">
            <a:spAutoFit/>
          </a:bodyPr>
          <a:lstStyle/>
          <a:p>
            <a:r>
              <a:rPr lang="en-US" b="0" i="0" dirty="0">
                <a:solidFill>
                  <a:schemeClr val="bg1"/>
                </a:solidFill>
                <a:latin typeface="Lato Light" panose="020F0302020204030203" pitchFamily="34" charset="77"/>
                <a:hlinkClick r:id="rId17">
                  <a:extLst>
                    <a:ext uri="{A12FA001-AC4F-418D-AE19-62706E023703}">
                      <ahyp:hlinkClr xmlns:ahyp="http://schemas.microsoft.com/office/drawing/2018/hyperlinkcolor" val="tx"/>
                    </a:ext>
                  </a:extLst>
                </a:hlinkClick>
              </a:rPr>
              <a:t>https://slidesgratis.com/</a:t>
            </a:r>
            <a:r>
              <a:rPr lang="en-US" b="0" i="0" dirty="0">
                <a:solidFill>
                  <a:schemeClr val="bg1"/>
                </a:solidFill>
                <a:latin typeface="Lato Light" panose="020F0302020204030203" pitchFamily="34" charset="77"/>
              </a:rPr>
              <a:t> </a:t>
            </a:r>
          </a:p>
        </p:txBody>
      </p:sp>
      <p:pic>
        <p:nvPicPr>
          <p:cNvPr id="6" name="Imagen 5">
            <a:extLst>
              <a:ext uri="{FF2B5EF4-FFF2-40B4-BE49-F238E27FC236}">
                <a16:creationId xmlns:a16="http://schemas.microsoft.com/office/drawing/2014/main" id="{C550BA74-1957-771A-34A6-991840DB4173}"/>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8" name="AutoShape 2" descr="Restyling de Instagram 2022: nueva tipografía, colores y enfoque">
            <a:extLst>
              <a:ext uri="{FF2B5EF4-FFF2-40B4-BE49-F238E27FC236}">
                <a16:creationId xmlns:a16="http://schemas.microsoft.com/office/drawing/2014/main" id="{767494D6-2AA0-70C9-4C62-3AF8483C3C0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b="0" i="0" dirty="0">
              <a:latin typeface="Lato Light" panose="020F0302020204030203" pitchFamily="34" charset="77"/>
            </a:endParaRPr>
          </a:p>
        </p:txBody>
      </p:sp>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9" r:id="rId8"/>
    <p:sldLayoutId id="2147483665" r:id="rId9"/>
    <p:sldLayoutId id="2147483666" r:id="rId10"/>
    <p:sldLayoutId id="2147483667"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free.net/billabong-font-download.html" TargetMode="External"/><Relationship Id="rId1" Type="http://schemas.openxmlformats.org/officeDocument/2006/relationships/slideLayout" Target="../slideLayouts/slideLayout11.xml"/><Relationship Id="rId5" Type="http://schemas.openxmlformats.org/officeDocument/2006/relationships/hyperlink" Target="https://free-powerpoint-templates-download.com/" TargetMode="External"/><Relationship Id="rId4" Type="http://schemas.openxmlformats.org/officeDocument/2006/relationships/hyperlink" Target="https://fonts.google.com/specimen/Poppin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notesSlide" Target="../notesSlides/notesSlide1.xml"/><Relationship Id="rId16" Type="http://schemas.openxmlformats.org/officeDocument/2006/relationships/image" Target="../media/image9.svg"/><Relationship Id="rId1" Type="http://schemas.openxmlformats.org/officeDocument/2006/relationships/slideLayout" Target="../slideLayouts/slideLayout1.xml"/><Relationship Id="rId6" Type="http://schemas.openxmlformats.org/officeDocument/2006/relationships/image" Target="../media/image19.svg"/><Relationship Id="rId11" Type="http://schemas.openxmlformats.org/officeDocument/2006/relationships/image" Target="../media/image12.png"/><Relationship Id="rId5" Type="http://schemas.openxmlformats.org/officeDocument/2006/relationships/image" Target="../media/image18.png"/><Relationship Id="rId15" Type="http://schemas.openxmlformats.org/officeDocument/2006/relationships/image" Target="../media/image8.png"/><Relationship Id="rId10" Type="http://schemas.openxmlformats.org/officeDocument/2006/relationships/image" Target="../media/image23.svg"/><Relationship Id="rId4" Type="http://schemas.openxmlformats.org/officeDocument/2006/relationships/image" Target="../media/image7.svg"/><Relationship Id="rId9" Type="http://schemas.openxmlformats.org/officeDocument/2006/relationships/image" Target="../media/image22.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rgbClr val="861A4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sz="1400" dirty="0">
                <a:solidFill>
                  <a:schemeClr val="bg1"/>
                </a:solidFill>
                <a:latin typeface="Lato Light" panose="020F0302020204030203" pitchFamily="34" charset="77"/>
              </a:rPr>
              <a:t>Download </a:t>
            </a:r>
            <a:r>
              <a:rPr lang="en-US" sz="1400" dirty="0">
                <a:solidFill>
                  <a:schemeClr val="bg1"/>
                </a:solidFill>
                <a:latin typeface="Lato Light" panose="020F0302020204030203" pitchFamily="34" charset="77"/>
                <a:hlinkClick r:id="rId2">
                  <a:extLst>
                    <a:ext uri="{A12FA001-AC4F-418D-AE19-62706E023703}">
                      <ahyp:hlinkClr xmlns:ahyp="http://schemas.microsoft.com/office/drawing/2018/hyperlinkcolor" val="tx"/>
                    </a:ext>
                  </a:extLst>
                </a:hlinkClick>
              </a:rPr>
              <a:t>Billabong</a:t>
            </a:r>
            <a:r>
              <a:rPr lang="en-US" sz="1400" dirty="0">
                <a:solidFill>
                  <a:schemeClr val="bg1"/>
                </a:solidFill>
                <a:latin typeface="Lato Light" panose="020F0302020204030203" pitchFamily="34" charset="77"/>
              </a:rPr>
              <a:t>  </a:t>
            </a:r>
            <a:r>
              <a:rPr lang="en-US" sz="1400" dirty="0">
                <a:solidFill>
                  <a:schemeClr val="bg1"/>
                </a:solidFill>
                <a:latin typeface="Lato Light" panose="020F0302020204030203" pitchFamily="34" charset="77"/>
                <a:hlinkClick r:id="rId3">
                  <a:extLst>
                    <a:ext uri="{A12FA001-AC4F-418D-AE19-62706E023703}">
                      <ahyp:hlinkClr xmlns:ahyp="http://schemas.microsoft.com/office/drawing/2018/hyperlinkcolor" val="tx"/>
                    </a:ext>
                  </a:extLst>
                </a:hlinkClick>
              </a:rPr>
              <a:t>Monserrat</a:t>
            </a:r>
            <a:r>
              <a:rPr lang="en-US" sz="1400" dirty="0">
                <a:solidFill>
                  <a:schemeClr val="bg1"/>
                </a:solidFill>
                <a:latin typeface="Lato Light" panose="020F0302020204030203" pitchFamily="34" charset="77"/>
              </a:rPr>
              <a:t>  and </a:t>
            </a:r>
            <a:r>
              <a:rPr lang="en-US" sz="1400" dirty="0">
                <a:solidFill>
                  <a:schemeClr val="bg1"/>
                </a:solidFill>
                <a:latin typeface="Lato Light" panose="020F0302020204030203" pitchFamily="34" charset="77"/>
                <a:hlinkClick r:id="rId4">
                  <a:extLst>
                    <a:ext uri="{A12FA001-AC4F-418D-AE19-62706E023703}">
                      <ahyp:hlinkClr xmlns:ahyp="http://schemas.microsoft.com/office/drawing/2018/hyperlinkcolor" val="tx"/>
                    </a:ext>
                  </a:extLst>
                </a:hlinkClick>
              </a:rPr>
              <a:t>Poppins</a:t>
            </a:r>
            <a:r>
              <a:rPr lang="en-US" sz="1400" dirty="0">
                <a:solidFill>
                  <a:schemeClr val="bg1"/>
                </a:solidFill>
                <a:latin typeface="Lato Light" panose="020F0302020204030203" pitchFamily="34" charset="77"/>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2">
            <a:extLst>
              <a:ext uri="{FF2B5EF4-FFF2-40B4-BE49-F238E27FC236}">
                <a16:creationId xmlns:a16="http://schemas.microsoft.com/office/drawing/2014/main" id="{9A703ACE-9B3F-B846-8746-5B0F1BFAA38D}"/>
              </a:ext>
            </a:extLst>
          </p:cNvPr>
          <p:cNvSpPr>
            <a:spLocks/>
          </p:cNvSpPr>
          <p:nvPr/>
        </p:nvSpPr>
        <p:spPr bwMode="auto">
          <a:xfrm>
            <a:off x="6096002" y="2094363"/>
            <a:ext cx="1960924" cy="3921848"/>
          </a:xfrm>
          <a:custGeom>
            <a:avLst/>
            <a:gdLst>
              <a:gd name="T0" fmla="*/ 0 w 3148"/>
              <a:gd name="T1" fmla="*/ 0 h 6296"/>
              <a:gd name="T2" fmla="*/ 0 w 3148"/>
              <a:gd name="T3" fmla="*/ 0 h 6296"/>
              <a:gd name="T4" fmla="*/ 2161817 w 3148"/>
              <a:gd name="T5" fmla="*/ 2161817 h 6296"/>
              <a:gd name="T6" fmla="*/ 2161817 w 3148"/>
              <a:gd name="T7" fmla="*/ 2161817 h 6296"/>
              <a:gd name="T8" fmla="*/ 0 w 3148"/>
              <a:gd name="T9" fmla="*/ 4324320 h 6296"/>
              <a:gd name="T10" fmla="*/ 0 w 3148"/>
              <a:gd name="T11" fmla="*/ 0 h 6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48" h="6296">
                <a:moveTo>
                  <a:pt x="0" y="0"/>
                </a:moveTo>
                <a:lnTo>
                  <a:pt x="0" y="0"/>
                </a:lnTo>
                <a:cubicBezTo>
                  <a:pt x="1738" y="0"/>
                  <a:pt x="3147" y="1410"/>
                  <a:pt x="3147" y="3147"/>
                </a:cubicBezTo>
                <a:cubicBezTo>
                  <a:pt x="3147" y="4885"/>
                  <a:pt x="1738" y="6295"/>
                  <a:pt x="0" y="6295"/>
                </a:cubicBezTo>
                <a:lnTo>
                  <a:pt x="0" y="0"/>
                </a:lnTo>
              </a:path>
            </a:pathLst>
          </a:custGeom>
          <a:solidFill>
            <a:schemeClr val="accent2">
              <a:lumMod val="75000"/>
              <a:alpha val="75000"/>
            </a:schemeClr>
          </a:solidFill>
          <a:ln>
            <a:noFill/>
          </a:ln>
        </p:spPr>
        <p:txBody>
          <a:bodyPr wrap="none" anchor="ctr"/>
          <a:lstStyle/>
          <a:p>
            <a:endParaRPr lang="en-US" sz="3265"/>
          </a:p>
        </p:txBody>
      </p:sp>
      <p:sp>
        <p:nvSpPr>
          <p:cNvPr id="36" name="Freeform 3">
            <a:extLst>
              <a:ext uri="{FF2B5EF4-FFF2-40B4-BE49-F238E27FC236}">
                <a16:creationId xmlns:a16="http://schemas.microsoft.com/office/drawing/2014/main" id="{BD777B73-1340-2F4F-8F5A-4BDEC296572B}"/>
              </a:ext>
            </a:extLst>
          </p:cNvPr>
          <p:cNvSpPr>
            <a:spLocks noChangeArrowheads="1"/>
          </p:cNvSpPr>
          <p:nvPr/>
        </p:nvSpPr>
        <p:spPr bwMode="auto">
          <a:xfrm>
            <a:off x="3675801" y="4063925"/>
            <a:ext cx="2420201" cy="2420201"/>
          </a:xfrm>
          <a:custGeom>
            <a:avLst/>
            <a:gdLst>
              <a:gd name="T0" fmla="*/ 3884 w 3885"/>
              <a:gd name="T1" fmla="*/ 3884 h 3885"/>
              <a:gd name="T2" fmla="*/ 3884 w 3885"/>
              <a:gd name="T3" fmla="*/ 3884 h 3885"/>
              <a:gd name="T4" fmla="*/ 0 w 3885"/>
              <a:gd name="T5" fmla="*/ 0 h 3885"/>
              <a:gd name="T6" fmla="*/ 3884 w 3885"/>
              <a:gd name="T7" fmla="*/ 0 h 3885"/>
              <a:gd name="T8" fmla="*/ 3884 w 3885"/>
              <a:gd name="T9" fmla="*/ 3884 h 3885"/>
            </a:gdLst>
            <a:ahLst/>
            <a:cxnLst>
              <a:cxn ang="0">
                <a:pos x="T0" y="T1"/>
              </a:cxn>
              <a:cxn ang="0">
                <a:pos x="T2" y="T3"/>
              </a:cxn>
              <a:cxn ang="0">
                <a:pos x="T4" y="T5"/>
              </a:cxn>
              <a:cxn ang="0">
                <a:pos x="T6" y="T7"/>
              </a:cxn>
              <a:cxn ang="0">
                <a:pos x="T8" y="T9"/>
              </a:cxn>
            </a:cxnLst>
            <a:rect l="0" t="0" r="r" b="b"/>
            <a:pathLst>
              <a:path w="3885" h="3885">
                <a:moveTo>
                  <a:pt x="3884" y="3884"/>
                </a:moveTo>
                <a:lnTo>
                  <a:pt x="3884" y="3884"/>
                </a:lnTo>
                <a:cubicBezTo>
                  <a:pt x="1739" y="3884"/>
                  <a:pt x="0" y="2145"/>
                  <a:pt x="0" y="0"/>
                </a:cubicBezTo>
                <a:lnTo>
                  <a:pt x="3884" y="0"/>
                </a:lnTo>
                <a:lnTo>
                  <a:pt x="3884" y="3884"/>
                </a:lnTo>
              </a:path>
            </a:pathLst>
          </a:custGeom>
          <a:solidFill>
            <a:schemeClr val="accent3">
              <a:lumMod val="75000"/>
              <a:alpha val="75000"/>
            </a:schemeClr>
          </a:solidFill>
          <a:ln>
            <a:noFill/>
          </a:ln>
          <a:effectLst/>
        </p:spPr>
        <p:txBody>
          <a:bodyPr wrap="none" anchor="ctr"/>
          <a:lstStyle/>
          <a:p>
            <a:pPr>
              <a:defRPr/>
            </a:pPr>
            <a:endParaRPr lang="en-US" sz="3265"/>
          </a:p>
        </p:txBody>
      </p:sp>
      <p:sp>
        <p:nvSpPr>
          <p:cNvPr id="37" name="Freeform 4">
            <a:extLst>
              <a:ext uri="{FF2B5EF4-FFF2-40B4-BE49-F238E27FC236}">
                <a16:creationId xmlns:a16="http://schemas.microsoft.com/office/drawing/2014/main" id="{1C26443F-63F2-7645-B82D-681CEE77C13D}"/>
              </a:ext>
            </a:extLst>
          </p:cNvPr>
          <p:cNvSpPr>
            <a:spLocks/>
          </p:cNvSpPr>
          <p:nvPr/>
        </p:nvSpPr>
        <p:spPr bwMode="auto">
          <a:xfrm>
            <a:off x="4664901" y="2624187"/>
            <a:ext cx="2862200" cy="2463393"/>
          </a:xfrm>
          <a:custGeom>
            <a:avLst/>
            <a:gdLst>
              <a:gd name="T0" fmla="*/ 1577962 w 4596"/>
              <a:gd name="T1" fmla="*/ 0 h 3956"/>
              <a:gd name="T2" fmla="*/ 0 w 4596"/>
              <a:gd name="T3" fmla="*/ 1577450 h 3956"/>
              <a:gd name="T4" fmla="*/ 1000474 w 4596"/>
              <a:gd name="T5" fmla="*/ 2201700 h 3956"/>
              <a:gd name="T6" fmla="*/ 990174 w 4596"/>
              <a:gd name="T7" fmla="*/ 2191399 h 3956"/>
              <a:gd name="T8" fmla="*/ 988114 w 4596"/>
              <a:gd name="T9" fmla="*/ 2190026 h 3956"/>
              <a:gd name="T10" fmla="*/ 970261 w 4596"/>
              <a:gd name="T11" fmla="*/ 2171484 h 3956"/>
              <a:gd name="T12" fmla="*/ 964081 w 4596"/>
              <a:gd name="T13" fmla="*/ 2165303 h 3956"/>
              <a:gd name="T14" fmla="*/ 951034 w 4596"/>
              <a:gd name="T15" fmla="*/ 2149508 h 3956"/>
              <a:gd name="T16" fmla="*/ 944854 w 4596"/>
              <a:gd name="T17" fmla="*/ 2143327 h 3956"/>
              <a:gd name="T18" fmla="*/ 927001 w 4596"/>
              <a:gd name="T19" fmla="*/ 2122038 h 3956"/>
              <a:gd name="T20" fmla="*/ 925628 w 4596"/>
              <a:gd name="T21" fmla="*/ 2119978 h 3956"/>
              <a:gd name="T22" fmla="*/ 909148 w 4596"/>
              <a:gd name="T23" fmla="*/ 2099375 h 3956"/>
              <a:gd name="T24" fmla="*/ 904341 w 4596"/>
              <a:gd name="T25" fmla="*/ 2092508 h 3956"/>
              <a:gd name="T26" fmla="*/ 891981 w 4596"/>
              <a:gd name="T27" fmla="*/ 2075339 h 3956"/>
              <a:gd name="T28" fmla="*/ 887861 w 4596"/>
              <a:gd name="T29" fmla="*/ 2069159 h 3956"/>
              <a:gd name="T30" fmla="*/ 872067 w 4596"/>
              <a:gd name="T31" fmla="*/ 2045809 h 3956"/>
              <a:gd name="T32" fmla="*/ 870694 w 4596"/>
              <a:gd name="T33" fmla="*/ 2043749 h 3956"/>
              <a:gd name="T34" fmla="*/ 856961 w 4596"/>
              <a:gd name="T35" fmla="*/ 2021087 h 3956"/>
              <a:gd name="T36" fmla="*/ 852154 w 4596"/>
              <a:gd name="T37" fmla="*/ 2014219 h 3956"/>
              <a:gd name="T38" fmla="*/ 842541 w 4596"/>
              <a:gd name="T39" fmla="*/ 1995677 h 3956"/>
              <a:gd name="T40" fmla="*/ 837734 w 4596"/>
              <a:gd name="T41" fmla="*/ 1988123 h 3956"/>
              <a:gd name="T42" fmla="*/ 825374 w 4596"/>
              <a:gd name="T43" fmla="*/ 1962713 h 3956"/>
              <a:gd name="T44" fmla="*/ 824687 w 4596"/>
              <a:gd name="T45" fmla="*/ 1961340 h 3956"/>
              <a:gd name="T46" fmla="*/ 813014 w 4596"/>
              <a:gd name="T47" fmla="*/ 1937304 h 3956"/>
              <a:gd name="T48" fmla="*/ 809581 w 4596"/>
              <a:gd name="T49" fmla="*/ 1929063 h 3956"/>
              <a:gd name="T50" fmla="*/ 801341 w 4596"/>
              <a:gd name="T51" fmla="*/ 1909834 h 3956"/>
              <a:gd name="T52" fmla="*/ 797907 w 4596"/>
              <a:gd name="T53" fmla="*/ 1901593 h 3956"/>
              <a:gd name="T54" fmla="*/ 787607 w 4596"/>
              <a:gd name="T55" fmla="*/ 1874810 h 3956"/>
              <a:gd name="T56" fmla="*/ 786921 w 4596"/>
              <a:gd name="T57" fmla="*/ 1874124 h 3956"/>
              <a:gd name="T58" fmla="*/ 778681 w 4596"/>
              <a:gd name="T59" fmla="*/ 1848027 h 3956"/>
              <a:gd name="T60" fmla="*/ 775934 w 4596"/>
              <a:gd name="T61" fmla="*/ 1839100 h 3956"/>
              <a:gd name="T62" fmla="*/ 769754 w 4596"/>
              <a:gd name="T63" fmla="*/ 1819184 h 3956"/>
              <a:gd name="T64" fmla="*/ 767694 w 4596"/>
              <a:gd name="T65" fmla="*/ 1810943 h 3956"/>
              <a:gd name="T66" fmla="*/ 760141 w 4596"/>
              <a:gd name="T67" fmla="*/ 1782787 h 3956"/>
              <a:gd name="T68" fmla="*/ 760141 w 4596"/>
              <a:gd name="T69" fmla="*/ 1781413 h 3956"/>
              <a:gd name="T70" fmla="*/ 753961 w 4596"/>
              <a:gd name="T71" fmla="*/ 1753943 h 3956"/>
              <a:gd name="T72" fmla="*/ 752587 w 4596"/>
              <a:gd name="T73" fmla="*/ 1745016 h 3956"/>
              <a:gd name="T74" fmla="*/ 748467 w 4596"/>
              <a:gd name="T75" fmla="*/ 1723727 h 3956"/>
              <a:gd name="T76" fmla="*/ 747094 w 4596"/>
              <a:gd name="T77" fmla="*/ 1715486 h 3956"/>
              <a:gd name="T78" fmla="*/ 742974 w 4596"/>
              <a:gd name="T79" fmla="*/ 1685956 h 3956"/>
              <a:gd name="T80" fmla="*/ 742974 w 4596"/>
              <a:gd name="T81" fmla="*/ 1685269 h 3956"/>
              <a:gd name="T82" fmla="*/ 740227 w 4596"/>
              <a:gd name="T83" fmla="*/ 1656426 h 3956"/>
              <a:gd name="T84" fmla="*/ 739541 w 4596"/>
              <a:gd name="T85" fmla="*/ 1647498 h 3956"/>
              <a:gd name="T86" fmla="*/ 738854 w 4596"/>
              <a:gd name="T87" fmla="*/ 1624836 h 3956"/>
              <a:gd name="T88" fmla="*/ 738167 w 4596"/>
              <a:gd name="T89" fmla="*/ 1615908 h 3956"/>
              <a:gd name="T90" fmla="*/ 737481 w 4596"/>
              <a:gd name="T91" fmla="*/ 1585691 h 3956"/>
              <a:gd name="T92" fmla="*/ 1589635 w 4596"/>
              <a:gd name="T93" fmla="*/ 733442 h 3956"/>
              <a:gd name="T94" fmla="*/ 2441789 w 4596"/>
              <a:gd name="T95" fmla="*/ 1572643 h 3956"/>
              <a:gd name="T96" fmla="*/ 3155236 w 4596"/>
              <a:gd name="T97" fmla="*/ 1585691 h 3956"/>
              <a:gd name="T98" fmla="*/ 1577962 w 4596"/>
              <a:gd name="T99" fmla="*/ 0 h 39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596" h="3956">
                <a:moveTo>
                  <a:pt x="2298" y="0"/>
                </a:moveTo>
                <a:lnTo>
                  <a:pt x="2298" y="0"/>
                </a:lnTo>
                <a:cubicBezTo>
                  <a:pt x="1029" y="0"/>
                  <a:pt x="0" y="1029"/>
                  <a:pt x="0" y="2297"/>
                </a:cubicBezTo>
                <a:cubicBezTo>
                  <a:pt x="0" y="2949"/>
                  <a:pt x="271" y="3537"/>
                  <a:pt x="707" y="3955"/>
                </a:cubicBezTo>
                <a:lnTo>
                  <a:pt x="1457" y="3206"/>
                </a:lnTo>
                <a:cubicBezTo>
                  <a:pt x="1452" y="3201"/>
                  <a:pt x="1447" y="3196"/>
                  <a:pt x="1442" y="3191"/>
                </a:cubicBezTo>
                <a:cubicBezTo>
                  <a:pt x="1441" y="3191"/>
                  <a:pt x="1440" y="3189"/>
                  <a:pt x="1439" y="3189"/>
                </a:cubicBezTo>
                <a:cubicBezTo>
                  <a:pt x="1430" y="3180"/>
                  <a:pt x="1422" y="3171"/>
                  <a:pt x="1413" y="3162"/>
                </a:cubicBezTo>
                <a:cubicBezTo>
                  <a:pt x="1410" y="3159"/>
                  <a:pt x="1408" y="3156"/>
                  <a:pt x="1404" y="3153"/>
                </a:cubicBezTo>
                <a:cubicBezTo>
                  <a:pt x="1398" y="3146"/>
                  <a:pt x="1391" y="3137"/>
                  <a:pt x="1385" y="3130"/>
                </a:cubicBezTo>
                <a:cubicBezTo>
                  <a:pt x="1381" y="3127"/>
                  <a:pt x="1379" y="3124"/>
                  <a:pt x="1376" y="3121"/>
                </a:cubicBezTo>
                <a:cubicBezTo>
                  <a:pt x="1367" y="3111"/>
                  <a:pt x="1359" y="3100"/>
                  <a:pt x="1350" y="3090"/>
                </a:cubicBezTo>
                <a:cubicBezTo>
                  <a:pt x="1350" y="3089"/>
                  <a:pt x="1349" y="3088"/>
                  <a:pt x="1348" y="3087"/>
                </a:cubicBezTo>
                <a:cubicBezTo>
                  <a:pt x="1340" y="3078"/>
                  <a:pt x="1333" y="3067"/>
                  <a:pt x="1324" y="3057"/>
                </a:cubicBezTo>
                <a:cubicBezTo>
                  <a:pt x="1322" y="3054"/>
                  <a:pt x="1320" y="3051"/>
                  <a:pt x="1317" y="3047"/>
                </a:cubicBezTo>
                <a:cubicBezTo>
                  <a:pt x="1311" y="3039"/>
                  <a:pt x="1305" y="3031"/>
                  <a:pt x="1299" y="3022"/>
                </a:cubicBezTo>
                <a:cubicBezTo>
                  <a:pt x="1297" y="3020"/>
                  <a:pt x="1294" y="3016"/>
                  <a:pt x="1293" y="3013"/>
                </a:cubicBezTo>
                <a:cubicBezTo>
                  <a:pt x="1285" y="3001"/>
                  <a:pt x="1277" y="2990"/>
                  <a:pt x="1270" y="2979"/>
                </a:cubicBezTo>
                <a:cubicBezTo>
                  <a:pt x="1269" y="2978"/>
                  <a:pt x="1269" y="2977"/>
                  <a:pt x="1268" y="2976"/>
                </a:cubicBezTo>
                <a:cubicBezTo>
                  <a:pt x="1261" y="2965"/>
                  <a:pt x="1255" y="2954"/>
                  <a:pt x="1248" y="2943"/>
                </a:cubicBezTo>
                <a:cubicBezTo>
                  <a:pt x="1246" y="2939"/>
                  <a:pt x="1244" y="2936"/>
                  <a:pt x="1241" y="2933"/>
                </a:cubicBezTo>
                <a:cubicBezTo>
                  <a:pt x="1236" y="2923"/>
                  <a:pt x="1231" y="2915"/>
                  <a:pt x="1227" y="2906"/>
                </a:cubicBezTo>
                <a:cubicBezTo>
                  <a:pt x="1225" y="2902"/>
                  <a:pt x="1222" y="2898"/>
                  <a:pt x="1220" y="2895"/>
                </a:cubicBezTo>
                <a:cubicBezTo>
                  <a:pt x="1214" y="2883"/>
                  <a:pt x="1208" y="2871"/>
                  <a:pt x="1202" y="2858"/>
                </a:cubicBezTo>
                <a:cubicBezTo>
                  <a:pt x="1202" y="2858"/>
                  <a:pt x="1201" y="2857"/>
                  <a:pt x="1201" y="2856"/>
                </a:cubicBezTo>
                <a:cubicBezTo>
                  <a:pt x="1195" y="2845"/>
                  <a:pt x="1189" y="2833"/>
                  <a:pt x="1184" y="2821"/>
                </a:cubicBezTo>
                <a:cubicBezTo>
                  <a:pt x="1182" y="2817"/>
                  <a:pt x="1181" y="2813"/>
                  <a:pt x="1179" y="2809"/>
                </a:cubicBezTo>
                <a:cubicBezTo>
                  <a:pt x="1175" y="2800"/>
                  <a:pt x="1171" y="2790"/>
                  <a:pt x="1167" y="2781"/>
                </a:cubicBezTo>
                <a:cubicBezTo>
                  <a:pt x="1166" y="2777"/>
                  <a:pt x="1164" y="2773"/>
                  <a:pt x="1162" y="2769"/>
                </a:cubicBezTo>
                <a:cubicBezTo>
                  <a:pt x="1157" y="2756"/>
                  <a:pt x="1152" y="2744"/>
                  <a:pt x="1147" y="2730"/>
                </a:cubicBezTo>
                <a:cubicBezTo>
                  <a:pt x="1147" y="2730"/>
                  <a:pt x="1147" y="2730"/>
                  <a:pt x="1146" y="2729"/>
                </a:cubicBezTo>
                <a:cubicBezTo>
                  <a:pt x="1142" y="2716"/>
                  <a:pt x="1138" y="2703"/>
                  <a:pt x="1134" y="2691"/>
                </a:cubicBezTo>
                <a:cubicBezTo>
                  <a:pt x="1132" y="2687"/>
                  <a:pt x="1131" y="2682"/>
                  <a:pt x="1130" y="2678"/>
                </a:cubicBezTo>
                <a:cubicBezTo>
                  <a:pt x="1127" y="2669"/>
                  <a:pt x="1124" y="2659"/>
                  <a:pt x="1121" y="2649"/>
                </a:cubicBezTo>
                <a:cubicBezTo>
                  <a:pt x="1120" y="2645"/>
                  <a:pt x="1119" y="2641"/>
                  <a:pt x="1118" y="2637"/>
                </a:cubicBezTo>
                <a:cubicBezTo>
                  <a:pt x="1114" y="2623"/>
                  <a:pt x="1110" y="2609"/>
                  <a:pt x="1107" y="2596"/>
                </a:cubicBezTo>
                <a:cubicBezTo>
                  <a:pt x="1107" y="2595"/>
                  <a:pt x="1107" y="2595"/>
                  <a:pt x="1107" y="2594"/>
                </a:cubicBezTo>
                <a:cubicBezTo>
                  <a:pt x="1104" y="2581"/>
                  <a:pt x="1101" y="2567"/>
                  <a:pt x="1098" y="2554"/>
                </a:cubicBezTo>
                <a:cubicBezTo>
                  <a:pt x="1098" y="2550"/>
                  <a:pt x="1096" y="2545"/>
                  <a:pt x="1096" y="2541"/>
                </a:cubicBezTo>
                <a:cubicBezTo>
                  <a:pt x="1094" y="2531"/>
                  <a:pt x="1092" y="2520"/>
                  <a:pt x="1090" y="2510"/>
                </a:cubicBezTo>
                <a:cubicBezTo>
                  <a:pt x="1090" y="2506"/>
                  <a:pt x="1089" y="2502"/>
                  <a:pt x="1088" y="2498"/>
                </a:cubicBezTo>
                <a:cubicBezTo>
                  <a:pt x="1086" y="2483"/>
                  <a:pt x="1084" y="2469"/>
                  <a:pt x="1082" y="2455"/>
                </a:cubicBezTo>
                <a:cubicBezTo>
                  <a:pt x="1082" y="2454"/>
                  <a:pt x="1082" y="2454"/>
                  <a:pt x="1082" y="2454"/>
                </a:cubicBezTo>
                <a:cubicBezTo>
                  <a:pt x="1081" y="2440"/>
                  <a:pt x="1079" y="2426"/>
                  <a:pt x="1078" y="2412"/>
                </a:cubicBezTo>
                <a:cubicBezTo>
                  <a:pt x="1078" y="2407"/>
                  <a:pt x="1077" y="2403"/>
                  <a:pt x="1077" y="2399"/>
                </a:cubicBezTo>
                <a:cubicBezTo>
                  <a:pt x="1077" y="2388"/>
                  <a:pt x="1076" y="2377"/>
                  <a:pt x="1076" y="2366"/>
                </a:cubicBezTo>
                <a:cubicBezTo>
                  <a:pt x="1075" y="2362"/>
                  <a:pt x="1075" y="2358"/>
                  <a:pt x="1075" y="2353"/>
                </a:cubicBezTo>
                <a:cubicBezTo>
                  <a:pt x="1074" y="2339"/>
                  <a:pt x="1074" y="2324"/>
                  <a:pt x="1074" y="2309"/>
                </a:cubicBezTo>
                <a:cubicBezTo>
                  <a:pt x="1074" y="1623"/>
                  <a:pt x="1630" y="1068"/>
                  <a:pt x="2315" y="1068"/>
                </a:cubicBezTo>
                <a:cubicBezTo>
                  <a:pt x="2994" y="1068"/>
                  <a:pt x="3547" y="1613"/>
                  <a:pt x="3556" y="2290"/>
                </a:cubicBezTo>
                <a:lnTo>
                  <a:pt x="3557" y="2309"/>
                </a:lnTo>
                <a:lnTo>
                  <a:pt x="4595" y="2309"/>
                </a:lnTo>
                <a:cubicBezTo>
                  <a:pt x="4595" y="1041"/>
                  <a:pt x="3566" y="0"/>
                  <a:pt x="2298" y="0"/>
                </a:cubicBezTo>
              </a:path>
            </a:pathLst>
          </a:custGeom>
          <a:solidFill>
            <a:schemeClr val="accent1">
              <a:lumMod val="75000"/>
              <a:alpha val="75000"/>
            </a:schemeClr>
          </a:solidFill>
          <a:ln>
            <a:noFill/>
          </a:ln>
        </p:spPr>
        <p:txBody>
          <a:bodyPr wrap="none" anchor="ctr"/>
          <a:lstStyle/>
          <a:p>
            <a:endParaRPr lang="en-US" sz="3265"/>
          </a:p>
        </p:txBody>
      </p:sp>
      <p:sp>
        <p:nvSpPr>
          <p:cNvPr id="38" name="Freeform 5">
            <a:extLst>
              <a:ext uri="{FF2B5EF4-FFF2-40B4-BE49-F238E27FC236}">
                <a16:creationId xmlns:a16="http://schemas.microsoft.com/office/drawing/2014/main" id="{5679EBA4-D2C9-2C4B-9056-0017C06EE14B}"/>
              </a:ext>
            </a:extLst>
          </p:cNvPr>
          <p:cNvSpPr>
            <a:spLocks noChangeArrowheads="1"/>
          </p:cNvSpPr>
          <p:nvPr/>
        </p:nvSpPr>
        <p:spPr bwMode="auto">
          <a:xfrm>
            <a:off x="5330061" y="3289347"/>
            <a:ext cx="1552038" cy="1552038"/>
          </a:xfrm>
          <a:custGeom>
            <a:avLst/>
            <a:gdLst>
              <a:gd name="T0" fmla="*/ 2492 w 2493"/>
              <a:gd name="T1" fmla="*/ 1244 h 2492"/>
              <a:gd name="T2" fmla="*/ 2492 w 2493"/>
              <a:gd name="T3" fmla="*/ 1244 h 2492"/>
              <a:gd name="T4" fmla="*/ 1246 w 2493"/>
              <a:gd name="T5" fmla="*/ 2491 h 2492"/>
              <a:gd name="T6" fmla="*/ 1246 w 2493"/>
              <a:gd name="T7" fmla="*/ 2491 h 2492"/>
              <a:gd name="T8" fmla="*/ 0 w 2493"/>
              <a:gd name="T9" fmla="*/ 1244 h 2492"/>
              <a:gd name="T10" fmla="*/ 0 w 2493"/>
              <a:gd name="T11" fmla="*/ 1244 h 2492"/>
              <a:gd name="T12" fmla="*/ 1246 w 2493"/>
              <a:gd name="T13" fmla="*/ 0 h 2492"/>
              <a:gd name="T14" fmla="*/ 1246 w 2493"/>
              <a:gd name="T15" fmla="*/ 0 h 2492"/>
              <a:gd name="T16" fmla="*/ 2492 w 2493"/>
              <a:gd name="T17" fmla="*/ 1244 h 2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2492">
                <a:moveTo>
                  <a:pt x="2492" y="1244"/>
                </a:moveTo>
                <a:lnTo>
                  <a:pt x="2492" y="1244"/>
                </a:lnTo>
                <a:cubicBezTo>
                  <a:pt x="2492" y="1933"/>
                  <a:pt x="1934" y="2491"/>
                  <a:pt x="1246" y="2491"/>
                </a:cubicBezTo>
                <a:lnTo>
                  <a:pt x="1246" y="2491"/>
                </a:lnTo>
                <a:cubicBezTo>
                  <a:pt x="559" y="2491"/>
                  <a:pt x="0" y="1933"/>
                  <a:pt x="0" y="1244"/>
                </a:cubicBezTo>
                <a:lnTo>
                  <a:pt x="0" y="1244"/>
                </a:lnTo>
                <a:cubicBezTo>
                  <a:pt x="0" y="557"/>
                  <a:pt x="559" y="0"/>
                  <a:pt x="1246" y="0"/>
                </a:cubicBezTo>
                <a:lnTo>
                  <a:pt x="1246" y="0"/>
                </a:lnTo>
                <a:cubicBezTo>
                  <a:pt x="1934" y="0"/>
                  <a:pt x="2492" y="557"/>
                  <a:pt x="2492" y="1244"/>
                </a:cubicBezTo>
              </a:path>
            </a:pathLst>
          </a:custGeom>
          <a:solidFill>
            <a:schemeClr val="accent4"/>
          </a:solidFill>
          <a:ln>
            <a:noFill/>
          </a:ln>
          <a:effectLst/>
        </p:spPr>
        <p:txBody>
          <a:bodyPr wrap="none" anchor="ctr"/>
          <a:lstStyle/>
          <a:p>
            <a:pPr>
              <a:defRPr/>
            </a:pPr>
            <a:endParaRPr lang="en-US" sz="3265"/>
          </a:p>
        </p:txBody>
      </p:sp>
      <p:sp>
        <p:nvSpPr>
          <p:cNvPr id="39" name="Freeform 258">
            <a:extLst>
              <a:ext uri="{FF2B5EF4-FFF2-40B4-BE49-F238E27FC236}">
                <a16:creationId xmlns:a16="http://schemas.microsoft.com/office/drawing/2014/main" id="{0AB9301C-8F6F-FE40-83B3-3BABFCF84528}"/>
              </a:ext>
            </a:extLst>
          </p:cNvPr>
          <p:cNvSpPr>
            <a:spLocks/>
          </p:cNvSpPr>
          <p:nvPr/>
        </p:nvSpPr>
        <p:spPr bwMode="auto">
          <a:xfrm>
            <a:off x="2292212" y="3220239"/>
            <a:ext cx="2718226" cy="33115"/>
          </a:xfrm>
          <a:custGeom>
            <a:avLst/>
            <a:gdLst>
              <a:gd name="T0" fmla="*/ 2997743 w 4364"/>
              <a:gd name="T1" fmla="*/ 35646 h 52"/>
              <a:gd name="T2" fmla="*/ 0 w 4364"/>
              <a:gd name="T3" fmla="*/ 35646 h 52"/>
              <a:gd name="T4" fmla="*/ 0 w 4364"/>
              <a:gd name="T5" fmla="*/ 0 h 52"/>
              <a:gd name="T6" fmla="*/ 2997743 w 4364"/>
              <a:gd name="T7" fmla="*/ 0 h 52"/>
              <a:gd name="T8" fmla="*/ 2997743 w 4364"/>
              <a:gd name="T9" fmla="*/ 35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4" h="52">
                <a:moveTo>
                  <a:pt x="4363" y="51"/>
                </a:moveTo>
                <a:lnTo>
                  <a:pt x="0" y="51"/>
                </a:lnTo>
                <a:lnTo>
                  <a:pt x="0" y="0"/>
                </a:lnTo>
                <a:lnTo>
                  <a:pt x="4363" y="0"/>
                </a:lnTo>
                <a:lnTo>
                  <a:pt x="4363" y="51"/>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3265"/>
          </a:p>
        </p:txBody>
      </p:sp>
      <p:sp>
        <p:nvSpPr>
          <p:cNvPr id="40" name="Freeform 259">
            <a:extLst>
              <a:ext uri="{FF2B5EF4-FFF2-40B4-BE49-F238E27FC236}">
                <a16:creationId xmlns:a16="http://schemas.microsoft.com/office/drawing/2014/main" id="{BAC7AF96-94CA-F141-B205-4FA1590EC5AA}"/>
              </a:ext>
            </a:extLst>
          </p:cNvPr>
          <p:cNvSpPr>
            <a:spLocks/>
          </p:cNvSpPr>
          <p:nvPr/>
        </p:nvSpPr>
        <p:spPr bwMode="auto">
          <a:xfrm>
            <a:off x="7809290" y="3220239"/>
            <a:ext cx="2090500" cy="33115"/>
          </a:xfrm>
          <a:custGeom>
            <a:avLst/>
            <a:gdLst>
              <a:gd name="T0" fmla="*/ 2304168 w 3355"/>
              <a:gd name="T1" fmla="*/ 35646 h 52"/>
              <a:gd name="T2" fmla="*/ 0 w 3355"/>
              <a:gd name="T3" fmla="*/ 35646 h 52"/>
              <a:gd name="T4" fmla="*/ 0 w 3355"/>
              <a:gd name="T5" fmla="*/ 0 h 52"/>
              <a:gd name="T6" fmla="*/ 2304168 w 3355"/>
              <a:gd name="T7" fmla="*/ 0 h 52"/>
              <a:gd name="T8" fmla="*/ 2304168 w 3355"/>
              <a:gd name="T9" fmla="*/ 35646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55" h="52">
                <a:moveTo>
                  <a:pt x="3354" y="51"/>
                </a:moveTo>
                <a:lnTo>
                  <a:pt x="0" y="51"/>
                </a:lnTo>
                <a:lnTo>
                  <a:pt x="0" y="0"/>
                </a:lnTo>
                <a:lnTo>
                  <a:pt x="3354" y="0"/>
                </a:lnTo>
                <a:lnTo>
                  <a:pt x="3354" y="51"/>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3265"/>
          </a:p>
        </p:txBody>
      </p:sp>
      <p:sp>
        <p:nvSpPr>
          <p:cNvPr id="41" name="Freeform 260">
            <a:extLst>
              <a:ext uri="{FF2B5EF4-FFF2-40B4-BE49-F238E27FC236}">
                <a16:creationId xmlns:a16="http://schemas.microsoft.com/office/drawing/2014/main" id="{16687155-273D-B942-8094-65E0678F40BD}"/>
              </a:ext>
            </a:extLst>
          </p:cNvPr>
          <p:cNvSpPr>
            <a:spLocks noChangeArrowheads="1"/>
          </p:cNvSpPr>
          <p:nvPr/>
        </p:nvSpPr>
        <p:spPr bwMode="auto">
          <a:xfrm>
            <a:off x="2292213" y="5441755"/>
            <a:ext cx="1873099" cy="33114"/>
          </a:xfrm>
          <a:custGeom>
            <a:avLst/>
            <a:gdLst>
              <a:gd name="T0" fmla="*/ 3007 w 3008"/>
              <a:gd name="T1" fmla="*/ 50 h 51"/>
              <a:gd name="T2" fmla="*/ 0 w 3008"/>
              <a:gd name="T3" fmla="*/ 50 h 51"/>
              <a:gd name="T4" fmla="*/ 0 w 3008"/>
              <a:gd name="T5" fmla="*/ 0 h 51"/>
              <a:gd name="T6" fmla="*/ 3007 w 3008"/>
              <a:gd name="T7" fmla="*/ 0 h 51"/>
              <a:gd name="T8" fmla="*/ 3007 w 3008"/>
              <a:gd name="T9" fmla="*/ 50 h 51"/>
            </a:gdLst>
            <a:ahLst/>
            <a:cxnLst>
              <a:cxn ang="0">
                <a:pos x="T0" y="T1"/>
              </a:cxn>
              <a:cxn ang="0">
                <a:pos x="T2" y="T3"/>
              </a:cxn>
              <a:cxn ang="0">
                <a:pos x="T4" y="T5"/>
              </a:cxn>
              <a:cxn ang="0">
                <a:pos x="T6" y="T7"/>
              </a:cxn>
              <a:cxn ang="0">
                <a:pos x="T8" y="T9"/>
              </a:cxn>
            </a:cxnLst>
            <a:rect l="0" t="0" r="r" b="b"/>
            <a:pathLst>
              <a:path w="3008" h="51">
                <a:moveTo>
                  <a:pt x="3007" y="50"/>
                </a:moveTo>
                <a:lnTo>
                  <a:pt x="0" y="50"/>
                </a:lnTo>
                <a:lnTo>
                  <a:pt x="0" y="0"/>
                </a:lnTo>
                <a:lnTo>
                  <a:pt x="3007" y="0"/>
                </a:lnTo>
                <a:lnTo>
                  <a:pt x="3007" y="50"/>
                </a:lnTo>
              </a:path>
            </a:pathLst>
          </a:custGeom>
          <a:solidFill>
            <a:schemeClr val="accent3"/>
          </a:solidFill>
          <a:ln>
            <a:noFill/>
          </a:ln>
          <a:effectLst/>
        </p:spPr>
        <p:txBody>
          <a:bodyPr wrap="none" anchor="ctr"/>
          <a:lstStyle/>
          <a:p>
            <a:pPr>
              <a:defRPr/>
            </a:pPr>
            <a:endParaRPr lang="en-US" sz="3265"/>
          </a:p>
        </p:txBody>
      </p:sp>
      <p:sp>
        <p:nvSpPr>
          <p:cNvPr id="42" name="Freeform 261">
            <a:extLst>
              <a:ext uri="{FF2B5EF4-FFF2-40B4-BE49-F238E27FC236}">
                <a16:creationId xmlns:a16="http://schemas.microsoft.com/office/drawing/2014/main" id="{A3A9E49E-D0A7-2B4C-A987-0E7A3EDB1283}"/>
              </a:ext>
            </a:extLst>
          </p:cNvPr>
          <p:cNvSpPr>
            <a:spLocks/>
          </p:cNvSpPr>
          <p:nvPr/>
        </p:nvSpPr>
        <p:spPr bwMode="auto">
          <a:xfrm>
            <a:off x="5826770" y="3837887"/>
            <a:ext cx="577336" cy="472234"/>
          </a:xfrm>
          <a:custGeom>
            <a:avLst/>
            <a:gdLst>
              <a:gd name="T0" fmla="*/ 245895 w 926"/>
              <a:gd name="T1" fmla="*/ 144820 h 759"/>
              <a:gd name="T2" fmla="*/ 260319 w 926"/>
              <a:gd name="T3" fmla="*/ 130406 h 759"/>
              <a:gd name="T4" fmla="*/ 245895 w 926"/>
              <a:gd name="T5" fmla="*/ 115993 h 759"/>
              <a:gd name="T6" fmla="*/ 158664 w 926"/>
              <a:gd name="T7" fmla="*/ 115993 h 759"/>
              <a:gd name="T8" fmla="*/ 144927 w 926"/>
              <a:gd name="T9" fmla="*/ 130406 h 759"/>
              <a:gd name="T10" fmla="*/ 158664 w 926"/>
              <a:gd name="T11" fmla="*/ 202473 h 759"/>
              <a:gd name="T12" fmla="*/ 188199 w 926"/>
              <a:gd name="T13" fmla="*/ 202473 h 759"/>
              <a:gd name="T14" fmla="*/ 201936 w 926"/>
              <a:gd name="T15" fmla="*/ 188060 h 759"/>
              <a:gd name="T16" fmla="*/ 158664 w 926"/>
              <a:gd name="T17" fmla="*/ 173646 h 759"/>
              <a:gd name="T18" fmla="*/ 144927 w 926"/>
              <a:gd name="T19" fmla="*/ 188060 h 759"/>
              <a:gd name="T20" fmla="*/ 158664 w 926"/>
              <a:gd name="T21" fmla="*/ 202473 h 759"/>
              <a:gd name="T22" fmla="*/ 548113 w 926"/>
              <a:gd name="T23" fmla="*/ 491426 h 759"/>
              <a:gd name="T24" fmla="*/ 548113 w 926"/>
              <a:gd name="T25" fmla="*/ 433773 h 759"/>
              <a:gd name="T26" fmla="*/ 563224 w 926"/>
              <a:gd name="T27" fmla="*/ 419359 h 759"/>
              <a:gd name="T28" fmla="*/ 548113 w 926"/>
              <a:gd name="T29" fmla="*/ 87166 h 759"/>
              <a:gd name="T30" fmla="*/ 606496 w 926"/>
              <a:gd name="T31" fmla="*/ 491426 h 759"/>
              <a:gd name="T32" fmla="*/ 519952 w 926"/>
              <a:gd name="T33" fmla="*/ 404946 h 759"/>
              <a:gd name="T34" fmla="*/ 504841 w 926"/>
              <a:gd name="T35" fmla="*/ 419359 h 759"/>
              <a:gd name="T36" fmla="*/ 519952 w 926"/>
              <a:gd name="T37" fmla="*/ 491426 h 759"/>
              <a:gd name="T38" fmla="*/ 115392 w 926"/>
              <a:gd name="T39" fmla="*/ 433773 h 759"/>
              <a:gd name="T40" fmla="*/ 129816 w 926"/>
              <a:gd name="T41" fmla="*/ 419359 h 759"/>
              <a:gd name="T42" fmla="*/ 115392 w 926"/>
              <a:gd name="T43" fmla="*/ 404946 h 759"/>
              <a:gd name="T44" fmla="*/ 519952 w 926"/>
              <a:gd name="T45" fmla="*/ 87166 h 759"/>
              <a:gd name="T46" fmla="*/ 86544 w 926"/>
              <a:gd name="T47" fmla="*/ 404946 h 759"/>
              <a:gd name="T48" fmla="*/ 72120 w 926"/>
              <a:gd name="T49" fmla="*/ 419359 h 759"/>
              <a:gd name="T50" fmla="*/ 86544 w 926"/>
              <a:gd name="T51" fmla="*/ 433773 h 759"/>
              <a:gd name="T52" fmla="*/ 28848 w 926"/>
              <a:gd name="T53" fmla="*/ 491426 h 759"/>
              <a:gd name="T54" fmla="*/ 86544 w 926"/>
              <a:gd name="T55" fmla="*/ 87166 h 759"/>
              <a:gd name="T56" fmla="*/ 260319 w 926"/>
              <a:gd name="T57" fmla="*/ 28827 h 759"/>
              <a:gd name="T58" fmla="*/ 375025 w 926"/>
              <a:gd name="T59" fmla="*/ 28827 h 759"/>
              <a:gd name="T60" fmla="*/ 231471 w 926"/>
              <a:gd name="T61" fmla="*/ 57653 h 759"/>
              <a:gd name="T62" fmla="*/ 260319 w 926"/>
              <a:gd name="T63" fmla="*/ 28827 h 759"/>
              <a:gd name="T64" fmla="*/ 432721 w 926"/>
              <a:gd name="T65" fmla="*/ 57653 h 759"/>
              <a:gd name="T66" fmla="*/ 375025 w 926"/>
              <a:gd name="T67" fmla="*/ 0 h 759"/>
              <a:gd name="T68" fmla="*/ 260319 w 926"/>
              <a:gd name="T69" fmla="*/ 0 h 759"/>
              <a:gd name="T70" fmla="*/ 28848 w 926"/>
              <a:gd name="T71" fmla="*/ 57653 h 759"/>
              <a:gd name="T72" fmla="*/ 0 w 926"/>
              <a:gd name="T73" fmla="*/ 87166 h 759"/>
              <a:gd name="T74" fmla="*/ 0 w 926"/>
              <a:gd name="T75" fmla="*/ 491426 h 759"/>
              <a:gd name="T76" fmla="*/ 606496 w 926"/>
              <a:gd name="T77" fmla="*/ 520253 h 759"/>
              <a:gd name="T78" fmla="*/ 635344 w 926"/>
              <a:gd name="T79" fmla="*/ 491426 h 759"/>
              <a:gd name="T80" fmla="*/ 635344 w 926"/>
              <a:gd name="T81" fmla="*/ 87166 h 7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6" h="759">
                <a:moveTo>
                  <a:pt x="231" y="211"/>
                </a:moveTo>
                <a:lnTo>
                  <a:pt x="358" y="211"/>
                </a:lnTo>
                <a:cubicBezTo>
                  <a:pt x="369" y="211"/>
                  <a:pt x="379" y="201"/>
                  <a:pt x="379" y="190"/>
                </a:cubicBezTo>
                <a:cubicBezTo>
                  <a:pt x="379" y="178"/>
                  <a:pt x="369" y="169"/>
                  <a:pt x="358" y="169"/>
                </a:cubicBezTo>
                <a:lnTo>
                  <a:pt x="231" y="169"/>
                </a:lnTo>
                <a:cubicBezTo>
                  <a:pt x="220" y="169"/>
                  <a:pt x="211" y="178"/>
                  <a:pt x="211" y="190"/>
                </a:cubicBezTo>
                <a:cubicBezTo>
                  <a:pt x="211" y="201"/>
                  <a:pt x="220" y="211"/>
                  <a:pt x="231" y="211"/>
                </a:cubicBezTo>
                <a:close/>
                <a:moveTo>
                  <a:pt x="231" y="295"/>
                </a:moveTo>
                <a:lnTo>
                  <a:pt x="274" y="295"/>
                </a:lnTo>
                <a:cubicBezTo>
                  <a:pt x="285" y="295"/>
                  <a:pt x="294" y="286"/>
                  <a:pt x="294" y="274"/>
                </a:cubicBezTo>
                <a:cubicBezTo>
                  <a:pt x="294" y="262"/>
                  <a:pt x="285" y="253"/>
                  <a:pt x="274" y="253"/>
                </a:cubicBezTo>
                <a:lnTo>
                  <a:pt x="231" y="253"/>
                </a:lnTo>
                <a:cubicBezTo>
                  <a:pt x="220" y="253"/>
                  <a:pt x="211" y="262"/>
                  <a:pt x="211" y="274"/>
                </a:cubicBezTo>
                <a:cubicBezTo>
                  <a:pt x="211" y="286"/>
                  <a:pt x="220" y="295"/>
                  <a:pt x="231" y="295"/>
                </a:cubicBezTo>
                <a:close/>
                <a:moveTo>
                  <a:pt x="883" y="716"/>
                </a:moveTo>
                <a:lnTo>
                  <a:pt x="798" y="716"/>
                </a:lnTo>
                <a:lnTo>
                  <a:pt x="798" y="632"/>
                </a:lnTo>
                <a:cubicBezTo>
                  <a:pt x="810" y="632"/>
                  <a:pt x="820" y="623"/>
                  <a:pt x="820" y="611"/>
                </a:cubicBezTo>
                <a:cubicBezTo>
                  <a:pt x="820" y="599"/>
                  <a:pt x="810" y="590"/>
                  <a:pt x="798" y="590"/>
                </a:cubicBezTo>
                <a:lnTo>
                  <a:pt x="798" y="127"/>
                </a:lnTo>
                <a:lnTo>
                  <a:pt x="883" y="127"/>
                </a:lnTo>
                <a:lnTo>
                  <a:pt x="883" y="716"/>
                </a:lnTo>
                <a:close/>
                <a:moveTo>
                  <a:pt x="757" y="590"/>
                </a:moveTo>
                <a:lnTo>
                  <a:pt x="757" y="590"/>
                </a:lnTo>
                <a:cubicBezTo>
                  <a:pt x="745" y="590"/>
                  <a:pt x="735" y="599"/>
                  <a:pt x="735" y="611"/>
                </a:cubicBezTo>
                <a:cubicBezTo>
                  <a:pt x="735" y="623"/>
                  <a:pt x="745" y="632"/>
                  <a:pt x="757" y="632"/>
                </a:cubicBezTo>
                <a:lnTo>
                  <a:pt x="757" y="716"/>
                </a:lnTo>
                <a:lnTo>
                  <a:pt x="168" y="716"/>
                </a:lnTo>
                <a:lnTo>
                  <a:pt x="168" y="632"/>
                </a:lnTo>
                <a:cubicBezTo>
                  <a:pt x="180" y="632"/>
                  <a:pt x="189" y="623"/>
                  <a:pt x="189" y="611"/>
                </a:cubicBezTo>
                <a:cubicBezTo>
                  <a:pt x="189" y="599"/>
                  <a:pt x="180" y="590"/>
                  <a:pt x="168" y="590"/>
                </a:cubicBezTo>
                <a:lnTo>
                  <a:pt x="168" y="127"/>
                </a:lnTo>
                <a:lnTo>
                  <a:pt x="757" y="127"/>
                </a:lnTo>
                <a:lnTo>
                  <a:pt x="757" y="590"/>
                </a:lnTo>
                <a:close/>
                <a:moveTo>
                  <a:pt x="126" y="590"/>
                </a:moveTo>
                <a:lnTo>
                  <a:pt x="126" y="590"/>
                </a:lnTo>
                <a:cubicBezTo>
                  <a:pt x="115" y="590"/>
                  <a:pt x="105" y="599"/>
                  <a:pt x="105" y="611"/>
                </a:cubicBezTo>
                <a:cubicBezTo>
                  <a:pt x="105" y="623"/>
                  <a:pt x="115" y="632"/>
                  <a:pt x="126" y="632"/>
                </a:cubicBezTo>
                <a:lnTo>
                  <a:pt x="126" y="716"/>
                </a:lnTo>
                <a:lnTo>
                  <a:pt x="42" y="716"/>
                </a:lnTo>
                <a:lnTo>
                  <a:pt x="42" y="127"/>
                </a:lnTo>
                <a:lnTo>
                  <a:pt x="126" y="127"/>
                </a:lnTo>
                <a:lnTo>
                  <a:pt x="126" y="590"/>
                </a:lnTo>
                <a:close/>
                <a:moveTo>
                  <a:pt x="379" y="42"/>
                </a:moveTo>
                <a:lnTo>
                  <a:pt x="546" y="42"/>
                </a:lnTo>
                <a:cubicBezTo>
                  <a:pt x="569" y="42"/>
                  <a:pt x="588" y="61"/>
                  <a:pt x="588" y="84"/>
                </a:cubicBezTo>
                <a:lnTo>
                  <a:pt x="337" y="84"/>
                </a:lnTo>
                <a:cubicBezTo>
                  <a:pt x="337" y="61"/>
                  <a:pt x="356" y="42"/>
                  <a:pt x="379" y="42"/>
                </a:cubicBezTo>
                <a:close/>
                <a:moveTo>
                  <a:pt x="883" y="84"/>
                </a:moveTo>
                <a:lnTo>
                  <a:pt x="630" y="84"/>
                </a:lnTo>
                <a:cubicBezTo>
                  <a:pt x="630" y="38"/>
                  <a:pt x="592" y="0"/>
                  <a:pt x="546" y="0"/>
                </a:cubicBezTo>
                <a:lnTo>
                  <a:pt x="379" y="0"/>
                </a:lnTo>
                <a:cubicBezTo>
                  <a:pt x="332" y="0"/>
                  <a:pt x="294" y="38"/>
                  <a:pt x="294" y="84"/>
                </a:cubicBezTo>
                <a:lnTo>
                  <a:pt x="42" y="84"/>
                </a:lnTo>
                <a:cubicBezTo>
                  <a:pt x="18" y="84"/>
                  <a:pt x="0" y="103"/>
                  <a:pt x="0" y="127"/>
                </a:cubicBezTo>
                <a:lnTo>
                  <a:pt x="0" y="716"/>
                </a:lnTo>
                <a:cubicBezTo>
                  <a:pt x="0" y="739"/>
                  <a:pt x="18" y="758"/>
                  <a:pt x="42" y="758"/>
                </a:cubicBezTo>
                <a:lnTo>
                  <a:pt x="883" y="758"/>
                </a:lnTo>
                <a:cubicBezTo>
                  <a:pt x="906" y="758"/>
                  <a:pt x="925" y="739"/>
                  <a:pt x="925" y="716"/>
                </a:cubicBezTo>
                <a:lnTo>
                  <a:pt x="925" y="127"/>
                </a:lnTo>
                <a:cubicBezTo>
                  <a:pt x="925" y="103"/>
                  <a:pt x="906" y="84"/>
                  <a:pt x="883"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3265"/>
          </a:p>
        </p:txBody>
      </p:sp>
      <p:sp>
        <p:nvSpPr>
          <p:cNvPr id="4" name="TextBox 3">
            <a:extLst>
              <a:ext uri="{FF2B5EF4-FFF2-40B4-BE49-F238E27FC236}">
                <a16:creationId xmlns:a16="http://schemas.microsoft.com/office/drawing/2014/main" id="{39D9133C-EE8D-5B49-84F1-9233C0BA5466}"/>
              </a:ext>
            </a:extLst>
          </p:cNvPr>
          <p:cNvSpPr txBox="1"/>
          <p:nvPr/>
        </p:nvSpPr>
        <p:spPr>
          <a:xfrm>
            <a:off x="4505838" y="318129"/>
            <a:ext cx="3156313" cy="656590"/>
          </a:xfrm>
          <a:prstGeom prst="rect">
            <a:avLst/>
          </a:prstGeom>
          <a:noFill/>
        </p:spPr>
        <p:txBody>
          <a:bodyPr wrap="none" rtlCol="0" anchor="b">
            <a:spAutoFit/>
          </a:bodyPr>
          <a:lstStyle/>
          <a:p>
            <a:pPr algn="ctr">
              <a:lnSpc>
                <a:spcPts val="4440"/>
              </a:lnSpc>
            </a:pPr>
            <a:r>
              <a:rPr lang="en-US" sz="3700" b="1" spc="-145" dirty="0">
                <a:solidFill>
                  <a:schemeClr val="tx2"/>
                </a:solidFill>
                <a:latin typeface="Source Sans Pro" panose="020B0503030403020204" pitchFamily="34" charset="0"/>
                <a:ea typeface="Source Sans Pro" panose="020B0503030403020204" pitchFamily="34" charset="0"/>
              </a:rPr>
              <a:t>VENN DIAGRAM</a:t>
            </a:r>
          </a:p>
        </p:txBody>
      </p:sp>
      <p:sp>
        <p:nvSpPr>
          <p:cNvPr id="5" name="TextBox 4">
            <a:extLst>
              <a:ext uri="{FF2B5EF4-FFF2-40B4-BE49-F238E27FC236}">
                <a16:creationId xmlns:a16="http://schemas.microsoft.com/office/drawing/2014/main" id="{515635FA-637D-2E48-9F1D-A8DA0D804CD2}"/>
              </a:ext>
            </a:extLst>
          </p:cNvPr>
          <p:cNvSpPr txBox="1"/>
          <p:nvPr/>
        </p:nvSpPr>
        <p:spPr>
          <a:xfrm>
            <a:off x="4737455" y="930827"/>
            <a:ext cx="2731838" cy="335989"/>
          </a:xfrm>
          <a:prstGeom prst="rect">
            <a:avLst/>
          </a:prstGeom>
          <a:noFill/>
        </p:spPr>
        <p:txBody>
          <a:bodyPr wrap="none" rtlCol="0" anchor="t">
            <a:spAutoFit/>
          </a:bodyPr>
          <a:lstStyle/>
          <a:p>
            <a:pPr algn="ctr">
              <a:lnSpc>
                <a:spcPts val="1920"/>
              </a:lnSpc>
            </a:pPr>
            <a:r>
              <a:rPr lang="en-US" sz="1600" spc="25" dirty="0">
                <a:latin typeface="Source Sans Pro" panose="020B0503030403020204" pitchFamily="34" charset="0"/>
                <a:ea typeface="Source Sans Pro" panose="020B0503030403020204" pitchFamily="34" charset="0"/>
              </a:rPr>
              <a:t>WRITE YOUR SUBTITLE HERE</a:t>
            </a:r>
          </a:p>
        </p:txBody>
      </p:sp>
      <p:sp>
        <p:nvSpPr>
          <p:cNvPr id="6" name="TextBox 5">
            <a:extLst>
              <a:ext uri="{FF2B5EF4-FFF2-40B4-BE49-F238E27FC236}">
                <a16:creationId xmlns:a16="http://schemas.microsoft.com/office/drawing/2014/main" id="{7773FDEF-CEE9-9A41-BABE-C0F8896D76AD}"/>
              </a:ext>
            </a:extLst>
          </p:cNvPr>
          <p:cNvSpPr txBox="1"/>
          <p:nvPr/>
        </p:nvSpPr>
        <p:spPr>
          <a:xfrm>
            <a:off x="5277107" y="2740609"/>
            <a:ext cx="866263" cy="553998"/>
          </a:xfrm>
          <a:prstGeom prst="rect">
            <a:avLst/>
          </a:prstGeom>
          <a:noFill/>
        </p:spPr>
        <p:txBody>
          <a:bodyPr wrap="none" rtlCol="0" anchor="ctr">
            <a:spAutoFit/>
          </a:bodyPr>
          <a:lstStyle/>
          <a:p>
            <a:pPr algn="ctr"/>
            <a:r>
              <a:rPr lang="en-US" sz="3000" b="1" spc="-145" dirty="0">
                <a:solidFill>
                  <a:schemeClr val="bg1"/>
                </a:solidFill>
                <a:latin typeface="Source Sans Pro" panose="020B0503030403020204" pitchFamily="34" charset="0"/>
                <a:ea typeface="Source Sans Pro" panose="020B0503030403020204" pitchFamily="34" charset="0"/>
              </a:rPr>
              <a:t>65%</a:t>
            </a:r>
          </a:p>
        </p:txBody>
      </p:sp>
      <p:sp>
        <p:nvSpPr>
          <p:cNvPr id="7" name="TextBox 6">
            <a:extLst>
              <a:ext uri="{FF2B5EF4-FFF2-40B4-BE49-F238E27FC236}">
                <a16:creationId xmlns:a16="http://schemas.microsoft.com/office/drawing/2014/main" id="{7E7D44DF-26D6-564E-92E0-3D3FB76CEDDD}"/>
              </a:ext>
            </a:extLst>
          </p:cNvPr>
          <p:cNvSpPr txBox="1"/>
          <p:nvPr/>
        </p:nvSpPr>
        <p:spPr>
          <a:xfrm>
            <a:off x="6052961" y="5296773"/>
            <a:ext cx="866263" cy="553998"/>
          </a:xfrm>
          <a:prstGeom prst="rect">
            <a:avLst/>
          </a:prstGeom>
          <a:noFill/>
        </p:spPr>
        <p:txBody>
          <a:bodyPr wrap="none" rtlCol="0" anchor="ctr">
            <a:spAutoFit/>
          </a:bodyPr>
          <a:lstStyle/>
          <a:p>
            <a:pPr algn="ctr"/>
            <a:r>
              <a:rPr lang="en-US" sz="3000" b="1" spc="-145" dirty="0">
                <a:solidFill>
                  <a:schemeClr val="bg1"/>
                </a:solidFill>
                <a:latin typeface="Source Sans Pro" panose="020B0503030403020204" pitchFamily="34" charset="0"/>
                <a:ea typeface="Source Sans Pro" panose="020B0503030403020204" pitchFamily="34" charset="0"/>
              </a:rPr>
              <a:t>50%</a:t>
            </a:r>
          </a:p>
        </p:txBody>
      </p:sp>
      <p:sp>
        <p:nvSpPr>
          <p:cNvPr id="8" name="TextBox 7">
            <a:extLst>
              <a:ext uri="{FF2B5EF4-FFF2-40B4-BE49-F238E27FC236}">
                <a16:creationId xmlns:a16="http://schemas.microsoft.com/office/drawing/2014/main" id="{586527B2-F94F-1843-BD1B-EB03C59A3940}"/>
              </a:ext>
            </a:extLst>
          </p:cNvPr>
          <p:cNvSpPr txBox="1"/>
          <p:nvPr/>
        </p:nvSpPr>
        <p:spPr>
          <a:xfrm>
            <a:off x="5277106" y="5698555"/>
            <a:ext cx="866263" cy="553998"/>
          </a:xfrm>
          <a:prstGeom prst="rect">
            <a:avLst/>
          </a:prstGeom>
          <a:noFill/>
        </p:spPr>
        <p:txBody>
          <a:bodyPr wrap="none" rtlCol="0" anchor="ctr">
            <a:spAutoFit/>
          </a:bodyPr>
          <a:lstStyle/>
          <a:p>
            <a:pPr algn="ctr"/>
            <a:r>
              <a:rPr lang="en-US" sz="3000" b="1" spc="-145" dirty="0">
                <a:solidFill>
                  <a:schemeClr val="bg1"/>
                </a:solidFill>
                <a:latin typeface="Source Sans Pro" panose="020B0503030403020204" pitchFamily="34" charset="0"/>
                <a:ea typeface="Source Sans Pro" panose="020B0503030403020204" pitchFamily="34" charset="0"/>
              </a:rPr>
              <a:t>25%</a:t>
            </a:r>
          </a:p>
        </p:txBody>
      </p:sp>
      <p:sp>
        <p:nvSpPr>
          <p:cNvPr id="9" name="TextBox 8">
            <a:extLst>
              <a:ext uri="{FF2B5EF4-FFF2-40B4-BE49-F238E27FC236}">
                <a16:creationId xmlns:a16="http://schemas.microsoft.com/office/drawing/2014/main" id="{25F463BE-7F3F-A747-8B3C-E8DEA9D7E669}"/>
              </a:ext>
            </a:extLst>
          </p:cNvPr>
          <p:cNvSpPr txBox="1"/>
          <p:nvPr/>
        </p:nvSpPr>
        <p:spPr>
          <a:xfrm>
            <a:off x="742750" y="2823735"/>
            <a:ext cx="1434937" cy="1232260"/>
          </a:xfrm>
          <a:prstGeom prst="rect">
            <a:avLst/>
          </a:prstGeom>
          <a:noFill/>
        </p:spPr>
        <p:txBody>
          <a:bodyPr wrap="square" rtlCol="0" anchor="t">
            <a:spAutoFit/>
          </a:bodyPr>
          <a:lstStyle/>
          <a:p>
            <a:pPr algn="r">
              <a:lnSpc>
                <a:spcPts val="1800"/>
              </a:lnSpc>
            </a:pPr>
            <a:r>
              <a:rPr lang="en-US" sz="1300" spc="-15" dirty="0">
                <a:latin typeface="Source Sans Pro" panose="020B0503030403020204" pitchFamily="34" charset="0"/>
                <a:ea typeface="Source Sans Pro" panose="020B0503030403020204" pitchFamily="34" charset="0"/>
              </a:rPr>
              <a:t>The business was growing so quickly it was getting new customers faster.</a:t>
            </a:r>
          </a:p>
        </p:txBody>
      </p:sp>
      <p:sp>
        <p:nvSpPr>
          <p:cNvPr id="10" name="TextBox 9">
            <a:extLst>
              <a:ext uri="{FF2B5EF4-FFF2-40B4-BE49-F238E27FC236}">
                <a16:creationId xmlns:a16="http://schemas.microsoft.com/office/drawing/2014/main" id="{6906C48A-5FED-E145-9B68-FAFCF66CC250}"/>
              </a:ext>
            </a:extLst>
          </p:cNvPr>
          <p:cNvSpPr txBox="1"/>
          <p:nvPr/>
        </p:nvSpPr>
        <p:spPr>
          <a:xfrm>
            <a:off x="1604452" y="2461876"/>
            <a:ext cx="573235" cy="334002"/>
          </a:xfrm>
          <a:prstGeom prst="rect">
            <a:avLst/>
          </a:prstGeom>
          <a:noFill/>
        </p:spPr>
        <p:txBody>
          <a:bodyPr wrap="none" rtlCol="0" anchor="b">
            <a:spAutoFit/>
          </a:bodyPr>
          <a:lstStyle/>
          <a:p>
            <a:pPr algn="r">
              <a:lnSpc>
                <a:spcPts val="2160"/>
              </a:lnSpc>
            </a:pPr>
            <a:r>
              <a:rPr lang="en-US" sz="900" b="1" spc="-15" dirty="0">
                <a:solidFill>
                  <a:schemeClr val="tx2"/>
                </a:solidFill>
                <a:latin typeface="Source Sans Pro" panose="020B0503030403020204" pitchFamily="34" charset="0"/>
                <a:ea typeface="Source Sans Pro" panose="020B0503030403020204" pitchFamily="34" charset="0"/>
              </a:rPr>
              <a:t>Identify</a:t>
            </a:r>
          </a:p>
        </p:txBody>
      </p:sp>
      <p:sp>
        <p:nvSpPr>
          <p:cNvPr id="13" name="TextBox 12">
            <a:extLst>
              <a:ext uri="{FF2B5EF4-FFF2-40B4-BE49-F238E27FC236}">
                <a16:creationId xmlns:a16="http://schemas.microsoft.com/office/drawing/2014/main" id="{5DEBF441-B5B4-4C4D-8B78-8B7515CA3EFB}"/>
              </a:ext>
            </a:extLst>
          </p:cNvPr>
          <p:cNvSpPr txBox="1"/>
          <p:nvPr/>
        </p:nvSpPr>
        <p:spPr>
          <a:xfrm>
            <a:off x="10014776" y="2823735"/>
            <a:ext cx="1462891" cy="1001428"/>
          </a:xfrm>
          <a:prstGeom prst="rect">
            <a:avLst/>
          </a:prstGeom>
          <a:noFill/>
        </p:spPr>
        <p:txBody>
          <a:bodyPr wrap="square" rtlCol="0" anchor="t">
            <a:spAutoFit/>
          </a:bodyPr>
          <a:lstStyle/>
          <a:p>
            <a:pPr>
              <a:lnSpc>
                <a:spcPts val="1800"/>
              </a:lnSpc>
            </a:pPr>
            <a:r>
              <a:rPr lang="en-US" sz="1300" spc="-15" dirty="0">
                <a:latin typeface="Source Sans Pro" panose="020B0503030403020204" pitchFamily="34" charset="0"/>
                <a:ea typeface="Source Sans Pro" panose="020B0503030403020204" pitchFamily="34" charset="0"/>
              </a:rPr>
              <a:t>The business was growing so quickly it was getting new customers faster.</a:t>
            </a:r>
          </a:p>
        </p:txBody>
      </p:sp>
      <p:sp>
        <p:nvSpPr>
          <p:cNvPr id="14" name="TextBox 13">
            <a:extLst>
              <a:ext uri="{FF2B5EF4-FFF2-40B4-BE49-F238E27FC236}">
                <a16:creationId xmlns:a16="http://schemas.microsoft.com/office/drawing/2014/main" id="{806BCF25-7473-3146-81C6-92C8FC1B6C64}"/>
              </a:ext>
            </a:extLst>
          </p:cNvPr>
          <p:cNvSpPr txBox="1"/>
          <p:nvPr/>
        </p:nvSpPr>
        <p:spPr>
          <a:xfrm>
            <a:off x="10011863" y="2466688"/>
            <a:ext cx="724878" cy="334002"/>
          </a:xfrm>
          <a:prstGeom prst="rect">
            <a:avLst/>
          </a:prstGeom>
          <a:noFill/>
        </p:spPr>
        <p:txBody>
          <a:bodyPr wrap="none" rtlCol="0" anchor="b">
            <a:spAutoFit/>
          </a:bodyPr>
          <a:lstStyle/>
          <a:p>
            <a:pPr>
              <a:lnSpc>
                <a:spcPts val="2160"/>
              </a:lnSpc>
            </a:pPr>
            <a:r>
              <a:rPr lang="en-US" sz="900" b="1" spc="-15" dirty="0">
                <a:solidFill>
                  <a:schemeClr val="tx2"/>
                </a:solidFill>
                <a:latin typeface="Source Sans Pro" panose="020B0503030403020204" pitchFamily="34" charset="0"/>
                <a:ea typeface="Source Sans Pro" panose="020B0503030403020204" pitchFamily="34" charset="0"/>
              </a:rPr>
              <a:t>Innovation</a:t>
            </a:r>
          </a:p>
        </p:txBody>
      </p:sp>
      <p:sp>
        <p:nvSpPr>
          <p:cNvPr id="15" name="TextBox 14">
            <a:extLst>
              <a:ext uri="{FF2B5EF4-FFF2-40B4-BE49-F238E27FC236}">
                <a16:creationId xmlns:a16="http://schemas.microsoft.com/office/drawing/2014/main" id="{03504085-4CC9-8741-A12D-0C0386ABBC1F}"/>
              </a:ext>
            </a:extLst>
          </p:cNvPr>
          <p:cNvSpPr txBox="1"/>
          <p:nvPr/>
        </p:nvSpPr>
        <p:spPr>
          <a:xfrm>
            <a:off x="742750" y="5037546"/>
            <a:ext cx="1434937" cy="1232260"/>
          </a:xfrm>
          <a:prstGeom prst="rect">
            <a:avLst/>
          </a:prstGeom>
          <a:noFill/>
        </p:spPr>
        <p:txBody>
          <a:bodyPr wrap="square" rtlCol="0" anchor="t">
            <a:spAutoFit/>
          </a:bodyPr>
          <a:lstStyle/>
          <a:p>
            <a:pPr algn="r">
              <a:lnSpc>
                <a:spcPts val="1800"/>
              </a:lnSpc>
            </a:pPr>
            <a:r>
              <a:rPr lang="en-US" sz="1300" spc="-15" dirty="0">
                <a:latin typeface="Source Sans Pro" panose="020B0503030403020204" pitchFamily="34" charset="0"/>
                <a:ea typeface="Source Sans Pro" panose="020B0503030403020204" pitchFamily="34" charset="0"/>
              </a:rPr>
              <a:t>The business was growing so quickly it was getting new customers faster.</a:t>
            </a:r>
          </a:p>
        </p:txBody>
      </p:sp>
      <p:sp>
        <p:nvSpPr>
          <p:cNvPr id="16" name="TextBox 15">
            <a:extLst>
              <a:ext uri="{FF2B5EF4-FFF2-40B4-BE49-F238E27FC236}">
                <a16:creationId xmlns:a16="http://schemas.microsoft.com/office/drawing/2014/main" id="{515B9CD5-3DB8-5E4F-ACB8-743639F4BFE1}"/>
              </a:ext>
            </a:extLst>
          </p:cNvPr>
          <p:cNvSpPr txBox="1"/>
          <p:nvPr/>
        </p:nvSpPr>
        <p:spPr>
          <a:xfrm>
            <a:off x="1347010" y="4675686"/>
            <a:ext cx="830677" cy="334002"/>
          </a:xfrm>
          <a:prstGeom prst="rect">
            <a:avLst/>
          </a:prstGeom>
          <a:noFill/>
        </p:spPr>
        <p:txBody>
          <a:bodyPr wrap="none" rtlCol="0" anchor="b">
            <a:spAutoFit/>
          </a:bodyPr>
          <a:lstStyle/>
          <a:p>
            <a:pPr algn="r">
              <a:lnSpc>
                <a:spcPts val="2160"/>
              </a:lnSpc>
            </a:pPr>
            <a:r>
              <a:rPr lang="en-US" sz="900" b="1" spc="-15" dirty="0">
                <a:solidFill>
                  <a:schemeClr val="tx2"/>
                </a:solidFill>
                <a:latin typeface="Source Sans Pro" panose="020B0503030403020204" pitchFamily="34" charset="0"/>
                <a:ea typeface="Source Sans Pro" panose="020B0503030403020204" pitchFamily="34" charset="0"/>
              </a:rPr>
              <a:t>Management</a:t>
            </a:r>
          </a:p>
        </p:txBody>
      </p:sp>
    </p:spTree>
    <p:extLst>
      <p:ext uri="{BB962C8B-B14F-4D97-AF65-F5344CB8AC3E}">
        <p14:creationId xmlns:p14="http://schemas.microsoft.com/office/powerpoint/2010/main" val="165814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3B2ED6EF-4E8D-47D5-A141-ED4D68D060F4}"/>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9F26AD41-4EE5-5790-DB37-3B40898125E5}"/>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B4CF1A-9048-8A4C-893F-E59C5A5997E9}"/>
              </a:ext>
            </a:extLst>
          </p:cNvPr>
          <p:cNvSpPr/>
          <p:nvPr/>
        </p:nvSpPr>
        <p:spPr>
          <a:xfrm>
            <a:off x="1588" y="-743"/>
            <a:ext cx="1218882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Freeform 31">
            <a:extLst>
              <a:ext uri="{FF2B5EF4-FFF2-40B4-BE49-F238E27FC236}">
                <a16:creationId xmlns:a16="http://schemas.microsoft.com/office/drawing/2014/main" id="{6F0EF1FC-7F08-E740-BAD3-F7BF00A99C7C}"/>
              </a:ext>
            </a:extLst>
          </p:cNvPr>
          <p:cNvSpPr/>
          <p:nvPr/>
        </p:nvSpPr>
        <p:spPr>
          <a:xfrm rot="18900000">
            <a:off x="491279" y="-732899"/>
            <a:ext cx="3669147" cy="3669147"/>
          </a:xfrm>
          <a:custGeom>
            <a:avLst/>
            <a:gdLst>
              <a:gd name="connsiteX0" fmla="*/ 3151255 w 7338294"/>
              <a:gd name="connsiteY0" fmla="*/ 0 h 7338294"/>
              <a:gd name="connsiteX1" fmla="*/ 7338294 w 7338294"/>
              <a:gd name="connsiteY1" fmla="*/ 4187038 h 7338294"/>
              <a:gd name="connsiteX2" fmla="*/ 7338294 w 7338294"/>
              <a:gd name="connsiteY2" fmla="*/ 6115221 h 7338294"/>
              <a:gd name="connsiteX3" fmla="*/ 6115221 w 7338294"/>
              <a:gd name="connsiteY3" fmla="*/ 7338294 h 7338294"/>
              <a:gd name="connsiteX4" fmla="*/ 1223073 w 7338294"/>
              <a:gd name="connsiteY4" fmla="*/ 7338294 h 7338294"/>
              <a:gd name="connsiteX5" fmla="*/ 0 w 7338294"/>
              <a:gd name="connsiteY5" fmla="*/ 6115221 h 7338294"/>
              <a:gd name="connsiteX6" fmla="*/ 0 w 7338294"/>
              <a:gd name="connsiteY6" fmla="*/ 1223073 h 7338294"/>
              <a:gd name="connsiteX7" fmla="*/ 1223073 w 7338294"/>
              <a:gd name="connsiteY7" fmla="*/ 0 h 73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294" h="7338294">
                <a:moveTo>
                  <a:pt x="3151255" y="0"/>
                </a:moveTo>
                <a:lnTo>
                  <a:pt x="7338294" y="4187038"/>
                </a:lnTo>
                <a:lnTo>
                  <a:pt x="7338294" y="6115221"/>
                </a:lnTo>
                <a:cubicBezTo>
                  <a:pt x="7338294" y="6790706"/>
                  <a:pt x="6790706" y="7338294"/>
                  <a:pt x="6115221" y="7338294"/>
                </a:cubicBezTo>
                <a:lnTo>
                  <a:pt x="1223073" y="7338294"/>
                </a:lnTo>
                <a:cubicBezTo>
                  <a:pt x="547588" y="7338294"/>
                  <a:pt x="0" y="6790706"/>
                  <a:pt x="0" y="6115221"/>
                </a:cubicBezTo>
                <a:lnTo>
                  <a:pt x="0" y="1223073"/>
                </a:lnTo>
                <a:cubicBezTo>
                  <a:pt x="0" y="547588"/>
                  <a:pt x="547588" y="0"/>
                  <a:pt x="122307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p>
        </p:txBody>
      </p:sp>
      <p:sp>
        <p:nvSpPr>
          <p:cNvPr id="33" name="Freeform 32">
            <a:extLst>
              <a:ext uri="{FF2B5EF4-FFF2-40B4-BE49-F238E27FC236}">
                <a16:creationId xmlns:a16="http://schemas.microsoft.com/office/drawing/2014/main" id="{60A4DE07-EBAE-B34A-9162-45DF2BE16B90}"/>
              </a:ext>
            </a:extLst>
          </p:cNvPr>
          <p:cNvSpPr/>
          <p:nvPr/>
        </p:nvSpPr>
        <p:spPr>
          <a:xfrm rot="8100000">
            <a:off x="7496827" y="5131542"/>
            <a:ext cx="2192870" cy="2192870"/>
          </a:xfrm>
          <a:custGeom>
            <a:avLst/>
            <a:gdLst>
              <a:gd name="connsiteX0" fmla="*/ 3151255 w 7338294"/>
              <a:gd name="connsiteY0" fmla="*/ 0 h 7338294"/>
              <a:gd name="connsiteX1" fmla="*/ 7338294 w 7338294"/>
              <a:gd name="connsiteY1" fmla="*/ 4187038 h 7338294"/>
              <a:gd name="connsiteX2" fmla="*/ 7338294 w 7338294"/>
              <a:gd name="connsiteY2" fmla="*/ 6115221 h 7338294"/>
              <a:gd name="connsiteX3" fmla="*/ 6115221 w 7338294"/>
              <a:gd name="connsiteY3" fmla="*/ 7338294 h 7338294"/>
              <a:gd name="connsiteX4" fmla="*/ 1223073 w 7338294"/>
              <a:gd name="connsiteY4" fmla="*/ 7338294 h 7338294"/>
              <a:gd name="connsiteX5" fmla="*/ 0 w 7338294"/>
              <a:gd name="connsiteY5" fmla="*/ 6115221 h 7338294"/>
              <a:gd name="connsiteX6" fmla="*/ 0 w 7338294"/>
              <a:gd name="connsiteY6" fmla="*/ 1223073 h 7338294"/>
              <a:gd name="connsiteX7" fmla="*/ 1223073 w 7338294"/>
              <a:gd name="connsiteY7" fmla="*/ 0 h 73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294" h="7338294">
                <a:moveTo>
                  <a:pt x="3151255" y="0"/>
                </a:moveTo>
                <a:lnTo>
                  <a:pt x="7338294" y="4187038"/>
                </a:lnTo>
                <a:lnTo>
                  <a:pt x="7338294" y="6115221"/>
                </a:lnTo>
                <a:cubicBezTo>
                  <a:pt x="7338294" y="6790706"/>
                  <a:pt x="6790706" y="7338294"/>
                  <a:pt x="6115221" y="7338294"/>
                </a:cubicBezTo>
                <a:lnTo>
                  <a:pt x="1223073" y="7338294"/>
                </a:lnTo>
                <a:cubicBezTo>
                  <a:pt x="547588" y="7338294"/>
                  <a:pt x="0" y="6790706"/>
                  <a:pt x="0" y="6115221"/>
                </a:cubicBezTo>
                <a:lnTo>
                  <a:pt x="0" y="1223073"/>
                </a:lnTo>
                <a:cubicBezTo>
                  <a:pt x="0" y="547588"/>
                  <a:pt x="547588" y="0"/>
                  <a:pt x="122307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4" name="Freeform 33">
            <a:extLst>
              <a:ext uri="{FF2B5EF4-FFF2-40B4-BE49-F238E27FC236}">
                <a16:creationId xmlns:a16="http://schemas.microsoft.com/office/drawing/2014/main" id="{E1978D27-29AD-F141-BEFB-EC58744BE77D}"/>
              </a:ext>
            </a:extLst>
          </p:cNvPr>
          <p:cNvSpPr/>
          <p:nvPr/>
        </p:nvSpPr>
        <p:spPr>
          <a:xfrm rot="18900000">
            <a:off x="8960224" y="-439642"/>
            <a:ext cx="2192870" cy="2192870"/>
          </a:xfrm>
          <a:custGeom>
            <a:avLst/>
            <a:gdLst>
              <a:gd name="connsiteX0" fmla="*/ 3151255 w 7338294"/>
              <a:gd name="connsiteY0" fmla="*/ 0 h 7338294"/>
              <a:gd name="connsiteX1" fmla="*/ 7338294 w 7338294"/>
              <a:gd name="connsiteY1" fmla="*/ 4187038 h 7338294"/>
              <a:gd name="connsiteX2" fmla="*/ 7338294 w 7338294"/>
              <a:gd name="connsiteY2" fmla="*/ 6115221 h 7338294"/>
              <a:gd name="connsiteX3" fmla="*/ 6115221 w 7338294"/>
              <a:gd name="connsiteY3" fmla="*/ 7338294 h 7338294"/>
              <a:gd name="connsiteX4" fmla="*/ 1223073 w 7338294"/>
              <a:gd name="connsiteY4" fmla="*/ 7338294 h 7338294"/>
              <a:gd name="connsiteX5" fmla="*/ 0 w 7338294"/>
              <a:gd name="connsiteY5" fmla="*/ 6115221 h 7338294"/>
              <a:gd name="connsiteX6" fmla="*/ 0 w 7338294"/>
              <a:gd name="connsiteY6" fmla="*/ 1223073 h 7338294"/>
              <a:gd name="connsiteX7" fmla="*/ 1223073 w 7338294"/>
              <a:gd name="connsiteY7" fmla="*/ 0 h 733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8294" h="7338294">
                <a:moveTo>
                  <a:pt x="3151255" y="0"/>
                </a:moveTo>
                <a:lnTo>
                  <a:pt x="7338294" y="4187038"/>
                </a:lnTo>
                <a:lnTo>
                  <a:pt x="7338294" y="6115221"/>
                </a:lnTo>
                <a:cubicBezTo>
                  <a:pt x="7338294" y="6790706"/>
                  <a:pt x="6790706" y="7338294"/>
                  <a:pt x="6115221" y="7338294"/>
                </a:cubicBezTo>
                <a:lnTo>
                  <a:pt x="1223073" y="7338294"/>
                </a:lnTo>
                <a:cubicBezTo>
                  <a:pt x="547588" y="7338294"/>
                  <a:pt x="0" y="6790706"/>
                  <a:pt x="0" y="6115221"/>
                </a:cubicBezTo>
                <a:lnTo>
                  <a:pt x="0" y="1223073"/>
                </a:lnTo>
                <a:cubicBezTo>
                  <a:pt x="0" y="547588"/>
                  <a:pt x="547588" y="0"/>
                  <a:pt x="122307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10" name="Freeform 9">
            <a:extLst>
              <a:ext uri="{FF2B5EF4-FFF2-40B4-BE49-F238E27FC236}">
                <a16:creationId xmlns:a16="http://schemas.microsoft.com/office/drawing/2014/main" id="{7388FBC6-E8CC-ED4F-A477-DCD53348B9D7}"/>
              </a:ext>
            </a:extLst>
          </p:cNvPr>
          <p:cNvSpPr/>
          <p:nvPr/>
        </p:nvSpPr>
        <p:spPr>
          <a:xfrm>
            <a:off x="3847940" y="2078147"/>
            <a:ext cx="6650766" cy="2335529"/>
          </a:xfrm>
          <a:custGeom>
            <a:avLst/>
            <a:gdLst>
              <a:gd name="connsiteX0" fmla="*/ 0 w 15521428"/>
              <a:gd name="connsiteY0" fmla="*/ 0 h 4017819"/>
              <a:gd name="connsiteX1" fmla="*/ 12929008 w 15521428"/>
              <a:gd name="connsiteY1" fmla="*/ 0 h 4017819"/>
              <a:gd name="connsiteX2" fmla="*/ 12929008 w 15521428"/>
              <a:gd name="connsiteY2" fmla="*/ 1 h 4017819"/>
              <a:gd name="connsiteX3" fmla="*/ 14856398 w 15521428"/>
              <a:gd name="connsiteY3" fmla="*/ 1 h 4017819"/>
              <a:gd name="connsiteX4" fmla="*/ 15521428 w 15521428"/>
              <a:gd name="connsiteY4" fmla="*/ 665032 h 4017819"/>
              <a:gd name="connsiteX5" fmla="*/ 14219100 w 15521428"/>
              <a:gd name="connsiteY5" fmla="*/ 3408206 h 4017819"/>
              <a:gd name="connsiteX6" fmla="*/ 13110724 w 15521428"/>
              <a:gd name="connsiteY6" fmla="*/ 4017819 h 4017819"/>
              <a:gd name="connsiteX7" fmla="*/ 11891552 w 15521428"/>
              <a:gd name="connsiteY7" fmla="*/ 3990110 h 4017819"/>
              <a:gd name="connsiteX8" fmla="*/ 11891542 w 15521428"/>
              <a:gd name="connsiteY8" fmla="*/ 3990109 h 4017819"/>
              <a:gd name="connsiteX9" fmla="*/ 0 w 15521428"/>
              <a:gd name="connsiteY9" fmla="*/ 3990109 h 401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1428" h="4017819">
                <a:moveTo>
                  <a:pt x="0" y="0"/>
                </a:moveTo>
                <a:lnTo>
                  <a:pt x="12929008" y="0"/>
                </a:lnTo>
                <a:lnTo>
                  <a:pt x="12929008" y="1"/>
                </a:lnTo>
                <a:lnTo>
                  <a:pt x="14856398" y="1"/>
                </a:lnTo>
                <a:cubicBezTo>
                  <a:pt x="15223684" y="1"/>
                  <a:pt x="15521428" y="297746"/>
                  <a:pt x="15521428" y="665032"/>
                </a:cubicBezTo>
                <a:lnTo>
                  <a:pt x="14219100" y="3408206"/>
                </a:lnTo>
                <a:cubicBezTo>
                  <a:pt x="14080556" y="3858619"/>
                  <a:pt x="13478012" y="4017819"/>
                  <a:pt x="13110724" y="4017819"/>
                </a:cubicBezTo>
                <a:cubicBezTo>
                  <a:pt x="12122444" y="4017819"/>
                  <a:pt x="12879832" y="3990110"/>
                  <a:pt x="11891552" y="3990110"/>
                </a:cubicBezTo>
                <a:lnTo>
                  <a:pt x="11891542" y="3990109"/>
                </a:lnTo>
                <a:lnTo>
                  <a:pt x="0" y="399010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6" name="Rounded Rectangle 5">
            <a:extLst>
              <a:ext uri="{FF2B5EF4-FFF2-40B4-BE49-F238E27FC236}">
                <a16:creationId xmlns:a16="http://schemas.microsoft.com/office/drawing/2014/main" id="{59C09B57-DBFC-4445-B053-C9D8BE9FD727}"/>
              </a:ext>
            </a:extLst>
          </p:cNvPr>
          <p:cNvSpPr/>
          <p:nvPr/>
        </p:nvSpPr>
        <p:spPr>
          <a:xfrm rot="18900000">
            <a:off x="1335826" y="3676627"/>
            <a:ext cx="1410717" cy="1410717"/>
          </a:xfrm>
          <a:prstGeom prst="round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Freeform 19">
            <a:extLst>
              <a:ext uri="{FF2B5EF4-FFF2-40B4-BE49-F238E27FC236}">
                <a16:creationId xmlns:a16="http://schemas.microsoft.com/office/drawing/2014/main" id="{9423DAD1-BFD3-3B4B-8084-9027F24EB659}"/>
              </a:ext>
            </a:extLst>
          </p:cNvPr>
          <p:cNvSpPr/>
          <p:nvPr/>
        </p:nvSpPr>
        <p:spPr>
          <a:xfrm rot="2736777">
            <a:off x="4909425" y="533469"/>
            <a:ext cx="3178720" cy="3213558"/>
          </a:xfrm>
          <a:custGeom>
            <a:avLst/>
            <a:gdLst>
              <a:gd name="connsiteX0" fmla="*/ 0 w 6357439"/>
              <a:gd name="connsiteY0" fmla="*/ 5652509 h 6427115"/>
              <a:gd name="connsiteX1" fmla="*/ 4817825 w 6357439"/>
              <a:gd name="connsiteY1" fmla="*/ 834686 h 6427115"/>
              <a:gd name="connsiteX2" fmla="*/ 4817825 w 6357439"/>
              <a:gd name="connsiteY2" fmla="*/ 1270936 h 6427115"/>
              <a:gd name="connsiteX3" fmla="*/ 4892276 w 6357439"/>
              <a:gd name="connsiteY3" fmla="*/ 1450677 h 6427115"/>
              <a:gd name="connsiteX4" fmla="*/ 4892277 w 6357439"/>
              <a:gd name="connsiteY4" fmla="*/ 1450677 h 6427115"/>
              <a:gd name="connsiteX5" fmla="*/ 4837801 w 6357439"/>
              <a:gd name="connsiteY5" fmla="*/ 1369879 h 6427115"/>
              <a:gd name="connsiteX6" fmla="*/ 4817825 w 6357439"/>
              <a:gd name="connsiteY6" fmla="*/ 1270936 h 6427115"/>
              <a:gd name="connsiteX7" fmla="*/ 4817825 w 6357439"/>
              <a:gd name="connsiteY7" fmla="*/ 834686 h 6427115"/>
              <a:gd name="connsiteX8" fmla="*/ 5652511 w 6357439"/>
              <a:gd name="connsiteY8" fmla="*/ 0 h 6427115"/>
              <a:gd name="connsiteX9" fmla="*/ 5847831 w 6357439"/>
              <a:gd name="connsiteY9" fmla="*/ 0 h 6427115"/>
              <a:gd name="connsiteX10" fmla="*/ 5847832 w 6357439"/>
              <a:gd name="connsiteY10" fmla="*/ 1 h 6427115"/>
              <a:gd name="connsiteX11" fmla="*/ 6103244 w 6357439"/>
              <a:gd name="connsiteY11" fmla="*/ 0 h 6427115"/>
              <a:gd name="connsiteX12" fmla="*/ 6357438 w 6357439"/>
              <a:gd name="connsiteY12" fmla="*/ 254194 h 6427115"/>
              <a:gd name="connsiteX13" fmla="*/ 6357437 w 6357439"/>
              <a:gd name="connsiteY13" fmla="*/ 509606 h 6427115"/>
              <a:gd name="connsiteX14" fmla="*/ 6357439 w 6357439"/>
              <a:gd name="connsiteY14" fmla="*/ 509608 h 6427115"/>
              <a:gd name="connsiteX15" fmla="*/ 6357438 w 6357439"/>
              <a:gd name="connsiteY15" fmla="*/ 844281 h 6427115"/>
              <a:gd name="connsiteX16" fmla="*/ 5676591 w 6357439"/>
              <a:gd name="connsiteY16" fmla="*/ 1525129 h 6427115"/>
              <a:gd name="connsiteX17" fmla="*/ 5676591 w 6357439"/>
              <a:gd name="connsiteY17" fmla="*/ 1525129 h 6427115"/>
              <a:gd name="connsiteX18" fmla="*/ 774605 w 6357439"/>
              <a:gd name="connsiteY18" fmla="*/ 6427115 h 642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7439" h="6427115">
                <a:moveTo>
                  <a:pt x="0" y="5652509"/>
                </a:moveTo>
                <a:lnTo>
                  <a:pt x="4817825" y="834686"/>
                </a:lnTo>
                <a:lnTo>
                  <a:pt x="4817825" y="1270936"/>
                </a:lnTo>
                <a:cubicBezTo>
                  <a:pt x="4817825" y="1341129"/>
                  <a:pt x="4846277" y="1404677"/>
                  <a:pt x="4892276" y="1450677"/>
                </a:cubicBezTo>
                <a:lnTo>
                  <a:pt x="4892277" y="1450677"/>
                </a:lnTo>
                <a:lnTo>
                  <a:pt x="4837801" y="1369879"/>
                </a:lnTo>
                <a:cubicBezTo>
                  <a:pt x="4824938" y="1339468"/>
                  <a:pt x="4817825" y="1306033"/>
                  <a:pt x="4817825" y="1270936"/>
                </a:cubicBezTo>
                <a:lnTo>
                  <a:pt x="4817825" y="834686"/>
                </a:lnTo>
                <a:lnTo>
                  <a:pt x="5652511" y="0"/>
                </a:lnTo>
                <a:lnTo>
                  <a:pt x="5847831" y="0"/>
                </a:lnTo>
                <a:lnTo>
                  <a:pt x="5847832" y="1"/>
                </a:lnTo>
                <a:lnTo>
                  <a:pt x="6103244" y="0"/>
                </a:lnTo>
                <a:cubicBezTo>
                  <a:pt x="6243633" y="-1"/>
                  <a:pt x="6357439" y="113805"/>
                  <a:pt x="6357438" y="254194"/>
                </a:cubicBezTo>
                <a:lnTo>
                  <a:pt x="6357437" y="509606"/>
                </a:lnTo>
                <a:lnTo>
                  <a:pt x="6357439" y="509608"/>
                </a:lnTo>
                <a:lnTo>
                  <a:pt x="6357438" y="844281"/>
                </a:lnTo>
                <a:lnTo>
                  <a:pt x="5676591" y="1525129"/>
                </a:lnTo>
                <a:lnTo>
                  <a:pt x="5676591" y="1525129"/>
                </a:lnTo>
                <a:lnTo>
                  <a:pt x="774605" y="64271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4" name="Rounded Rectangle 3">
            <a:extLst>
              <a:ext uri="{FF2B5EF4-FFF2-40B4-BE49-F238E27FC236}">
                <a16:creationId xmlns:a16="http://schemas.microsoft.com/office/drawing/2014/main" id="{DF8FB56D-4992-7446-86C0-845D12F87FDB}"/>
              </a:ext>
            </a:extLst>
          </p:cNvPr>
          <p:cNvSpPr/>
          <p:nvPr/>
        </p:nvSpPr>
        <p:spPr>
          <a:xfrm rot="18900000">
            <a:off x="1816381" y="1784106"/>
            <a:ext cx="2923612" cy="2923612"/>
          </a:xfrm>
          <a:prstGeom prst="roundRect">
            <a:avLst/>
          </a:prstGeom>
          <a:blipFill dpi="0" rotWithShape="0">
            <a:blip r:embed="rId2"/>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Rounded Rectangle 6">
            <a:extLst>
              <a:ext uri="{FF2B5EF4-FFF2-40B4-BE49-F238E27FC236}">
                <a16:creationId xmlns:a16="http://schemas.microsoft.com/office/drawing/2014/main" id="{B622BDE0-4168-AC4C-A7D1-46B968D0951A}"/>
              </a:ext>
            </a:extLst>
          </p:cNvPr>
          <p:cNvSpPr/>
          <p:nvPr/>
        </p:nvSpPr>
        <p:spPr>
          <a:xfrm rot="18900000">
            <a:off x="3397443" y="4137050"/>
            <a:ext cx="1589318" cy="1473798"/>
          </a:xfrm>
          <a:prstGeom prst="round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 name="Group 23">
            <a:extLst>
              <a:ext uri="{FF2B5EF4-FFF2-40B4-BE49-F238E27FC236}">
                <a16:creationId xmlns:a16="http://schemas.microsoft.com/office/drawing/2014/main" id="{0C8E8B88-0C9F-A241-817C-11745A1C7997}"/>
              </a:ext>
            </a:extLst>
          </p:cNvPr>
          <p:cNvGrpSpPr/>
          <p:nvPr/>
        </p:nvGrpSpPr>
        <p:grpSpPr>
          <a:xfrm>
            <a:off x="3850251" y="1047952"/>
            <a:ext cx="1596695" cy="1596695"/>
            <a:chOff x="7069234" y="2354014"/>
            <a:chExt cx="3193390" cy="3193390"/>
          </a:xfrm>
          <a:solidFill>
            <a:schemeClr val="accent4"/>
          </a:solidFill>
        </p:grpSpPr>
        <p:sp>
          <p:nvSpPr>
            <p:cNvPr id="23" name="Rounded Rectangle 22">
              <a:extLst>
                <a:ext uri="{FF2B5EF4-FFF2-40B4-BE49-F238E27FC236}">
                  <a16:creationId xmlns:a16="http://schemas.microsoft.com/office/drawing/2014/main" id="{813E55DC-5545-BC41-AE7C-539FED03427F}"/>
                </a:ext>
              </a:extLst>
            </p:cNvPr>
            <p:cNvSpPr/>
            <p:nvPr/>
          </p:nvSpPr>
          <p:spPr>
            <a:xfrm rot="18900000">
              <a:off x="7069234" y="2354014"/>
              <a:ext cx="3193390" cy="3193390"/>
            </a:xfrm>
            <a:prstGeom prst="round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ounded Rectangle 4">
              <a:extLst>
                <a:ext uri="{FF2B5EF4-FFF2-40B4-BE49-F238E27FC236}">
                  <a16:creationId xmlns:a16="http://schemas.microsoft.com/office/drawing/2014/main" id="{B1E0FE91-DFED-A84E-B0D3-96A94A73DF90}"/>
                </a:ext>
              </a:extLst>
            </p:cNvPr>
            <p:cNvSpPr/>
            <p:nvPr/>
          </p:nvSpPr>
          <p:spPr>
            <a:xfrm rot="18900000">
              <a:off x="7282040" y="2518017"/>
              <a:ext cx="2821433" cy="2821433"/>
            </a:xfrm>
            <a:prstGeom prst="roundRect">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 name="TextBox 24">
            <a:extLst>
              <a:ext uri="{FF2B5EF4-FFF2-40B4-BE49-F238E27FC236}">
                <a16:creationId xmlns:a16="http://schemas.microsoft.com/office/drawing/2014/main" id="{BEB794F2-EC04-3849-B242-2B0E70402B1B}"/>
              </a:ext>
            </a:extLst>
          </p:cNvPr>
          <p:cNvSpPr txBox="1"/>
          <p:nvPr/>
        </p:nvSpPr>
        <p:spPr>
          <a:xfrm>
            <a:off x="4496989" y="2807819"/>
            <a:ext cx="5788041" cy="1031051"/>
          </a:xfrm>
          <a:prstGeom prst="rect">
            <a:avLst/>
          </a:prstGeom>
          <a:noFill/>
        </p:spPr>
        <p:txBody>
          <a:bodyPr wrap="square" rtlCol="0">
            <a:spAutoFit/>
          </a:bodyPr>
          <a:lstStyle/>
          <a:p>
            <a:pPr algn="ctr"/>
            <a:r>
              <a:rPr lang="en-US" sz="2800" b="1" dirty="0">
                <a:ln w="76200">
                  <a:noFill/>
                </a:ln>
                <a:solidFill>
                  <a:schemeClr val="bg1"/>
                </a:solidFill>
                <a:latin typeface="Montserrat ExtraBold" pitchFamily="2" charset="77"/>
              </a:rPr>
              <a:t>USEFUL POWERPOINT</a:t>
            </a:r>
            <a:endParaRPr lang="en-US" b="1" dirty="0">
              <a:solidFill>
                <a:schemeClr val="bg1"/>
              </a:solidFill>
              <a:latin typeface="Montserrat ExtraBold" pitchFamily="2" charset="77"/>
            </a:endParaRPr>
          </a:p>
          <a:p>
            <a:pPr algn="ctr"/>
            <a:r>
              <a:rPr lang="en-US" sz="3300" b="1" dirty="0">
                <a:solidFill>
                  <a:schemeClr val="bg1"/>
                </a:solidFill>
                <a:latin typeface="Montserrat ExtraBold" pitchFamily="2" charset="77"/>
              </a:rPr>
              <a:t>INFOGRAPHICS</a:t>
            </a:r>
            <a:endParaRPr lang="en-US" sz="3600" b="1" dirty="0">
              <a:solidFill>
                <a:schemeClr val="bg1"/>
              </a:solidFill>
              <a:latin typeface="Montserrat ExtraBold" pitchFamily="2" charset="77"/>
            </a:endParaRPr>
          </a:p>
        </p:txBody>
      </p:sp>
      <p:sp>
        <p:nvSpPr>
          <p:cNvPr id="26" name="TextBox 25">
            <a:extLst>
              <a:ext uri="{FF2B5EF4-FFF2-40B4-BE49-F238E27FC236}">
                <a16:creationId xmlns:a16="http://schemas.microsoft.com/office/drawing/2014/main" id="{150E6268-74DE-CF40-A08A-4FA5F6F6D800}"/>
              </a:ext>
            </a:extLst>
          </p:cNvPr>
          <p:cNvSpPr txBox="1"/>
          <p:nvPr/>
        </p:nvSpPr>
        <p:spPr>
          <a:xfrm>
            <a:off x="5736325" y="1963605"/>
            <a:ext cx="2591845" cy="338554"/>
          </a:xfrm>
          <a:prstGeom prst="rect">
            <a:avLst/>
          </a:prstGeom>
          <a:noFill/>
        </p:spPr>
        <p:txBody>
          <a:bodyPr wrap="square" rtlCol="0">
            <a:spAutoFit/>
          </a:bodyPr>
          <a:lstStyle/>
          <a:p>
            <a:r>
              <a:rPr lang="en-US" sz="1600" dirty="0" err="1">
                <a:solidFill>
                  <a:schemeClr val="bg1"/>
                </a:solidFill>
                <a:latin typeface="Montserrat" pitchFamily="2" charset="77"/>
              </a:rPr>
              <a:t>www.ppthemes.com</a:t>
            </a:r>
            <a:endParaRPr lang="en-US" sz="1600" dirty="0">
              <a:solidFill>
                <a:schemeClr val="bg1"/>
              </a:solidFill>
              <a:latin typeface="Montserrat" pitchFamily="2" charset="77"/>
            </a:endParaRPr>
          </a:p>
        </p:txBody>
      </p:sp>
      <p:sp>
        <p:nvSpPr>
          <p:cNvPr id="27" name="Rounded Rectangle 26">
            <a:extLst>
              <a:ext uri="{FF2B5EF4-FFF2-40B4-BE49-F238E27FC236}">
                <a16:creationId xmlns:a16="http://schemas.microsoft.com/office/drawing/2014/main" id="{ECBFFF30-E709-004E-8DE9-63CA3A171F33}"/>
              </a:ext>
            </a:extLst>
          </p:cNvPr>
          <p:cNvSpPr/>
          <p:nvPr/>
        </p:nvSpPr>
        <p:spPr>
          <a:xfrm rot="18900000">
            <a:off x="9390987" y="3738221"/>
            <a:ext cx="1002045" cy="1002045"/>
          </a:xfrm>
          <a:prstGeom prst="roundRect">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ounded Rectangle 27">
            <a:extLst>
              <a:ext uri="{FF2B5EF4-FFF2-40B4-BE49-F238E27FC236}">
                <a16:creationId xmlns:a16="http://schemas.microsoft.com/office/drawing/2014/main" id="{CC1C2B8C-679B-1F4B-AB30-4C43ADDA5226}"/>
              </a:ext>
            </a:extLst>
          </p:cNvPr>
          <p:cNvSpPr/>
          <p:nvPr/>
        </p:nvSpPr>
        <p:spPr>
          <a:xfrm rot="18900000">
            <a:off x="9202667" y="4313119"/>
            <a:ext cx="557649" cy="557649"/>
          </a:xfrm>
          <a:prstGeom prst="round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Rounded Rectangle 34">
            <a:extLst>
              <a:ext uri="{FF2B5EF4-FFF2-40B4-BE49-F238E27FC236}">
                <a16:creationId xmlns:a16="http://schemas.microsoft.com/office/drawing/2014/main" id="{B553BB6A-8440-9546-A265-EC69BA7BB9DC}"/>
              </a:ext>
            </a:extLst>
          </p:cNvPr>
          <p:cNvSpPr/>
          <p:nvPr/>
        </p:nvSpPr>
        <p:spPr>
          <a:xfrm rot="18900000">
            <a:off x="6752652" y="682309"/>
            <a:ext cx="598988" cy="598988"/>
          </a:xfrm>
          <a:prstGeom prst="roundRect">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Rounded Rectangle 35">
            <a:extLst>
              <a:ext uri="{FF2B5EF4-FFF2-40B4-BE49-F238E27FC236}">
                <a16:creationId xmlns:a16="http://schemas.microsoft.com/office/drawing/2014/main" id="{6112B5A3-84C6-8743-92A7-DE48FA219D17}"/>
              </a:ext>
            </a:extLst>
          </p:cNvPr>
          <p:cNvSpPr/>
          <p:nvPr/>
        </p:nvSpPr>
        <p:spPr>
          <a:xfrm rot="18900000">
            <a:off x="763076" y="5657430"/>
            <a:ext cx="598988" cy="598988"/>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Multiply 38">
            <a:extLst>
              <a:ext uri="{FF2B5EF4-FFF2-40B4-BE49-F238E27FC236}">
                <a16:creationId xmlns:a16="http://schemas.microsoft.com/office/drawing/2014/main" id="{023CE982-E18C-DB4A-AA59-555118BF38A3}"/>
              </a:ext>
            </a:extLst>
          </p:cNvPr>
          <p:cNvSpPr/>
          <p:nvPr/>
        </p:nvSpPr>
        <p:spPr>
          <a:xfrm>
            <a:off x="299104" y="2674551"/>
            <a:ext cx="601564" cy="601564"/>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Multiply 39">
            <a:extLst>
              <a:ext uri="{FF2B5EF4-FFF2-40B4-BE49-F238E27FC236}">
                <a16:creationId xmlns:a16="http://schemas.microsoft.com/office/drawing/2014/main" id="{D2AE026A-F7C5-784C-8D2C-776D5577D173}"/>
              </a:ext>
            </a:extLst>
          </p:cNvPr>
          <p:cNvSpPr/>
          <p:nvPr/>
        </p:nvSpPr>
        <p:spPr>
          <a:xfrm>
            <a:off x="11072374" y="2267475"/>
            <a:ext cx="601564" cy="6015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Multiply 40">
            <a:extLst>
              <a:ext uri="{FF2B5EF4-FFF2-40B4-BE49-F238E27FC236}">
                <a16:creationId xmlns:a16="http://schemas.microsoft.com/office/drawing/2014/main" id="{430B21CD-DFA8-EB49-9A2D-E2307EF09AED}"/>
              </a:ext>
            </a:extLst>
          </p:cNvPr>
          <p:cNvSpPr/>
          <p:nvPr/>
        </p:nvSpPr>
        <p:spPr>
          <a:xfrm>
            <a:off x="5953223" y="5020596"/>
            <a:ext cx="601564" cy="601564"/>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Multiply 41">
            <a:extLst>
              <a:ext uri="{FF2B5EF4-FFF2-40B4-BE49-F238E27FC236}">
                <a16:creationId xmlns:a16="http://schemas.microsoft.com/office/drawing/2014/main" id="{F4BDFAAE-BD71-C642-B4F7-F32380F1B4C7}"/>
              </a:ext>
            </a:extLst>
          </p:cNvPr>
          <p:cNvSpPr/>
          <p:nvPr/>
        </p:nvSpPr>
        <p:spPr>
          <a:xfrm>
            <a:off x="7785533" y="356012"/>
            <a:ext cx="601564" cy="601564"/>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35211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FB405622-0B39-58F5-F612-C3FE96D552B3}"/>
              </a:ext>
            </a:extLst>
          </p:cNvPr>
          <p:cNvSpPr/>
          <p:nvPr/>
        </p:nvSpPr>
        <p:spPr>
          <a:xfrm>
            <a:off x="380819" y="1672814"/>
            <a:ext cx="2157985" cy="2185418"/>
          </a:xfrm>
          <a:custGeom>
            <a:avLst/>
            <a:gdLst>
              <a:gd name="connsiteX0" fmla="*/ 0 w 2157985"/>
              <a:gd name="connsiteY0" fmla="*/ 2144282 h 2185418"/>
              <a:gd name="connsiteX1" fmla="*/ 4233 w 2157985"/>
              <a:gd name="connsiteY1" fmla="*/ 2181421 h 2185418"/>
              <a:gd name="connsiteX2" fmla="*/ 0 w 2157985"/>
              <a:gd name="connsiteY2" fmla="*/ 2185418 h 2185418"/>
              <a:gd name="connsiteX3" fmla="*/ 656406 w 2157985"/>
              <a:gd name="connsiteY3" fmla="*/ 1563625 h 2185418"/>
              <a:gd name="connsiteX4" fmla="*/ 658369 w 2157985"/>
              <a:gd name="connsiteY4" fmla="*/ 1563625 h 2185418"/>
              <a:gd name="connsiteX5" fmla="*/ 658200 w 2157985"/>
              <a:gd name="connsiteY5" fmla="*/ 1563785 h 2185418"/>
              <a:gd name="connsiteX6" fmla="*/ 0 w 2157985"/>
              <a:gd name="connsiteY6" fmla="*/ 1563625 h 2185418"/>
              <a:gd name="connsiteX7" fmla="*/ 656395 w 2157985"/>
              <a:gd name="connsiteY7" fmla="*/ 1563625 h 2185418"/>
              <a:gd name="connsiteX8" fmla="*/ 524113 w 2157985"/>
              <a:gd name="connsiteY8" fmla="*/ 1575421 h 2185418"/>
              <a:gd name="connsiteX9" fmla="*/ 13335 w 2157985"/>
              <a:gd name="connsiteY9" fmla="*/ 2027249 h 2185418"/>
              <a:gd name="connsiteX10" fmla="*/ 0 w 2157985"/>
              <a:gd name="connsiteY10" fmla="*/ 2144256 h 2185418"/>
              <a:gd name="connsiteX11" fmla="*/ 781813 w 2157985"/>
              <a:gd name="connsiteY11" fmla="*/ 0 h 2185418"/>
              <a:gd name="connsiteX12" fmla="*/ 2157985 w 2157985"/>
              <a:gd name="connsiteY12" fmla="*/ 0 h 2185418"/>
              <a:gd name="connsiteX13" fmla="*/ 2157985 w 2157985"/>
              <a:gd name="connsiteY13" fmla="*/ 781812 h 2185418"/>
              <a:gd name="connsiteX14" fmla="*/ 1376173 w 2157985"/>
              <a:gd name="connsiteY14" fmla="*/ 1563624 h 2185418"/>
              <a:gd name="connsiteX15" fmla="*/ 1 w 2157985"/>
              <a:gd name="connsiteY15" fmla="*/ 1563624 h 2185418"/>
              <a:gd name="connsiteX16" fmla="*/ 1 w 2157985"/>
              <a:gd name="connsiteY16" fmla="*/ 781812 h 2185418"/>
              <a:gd name="connsiteX17" fmla="*/ 781813 w 2157985"/>
              <a:gd name="connsiteY17" fmla="*/ 0 h 218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7985" h="2185418">
                <a:moveTo>
                  <a:pt x="0" y="2144282"/>
                </a:moveTo>
                <a:lnTo>
                  <a:pt x="4233" y="2181421"/>
                </a:lnTo>
                <a:lnTo>
                  <a:pt x="0" y="2185418"/>
                </a:lnTo>
                <a:close/>
                <a:moveTo>
                  <a:pt x="656406" y="1563625"/>
                </a:moveTo>
                <a:lnTo>
                  <a:pt x="658369" y="1563625"/>
                </a:lnTo>
                <a:lnTo>
                  <a:pt x="658200" y="1563785"/>
                </a:lnTo>
                <a:close/>
                <a:moveTo>
                  <a:pt x="0" y="1563625"/>
                </a:moveTo>
                <a:lnTo>
                  <a:pt x="656395" y="1563625"/>
                </a:lnTo>
                <a:lnTo>
                  <a:pt x="524113" y="1575421"/>
                </a:lnTo>
                <a:cubicBezTo>
                  <a:pt x="267732" y="1621829"/>
                  <a:pt x="65798" y="1800457"/>
                  <a:pt x="13335" y="2027249"/>
                </a:cubicBezTo>
                <a:lnTo>
                  <a:pt x="0" y="2144256"/>
                </a:lnTo>
                <a:close/>
                <a:moveTo>
                  <a:pt x="781813" y="0"/>
                </a:moveTo>
                <a:lnTo>
                  <a:pt x="2157985" y="0"/>
                </a:lnTo>
                <a:lnTo>
                  <a:pt x="2157985" y="781812"/>
                </a:lnTo>
                <a:cubicBezTo>
                  <a:pt x="2157985" y="1213595"/>
                  <a:pt x="1807956" y="1563624"/>
                  <a:pt x="1376173" y="1563624"/>
                </a:cubicBezTo>
                <a:lnTo>
                  <a:pt x="1" y="1563624"/>
                </a:lnTo>
                <a:lnTo>
                  <a:pt x="1" y="781812"/>
                </a:lnTo>
                <a:cubicBezTo>
                  <a:pt x="1" y="350029"/>
                  <a:pt x="350030" y="0"/>
                  <a:pt x="78181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id="{B7EA4B0A-B310-0694-0DBD-7DE28D02BDA3}"/>
              </a:ext>
            </a:extLst>
          </p:cNvPr>
          <p:cNvSpPr/>
          <p:nvPr/>
        </p:nvSpPr>
        <p:spPr>
          <a:xfrm>
            <a:off x="193637" y="3858232"/>
            <a:ext cx="344245" cy="3442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706063E-69F0-A416-E029-3F51257CEC65}"/>
              </a:ext>
            </a:extLst>
          </p:cNvPr>
          <p:cNvSpPr/>
          <p:nvPr/>
        </p:nvSpPr>
        <p:spPr>
          <a:xfrm>
            <a:off x="1043491" y="1333948"/>
            <a:ext cx="903642" cy="903642"/>
          </a:xfrm>
          <a:prstGeom prst="ellipse">
            <a:avLst/>
          </a:prstGeom>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4" name="Freeform 33">
            <a:extLst>
              <a:ext uri="{FF2B5EF4-FFF2-40B4-BE49-F238E27FC236}">
                <a16:creationId xmlns:a16="http://schemas.microsoft.com/office/drawing/2014/main" id="{ED4FFD8C-4DE7-258F-AC57-3C7CBE94AEEC}"/>
              </a:ext>
            </a:extLst>
          </p:cNvPr>
          <p:cNvSpPr/>
          <p:nvPr/>
        </p:nvSpPr>
        <p:spPr>
          <a:xfrm>
            <a:off x="2725986" y="1672814"/>
            <a:ext cx="2157985" cy="2185418"/>
          </a:xfrm>
          <a:custGeom>
            <a:avLst/>
            <a:gdLst>
              <a:gd name="connsiteX0" fmla="*/ 0 w 2157985"/>
              <a:gd name="connsiteY0" fmla="*/ 2144282 h 2185418"/>
              <a:gd name="connsiteX1" fmla="*/ 4233 w 2157985"/>
              <a:gd name="connsiteY1" fmla="*/ 2181421 h 2185418"/>
              <a:gd name="connsiteX2" fmla="*/ 0 w 2157985"/>
              <a:gd name="connsiteY2" fmla="*/ 2185418 h 2185418"/>
              <a:gd name="connsiteX3" fmla="*/ 656406 w 2157985"/>
              <a:gd name="connsiteY3" fmla="*/ 1563625 h 2185418"/>
              <a:gd name="connsiteX4" fmla="*/ 658369 w 2157985"/>
              <a:gd name="connsiteY4" fmla="*/ 1563625 h 2185418"/>
              <a:gd name="connsiteX5" fmla="*/ 658200 w 2157985"/>
              <a:gd name="connsiteY5" fmla="*/ 1563785 h 2185418"/>
              <a:gd name="connsiteX6" fmla="*/ 0 w 2157985"/>
              <a:gd name="connsiteY6" fmla="*/ 1563625 h 2185418"/>
              <a:gd name="connsiteX7" fmla="*/ 656395 w 2157985"/>
              <a:gd name="connsiteY7" fmla="*/ 1563625 h 2185418"/>
              <a:gd name="connsiteX8" fmla="*/ 524113 w 2157985"/>
              <a:gd name="connsiteY8" fmla="*/ 1575421 h 2185418"/>
              <a:gd name="connsiteX9" fmla="*/ 13335 w 2157985"/>
              <a:gd name="connsiteY9" fmla="*/ 2027249 h 2185418"/>
              <a:gd name="connsiteX10" fmla="*/ 0 w 2157985"/>
              <a:gd name="connsiteY10" fmla="*/ 2144256 h 2185418"/>
              <a:gd name="connsiteX11" fmla="*/ 781813 w 2157985"/>
              <a:gd name="connsiteY11" fmla="*/ 0 h 2185418"/>
              <a:gd name="connsiteX12" fmla="*/ 2157985 w 2157985"/>
              <a:gd name="connsiteY12" fmla="*/ 0 h 2185418"/>
              <a:gd name="connsiteX13" fmla="*/ 2157985 w 2157985"/>
              <a:gd name="connsiteY13" fmla="*/ 781812 h 2185418"/>
              <a:gd name="connsiteX14" fmla="*/ 1376173 w 2157985"/>
              <a:gd name="connsiteY14" fmla="*/ 1563624 h 2185418"/>
              <a:gd name="connsiteX15" fmla="*/ 1 w 2157985"/>
              <a:gd name="connsiteY15" fmla="*/ 1563624 h 2185418"/>
              <a:gd name="connsiteX16" fmla="*/ 1 w 2157985"/>
              <a:gd name="connsiteY16" fmla="*/ 781812 h 2185418"/>
              <a:gd name="connsiteX17" fmla="*/ 781813 w 2157985"/>
              <a:gd name="connsiteY17" fmla="*/ 0 h 218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7985" h="2185418">
                <a:moveTo>
                  <a:pt x="0" y="2144282"/>
                </a:moveTo>
                <a:lnTo>
                  <a:pt x="4233" y="2181421"/>
                </a:lnTo>
                <a:lnTo>
                  <a:pt x="0" y="2185418"/>
                </a:lnTo>
                <a:close/>
                <a:moveTo>
                  <a:pt x="656406" y="1563625"/>
                </a:moveTo>
                <a:lnTo>
                  <a:pt x="658369" y="1563625"/>
                </a:lnTo>
                <a:lnTo>
                  <a:pt x="658200" y="1563785"/>
                </a:lnTo>
                <a:close/>
                <a:moveTo>
                  <a:pt x="0" y="1563625"/>
                </a:moveTo>
                <a:lnTo>
                  <a:pt x="656395" y="1563625"/>
                </a:lnTo>
                <a:lnTo>
                  <a:pt x="524113" y="1575421"/>
                </a:lnTo>
                <a:cubicBezTo>
                  <a:pt x="267732" y="1621829"/>
                  <a:pt x="65798" y="1800457"/>
                  <a:pt x="13335" y="2027249"/>
                </a:cubicBezTo>
                <a:lnTo>
                  <a:pt x="0" y="2144256"/>
                </a:lnTo>
                <a:close/>
                <a:moveTo>
                  <a:pt x="781813" y="0"/>
                </a:moveTo>
                <a:lnTo>
                  <a:pt x="2157985" y="0"/>
                </a:lnTo>
                <a:lnTo>
                  <a:pt x="2157985" y="781812"/>
                </a:lnTo>
                <a:cubicBezTo>
                  <a:pt x="2157985" y="1213595"/>
                  <a:pt x="1807956" y="1563624"/>
                  <a:pt x="1376173" y="1563624"/>
                </a:cubicBezTo>
                <a:lnTo>
                  <a:pt x="1" y="1563624"/>
                </a:lnTo>
                <a:lnTo>
                  <a:pt x="1" y="781812"/>
                </a:lnTo>
                <a:cubicBezTo>
                  <a:pt x="1" y="350029"/>
                  <a:pt x="350030" y="0"/>
                  <a:pt x="7818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Oval 34">
            <a:extLst>
              <a:ext uri="{FF2B5EF4-FFF2-40B4-BE49-F238E27FC236}">
                <a16:creationId xmlns:a16="http://schemas.microsoft.com/office/drawing/2014/main" id="{73768E77-EE48-0AEA-C0EB-ED409485D909}"/>
              </a:ext>
            </a:extLst>
          </p:cNvPr>
          <p:cNvSpPr/>
          <p:nvPr/>
        </p:nvSpPr>
        <p:spPr>
          <a:xfrm>
            <a:off x="2538804" y="3858232"/>
            <a:ext cx="344245" cy="344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C9D8CA9-E6E7-8393-0BE2-9544241ECF84}"/>
              </a:ext>
            </a:extLst>
          </p:cNvPr>
          <p:cNvSpPr/>
          <p:nvPr/>
        </p:nvSpPr>
        <p:spPr>
          <a:xfrm>
            <a:off x="3388658" y="1333948"/>
            <a:ext cx="903642" cy="903642"/>
          </a:xfrm>
          <a:prstGeom prst="ellipse">
            <a:avLst/>
          </a:prstGeom>
          <a:solidFill>
            <a:schemeClr val="accent2"/>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7" name="Freeform 36">
            <a:extLst>
              <a:ext uri="{FF2B5EF4-FFF2-40B4-BE49-F238E27FC236}">
                <a16:creationId xmlns:a16="http://schemas.microsoft.com/office/drawing/2014/main" id="{3DF79AC3-802E-A073-8E09-807597B486A3}"/>
              </a:ext>
            </a:extLst>
          </p:cNvPr>
          <p:cNvSpPr/>
          <p:nvPr/>
        </p:nvSpPr>
        <p:spPr>
          <a:xfrm>
            <a:off x="5071153" y="1672814"/>
            <a:ext cx="2157985" cy="2185418"/>
          </a:xfrm>
          <a:custGeom>
            <a:avLst/>
            <a:gdLst>
              <a:gd name="connsiteX0" fmla="*/ 0 w 2157985"/>
              <a:gd name="connsiteY0" fmla="*/ 2144282 h 2185418"/>
              <a:gd name="connsiteX1" fmla="*/ 4233 w 2157985"/>
              <a:gd name="connsiteY1" fmla="*/ 2181421 h 2185418"/>
              <a:gd name="connsiteX2" fmla="*/ 0 w 2157985"/>
              <a:gd name="connsiteY2" fmla="*/ 2185418 h 2185418"/>
              <a:gd name="connsiteX3" fmla="*/ 656406 w 2157985"/>
              <a:gd name="connsiteY3" fmla="*/ 1563625 h 2185418"/>
              <a:gd name="connsiteX4" fmla="*/ 658369 w 2157985"/>
              <a:gd name="connsiteY4" fmla="*/ 1563625 h 2185418"/>
              <a:gd name="connsiteX5" fmla="*/ 658200 w 2157985"/>
              <a:gd name="connsiteY5" fmla="*/ 1563785 h 2185418"/>
              <a:gd name="connsiteX6" fmla="*/ 0 w 2157985"/>
              <a:gd name="connsiteY6" fmla="*/ 1563625 h 2185418"/>
              <a:gd name="connsiteX7" fmla="*/ 656395 w 2157985"/>
              <a:gd name="connsiteY7" fmla="*/ 1563625 h 2185418"/>
              <a:gd name="connsiteX8" fmla="*/ 524113 w 2157985"/>
              <a:gd name="connsiteY8" fmla="*/ 1575421 h 2185418"/>
              <a:gd name="connsiteX9" fmla="*/ 13335 w 2157985"/>
              <a:gd name="connsiteY9" fmla="*/ 2027249 h 2185418"/>
              <a:gd name="connsiteX10" fmla="*/ 0 w 2157985"/>
              <a:gd name="connsiteY10" fmla="*/ 2144256 h 2185418"/>
              <a:gd name="connsiteX11" fmla="*/ 781813 w 2157985"/>
              <a:gd name="connsiteY11" fmla="*/ 0 h 2185418"/>
              <a:gd name="connsiteX12" fmla="*/ 2157985 w 2157985"/>
              <a:gd name="connsiteY12" fmla="*/ 0 h 2185418"/>
              <a:gd name="connsiteX13" fmla="*/ 2157985 w 2157985"/>
              <a:gd name="connsiteY13" fmla="*/ 781812 h 2185418"/>
              <a:gd name="connsiteX14" fmla="*/ 1376173 w 2157985"/>
              <a:gd name="connsiteY14" fmla="*/ 1563624 h 2185418"/>
              <a:gd name="connsiteX15" fmla="*/ 1 w 2157985"/>
              <a:gd name="connsiteY15" fmla="*/ 1563624 h 2185418"/>
              <a:gd name="connsiteX16" fmla="*/ 1 w 2157985"/>
              <a:gd name="connsiteY16" fmla="*/ 781812 h 2185418"/>
              <a:gd name="connsiteX17" fmla="*/ 781813 w 2157985"/>
              <a:gd name="connsiteY17" fmla="*/ 0 h 218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7985" h="2185418">
                <a:moveTo>
                  <a:pt x="0" y="2144282"/>
                </a:moveTo>
                <a:lnTo>
                  <a:pt x="4233" y="2181421"/>
                </a:lnTo>
                <a:lnTo>
                  <a:pt x="0" y="2185418"/>
                </a:lnTo>
                <a:close/>
                <a:moveTo>
                  <a:pt x="656406" y="1563625"/>
                </a:moveTo>
                <a:lnTo>
                  <a:pt x="658369" y="1563625"/>
                </a:lnTo>
                <a:lnTo>
                  <a:pt x="658200" y="1563785"/>
                </a:lnTo>
                <a:close/>
                <a:moveTo>
                  <a:pt x="0" y="1563625"/>
                </a:moveTo>
                <a:lnTo>
                  <a:pt x="656395" y="1563625"/>
                </a:lnTo>
                <a:lnTo>
                  <a:pt x="524113" y="1575421"/>
                </a:lnTo>
                <a:cubicBezTo>
                  <a:pt x="267732" y="1621829"/>
                  <a:pt x="65798" y="1800457"/>
                  <a:pt x="13335" y="2027249"/>
                </a:cubicBezTo>
                <a:lnTo>
                  <a:pt x="0" y="2144256"/>
                </a:lnTo>
                <a:close/>
                <a:moveTo>
                  <a:pt x="781813" y="0"/>
                </a:moveTo>
                <a:lnTo>
                  <a:pt x="2157985" y="0"/>
                </a:lnTo>
                <a:lnTo>
                  <a:pt x="2157985" y="781812"/>
                </a:lnTo>
                <a:cubicBezTo>
                  <a:pt x="2157985" y="1213595"/>
                  <a:pt x="1807956" y="1563624"/>
                  <a:pt x="1376173" y="1563624"/>
                </a:cubicBezTo>
                <a:lnTo>
                  <a:pt x="1" y="1563624"/>
                </a:lnTo>
                <a:lnTo>
                  <a:pt x="1" y="781812"/>
                </a:lnTo>
                <a:cubicBezTo>
                  <a:pt x="1" y="350029"/>
                  <a:pt x="350030" y="0"/>
                  <a:pt x="78181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Oval 37">
            <a:extLst>
              <a:ext uri="{FF2B5EF4-FFF2-40B4-BE49-F238E27FC236}">
                <a16:creationId xmlns:a16="http://schemas.microsoft.com/office/drawing/2014/main" id="{BDA54F9B-B934-2AFD-434A-75781C959653}"/>
              </a:ext>
            </a:extLst>
          </p:cNvPr>
          <p:cNvSpPr/>
          <p:nvPr/>
        </p:nvSpPr>
        <p:spPr>
          <a:xfrm>
            <a:off x="4883971" y="3858232"/>
            <a:ext cx="344245" cy="344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0B2CB8D-29A0-5096-B532-2EE81202D558}"/>
              </a:ext>
            </a:extLst>
          </p:cNvPr>
          <p:cNvSpPr/>
          <p:nvPr/>
        </p:nvSpPr>
        <p:spPr>
          <a:xfrm>
            <a:off x="5733825" y="1333948"/>
            <a:ext cx="903642" cy="903642"/>
          </a:xfrm>
          <a:prstGeom prst="ellipse">
            <a:avLst/>
          </a:prstGeom>
          <a:solidFill>
            <a:schemeClr val="accent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40" name="Freeform 39">
            <a:extLst>
              <a:ext uri="{FF2B5EF4-FFF2-40B4-BE49-F238E27FC236}">
                <a16:creationId xmlns:a16="http://schemas.microsoft.com/office/drawing/2014/main" id="{86270E1D-6EE0-84B9-38DC-E5F952A736F9}"/>
              </a:ext>
            </a:extLst>
          </p:cNvPr>
          <p:cNvSpPr/>
          <p:nvPr/>
        </p:nvSpPr>
        <p:spPr>
          <a:xfrm>
            <a:off x="7416320" y="1672814"/>
            <a:ext cx="2157985" cy="2185418"/>
          </a:xfrm>
          <a:custGeom>
            <a:avLst/>
            <a:gdLst>
              <a:gd name="connsiteX0" fmla="*/ 0 w 2157985"/>
              <a:gd name="connsiteY0" fmla="*/ 2144282 h 2185418"/>
              <a:gd name="connsiteX1" fmla="*/ 4233 w 2157985"/>
              <a:gd name="connsiteY1" fmla="*/ 2181421 h 2185418"/>
              <a:gd name="connsiteX2" fmla="*/ 0 w 2157985"/>
              <a:gd name="connsiteY2" fmla="*/ 2185418 h 2185418"/>
              <a:gd name="connsiteX3" fmla="*/ 656406 w 2157985"/>
              <a:gd name="connsiteY3" fmla="*/ 1563625 h 2185418"/>
              <a:gd name="connsiteX4" fmla="*/ 658369 w 2157985"/>
              <a:gd name="connsiteY4" fmla="*/ 1563625 h 2185418"/>
              <a:gd name="connsiteX5" fmla="*/ 658200 w 2157985"/>
              <a:gd name="connsiteY5" fmla="*/ 1563785 h 2185418"/>
              <a:gd name="connsiteX6" fmla="*/ 0 w 2157985"/>
              <a:gd name="connsiteY6" fmla="*/ 1563625 h 2185418"/>
              <a:gd name="connsiteX7" fmla="*/ 656395 w 2157985"/>
              <a:gd name="connsiteY7" fmla="*/ 1563625 h 2185418"/>
              <a:gd name="connsiteX8" fmla="*/ 524113 w 2157985"/>
              <a:gd name="connsiteY8" fmla="*/ 1575421 h 2185418"/>
              <a:gd name="connsiteX9" fmla="*/ 13335 w 2157985"/>
              <a:gd name="connsiteY9" fmla="*/ 2027249 h 2185418"/>
              <a:gd name="connsiteX10" fmla="*/ 0 w 2157985"/>
              <a:gd name="connsiteY10" fmla="*/ 2144256 h 2185418"/>
              <a:gd name="connsiteX11" fmla="*/ 781813 w 2157985"/>
              <a:gd name="connsiteY11" fmla="*/ 0 h 2185418"/>
              <a:gd name="connsiteX12" fmla="*/ 2157985 w 2157985"/>
              <a:gd name="connsiteY12" fmla="*/ 0 h 2185418"/>
              <a:gd name="connsiteX13" fmla="*/ 2157985 w 2157985"/>
              <a:gd name="connsiteY13" fmla="*/ 781812 h 2185418"/>
              <a:gd name="connsiteX14" fmla="*/ 1376173 w 2157985"/>
              <a:gd name="connsiteY14" fmla="*/ 1563624 h 2185418"/>
              <a:gd name="connsiteX15" fmla="*/ 1 w 2157985"/>
              <a:gd name="connsiteY15" fmla="*/ 1563624 h 2185418"/>
              <a:gd name="connsiteX16" fmla="*/ 1 w 2157985"/>
              <a:gd name="connsiteY16" fmla="*/ 781812 h 2185418"/>
              <a:gd name="connsiteX17" fmla="*/ 781813 w 2157985"/>
              <a:gd name="connsiteY17" fmla="*/ 0 h 218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7985" h="2185418">
                <a:moveTo>
                  <a:pt x="0" y="2144282"/>
                </a:moveTo>
                <a:lnTo>
                  <a:pt x="4233" y="2181421"/>
                </a:lnTo>
                <a:lnTo>
                  <a:pt x="0" y="2185418"/>
                </a:lnTo>
                <a:close/>
                <a:moveTo>
                  <a:pt x="656406" y="1563625"/>
                </a:moveTo>
                <a:lnTo>
                  <a:pt x="658369" y="1563625"/>
                </a:lnTo>
                <a:lnTo>
                  <a:pt x="658200" y="1563785"/>
                </a:lnTo>
                <a:close/>
                <a:moveTo>
                  <a:pt x="0" y="1563625"/>
                </a:moveTo>
                <a:lnTo>
                  <a:pt x="656395" y="1563625"/>
                </a:lnTo>
                <a:lnTo>
                  <a:pt x="524113" y="1575421"/>
                </a:lnTo>
                <a:cubicBezTo>
                  <a:pt x="267732" y="1621829"/>
                  <a:pt x="65798" y="1800457"/>
                  <a:pt x="13335" y="2027249"/>
                </a:cubicBezTo>
                <a:lnTo>
                  <a:pt x="0" y="2144256"/>
                </a:lnTo>
                <a:close/>
                <a:moveTo>
                  <a:pt x="781813" y="0"/>
                </a:moveTo>
                <a:lnTo>
                  <a:pt x="2157985" y="0"/>
                </a:lnTo>
                <a:lnTo>
                  <a:pt x="2157985" y="781812"/>
                </a:lnTo>
                <a:cubicBezTo>
                  <a:pt x="2157985" y="1213595"/>
                  <a:pt x="1807956" y="1563624"/>
                  <a:pt x="1376173" y="1563624"/>
                </a:cubicBezTo>
                <a:lnTo>
                  <a:pt x="1" y="1563624"/>
                </a:lnTo>
                <a:lnTo>
                  <a:pt x="1" y="781812"/>
                </a:lnTo>
                <a:cubicBezTo>
                  <a:pt x="1" y="350029"/>
                  <a:pt x="350030" y="0"/>
                  <a:pt x="78181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40">
            <a:extLst>
              <a:ext uri="{FF2B5EF4-FFF2-40B4-BE49-F238E27FC236}">
                <a16:creationId xmlns:a16="http://schemas.microsoft.com/office/drawing/2014/main" id="{56A68533-D003-4AD9-426E-AB6384FA7377}"/>
              </a:ext>
            </a:extLst>
          </p:cNvPr>
          <p:cNvSpPr/>
          <p:nvPr/>
        </p:nvSpPr>
        <p:spPr>
          <a:xfrm>
            <a:off x="7229138" y="3858232"/>
            <a:ext cx="344245" cy="344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338023-4F89-B6CA-D5C3-DEE9E7CD3659}"/>
              </a:ext>
            </a:extLst>
          </p:cNvPr>
          <p:cNvSpPr/>
          <p:nvPr/>
        </p:nvSpPr>
        <p:spPr>
          <a:xfrm>
            <a:off x="8078992" y="1333948"/>
            <a:ext cx="903642" cy="903642"/>
          </a:xfrm>
          <a:prstGeom prst="ellipse">
            <a:avLst/>
          </a:prstGeom>
          <a:solidFill>
            <a:schemeClr val="accent4"/>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sp>
        <p:nvSpPr>
          <p:cNvPr id="43" name="Freeform 42">
            <a:extLst>
              <a:ext uri="{FF2B5EF4-FFF2-40B4-BE49-F238E27FC236}">
                <a16:creationId xmlns:a16="http://schemas.microsoft.com/office/drawing/2014/main" id="{94F627E9-F7C6-0C04-0965-470DB65A1852}"/>
              </a:ext>
            </a:extLst>
          </p:cNvPr>
          <p:cNvSpPr/>
          <p:nvPr/>
        </p:nvSpPr>
        <p:spPr>
          <a:xfrm>
            <a:off x="9729214" y="1672814"/>
            <a:ext cx="2157985" cy="2185418"/>
          </a:xfrm>
          <a:custGeom>
            <a:avLst/>
            <a:gdLst>
              <a:gd name="connsiteX0" fmla="*/ 0 w 2157985"/>
              <a:gd name="connsiteY0" fmla="*/ 2144282 h 2185418"/>
              <a:gd name="connsiteX1" fmla="*/ 4233 w 2157985"/>
              <a:gd name="connsiteY1" fmla="*/ 2181421 h 2185418"/>
              <a:gd name="connsiteX2" fmla="*/ 0 w 2157985"/>
              <a:gd name="connsiteY2" fmla="*/ 2185418 h 2185418"/>
              <a:gd name="connsiteX3" fmla="*/ 656406 w 2157985"/>
              <a:gd name="connsiteY3" fmla="*/ 1563625 h 2185418"/>
              <a:gd name="connsiteX4" fmla="*/ 658369 w 2157985"/>
              <a:gd name="connsiteY4" fmla="*/ 1563625 h 2185418"/>
              <a:gd name="connsiteX5" fmla="*/ 658200 w 2157985"/>
              <a:gd name="connsiteY5" fmla="*/ 1563785 h 2185418"/>
              <a:gd name="connsiteX6" fmla="*/ 0 w 2157985"/>
              <a:gd name="connsiteY6" fmla="*/ 1563625 h 2185418"/>
              <a:gd name="connsiteX7" fmla="*/ 656395 w 2157985"/>
              <a:gd name="connsiteY7" fmla="*/ 1563625 h 2185418"/>
              <a:gd name="connsiteX8" fmla="*/ 524113 w 2157985"/>
              <a:gd name="connsiteY8" fmla="*/ 1575421 h 2185418"/>
              <a:gd name="connsiteX9" fmla="*/ 13335 w 2157985"/>
              <a:gd name="connsiteY9" fmla="*/ 2027249 h 2185418"/>
              <a:gd name="connsiteX10" fmla="*/ 0 w 2157985"/>
              <a:gd name="connsiteY10" fmla="*/ 2144256 h 2185418"/>
              <a:gd name="connsiteX11" fmla="*/ 781813 w 2157985"/>
              <a:gd name="connsiteY11" fmla="*/ 0 h 2185418"/>
              <a:gd name="connsiteX12" fmla="*/ 2157985 w 2157985"/>
              <a:gd name="connsiteY12" fmla="*/ 0 h 2185418"/>
              <a:gd name="connsiteX13" fmla="*/ 2157985 w 2157985"/>
              <a:gd name="connsiteY13" fmla="*/ 781812 h 2185418"/>
              <a:gd name="connsiteX14" fmla="*/ 1376173 w 2157985"/>
              <a:gd name="connsiteY14" fmla="*/ 1563624 h 2185418"/>
              <a:gd name="connsiteX15" fmla="*/ 1 w 2157985"/>
              <a:gd name="connsiteY15" fmla="*/ 1563624 h 2185418"/>
              <a:gd name="connsiteX16" fmla="*/ 1 w 2157985"/>
              <a:gd name="connsiteY16" fmla="*/ 781812 h 2185418"/>
              <a:gd name="connsiteX17" fmla="*/ 781813 w 2157985"/>
              <a:gd name="connsiteY17" fmla="*/ 0 h 218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7985" h="2185418">
                <a:moveTo>
                  <a:pt x="0" y="2144282"/>
                </a:moveTo>
                <a:lnTo>
                  <a:pt x="4233" y="2181421"/>
                </a:lnTo>
                <a:lnTo>
                  <a:pt x="0" y="2185418"/>
                </a:lnTo>
                <a:close/>
                <a:moveTo>
                  <a:pt x="656406" y="1563625"/>
                </a:moveTo>
                <a:lnTo>
                  <a:pt x="658369" y="1563625"/>
                </a:lnTo>
                <a:lnTo>
                  <a:pt x="658200" y="1563785"/>
                </a:lnTo>
                <a:close/>
                <a:moveTo>
                  <a:pt x="0" y="1563625"/>
                </a:moveTo>
                <a:lnTo>
                  <a:pt x="656395" y="1563625"/>
                </a:lnTo>
                <a:lnTo>
                  <a:pt x="524113" y="1575421"/>
                </a:lnTo>
                <a:cubicBezTo>
                  <a:pt x="267732" y="1621829"/>
                  <a:pt x="65798" y="1800457"/>
                  <a:pt x="13335" y="2027249"/>
                </a:cubicBezTo>
                <a:lnTo>
                  <a:pt x="0" y="2144256"/>
                </a:lnTo>
                <a:close/>
                <a:moveTo>
                  <a:pt x="781813" y="0"/>
                </a:moveTo>
                <a:lnTo>
                  <a:pt x="2157985" y="0"/>
                </a:lnTo>
                <a:lnTo>
                  <a:pt x="2157985" y="781812"/>
                </a:lnTo>
                <a:cubicBezTo>
                  <a:pt x="2157985" y="1213595"/>
                  <a:pt x="1807956" y="1563624"/>
                  <a:pt x="1376173" y="1563624"/>
                </a:cubicBezTo>
                <a:lnTo>
                  <a:pt x="1" y="1563624"/>
                </a:lnTo>
                <a:lnTo>
                  <a:pt x="1" y="781812"/>
                </a:lnTo>
                <a:cubicBezTo>
                  <a:pt x="1" y="350029"/>
                  <a:pt x="350030" y="0"/>
                  <a:pt x="781813"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Oval 43">
            <a:extLst>
              <a:ext uri="{FF2B5EF4-FFF2-40B4-BE49-F238E27FC236}">
                <a16:creationId xmlns:a16="http://schemas.microsoft.com/office/drawing/2014/main" id="{0546ED05-D13A-6772-F16B-33D65236D623}"/>
              </a:ext>
            </a:extLst>
          </p:cNvPr>
          <p:cNvSpPr/>
          <p:nvPr/>
        </p:nvSpPr>
        <p:spPr>
          <a:xfrm>
            <a:off x="9542032" y="3858232"/>
            <a:ext cx="344245" cy="34424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C6A4870-8DE2-7474-8D8C-28994A4B5984}"/>
              </a:ext>
            </a:extLst>
          </p:cNvPr>
          <p:cNvSpPr/>
          <p:nvPr/>
        </p:nvSpPr>
        <p:spPr>
          <a:xfrm>
            <a:off x="10391886" y="1333948"/>
            <a:ext cx="903642" cy="903642"/>
          </a:xfrm>
          <a:prstGeom prst="ellipse">
            <a:avLst/>
          </a:prstGeom>
          <a:solidFill>
            <a:schemeClr val="accent5">
              <a:lumMod val="50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5</a:t>
            </a:r>
          </a:p>
        </p:txBody>
      </p:sp>
      <p:sp>
        <p:nvSpPr>
          <p:cNvPr id="71" name="Rounded Rectangle 70">
            <a:extLst>
              <a:ext uri="{FF2B5EF4-FFF2-40B4-BE49-F238E27FC236}">
                <a16:creationId xmlns:a16="http://schemas.microsoft.com/office/drawing/2014/main" id="{B6737DF0-7519-FBCE-88FB-F0B9AEE8F6ED}"/>
              </a:ext>
            </a:extLst>
          </p:cNvPr>
          <p:cNvSpPr/>
          <p:nvPr/>
        </p:nvSpPr>
        <p:spPr>
          <a:xfrm>
            <a:off x="645458" y="3926275"/>
            <a:ext cx="1785770" cy="2081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a:extLst>
              <a:ext uri="{FF2B5EF4-FFF2-40B4-BE49-F238E27FC236}">
                <a16:creationId xmlns:a16="http://schemas.microsoft.com/office/drawing/2014/main" id="{20766757-4464-BBE3-64BE-2812724498ED}"/>
              </a:ext>
            </a:extLst>
          </p:cNvPr>
          <p:cNvSpPr/>
          <p:nvPr/>
        </p:nvSpPr>
        <p:spPr>
          <a:xfrm>
            <a:off x="2979868" y="3926275"/>
            <a:ext cx="1785770" cy="2081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EDF59658-36F2-2F52-DB62-1608C5E05D85}"/>
              </a:ext>
            </a:extLst>
          </p:cNvPr>
          <p:cNvSpPr/>
          <p:nvPr/>
        </p:nvSpPr>
        <p:spPr>
          <a:xfrm>
            <a:off x="5346551" y="3926275"/>
            <a:ext cx="1785770" cy="2081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C61680B1-8C34-5328-4197-D0E23224E6B4}"/>
              </a:ext>
            </a:extLst>
          </p:cNvPr>
          <p:cNvSpPr/>
          <p:nvPr/>
        </p:nvSpPr>
        <p:spPr>
          <a:xfrm>
            <a:off x="7680961" y="3926275"/>
            <a:ext cx="1785770" cy="2081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a:extLst>
              <a:ext uri="{FF2B5EF4-FFF2-40B4-BE49-F238E27FC236}">
                <a16:creationId xmlns:a16="http://schemas.microsoft.com/office/drawing/2014/main" id="{707FB05B-4424-B160-1E8A-D48D06ABD6D7}"/>
              </a:ext>
            </a:extLst>
          </p:cNvPr>
          <p:cNvSpPr/>
          <p:nvPr/>
        </p:nvSpPr>
        <p:spPr>
          <a:xfrm>
            <a:off x="9972339" y="3926275"/>
            <a:ext cx="1785770" cy="208159"/>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0">
            <a:extLst>
              <a:ext uri="{FF2B5EF4-FFF2-40B4-BE49-F238E27FC236}">
                <a16:creationId xmlns:a16="http://schemas.microsoft.com/office/drawing/2014/main" id="{6EBF02C2-7B20-F69C-63E1-52AEB03FEEE7}"/>
              </a:ext>
            </a:extLst>
          </p:cNvPr>
          <p:cNvSpPr txBox="1">
            <a:spLocks noChangeArrowheads="1"/>
          </p:cNvSpPr>
          <p:nvPr/>
        </p:nvSpPr>
        <p:spPr bwMode="auto">
          <a:xfrm>
            <a:off x="416319" y="4200328"/>
            <a:ext cx="2157985" cy="267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400" b="1" dirty="0">
                <a:solidFill>
                  <a:schemeClr val="accent1"/>
                </a:solidFill>
                <a:latin typeface="Arial" panose="020B0604020202020204" pitchFamily="34" charset="0"/>
                <a:cs typeface="Arial" panose="020B0604020202020204" pitchFamily="34" charset="0"/>
              </a:rPr>
              <a:t>VISION</a:t>
            </a:r>
          </a:p>
          <a:p>
            <a:endParaRPr lang="es-CO" sz="1400" b="1" dirty="0">
              <a:latin typeface="Arial" panose="020B0604020202020204" pitchFamily="34" charset="0"/>
              <a:cs typeface="Arial" panose="020B0604020202020204" pitchFamily="34" charset="0"/>
            </a:endParaRPr>
          </a:p>
          <a:p>
            <a:r>
              <a:rPr lang="es-CO" sz="1200" b="1" dirty="0" err="1">
                <a:latin typeface="Arial" panose="020B0604020202020204" pitchFamily="34" charset="0"/>
                <a:cs typeface="Arial" panose="020B0604020202020204" pitchFamily="34" charset="0"/>
              </a:rPr>
              <a:t>Lorem</a:t>
            </a:r>
            <a:r>
              <a:rPr lang="es-CO" sz="1200" b="1" dirty="0">
                <a:latin typeface="Arial" panose="020B0604020202020204" pitchFamily="34" charset="0"/>
                <a:cs typeface="Arial" panose="020B0604020202020204" pitchFamily="34" charset="0"/>
              </a:rPr>
              <a:t> ipsum </a:t>
            </a:r>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p:txBody>
      </p:sp>
      <p:sp>
        <p:nvSpPr>
          <p:cNvPr id="120" name="TextBox 10">
            <a:extLst>
              <a:ext uri="{FF2B5EF4-FFF2-40B4-BE49-F238E27FC236}">
                <a16:creationId xmlns:a16="http://schemas.microsoft.com/office/drawing/2014/main" id="{09D7CDED-2D49-37EC-59DD-36F596408E67}"/>
              </a:ext>
            </a:extLst>
          </p:cNvPr>
          <p:cNvSpPr txBox="1">
            <a:spLocks noChangeArrowheads="1"/>
          </p:cNvSpPr>
          <p:nvPr/>
        </p:nvSpPr>
        <p:spPr bwMode="auto">
          <a:xfrm>
            <a:off x="2618409" y="4197098"/>
            <a:ext cx="2157985" cy="25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accent1"/>
                </a:solidFill>
                <a:latin typeface="Arial" panose="020B0604020202020204" pitchFamily="34" charset="0"/>
                <a:cs typeface="Arial" panose="020B0604020202020204" pitchFamily="34" charset="0"/>
              </a:rPr>
              <a:t>GOAL</a:t>
            </a:r>
          </a:p>
          <a:p>
            <a:endParaRPr lang="es-CO" sz="1200" b="1" dirty="0">
              <a:latin typeface="Arial" panose="020B0604020202020204" pitchFamily="34" charset="0"/>
              <a:cs typeface="Arial" panose="020B0604020202020204" pitchFamily="34" charset="0"/>
            </a:endParaRPr>
          </a:p>
          <a:p>
            <a:r>
              <a:rPr lang="es-CO" sz="1200" b="1" dirty="0" err="1">
                <a:latin typeface="Arial" panose="020B0604020202020204" pitchFamily="34" charset="0"/>
                <a:cs typeface="Arial" panose="020B0604020202020204" pitchFamily="34" charset="0"/>
              </a:rPr>
              <a:t>Lorem</a:t>
            </a:r>
            <a:r>
              <a:rPr lang="es-CO" sz="1200" b="1" dirty="0">
                <a:latin typeface="Arial" panose="020B0604020202020204" pitchFamily="34" charset="0"/>
                <a:cs typeface="Arial" panose="020B0604020202020204" pitchFamily="34" charset="0"/>
              </a:rPr>
              <a:t> ipsum </a:t>
            </a:r>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p:txBody>
      </p:sp>
      <p:sp>
        <p:nvSpPr>
          <p:cNvPr id="121" name="TextBox 10">
            <a:extLst>
              <a:ext uri="{FF2B5EF4-FFF2-40B4-BE49-F238E27FC236}">
                <a16:creationId xmlns:a16="http://schemas.microsoft.com/office/drawing/2014/main" id="{FC2891C2-732A-40FE-BEB2-3F37AA6F1AC6}"/>
              </a:ext>
            </a:extLst>
          </p:cNvPr>
          <p:cNvSpPr txBox="1">
            <a:spLocks noChangeArrowheads="1"/>
          </p:cNvSpPr>
          <p:nvPr/>
        </p:nvSpPr>
        <p:spPr bwMode="auto">
          <a:xfrm>
            <a:off x="5071156" y="4187955"/>
            <a:ext cx="2157985" cy="25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accent3"/>
                </a:solidFill>
                <a:latin typeface="Arial" panose="020B0604020202020204" pitchFamily="34" charset="0"/>
                <a:cs typeface="Arial" panose="020B0604020202020204" pitchFamily="34" charset="0"/>
              </a:rPr>
              <a:t>PLAN</a:t>
            </a:r>
          </a:p>
          <a:p>
            <a:endParaRPr lang="es-CO" sz="1200" b="1" dirty="0">
              <a:latin typeface="Arial" panose="020B0604020202020204" pitchFamily="34" charset="0"/>
              <a:cs typeface="Arial" panose="020B0604020202020204" pitchFamily="34" charset="0"/>
            </a:endParaRPr>
          </a:p>
          <a:p>
            <a:r>
              <a:rPr lang="es-CO" sz="1200" b="1" dirty="0" err="1">
                <a:latin typeface="Arial" panose="020B0604020202020204" pitchFamily="34" charset="0"/>
                <a:cs typeface="Arial" panose="020B0604020202020204" pitchFamily="34" charset="0"/>
              </a:rPr>
              <a:t>Lorem</a:t>
            </a:r>
            <a:r>
              <a:rPr lang="es-CO" sz="1200" b="1" dirty="0">
                <a:latin typeface="Arial" panose="020B0604020202020204" pitchFamily="34" charset="0"/>
                <a:cs typeface="Arial" panose="020B0604020202020204" pitchFamily="34" charset="0"/>
              </a:rPr>
              <a:t> ipsum </a:t>
            </a:r>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p:txBody>
      </p:sp>
      <p:pic>
        <p:nvPicPr>
          <p:cNvPr id="122" name="Graphic 121" descr="Upward trend">
            <a:extLst>
              <a:ext uri="{FF2B5EF4-FFF2-40B4-BE49-F238E27FC236}">
                <a16:creationId xmlns:a16="http://schemas.microsoft.com/office/drawing/2014/main" id="{EDC3BC43-FF3D-5D68-B139-4C45D3A00F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092" y="2576456"/>
            <a:ext cx="513342" cy="513342"/>
          </a:xfrm>
          <a:prstGeom prst="rect">
            <a:avLst/>
          </a:prstGeom>
        </p:spPr>
      </p:pic>
      <p:pic>
        <p:nvPicPr>
          <p:cNvPr id="123" name="Graphic 122" descr="Hourglass">
            <a:extLst>
              <a:ext uri="{FF2B5EF4-FFF2-40B4-BE49-F238E27FC236}">
                <a16:creationId xmlns:a16="http://schemas.microsoft.com/office/drawing/2014/main" id="{F9EFA176-51DE-8CE9-56A8-840C9A5ABE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8307" y="2576456"/>
            <a:ext cx="513342" cy="513342"/>
          </a:xfrm>
          <a:prstGeom prst="rect">
            <a:avLst/>
          </a:prstGeom>
        </p:spPr>
      </p:pic>
      <p:pic>
        <p:nvPicPr>
          <p:cNvPr id="124" name="Graphic 123" descr="Bullseye">
            <a:extLst>
              <a:ext uri="{FF2B5EF4-FFF2-40B4-BE49-F238E27FC236}">
                <a16:creationId xmlns:a16="http://schemas.microsoft.com/office/drawing/2014/main" id="{343CCC0A-8CF3-B229-7973-1A7438B5CD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8975" y="2576456"/>
            <a:ext cx="513342" cy="513342"/>
          </a:xfrm>
          <a:prstGeom prst="rect">
            <a:avLst/>
          </a:prstGeom>
        </p:spPr>
      </p:pic>
      <p:pic>
        <p:nvPicPr>
          <p:cNvPr id="125" name="Graphic 124" descr="Lightbulb">
            <a:extLst>
              <a:ext uri="{FF2B5EF4-FFF2-40B4-BE49-F238E27FC236}">
                <a16:creationId xmlns:a16="http://schemas.microsoft.com/office/drawing/2014/main" id="{8E4849DE-296B-F44A-F0A7-312FD2A37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74141" y="2576456"/>
            <a:ext cx="513342" cy="513342"/>
          </a:xfrm>
          <a:prstGeom prst="rect">
            <a:avLst/>
          </a:prstGeom>
        </p:spPr>
      </p:pic>
      <p:pic>
        <p:nvPicPr>
          <p:cNvPr id="126" name="Graphic 125" descr="Database">
            <a:extLst>
              <a:ext uri="{FF2B5EF4-FFF2-40B4-BE49-F238E27FC236}">
                <a16:creationId xmlns:a16="http://schemas.microsoft.com/office/drawing/2014/main" id="{CA0E094F-5632-194A-9518-B2A6987E6E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29307" y="2576456"/>
            <a:ext cx="513342" cy="513342"/>
          </a:xfrm>
          <a:prstGeom prst="rect">
            <a:avLst/>
          </a:prstGeom>
        </p:spPr>
      </p:pic>
      <p:sp>
        <p:nvSpPr>
          <p:cNvPr id="127" name="TextBox 126">
            <a:extLst>
              <a:ext uri="{FF2B5EF4-FFF2-40B4-BE49-F238E27FC236}">
                <a16:creationId xmlns:a16="http://schemas.microsoft.com/office/drawing/2014/main" id="{EF3EBC5F-535D-65BC-FF9B-01AD4A5FB403}"/>
              </a:ext>
            </a:extLst>
          </p:cNvPr>
          <p:cNvSpPr txBox="1"/>
          <p:nvPr/>
        </p:nvSpPr>
        <p:spPr>
          <a:xfrm>
            <a:off x="773440" y="2291475"/>
            <a:ext cx="1258645" cy="369332"/>
          </a:xfrm>
          <a:prstGeom prst="rect">
            <a:avLst/>
          </a:prstGeom>
          <a:noFill/>
        </p:spPr>
        <p:txBody>
          <a:bodyPr wrap="square" rtlCol="0">
            <a:spAutoFit/>
          </a:bodyPr>
          <a:lstStyle/>
          <a:p>
            <a:pPr algn="ctr"/>
            <a:r>
              <a:rPr lang="en-US" dirty="0">
                <a:solidFill>
                  <a:schemeClr val="bg1"/>
                </a:solidFill>
              </a:rPr>
              <a:t>Vision</a:t>
            </a:r>
          </a:p>
        </p:txBody>
      </p:sp>
      <p:sp>
        <p:nvSpPr>
          <p:cNvPr id="128" name="TextBox 127">
            <a:extLst>
              <a:ext uri="{FF2B5EF4-FFF2-40B4-BE49-F238E27FC236}">
                <a16:creationId xmlns:a16="http://schemas.microsoft.com/office/drawing/2014/main" id="{9FDC7FE3-7E44-2E74-6311-975D31E98E32}"/>
              </a:ext>
            </a:extLst>
          </p:cNvPr>
          <p:cNvSpPr txBox="1"/>
          <p:nvPr/>
        </p:nvSpPr>
        <p:spPr>
          <a:xfrm>
            <a:off x="3175655" y="2291475"/>
            <a:ext cx="1258645" cy="369332"/>
          </a:xfrm>
          <a:prstGeom prst="rect">
            <a:avLst/>
          </a:prstGeom>
          <a:noFill/>
        </p:spPr>
        <p:txBody>
          <a:bodyPr wrap="square" rtlCol="0">
            <a:spAutoFit/>
          </a:bodyPr>
          <a:lstStyle/>
          <a:p>
            <a:pPr algn="ctr"/>
            <a:r>
              <a:rPr lang="en-US" dirty="0">
                <a:solidFill>
                  <a:schemeClr val="bg1"/>
                </a:solidFill>
              </a:rPr>
              <a:t>Goal</a:t>
            </a:r>
          </a:p>
        </p:txBody>
      </p:sp>
      <p:sp>
        <p:nvSpPr>
          <p:cNvPr id="129" name="TextBox 128">
            <a:extLst>
              <a:ext uri="{FF2B5EF4-FFF2-40B4-BE49-F238E27FC236}">
                <a16:creationId xmlns:a16="http://schemas.microsoft.com/office/drawing/2014/main" id="{206B60AE-C864-434E-03EC-95996B80F42A}"/>
              </a:ext>
            </a:extLst>
          </p:cNvPr>
          <p:cNvSpPr txBox="1"/>
          <p:nvPr/>
        </p:nvSpPr>
        <p:spPr>
          <a:xfrm>
            <a:off x="5556323" y="2291475"/>
            <a:ext cx="1258645" cy="369332"/>
          </a:xfrm>
          <a:prstGeom prst="rect">
            <a:avLst/>
          </a:prstGeom>
          <a:noFill/>
        </p:spPr>
        <p:txBody>
          <a:bodyPr wrap="square" rtlCol="0">
            <a:spAutoFit/>
          </a:bodyPr>
          <a:lstStyle/>
          <a:p>
            <a:pPr algn="ctr"/>
            <a:r>
              <a:rPr lang="en-US" dirty="0">
                <a:solidFill>
                  <a:schemeClr val="bg1"/>
                </a:solidFill>
              </a:rPr>
              <a:t>Plan</a:t>
            </a:r>
          </a:p>
        </p:txBody>
      </p:sp>
      <p:sp>
        <p:nvSpPr>
          <p:cNvPr id="130" name="TextBox 129">
            <a:extLst>
              <a:ext uri="{FF2B5EF4-FFF2-40B4-BE49-F238E27FC236}">
                <a16:creationId xmlns:a16="http://schemas.microsoft.com/office/drawing/2014/main" id="{8E38E6E6-BC95-7A1D-F2A3-1AF8792D36EA}"/>
              </a:ext>
            </a:extLst>
          </p:cNvPr>
          <p:cNvSpPr txBox="1"/>
          <p:nvPr/>
        </p:nvSpPr>
        <p:spPr>
          <a:xfrm>
            <a:off x="7865989" y="2291475"/>
            <a:ext cx="1258645" cy="369332"/>
          </a:xfrm>
          <a:prstGeom prst="rect">
            <a:avLst/>
          </a:prstGeom>
          <a:noFill/>
        </p:spPr>
        <p:txBody>
          <a:bodyPr wrap="square" rtlCol="0">
            <a:spAutoFit/>
          </a:bodyPr>
          <a:lstStyle/>
          <a:p>
            <a:pPr algn="ctr"/>
            <a:r>
              <a:rPr lang="en-US" dirty="0">
                <a:solidFill>
                  <a:schemeClr val="bg1"/>
                </a:solidFill>
              </a:rPr>
              <a:t>Action</a:t>
            </a:r>
          </a:p>
        </p:txBody>
      </p:sp>
      <p:sp>
        <p:nvSpPr>
          <p:cNvPr id="131" name="TextBox 130">
            <a:extLst>
              <a:ext uri="{FF2B5EF4-FFF2-40B4-BE49-F238E27FC236}">
                <a16:creationId xmlns:a16="http://schemas.microsoft.com/office/drawing/2014/main" id="{0CECDDC6-0AE4-D272-8EE8-8E8369619010}"/>
              </a:ext>
            </a:extLst>
          </p:cNvPr>
          <p:cNvSpPr txBox="1"/>
          <p:nvPr/>
        </p:nvSpPr>
        <p:spPr>
          <a:xfrm>
            <a:off x="10214384" y="2291475"/>
            <a:ext cx="1258645" cy="369332"/>
          </a:xfrm>
          <a:prstGeom prst="rect">
            <a:avLst/>
          </a:prstGeom>
          <a:noFill/>
        </p:spPr>
        <p:txBody>
          <a:bodyPr wrap="square" rtlCol="0">
            <a:spAutoFit/>
          </a:bodyPr>
          <a:lstStyle/>
          <a:p>
            <a:pPr algn="ctr"/>
            <a:r>
              <a:rPr lang="en-US" dirty="0">
                <a:solidFill>
                  <a:schemeClr val="bg1"/>
                </a:solidFill>
              </a:rPr>
              <a:t>Success</a:t>
            </a:r>
          </a:p>
        </p:txBody>
      </p:sp>
      <p:sp>
        <p:nvSpPr>
          <p:cNvPr id="132" name="TextBox 10">
            <a:extLst>
              <a:ext uri="{FF2B5EF4-FFF2-40B4-BE49-F238E27FC236}">
                <a16:creationId xmlns:a16="http://schemas.microsoft.com/office/drawing/2014/main" id="{EC79C0A3-4EF9-197F-9021-3C943D517D0D}"/>
              </a:ext>
            </a:extLst>
          </p:cNvPr>
          <p:cNvSpPr txBox="1">
            <a:spLocks noChangeArrowheads="1"/>
          </p:cNvSpPr>
          <p:nvPr/>
        </p:nvSpPr>
        <p:spPr bwMode="auto">
          <a:xfrm>
            <a:off x="7373292" y="4187955"/>
            <a:ext cx="2157985" cy="25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accent4"/>
                </a:solidFill>
                <a:latin typeface="Arial" panose="020B0604020202020204" pitchFamily="34" charset="0"/>
                <a:cs typeface="Arial" panose="020B0604020202020204" pitchFamily="34" charset="0"/>
              </a:rPr>
              <a:t>ACTION</a:t>
            </a:r>
          </a:p>
          <a:p>
            <a:endParaRPr lang="es-CO" sz="1200" b="1" dirty="0">
              <a:latin typeface="Arial" panose="020B0604020202020204" pitchFamily="34" charset="0"/>
              <a:cs typeface="Arial" panose="020B0604020202020204" pitchFamily="34" charset="0"/>
            </a:endParaRPr>
          </a:p>
          <a:p>
            <a:r>
              <a:rPr lang="es-CO" sz="1200" b="1" dirty="0" err="1">
                <a:latin typeface="Arial" panose="020B0604020202020204" pitchFamily="34" charset="0"/>
                <a:cs typeface="Arial" panose="020B0604020202020204" pitchFamily="34" charset="0"/>
              </a:rPr>
              <a:t>Lorem</a:t>
            </a:r>
            <a:r>
              <a:rPr lang="es-CO" sz="1200" b="1" dirty="0">
                <a:latin typeface="Arial" panose="020B0604020202020204" pitchFamily="34" charset="0"/>
                <a:cs typeface="Arial" panose="020B0604020202020204" pitchFamily="34" charset="0"/>
              </a:rPr>
              <a:t> ipsum </a:t>
            </a:r>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p:txBody>
      </p:sp>
      <p:sp>
        <p:nvSpPr>
          <p:cNvPr id="133" name="TextBox 10">
            <a:extLst>
              <a:ext uri="{FF2B5EF4-FFF2-40B4-BE49-F238E27FC236}">
                <a16:creationId xmlns:a16="http://schemas.microsoft.com/office/drawing/2014/main" id="{432CD57E-FF82-DAC0-630F-5EA9D72F8F56}"/>
              </a:ext>
            </a:extLst>
          </p:cNvPr>
          <p:cNvSpPr txBox="1">
            <a:spLocks noChangeArrowheads="1"/>
          </p:cNvSpPr>
          <p:nvPr/>
        </p:nvSpPr>
        <p:spPr bwMode="auto">
          <a:xfrm>
            <a:off x="9621640" y="4187955"/>
            <a:ext cx="2157985" cy="252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tx2">
                    <a:lumMod val="75000"/>
                  </a:schemeClr>
                </a:solidFill>
                <a:latin typeface="Arial" panose="020B0604020202020204" pitchFamily="34" charset="0"/>
                <a:cs typeface="Arial" panose="020B0604020202020204" pitchFamily="34" charset="0"/>
              </a:rPr>
              <a:t>SUCCES</a:t>
            </a:r>
          </a:p>
          <a:p>
            <a:endParaRPr lang="es-CO" sz="1200" b="1" dirty="0">
              <a:latin typeface="Arial" panose="020B0604020202020204" pitchFamily="34" charset="0"/>
              <a:cs typeface="Arial" panose="020B0604020202020204" pitchFamily="34" charset="0"/>
            </a:endParaRPr>
          </a:p>
          <a:p>
            <a:r>
              <a:rPr lang="es-CO" sz="1200" b="1" dirty="0" err="1">
                <a:latin typeface="Arial" panose="020B0604020202020204" pitchFamily="34" charset="0"/>
                <a:cs typeface="Arial" panose="020B0604020202020204" pitchFamily="34" charset="0"/>
              </a:rPr>
              <a:t>Lorem</a:t>
            </a:r>
            <a:r>
              <a:rPr lang="es-CO" sz="1200" b="1" dirty="0">
                <a:latin typeface="Arial" panose="020B0604020202020204" pitchFamily="34" charset="0"/>
                <a:cs typeface="Arial" panose="020B0604020202020204" pitchFamily="34" charset="0"/>
              </a:rPr>
              <a:t> ipsum </a:t>
            </a:r>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dolor sit amet, consectetur adipiscing elit. Fusce convallis magna non</a:t>
            </a: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400" dirty="0">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8E1878AF-C55F-29BB-5721-6080E2DE7F59}"/>
              </a:ext>
            </a:extLst>
          </p:cNvPr>
          <p:cNvSpPr txBox="1"/>
          <p:nvPr/>
        </p:nvSpPr>
        <p:spPr>
          <a:xfrm>
            <a:off x="3872753" y="348096"/>
            <a:ext cx="4349319" cy="523220"/>
          </a:xfrm>
          <a:prstGeom prst="rect">
            <a:avLst/>
          </a:prstGeom>
          <a:noFill/>
        </p:spPr>
        <p:txBody>
          <a:bodyPr wrap="square" rtlCol="0">
            <a:spAutoFit/>
          </a:bodyPr>
          <a:lstStyle/>
          <a:p>
            <a:pPr algn="ctr"/>
            <a:r>
              <a:rPr lang="en-US" sz="2800" b="1" dirty="0">
                <a:solidFill>
                  <a:schemeClr val="bg1">
                    <a:lumMod val="50000"/>
                  </a:schemeClr>
                </a:solidFill>
                <a:latin typeface="Montserrat Black" pitchFamily="2" charset="77"/>
              </a:rPr>
              <a:t>STEPS FOR SUCCESS</a:t>
            </a:r>
          </a:p>
        </p:txBody>
      </p:sp>
      <p:sp>
        <p:nvSpPr>
          <p:cNvPr id="135" name="Rectangle 134">
            <a:extLst>
              <a:ext uri="{FF2B5EF4-FFF2-40B4-BE49-F238E27FC236}">
                <a16:creationId xmlns:a16="http://schemas.microsoft.com/office/drawing/2014/main" id="{4D54D06C-1207-74C1-1A22-671723A682A0}"/>
              </a:ext>
            </a:extLst>
          </p:cNvPr>
          <p:cNvSpPr/>
          <p:nvPr/>
        </p:nvSpPr>
        <p:spPr>
          <a:xfrm>
            <a:off x="4038740" y="802403"/>
            <a:ext cx="4017343" cy="45719"/>
          </a:xfrm>
          <a:prstGeom prst="rect">
            <a:avLst/>
          </a:prstGeom>
          <a:gradFill flip="none" rotWithShape="1">
            <a:gsLst>
              <a:gs pos="0">
                <a:schemeClr val="accent6"/>
              </a:gs>
              <a:gs pos="21000">
                <a:schemeClr val="accent5"/>
              </a:gs>
              <a:gs pos="44992">
                <a:schemeClr val="accent4"/>
              </a:gs>
              <a:gs pos="74000">
                <a:schemeClr val="accent3"/>
              </a:gs>
              <a:gs pos="8300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61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a:extLst>
              <a:ext uri="{FF2B5EF4-FFF2-40B4-BE49-F238E27FC236}">
                <a16:creationId xmlns:a16="http://schemas.microsoft.com/office/drawing/2014/main" id="{536270A0-2605-FEBF-335D-86E8306D81DE}"/>
              </a:ext>
            </a:extLst>
          </p:cNvPr>
          <p:cNvSpPr/>
          <p:nvPr/>
        </p:nvSpPr>
        <p:spPr>
          <a:xfrm>
            <a:off x="7112000" y="692108"/>
            <a:ext cx="4409440" cy="1720889"/>
          </a:xfrm>
          <a:prstGeom prst="roundRect">
            <a:avLst>
              <a:gd name="adj" fmla="val 269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22F92C9F-A2F8-E9C8-950B-9ADA9D3610E5}"/>
              </a:ext>
            </a:extLst>
          </p:cNvPr>
          <p:cNvSpPr/>
          <p:nvPr/>
        </p:nvSpPr>
        <p:spPr>
          <a:xfrm>
            <a:off x="7112000" y="4451308"/>
            <a:ext cx="4409440" cy="1720889"/>
          </a:xfrm>
          <a:prstGeom prst="roundRect">
            <a:avLst>
              <a:gd name="adj" fmla="val 269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415C1305-4825-9708-E8AB-11BC08B9F8C3}"/>
              </a:ext>
            </a:extLst>
          </p:cNvPr>
          <p:cNvSpPr/>
          <p:nvPr/>
        </p:nvSpPr>
        <p:spPr>
          <a:xfrm>
            <a:off x="680720" y="4451308"/>
            <a:ext cx="4409440" cy="1720889"/>
          </a:xfrm>
          <a:prstGeom prst="roundRect">
            <a:avLst>
              <a:gd name="adj" fmla="val 269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7FFA7647-F78F-781D-5F5F-45709CD2360B}"/>
              </a:ext>
            </a:extLst>
          </p:cNvPr>
          <p:cNvSpPr/>
          <p:nvPr/>
        </p:nvSpPr>
        <p:spPr>
          <a:xfrm>
            <a:off x="680720" y="681948"/>
            <a:ext cx="4409440" cy="1720889"/>
          </a:xfrm>
          <a:prstGeom prst="roundRect">
            <a:avLst>
              <a:gd name="adj" fmla="val 2695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ECFA5C5C-1528-21E2-963E-0F024AE2BFBE}"/>
              </a:ext>
            </a:extLst>
          </p:cNvPr>
          <p:cNvSpPr/>
          <p:nvPr/>
        </p:nvSpPr>
        <p:spPr>
          <a:xfrm>
            <a:off x="6096000" y="1447800"/>
            <a:ext cx="1981200" cy="1981200"/>
          </a:xfrm>
          <a:custGeom>
            <a:avLst/>
            <a:gdLst>
              <a:gd name="connsiteX0" fmla="*/ 0 w 2585546"/>
              <a:gd name="connsiteY0" fmla="*/ 0 h 2585546"/>
              <a:gd name="connsiteX1" fmla="*/ 1292772 w 2585546"/>
              <a:gd name="connsiteY1" fmla="*/ 0 h 2585546"/>
              <a:gd name="connsiteX2" fmla="*/ 1292772 w 2585546"/>
              <a:gd name="connsiteY2" fmla="*/ 0 h 2585546"/>
              <a:gd name="connsiteX3" fmla="*/ 1292773 w 2585546"/>
              <a:gd name="connsiteY3" fmla="*/ 0 h 2585546"/>
              <a:gd name="connsiteX4" fmla="*/ 2585545 w 2585546"/>
              <a:gd name="connsiteY4" fmla="*/ 0 h 2585546"/>
              <a:gd name="connsiteX5" fmla="*/ 2585545 w 2585546"/>
              <a:gd name="connsiteY5" fmla="*/ 1292753 h 2585546"/>
              <a:gd name="connsiteX6" fmla="*/ 2585546 w 2585546"/>
              <a:gd name="connsiteY6" fmla="*/ 1292773 h 2585546"/>
              <a:gd name="connsiteX7" fmla="*/ 2585545 w 2585546"/>
              <a:gd name="connsiteY7" fmla="*/ 1292793 h 2585546"/>
              <a:gd name="connsiteX8" fmla="*/ 2585545 w 2585546"/>
              <a:gd name="connsiteY8" fmla="*/ 2585545 h 2585546"/>
              <a:gd name="connsiteX9" fmla="*/ 1292793 w 2585546"/>
              <a:gd name="connsiteY9" fmla="*/ 2585545 h 2585546"/>
              <a:gd name="connsiteX10" fmla="*/ 1292773 w 2585546"/>
              <a:gd name="connsiteY10" fmla="*/ 2585546 h 2585546"/>
              <a:gd name="connsiteX11" fmla="*/ 0 w 2585546"/>
              <a:gd name="connsiteY11" fmla="*/ 1292773 h 2585546"/>
              <a:gd name="connsiteX12" fmla="*/ 0 w 2585546"/>
              <a:gd name="connsiteY12" fmla="*/ 1292772 h 2585546"/>
              <a:gd name="connsiteX13" fmla="*/ 0 w 2585546"/>
              <a:gd name="connsiteY13" fmla="*/ 1292772 h 258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5546" h="2585546">
                <a:moveTo>
                  <a:pt x="0" y="0"/>
                </a:moveTo>
                <a:lnTo>
                  <a:pt x="1292772" y="0"/>
                </a:lnTo>
                <a:lnTo>
                  <a:pt x="1292772" y="0"/>
                </a:lnTo>
                <a:lnTo>
                  <a:pt x="1292773" y="0"/>
                </a:lnTo>
                <a:lnTo>
                  <a:pt x="2585545" y="0"/>
                </a:lnTo>
                <a:lnTo>
                  <a:pt x="2585545" y="1292753"/>
                </a:lnTo>
                <a:lnTo>
                  <a:pt x="2585546" y="1292773"/>
                </a:lnTo>
                <a:lnTo>
                  <a:pt x="2585545" y="1292793"/>
                </a:lnTo>
                <a:lnTo>
                  <a:pt x="2585545" y="2585545"/>
                </a:lnTo>
                <a:lnTo>
                  <a:pt x="1292793" y="2585545"/>
                </a:lnTo>
                <a:lnTo>
                  <a:pt x="1292773" y="2585546"/>
                </a:lnTo>
                <a:cubicBezTo>
                  <a:pt x="578794" y="2585546"/>
                  <a:pt x="0" y="2006752"/>
                  <a:pt x="0" y="1292773"/>
                </a:cubicBezTo>
                <a:lnTo>
                  <a:pt x="0" y="1292772"/>
                </a:lnTo>
                <a:lnTo>
                  <a:pt x="0" y="129277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A9DB75F8-E9C0-12A1-16C0-AE5DD0A8CE63}"/>
              </a:ext>
            </a:extLst>
          </p:cNvPr>
          <p:cNvSpPr/>
          <p:nvPr/>
        </p:nvSpPr>
        <p:spPr>
          <a:xfrm rot="16200000">
            <a:off x="4114800" y="1447800"/>
            <a:ext cx="1981200" cy="1981200"/>
          </a:xfrm>
          <a:custGeom>
            <a:avLst/>
            <a:gdLst>
              <a:gd name="connsiteX0" fmla="*/ 0 w 2585546"/>
              <a:gd name="connsiteY0" fmla="*/ 0 h 2585546"/>
              <a:gd name="connsiteX1" fmla="*/ 1292772 w 2585546"/>
              <a:gd name="connsiteY1" fmla="*/ 0 h 2585546"/>
              <a:gd name="connsiteX2" fmla="*/ 1292772 w 2585546"/>
              <a:gd name="connsiteY2" fmla="*/ 0 h 2585546"/>
              <a:gd name="connsiteX3" fmla="*/ 1292773 w 2585546"/>
              <a:gd name="connsiteY3" fmla="*/ 0 h 2585546"/>
              <a:gd name="connsiteX4" fmla="*/ 2585545 w 2585546"/>
              <a:gd name="connsiteY4" fmla="*/ 0 h 2585546"/>
              <a:gd name="connsiteX5" fmla="*/ 2585545 w 2585546"/>
              <a:gd name="connsiteY5" fmla="*/ 1292753 h 2585546"/>
              <a:gd name="connsiteX6" fmla="*/ 2585546 w 2585546"/>
              <a:gd name="connsiteY6" fmla="*/ 1292773 h 2585546"/>
              <a:gd name="connsiteX7" fmla="*/ 2585545 w 2585546"/>
              <a:gd name="connsiteY7" fmla="*/ 1292793 h 2585546"/>
              <a:gd name="connsiteX8" fmla="*/ 2585545 w 2585546"/>
              <a:gd name="connsiteY8" fmla="*/ 2585545 h 2585546"/>
              <a:gd name="connsiteX9" fmla="*/ 1292793 w 2585546"/>
              <a:gd name="connsiteY9" fmla="*/ 2585545 h 2585546"/>
              <a:gd name="connsiteX10" fmla="*/ 1292773 w 2585546"/>
              <a:gd name="connsiteY10" fmla="*/ 2585546 h 2585546"/>
              <a:gd name="connsiteX11" fmla="*/ 0 w 2585546"/>
              <a:gd name="connsiteY11" fmla="*/ 1292773 h 2585546"/>
              <a:gd name="connsiteX12" fmla="*/ 0 w 2585546"/>
              <a:gd name="connsiteY12" fmla="*/ 1292772 h 2585546"/>
              <a:gd name="connsiteX13" fmla="*/ 0 w 2585546"/>
              <a:gd name="connsiteY13" fmla="*/ 1292772 h 258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5546" h="2585546">
                <a:moveTo>
                  <a:pt x="0" y="0"/>
                </a:moveTo>
                <a:lnTo>
                  <a:pt x="1292772" y="0"/>
                </a:lnTo>
                <a:lnTo>
                  <a:pt x="1292772" y="0"/>
                </a:lnTo>
                <a:lnTo>
                  <a:pt x="1292773" y="0"/>
                </a:lnTo>
                <a:lnTo>
                  <a:pt x="2585545" y="0"/>
                </a:lnTo>
                <a:lnTo>
                  <a:pt x="2585545" y="1292753"/>
                </a:lnTo>
                <a:lnTo>
                  <a:pt x="2585546" y="1292773"/>
                </a:lnTo>
                <a:lnTo>
                  <a:pt x="2585545" y="1292793"/>
                </a:lnTo>
                <a:lnTo>
                  <a:pt x="2585545" y="2585545"/>
                </a:lnTo>
                <a:lnTo>
                  <a:pt x="1292793" y="2585545"/>
                </a:lnTo>
                <a:lnTo>
                  <a:pt x="1292773" y="2585546"/>
                </a:lnTo>
                <a:cubicBezTo>
                  <a:pt x="578794" y="2585546"/>
                  <a:pt x="0" y="2006752"/>
                  <a:pt x="0" y="1292773"/>
                </a:cubicBezTo>
                <a:lnTo>
                  <a:pt x="0" y="1292772"/>
                </a:lnTo>
                <a:lnTo>
                  <a:pt x="0" y="12927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DDA6C69C-0DF6-1219-AED9-1510403AF712}"/>
              </a:ext>
            </a:extLst>
          </p:cNvPr>
          <p:cNvSpPr/>
          <p:nvPr/>
        </p:nvSpPr>
        <p:spPr>
          <a:xfrm rot="5400000">
            <a:off x="6096000" y="3429000"/>
            <a:ext cx="1981200" cy="1981200"/>
          </a:xfrm>
          <a:custGeom>
            <a:avLst/>
            <a:gdLst>
              <a:gd name="connsiteX0" fmla="*/ 0 w 2585546"/>
              <a:gd name="connsiteY0" fmla="*/ 0 h 2585546"/>
              <a:gd name="connsiteX1" fmla="*/ 1292772 w 2585546"/>
              <a:gd name="connsiteY1" fmla="*/ 0 h 2585546"/>
              <a:gd name="connsiteX2" fmla="*/ 1292772 w 2585546"/>
              <a:gd name="connsiteY2" fmla="*/ 0 h 2585546"/>
              <a:gd name="connsiteX3" fmla="*/ 1292773 w 2585546"/>
              <a:gd name="connsiteY3" fmla="*/ 0 h 2585546"/>
              <a:gd name="connsiteX4" fmla="*/ 2585545 w 2585546"/>
              <a:gd name="connsiteY4" fmla="*/ 0 h 2585546"/>
              <a:gd name="connsiteX5" fmla="*/ 2585545 w 2585546"/>
              <a:gd name="connsiteY5" fmla="*/ 1292753 h 2585546"/>
              <a:gd name="connsiteX6" fmla="*/ 2585546 w 2585546"/>
              <a:gd name="connsiteY6" fmla="*/ 1292773 h 2585546"/>
              <a:gd name="connsiteX7" fmla="*/ 2585545 w 2585546"/>
              <a:gd name="connsiteY7" fmla="*/ 1292793 h 2585546"/>
              <a:gd name="connsiteX8" fmla="*/ 2585545 w 2585546"/>
              <a:gd name="connsiteY8" fmla="*/ 2585545 h 2585546"/>
              <a:gd name="connsiteX9" fmla="*/ 1292793 w 2585546"/>
              <a:gd name="connsiteY9" fmla="*/ 2585545 h 2585546"/>
              <a:gd name="connsiteX10" fmla="*/ 1292773 w 2585546"/>
              <a:gd name="connsiteY10" fmla="*/ 2585546 h 2585546"/>
              <a:gd name="connsiteX11" fmla="*/ 0 w 2585546"/>
              <a:gd name="connsiteY11" fmla="*/ 1292773 h 2585546"/>
              <a:gd name="connsiteX12" fmla="*/ 0 w 2585546"/>
              <a:gd name="connsiteY12" fmla="*/ 1292772 h 2585546"/>
              <a:gd name="connsiteX13" fmla="*/ 0 w 2585546"/>
              <a:gd name="connsiteY13" fmla="*/ 1292772 h 258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5546" h="2585546">
                <a:moveTo>
                  <a:pt x="0" y="0"/>
                </a:moveTo>
                <a:lnTo>
                  <a:pt x="1292772" y="0"/>
                </a:lnTo>
                <a:lnTo>
                  <a:pt x="1292772" y="0"/>
                </a:lnTo>
                <a:lnTo>
                  <a:pt x="1292773" y="0"/>
                </a:lnTo>
                <a:lnTo>
                  <a:pt x="2585545" y="0"/>
                </a:lnTo>
                <a:lnTo>
                  <a:pt x="2585545" y="1292753"/>
                </a:lnTo>
                <a:lnTo>
                  <a:pt x="2585546" y="1292773"/>
                </a:lnTo>
                <a:lnTo>
                  <a:pt x="2585545" y="1292793"/>
                </a:lnTo>
                <a:lnTo>
                  <a:pt x="2585545" y="2585545"/>
                </a:lnTo>
                <a:lnTo>
                  <a:pt x="1292793" y="2585545"/>
                </a:lnTo>
                <a:lnTo>
                  <a:pt x="1292773" y="2585546"/>
                </a:lnTo>
                <a:cubicBezTo>
                  <a:pt x="578794" y="2585546"/>
                  <a:pt x="0" y="2006752"/>
                  <a:pt x="0" y="1292773"/>
                </a:cubicBezTo>
                <a:lnTo>
                  <a:pt x="0" y="1292772"/>
                </a:lnTo>
                <a:lnTo>
                  <a:pt x="0" y="129277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C7BD36CE-AC72-FD8B-9706-946384768249}"/>
              </a:ext>
            </a:extLst>
          </p:cNvPr>
          <p:cNvSpPr/>
          <p:nvPr/>
        </p:nvSpPr>
        <p:spPr>
          <a:xfrm rot="10800000">
            <a:off x="4114800" y="3429000"/>
            <a:ext cx="1981200" cy="1981200"/>
          </a:xfrm>
          <a:custGeom>
            <a:avLst/>
            <a:gdLst>
              <a:gd name="connsiteX0" fmla="*/ 0 w 2585546"/>
              <a:gd name="connsiteY0" fmla="*/ 0 h 2585546"/>
              <a:gd name="connsiteX1" fmla="*/ 1292772 w 2585546"/>
              <a:gd name="connsiteY1" fmla="*/ 0 h 2585546"/>
              <a:gd name="connsiteX2" fmla="*/ 1292772 w 2585546"/>
              <a:gd name="connsiteY2" fmla="*/ 0 h 2585546"/>
              <a:gd name="connsiteX3" fmla="*/ 1292773 w 2585546"/>
              <a:gd name="connsiteY3" fmla="*/ 0 h 2585546"/>
              <a:gd name="connsiteX4" fmla="*/ 2585545 w 2585546"/>
              <a:gd name="connsiteY4" fmla="*/ 0 h 2585546"/>
              <a:gd name="connsiteX5" fmla="*/ 2585545 w 2585546"/>
              <a:gd name="connsiteY5" fmla="*/ 1292753 h 2585546"/>
              <a:gd name="connsiteX6" fmla="*/ 2585546 w 2585546"/>
              <a:gd name="connsiteY6" fmla="*/ 1292773 h 2585546"/>
              <a:gd name="connsiteX7" fmla="*/ 2585545 w 2585546"/>
              <a:gd name="connsiteY7" fmla="*/ 1292793 h 2585546"/>
              <a:gd name="connsiteX8" fmla="*/ 2585545 w 2585546"/>
              <a:gd name="connsiteY8" fmla="*/ 2585545 h 2585546"/>
              <a:gd name="connsiteX9" fmla="*/ 1292793 w 2585546"/>
              <a:gd name="connsiteY9" fmla="*/ 2585545 h 2585546"/>
              <a:gd name="connsiteX10" fmla="*/ 1292773 w 2585546"/>
              <a:gd name="connsiteY10" fmla="*/ 2585546 h 2585546"/>
              <a:gd name="connsiteX11" fmla="*/ 0 w 2585546"/>
              <a:gd name="connsiteY11" fmla="*/ 1292773 h 2585546"/>
              <a:gd name="connsiteX12" fmla="*/ 0 w 2585546"/>
              <a:gd name="connsiteY12" fmla="*/ 1292772 h 2585546"/>
              <a:gd name="connsiteX13" fmla="*/ 0 w 2585546"/>
              <a:gd name="connsiteY13" fmla="*/ 1292772 h 258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5546" h="2585546">
                <a:moveTo>
                  <a:pt x="0" y="0"/>
                </a:moveTo>
                <a:lnTo>
                  <a:pt x="1292772" y="0"/>
                </a:lnTo>
                <a:lnTo>
                  <a:pt x="1292772" y="0"/>
                </a:lnTo>
                <a:lnTo>
                  <a:pt x="1292773" y="0"/>
                </a:lnTo>
                <a:lnTo>
                  <a:pt x="2585545" y="0"/>
                </a:lnTo>
                <a:lnTo>
                  <a:pt x="2585545" y="1292753"/>
                </a:lnTo>
                <a:lnTo>
                  <a:pt x="2585546" y="1292773"/>
                </a:lnTo>
                <a:lnTo>
                  <a:pt x="2585545" y="1292793"/>
                </a:lnTo>
                <a:lnTo>
                  <a:pt x="2585545" y="2585545"/>
                </a:lnTo>
                <a:lnTo>
                  <a:pt x="1292793" y="2585545"/>
                </a:lnTo>
                <a:lnTo>
                  <a:pt x="1292773" y="2585546"/>
                </a:lnTo>
                <a:cubicBezTo>
                  <a:pt x="578794" y="2585546"/>
                  <a:pt x="0" y="2006752"/>
                  <a:pt x="0" y="1292773"/>
                </a:cubicBezTo>
                <a:lnTo>
                  <a:pt x="0" y="1292772"/>
                </a:lnTo>
                <a:lnTo>
                  <a:pt x="0" y="12927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6A5A539-F36F-3BF3-954C-E9FDC14A522B}"/>
              </a:ext>
            </a:extLst>
          </p:cNvPr>
          <p:cNvSpPr/>
          <p:nvPr/>
        </p:nvSpPr>
        <p:spPr>
          <a:xfrm>
            <a:off x="7112000" y="1447799"/>
            <a:ext cx="965200" cy="965200"/>
          </a:xfrm>
          <a:custGeom>
            <a:avLst/>
            <a:gdLst>
              <a:gd name="connsiteX0" fmla="*/ 0 w 2585546"/>
              <a:gd name="connsiteY0" fmla="*/ 0 h 2585546"/>
              <a:gd name="connsiteX1" fmla="*/ 1292772 w 2585546"/>
              <a:gd name="connsiteY1" fmla="*/ 0 h 2585546"/>
              <a:gd name="connsiteX2" fmla="*/ 1292772 w 2585546"/>
              <a:gd name="connsiteY2" fmla="*/ 0 h 2585546"/>
              <a:gd name="connsiteX3" fmla="*/ 1292773 w 2585546"/>
              <a:gd name="connsiteY3" fmla="*/ 0 h 2585546"/>
              <a:gd name="connsiteX4" fmla="*/ 2585545 w 2585546"/>
              <a:gd name="connsiteY4" fmla="*/ 0 h 2585546"/>
              <a:gd name="connsiteX5" fmla="*/ 2585545 w 2585546"/>
              <a:gd name="connsiteY5" fmla="*/ 1292753 h 2585546"/>
              <a:gd name="connsiteX6" fmla="*/ 2585546 w 2585546"/>
              <a:gd name="connsiteY6" fmla="*/ 1292773 h 2585546"/>
              <a:gd name="connsiteX7" fmla="*/ 2585545 w 2585546"/>
              <a:gd name="connsiteY7" fmla="*/ 1292793 h 2585546"/>
              <a:gd name="connsiteX8" fmla="*/ 2585545 w 2585546"/>
              <a:gd name="connsiteY8" fmla="*/ 2585545 h 2585546"/>
              <a:gd name="connsiteX9" fmla="*/ 1292793 w 2585546"/>
              <a:gd name="connsiteY9" fmla="*/ 2585545 h 2585546"/>
              <a:gd name="connsiteX10" fmla="*/ 1292773 w 2585546"/>
              <a:gd name="connsiteY10" fmla="*/ 2585546 h 2585546"/>
              <a:gd name="connsiteX11" fmla="*/ 0 w 2585546"/>
              <a:gd name="connsiteY11" fmla="*/ 1292773 h 2585546"/>
              <a:gd name="connsiteX12" fmla="*/ 0 w 2585546"/>
              <a:gd name="connsiteY12" fmla="*/ 1292772 h 2585546"/>
              <a:gd name="connsiteX13" fmla="*/ 0 w 2585546"/>
              <a:gd name="connsiteY13" fmla="*/ 1292772 h 258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5546" h="2585546">
                <a:moveTo>
                  <a:pt x="0" y="0"/>
                </a:moveTo>
                <a:lnTo>
                  <a:pt x="1292772" y="0"/>
                </a:lnTo>
                <a:lnTo>
                  <a:pt x="1292772" y="0"/>
                </a:lnTo>
                <a:lnTo>
                  <a:pt x="1292773" y="0"/>
                </a:lnTo>
                <a:lnTo>
                  <a:pt x="2585545" y="0"/>
                </a:lnTo>
                <a:lnTo>
                  <a:pt x="2585545" y="1292753"/>
                </a:lnTo>
                <a:lnTo>
                  <a:pt x="2585546" y="1292773"/>
                </a:lnTo>
                <a:lnTo>
                  <a:pt x="2585545" y="1292793"/>
                </a:lnTo>
                <a:lnTo>
                  <a:pt x="2585545" y="2585545"/>
                </a:lnTo>
                <a:lnTo>
                  <a:pt x="1292793" y="2585545"/>
                </a:lnTo>
                <a:lnTo>
                  <a:pt x="1292773" y="2585546"/>
                </a:lnTo>
                <a:cubicBezTo>
                  <a:pt x="578794" y="2585546"/>
                  <a:pt x="0" y="2006752"/>
                  <a:pt x="0" y="1292773"/>
                </a:cubicBezTo>
                <a:lnTo>
                  <a:pt x="0" y="1292772"/>
                </a:lnTo>
                <a:lnTo>
                  <a:pt x="0" y="12927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A8E447C-902B-A387-5D2A-3317BE81A822}"/>
              </a:ext>
            </a:extLst>
          </p:cNvPr>
          <p:cNvSpPr/>
          <p:nvPr/>
        </p:nvSpPr>
        <p:spPr>
          <a:xfrm rot="5400000">
            <a:off x="7112000" y="4445001"/>
            <a:ext cx="965200" cy="965200"/>
          </a:xfrm>
          <a:custGeom>
            <a:avLst/>
            <a:gdLst>
              <a:gd name="connsiteX0" fmla="*/ 0 w 2585546"/>
              <a:gd name="connsiteY0" fmla="*/ 0 h 2585546"/>
              <a:gd name="connsiteX1" fmla="*/ 1292772 w 2585546"/>
              <a:gd name="connsiteY1" fmla="*/ 0 h 2585546"/>
              <a:gd name="connsiteX2" fmla="*/ 1292772 w 2585546"/>
              <a:gd name="connsiteY2" fmla="*/ 0 h 2585546"/>
              <a:gd name="connsiteX3" fmla="*/ 1292773 w 2585546"/>
              <a:gd name="connsiteY3" fmla="*/ 0 h 2585546"/>
              <a:gd name="connsiteX4" fmla="*/ 2585545 w 2585546"/>
              <a:gd name="connsiteY4" fmla="*/ 0 h 2585546"/>
              <a:gd name="connsiteX5" fmla="*/ 2585545 w 2585546"/>
              <a:gd name="connsiteY5" fmla="*/ 1292753 h 2585546"/>
              <a:gd name="connsiteX6" fmla="*/ 2585546 w 2585546"/>
              <a:gd name="connsiteY6" fmla="*/ 1292773 h 2585546"/>
              <a:gd name="connsiteX7" fmla="*/ 2585545 w 2585546"/>
              <a:gd name="connsiteY7" fmla="*/ 1292793 h 2585546"/>
              <a:gd name="connsiteX8" fmla="*/ 2585545 w 2585546"/>
              <a:gd name="connsiteY8" fmla="*/ 2585545 h 2585546"/>
              <a:gd name="connsiteX9" fmla="*/ 1292793 w 2585546"/>
              <a:gd name="connsiteY9" fmla="*/ 2585545 h 2585546"/>
              <a:gd name="connsiteX10" fmla="*/ 1292773 w 2585546"/>
              <a:gd name="connsiteY10" fmla="*/ 2585546 h 2585546"/>
              <a:gd name="connsiteX11" fmla="*/ 0 w 2585546"/>
              <a:gd name="connsiteY11" fmla="*/ 1292773 h 2585546"/>
              <a:gd name="connsiteX12" fmla="*/ 0 w 2585546"/>
              <a:gd name="connsiteY12" fmla="*/ 1292772 h 2585546"/>
              <a:gd name="connsiteX13" fmla="*/ 0 w 2585546"/>
              <a:gd name="connsiteY13" fmla="*/ 1292772 h 258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5546" h="2585546">
                <a:moveTo>
                  <a:pt x="0" y="0"/>
                </a:moveTo>
                <a:lnTo>
                  <a:pt x="1292772" y="0"/>
                </a:lnTo>
                <a:lnTo>
                  <a:pt x="1292772" y="0"/>
                </a:lnTo>
                <a:lnTo>
                  <a:pt x="1292773" y="0"/>
                </a:lnTo>
                <a:lnTo>
                  <a:pt x="2585545" y="0"/>
                </a:lnTo>
                <a:lnTo>
                  <a:pt x="2585545" y="1292753"/>
                </a:lnTo>
                <a:lnTo>
                  <a:pt x="2585546" y="1292773"/>
                </a:lnTo>
                <a:lnTo>
                  <a:pt x="2585545" y="1292793"/>
                </a:lnTo>
                <a:lnTo>
                  <a:pt x="2585545" y="2585545"/>
                </a:lnTo>
                <a:lnTo>
                  <a:pt x="1292793" y="2585545"/>
                </a:lnTo>
                <a:lnTo>
                  <a:pt x="1292773" y="2585546"/>
                </a:lnTo>
                <a:cubicBezTo>
                  <a:pt x="578794" y="2585546"/>
                  <a:pt x="0" y="2006752"/>
                  <a:pt x="0" y="1292773"/>
                </a:cubicBezTo>
                <a:lnTo>
                  <a:pt x="0" y="1292772"/>
                </a:lnTo>
                <a:lnTo>
                  <a:pt x="0" y="12927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640E3C59-B89A-E751-F20B-A3931E16BAA9}"/>
              </a:ext>
            </a:extLst>
          </p:cNvPr>
          <p:cNvSpPr/>
          <p:nvPr/>
        </p:nvSpPr>
        <p:spPr>
          <a:xfrm rot="10800000">
            <a:off x="4114800" y="4445001"/>
            <a:ext cx="965200" cy="965200"/>
          </a:xfrm>
          <a:custGeom>
            <a:avLst/>
            <a:gdLst>
              <a:gd name="connsiteX0" fmla="*/ 0 w 2585546"/>
              <a:gd name="connsiteY0" fmla="*/ 0 h 2585546"/>
              <a:gd name="connsiteX1" fmla="*/ 1292772 w 2585546"/>
              <a:gd name="connsiteY1" fmla="*/ 0 h 2585546"/>
              <a:gd name="connsiteX2" fmla="*/ 1292772 w 2585546"/>
              <a:gd name="connsiteY2" fmla="*/ 0 h 2585546"/>
              <a:gd name="connsiteX3" fmla="*/ 1292773 w 2585546"/>
              <a:gd name="connsiteY3" fmla="*/ 0 h 2585546"/>
              <a:gd name="connsiteX4" fmla="*/ 2585545 w 2585546"/>
              <a:gd name="connsiteY4" fmla="*/ 0 h 2585546"/>
              <a:gd name="connsiteX5" fmla="*/ 2585545 w 2585546"/>
              <a:gd name="connsiteY5" fmla="*/ 1292753 h 2585546"/>
              <a:gd name="connsiteX6" fmla="*/ 2585546 w 2585546"/>
              <a:gd name="connsiteY6" fmla="*/ 1292773 h 2585546"/>
              <a:gd name="connsiteX7" fmla="*/ 2585545 w 2585546"/>
              <a:gd name="connsiteY7" fmla="*/ 1292793 h 2585546"/>
              <a:gd name="connsiteX8" fmla="*/ 2585545 w 2585546"/>
              <a:gd name="connsiteY8" fmla="*/ 2585545 h 2585546"/>
              <a:gd name="connsiteX9" fmla="*/ 1292793 w 2585546"/>
              <a:gd name="connsiteY9" fmla="*/ 2585545 h 2585546"/>
              <a:gd name="connsiteX10" fmla="*/ 1292773 w 2585546"/>
              <a:gd name="connsiteY10" fmla="*/ 2585546 h 2585546"/>
              <a:gd name="connsiteX11" fmla="*/ 0 w 2585546"/>
              <a:gd name="connsiteY11" fmla="*/ 1292773 h 2585546"/>
              <a:gd name="connsiteX12" fmla="*/ 0 w 2585546"/>
              <a:gd name="connsiteY12" fmla="*/ 1292772 h 2585546"/>
              <a:gd name="connsiteX13" fmla="*/ 0 w 2585546"/>
              <a:gd name="connsiteY13" fmla="*/ 1292772 h 258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5546" h="2585546">
                <a:moveTo>
                  <a:pt x="0" y="0"/>
                </a:moveTo>
                <a:lnTo>
                  <a:pt x="1292772" y="0"/>
                </a:lnTo>
                <a:lnTo>
                  <a:pt x="1292772" y="0"/>
                </a:lnTo>
                <a:lnTo>
                  <a:pt x="1292773" y="0"/>
                </a:lnTo>
                <a:lnTo>
                  <a:pt x="2585545" y="0"/>
                </a:lnTo>
                <a:lnTo>
                  <a:pt x="2585545" y="1292753"/>
                </a:lnTo>
                <a:lnTo>
                  <a:pt x="2585546" y="1292773"/>
                </a:lnTo>
                <a:lnTo>
                  <a:pt x="2585545" y="1292793"/>
                </a:lnTo>
                <a:lnTo>
                  <a:pt x="2585545" y="2585545"/>
                </a:lnTo>
                <a:lnTo>
                  <a:pt x="1292793" y="2585545"/>
                </a:lnTo>
                <a:lnTo>
                  <a:pt x="1292773" y="2585546"/>
                </a:lnTo>
                <a:cubicBezTo>
                  <a:pt x="578794" y="2585546"/>
                  <a:pt x="0" y="2006752"/>
                  <a:pt x="0" y="1292773"/>
                </a:cubicBezTo>
                <a:lnTo>
                  <a:pt x="0" y="1292772"/>
                </a:lnTo>
                <a:lnTo>
                  <a:pt x="0" y="12927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D3D4CCA4-51BB-FE83-4099-37BF078D5F1C}"/>
              </a:ext>
            </a:extLst>
          </p:cNvPr>
          <p:cNvSpPr/>
          <p:nvPr/>
        </p:nvSpPr>
        <p:spPr>
          <a:xfrm rot="16200000">
            <a:off x="4114800" y="1447798"/>
            <a:ext cx="965200" cy="965200"/>
          </a:xfrm>
          <a:custGeom>
            <a:avLst/>
            <a:gdLst>
              <a:gd name="connsiteX0" fmla="*/ 0 w 2585546"/>
              <a:gd name="connsiteY0" fmla="*/ 0 h 2585546"/>
              <a:gd name="connsiteX1" fmla="*/ 1292772 w 2585546"/>
              <a:gd name="connsiteY1" fmla="*/ 0 h 2585546"/>
              <a:gd name="connsiteX2" fmla="*/ 1292772 w 2585546"/>
              <a:gd name="connsiteY2" fmla="*/ 0 h 2585546"/>
              <a:gd name="connsiteX3" fmla="*/ 1292773 w 2585546"/>
              <a:gd name="connsiteY3" fmla="*/ 0 h 2585546"/>
              <a:gd name="connsiteX4" fmla="*/ 2585545 w 2585546"/>
              <a:gd name="connsiteY4" fmla="*/ 0 h 2585546"/>
              <a:gd name="connsiteX5" fmla="*/ 2585545 w 2585546"/>
              <a:gd name="connsiteY5" fmla="*/ 1292753 h 2585546"/>
              <a:gd name="connsiteX6" fmla="*/ 2585546 w 2585546"/>
              <a:gd name="connsiteY6" fmla="*/ 1292773 h 2585546"/>
              <a:gd name="connsiteX7" fmla="*/ 2585545 w 2585546"/>
              <a:gd name="connsiteY7" fmla="*/ 1292793 h 2585546"/>
              <a:gd name="connsiteX8" fmla="*/ 2585545 w 2585546"/>
              <a:gd name="connsiteY8" fmla="*/ 2585545 h 2585546"/>
              <a:gd name="connsiteX9" fmla="*/ 1292793 w 2585546"/>
              <a:gd name="connsiteY9" fmla="*/ 2585545 h 2585546"/>
              <a:gd name="connsiteX10" fmla="*/ 1292773 w 2585546"/>
              <a:gd name="connsiteY10" fmla="*/ 2585546 h 2585546"/>
              <a:gd name="connsiteX11" fmla="*/ 0 w 2585546"/>
              <a:gd name="connsiteY11" fmla="*/ 1292773 h 2585546"/>
              <a:gd name="connsiteX12" fmla="*/ 0 w 2585546"/>
              <a:gd name="connsiteY12" fmla="*/ 1292772 h 2585546"/>
              <a:gd name="connsiteX13" fmla="*/ 0 w 2585546"/>
              <a:gd name="connsiteY13" fmla="*/ 1292772 h 258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5546" h="2585546">
                <a:moveTo>
                  <a:pt x="0" y="0"/>
                </a:moveTo>
                <a:lnTo>
                  <a:pt x="1292772" y="0"/>
                </a:lnTo>
                <a:lnTo>
                  <a:pt x="1292772" y="0"/>
                </a:lnTo>
                <a:lnTo>
                  <a:pt x="1292773" y="0"/>
                </a:lnTo>
                <a:lnTo>
                  <a:pt x="2585545" y="0"/>
                </a:lnTo>
                <a:lnTo>
                  <a:pt x="2585545" y="1292753"/>
                </a:lnTo>
                <a:lnTo>
                  <a:pt x="2585546" y="1292773"/>
                </a:lnTo>
                <a:lnTo>
                  <a:pt x="2585545" y="1292793"/>
                </a:lnTo>
                <a:lnTo>
                  <a:pt x="2585545" y="2585545"/>
                </a:lnTo>
                <a:lnTo>
                  <a:pt x="1292793" y="2585545"/>
                </a:lnTo>
                <a:lnTo>
                  <a:pt x="1292773" y="2585546"/>
                </a:lnTo>
                <a:cubicBezTo>
                  <a:pt x="578794" y="2585546"/>
                  <a:pt x="0" y="2006752"/>
                  <a:pt x="0" y="1292773"/>
                </a:cubicBezTo>
                <a:lnTo>
                  <a:pt x="0" y="1292772"/>
                </a:lnTo>
                <a:lnTo>
                  <a:pt x="0" y="12927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3" name="Graphic 42" descr="Bullseye">
            <a:extLst>
              <a:ext uri="{FF2B5EF4-FFF2-40B4-BE49-F238E27FC236}">
                <a16:creationId xmlns:a16="http://schemas.microsoft.com/office/drawing/2014/main" id="{691F0469-DA26-280C-2FAF-18B3F40AFC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8624" y="1553264"/>
            <a:ext cx="619510" cy="619510"/>
          </a:xfrm>
          <a:prstGeom prst="rect">
            <a:avLst/>
          </a:prstGeom>
        </p:spPr>
      </p:pic>
      <p:pic>
        <p:nvPicPr>
          <p:cNvPr id="44" name="Graphic 43" descr="Downward trend">
            <a:extLst>
              <a:ext uri="{FF2B5EF4-FFF2-40B4-BE49-F238E27FC236}">
                <a16:creationId xmlns:a16="http://schemas.microsoft.com/office/drawing/2014/main" id="{EA40147D-E0E3-BE63-1207-3A2DBEAA54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1913" y="1545312"/>
            <a:ext cx="619510" cy="619510"/>
          </a:xfrm>
          <a:prstGeom prst="rect">
            <a:avLst/>
          </a:prstGeom>
        </p:spPr>
      </p:pic>
      <p:pic>
        <p:nvPicPr>
          <p:cNvPr id="45" name="Graphic 44" descr="Lightbulb">
            <a:extLst>
              <a:ext uri="{FF2B5EF4-FFF2-40B4-BE49-F238E27FC236}">
                <a16:creationId xmlns:a16="http://schemas.microsoft.com/office/drawing/2014/main" id="{AF54F696-6ACE-1DAE-6BC3-F67D42C78B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98624" y="4617846"/>
            <a:ext cx="619510" cy="619510"/>
          </a:xfrm>
          <a:prstGeom prst="rect">
            <a:avLst/>
          </a:prstGeom>
        </p:spPr>
      </p:pic>
      <p:pic>
        <p:nvPicPr>
          <p:cNvPr id="46" name="Graphic 45" descr="Warning">
            <a:extLst>
              <a:ext uri="{FF2B5EF4-FFF2-40B4-BE49-F238E27FC236}">
                <a16:creationId xmlns:a16="http://schemas.microsoft.com/office/drawing/2014/main" id="{C84E8B5C-502D-5451-72E0-57F40B673D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84845" y="4693178"/>
            <a:ext cx="619510" cy="619510"/>
          </a:xfrm>
          <a:prstGeom prst="rect">
            <a:avLst/>
          </a:prstGeom>
        </p:spPr>
      </p:pic>
      <p:sp>
        <p:nvSpPr>
          <p:cNvPr id="51" name="TextBox 50">
            <a:extLst>
              <a:ext uri="{FF2B5EF4-FFF2-40B4-BE49-F238E27FC236}">
                <a16:creationId xmlns:a16="http://schemas.microsoft.com/office/drawing/2014/main" id="{45F752D5-54CC-9490-3621-874719F8BC26}"/>
              </a:ext>
            </a:extLst>
          </p:cNvPr>
          <p:cNvSpPr txBox="1"/>
          <p:nvPr/>
        </p:nvSpPr>
        <p:spPr>
          <a:xfrm>
            <a:off x="5105399" y="2245360"/>
            <a:ext cx="685801" cy="923330"/>
          </a:xfrm>
          <a:prstGeom prst="rect">
            <a:avLst/>
          </a:prstGeom>
          <a:noFill/>
        </p:spPr>
        <p:txBody>
          <a:bodyPr wrap="square" rtlCol="0">
            <a:spAutoFit/>
          </a:bodyPr>
          <a:lstStyle/>
          <a:p>
            <a:r>
              <a:rPr lang="en-US" sz="5400" b="1" dirty="0">
                <a:solidFill>
                  <a:schemeClr val="bg1"/>
                </a:solidFill>
                <a:latin typeface="Montserrat Black" pitchFamily="2" charset="77"/>
              </a:rPr>
              <a:t>S</a:t>
            </a:r>
          </a:p>
        </p:txBody>
      </p:sp>
      <p:sp>
        <p:nvSpPr>
          <p:cNvPr id="52" name="TextBox 51">
            <a:extLst>
              <a:ext uri="{FF2B5EF4-FFF2-40B4-BE49-F238E27FC236}">
                <a16:creationId xmlns:a16="http://schemas.microsoft.com/office/drawing/2014/main" id="{487DC432-A976-249B-1EA7-E317A825EDD3}"/>
              </a:ext>
            </a:extLst>
          </p:cNvPr>
          <p:cNvSpPr txBox="1"/>
          <p:nvPr/>
        </p:nvSpPr>
        <p:spPr>
          <a:xfrm>
            <a:off x="6456679" y="2245360"/>
            <a:ext cx="685801" cy="923330"/>
          </a:xfrm>
          <a:prstGeom prst="rect">
            <a:avLst/>
          </a:prstGeom>
          <a:noFill/>
        </p:spPr>
        <p:txBody>
          <a:bodyPr wrap="square" rtlCol="0">
            <a:spAutoFit/>
          </a:bodyPr>
          <a:lstStyle/>
          <a:p>
            <a:r>
              <a:rPr lang="en-US" sz="5400" b="1" dirty="0">
                <a:solidFill>
                  <a:schemeClr val="bg1"/>
                </a:solidFill>
                <a:latin typeface="Montserrat Black" pitchFamily="2" charset="77"/>
              </a:rPr>
              <a:t>W</a:t>
            </a:r>
          </a:p>
        </p:txBody>
      </p:sp>
      <p:sp>
        <p:nvSpPr>
          <p:cNvPr id="53" name="TextBox 52">
            <a:extLst>
              <a:ext uri="{FF2B5EF4-FFF2-40B4-BE49-F238E27FC236}">
                <a16:creationId xmlns:a16="http://schemas.microsoft.com/office/drawing/2014/main" id="{E15E1FD5-2221-9983-D823-23C75AF2430F}"/>
              </a:ext>
            </a:extLst>
          </p:cNvPr>
          <p:cNvSpPr txBox="1"/>
          <p:nvPr/>
        </p:nvSpPr>
        <p:spPr>
          <a:xfrm>
            <a:off x="5105399" y="3688080"/>
            <a:ext cx="685801" cy="923330"/>
          </a:xfrm>
          <a:prstGeom prst="rect">
            <a:avLst/>
          </a:prstGeom>
          <a:noFill/>
        </p:spPr>
        <p:txBody>
          <a:bodyPr wrap="square" rtlCol="0">
            <a:spAutoFit/>
          </a:bodyPr>
          <a:lstStyle/>
          <a:p>
            <a:r>
              <a:rPr lang="en-US" sz="5400" b="1" dirty="0">
                <a:solidFill>
                  <a:schemeClr val="bg1"/>
                </a:solidFill>
                <a:latin typeface="Montserrat Black" pitchFamily="2" charset="77"/>
              </a:rPr>
              <a:t>O</a:t>
            </a:r>
          </a:p>
        </p:txBody>
      </p:sp>
      <p:sp>
        <p:nvSpPr>
          <p:cNvPr id="54" name="TextBox 53">
            <a:extLst>
              <a:ext uri="{FF2B5EF4-FFF2-40B4-BE49-F238E27FC236}">
                <a16:creationId xmlns:a16="http://schemas.microsoft.com/office/drawing/2014/main" id="{D451F687-4377-07CC-09C7-3BB4962B2E30}"/>
              </a:ext>
            </a:extLst>
          </p:cNvPr>
          <p:cNvSpPr txBox="1"/>
          <p:nvPr/>
        </p:nvSpPr>
        <p:spPr>
          <a:xfrm>
            <a:off x="6456679" y="3688080"/>
            <a:ext cx="685801" cy="923330"/>
          </a:xfrm>
          <a:prstGeom prst="rect">
            <a:avLst/>
          </a:prstGeom>
          <a:noFill/>
        </p:spPr>
        <p:txBody>
          <a:bodyPr wrap="square" rtlCol="0">
            <a:spAutoFit/>
          </a:bodyPr>
          <a:lstStyle/>
          <a:p>
            <a:r>
              <a:rPr lang="en-US" sz="5400" b="1" dirty="0">
                <a:solidFill>
                  <a:schemeClr val="bg1"/>
                </a:solidFill>
                <a:latin typeface="Montserrat Black" pitchFamily="2" charset="77"/>
              </a:rPr>
              <a:t>T</a:t>
            </a:r>
          </a:p>
        </p:txBody>
      </p:sp>
      <p:sp>
        <p:nvSpPr>
          <p:cNvPr id="60" name="Rectangle 59">
            <a:extLst>
              <a:ext uri="{FF2B5EF4-FFF2-40B4-BE49-F238E27FC236}">
                <a16:creationId xmlns:a16="http://schemas.microsoft.com/office/drawing/2014/main" id="{55630F9E-D9FA-B3B2-1B6A-3E7B7001EAED}"/>
              </a:ext>
            </a:extLst>
          </p:cNvPr>
          <p:cNvSpPr/>
          <p:nvPr/>
        </p:nvSpPr>
        <p:spPr>
          <a:xfrm>
            <a:off x="680720" y="477520"/>
            <a:ext cx="2438400" cy="568960"/>
          </a:xfrm>
          <a:custGeom>
            <a:avLst/>
            <a:gdLst>
              <a:gd name="connsiteX0" fmla="*/ 0 w 2438400"/>
              <a:gd name="connsiteY0" fmla="*/ 0 h 568960"/>
              <a:gd name="connsiteX1" fmla="*/ 2438400 w 2438400"/>
              <a:gd name="connsiteY1" fmla="*/ 0 h 568960"/>
              <a:gd name="connsiteX2" fmla="*/ 2438400 w 2438400"/>
              <a:gd name="connsiteY2" fmla="*/ 568960 h 568960"/>
              <a:gd name="connsiteX3" fmla="*/ 0 w 2438400"/>
              <a:gd name="connsiteY3" fmla="*/ 568960 h 568960"/>
              <a:gd name="connsiteX4" fmla="*/ 0 w 2438400"/>
              <a:gd name="connsiteY4" fmla="*/ 0 h 568960"/>
              <a:gd name="connsiteX0" fmla="*/ 0 w 2438400"/>
              <a:gd name="connsiteY0" fmla="*/ 0 h 568960"/>
              <a:gd name="connsiteX1" fmla="*/ 1808480 w 2438400"/>
              <a:gd name="connsiteY1" fmla="*/ 10160 h 568960"/>
              <a:gd name="connsiteX2" fmla="*/ 2438400 w 2438400"/>
              <a:gd name="connsiteY2" fmla="*/ 568960 h 568960"/>
              <a:gd name="connsiteX3" fmla="*/ 0 w 2438400"/>
              <a:gd name="connsiteY3" fmla="*/ 568960 h 568960"/>
              <a:gd name="connsiteX4" fmla="*/ 0 w 2438400"/>
              <a:gd name="connsiteY4" fmla="*/ 0 h 56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568960">
                <a:moveTo>
                  <a:pt x="0" y="0"/>
                </a:moveTo>
                <a:lnTo>
                  <a:pt x="1808480" y="10160"/>
                </a:lnTo>
                <a:lnTo>
                  <a:pt x="2438400" y="568960"/>
                </a:lnTo>
                <a:lnTo>
                  <a:pt x="0" y="56896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984AC062-C238-DCBE-469A-DDFA296E1270}"/>
              </a:ext>
            </a:extLst>
          </p:cNvPr>
          <p:cNvSpPr/>
          <p:nvPr/>
        </p:nvSpPr>
        <p:spPr>
          <a:xfrm rot="10800000" flipH="1">
            <a:off x="665481" y="5811520"/>
            <a:ext cx="2433319" cy="568960"/>
          </a:xfrm>
          <a:custGeom>
            <a:avLst/>
            <a:gdLst>
              <a:gd name="connsiteX0" fmla="*/ 0 w 2438400"/>
              <a:gd name="connsiteY0" fmla="*/ 0 h 568960"/>
              <a:gd name="connsiteX1" fmla="*/ 2438400 w 2438400"/>
              <a:gd name="connsiteY1" fmla="*/ 0 h 568960"/>
              <a:gd name="connsiteX2" fmla="*/ 2438400 w 2438400"/>
              <a:gd name="connsiteY2" fmla="*/ 568960 h 568960"/>
              <a:gd name="connsiteX3" fmla="*/ 0 w 2438400"/>
              <a:gd name="connsiteY3" fmla="*/ 568960 h 568960"/>
              <a:gd name="connsiteX4" fmla="*/ 0 w 2438400"/>
              <a:gd name="connsiteY4" fmla="*/ 0 h 568960"/>
              <a:gd name="connsiteX0" fmla="*/ 0 w 2438400"/>
              <a:gd name="connsiteY0" fmla="*/ 0 h 568960"/>
              <a:gd name="connsiteX1" fmla="*/ 1808480 w 2438400"/>
              <a:gd name="connsiteY1" fmla="*/ 10160 h 568960"/>
              <a:gd name="connsiteX2" fmla="*/ 2438400 w 2438400"/>
              <a:gd name="connsiteY2" fmla="*/ 568960 h 568960"/>
              <a:gd name="connsiteX3" fmla="*/ 0 w 2438400"/>
              <a:gd name="connsiteY3" fmla="*/ 568960 h 568960"/>
              <a:gd name="connsiteX4" fmla="*/ 0 w 2438400"/>
              <a:gd name="connsiteY4" fmla="*/ 0 h 56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568960">
                <a:moveTo>
                  <a:pt x="0" y="0"/>
                </a:moveTo>
                <a:lnTo>
                  <a:pt x="1808480" y="10160"/>
                </a:lnTo>
                <a:lnTo>
                  <a:pt x="2438400" y="568960"/>
                </a:lnTo>
                <a:lnTo>
                  <a:pt x="0" y="56896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8DDE7C5E-5B7C-F4A2-71DD-149255D15ABC}"/>
              </a:ext>
            </a:extLst>
          </p:cNvPr>
          <p:cNvSpPr/>
          <p:nvPr/>
        </p:nvSpPr>
        <p:spPr>
          <a:xfrm flipH="1">
            <a:off x="9093200" y="477520"/>
            <a:ext cx="2418081" cy="568960"/>
          </a:xfrm>
          <a:custGeom>
            <a:avLst/>
            <a:gdLst>
              <a:gd name="connsiteX0" fmla="*/ 0 w 2438400"/>
              <a:gd name="connsiteY0" fmla="*/ 0 h 568960"/>
              <a:gd name="connsiteX1" fmla="*/ 2438400 w 2438400"/>
              <a:gd name="connsiteY1" fmla="*/ 0 h 568960"/>
              <a:gd name="connsiteX2" fmla="*/ 2438400 w 2438400"/>
              <a:gd name="connsiteY2" fmla="*/ 568960 h 568960"/>
              <a:gd name="connsiteX3" fmla="*/ 0 w 2438400"/>
              <a:gd name="connsiteY3" fmla="*/ 568960 h 568960"/>
              <a:gd name="connsiteX4" fmla="*/ 0 w 2438400"/>
              <a:gd name="connsiteY4" fmla="*/ 0 h 568960"/>
              <a:gd name="connsiteX0" fmla="*/ 0 w 2438400"/>
              <a:gd name="connsiteY0" fmla="*/ 0 h 568960"/>
              <a:gd name="connsiteX1" fmla="*/ 1808480 w 2438400"/>
              <a:gd name="connsiteY1" fmla="*/ 10160 h 568960"/>
              <a:gd name="connsiteX2" fmla="*/ 2438400 w 2438400"/>
              <a:gd name="connsiteY2" fmla="*/ 568960 h 568960"/>
              <a:gd name="connsiteX3" fmla="*/ 0 w 2438400"/>
              <a:gd name="connsiteY3" fmla="*/ 568960 h 568960"/>
              <a:gd name="connsiteX4" fmla="*/ 0 w 2438400"/>
              <a:gd name="connsiteY4" fmla="*/ 0 h 56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568960">
                <a:moveTo>
                  <a:pt x="0" y="0"/>
                </a:moveTo>
                <a:lnTo>
                  <a:pt x="1808480" y="10160"/>
                </a:lnTo>
                <a:lnTo>
                  <a:pt x="2438400" y="568960"/>
                </a:lnTo>
                <a:lnTo>
                  <a:pt x="0" y="56896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9">
            <a:extLst>
              <a:ext uri="{FF2B5EF4-FFF2-40B4-BE49-F238E27FC236}">
                <a16:creationId xmlns:a16="http://schemas.microsoft.com/office/drawing/2014/main" id="{FF208C16-2053-4276-B791-ABCFAE308C6F}"/>
              </a:ext>
            </a:extLst>
          </p:cNvPr>
          <p:cNvSpPr/>
          <p:nvPr/>
        </p:nvSpPr>
        <p:spPr>
          <a:xfrm rot="10800000">
            <a:off x="9072881" y="5811520"/>
            <a:ext cx="2413042" cy="568960"/>
          </a:xfrm>
          <a:custGeom>
            <a:avLst/>
            <a:gdLst>
              <a:gd name="connsiteX0" fmla="*/ 0 w 2438400"/>
              <a:gd name="connsiteY0" fmla="*/ 0 h 568960"/>
              <a:gd name="connsiteX1" fmla="*/ 2438400 w 2438400"/>
              <a:gd name="connsiteY1" fmla="*/ 0 h 568960"/>
              <a:gd name="connsiteX2" fmla="*/ 2438400 w 2438400"/>
              <a:gd name="connsiteY2" fmla="*/ 568960 h 568960"/>
              <a:gd name="connsiteX3" fmla="*/ 0 w 2438400"/>
              <a:gd name="connsiteY3" fmla="*/ 568960 h 568960"/>
              <a:gd name="connsiteX4" fmla="*/ 0 w 2438400"/>
              <a:gd name="connsiteY4" fmla="*/ 0 h 568960"/>
              <a:gd name="connsiteX0" fmla="*/ 0 w 2438400"/>
              <a:gd name="connsiteY0" fmla="*/ 0 h 568960"/>
              <a:gd name="connsiteX1" fmla="*/ 1808480 w 2438400"/>
              <a:gd name="connsiteY1" fmla="*/ 10160 h 568960"/>
              <a:gd name="connsiteX2" fmla="*/ 2438400 w 2438400"/>
              <a:gd name="connsiteY2" fmla="*/ 568960 h 568960"/>
              <a:gd name="connsiteX3" fmla="*/ 0 w 2438400"/>
              <a:gd name="connsiteY3" fmla="*/ 568960 h 568960"/>
              <a:gd name="connsiteX4" fmla="*/ 0 w 2438400"/>
              <a:gd name="connsiteY4" fmla="*/ 0 h 56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568960">
                <a:moveTo>
                  <a:pt x="0" y="0"/>
                </a:moveTo>
                <a:lnTo>
                  <a:pt x="1808480" y="10160"/>
                </a:lnTo>
                <a:lnTo>
                  <a:pt x="2438400" y="568960"/>
                </a:lnTo>
                <a:lnTo>
                  <a:pt x="0" y="56896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CC5E50E8-0282-AB73-64DC-D013DA5F2D11}"/>
              </a:ext>
            </a:extLst>
          </p:cNvPr>
          <p:cNvSpPr txBox="1"/>
          <p:nvPr/>
        </p:nvSpPr>
        <p:spPr>
          <a:xfrm>
            <a:off x="853440" y="579120"/>
            <a:ext cx="1534160" cy="338554"/>
          </a:xfrm>
          <a:prstGeom prst="rect">
            <a:avLst/>
          </a:prstGeom>
          <a:noFill/>
        </p:spPr>
        <p:txBody>
          <a:bodyPr wrap="square" rtlCol="0">
            <a:spAutoFit/>
          </a:bodyPr>
          <a:lstStyle/>
          <a:p>
            <a:r>
              <a:rPr lang="en-US" sz="1600" b="1" i="1" dirty="0">
                <a:solidFill>
                  <a:schemeClr val="bg1"/>
                </a:solidFill>
                <a:latin typeface="Montserrat SemiBold" pitchFamily="2" charset="77"/>
              </a:rPr>
              <a:t>Strengths</a:t>
            </a:r>
          </a:p>
        </p:txBody>
      </p:sp>
      <p:sp>
        <p:nvSpPr>
          <p:cNvPr id="90" name="TextBox 89">
            <a:extLst>
              <a:ext uri="{FF2B5EF4-FFF2-40B4-BE49-F238E27FC236}">
                <a16:creationId xmlns:a16="http://schemas.microsoft.com/office/drawing/2014/main" id="{6E03E088-8160-B535-9CB1-450F93B21A4C}"/>
              </a:ext>
            </a:extLst>
          </p:cNvPr>
          <p:cNvSpPr txBox="1"/>
          <p:nvPr/>
        </p:nvSpPr>
        <p:spPr>
          <a:xfrm>
            <a:off x="9855200" y="579120"/>
            <a:ext cx="1534160" cy="338554"/>
          </a:xfrm>
          <a:prstGeom prst="rect">
            <a:avLst/>
          </a:prstGeom>
          <a:noFill/>
        </p:spPr>
        <p:txBody>
          <a:bodyPr wrap="square" rtlCol="0">
            <a:spAutoFit/>
          </a:bodyPr>
          <a:lstStyle/>
          <a:p>
            <a:pPr algn="r"/>
            <a:r>
              <a:rPr lang="en-US" sz="1600" b="1" i="1" dirty="0">
                <a:solidFill>
                  <a:schemeClr val="bg1"/>
                </a:solidFill>
                <a:latin typeface="Montserrat SemiBold" pitchFamily="2" charset="77"/>
              </a:rPr>
              <a:t>Weaknesses</a:t>
            </a:r>
          </a:p>
        </p:txBody>
      </p:sp>
      <p:sp>
        <p:nvSpPr>
          <p:cNvPr id="91" name="TextBox 90">
            <a:extLst>
              <a:ext uri="{FF2B5EF4-FFF2-40B4-BE49-F238E27FC236}">
                <a16:creationId xmlns:a16="http://schemas.microsoft.com/office/drawing/2014/main" id="{B56057D5-DCDE-254D-B954-9F9EA7E72EFA}"/>
              </a:ext>
            </a:extLst>
          </p:cNvPr>
          <p:cNvSpPr txBox="1"/>
          <p:nvPr/>
        </p:nvSpPr>
        <p:spPr>
          <a:xfrm>
            <a:off x="853440" y="5907007"/>
            <a:ext cx="1717040" cy="338554"/>
          </a:xfrm>
          <a:prstGeom prst="rect">
            <a:avLst/>
          </a:prstGeom>
          <a:noFill/>
        </p:spPr>
        <p:txBody>
          <a:bodyPr wrap="square" rtlCol="0">
            <a:spAutoFit/>
          </a:bodyPr>
          <a:lstStyle/>
          <a:p>
            <a:r>
              <a:rPr lang="en-US" sz="1600" b="1" i="1" dirty="0">
                <a:solidFill>
                  <a:schemeClr val="bg1"/>
                </a:solidFill>
                <a:latin typeface="Montserrat SemiBold" pitchFamily="2" charset="77"/>
              </a:rPr>
              <a:t>Opportunities</a:t>
            </a:r>
          </a:p>
        </p:txBody>
      </p:sp>
      <p:sp>
        <p:nvSpPr>
          <p:cNvPr id="92" name="TextBox 91">
            <a:extLst>
              <a:ext uri="{FF2B5EF4-FFF2-40B4-BE49-F238E27FC236}">
                <a16:creationId xmlns:a16="http://schemas.microsoft.com/office/drawing/2014/main" id="{FA576BDA-B15B-791F-2C5A-7FC196E2CC36}"/>
              </a:ext>
            </a:extLst>
          </p:cNvPr>
          <p:cNvSpPr txBox="1"/>
          <p:nvPr/>
        </p:nvSpPr>
        <p:spPr>
          <a:xfrm>
            <a:off x="9855200" y="5907007"/>
            <a:ext cx="1534160" cy="338554"/>
          </a:xfrm>
          <a:prstGeom prst="rect">
            <a:avLst/>
          </a:prstGeom>
          <a:noFill/>
        </p:spPr>
        <p:txBody>
          <a:bodyPr wrap="square" rtlCol="0">
            <a:spAutoFit/>
          </a:bodyPr>
          <a:lstStyle/>
          <a:p>
            <a:pPr algn="r"/>
            <a:r>
              <a:rPr lang="en-US" sz="1600" b="1" i="1" dirty="0">
                <a:solidFill>
                  <a:schemeClr val="bg1"/>
                </a:solidFill>
                <a:latin typeface="Montserrat SemiBold" pitchFamily="2" charset="77"/>
              </a:rPr>
              <a:t>Threats</a:t>
            </a:r>
          </a:p>
        </p:txBody>
      </p:sp>
      <p:sp>
        <p:nvSpPr>
          <p:cNvPr id="93" name="TextBox 92">
            <a:extLst>
              <a:ext uri="{FF2B5EF4-FFF2-40B4-BE49-F238E27FC236}">
                <a16:creationId xmlns:a16="http://schemas.microsoft.com/office/drawing/2014/main" id="{60395159-5936-0A58-1488-ACDA8DCA5AA1}"/>
              </a:ext>
            </a:extLst>
          </p:cNvPr>
          <p:cNvSpPr txBox="1"/>
          <p:nvPr/>
        </p:nvSpPr>
        <p:spPr>
          <a:xfrm>
            <a:off x="1056639" y="1219201"/>
            <a:ext cx="2962383" cy="1107996"/>
          </a:xfrm>
          <a:prstGeom prst="rect">
            <a:avLst/>
          </a:prstGeom>
          <a:noFill/>
        </p:spPr>
        <p:txBody>
          <a:bodyPr wrap="square" rtlCol="0">
            <a:spAutoFit/>
          </a:bodyPr>
          <a:lstStyle/>
          <a:p>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endParaRPr lang="es-CO" sz="1100"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endParaRPr lang="en-US" sz="1100" dirty="0"/>
          </a:p>
        </p:txBody>
      </p:sp>
      <p:sp>
        <p:nvSpPr>
          <p:cNvPr id="94" name="TextBox 93">
            <a:extLst>
              <a:ext uri="{FF2B5EF4-FFF2-40B4-BE49-F238E27FC236}">
                <a16:creationId xmlns:a16="http://schemas.microsoft.com/office/drawing/2014/main" id="{0D5944A4-0B3C-5493-E517-A5D86B519916}"/>
              </a:ext>
            </a:extLst>
          </p:cNvPr>
          <p:cNvSpPr txBox="1"/>
          <p:nvPr/>
        </p:nvSpPr>
        <p:spPr>
          <a:xfrm>
            <a:off x="1056639" y="4588265"/>
            <a:ext cx="2962383" cy="1107996"/>
          </a:xfrm>
          <a:prstGeom prst="rect">
            <a:avLst/>
          </a:prstGeom>
          <a:noFill/>
        </p:spPr>
        <p:txBody>
          <a:bodyPr wrap="square" rtlCol="0">
            <a:spAutoFit/>
          </a:bodyPr>
          <a:lstStyle/>
          <a:p>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endParaRPr lang="es-CO" sz="1100"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endParaRPr lang="en-US" sz="1100" dirty="0"/>
          </a:p>
        </p:txBody>
      </p:sp>
      <p:sp>
        <p:nvSpPr>
          <p:cNvPr id="95" name="TextBox 94">
            <a:extLst>
              <a:ext uri="{FF2B5EF4-FFF2-40B4-BE49-F238E27FC236}">
                <a16:creationId xmlns:a16="http://schemas.microsoft.com/office/drawing/2014/main" id="{F8F0287F-E73C-0BA0-C496-BDCA6A3BC276}"/>
              </a:ext>
            </a:extLst>
          </p:cNvPr>
          <p:cNvSpPr txBox="1"/>
          <p:nvPr/>
        </p:nvSpPr>
        <p:spPr>
          <a:xfrm>
            <a:off x="8329282" y="1219201"/>
            <a:ext cx="2962383" cy="1107996"/>
          </a:xfrm>
          <a:prstGeom prst="rect">
            <a:avLst/>
          </a:prstGeom>
          <a:noFill/>
        </p:spPr>
        <p:txBody>
          <a:bodyPr wrap="square" rtlCol="0">
            <a:spAutoFit/>
          </a:bodyPr>
          <a:lstStyle/>
          <a:p>
            <a:pPr algn="r"/>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r"/>
            <a:endParaRPr lang="es-CO" sz="1100" dirty="0">
              <a:latin typeface="Arial" panose="020B0604020202020204" pitchFamily="34" charset="0"/>
              <a:cs typeface="Arial" panose="020B0604020202020204" pitchFamily="34" charset="0"/>
            </a:endParaRPr>
          </a:p>
          <a:p>
            <a:pPr algn="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r"/>
            <a:endParaRPr lang="en-US" sz="1100" dirty="0"/>
          </a:p>
        </p:txBody>
      </p:sp>
      <p:sp>
        <p:nvSpPr>
          <p:cNvPr id="96" name="TextBox 95">
            <a:extLst>
              <a:ext uri="{FF2B5EF4-FFF2-40B4-BE49-F238E27FC236}">
                <a16:creationId xmlns:a16="http://schemas.microsoft.com/office/drawing/2014/main" id="{9055816E-634B-5682-5639-95F53324E984}"/>
              </a:ext>
            </a:extLst>
          </p:cNvPr>
          <p:cNvSpPr txBox="1"/>
          <p:nvPr/>
        </p:nvSpPr>
        <p:spPr>
          <a:xfrm>
            <a:off x="8329282" y="4588265"/>
            <a:ext cx="2962383" cy="1107996"/>
          </a:xfrm>
          <a:prstGeom prst="rect">
            <a:avLst/>
          </a:prstGeom>
          <a:noFill/>
        </p:spPr>
        <p:txBody>
          <a:bodyPr wrap="square" rtlCol="0">
            <a:spAutoFit/>
          </a:bodyPr>
          <a:lstStyle/>
          <a:p>
            <a:pPr algn="r"/>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r"/>
            <a:endParaRPr lang="es-CO" sz="1100" dirty="0">
              <a:latin typeface="Arial" panose="020B0604020202020204" pitchFamily="34" charset="0"/>
              <a:cs typeface="Arial" panose="020B0604020202020204" pitchFamily="34" charset="0"/>
            </a:endParaRPr>
          </a:p>
          <a:p>
            <a:pPr algn="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r"/>
            <a:endParaRPr lang="en-US" sz="1100" dirty="0"/>
          </a:p>
        </p:txBody>
      </p:sp>
      <p:sp>
        <p:nvSpPr>
          <p:cNvPr id="97" name="Oval 96">
            <a:extLst>
              <a:ext uri="{FF2B5EF4-FFF2-40B4-BE49-F238E27FC236}">
                <a16:creationId xmlns:a16="http://schemas.microsoft.com/office/drawing/2014/main" id="{589563B3-E795-7C7B-5AAE-12064EA89021}"/>
              </a:ext>
            </a:extLst>
          </p:cNvPr>
          <p:cNvSpPr/>
          <p:nvPr/>
        </p:nvSpPr>
        <p:spPr>
          <a:xfrm>
            <a:off x="955040" y="1310640"/>
            <a:ext cx="101599" cy="10159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612C569-CF9F-8C19-9352-A8C1182536A1}"/>
              </a:ext>
            </a:extLst>
          </p:cNvPr>
          <p:cNvSpPr/>
          <p:nvPr/>
        </p:nvSpPr>
        <p:spPr>
          <a:xfrm>
            <a:off x="955040" y="1828800"/>
            <a:ext cx="101599" cy="10159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CDEF9A99-2E61-53C1-B3CA-17BE08648136}"/>
              </a:ext>
            </a:extLst>
          </p:cNvPr>
          <p:cNvSpPr/>
          <p:nvPr/>
        </p:nvSpPr>
        <p:spPr>
          <a:xfrm>
            <a:off x="955040" y="4683760"/>
            <a:ext cx="101599" cy="1015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503EB25-8A3D-5FE2-B1F0-94C37C846504}"/>
              </a:ext>
            </a:extLst>
          </p:cNvPr>
          <p:cNvSpPr/>
          <p:nvPr/>
        </p:nvSpPr>
        <p:spPr>
          <a:xfrm>
            <a:off x="955040" y="5171440"/>
            <a:ext cx="101599" cy="1015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781FC327-04A0-8CF5-F056-648BBAE5FE8B}"/>
              </a:ext>
            </a:extLst>
          </p:cNvPr>
          <p:cNvSpPr/>
          <p:nvPr/>
        </p:nvSpPr>
        <p:spPr>
          <a:xfrm>
            <a:off x="11277600" y="4683760"/>
            <a:ext cx="101599" cy="1015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7FDCDE5-D1D4-B819-6BE2-3C2CF626C3F0}"/>
              </a:ext>
            </a:extLst>
          </p:cNvPr>
          <p:cNvSpPr/>
          <p:nvPr/>
        </p:nvSpPr>
        <p:spPr>
          <a:xfrm>
            <a:off x="11277600" y="5191760"/>
            <a:ext cx="101599" cy="1015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208B1B66-BBC8-1163-FAC7-B0DA6E1DB4FD}"/>
              </a:ext>
            </a:extLst>
          </p:cNvPr>
          <p:cNvSpPr/>
          <p:nvPr/>
        </p:nvSpPr>
        <p:spPr>
          <a:xfrm>
            <a:off x="11277600" y="1310640"/>
            <a:ext cx="101599" cy="101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7D8CA1BE-73AA-DAB6-F437-62210A8140A2}"/>
              </a:ext>
            </a:extLst>
          </p:cNvPr>
          <p:cNvSpPr/>
          <p:nvPr/>
        </p:nvSpPr>
        <p:spPr>
          <a:xfrm>
            <a:off x="11277600" y="1838960"/>
            <a:ext cx="101599" cy="101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53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DAF67202-5D4A-5324-4FF0-0ABC31D83DB2}"/>
              </a:ext>
            </a:extLst>
          </p:cNvPr>
          <p:cNvSpPr/>
          <p:nvPr/>
        </p:nvSpPr>
        <p:spPr>
          <a:xfrm>
            <a:off x="28532" y="959654"/>
            <a:ext cx="12191999" cy="5404799"/>
          </a:xfrm>
          <a:custGeom>
            <a:avLst/>
            <a:gdLst>
              <a:gd name="connsiteX0" fmla="*/ 7382932 w 12191999"/>
              <a:gd name="connsiteY0" fmla="*/ 0 h 5404799"/>
              <a:gd name="connsiteX1" fmla="*/ 8663221 w 12191999"/>
              <a:gd name="connsiteY1" fmla="*/ 1155352 h 5404799"/>
              <a:gd name="connsiteX2" fmla="*/ 8668155 w 12191999"/>
              <a:gd name="connsiteY2" fmla="*/ 1253066 h 5404799"/>
              <a:gd name="connsiteX3" fmla="*/ 8669866 w 12191999"/>
              <a:gd name="connsiteY3" fmla="*/ 1253066 h 5404799"/>
              <a:gd name="connsiteX4" fmla="*/ 8669866 w 12191999"/>
              <a:gd name="connsiteY4" fmla="*/ 3657610 h 5404799"/>
              <a:gd name="connsiteX5" fmla="*/ 8682938 w 12191999"/>
              <a:gd name="connsiteY5" fmla="*/ 3787280 h 5404799"/>
              <a:gd name="connsiteX6" fmla="*/ 9313332 w 12191999"/>
              <a:gd name="connsiteY6" fmla="*/ 4301066 h 5404799"/>
              <a:gd name="connsiteX7" fmla="*/ 9956799 w 12191999"/>
              <a:gd name="connsiteY7" fmla="*/ 3657599 h 5404799"/>
              <a:gd name="connsiteX8" fmla="*/ 9956799 w 12191999"/>
              <a:gd name="connsiteY8" fmla="*/ 2658533 h 5404799"/>
              <a:gd name="connsiteX9" fmla="*/ 9956798 w 12191999"/>
              <a:gd name="connsiteY9" fmla="*/ 2658533 h 5404799"/>
              <a:gd name="connsiteX10" fmla="*/ 10212098 w 12191999"/>
              <a:gd name="connsiteY10" fmla="*/ 2063356 h 5404799"/>
              <a:gd name="connsiteX11" fmla="*/ 10735382 w 12191999"/>
              <a:gd name="connsiteY11" fmla="*/ 1838233 h 5404799"/>
              <a:gd name="connsiteX12" fmla="*/ 10737633 w 12191999"/>
              <a:gd name="connsiteY12" fmla="*/ 1838231 h 5404799"/>
              <a:gd name="connsiteX13" fmla="*/ 10737633 w 12191999"/>
              <a:gd name="connsiteY13" fmla="*/ 1837267 h 5404799"/>
              <a:gd name="connsiteX14" fmla="*/ 12191999 w 12191999"/>
              <a:gd name="connsiteY14" fmla="*/ 1837267 h 5404799"/>
              <a:gd name="connsiteX15" fmla="*/ 12191999 w 12191999"/>
              <a:gd name="connsiteY15" fmla="*/ 2480734 h 5404799"/>
              <a:gd name="connsiteX16" fmla="*/ 10787117 w 12191999"/>
              <a:gd name="connsiteY16" fmla="*/ 2480734 h 5404799"/>
              <a:gd name="connsiteX17" fmla="*/ 10786897 w 12191999"/>
              <a:gd name="connsiteY17" fmla="*/ 2485119 h 5404799"/>
              <a:gd name="connsiteX18" fmla="*/ 10658547 w 12191999"/>
              <a:gd name="connsiteY18" fmla="*/ 2532724 h 5404799"/>
              <a:gd name="connsiteX19" fmla="*/ 10604582 w 12191999"/>
              <a:gd name="connsiteY19" fmla="*/ 2658532 h 5404799"/>
              <a:gd name="connsiteX20" fmla="*/ 10600266 w 12191999"/>
              <a:gd name="connsiteY20" fmla="*/ 2658532 h 5404799"/>
              <a:gd name="connsiteX21" fmla="*/ 10600266 w 12191999"/>
              <a:gd name="connsiteY21" fmla="*/ 3708399 h 5404799"/>
              <a:gd name="connsiteX22" fmla="*/ 10595144 w 12191999"/>
              <a:gd name="connsiteY22" fmla="*/ 3708399 h 5404799"/>
              <a:gd name="connsiteX23" fmla="*/ 10574119 w 12191999"/>
              <a:gd name="connsiteY23" fmla="*/ 3916961 h 5404799"/>
              <a:gd name="connsiteX24" fmla="*/ 9313332 w 12191999"/>
              <a:gd name="connsiteY24" fmla="*/ 4944532 h 5404799"/>
              <a:gd name="connsiteX25" fmla="*/ 8052545 w 12191999"/>
              <a:gd name="connsiteY25" fmla="*/ 3916960 h 5404799"/>
              <a:gd name="connsiteX26" fmla="*/ 8031520 w 12191999"/>
              <a:gd name="connsiteY26" fmla="*/ 3708400 h 5404799"/>
              <a:gd name="connsiteX27" fmla="*/ 8026399 w 12191999"/>
              <a:gd name="connsiteY27" fmla="*/ 3708400 h 5404799"/>
              <a:gd name="connsiteX28" fmla="*/ 8026399 w 12191999"/>
              <a:gd name="connsiteY28" fmla="*/ 3657599 h 5404799"/>
              <a:gd name="connsiteX29" fmla="*/ 8026399 w 12191999"/>
              <a:gd name="connsiteY29" fmla="*/ 1286934 h 5404799"/>
              <a:gd name="connsiteX30" fmla="*/ 7382932 w 12191999"/>
              <a:gd name="connsiteY30" fmla="*/ 643466 h 5404799"/>
              <a:gd name="connsiteX31" fmla="*/ 6752538 w 12191999"/>
              <a:gd name="connsiteY31" fmla="*/ 1157252 h 5404799"/>
              <a:gd name="connsiteX32" fmla="*/ 6739465 w 12191999"/>
              <a:gd name="connsiteY32" fmla="*/ 1286932 h 5404799"/>
              <a:gd name="connsiteX33" fmla="*/ 6739466 w 12191999"/>
              <a:gd name="connsiteY33" fmla="*/ 1286932 h 5404799"/>
              <a:gd name="connsiteX34" fmla="*/ 6739466 w 12191999"/>
              <a:gd name="connsiteY34" fmla="*/ 2336798 h 5404799"/>
              <a:gd name="connsiteX35" fmla="*/ 6739466 w 12191999"/>
              <a:gd name="connsiteY35" fmla="*/ 2336799 h 5404799"/>
              <a:gd name="connsiteX36" fmla="*/ 6722500 w 12191999"/>
              <a:gd name="connsiteY36" fmla="*/ 2502904 h 5404799"/>
              <a:gd name="connsiteX37" fmla="*/ 6484166 w 12191999"/>
              <a:gd name="connsiteY37" fmla="*/ 2931975 h 5404799"/>
              <a:gd name="connsiteX38" fmla="*/ 5960882 w 12191999"/>
              <a:gd name="connsiteY38" fmla="*/ 3157098 h 5404799"/>
              <a:gd name="connsiteX39" fmla="*/ 5918052 w 12191999"/>
              <a:gd name="connsiteY39" fmla="*/ 3157142 h 5404799"/>
              <a:gd name="connsiteX40" fmla="*/ 5918052 w 12191999"/>
              <a:gd name="connsiteY40" fmla="*/ 3158212 h 5404799"/>
              <a:gd name="connsiteX41" fmla="*/ 3809706 w 12191999"/>
              <a:gd name="connsiteY41" fmla="*/ 3158212 h 5404799"/>
              <a:gd name="connsiteX42" fmla="*/ 3809706 w 12191999"/>
              <a:gd name="connsiteY42" fmla="*/ 3158096 h 5404799"/>
              <a:gd name="connsiteX43" fmla="*/ 3749326 w 12191999"/>
              <a:gd name="connsiteY43" fmla="*/ 3167380 h 5404799"/>
              <a:gd name="connsiteX44" fmla="*/ 3690041 w 12191999"/>
              <a:gd name="connsiteY44" fmla="*/ 3204366 h 5404799"/>
              <a:gd name="connsiteX45" fmla="*/ 3636075 w 12191999"/>
              <a:gd name="connsiteY45" fmla="*/ 3330174 h 5404799"/>
              <a:gd name="connsiteX46" fmla="*/ 3631758 w 12191999"/>
              <a:gd name="connsiteY46" fmla="*/ 3330174 h 5404799"/>
              <a:gd name="connsiteX47" fmla="*/ 3631758 w 12191999"/>
              <a:gd name="connsiteY47" fmla="*/ 4581925 h 5404799"/>
              <a:gd name="connsiteX48" fmla="*/ 3631758 w 12191999"/>
              <a:gd name="connsiteY48" fmla="*/ 4581926 h 5404799"/>
              <a:gd name="connsiteX49" fmla="*/ 3614791 w 12191999"/>
              <a:gd name="connsiteY49" fmla="*/ 4748031 h 5404799"/>
              <a:gd name="connsiteX50" fmla="*/ 3376457 w 12191999"/>
              <a:gd name="connsiteY50" fmla="*/ 5177102 h 5404799"/>
              <a:gd name="connsiteX51" fmla="*/ 2853173 w 12191999"/>
              <a:gd name="connsiteY51" fmla="*/ 5402225 h 5404799"/>
              <a:gd name="connsiteX52" fmla="*/ 2804363 w 12191999"/>
              <a:gd name="connsiteY52" fmla="*/ 5402275 h 5404799"/>
              <a:gd name="connsiteX53" fmla="*/ 2804363 w 12191999"/>
              <a:gd name="connsiteY53" fmla="*/ 5404799 h 5404799"/>
              <a:gd name="connsiteX54" fmla="*/ 0 w 12191999"/>
              <a:gd name="connsiteY54" fmla="*/ 5404799 h 5404799"/>
              <a:gd name="connsiteX55" fmla="*/ 0 w 12191999"/>
              <a:gd name="connsiteY55" fmla="*/ 4755348 h 5404799"/>
              <a:gd name="connsiteX56" fmla="*/ 2801658 w 12191999"/>
              <a:gd name="connsiteY56" fmla="*/ 4755348 h 5404799"/>
              <a:gd name="connsiteX57" fmla="*/ 2801658 w 12191999"/>
              <a:gd name="connsiteY57" fmla="*/ 4755339 h 5404799"/>
              <a:gd name="connsiteX58" fmla="*/ 2930009 w 12191999"/>
              <a:gd name="connsiteY58" fmla="*/ 4707734 h 5404799"/>
              <a:gd name="connsiteX59" fmla="*/ 2983973 w 12191999"/>
              <a:gd name="connsiteY59" fmla="*/ 4581926 h 5404799"/>
              <a:gd name="connsiteX60" fmla="*/ 2988290 w 12191999"/>
              <a:gd name="connsiteY60" fmla="*/ 4581926 h 5404799"/>
              <a:gd name="connsiteX61" fmla="*/ 2988290 w 12191999"/>
              <a:gd name="connsiteY61" fmla="*/ 3254410 h 5404799"/>
              <a:gd name="connsiteX62" fmla="*/ 2996030 w 12191999"/>
              <a:gd name="connsiteY62" fmla="*/ 3254410 h 5404799"/>
              <a:gd name="connsiteX63" fmla="*/ 3005258 w 12191999"/>
              <a:gd name="connsiteY63" fmla="*/ 3164069 h 5404799"/>
              <a:gd name="connsiteX64" fmla="*/ 3243591 w 12191999"/>
              <a:gd name="connsiteY64" fmla="*/ 2734998 h 5404799"/>
              <a:gd name="connsiteX65" fmla="*/ 3766875 w 12191999"/>
              <a:gd name="connsiteY65" fmla="*/ 2509875 h 5404799"/>
              <a:gd name="connsiteX66" fmla="*/ 3809706 w 12191999"/>
              <a:gd name="connsiteY66" fmla="*/ 2509831 h 5404799"/>
              <a:gd name="connsiteX67" fmla="*/ 3809706 w 12191999"/>
              <a:gd name="connsiteY67" fmla="*/ 2508761 h 5404799"/>
              <a:gd name="connsiteX68" fmla="*/ 5918052 w 12191999"/>
              <a:gd name="connsiteY68" fmla="*/ 2508761 h 5404799"/>
              <a:gd name="connsiteX69" fmla="*/ 5918052 w 12191999"/>
              <a:gd name="connsiteY69" fmla="*/ 2508877 h 5404799"/>
              <a:gd name="connsiteX70" fmla="*/ 5978432 w 12191999"/>
              <a:gd name="connsiteY70" fmla="*/ 2499593 h 5404799"/>
              <a:gd name="connsiteX71" fmla="*/ 6037717 w 12191999"/>
              <a:gd name="connsiteY71" fmla="*/ 2462607 h 5404799"/>
              <a:gd name="connsiteX72" fmla="*/ 6091682 w 12191999"/>
              <a:gd name="connsiteY72" fmla="*/ 2336799 h 5404799"/>
              <a:gd name="connsiteX73" fmla="*/ 6104465 w 12191999"/>
              <a:gd name="connsiteY73" fmla="*/ 2336799 h 5404799"/>
              <a:gd name="connsiteX74" fmla="*/ 6104465 w 12191999"/>
              <a:gd name="connsiteY74" fmla="*/ 1286934 h 5404799"/>
              <a:gd name="connsiteX75" fmla="*/ 6096000 w 12191999"/>
              <a:gd name="connsiteY75" fmla="*/ 1286934 h 5404799"/>
              <a:gd name="connsiteX76" fmla="*/ 7382932 w 12191999"/>
              <a:gd name="connsiteY76" fmla="*/ 0 h 540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1999" h="5404799">
                <a:moveTo>
                  <a:pt x="7382932" y="0"/>
                </a:moveTo>
                <a:cubicBezTo>
                  <a:pt x="8049263" y="0"/>
                  <a:pt x="8597317" y="506409"/>
                  <a:pt x="8663221" y="1155352"/>
                </a:cubicBezTo>
                <a:lnTo>
                  <a:pt x="8668155" y="1253066"/>
                </a:lnTo>
                <a:lnTo>
                  <a:pt x="8669866" y="1253066"/>
                </a:lnTo>
                <a:lnTo>
                  <a:pt x="8669866" y="3657610"/>
                </a:lnTo>
                <a:lnTo>
                  <a:pt x="8682938" y="3787280"/>
                </a:lnTo>
                <a:cubicBezTo>
                  <a:pt x="8742939" y="4080497"/>
                  <a:pt x="9002377" y="4301066"/>
                  <a:pt x="9313332" y="4301066"/>
                </a:cubicBezTo>
                <a:cubicBezTo>
                  <a:pt x="9668709" y="4301066"/>
                  <a:pt x="9956799" y="4012976"/>
                  <a:pt x="9956799" y="3657599"/>
                </a:cubicBezTo>
                <a:lnTo>
                  <a:pt x="9956799" y="2658533"/>
                </a:lnTo>
                <a:lnTo>
                  <a:pt x="9956798" y="2658533"/>
                </a:lnTo>
                <a:cubicBezTo>
                  <a:pt x="9956798" y="2433550"/>
                  <a:pt x="10049080" y="2218413"/>
                  <a:pt x="10212098" y="2063356"/>
                </a:cubicBezTo>
                <a:cubicBezTo>
                  <a:pt x="10354739" y="1927681"/>
                  <a:pt x="10540611" y="1848395"/>
                  <a:pt x="10735382" y="1838233"/>
                </a:cubicBezTo>
                <a:lnTo>
                  <a:pt x="10737633" y="1838231"/>
                </a:lnTo>
                <a:lnTo>
                  <a:pt x="10737633" y="1837267"/>
                </a:lnTo>
                <a:lnTo>
                  <a:pt x="12191999" y="1837267"/>
                </a:lnTo>
                <a:lnTo>
                  <a:pt x="12191999" y="2480734"/>
                </a:lnTo>
                <a:lnTo>
                  <a:pt x="10787117" y="2480734"/>
                </a:lnTo>
                <a:lnTo>
                  <a:pt x="10786897" y="2485119"/>
                </a:lnTo>
                <a:cubicBezTo>
                  <a:pt x="10739400" y="2482740"/>
                  <a:pt x="10693006" y="2499948"/>
                  <a:pt x="10658547" y="2532724"/>
                </a:cubicBezTo>
                <a:cubicBezTo>
                  <a:pt x="10624088" y="2565500"/>
                  <a:pt x="10604582" y="2610975"/>
                  <a:pt x="10604582" y="2658532"/>
                </a:cubicBezTo>
                <a:lnTo>
                  <a:pt x="10600266" y="2658532"/>
                </a:lnTo>
                <a:lnTo>
                  <a:pt x="10600266" y="3708399"/>
                </a:lnTo>
                <a:lnTo>
                  <a:pt x="10595144" y="3708399"/>
                </a:lnTo>
                <a:lnTo>
                  <a:pt x="10574119" y="3916961"/>
                </a:lnTo>
                <a:cubicBezTo>
                  <a:pt x="10454117" y="4503394"/>
                  <a:pt x="9935241" y="4944532"/>
                  <a:pt x="9313332" y="4944532"/>
                </a:cubicBezTo>
                <a:cubicBezTo>
                  <a:pt x="8691423" y="4944532"/>
                  <a:pt x="8172547" y="4503394"/>
                  <a:pt x="8052545" y="3916960"/>
                </a:cubicBezTo>
                <a:lnTo>
                  <a:pt x="8031520" y="3708400"/>
                </a:lnTo>
                <a:lnTo>
                  <a:pt x="8026399" y="3708400"/>
                </a:lnTo>
                <a:lnTo>
                  <a:pt x="8026399" y="3657599"/>
                </a:lnTo>
                <a:lnTo>
                  <a:pt x="8026399" y="1286934"/>
                </a:lnTo>
                <a:cubicBezTo>
                  <a:pt x="8026399" y="931556"/>
                  <a:pt x="7738309" y="643466"/>
                  <a:pt x="7382932" y="643466"/>
                </a:cubicBezTo>
                <a:cubicBezTo>
                  <a:pt x="7071977" y="643466"/>
                  <a:pt x="6812539" y="864036"/>
                  <a:pt x="6752538" y="1157252"/>
                </a:cubicBezTo>
                <a:lnTo>
                  <a:pt x="6739465" y="1286932"/>
                </a:lnTo>
                <a:lnTo>
                  <a:pt x="6739466" y="1286932"/>
                </a:lnTo>
                <a:lnTo>
                  <a:pt x="6739466" y="2336798"/>
                </a:lnTo>
                <a:lnTo>
                  <a:pt x="6739466" y="2336799"/>
                </a:lnTo>
                <a:lnTo>
                  <a:pt x="6722500" y="2502904"/>
                </a:lnTo>
                <a:cubicBezTo>
                  <a:pt x="6688904" y="2665594"/>
                  <a:pt x="6606430" y="2815682"/>
                  <a:pt x="6484166" y="2931975"/>
                </a:cubicBezTo>
                <a:cubicBezTo>
                  <a:pt x="6341525" y="3067650"/>
                  <a:pt x="6155654" y="3146936"/>
                  <a:pt x="5960882" y="3157098"/>
                </a:cubicBezTo>
                <a:lnTo>
                  <a:pt x="5918052" y="3157142"/>
                </a:lnTo>
                <a:lnTo>
                  <a:pt x="5918052" y="3158212"/>
                </a:lnTo>
                <a:lnTo>
                  <a:pt x="3809706" y="3158212"/>
                </a:lnTo>
                <a:lnTo>
                  <a:pt x="3809706" y="3158096"/>
                </a:lnTo>
                <a:lnTo>
                  <a:pt x="3749326" y="3167380"/>
                </a:lnTo>
                <a:cubicBezTo>
                  <a:pt x="3727482" y="3175482"/>
                  <a:pt x="3707269" y="3187978"/>
                  <a:pt x="3690041" y="3204366"/>
                </a:cubicBezTo>
                <a:cubicBezTo>
                  <a:pt x="3655581" y="3237142"/>
                  <a:pt x="3636075" y="3282617"/>
                  <a:pt x="3636075" y="3330174"/>
                </a:cubicBezTo>
                <a:lnTo>
                  <a:pt x="3631758" y="3330174"/>
                </a:lnTo>
                <a:lnTo>
                  <a:pt x="3631758" y="4581925"/>
                </a:lnTo>
                <a:lnTo>
                  <a:pt x="3631758" y="4581926"/>
                </a:lnTo>
                <a:lnTo>
                  <a:pt x="3614791" y="4748031"/>
                </a:lnTo>
                <a:cubicBezTo>
                  <a:pt x="3581195" y="4910722"/>
                  <a:pt x="3498721" y="5060810"/>
                  <a:pt x="3376457" y="5177102"/>
                </a:cubicBezTo>
                <a:cubicBezTo>
                  <a:pt x="3233817" y="5312777"/>
                  <a:pt x="3047945" y="5392063"/>
                  <a:pt x="2853173" y="5402225"/>
                </a:cubicBezTo>
                <a:lnTo>
                  <a:pt x="2804363" y="5402275"/>
                </a:lnTo>
                <a:lnTo>
                  <a:pt x="2804363" y="5404799"/>
                </a:lnTo>
                <a:lnTo>
                  <a:pt x="0" y="5404799"/>
                </a:lnTo>
                <a:lnTo>
                  <a:pt x="0" y="4755348"/>
                </a:lnTo>
                <a:lnTo>
                  <a:pt x="2801658" y="4755348"/>
                </a:lnTo>
                <a:lnTo>
                  <a:pt x="2801658" y="4755339"/>
                </a:lnTo>
                <a:cubicBezTo>
                  <a:pt x="2849155" y="4757718"/>
                  <a:pt x="2895549" y="4740510"/>
                  <a:pt x="2930009" y="4707734"/>
                </a:cubicBezTo>
                <a:cubicBezTo>
                  <a:pt x="2964468" y="4674958"/>
                  <a:pt x="2983973" y="4629483"/>
                  <a:pt x="2983973" y="4581926"/>
                </a:cubicBezTo>
                <a:lnTo>
                  <a:pt x="2988290" y="4581926"/>
                </a:lnTo>
                <a:lnTo>
                  <a:pt x="2988290" y="3254410"/>
                </a:lnTo>
                <a:lnTo>
                  <a:pt x="2996030" y="3254410"/>
                </a:lnTo>
                <a:lnTo>
                  <a:pt x="3005258" y="3164069"/>
                </a:lnTo>
                <a:cubicBezTo>
                  <a:pt x="3038853" y="3001378"/>
                  <a:pt x="3121328" y="2851291"/>
                  <a:pt x="3243591" y="2734998"/>
                </a:cubicBezTo>
                <a:cubicBezTo>
                  <a:pt x="3386232" y="2599323"/>
                  <a:pt x="3572104" y="2520037"/>
                  <a:pt x="3766875" y="2509875"/>
                </a:cubicBezTo>
                <a:lnTo>
                  <a:pt x="3809706" y="2509831"/>
                </a:lnTo>
                <a:lnTo>
                  <a:pt x="3809706" y="2508761"/>
                </a:lnTo>
                <a:lnTo>
                  <a:pt x="5918052" y="2508761"/>
                </a:lnTo>
                <a:lnTo>
                  <a:pt x="5918052" y="2508877"/>
                </a:lnTo>
                <a:lnTo>
                  <a:pt x="5978432" y="2499593"/>
                </a:lnTo>
                <a:cubicBezTo>
                  <a:pt x="6000274" y="2491491"/>
                  <a:pt x="6020488" y="2478995"/>
                  <a:pt x="6037717" y="2462607"/>
                </a:cubicBezTo>
                <a:cubicBezTo>
                  <a:pt x="6072176" y="2429831"/>
                  <a:pt x="6091682" y="2384356"/>
                  <a:pt x="6091682" y="2336799"/>
                </a:cubicBezTo>
                <a:lnTo>
                  <a:pt x="6104465" y="2336799"/>
                </a:lnTo>
                <a:lnTo>
                  <a:pt x="6104465" y="1286934"/>
                </a:lnTo>
                <a:lnTo>
                  <a:pt x="6096000" y="1286934"/>
                </a:lnTo>
                <a:cubicBezTo>
                  <a:pt x="6096000" y="576180"/>
                  <a:pt x="6672179" y="0"/>
                  <a:pt x="7382932"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28575" cap="rnd">
            <a:solidFill>
              <a:schemeClr val="accent6">
                <a:lumMod val="75000"/>
                <a:alpha val="22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 name="Arc 135">
            <a:extLst>
              <a:ext uri="{FF2B5EF4-FFF2-40B4-BE49-F238E27FC236}">
                <a16:creationId xmlns:a16="http://schemas.microsoft.com/office/drawing/2014/main" id="{A2D7DAD1-0398-77BB-EF4C-258D43ECCAB1}"/>
              </a:ext>
            </a:extLst>
          </p:cNvPr>
          <p:cNvSpPr/>
          <p:nvPr/>
        </p:nvSpPr>
        <p:spPr>
          <a:xfrm>
            <a:off x="6429375" y="1285875"/>
            <a:ext cx="1885950" cy="1885950"/>
          </a:xfrm>
          <a:prstGeom prst="arc">
            <a:avLst>
              <a:gd name="adj1" fmla="val 11014579"/>
              <a:gd name="adj2" fmla="val 0"/>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Arc 136">
            <a:extLst>
              <a:ext uri="{FF2B5EF4-FFF2-40B4-BE49-F238E27FC236}">
                <a16:creationId xmlns:a16="http://schemas.microsoft.com/office/drawing/2014/main" id="{88842506-28EE-1A90-EC6C-93C258DFEE9B}"/>
              </a:ext>
            </a:extLst>
          </p:cNvPr>
          <p:cNvSpPr/>
          <p:nvPr/>
        </p:nvSpPr>
        <p:spPr>
          <a:xfrm rot="10800000">
            <a:off x="8315323" y="3686176"/>
            <a:ext cx="2024789" cy="1885950"/>
          </a:xfrm>
          <a:prstGeom prst="arc">
            <a:avLst>
              <a:gd name="adj1" fmla="val 11014579"/>
              <a:gd name="adj2" fmla="val 0"/>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a:extLst>
              <a:ext uri="{FF2B5EF4-FFF2-40B4-BE49-F238E27FC236}">
                <a16:creationId xmlns:a16="http://schemas.microsoft.com/office/drawing/2014/main" id="{AB89C838-8825-EE10-8E2C-EFCE840C0FFD}"/>
              </a:ext>
            </a:extLst>
          </p:cNvPr>
          <p:cNvCxnSpPr>
            <a:cxnSpLocks/>
          </p:cNvCxnSpPr>
          <p:nvPr/>
        </p:nvCxnSpPr>
        <p:spPr>
          <a:xfrm flipH="1">
            <a:off x="0" y="6063139"/>
            <a:ext cx="2974903" cy="0"/>
          </a:xfrm>
          <a:prstGeom prst="line">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cxnSp>
      <p:sp>
        <p:nvSpPr>
          <p:cNvPr id="139" name="Arc 138">
            <a:extLst>
              <a:ext uri="{FF2B5EF4-FFF2-40B4-BE49-F238E27FC236}">
                <a16:creationId xmlns:a16="http://schemas.microsoft.com/office/drawing/2014/main" id="{8AF4D784-E031-FBCA-20F8-1AD05837D4F2}"/>
              </a:ext>
            </a:extLst>
          </p:cNvPr>
          <p:cNvSpPr/>
          <p:nvPr/>
        </p:nvSpPr>
        <p:spPr>
          <a:xfrm rot="6160817">
            <a:off x="2447300" y="5211540"/>
            <a:ext cx="914400" cy="814388"/>
          </a:xfrm>
          <a:prstGeom prst="arc">
            <a:avLst>
              <a:gd name="adj1" fmla="val 15228793"/>
              <a:gd name="adj2" fmla="val 20389490"/>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DC1FCC36-ABF3-017F-8E93-2CFC181F32F8}"/>
              </a:ext>
            </a:extLst>
          </p:cNvPr>
          <p:cNvCxnSpPr/>
          <p:nvPr/>
        </p:nvCxnSpPr>
        <p:spPr>
          <a:xfrm>
            <a:off x="3314182" y="4250364"/>
            <a:ext cx="0" cy="1368370"/>
          </a:xfrm>
          <a:prstGeom prst="line">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cxnSp>
      <p:sp>
        <p:nvSpPr>
          <p:cNvPr id="141" name="Arc 140">
            <a:extLst>
              <a:ext uri="{FF2B5EF4-FFF2-40B4-BE49-F238E27FC236}">
                <a16:creationId xmlns:a16="http://schemas.microsoft.com/office/drawing/2014/main" id="{E8BEDCAA-CAB1-709E-955E-80518B0450E5}"/>
              </a:ext>
            </a:extLst>
          </p:cNvPr>
          <p:cNvSpPr/>
          <p:nvPr/>
        </p:nvSpPr>
        <p:spPr>
          <a:xfrm rot="17100000">
            <a:off x="3266536" y="3843170"/>
            <a:ext cx="914400" cy="814388"/>
          </a:xfrm>
          <a:prstGeom prst="arc">
            <a:avLst>
              <a:gd name="adj1" fmla="val 15228793"/>
              <a:gd name="adj2" fmla="val 20389490"/>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EE522149-4D1A-D8DA-1D76-5F0485940C76}"/>
              </a:ext>
            </a:extLst>
          </p:cNvPr>
          <p:cNvCxnSpPr>
            <a:cxnSpLocks/>
          </p:cNvCxnSpPr>
          <p:nvPr/>
        </p:nvCxnSpPr>
        <p:spPr>
          <a:xfrm flipH="1">
            <a:off x="3674150" y="3804034"/>
            <a:ext cx="2391508" cy="0"/>
          </a:xfrm>
          <a:prstGeom prst="line">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cxnSp>
      <p:sp>
        <p:nvSpPr>
          <p:cNvPr id="143" name="Arc 142">
            <a:extLst>
              <a:ext uri="{FF2B5EF4-FFF2-40B4-BE49-F238E27FC236}">
                <a16:creationId xmlns:a16="http://schemas.microsoft.com/office/drawing/2014/main" id="{8D883F0C-FA87-40B3-7E95-E7DDBCB4516C}"/>
              </a:ext>
            </a:extLst>
          </p:cNvPr>
          <p:cNvSpPr/>
          <p:nvPr/>
        </p:nvSpPr>
        <p:spPr>
          <a:xfrm rot="6160817">
            <a:off x="5572901" y="2952435"/>
            <a:ext cx="914400" cy="814388"/>
          </a:xfrm>
          <a:prstGeom prst="arc">
            <a:avLst>
              <a:gd name="adj1" fmla="val 15177779"/>
              <a:gd name="adj2" fmla="val 20389490"/>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E850322B-A116-FC02-2074-AE43A2411EE8}"/>
              </a:ext>
            </a:extLst>
          </p:cNvPr>
          <p:cNvCxnSpPr>
            <a:stCxn id="136" idx="0"/>
          </p:cNvCxnSpPr>
          <p:nvPr/>
        </p:nvCxnSpPr>
        <p:spPr>
          <a:xfrm flipH="1">
            <a:off x="6429375" y="2170029"/>
            <a:ext cx="1836" cy="1152429"/>
          </a:xfrm>
          <a:prstGeom prst="line">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23405B8-98A6-3F57-3C6A-74F9FCE11777}"/>
              </a:ext>
            </a:extLst>
          </p:cNvPr>
          <p:cNvCxnSpPr>
            <a:stCxn id="136" idx="2"/>
          </p:cNvCxnSpPr>
          <p:nvPr/>
        </p:nvCxnSpPr>
        <p:spPr>
          <a:xfrm>
            <a:off x="8315325" y="2228850"/>
            <a:ext cx="0" cy="2400301"/>
          </a:xfrm>
          <a:prstGeom prst="line">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C334B66-D434-7BF2-00DD-BA7F58BCCCE7}"/>
              </a:ext>
            </a:extLst>
          </p:cNvPr>
          <p:cNvCxnSpPr>
            <a:cxnSpLocks/>
          </p:cNvCxnSpPr>
          <p:nvPr/>
        </p:nvCxnSpPr>
        <p:spPr>
          <a:xfrm>
            <a:off x="10340124" y="3526111"/>
            <a:ext cx="0" cy="1103040"/>
          </a:xfrm>
          <a:prstGeom prst="line">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cxnSp>
      <p:sp>
        <p:nvSpPr>
          <p:cNvPr id="147" name="Arc 146">
            <a:extLst>
              <a:ext uri="{FF2B5EF4-FFF2-40B4-BE49-F238E27FC236}">
                <a16:creationId xmlns:a16="http://schemas.microsoft.com/office/drawing/2014/main" id="{2E48B705-1E00-6B64-E601-4012276E8FC7}"/>
              </a:ext>
            </a:extLst>
          </p:cNvPr>
          <p:cNvSpPr/>
          <p:nvPr/>
        </p:nvSpPr>
        <p:spPr>
          <a:xfrm rot="17100000">
            <a:off x="10299033" y="3110427"/>
            <a:ext cx="914400" cy="814388"/>
          </a:xfrm>
          <a:prstGeom prst="arc">
            <a:avLst>
              <a:gd name="adj1" fmla="val 15177779"/>
              <a:gd name="adj2" fmla="val 20389490"/>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3582AD98-F3E6-FF1E-B032-FC17F700EE36}"/>
              </a:ext>
            </a:extLst>
          </p:cNvPr>
          <p:cNvCxnSpPr>
            <a:cxnSpLocks/>
          </p:cNvCxnSpPr>
          <p:nvPr/>
        </p:nvCxnSpPr>
        <p:spPr>
          <a:xfrm>
            <a:off x="10658901" y="3070746"/>
            <a:ext cx="1561630" cy="0"/>
          </a:xfrm>
          <a:prstGeom prst="line">
            <a:avLst/>
          </a:prstGeom>
          <a:ln w="28575">
            <a:solidFill>
              <a:schemeClr val="bg1"/>
            </a:solidFill>
            <a:prstDash val="lgDashDot"/>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C02EFC7C-3C62-EAD0-45D4-CE11D12A6B87}"/>
              </a:ext>
            </a:extLst>
          </p:cNvPr>
          <p:cNvSpPr/>
          <p:nvPr/>
        </p:nvSpPr>
        <p:spPr>
          <a:xfrm>
            <a:off x="936171" y="4064632"/>
            <a:ext cx="1204054" cy="1204054"/>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62785FEF-3BA0-7F77-205E-7FECFE6ED6DF}"/>
              </a:ext>
            </a:extLst>
          </p:cNvPr>
          <p:cNvSpPr/>
          <p:nvPr/>
        </p:nvSpPr>
        <p:spPr>
          <a:xfrm>
            <a:off x="3842657" y="4336775"/>
            <a:ext cx="855706" cy="855706"/>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982BF9CC-63CE-1CBB-720C-7F93D732DCEB}"/>
              </a:ext>
            </a:extLst>
          </p:cNvPr>
          <p:cNvSpPr/>
          <p:nvPr/>
        </p:nvSpPr>
        <p:spPr>
          <a:xfrm>
            <a:off x="6955971" y="1854832"/>
            <a:ext cx="855706" cy="855706"/>
          </a:xfrm>
          <a:prstGeom prst="ellipse">
            <a:avLst/>
          </a:prstGeom>
          <a:solidFill>
            <a:schemeClr val="accent5"/>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895691A5-CCA5-C1E1-17C4-680D8442F76A}"/>
              </a:ext>
            </a:extLst>
          </p:cNvPr>
          <p:cNvSpPr/>
          <p:nvPr/>
        </p:nvSpPr>
        <p:spPr>
          <a:xfrm>
            <a:off x="8926285" y="4119061"/>
            <a:ext cx="855706" cy="855706"/>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9740907A-5DD0-42DE-3D65-FAD2C4A3ED17}"/>
              </a:ext>
            </a:extLst>
          </p:cNvPr>
          <p:cNvSpPr/>
          <p:nvPr/>
        </p:nvSpPr>
        <p:spPr>
          <a:xfrm>
            <a:off x="5680954" y="2510301"/>
            <a:ext cx="674915" cy="674915"/>
          </a:xfrm>
          <a:prstGeom prst="ellipse">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2ABFD4DE-D0DB-1167-AC42-FC9A9E258BFD}"/>
              </a:ext>
            </a:extLst>
          </p:cNvPr>
          <p:cNvSpPr/>
          <p:nvPr/>
        </p:nvSpPr>
        <p:spPr>
          <a:xfrm>
            <a:off x="8271754" y="1421730"/>
            <a:ext cx="674915" cy="674915"/>
          </a:xfrm>
          <a:prstGeom prst="ellipse">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8635255-E755-EF4B-F66F-70BF354EA150}"/>
              </a:ext>
            </a:extLst>
          </p:cNvPr>
          <p:cNvSpPr/>
          <p:nvPr/>
        </p:nvSpPr>
        <p:spPr>
          <a:xfrm>
            <a:off x="8021382" y="5286159"/>
            <a:ext cx="674915" cy="67491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E90612ED-FAE6-6DD1-4480-197C13030CE6}"/>
              </a:ext>
            </a:extLst>
          </p:cNvPr>
          <p:cNvCxnSpPr>
            <a:cxnSpLocks/>
          </p:cNvCxnSpPr>
          <p:nvPr/>
        </p:nvCxnSpPr>
        <p:spPr>
          <a:xfrm>
            <a:off x="1538198" y="5083301"/>
            <a:ext cx="0" cy="87777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3CE17F6-90C4-BF95-F722-F1D32D370A68}"/>
              </a:ext>
            </a:extLst>
          </p:cNvPr>
          <p:cNvCxnSpPr/>
          <p:nvPr/>
        </p:nvCxnSpPr>
        <p:spPr>
          <a:xfrm>
            <a:off x="3583689" y="4058682"/>
            <a:ext cx="440650" cy="44065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808A28CD-31B0-841C-3E61-6C594BA25A8C}"/>
              </a:ext>
            </a:extLst>
          </p:cNvPr>
          <p:cNvCxnSpPr>
            <a:cxnSpLocks/>
          </p:cNvCxnSpPr>
          <p:nvPr/>
        </p:nvCxnSpPr>
        <p:spPr>
          <a:xfrm>
            <a:off x="7383826" y="1218872"/>
            <a:ext cx="0" cy="87777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7E5181D-C910-A424-E119-102EB5ABDB4C}"/>
              </a:ext>
            </a:extLst>
          </p:cNvPr>
          <p:cNvCxnSpPr/>
          <p:nvPr/>
        </p:nvCxnSpPr>
        <p:spPr>
          <a:xfrm>
            <a:off x="9592603" y="4755368"/>
            <a:ext cx="440650" cy="440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14B9E5C9-8569-CBC0-7638-C15D288CA477}"/>
              </a:ext>
            </a:extLst>
          </p:cNvPr>
          <p:cNvSpPr/>
          <p:nvPr/>
        </p:nvSpPr>
        <p:spPr>
          <a:xfrm>
            <a:off x="1383340" y="5908281"/>
            <a:ext cx="309716" cy="3097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36DF5B21-E335-15E2-9EE9-5A6E465A0222}"/>
              </a:ext>
            </a:extLst>
          </p:cNvPr>
          <p:cNvSpPr/>
          <p:nvPr/>
        </p:nvSpPr>
        <p:spPr>
          <a:xfrm>
            <a:off x="3320997" y="3839995"/>
            <a:ext cx="309716" cy="309716"/>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0AFC9E2C-3E59-D738-8783-244F58817131}"/>
              </a:ext>
            </a:extLst>
          </p:cNvPr>
          <p:cNvSpPr/>
          <p:nvPr/>
        </p:nvSpPr>
        <p:spPr>
          <a:xfrm>
            <a:off x="7228969" y="1075023"/>
            <a:ext cx="309716" cy="309716"/>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AA2F964-F9A9-035F-56D3-A54A18954C3E}"/>
              </a:ext>
            </a:extLst>
          </p:cNvPr>
          <p:cNvSpPr/>
          <p:nvPr/>
        </p:nvSpPr>
        <p:spPr>
          <a:xfrm>
            <a:off x="9906854" y="5070081"/>
            <a:ext cx="309716" cy="3097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4" name="Graphic 163" descr="Hourglass">
            <a:extLst>
              <a:ext uri="{FF2B5EF4-FFF2-40B4-BE49-F238E27FC236}">
                <a16:creationId xmlns:a16="http://schemas.microsoft.com/office/drawing/2014/main" id="{BBEA3AF1-D704-DB51-A7AA-D39825C4B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0647" y="5414827"/>
            <a:ext cx="439676" cy="439676"/>
          </a:xfrm>
          <a:prstGeom prst="rect">
            <a:avLst/>
          </a:prstGeom>
        </p:spPr>
      </p:pic>
      <p:pic>
        <p:nvPicPr>
          <p:cNvPr id="165" name="Graphic 164" descr="Gauge">
            <a:extLst>
              <a:ext uri="{FF2B5EF4-FFF2-40B4-BE49-F238E27FC236}">
                <a16:creationId xmlns:a16="http://schemas.microsoft.com/office/drawing/2014/main" id="{34C4080B-C9B5-D0B3-B9BC-688C8F5D3A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0979" y="2483026"/>
            <a:ext cx="550001" cy="550001"/>
          </a:xfrm>
          <a:prstGeom prst="rect">
            <a:avLst/>
          </a:prstGeom>
        </p:spPr>
      </p:pic>
      <p:pic>
        <p:nvPicPr>
          <p:cNvPr id="166" name="Graphic 165" descr="Head with gears">
            <a:extLst>
              <a:ext uri="{FF2B5EF4-FFF2-40B4-BE49-F238E27FC236}">
                <a16:creationId xmlns:a16="http://schemas.microsoft.com/office/drawing/2014/main" id="{F5CBDA1D-E9E2-9D80-E22F-AAA86AAA17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84599" y="4236647"/>
            <a:ext cx="550001" cy="550001"/>
          </a:xfrm>
          <a:prstGeom prst="rect">
            <a:avLst/>
          </a:prstGeom>
        </p:spPr>
      </p:pic>
      <p:pic>
        <p:nvPicPr>
          <p:cNvPr id="167" name="Graphic 166" descr="Playbook">
            <a:extLst>
              <a:ext uri="{FF2B5EF4-FFF2-40B4-BE49-F238E27FC236}">
                <a16:creationId xmlns:a16="http://schemas.microsoft.com/office/drawing/2014/main" id="{8167DEC1-091D-CEAC-05B2-314871AE4A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15323" y="1505613"/>
            <a:ext cx="550001" cy="550001"/>
          </a:xfrm>
          <a:prstGeom prst="rect">
            <a:avLst/>
          </a:prstGeom>
        </p:spPr>
      </p:pic>
      <p:pic>
        <p:nvPicPr>
          <p:cNvPr id="168" name="Graphic 167" descr="Database">
            <a:extLst>
              <a:ext uri="{FF2B5EF4-FFF2-40B4-BE49-F238E27FC236}">
                <a16:creationId xmlns:a16="http://schemas.microsoft.com/office/drawing/2014/main" id="{B7C9307F-D860-8D23-2122-7C5A1EBAA3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10794" y="2016737"/>
            <a:ext cx="550001" cy="550001"/>
          </a:xfrm>
          <a:prstGeom prst="rect">
            <a:avLst/>
          </a:prstGeom>
        </p:spPr>
      </p:pic>
      <p:pic>
        <p:nvPicPr>
          <p:cNvPr id="169" name="Graphic 168" descr="Gears">
            <a:extLst>
              <a:ext uri="{FF2B5EF4-FFF2-40B4-BE49-F238E27FC236}">
                <a16:creationId xmlns:a16="http://schemas.microsoft.com/office/drawing/2014/main" id="{65C1CE1F-9710-D953-6D54-075B926BEA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12896" y="4422582"/>
            <a:ext cx="709685" cy="709685"/>
          </a:xfrm>
          <a:prstGeom prst="rect">
            <a:avLst/>
          </a:prstGeom>
        </p:spPr>
      </p:pic>
      <p:pic>
        <p:nvPicPr>
          <p:cNvPr id="170" name="Graphic 169" descr="Bullseye">
            <a:extLst>
              <a:ext uri="{FF2B5EF4-FFF2-40B4-BE49-F238E27FC236}">
                <a16:creationId xmlns:a16="http://schemas.microsoft.com/office/drawing/2014/main" id="{2B59BF51-FD7B-CE56-6DE4-3E9C23CDA3A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28185" y="4236647"/>
            <a:ext cx="820026" cy="820026"/>
          </a:xfrm>
          <a:prstGeom prst="rect">
            <a:avLst/>
          </a:prstGeom>
        </p:spPr>
      </p:pic>
      <p:sp>
        <p:nvSpPr>
          <p:cNvPr id="171" name="TextBox 170">
            <a:extLst>
              <a:ext uri="{FF2B5EF4-FFF2-40B4-BE49-F238E27FC236}">
                <a16:creationId xmlns:a16="http://schemas.microsoft.com/office/drawing/2014/main" id="{CFD166D5-F09B-AE6C-0B3E-7D6F4CA8D775}"/>
              </a:ext>
            </a:extLst>
          </p:cNvPr>
          <p:cNvSpPr txBox="1"/>
          <p:nvPr/>
        </p:nvSpPr>
        <p:spPr>
          <a:xfrm>
            <a:off x="567937" y="1888277"/>
            <a:ext cx="1762761" cy="2123658"/>
          </a:xfrm>
          <a:prstGeom prst="rect">
            <a:avLst/>
          </a:prstGeom>
          <a:noFill/>
        </p:spPr>
        <p:txBody>
          <a:bodyPr wrap="square" rtlCol="0">
            <a:spAutoFit/>
          </a:bodyPr>
          <a:lstStyle/>
          <a:p>
            <a:pPr algn="ctr"/>
            <a:r>
              <a:rPr lang="es-CO" sz="1100" b="1" dirty="0">
                <a:solidFill>
                  <a:schemeClr val="accent3"/>
                </a:solidFill>
                <a:latin typeface="Arial" panose="020B0604020202020204" pitchFamily="34" charset="0"/>
                <a:cs typeface="Arial" panose="020B0604020202020204" pitchFamily="34" charset="0"/>
              </a:rPr>
              <a:t>INFO TITLE </a:t>
            </a:r>
          </a:p>
          <a:p>
            <a:pPr algn="ctr"/>
            <a:endParaRPr lang="es-CO" sz="1100" b="1" dirty="0">
              <a:latin typeface="Arial" panose="020B0604020202020204" pitchFamily="34" charset="0"/>
              <a:cs typeface="Arial" panose="020B0604020202020204" pitchFamily="34" charset="0"/>
            </a:endParaRPr>
          </a:p>
          <a:p>
            <a:pPr algn="ctr"/>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ctr"/>
            <a:endParaRPr lang="es-CO"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ctr"/>
            <a:endParaRPr lang="en-US" sz="1100" dirty="0"/>
          </a:p>
        </p:txBody>
      </p:sp>
      <p:sp>
        <p:nvSpPr>
          <p:cNvPr id="172" name="TextBox 171">
            <a:extLst>
              <a:ext uri="{FF2B5EF4-FFF2-40B4-BE49-F238E27FC236}">
                <a16:creationId xmlns:a16="http://schemas.microsoft.com/office/drawing/2014/main" id="{7FD851E3-7F98-CF5E-835D-A2824BEB9BD6}"/>
              </a:ext>
            </a:extLst>
          </p:cNvPr>
          <p:cNvSpPr txBox="1"/>
          <p:nvPr/>
        </p:nvSpPr>
        <p:spPr>
          <a:xfrm>
            <a:off x="4628309" y="4631477"/>
            <a:ext cx="1762761" cy="2123658"/>
          </a:xfrm>
          <a:prstGeom prst="rect">
            <a:avLst/>
          </a:prstGeom>
          <a:noFill/>
        </p:spPr>
        <p:txBody>
          <a:bodyPr wrap="square" rtlCol="0">
            <a:spAutoFit/>
          </a:bodyPr>
          <a:lstStyle/>
          <a:p>
            <a:pPr algn="ctr"/>
            <a:r>
              <a:rPr lang="es-CO" sz="1100" b="1" dirty="0">
                <a:solidFill>
                  <a:schemeClr val="accent4"/>
                </a:solidFill>
                <a:latin typeface="Arial" panose="020B0604020202020204" pitchFamily="34" charset="0"/>
                <a:cs typeface="Arial" panose="020B0604020202020204" pitchFamily="34" charset="0"/>
              </a:rPr>
              <a:t>INFO TITLE </a:t>
            </a:r>
          </a:p>
          <a:p>
            <a:pPr algn="ctr"/>
            <a:endParaRPr lang="es-CO" sz="1100" b="1" dirty="0">
              <a:latin typeface="Arial" panose="020B0604020202020204" pitchFamily="34" charset="0"/>
              <a:cs typeface="Arial" panose="020B0604020202020204" pitchFamily="34" charset="0"/>
            </a:endParaRPr>
          </a:p>
          <a:p>
            <a:pPr algn="ctr"/>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ctr"/>
            <a:endParaRPr lang="es-CO"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ctr"/>
            <a:endParaRPr lang="en-US" sz="1100" dirty="0"/>
          </a:p>
        </p:txBody>
      </p:sp>
      <p:sp>
        <p:nvSpPr>
          <p:cNvPr id="173" name="TextBox 172">
            <a:extLst>
              <a:ext uri="{FF2B5EF4-FFF2-40B4-BE49-F238E27FC236}">
                <a16:creationId xmlns:a16="http://schemas.microsoft.com/office/drawing/2014/main" id="{A9D8DAF1-F663-2CE4-27AE-95631A6D362F}"/>
              </a:ext>
            </a:extLst>
          </p:cNvPr>
          <p:cNvSpPr txBox="1"/>
          <p:nvPr/>
        </p:nvSpPr>
        <p:spPr>
          <a:xfrm>
            <a:off x="6720072" y="2872443"/>
            <a:ext cx="1259182" cy="1615827"/>
          </a:xfrm>
          <a:prstGeom prst="rect">
            <a:avLst/>
          </a:prstGeom>
          <a:noFill/>
        </p:spPr>
        <p:txBody>
          <a:bodyPr wrap="square" rtlCol="0">
            <a:spAutoFit/>
          </a:bodyPr>
          <a:lstStyle/>
          <a:p>
            <a:pPr algn="ctr"/>
            <a:r>
              <a:rPr lang="es-CO" sz="1100" b="1" dirty="0">
                <a:solidFill>
                  <a:schemeClr val="accent5"/>
                </a:solidFill>
                <a:latin typeface="Arial" panose="020B0604020202020204" pitchFamily="34" charset="0"/>
                <a:cs typeface="Arial" panose="020B0604020202020204" pitchFamily="34" charset="0"/>
              </a:rPr>
              <a:t>INFO TITLE </a:t>
            </a:r>
          </a:p>
          <a:p>
            <a:pPr algn="ctr"/>
            <a:endParaRPr lang="es-CO" sz="1100" b="1" dirty="0">
              <a:latin typeface="Arial" panose="020B0604020202020204" pitchFamily="34" charset="0"/>
              <a:cs typeface="Arial" panose="020B0604020202020204" pitchFamily="34" charset="0"/>
            </a:endParaRPr>
          </a:p>
          <a:p>
            <a:pPr algn="ctr"/>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ctr"/>
            <a:endParaRPr lang="en-US" sz="1100" dirty="0"/>
          </a:p>
        </p:txBody>
      </p:sp>
      <p:sp>
        <p:nvSpPr>
          <p:cNvPr id="174" name="TextBox 173">
            <a:extLst>
              <a:ext uri="{FF2B5EF4-FFF2-40B4-BE49-F238E27FC236}">
                <a16:creationId xmlns:a16="http://schemas.microsoft.com/office/drawing/2014/main" id="{92B3F59F-E5FD-BBA9-0510-B5A8F3C470FF}"/>
              </a:ext>
            </a:extLst>
          </p:cNvPr>
          <p:cNvSpPr txBox="1"/>
          <p:nvPr/>
        </p:nvSpPr>
        <p:spPr>
          <a:xfrm>
            <a:off x="8709057" y="2428490"/>
            <a:ext cx="1259182" cy="1615827"/>
          </a:xfrm>
          <a:prstGeom prst="rect">
            <a:avLst/>
          </a:prstGeom>
          <a:noFill/>
        </p:spPr>
        <p:txBody>
          <a:bodyPr wrap="square" rtlCol="0">
            <a:spAutoFit/>
          </a:bodyPr>
          <a:lstStyle/>
          <a:p>
            <a:pPr algn="ctr"/>
            <a:r>
              <a:rPr lang="es-CO" sz="1100" b="1" dirty="0">
                <a:solidFill>
                  <a:schemeClr val="accent2"/>
                </a:solidFill>
                <a:latin typeface="Arial" panose="020B0604020202020204" pitchFamily="34" charset="0"/>
                <a:cs typeface="Arial" panose="020B0604020202020204" pitchFamily="34" charset="0"/>
              </a:rPr>
              <a:t>INFO TITLE </a:t>
            </a:r>
          </a:p>
          <a:p>
            <a:pPr algn="ctr"/>
            <a:endParaRPr lang="es-CO" sz="1100" b="1" dirty="0">
              <a:latin typeface="Arial" panose="020B0604020202020204" pitchFamily="34" charset="0"/>
              <a:cs typeface="Arial" panose="020B0604020202020204" pitchFamily="34" charset="0"/>
            </a:endParaRPr>
          </a:p>
          <a:p>
            <a:pPr algn="ctr"/>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ctr"/>
            <a:endParaRPr lang="es-CO" sz="1100" dirty="0">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711D99E5-8949-382E-12BB-16821254E7F6}"/>
              </a:ext>
            </a:extLst>
          </p:cNvPr>
          <p:cNvSpPr txBox="1"/>
          <p:nvPr/>
        </p:nvSpPr>
        <p:spPr>
          <a:xfrm>
            <a:off x="2973769" y="2415253"/>
            <a:ext cx="2642151" cy="1107996"/>
          </a:xfrm>
          <a:prstGeom prst="rect">
            <a:avLst/>
          </a:prstGeom>
          <a:noFill/>
        </p:spPr>
        <p:txBody>
          <a:bodyPr wrap="square" rtlCol="0">
            <a:spAutoFit/>
          </a:bodyPr>
          <a:lstStyle/>
          <a:p>
            <a:pPr algn="r"/>
            <a:r>
              <a:rPr lang="es-CO" sz="1100" b="1" dirty="0">
                <a:solidFill>
                  <a:schemeClr val="accent6"/>
                </a:solidFill>
                <a:latin typeface="Arial" panose="020B0604020202020204" pitchFamily="34" charset="0"/>
                <a:cs typeface="Arial" panose="020B0604020202020204" pitchFamily="34" charset="0"/>
              </a:rPr>
              <a:t>INFO TITLE </a:t>
            </a:r>
          </a:p>
          <a:p>
            <a:pPr algn="r"/>
            <a:endParaRPr lang="es-CO" sz="1100" b="1" dirty="0">
              <a:solidFill>
                <a:schemeClr val="accent6"/>
              </a:solidFill>
              <a:latin typeface="Arial" panose="020B0604020202020204" pitchFamily="34" charset="0"/>
              <a:cs typeface="Arial" panose="020B0604020202020204" pitchFamily="34" charset="0"/>
            </a:endParaRPr>
          </a:p>
          <a:p>
            <a:pPr algn="r"/>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pPr algn="r"/>
            <a:endParaRPr lang="en-US" sz="1100" dirty="0"/>
          </a:p>
        </p:txBody>
      </p:sp>
      <p:sp>
        <p:nvSpPr>
          <p:cNvPr id="176" name="TextBox 175">
            <a:extLst>
              <a:ext uri="{FF2B5EF4-FFF2-40B4-BE49-F238E27FC236}">
                <a16:creationId xmlns:a16="http://schemas.microsoft.com/office/drawing/2014/main" id="{77F87E85-28EC-15D7-BB1C-631BACD6DD3C}"/>
              </a:ext>
            </a:extLst>
          </p:cNvPr>
          <p:cNvSpPr txBox="1"/>
          <p:nvPr/>
        </p:nvSpPr>
        <p:spPr>
          <a:xfrm>
            <a:off x="9114919" y="1174558"/>
            <a:ext cx="2509131" cy="1107996"/>
          </a:xfrm>
          <a:prstGeom prst="rect">
            <a:avLst/>
          </a:prstGeom>
          <a:noFill/>
        </p:spPr>
        <p:txBody>
          <a:bodyPr wrap="square" rtlCol="0">
            <a:spAutoFit/>
          </a:bodyPr>
          <a:lstStyle/>
          <a:p>
            <a:r>
              <a:rPr lang="es-CO" sz="1100" b="1" dirty="0">
                <a:solidFill>
                  <a:schemeClr val="accent6"/>
                </a:solidFill>
                <a:latin typeface="Arial" panose="020B0604020202020204" pitchFamily="34" charset="0"/>
                <a:cs typeface="Arial" panose="020B0604020202020204" pitchFamily="34" charset="0"/>
              </a:rPr>
              <a:t>INFO TITLE </a:t>
            </a:r>
          </a:p>
          <a:p>
            <a:endParaRPr lang="es-CO" sz="1100" b="1" dirty="0">
              <a:latin typeface="Arial" panose="020B0604020202020204" pitchFamily="34" charset="0"/>
              <a:cs typeface="Arial" panose="020B0604020202020204" pitchFamily="34" charset="0"/>
            </a:endParaRPr>
          </a:p>
          <a:p>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endParaRPr lang="en-US" sz="1100" dirty="0"/>
          </a:p>
        </p:txBody>
      </p:sp>
      <p:sp>
        <p:nvSpPr>
          <p:cNvPr id="177" name="TextBox 176">
            <a:extLst>
              <a:ext uri="{FF2B5EF4-FFF2-40B4-BE49-F238E27FC236}">
                <a16:creationId xmlns:a16="http://schemas.microsoft.com/office/drawing/2014/main" id="{27A23788-781B-DC5C-116D-588C6B4E61A8}"/>
              </a:ext>
            </a:extLst>
          </p:cNvPr>
          <p:cNvSpPr txBox="1"/>
          <p:nvPr/>
        </p:nvSpPr>
        <p:spPr>
          <a:xfrm>
            <a:off x="356536" y="332373"/>
            <a:ext cx="4310743" cy="954107"/>
          </a:xfrm>
          <a:prstGeom prst="rect">
            <a:avLst/>
          </a:prstGeom>
          <a:noFill/>
        </p:spPr>
        <p:txBody>
          <a:bodyPr wrap="square" rtlCol="0">
            <a:spAutoFit/>
          </a:bodyPr>
          <a:lstStyle/>
          <a:p>
            <a:r>
              <a:rPr lang="en-US" sz="2800" b="1" dirty="0">
                <a:solidFill>
                  <a:schemeClr val="accent6"/>
                </a:solidFill>
                <a:latin typeface="Montserrat ExtraBold" pitchFamily="2" charset="77"/>
              </a:rPr>
              <a:t>ROADMAP</a:t>
            </a:r>
          </a:p>
          <a:p>
            <a:r>
              <a:rPr lang="en-US" sz="2800" b="1" dirty="0">
                <a:solidFill>
                  <a:schemeClr val="accent3"/>
                </a:solidFill>
                <a:latin typeface="Montserrat ExtraBold" pitchFamily="2" charset="77"/>
              </a:rPr>
              <a:t>INFOGRAPHIC</a:t>
            </a:r>
            <a:r>
              <a:rPr lang="en-US" sz="2800" b="1" dirty="0">
                <a:solidFill>
                  <a:schemeClr val="accent6"/>
                </a:solidFill>
                <a:latin typeface="Montserrat ExtraBold" pitchFamily="2" charset="77"/>
              </a:rPr>
              <a:t> </a:t>
            </a:r>
          </a:p>
        </p:txBody>
      </p:sp>
      <p:sp>
        <p:nvSpPr>
          <p:cNvPr id="178" name="TextBox 177">
            <a:extLst>
              <a:ext uri="{FF2B5EF4-FFF2-40B4-BE49-F238E27FC236}">
                <a16:creationId xmlns:a16="http://schemas.microsoft.com/office/drawing/2014/main" id="{55D88BB4-D017-DCB5-7F32-08B260C50208}"/>
              </a:ext>
            </a:extLst>
          </p:cNvPr>
          <p:cNvSpPr txBox="1"/>
          <p:nvPr/>
        </p:nvSpPr>
        <p:spPr>
          <a:xfrm>
            <a:off x="8418233" y="5931615"/>
            <a:ext cx="3205812" cy="938719"/>
          </a:xfrm>
          <a:prstGeom prst="rect">
            <a:avLst/>
          </a:prstGeom>
          <a:noFill/>
        </p:spPr>
        <p:txBody>
          <a:bodyPr wrap="square" rtlCol="0">
            <a:spAutoFit/>
          </a:bodyPr>
          <a:lstStyle/>
          <a:p>
            <a:r>
              <a:rPr lang="es-CO" sz="1100" b="1" dirty="0">
                <a:solidFill>
                  <a:schemeClr val="accent6"/>
                </a:solidFill>
                <a:latin typeface="Arial" panose="020B0604020202020204" pitchFamily="34" charset="0"/>
                <a:cs typeface="Arial" panose="020B0604020202020204" pitchFamily="34" charset="0"/>
              </a:rPr>
              <a:t>INFO TITLE </a:t>
            </a:r>
          </a:p>
          <a:p>
            <a:endParaRPr lang="es-CO" sz="1100" b="1" dirty="0">
              <a:latin typeface="Arial" panose="020B0604020202020204" pitchFamily="34" charset="0"/>
              <a:cs typeface="Arial" panose="020B0604020202020204" pitchFamily="34" charset="0"/>
            </a:endParaRPr>
          </a:p>
          <a:p>
            <a:r>
              <a:rPr lang="es-CO" sz="1100" b="1" dirty="0" err="1">
                <a:latin typeface="Arial" panose="020B0604020202020204" pitchFamily="34" charset="0"/>
                <a:cs typeface="Arial" panose="020B0604020202020204" pitchFamily="34" charset="0"/>
              </a:rPr>
              <a:t>Lorem</a:t>
            </a:r>
            <a:r>
              <a:rPr lang="es-CO" sz="1100" b="1" dirty="0">
                <a:latin typeface="Arial" panose="020B0604020202020204" pitchFamily="34" charset="0"/>
                <a:cs typeface="Arial" panose="020B0604020202020204" pitchFamily="34" charset="0"/>
              </a:rPr>
              <a:t> </a:t>
            </a:r>
            <a:r>
              <a:rPr lang="es-CO" sz="1100" b="1" dirty="0" err="1">
                <a:latin typeface="Arial" panose="020B0604020202020204" pitchFamily="34" charset="0"/>
                <a:cs typeface="Arial" panose="020B0604020202020204" pitchFamily="34" charset="0"/>
              </a:rPr>
              <a:t>ipsum</a:t>
            </a:r>
            <a:r>
              <a:rPr lang="es-CO" sz="1100" b="1"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dolor </a:t>
            </a:r>
            <a:r>
              <a:rPr lang="es-CO" sz="1100" dirty="0" err="1">
                <a:latin typeface="Arial" panose="020B0604020202020204" pitchFamily="34" charset="0"/>
                <a:cs typeface="Arial" panose="020B0604020202020204" pitchFamily="34" charset="0"/>
              </a:rPr>
              <a:t>sit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amet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consectetur</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adipiscing</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elit</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Fusce</a:t>
            </a:r>
            <a:r>
              <a:rPr lang="es-CO" sz="1100" dirty="0">
                <a:latin typeface="Arial" panose="020B0604020202020204" pitchFamily="34" charset="0"/>
                <a:cs typeface="Arial" panose="020B0604020202020204" pitchFamily="34" charset="0"/>
              </a:rPr>
              <a:t> </a:t>
            </a:r>
            <a:r>
              <a:rPr lang="es-CO" sz="1100" dirty="0" err="1">
                <a:latin typeface="Arial" panose="020B0604020202020204" pitchFamily="34" charset="0"/>
                <a:cs typeface="Arial" panose="020B0604020202020204" pitchFamily="34" charset="0"/>
              </a:rPr>
              <a:t>convallis</a:t>
            </a:r>
            <a:r>
              <a:rPr lang="es-CO" sz="1100" dirty="0">
                <a:latin typeface="Arial" panose="020B0604020202020204" pitchFamily="34" charset="0"/>
                <a:cs typeface="Arial" panose="020B0604020202020204" pitchFamily="34" charset="0"/>
              </a:rPr>
              <a:t> magna non.</a:t>
            </a:r>
          </a:p>
          <a:p>
            <a:endParaRPr lang="en-US" sz="1100" dirty="0"/>
          </a:p>
        </p:txBody>
      </p:sp>
    </p:spTree>
    <p:extLst>
      <p:ext uri="{BB962C8B-B14F-4D97-AF65-F5344CB8AC3E}">
        <p14:creationId xmlns:p14="http://schemas.microsoft.com/office/powerpoint/2010/main" val="10227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anim calcmode="lin" valueType="num">
                                      <p:cBhvr>
                                        <p:cTn id="13" dur="1000" fill="hold"/>
                                        <p:tgtEl>
                                          <p:spTgt spid="156"/>
                                        </p:tgtEl>
                                        <p:attrNameLst>
                                          <p:attrName>ppt_x</p:attrName>
                                        </p:attrNameLst>
                                      </p:cBhvr>
                                      <p:tavLst>
                                        <p:tav tm="0">
                                          <p:val>
                                            <p:strVal val="#ppt_x"/>
                                          </p:val>
                                        </p:tav>
                                        <p:tav tm="100000">
                                          <p:val>
                                            <p:strVal val="#ppt_x"/>
                                          </p:val>
                                        </p:tav>
                                      </p:tavLst>
                                    </p:anim>
                                    <p:anim calcmode="lin" valueType="num">
                                      <p:cBhvr>
                                        <p:cTn id="14" dur="1000" fill="hold"/>
                                        <p:tgtEl>
                                          <p:spTgt spid="1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1000"/>
                                        <p:tgtEl>
                                          <p:spTgt spid="160"/>
                                        </p:tgtEl>
                                      </p:cBhvr>
                                    </p:animEffect>
                                    <p:anim calcmode="lin" valueType="num">
                                      <p:cBhvr>
                                        <p:cTn id="18" dur="1000" fill="hold"/>
                                        <p:tgtEl>
                                          <p:spTgt spid="160"/>
                                        </p:tgtEl>
                                        <p:attrNameLst>
                                          <p:attrName>ppt_x</p:attrName>
                                        </p:attrNameLst>
                                      </p:cBhvr>
                                      <p:tavLst>
                                        <p:tav tm="0">
                                          <p:val>
                                            <p:strVal val="#ppt_x"/>
                                          </p:val>
                                        </p:tav>
                                        <p:tav tm="100000">
                                          <p:val>
                                            <p:strVal val="#ppt_x"/>
                                          </p:val>
                                        </p:tav>
                                      </p:tavLst>
                                    </p:anim>
                                    <p:anim calcmode="lin" valueType="num">
                                      <p:cBhvr>
                                        <p:cTn id="19" dur="1000" fill="hold"/>
                                        <p:tgtEl>
                                          <p:spTgt spid="16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1000"/>
                                        <p:tgtEl>
                                          <p:spTgt spid="170"/>
                                        </p:tgtEl>
                                      </p:cBhvr>
                                    </p:animEffect>
                                    <p:anim calcmode="lin" valueType="num">
                                      <p:cBhvr>
                                        <p:cTn id="23" dur="1000" fill="hold"/>
                                        <p:tgtEl>
                                          <p:spTgt spid="170"/>
                                        </p:tgtEl>
                                        <p:attrNameLst>
                                          <p:attrName>ppt_x</p:attrName>
                                        </p:attrNameLst>
                                      </p:cBhvr>
                                      <p:tavLst>
                                        <p:tav tm="0">
                                          <p:val>
                                            <p:strVal val="#ppt_x"/>
                                          </p:val>
                                        </p:tav>
                                        <p:tav tm="100000">
                                          <p:val>
                                            <p:strVal val="#ppt_x"/>
                                          </p:val>
                                        </p:tav>
                                      </p:tavLst>
                                    </p:anim>
                                    <p:anim calcmode="lin" valueType="num">
                                      <p:cBhvr>
                                        <p:cTn id="24" dur="1000" fill="hold"/>
                                        <p:tgtEl>
                                          <p:spTgt spid="17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1000"/>
                                        <p:tgtEl>
                                          <p:spTgt spid="171"/>
                                        </p:tgtEl>
                                      </p:cBhvr>
                                    </p:animEffect>
                                    <p:anim calcmode="lin" valueType="num">
                                      <p:cBhvr>
                                        <p:cTn id="28" dur="1000" fill="hold"/>
                                        <p:tgtEl>
                                          <p:spTgt spid="171"/>
                                        </p:tgtEl>
                                        <p:attrNameLst>
                                          <p:attrName>ppt_x</p:attrName>
                                        </p:attrNameLst>
                                      </p:cBhvr>
                                      <p:tavLst>
                                        <p:tav tm="0">
                                          <p:val>
                                            <p:strVal val="#ppt_x"/>
                                          </p:val>
                                        </p:tav>
                                        <p:tav tm="100000">
                                          <p:val>
                                            <p:strVal val="#ppt_x"/>
                                          </p:val>
                                        </p:tav>
                                      </p:tavLst>
                                    </p:anim>
                                    <p:anim calcmode="lin" valueType="num">
                                      <p:cBhvr>
                                        <p:cTn id="29" dur="1000" fill="hold"/>
                                        <p:tgtEl>
                                          <p:spTgt spid="17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61"/>
                                        </p:tgtEl>
                                        <p:attrNameLst>
                                          <p:attrName>style.visibility</p:attrName>
                                        </p:attrNameLst>
                                      </p:cBhvr>
                                      <p:to>
                                        <p:strVal val="visible"/>
                                      </p:to>
                                    </p:set>
                                    <p:animEffect transition="in" filter="fade">
                                      <p:cBhvr>
                                        <p:cTn id="33" dur="1000"/>
                                        <p:tgtEl>
                                          <p:spTgt spid="161"/>
                                        </p:tgtEl>
                                      </p:cBhvr>
                                    </p:animEffect>
                                    <p:anim calcmode="lin" valueType="num">
                                      <p:cBhvr>
                                        <p:cTn id="34" dur="1000" fill="hold"/>
                                        <p:tgtEl>
                                          <p:spTgt spid="161"/>
                                        </p:tgtEl>
                                        <p:attrNameLst>
                                          <p:attrName>ppt_x</p:attrName>
                                        </p:attrNameLst>
                                      </p:cBhvr>
                                      <p:tavLst>
                                        <p:tav tm="0">
                                          <p:val>
                                            <p:strVal val="#ppt_x"/>
                                          </p:val>
                                        </p:tav>
                                        <p:tav tm="100000">
                                          <p:val>
                                            <p:strVal val="#ppt_x"/>
                                          </p:val>
                                        </p:tav>
                                      </p:tavLst>
                                    </p:anim>
                                    <p:anim calcmode="lin" valueType="num">
                                      <p:cBhvr>
                                        <p:cTn id="35" dur="1000" fill="hold"/>
                                        <p:tgtEl>
                                          <p:spTgt spid="16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7"/>
                                        </p:tgtEl>
                                        <p:attrNameLst>
                                          <p:attrName>style.visibility</p:attrName>
                                        </p:attrNameLst>
                                      </p:cBhvr>
                                      <p:to>
                                        <p:strVal val="visible"/>
                                      </p:to>
                                    </p:set>
                                    <p:animEffect transition="in" filter="fade">
                                      <p:cBhvr>
                                        <p:cTn id="38" dur="1000"/>
                                        <p:tgtEl>
                                          <p:spTgt spid="157"/>
                                        </p:tgtEl>
                                      </p:cBhvr>
                                    </p:animEffect>
                                    <p:anim calcmode="lin" valueType="num">
                                      <p:cBhvr>
                                        <p:cTn id="39" dur="1000" fill="hold"/>
                                        <p:tgtEl>
                                          <p:spTgt spid="157"/>
                                        </p:tgtEl>
                                        <p:attrNameLst>
                                          <p:attrName>ppt_x</p:attrName>
                                        </p:attrNameLst>
                                      </p:cBhvr>
                                      <p:tavLst>
                                        <p:tav tm="0">
                                          <p:val>
                                            <p:strVal val="#ppt_x"/>
                                          </p:val>
                                        </p:tav>
                                        <p:tav tm="100000">
                                          <p:val>
                                            <p:strVal val="#ppt_x"/>
                                          </p:val>
                                        </p:tav>
                                      </p:tavLst>
                                    </p:anim>
                                    <p:anim calcmode="lin" valueType="num">
                                      <p:cBhvr>
                                        <p:cTn id="40" dur="1000" fill="hold"/>
                                        <p:tgtEl>
                                          <p:spTgt spid="15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69"/>
                                        </p:tgtEl>
                                        <p:attrNameLst>
                                          <p:attrName>style.visibility</p:attrName>
                                        </p:attrNameLst>
                                      </p:cBhvr>
                                      <p:to>
                                        <p:strVal val="visible"/>
                                      </p:to>
                                    </p:set>
                                    <p:animEffect transition="in" filter="fade">
                                      <p:cBhvr>
                                        <p:cTn id="43" dur="1000"/>
                                        <p:tgtEl>
                                          <p:spTgt spid="169"/>
                                        </p:tgtEl>
                                      </p:cBhvr>
                                    </p:animEffect>
                                    <p:anim calcmode="lin" valueType="num">
                                      <p:cBhvr>
                                        <p:cTn id="44" dur="1000" fill="hold"/>
                                        <p:tgtEl>
                                          <p:spTgt spid="169"/>
                                        </p:tgtEl>
                                        <p:attrNameLst>
                                          <p:attrName>ppt_x</p:attrName>
                                        </p:attrNameLst>
                                      </p:cBhvr>
                                      <p:tavLst>
                                        <p:tav tm="0">
                                          <p:val>
                                            <p:strVal val="#ppt_x"/>
                                          </p:val>
                                        </p:tav>
                                        <p:tav tm="100000">
                                          <p:val>
                                            <p:strVal val="#ppt_x"/>
                                          </p:val>
                                        </p:tav>
                                      </p:tavLst>
                                    </p:anim>
                                    <p:anim calcmode="lin" valueType="num">
                                      <p:cBhvr>
                                        <p:cTn id="45" dur="1000" fill="hold"/>
                                        <p:tgtEl>
                                          <p:spTgt spid="16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0"/>
                                        </p:tgtEl>
                                        <p:attrNameLst>
                                          <p:attrName>style.visibility</p:attrName>
                                        </p:attrNameLst>
                                      </p:cBhvr>
                                      <p:to>
                                        <p:strVal val="visible"/>
                                      </p:to>
                                    </p:set>
                                    <p:animEffect transition="in" filter="fade">
                                      <p:cBhvr>
                                        <p:cTn id="48" dur="1000"/>
                                        <p:tgtEl>
                                          <p:spTgt spid="150"/>
                                        </p:tgtEl>
                                      </p:cBhvr>
                                    </p:animEffect>
                                    <p:anim calcmode="lin" valueType="num">
                                      <p:cBhvr>
                                        <p:cTn id="49" dur="1000" fill="hold"/>
                                        <p:tgtEl>
                                          <p:spTgt spid="150"/>
                                        </p:tgtEl>
                                        <p:attrNameLst>
                                          <p:attrName>ppt_x</p:attrName>
                                        </p:attrNameLst>
                                      </p:cBhvr>
                                      <p:tavLst>
                                        <p:tav tm="0">
                                          <p:val>
                                            <p:strVal val="#ppt_x"/>
                                          </p:val>
                                        </p:tav>
                                        <p:tav tm="100000">
                                          <p:val>
                                            <p:strVal val="#ppt_x"/>
                                          </p:val>
                                        </p:tav>
                                      </p:tavLst>
                                    </p:anim>
                                    <p:anim calcmode="lin" valueType="num">
                                      <p:cBhvr>
                                        <p:cTn id="50" dur="1000" fill="hold"/>
                                        <p:tgtEl>
                                          <p:spTgt spid="15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animEffect transition="in" filter="fade">
                                      <p:cBhvr>
                                        <p:cTn id="53" dur="1000"/>
                                        <p:tgtEl>
                                          <p:spTgt spid="172"/>
                                        </p:tgtEl>
                                      </p:cBhvr>
                                    </p:animEffect>
                                    <p:anim calcmode="lin" valueType="num">
                                      <p:cBhvr>
                                        <p:cTn id="54" dur="1000" fill="hold"/>
                                        <p:tgtEl>
                                          <p:spTgt spid="172"/>
                                        </p:tgtEl>
                                        <p:attrNameLst>
                                          <p:attrName>ppt_x</p:attrName>
                                        </p:attrNameLst>
                                      </p:cBhvr>
                                      <p:tavLst>
                                        <p:tav tm="0">
                                          <p:val>
                                            <p:strVal val="#ppt_x"/>
                                          </p:val>
                                        </p:tav>
                                        <p:tav tm="100000">
                                          <p:val>
                                            <p:strVal val="#ppt_x"/>
                                          </p:val>
                                        </p:tav>
                                      </p:tavLst>
                                    </p:anim>
                                    <p:anim calcmode="lin" valueType="num">
                                      <p:cBhvr>
                                        <p:cTn id="55" dur="1000" fill="hold"/>
                                        <p:tgtEl>
                                          <p:spTgt spid="172"/>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7"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1000"/>
                                        <p:tgtEl>
                                          <p:spTgt spid="165"/>
                                        </p:tgtEl>
                                      </p:cBhvr>
                                    </p:animEffect>
                                    <p:anim calcmode="lin" valueType="num">
                                      <p:cBhvr>
                                        <p:cTn id="60" dur="1000" fill="hold"/>
                                        <p:tgtEl>
                                          <p:spTgt spid="165"/>
                                        </p:tgtEl>
                                        <p:attrNameLst>
                                          <p:attrName>ppt_x</p:attrName>
                                        </p:attrNameLst>
                                      </p:cBhvr>
                                      <p:tavLst>
                                        <p:tav tm="0">
                                          <p:val>
                                            <p:strVal val="#ppt_x"/>
                                          </p:val>
                                        </p:tav>
                                        <p:tav tm="100000">
                                          <p:val>
                                            <p:strVal val="#ppt_x"/>
                                          </p:val>
                                        </p:tav>
                                      </p:tavLst>
                                    </p:anim>
                                    <p:anim calcmode="lin" valueType="num">
                                      <p:cBhvr>
                                        <p:cTn id="61" dur="1000" fill="hold"/>
                                        <p:tgtEl>
                                          <p:spTgt spid="165"/>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fade">
                                      <p:cBhvr>
                                        <p:cTn id="64" dur="1000"/>
                                        <p:tgtEl>
                                          <p:spTgt spid="153"/>
                                        </p:tgtEl>
                                      </p:cBhvr>
                                    </p:animEffect>
                                    <p:anim calcmode="lin" valueType="num">
                                      <p:cBhvr>
                                        <p:cTn id="65" dur="1000" fill="hold"/>
                                        <p:tgtEl>
                                          <p:spTgt spid="153"/>
                                        </p:tgtEl>
                                        <p:attrNameLst>
                                          <p:attrName>ppt_x</p:attrName>
                                        </p:attrNameLst>
                                      </p:cBhvr>
                                      <p:tavLst>
                                        <p:tav tm="0">
                                          <p:val>
                                            <p:strVal val="#ppt_x"/>
                                          </p:val>
                                        </p:tav>
                                        <p:tav tm="100000">
                                          <p:val>
                                            <p:strVal val="#ppt_x"/>
                                          </p:val>
                                        </p:tav>
                                      </p:tavLst>
                                    </p:anim>
                                    <p:anim calcmode="lin" valueType="num">
                                      <p:cBhvr>
                                        <p:cTn id="66" dur="1000" fill="hold"/>
                                        <p:tgtEl>
                                          <p:spTgt spid="153"/>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75"/>
                                        </p:tgtEl>
                                        <p:attrNameLst>
                                          <p:attrName>style.visibility</p:attrName>
                                        </p:attrNameLst>
                                      </p:cBhvr>
                                      <p:to>
                                        <p:strVal val="visible"/>
                                      </p:to>
                                    </p:set>
                                    <p:animEffect transition="in" filter="fade">
                                      <p:cBhvr>
                                        <p:cTn id="69" dur="1000"/>
                                        <p:tgtEl>
                                          <p:spTgt spid="175"/>
                                        </p:tgtEl>
                                      </p:cBhvr>
                                    </p:animEffect>
                                    <p:anim calcmode="lin" valueType="num">
                                      <p:cBhvr>
                                        <p:cTn id="70" dur="1000" fill="hold"/>
                                        <p:tgtEl>
                                          <p:spTgt spid="175"/>
                                        </p:tgtEl>
                                        <p:attrNameLst>
                                          <p:attrName>ppt_x</p:attrName>
                                        </p:attrNameLst>
                                      </p:cBhvr>
                                      <p:tavLst>
                                        <p:tav tm="0">
                                          <p:val>
                                            <p:strVal val="#ppt_x"/>
                                          </p:val>
                                        </p:tav>
                                        <p:tav tm="100000">
                                          <p:val>
                                            <p:strVal val="#ppt_x"/>
                                          </p:val>
                                        </p:tav>
                                      </p:tavLst>
                                    </p:anim>
                                    <p:anim calcmode="lin" valueType="num">
                                      <p:cBhvr>
                                        <p:cTn id="71" dur="1000" fill="hold"/>
                                        <p:tgtEl>
                                          <p:spTgt spid="175"/>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2" presetClass="entr" presetSubtype="0" fill="hold" grpId="0" nodeType="afterEffect">
                                  <p:stCondLst>
                                    <p:cond delay="0"/>
                                  </p:stCondLst>
                                  <p:childTnLst>
                                    <p:set>
                                      <p:cBhvr>
                                        <p:cTn id="74" dur="1" fill="hold">
                                          <p:stCondLst>
                                            <p:cond delay="0"/>
                                          </p:stCondLst>
                                        </p:cTn>
                                        <p:tgtEl>
                                          <p:spTgt spid="151"/>
                                        </p:tgtEl>
                                        <p:attrNameLst>
                                          <p:attrName>style.visibility</p:attrName>
                                        </p:attrNameLst>
                                      </p:cBhvr>
                                      <p:to>
                                        <p:strVal val="visible"/>
                                      </p:to>
                                    </p:set>
                                    <p:animEffect transition="in" filter="fade">
                                      <p:cBhvr>
                                        <p:cTn id="75" dur="1000"/>
                                        <p:tgtEl>
                                          <p:spTgt spid="151"/>
                                        </p:tgtEl>
                                      </p:cBhvr>
                                    </p:animEffect>
                                    <p:anim calcmode="lin" valueType="num">
                                      <p:cBhvr>
                                        <p:cTn id="76" dur="1000" fill="hold"/>
                                        <p:tgtEl>
                                          <p:spTgt spid="151"/>
                                        </p:tgtEl>
                                        <p:attrNameLst>
                                          <p:attrName>ppt_x</p:attrName>
                                        </p:attrNameLst>
                                      </p:cBhvr>
                                      <p:tavLst>
                                        <p:tav tm="0">
                                          <p:val>
                                            <p:strVal val="#ppt_x"/>
                                          </p:val>
                                        </p:tav>
                                        <p:tav tm="100000">
                                          <p:val>
                                            <p:strVal val="#ppt_x"/>
                                          </p:val>
                                        </p:tav>
                                      </p:tavLst>
                                    </p:anim>
                                    <p:anim calcmode="lin" valueType="num">
                                      <p:cBhvr>
                                        <p:cTn id="77" dur="1000" fill="hold"/>
                                        <p:tgtEl>
                                          <p:spTgt spid="15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58"/>
                                        </p:tgtEl>
                                        <p:attrNameLst>
                                          <p:attrName>style.visibility</p:attrName>
                                        </p:attrNameLst>
                                      </p:cBhvr>
                                      <p:to>
                                        <p:strVal val="visible"/>
                                      </p:to>
                                    </p:set>
                                    <p:animEffect transition="in" filter="fade">
                                      <p:cBhvr>
                                        <p:cTn id="80" dur="1000"/>
                                        <p:tgtEl>
                                          <p:spTgt spid="158"/>
                                        </p:tgtEl>
                                      </p:cBhvr>
                                    </p:animEffect>
                                    <p:anim calcmode="lin" valueType="num">
                                      <p:cBhvr>
                                        <p:cTn id="81" dur="1000" fill="hold"/>
                                        <p:tgtEl>
                                          <p:spTgt spid="158"/>
                                        </p:tgtEl>
                                        <p:attrNameLst>
                                          <p:attrName>ppt_x</p:attrName>
                                        </p:attrNameLst>
                                      </p:cBhvr>
                                      <p:tavLst>
                                        <p:tav tm="0">
                                          <p:val>
                                            <p:strVal val="#ppt_x"/>
                                          </p:val>
                                        </p:tav>
                                        <p:tav tm="100000">
                                          <p:val>
                                            <p:strVal val="#ppt_x"/>
                                          </p:val>
                                        </p:tav>
                                      </p:tavLst>
                                    </p:anim>
                                    <p:anim calcmode="lin" valueType="num">
                                      <p:cBhvr>
                                        <p:cTn id="82" dur="1000" fill="hold"/>
                                        <p:tgtEl>
                                          <p:spTgt spid="1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62"/>
                                        </p:tgtEl>
                                        <p:attrNameLst>
                                          <p:attrName>style.visibility</p:attrName>
                                        </p:attrNameLst>
                                      </p:cBhvr>
                                      <p:to>
                                        <p:strVal val="visible"/>
                                      </p:to>
                                    </p:set>
                                    <p:animEffect transition="in" filter="fade">
                                      <p:cBhvr>
                                        <p:cTn id="85" dur="1000"/>
                                        <p:tgtEl>
                                          <p:spTgt spid="162"/>
                                        </p:tgtEl>
                                      </p:cBhvr>
                                    </p:animEffect>
                                    <p:anim calcmode="lin" valueType="num">
                                      <p:cBhvr>
                                        <p:cTn id="86" dur="1000" fill="hold"/>
                                        <p:tgtEl>
                                          <p:spTgt spid="162"/>
                                        </p:tgtEl>
                                        <p:attrNameLst>
                                          <p:attrName>ppt_x</p:attrName>
                                        </p:attrNameLst>
                                      </p:cBhvr>
                                      <p:tavLst>
                                        <p:tav tm="0">
                                          <p:val>
                                            <p:strVal val="#ppt_x"/>
                                          </p:val>
                                        </p:tav>
                                        <p:tav tm="100000">
                                          <p:val>
                                            <p:strVal val="#ppt_x"/>
                                          </p:val>
                                        </p:tav>
                                      </p:tavLst>
                                    </p:anim>
                                    <p:anim calcmode="lin" valueType="num">
                                      <p:cBhvr>
                                        <p:cTn id="87" dur="1000" fill="hold"/>
                                        <p:tgtEl>
                                          <p:spTgt spid="16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68"/>
                                        </p:tgtEl>
                                        <p:attrNameLst>
                                          <p:attrName>style.visibility</p:attrName>
                                        </p:attrNameLst>
                                      </p:cBhvr>
                                      <p:to>
                                        <p:strVal val="visible"/>
                                      </p:to>
                                    </p:set>
                                    <p:animEffect transition="in" filter="fade">
                                      <p:cBhvr>
                                        <p:cTn id="90" dur="1000"/>
                                        <p:tgtEl>
                                          <p:spTgt spid="168"/>
                                        </p:tgtEl>
                                      </p:cBhvr>
                                    </p:animEffect>
                                    <p:anim calcmode="lin" valueType="num">
                                      <p:cBhvr>
                                        <p:cTn id="91" dur="1000" fill="hold"/>
                                        <p:tgtEl>
                                          <p:spTgt spid="168"/>
                                        </p:tgtEl>
                                        <p:attrNameLst>
                                          <p:attrName>ppt_x</p:attrName>
                                        </p:attrNameLst>
                                      </p:cBhvr>
                                      <p:tavLst>
                                        <p:tav tm="0">
                                          <p:val>
                                            <p:strVal val="#ppt_x"/>
                                          </p:val>
                                        </p:tav>
                                        <p:tav tm="100000">
                                          <p:val>
                                            <p:strVal val="#ppt_x"/>
                                          </p:val>
                                        </p:tav>
                                      </p:tavLst>
                                    </p:anim>
                                    <p:anim calcmode="lin" valueType="num">
                                      <p:cBhvr>
                                        <p:cTn id="92" dur="1000" fill="hold"/>
                                        <p:tgtEl>
                                          <p:spTgt spid="1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3"/>
                                        </p:tgtEl>
                                        <p:attrNameLst>
                                          <p:attrName>style.visibility</p:attrName>
                                        </p:attrNameLst>
                                      </p:cBhvr>
                                      <p:to>
                                        <p:strVal val="visible"/>
                                      </p:to>
                                    </p:set>
                                    <p:animEffect transition="in" filter="fade">
                                      <p:cBhvr>
                                        <p:cTn id="95" dur="1000"/>
                                        <p:tgtEl>
                                          <p:spTgt spid="173"/>
                                        </p:tgtEl>
                                      </p:cBhvr>
                                    </p:animEffect>
                                    <p:anim calcmode="lin" valueType="num">
                                      <p:cBhvr>
                                        <p:cTn id="96" dur="1000" fill="hold"/>
                                        <p:tgtEl>
                                          <p:spTgt spid="173"/>
                                        </p:tgtEl>
                                        <p:attrNameLst>
                                          <p:attrName>ppt_x</p:attrName>
                                        </p:attrNameLst>
                                      </p:cBhvr>
                                      <p:tavLst>
                                        <p:tav tm="0">
                                          <p:val>
                                            <p:strVal val="#ppt_x"/>
                                          </p:val>
                                        </p:tav>
                                        <p:tav tm="100000">
                                          <p:val>
                                            <p:strVal val="#ppt_x"/>
                                          </p:val>
                                        </p:tav>
                                      </p:tavLst>
                                    </p:anim>
                                    <p:anim calcmode="lin" valueType="num">
                                      <p:cBhvr>
                                        <p:cTn id="97" dur="1000" fill="hold"/>
                                        <p:tgtEl>
                                          <p:spTgt spid="173"/>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47" presetClass="entr" presetSubtype="0" fill="hold" grpId="0" nodeType="afterEffect">
                                  <p:stCondLst>
                                    <p:cond delay="0"/>
                                  </p:stCondLst>
                                  <p:childTnLst>
                                    <p:set>
                                      <p:cBhvr>
                                        <p:cTn id="100" dur="1" fill="hold">
                                          <p:stCondLst>
                                            <p:cond delay="0"/>
                                          </p:stCondLst>
                                        </p:cTn>
                                        <p:tgtEl>
                                          <p:spTgt spid="154"/>
                                        </p:tgtEl>
                                        <p:attrNameLst>
                                          <p:attrName>style.visibility</p:attrName>
                                        </p:attrNameLst>
                                      </p:cBhvr>
                                      <p:to>
                                        <p:strVal val="visible"/>
                                      </p:to>
                                    </p:set>
                                    <p:animEffect transition="in" filter="fade">
                                      <p:cBhvr>
                                        <p:cTn id="101" dur="1000"/>
                                        <p:tgtEl>
                                          <p:spTgt spid="154"/>
                                        </p:tgtEl>
                                      </p:cBhvr>
                                    </p:animEffect>
                                    <p:anim calcmode="lin" valueType="num">
                                      <p:cBhvr>
                                        <p:cTn id="102" dur="1000" fill="hold"/>
                                        <p:tgtEl>
                                          <p:spTgt spid="154"/>
                                        </p:tgtEl>
                                        <p:attrNameLst>
                                          <p:attrName>ppt_x</p:attrName>
                                        </p:attrNameLst>
                                      </p:cBhvr>
                                      <p:tavLst>
                                        <p:tav tm="0">
                                          <p:val>
                                            <p:strVal val="#ppt_x"/>
                                          </p:val>
                                        </p:tav>
                                        <p:tav tm="100000">
                                          <p:val>
                                            <p:strVal val="#ppt_x"/>
                                          </p:val>
                                        </p:tav>
                                      </p:tavLst>
                                    </p:anim>
                                    <p:anim calcmode="lin" valueType="num">
                                      <p:cBhvr>
                                        <p:cTn id="103" dur="1000" fill="hold"/>
                                        <p:tgtEl>
                                          <p:spTgt spid="15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167"/>
                                        </p:tgtEl>
                                        <p:attrNameLst>
                                          <p:attrName>style.visibility</p:attrName>
                                        </p:attrNameLst>
                                      </p:cBhvr>
                                      <p:to>
                                        <p:strVal val="visible"/>
                                      </p:to>
                                    </p:set>
                                    <p:animEffect transition="in" filter="fade">
                                      <p:cBhvr>
                                        <p:cTn id="106" dur="1000"/>
                                        <p:tgtEl>
                                          <p:spTgt spid="167"/>
                                        </p:tgtEl>
                                      </p:cBhvr>
                                    </p:animEffect>
                                    <p:anim calcmode="lin" valueType="num">
                                      <p:cBhvr>
                                        <p:cTn id="107" dur="1000" fill="hold"/>
                                        <p:tgtEl>
                                          <p:spTgt spid="167"/>
                                        </p:tgtEl>
                                        <p:attrNameLst>
                                          <p:attrName>ppt_x</p:attrName>
                                        </p:attrNameLst>
                                      </p:cBhvr>
                                      <p:tavLst>
                                        <p:tav tm="0">
                                          <p:val>
                                            <p:strVal val="#ppt_x"/>
                                          </p:val>
                                        </p:tav>
                                        <p:tav tm="100000">
                                          <p:val>
                                            <p:strVal val="#ppt_x"/>
                                          </p:val>
                                        </p:tav>
                                      </p:tavLst>
                                    </p:anim>
                                    <p:anim calcmode="lin" valueType="num">
                                      <p:cBhvr>
                                        <p:cTn id="108" dur="1000" fill="hold"/>
                                        <p:tgtEl>
                                          <p:spTgt spid="167"/>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176"/>
                                        </p:tgtEl>
                                        <p:attrNameLst>
                                          <p:attrName>style.visibility</p:attrName>
                                        </p:attrNameLst>
                                      </p:cBhvr>
                                      <p:to>
                                        <p:strVal val="visible"/>
                                      </p:to>
                                    </p:set>
                                    <p:animEffect transition="in" filter="fade">
                                      <p:cBhvr>
                                        <p:cTn id="111" dur="1000"/>
                                        <p:tgtEl>
                                          <p:spTgt spid="176"/>
                                        </p:tgtEl>
                                      </p:cBhvr>
                                    </p:animEffect>
                                    <p:anim calcmode="lin" valueType="num">
                                      <p:cBhvr>
                                        <p:cTn id="112" dur="1000" fill="hold"/>
                                        <p:tgtEl>
                                          <p:spTgt spid="176"/>
                                        </p:tgtEl>
                                        <p:attrNameLst>
                                          <p:attrName>ppt_x</p:attrName>
                                        </p:attrNameLst>
                                      </p:cBhvr>
                                      <p:tavLst>
                                        <p:tav tm="0">
                                          <p:val>
                                            <p:strVal val="#ppt_x"/>
                                          </p:val>
                                        </p:tav>
                                        <p:tav tm="100000">
                                          <p:val>
                                            <p:strVal val="#ppt_x"/>
                                          </p:val>
                                        </p:tav>
                                      </p:tavLst>
                                    </p:anim>
                                    <p:anim calcmode="lin" valueType="num">
                                      <p:cBhvr>
                                        <p:cTn id="113" dur="1000" fill="hold"/>
                                        <p:tgtEl>
                                          <p:spTgt spid="176"/>
                                        </p:tgtEl>
                                        <p:attrNameLst>
                                          <p:attrName>ppt_y</p:attrName>
                                        </p:attrNameLst>
                                      </p:cBhvr>
                                      <p:tavLst>
                                        <p:tav tm="0">
                                          <p:val>
                                            <p:strVal val="#ppt_y-.1"/>
                                          </p:val>
                                        </p:tav>
                                        <p:tav tm="100000">
                                          <p:val>
                                            <p:strVal val="#ppt_y"/>
                                          </p:val>
                                        </p:tav>
                                      </p:tavLst>
                                    </p:anim>
                                  </p:childTnLst>
                                </p:cTn>
                              </p:par>
                            </p:childTnLst>
                          </p:cTn>
                        </p:par>
                        <p:par>
                          <p:cTn id="114" fill="hold">
                            <p:stCondLst>
                              <p:cond delay="5000"/>
                            </p:stCondLst>
                            <p:childTnLst>
                              <p:par>
                                <p:cTn id="115" presetID="42" presetClass="entr" presetSubtype="0" fill="hold" grpId="0" nodeType="after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fade">
                                      <p:cBhvr>
                                        <p:cTn id="117" dur="1000"/>
                                        <p:tgtEl>
                                          <p:spTgt spid="152"/>
                                        </p:tgtEl>
                                      </p:cBhvr>
                                    </p:animEffect>
                                    <p:anim calcmode="lin" valueType="num">
                                      <p:cBhvr>
                                        <p:cTn id="118" dur="1000" fill="hold"/>
                                        <p:tgtEl>
                                          <p:spTgt spid="152"/>
                                        </p:tgtEl>
                                        <p:attrNameLst>
                                          <p:attrName>ppt_x</p:attrName>
                                        </p:attrNameLst>
                                      </p:cBhvr>
                                      <p:tavLst>
                                        <p:tav tm="0">
                                          <p:val>
                                            <p:strVal val="#ppt_x"/>
                                          </p:val>
                                        </p:tav>
                                        <p:tav tm="100000">
                                          <p:val>
                                            <p:strVal val="#ppt_x"/>
                                          </p:val>
                                        </p:tav>
                                      </p:tavLst>
                                    </p:anim>
                                    <p:anim calcmode="lin" valueType="num">
                                      <p:cBhvr>
                                        <p:cTn id="119" dur="1000" fill="hold"/>
                                        <p:tgtEl>
                                          <p:spTgt spid="152"/>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59"/>
                                        </p:tgtEl>
                                        <p:attrNameLst>
                                          <p:attrName>style.visibility</p:attrName>
                                        </p:attrNameLst>
                                      </p:cBhvr>
                                      <p:to>
                                        <p:strVal val="visible"/>
                                      </p:to>
                                    </p:set>
                                    <p:animEffect transition="in" filter="fade">
                                      <p:cBhvr>
                                        <p:cTn id="122" dur="1000"/>
                                        <p:tgtEl>
                                          <p:spTgt spid="159"/>
                                        </p:tgtEl>
                                      </p:cBhvr>
                                    </p:animEffect>
                                    <p:anim calcmode="lin" valueType="num">
                                      <p:cBhvr>
                                        <p:cTn id="123" dur="1000" fill="hold"/>
                                        <p:tgtEl>
                                          <p:spTgt spid="159"/>
                                        </p:tgtEl>
                                        <p:attrNameLst>
                                          <p:attrName>ppt_x</p:attrName>
                                        </p:attrNameLst>
                                      </p:cBhvr>
                                      <p:tavLst>
                                        <p:tav tm="0">
                                          <p:val>
                                            <p:strVal val="#ppt_x"/>
                                          </p:val>
                                        </p:tav>
                                        <p:tav tm="100000">
                                          <p:val>
                                            <p:strVal val="#ppt_x"/>
                                          </p:val>
                                        </p:tav>
                                      </p:tavLst>
                                    </p:anim>
                                    <p:anim calcmode="lin" valueType="num">
                                      <p:cBhvr>
                                        <p:cTn id="124" dur="1000" fill="hold"/>
                                        <p:tgtEl>
                                          <p:spTgt spid="159"/>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63"/>
                                        </p:tgtEl>
                                        <p:attrNameLst>
                                          <p:attrName>style.visibility</p:attrName>
                                        </p:attrNameLst>
                                      </p:cBhvr>
                                      <p:to>
                                        <p:strVal val="visible"/>
                                      </p:to>
                                    </p:set>
                                    <p:animEffect transition="in" filter="fade">
                                      <p:cBhvr>
                                        <p:cTn id="127" dur="1000"/>
                                        <p:tgtEl>
                                          <p:spTgt spid="163"/>
                                        </p:tgtEl>
                                      </p:cBhvr>
                                    </p:animEffect>
                                    <p:anim calcmode="lin" valueType="num">
                                      <p:cBhvr>
                                        <p:cTn id="128" dur="1000" fill="hold"/>
                                        <p:tgtEl>
                                          <p:spTgt spid="163"/>
                                        </p:tgtEl>
                                        <p:attrNameLst>
                                          <p:attrName>ppt_x</p:attrName>
                                        </p:attrNameLst>
                                      </p:cBhvr>
                                      <p:tavLst>
                                        <p:tav tm="0">
                                          <p:val>
                                            <p:strVal val="#ppt_x"/>
                                          </p:val>
                                        </p:tav>
                                        <p:tav tm="100000">
                                          <p:val>
                                            <p:strVal val="#ppt_x"/>
                                          </p:val>
                                        </p:tav>
                                      </p:tavLst>
                                    </p:anim>
                                    <p:anim calcmode="lin" valueType="num">
                                      <p:cBhvr>
                                        <p:cTn id="129" dur="1000" fill="hold"/>
                                        <p:tgtEl>
                                          <p:spTgt spid="163"/>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166"/>
                                        </p:tgtEl>
                                        <p:attrNameLst>
                                          <p:attrName>style.visibility</p:attrName>
                                        </p:attrNameLst>
                                      </p:cBhvr>
                                      <p:to>
                                        <p:strVal val="visible"/>
                                      </p:to>
                                    </p:set>
                                    <p:animEffect transition="in" filter="fade">
                                      <p:cBhvr>
                                        <p:cTn id="132" dur="1000"/>
                                        <p:tgtEl>
                                          <p:spTgt spid="166"/>
                                        </p:tgtEl>
                                      </p:cBhvr>
                                    </p:animEffect>
                                    <p:anim calcmode="lin" valueType="num">
                                      <p:cBhvr>
                                        <p:cTn id="133" dur="1000" fill="hold"/>
                                        <p:tgtEl>
                                          <p:spTgt spid="166"/>
                                        </p:tgtEl>
                                        <p:attrNameLst>
                                          <p:attrName>ppt_x</p:attrName>
                                        </p:attrNameLst>
                                      </p:cBhvr>
                                      <p:tavLst>
                                        <p:tav tm="0">
                                          <p:val>
                                            <p:strVal val="#ppt_x"/>
                                          </p:val>
                                        </p:tav>
                                        <p:tav tm="100000">
                                          <p:val>
                                            <p:strVal val="#ppt_x"/>
                                          </p:val>
                                        </p:tav>
                                      </p:tavLst>
                                    </p:anim>
                                    <p:anim calcmode="lin" valueType="num">
                                      <p:cBhvr>
                                        <p:cTn id="134" dur="1000" fill="hold"/>
                                        <p:tgtEl>
                                          <p:spTgt spid="16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174"/>
                                        </p:tgtEl>
                                        <p:attrNameLst>
                                          <p:attrName>style.visibility</p:attrName>
                                        </p:attrNameLst>
                                      </p:cBhvr>
                                      <p:to>
                                        <p:strVal val="visible"/>
                                      </p:to>
                                    </p:set>
                                    <p:animEffect transition="in" filter="fade">
                                      <p:cBhvr>
                                        <p:cTn id="137" dur="1000"/>
                                        <p:tgtEl>
                                          <p:spTgt spid="174"/>
                                        </p:tgtEl>
                                      </p:cBhvr>
                                    </p:animEffect>
                                    <p:anim calcmode="lin" valueType="num">
                                      <p:cBhvr>
                                        <p:cTn id="138" dur="1000" fill="hold"/>
                                        <p:tgtEl>
                                          <p:spTgt spid="174"/>
                                        </p:tgtEl>
                                        <p:attrNameLst>
                                          <p:attrName>ppt_x</p:attrName>
                                        </p:attrNameLst>
                                      </p:cBhvr>
                                      <p:tavLst>
                                        <p:tav tm="0">
                                          <p:val>
                                            <p:strVal val="#ppt_x"/>
                                          </p:val>
                                        </p:tav>
                                        <p:tav tm="100000">
                                          <p:val>
                                            <p:strVal val="#ppt_x"/>
                                          </p:val>
                                        </p:tav>
                                      </p:tavLst>
                                    </p:anim>
                                    <p:anim calcmode="lin" valueType="num">
                                      <p:cBhvr>
                                        <p:cTn id="139" dur="1000" fill="hold"/>
                                        <p:tgtEl>
                                          <p:spTgt spid="174"/>
                                        </p:tgtEl>
                                        <p:attrNameLst>
                                          <p:attrName>ppt_y</p:attrName>
                                        </p:attrNameLst>
                                      </p:cBhvr>
                                      <p:tavLst>
                                        <p:tav tm="0">
                                          <p:val>
                                            <p:strVal val="#ppt_y+.1"/>
                                          </p:val>
                                        </p:tav>
                                        <p:tav tm="100000">
                                          <p:val>
                                            <p:strVal val="#ppt_y"/>
                                          </p:val>
                                        </p:tav>
                                      </p:tavLst>
                                    </p:anim>
                                  </p:childTnLst>
                                </p:cTn>
                              </p:par>
                            </p:childTnLst>
                          </p:cTn>
                        </p:par>
                        <p:par>
                          <p:cTn id="140" fill="hold">
                            <p:stCondLst>
                              <p:cond delay="6000"/>
                            </p:stCondLst>
                            <p:childTnLst>
                              <p:par>
                                <p:cTn id="141" presetID="42" presetClass="entr" presetSubtype="0" fill="hold" grpId="0" nodeType="afterEffect">
                                  <p:stCondLst>
                                    <p:cond delay="0"/>
                                  </p:stCondLst>
                                  <p:childTnLst>
                                    <p:set>
                                      <p:cBhvr>
                                        <p:cTn id="142" dur="1" fill="hold">
                                          <p:stCondLst>
                                            <p:cond delay="0"/>
                                          </p:stCondLst>
                                        </p:cTn>
                                        <p:tgtEl>
                                          <p:spTgt spid="155"/>
                                        </p:tgtEl>
                                        <p:attrNameLst>
                                          <p:attrName>style.visibility</p:attrName>
                                        </p:attrNameLst>
                                      </p:cBhvr>
                                      <p:to>
                                        <p:strVal val="visible"/>
                                      </p:to>
                                    </p:set>
                                    <p:animEffect transition="in" filter="fade">
                                      <p:cBhvr>
                                        <p:cTn id="143" dur="1000"/>
                                        <p:tgtEl>
                                          <p:spTgt spid="155"/>
                                        </p:tgtEl>
                                      </p:cBhvr>
                                    </p:animEffect>
                                    <p:anim calcmode="lin" valueType="num">
                                      <p:cBhvr>
                                        <p:cTn id="144" dur="1000" fill="hold"/>
                                        <p:tgtEl>
                                          <p:spTgt spid="155"/>
                                        </p:tgtEl>
                                        <p:attrNameLst>
                                          <p:attrName>ppt_x</p:attrName>
                                        </p:attrNameLst>
                                      </p:cBhvr>
                                      <p:tavLst>
                                        <p:tav tm="0">
                                          <p:val>
                                            <p:strVal val="#ppt_x"/>
                                          </p:val>
                                        </p:tav>
                                        <p:tav tm="100000">
                                          <p:val>
                                            <p:strVal val="#ppt_x"/>
                                          </p:val>
                                        </p:tav>
                                      </p:tavLst>
                                    </p:anim>
                                    <p:anim calcmode="lin" valueType="num">
                                      <p:cBhvr>
                                        <p:cTn id="145" dur="1000" fill="hold"/>
                                        <p:tgtEl>
                                          <p:spTgt spid="155"/>
                                        </p:tgtEl>
                                        <p:attrNameLst>
                                          <p:attrName>ppt_y</p:attrName>
                                        </p:attrNameLst>
                                      </p:cBhvr>
                                      <p:tavLst>
                                        <p:tav tm="0">
                                          <p:val>
                                            <p:strVal val="#ppt_y+.1"/>
                                          </p:val>
                                        </p:tav>
                                        <p:tav tm="100000">
                                          <p:val>
                                            <p:strVal val="#ppt_y"/>
                                          </p:val>
                                        </p:tav>
                                      </p:tavLst>
                                    </p:anim>
                                  </p:childTnLst>
                                </p:cTn>
                              </p:par>
                              <p:par>
                                <p:cTn id="146" presetID="42" presetClass="entr" presetSubtype="0" fill="hold" nodeType="withEffect">
                                  <p:stCondLst>
                                    <p:cond delay="0"/>
                                  </p:stCondLst>
                                  <p:childTnLst>
                                    <p:set>
                                      <p:cBhvr>
                                        <p:cTn id="147" dur="1" fill="hold">
                                          <p:stCondLst>
                                            <p:cond delay="0"/>
                                          </p:stCondLst>
                                        </p:cTn>
                                        <p:tgtEl>
                                          <p:spTgt spid="164"/>
                                        </p:tgtEl>
                                        <p:attrNameLst>
                                          <p:attrName>style.visibility</p:attrName>
                                        </p:attrNameLst>
                                      </p:cBhvr>
                                      <p:to>
                                        <p:strVal val="visible"/>
                                      </p:to>
                                    </p:set>
                                    <p:animEffect transition="in" filter="fade">
                                      <p:cBhvr>
                                        <p:cTn id="148" dur="1000"/>
                                        <p:tgtEl>
                                          <p:spTgt spid="164"/>
                                        </p:tgtEl>
                                      </p:cBhvr>
                                    </p:animEffect>
                                    <p:anim calcmode="lin" valueType="num">
                                      <p:cBhvr>
                                        <p:cTn id="149" dur="1000" fill="hold"/>
                                        <p:tgtEl>
                                          <p:spTgt spid="164"/>
                                        </p:tgtEl>
                                        <p:attrNameLst>
                                          <p:attrName>ppt_x</p:attrName>
                                        </p:attrNameLst>
                                      </p:cBhvr>
                                      <p:tavLst>
                                        <p:tav tm="0">
                                          <p:val>
                                            <p:strVal val="#ppt_x"/>
                                          </p:val>
                                        </p:tav>
                                        <p:tav tm="100000">
                                          <p:val>
                                            <p:strVal val="#ppt_x"/>
                                          </p:val>
                                        </p:tav>
                                      </p:tavLst>
                                    </p:anim>
                                    <p:anim calcmode="lin" valueType="num">
                                      <p:cBhvr>
                                        <p:cTn id="150" dur="1000" fill="hold"/>
                                        <p:tgtEl>
                                          <p:spTgt spid="164"/>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78"/>
                                        </p:tgtEl>
                                        <p:attrNameLst>
                                          <p:attrName>style.visibility</p:attrName>
                                        </p:attrNameLst>
                                      </p:cBhvr>
                                      <p:to>
                                        <p:strVal val="visible"/>
                                      </p:to>
                                    </p:set>
                                    <p:animEffect transition="in" filter="fade">
                                      <p:cBhvr>
                                        <p:cTn id="153" dur="1000"/>
                                        <p:tgtEl>
                                          <p:spTgt spid="178"/>
                                        </p:tgtEl>
                                      </p:cBhvr>
                                    </p:animEffect>
                                    <p:anim calcmode="lin" valueType="num">
                                      <p:cBhvr>
                                        <p:cTn id="154" dur="1000" fill="hold"/>
                                        <p:tgtEl>
                                          <p:spTgt spid="178"/>
                                        </p:tgtEl>
                                        <p:attrNameLst>
                                          <p:attrName>ppt_x</p:attrName>
                                        </p:attrNameLst>
                                      </p:cBhvr>
                                      <p:tavLst>
                                        <p:tav tm="0">
                                          <p:val>
                                            <p:strVal val="#ppt_x"/>
                                          </p:val>
                                        </p:tav>
                                        <p:tav tm="100000">
                                          <p:val>
                                            <p:strVal val="#ppt_x"/>
                                          </p:val>
                                        </p:tav>
                                      </p:tavLst>
                                    </p:anim>
                                    <p:anim calcmode="lin" valueType="num">
                                      <p:cBhvr>
                                        <p:cTn id="155" dur="1000" fill="hold"/>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0" grpId="0" animBg="1"/>
      <p:bldP spid="151" grpId="0" animBg="1"/>
      <p:bldP spid="152" grpId="0" animBg="1"/>
      <p:bldP spid="153" grpId="0" animBg="1"/>
      <p:bldP spid="154" grpId="0" animBg="1"/>
      <p:bldP spid="155" grpId="0" animBg="1"/>
      <p:bldP spid="160" grpId="0" animBg="1"/>
      <p:bldP spid="161" grpId="0" animBg="1"/>
      <p:bldP spid="162" grpId="0" animBg="1"/>
      <p:bldP spid="163" grpId="0" animBg="1"/>
      <p:bldP spid="171" grpId="0"/>
      <p:bldP spid="172" grpId="0"/>
      <p:bldP spid="173" grpId="0"/>
      <p:bldP spid="174" grpId="0"/>
      <p:bldP spid="175" grpId="0"/>
      <p:bldP spid="176" grpId="0"/>
      <p:bldP spid="1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D423C80B-9D35-5C10-1CC8-F5738AF1425F}"/>
              </a:ext>
            </a:extLst>
          </p:cNvPr>
          <p:cNvGrpSpPr/>
          <p:nvPr/>
        </p:nvGrpSpPr>
        <p:grpSpPr>
          <a:xfrm>
            <a:off x="2971797" y="904379"/>
            <a:ext cx="6166169" cy="3083085"/>
            <a:chOff x="3471844" y="839821"/>
            <a:chExt cx="5178357" cy="2589179"/>
          </a:xfrm>
        </p:grpSpPr>
        <p:sp>
          <p:nvSpPr>
            <p:cNvPr id="201" name="Freeform 200">
              <a:extLst>
                <a:ext uri="{FF2B5EF4-FFF2-40B4-BE49-F238E27FC236}">
                  <a16:creationId xmlns:a16="http://schemas.microsoft.com/office/drawing/2014/main" id="{90094D89-8404-2E9E-22CB-097CC67FED46}"/>
                </a:ext>
              </a:extLst>
            </p:cNvPr>
            <p:cNvSpPr/>
            <p:nvPr/>
          </p:nvSpPr>
          <p:spPr>
            <a:xfrm>
              <a:off x="5159633" y="839821"/>
              <a:ext cx="1872733" cy="1385464"/>
            </a:xfrm>
            <a:custGeom>
              <a:avLst/>
              <a:gdLst>
                <a:gd name="connsiteX0" fmla="*/ 901390 w 1872733"/>
                <a:gd name="connsiteY0" fmla="*/ 0 h 1385464"/>
                <a:gd name="connsiteX1" fmla="*/ 1671333 w 1872733"/>
                <a:gd name="connsiteY1" fmla="*/ 116404 h 1385464"/>
                <a:gd name="connsiteX2" fmla="*/ 1872733 w 1872733"/>
                <a:gd name="connsiteY2" fmla="*/ 190118 h 1385464"/>
                <a:gd name="connsiteX3" fmla="*/ 1375633 w 1872733"/>
                <a:gd name="connsiteY3" fmla="*/ 1385464 h 1385464"/>
                <a:gd name="connsiteX4" fmla="*/ 1286362 w 1872733"/>
                <a:gd name="connsiteY4" fmla="*/ 1352791 h 1385464"/>
                <a:gd name="connsiteX5" fmla="*/ 901391 w 1872733"/>
                <a:gd name="connsiteY5" fmla="*/ 1294589 h 1385464"/>
                <a:gd name="connsiteX6" fmla="*/ 516420 w 1872733"/>
                <a:gd name="connsiteY6" fmla="*/ 1352791 h 1385464"/>
                <a:gd name="connsiteX7" fmla="*/ 462115 w 1872733"/>
                <a:gd name="connsiteY7" fmla="*/ 1372667 h 1385464"/>
                <a:gd name="connsiteX8" fmla="*/ 0 w 1872733"/>
                <a:gd name="connsiteY8" fmla="*/ 164515 h 1385464"/>
                <a:gd name="connsiteX9" fmla="*/ 131447 w 1872733"/>
                <a:gd name="connsiteY9" fmla="*/ 116404 h 1385464"/>
                <a:gd name="connsiteX10" fmla="*/ 901390 w 1872733"/>
                <a:gd name="connsiteY10" fmla="*/ 0 h 138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2733" h="1385464">
                  <a:moveTo>
                    <a:pt x="901390" y="0"/>
                  </a:moveTo>
                  <a:cubicBezTo>
                    <a:pt x="1169508" y="0"/>
                    <a:pt x="1428108" y="40754"/>
                    <a:pt x="1671333" y="116404"/>
                  </a:cubicBezTo>
                  <a:lnTo>
                    <a:pt x="1872733" y="190118"/>
                  </a:lnTo>
                  <a:lnTo>
                    <a:pt x="1375633" y="1385464"/>
                  </a:lnTo>
                  <a:lnTo>
                    <a:pt x="1286362" y="1352791"/>
                  </a:lnTo>
                  <a:cubicBezTo>
                    <a:pt x="1164750" y="1314966"/>
                    <a:pt x="1035450" y="1294589"/>
                    <a:pt x="901391" y="1294589"/>
                  </a:cubicBezTo>
                  <a:cubicBezTo>
                    <a:pt x="767332" y="1294589"/>
                    <a:pt x="638032" y="1314966"/>
                    <a:pt x="516420" y="1352791"/>
                  </a:cubicBezTo>
                  <a:lnTo>
                    <a:pt x="462115" y="1372667"/>
                  </a:lnTo>
                  <a:lnTo>
                    <a:pt x="0" y="164515"/>
                  </a:lnTo>
                  <a:lnTo>
                    <a:pt x="131447" y="116404"/>
                  </a:lnTo>
                  <a:cubicBezTo>
                    <a:pt x="374672" y="40754"/>
                    <a:pt x="633272" y="0"/>
                    <a:pt x="901390" y="0"/>
                  </a:cubicBezTo>
                  <a:close/>
                </a:path>
              </a:pathLst>
            </a:custGeom>
            <a:solidFill>
              <a:srgbClr val="FDC927">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2" name="Freeform 201">
              <a:extLst>
                <a:ext uri="{FF2B5EF4-FFF2-40B4-BE49-F238E27FC236}">
                  <a16:creationId xmlns:a16="http://schemas.microsoft.com/office/drawing/2014/main" id="{CB9F3CD5-8CB4-C863-6A3F-58FCE0F454FD}"/>
                </a:ext>
              </a:extLst>
            </p:cNvPr>
            <p:cNvSpPr/>
            <p:nvPr/>
          </p:nvSpPr>
          <p:spPr>
            <a:xfrm>
              <a:off x="3861569" y="1021056"/>
              <a:ext cx="1714499" cy="1717277"/>
            </a:xfrm>
            <a:custGeom>
              <a:avLst/>
              <a:gdLst>
                <a:gd name="connsiteX0" fmla="*/ 1252384 w 1714499"/>
                <a:gd name="connsiteY0" fmla="*/ 0 h 1717277"/>
                <a:gd name="connsiteX1" fmla="*/ 1714499 w 1714499"/>
                <a:gd name="connsiteY1" fmla="*/ 1208152 h 1717277"/>
                <a:gd name="connsiteX2" fmla="*/ 1695542 w 1714499"/>
                <a:gd name="connsiteY2" fmla="*/ 1215090 h 1717277"/>
                <a:gd name="connsiteX3" fmla="*/ 1125961 w 1714499"/>
                <a:gd name="connsiteY3" fmla="*/ 1684128 h 1717277"/>
                <a:gd name="connsiteX4" fmla="*/ 1105823 w 1714499"/>
                <a:gd name="connsiteY4" fmla="*/ 1717277 h 1717277"/>
                <a:gd name="connsiteX5" fmla="*/ 0 w 1714499"/>
                <a:gd name="connsiteY5" fmla="*/ 1046673 h 1717277"/>
                <a:gd name="connsiteX6" fmla="*/ 52466 w 1714499"/>
                <a:gd name="connsiteY6" fmla="*/ 960310 h 1717277"/>
                <a:gd name="connsiteX7" fmla="*/ 1191629 w 1714499"/>
                <a:gd name="connsiteY7" fmla="*/ 22237 h 1717277"/>
                <a:gd name="connsiteX8" fmla="*/ 1252384 w 1714499"/>
                <a:gd name="connsiteY8" fmla="*/ 0 h 171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717277">
                  <a:moveTo>
                    <a:pt x="1252384" y="0"/>
                  </a:moveTo>
                  <a:lnTo>
                    <a:pt x="1714499" y="1208152"/>
                  </a:lnTo>
                  <a:lnTo>
                    <a:pt x="1695542" y="1215090"/>
                  </a:lnTo>
                  <a:cubicBezTo>
                    <a:pt x="1463219" y="1313355"/>
                    <a:pt x="1265549" y="1477510"/>
                    <a:pt x="1125961" y="1684128"/>
                  </a:cubicBezTo>
                  <a:lnTo>
                    <a:pt x="1105823" y="1717277"/>
                  </a:lnTo>
                  <a:lnTo>
                    <a:pt x="0" y="1046673"/>
                  </a:lnTo>
                  <a:lnTo>
                    <a:pt x="52466" y="960310"/>
                  </a:lnTo>
                  <a:cubicBezTo>
                    <a:pt x="331643" y="547075"/>
                    <a:pt x="726981" y="218766"/>
                    <a:pt x="1191629" y="22237"/>
                  </a:cubicBezTo>
                  <a:lnTo>
                    <a:pt x="1252384" y="0"/>
                  </a:lnTo>
                  <a:close/>
                </a:path>
              </a:pathLst>
            </a:custGeom>
            <a:solidFill>
              <a:srgbClr val="FA8A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3" name="Freeform 202">
              <a:extLst>
                <a:ext uri="{FF2B5EF4-FFF2-40B4-BE49-F238E27FC236}">
                  <a16:creationId xmlns:a16="http://schemas.microsoft.com/office/drawing/2014/main" id="{B15C68D6-DF23-D1C7-D0A9-E1348F97A836}"/>
                </a:ext>
              </a:extLst>
            </p:cNvPr>
            <p:cNvSpPr/>
            <p:nvPr/>
          </p:nvSpPr>
          <p:spPr>
            <a:xfrm>
              <a:off x="6580339" y="1047564"/>
              <a:ext cx="1723150" cy="1737763"/>
            </a:xfrm>
            <a:custGeom>
              <a:avLst/>
              <a:gdLst>
                <a:gd name="connsiteX0" fmla="*/ 497373 w 1723150"/>
                <a:gd name="connsiteY0" fmla="*/ 0 h 1737763"/>
                <a:gd name="connsiteX1" fmla="*/ 714839 w 1723150"/>
                <a:gd name="connsiteY1" fmla="*/ 104758 h 1737763"/>
                <a:gd name="connsiteX2" fmla="*/ 1627671 w 1723150"/>
                <a:gd name="connsiteY2" fmla="*/ 933802 h 1737763"/>
                <a:gd name="connsiteX3" fmla="*/ 1723150 w 1723150"/>
                <a:gd name="connsiteY3" fmla="*/ 1090966 h 1737763"/>
                <a:gd name="connsiteX4" fmla="*/ 602866 w 1723150"/>
                <a:gd name="connsiteY4" fmla="*/ 1737763 h 1737763"/>
                <a:gd name="connsiteX5" fmla="*/ 554178 w 1723150"/>
                <a:gd name="connsiteY5" fmla="*/ 1657620 h 1737763"/>
                <a:gd name="connsiteX6" fmla="*/ 97762 w 1723150"/>
                <a:gd name="connsiteY6" fmla="*/ 1243097 h 1737763"/>
                <a:gd name="connsiteX7" fmla="*/ 0 w 1723150"/>
                <a:gd name="connsiteY7" fmla="*/ 1196002 h 1737763"/>
                <a:gd name="connsiteX8" fmla="*/ 497373 w 1723150"/>
                <a:gd name="connsiteY8" fmla="*/ 0 h 173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150" h="1737763">
                  <a:moveTo>
                    <a:pt x="497373" y="0"/>
                  </a:moveTo>
                  <a:lnTo>
                    <a:pt x="714839" y="104758"/>
                  </a:lnTo>
                  <a:cubicBezTo>
                    <a:pt x="1081709" y="304053"/>
                    <a:pt x="1395024" y="589439"/>
                    <a:pt x="1627671" y="933802"/>
                  </a:cubicBezTo>
                  <a:lnTo>
                    <a:pt x="1723150" y="1090966"/>
                  </a:lnTo>
                  <a:lnTo>
                    <a:pt x="602866" y="1737763"/>
                  </a:lnTo>
                  <a:lnTo>
                    <a:pt x="554178" y="1657620"/>
                  </a:lnTo>
                  <a:cubicBezTo>
                    <a:pt x="437855" y="1485438"/>
                    <a:pt x="281197" y="1342745"/>
                    <a:pt x="97762" y="1243097"/>
                  </a:cubicBezTo>
                  <a:lnTo>
                    <a:pt x="0" y="1196002"/>
                  </a:lnTo>
                  <a:lnTo>
                    <a:pt x="497373" y="0"/>
                  </a:lnTo>
                  <a:close/>
                </a:path>
              </a:pathLst>
            </a:custGeom>
            <a:solidFill>
              <a:srgbClr val="99CC33">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4" name="Freeform 203">
              <a:extLst>
                <a:ext uri="{FF2B5EF4-FFF2-40B4-BE49-F238E27FC236}">
                  <a16:creationId xmlns:a16="http://schemas.microsoft.com/office/drawing/2014/main" id="{00BE1EDA-939E-A063-E725-7953D58EF3A5}"/>
                </a:ext>
              </a:extLst>
            </p:cNvPr>
            <p:cNvSpPr/>
            <p:nvPr/>
          </p:nvSpPr>
          <p:spPr>
            <a:xfrm>
              <a:off x="3471844" y="2109296"/>
              <a:ext cx="1470295" cy="1319704"/>
            </a:xfrm>
            <a:custGeom>
              <a:avLst/>
              <a:gdLst>
                <a:gd name="connsiteX0" fmla="*/ 364472 w 1470295"/>
                <a:gd name="connsiteY0" fmla="*/ 0 h 1319704"/>
                <a:gd name="connsiteX1" fmla="*/ 1470295 w 1470295"/>
                <a:gd name="connsiteY1" fmla="*/ 670603 h 1319704"/>
                <a:gd name="connsiteX2" fmla="*/ 1450840 w 1470295"/>
                <a:gd name="connsiteY2" fmla="*/ 702626 h 1319704"/>
                <a:gd name="connsiteX3" fmla="*/ 1294590 w 1470295"/>
                <a:gd name="connsiteY3" fmla="*/ 1319704 h 1319704"/>
                <a:gd name="connsiteX4" fmla="*/ 0 w 1470295"/>
                <a:gd name="connsiteY4" fmla="*/ 1319704 h 1319704"/>
                <a:gd name="connsiteX5" fmla="*/ 312500 w 1470295"/>
                <a:gd name="connsiteY5" fmla="*/ 85548 h 1319704"/>
                <a:gd name="connsiteX6" fmla="*/ 364472 w 1470295"/>
                <a:gd name="connsiteY6" fmla="*/ 0 h 131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0295" h="1319704">
                  <a:moveTo>
                    <a:pt x="364472" y="0"/>
                  </a:moveTo>
                  <a:lnTo>
                    <a:pt x="1470295" y="670603"/>
                  </a:lnTo>
                  <a:lnTo>
                    <a:pt x="1450840" y="702626"/>
                  </a:lnTo>
                  <a:cubicBezTo>
                    <a:pt x="1351193" y="886060"/>
                    <a:pt x="1294590" y="1096272"/>
                    <a:pt x="1294590" y="1319704"/>
                  </a:cubicBezTo>
                  <a:lnTo>
                    <a:pt x="0" y="1319704"/>
                  </a:lnTo>
                  <a:cubicBezTo>
                    <a:pt x="0" y="872840"/>
                    <a:pt x="113205" y="452417"/>
                    <a:pt x="312500" y="85548"/>
                  </a:cubicBezTo>
                  <a:lnTo>
                    <a:pt x="364472" y="0"/>
                  </a:lnTo>
                  <a:close/>
                </a:path>
              </a:pathLst>
            </a:custGeom>
            <a:solidFill>
              <a:srgbClr val="F6413A">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5" name="Freeform 204">
              <a:extLst>
                <a:ext uri="{FF2B5EF4-FFF2-40B4-BE49-F238E27FC236}">
                  <a16:creationId xmlns:a16="http://schemas.microsoft.com/office/drawing/2014/main" id="{36BF6781-2916-6C6E-0349-FEC29C13DA87}"/>
                </a:ext>
              </a:extLst>
            </p:cNvPr>
            <p:cNvSpPr/>
            <p:nvPr/>
          </p:nvSpPr>
          <p:spPr>
            <a:xfrm>
              <a:off x="7206991" y="2180108"/>
              <a:ext cx="1443210" cy="1248892"/>
            </a:xfrm>
            <a:custGeom>
              <a:avLst/>
              <a:gdLst>
                <a:gd name="connsiteX0" fmla="*/ 1121758 w 1443210"/>
                <a:gd name="connsiteY0" fmla="*/ 0 h 1248892"/>
                <a:gd name="connsiteX1" fmla="*/ 1130710 w 1443210"/>
                <a:gd name="connsiteY1" fmla="*/ 14736 h 1248892"/>
                <a:gd name="connsiteX2" fmla="*/ 1443210 w 1443210"/>
                <a:gd name="connsiteY2" fmla="*/ 1248892 h 1248892"/>
                <a:gd name="connsiteX3" fmla="*/ 148622 w 1443210"/>
                <a:gd name="connsiteY3" fmla="*/ 1248892 h 1248892"/>
                <a:gd name="connsiteX4" fmla="*/ 46887 w 1443210"/>
                <a:gd name="connsiteY4" fmla="*/ 744979 h 1248892"/>
                <a:gd name="connsiteX5" fmla="*/ 0 w 1443210"/>
                <a:gd name="connsiteY5" fmla="*/ 647647 h 1248892"/>
                <a:gd name="connsiteX6" fmla="*/ 1121758 w 1443210"/>
                <a:gd name="connsiteY6" fmla="*/ 0 h 124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210" h="1248892">
                  <a:moveTo>
                    <a:pt x="1121758" y="0"/>
                  </a:moveTo>
                  <a:lnTo>
                    <a:pt x="1130710" y="14736"/>
                  </a:lnTo>
                  <a:cubicBezTo>
                    <a:pt x="1330005" y="381605"/>
                    <a:pt x="1443210" y="802028"/>
                    <a:pt x="1443210" y="1248892"/>
                  </a:cubicBezTo>
                  <a:lnTo>
                    <a:pt x="148622" y="1248892"/>
                  </a:lnTo>
                  <a:cubicBezTo>
                    <a:pt x="148622" y="1070147"/>
                    <a:pt x="112397" y="899862"/>
                    <a:pt x="46887" y="744979"/>
                  </a:cubicBezTo>
                  <a:lnTo>
                    <a:pt x="0" y="647647"/>
                  </a:lnTo>
                  <a:lnTo>
                    <a:pt x="1121758" y="0"/>
                  </a:lnTo>
                  <a:close/>
                </a:path>
              </a:pathLst>
            </a:custGeom>
            <a:solidFill>
              <a:srgbClr val="00B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78" name="Group 177">
            <a:extLst>
              <a:ext uri="{FF2B5EF4-FFF2-40B4-BE49-F238E27FC236}">
                <a16:creationId xmlns:a16="http://schemas.microsoft.com/office/drawing/2014/main" id="{FAFFE070-EBFA-3E7B-BA6E-964C4787DCD2}"/>
              </a:ext>
            </a:extLst>
          </p:cNvPr>
          <p:cNvGrpSpPr/>
          <p:nvPr/>
        </p:nvGrpSpPr>
        <p:grpSpPr>
          <a:xfrm>
            <a:off x="3471844" y="1406049"/>
            <a:ext cx="5178357" cy="2589179"/>
            <a:chOff x="3471844" y="839821"/>
            <a:chExt cx="5178357" cy="2589179"/>
          </a:xfrm>
        </p:grpSpPr>
        <p:sp>
          <p:nvSpPr>
            <p:cNvPr id="133" name="Freeform 132">
              <a:extLst>
                <a:ext uri="{FF2B5EF4-FFF2-40B4-BE49-F238E27FC236}">
                  <a16:creationId xmlns:a16="http://schemas.microsoft.com/office/drawing/2014/main" id="{F8E2AB4B-87AD-BB66-4D44-A0D8CA68C4C2}"/>
                </a:ext>
              </a:extLst>
            </p:cNvPr>
            <p:cNvSpPr/>
            <p:nvPr/>
          </p:nvSpPr>
          <p:spPr>
            <a:xfrm>
              <a:off x="5159633" y="839821"/>
              <a:ext cx="1872733" cy="1385464"/>
            </a:xfrm>
            <a:custGeom>
              <a:avLst/>
              <a:gdLst>
                <a:gd name="connsiteX0" fmla="*/ 901390 w 1872733"/>
                <a:gd name="connsiteY0" fmla="*/ 0 h 1385464"/>
                <a:gd name="connsiteX1" fmla="*/ 1671333 w 1872733"/>
                <a:gd name="connsiteY1" fmla="*/ 116404 h 1385464"/>
                <a:gd name="connsiteX2" fmla="*/ 1872733 w 1872733"/>
                <a:gd name="connsiteY2" fmla="*/ 190118 h 1385464"/>
                <a:gd name="connsiteX3" fmla="*/ 1375633 w 1872733"/>
                <a:gd name="connsiteY3" fmla="*/ 1385464 h 1385464"/>
                <a:gd name="connsiteX4" fmla="*/ 1286362 w 1872733"/>
                <a:gd name="connsiteY4" fmla="*/ 1352791 h 1385464"/>
                <a:gd name="connsiteX5" fmla="*/ 901391 w 1872733"/>
                <a:gd name="connsiteY5" fmla="*/ 1294589 h 1385464"/>
                <a:gd name="connsiteX6" fmla="*/ 516420 w 1872733"/>
                <a:gd name="connsiteY6" fmla="*/ 1352791 h 1385464"/>
                <a:gd name="connsiteX7" fmla="*/ 462115 w 1872733"/>
                <a:gd name="connsiteY7" fmla="*/ 1372667 h 1385464"/>
                <a:gd name="connsiteX8" fmla="*/ 0 w 1872733"/>
                <a:gd name="connsiteY8" fmla="*/ 164515 h 1385464"/>
                <a:gd name="connsiteX9" fmla="*/ 131447 w 1872733"/>
                <a:gd name="connsiteY9" fmla="*/ 116404 h 1385464"/>
                <a:gd name="connsiteX10" fmla="*/ 901390 w 1872733"/>
                <a:gd name="connsiteY10" fmla="*/ 0 h 138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2733" h="1385464">
                  <a:moveTo>
                    <a:pt x="901390" y="0"/>
                  </a:moveTo>
                  <a:cubicBezTo>
                    <a:pt x="1169508" y="0"/>
                    <a:pt x="1428108" y="40754"/>
                    <a:pt x="1671333" y="116404"/>
                  </a:cubicBezTo>
                  <a:lnTo>
                    <a:pt x="1872733" y="190118"/>
                  </a:lnTo>
                  <a:lnTo>
                    <a:pt x="1375633" y="1385464"/>
                  </a:lnTo>
                  <a:lnTo>
                    <a:pt x="1286362" y="1352791"/>
                  </a:lnTo>
                  <a:cubicBezTo>
                    <a:pt x="1164750" y="1314966"/>
                    <a:pt x="1035450" y="1294589"/>
                    <a:pt x="901391" y="1294589"/>
                  </a:cubicBezTo>
                  <a:cubicBezTo>
                    <a:pt x="767332" y="1294589"/>
                    <a:pt x="638032" y="1314966"/>
                    <a:pt x="516420" y="1352791"/>
                  </a:cubicBezTo>
                  <a:lnTo>
                    <a:pt x="462115" y="1372667"/>
                  </a:lnTo>
                  <a:lnTo>
                    <a:pt x="0" y="164515"/>
                  </a:lnTo>
                  <a:lnTo>
                    <a:pt x="131447" y="116404"/>
                  </a:lnTo>
                  <a:cubicBezTo>
                    <a:pt x="374672" y="40754"/>
                    <a:pt x="633272" y="0"/>
                    <a:pt x="901390" y="0"/>
                  </a:cubicBezTo>
                  <a:close/>
                </a:path>
              </a:pathLst>
            </a:custGeom>
            <a:solidFill>
              <a:srgbClr val="FDC9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2" name="Freeform 131">
              <a:extLst>
                <a:ext uri="{FF2B5EF4-FFF2-40B4-BE49-F238E27FC236}">
                  <a16:creationId xmlns:a16="http://schemas.microsoft.com/office/drawing/2014/main" id="{5E884199-B562-0C95-5257-EE368473EE32}"/>
                </a:ext>
              </a:extLst>
            </p:cNvPr>
            <p:cNvSpPr/>
            <p:nvPr/>
          </p:nvSpPr>
          <p:spPr>
            <a:xfrm>
              <a:off x="3861569" y="1021056"/>
              <a:ext cx="1714499" cy="1717277"/>
            </a:xfrm>
            <a:custGeom>
              <a:avLst/>
              <a:gdLst>
                <a:gd name="connsiteX0" fmla="*/ 1252384 w 1714499"/>
                <a:gd name="connsiteY0" fmla="*/ 0 h 1717277"/>
                <a:gd name="connsiteX1" fmla="*/ 1714499 w 1714499"/>
                <a:gd name="connsiteY1" fmla="*/ 1208152 h 1717277"/>
                <a:gd name="connsiteX2" fmla="*/ 1695542 w 1714499"/>
                <a:gd name="connsiteY2" fmla="*/ 1215090 h 1717277"/>
                <a:gd name="connsiteX3" fmla="*/ 1125961 w 1714499"/>
                <a:gd name="connsiteY3" fmla="*/ 1684128 h 1717277"/>
                <a:gd name="connsiteX4" fmla="*/ 1105823 w 1714499"/>
                <a:gd name="connsiteY4" fmla="*/ 1717277 h 1717277"/>
                <a:gd name="connsiteX5" fmla="*/ 0 w 1714499"/>
                <a:gd name="connsiteY5" fmla="*/ 1046673 h 1717277"/>
                <a:gd name="connsiteX6" fmla="*/ 52466 w 1714499"/>
                <a:gd name="connsiteY6" fmla="*/ 960310 h 1717277"/>
                <a:gd name="connsiteX7" fmla="*/ 1191629 w 1714499"/>
                <a:gd name="connsiteY7" fmla="*/ 22237 h 1717277"/>
                <a:gd name="connsiteX8" fmla="*/ 1252384 w 1714499"/>
                <a:gd name="connsiteY8" fmla="*/ 0 h 171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499" h="1717277">
                  <a:moveTo>
                    <a:pt x="1252384" y="0"/>
                  </a:moveTo>
                  <a:lnTo>
                    <a:pt x="1714499" y="1208152"/>
                  </a:lnTo>
                  <a:lnTo>
                    <a:pt x="1695542" y="1215090"/>
                  </a:lnTo>
                  <a:cubicBezTo>
                    <a:pt x="1463219" y="1313355"/>
                    <a:pt x="1265549" y="1477510"/>
                    <a:pt x="1125961" y="1684128"/>
                  </a:cubicBezTo>
                  <a:lnTo>
                    <a:pt x="1105823" y="1717277"/>
                  </a:lnTo>
                  <a:lnTo>
                    <a:pt x="0" y="1046673"/>
                  </a:lnTo>
                  <a:lnTo>
                    <a:pt x="52466" y="960310"/>
                  </a:lnTo>
                  <a:cubicBezTo>
                    <a:pt x="331643" y="547075"/>
                    <a:pt x="726981" y="218766"/>
                    <a:pt x="1191629" y="22237"/>
                  </a:cubicBezTo>
                  <a:lnTo>
                    <a:pt x="1252384" y="0"/>
                  </a:lnTo>
                  <a:close/>
                </a:path>
              </a:pathLst>
            </a:custGeom>
            <a:solidFill>
              <a:srgbClr val="FA8A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1" name="Freeform 130">
              <a:extLst>
                <a:ext uri="{FF2B5EF4-FFF2-40B4-BE49-F238E27FC236}">
                  <a16:creationId xmlns:a16="http://schemas.microsoft.com/office/drawing/2014/main" id="{BC4D3080-FC04-92BE-5A1E-C5E10C57C92E}"/>
                </a:ext>
              </a:extLst>
            </p:cNvPr>
            <p:cNvSpPr/>
            <p:nvPr/>
          </p:nvSpPr>
          <p:spPr>
            <a:xfrm>
              <a:off x="6580339" y="1047564"/>
              <a:ext cx="1723150" cy="1737763"/>
            </a:xfrm>
            <a:custGeom>
              <a:avLst/>
              <a:gdLst>
                <a:gd name="connsiteX0" fmla="*/ 497373 w 1723150"/>
                <a:gd name="connsiteY0" fmla="*/ 0 h 1737763"/>
                <a:gd name="connsiteX1" fmla="*/ 714839 w 1723150"/>
                <a:gd name="connsiteY1" fmla="*/ 104758 h 1737763"/>
                <a:gd name="connsiteX2" fmla="*/ 1627671 w 1723150"/>
                <a:gd name="connsiteY2" fmla="*/ 933802 h 1737763"/>
                <a:gd name="connsiteX3" fmla="*/ 1723150 w 1723150"/>
                <a:gd name="connsiteY3" fmla="*/ 1090966 h 1737763"/>
                <a:gd name="connsiteX4" fmla="*/ 602866 w 1723150"/>
                <a:gd name="connsiteY4" fmla="*/ 1737763 h 1737763"/>
                <a:gd name="connsiteX5" fmla="*/ 554178 w 1723150"/>
                <a:gd name="connsiteY5" fmla="*/ 1657620 h 1737763"/>
                <a:gd name="connsiteX6" fmla="*/ 97762 w 1723150"/>
                <a:gd name="connsiteY6" fmla="*/ 1243097 h 1737763"/>
                <a:gd name="connsiteX7" fmla="*/ 0 w 1723150"/>
                <a:gd name="connsiteY7" fmla="*/ 1196002 h 1737763"/>
                <a:gd name="connsiteX8" fmla="*/ 497373 w 1723150"/>
                <a:gd name="connsiteY8" fmla="*/ 0 h 173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150" h="1737763">
                  <a:moveTo>
                    <a:pt x="497373" y="0"/>
                  </a:moveTo>
                  <a:lnTo>
                    <a:pt x="714839" y="104758"/>
                  </a:lnTo>
                  <a:cubicBezTo>
                    <a:pt x="1081709" y="304053"/>
                    <a:pt x="1395024" y="589439"/>
                    <a:pt x="1627671" y="933802"/>
                  </a:cubicBezTo>
                  <a:lnTo>
                    <a:pt x="1723150" y="1090966"/>
                  </a:lnTo>
                  <a:lnTo>
                    <a:pt x="602866" y="1737763"/>
                  </a:lnTo>
                  <a:lnTo>
                    <a:pt x="554178" y="1657620"/>
                  </a:lnTo>
                  <a:cubicBezTo>
                    <a:pt x="437855" y="1485438"/>
                    <a:pt x="281197" y="1342745"/>
                    <a:pt x="97762" y="1243097"/>
                  </a:cubicBezTo>
                  <a:lnTo>
                    <a:pt x="0" y="1196002"/>
                  </a:lnTo>
                  <a:lnTo>
                    <a:pt x="497373" y="0"/>
                  </a:lnTo>
                  <a:close/>
                </a:path>
              </a:pathLst>
            </a:custGeom>
            <a:solidFill>
              <a:srgbClr val="99C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8" name="Freeform 127">
              <a:extLst>
                <a:ext uri="{FF2B5EF4-FFF2-40B4-BE49-F238E27FC236}">
                  <a16:creationId xmlns:a16="http://schemas.microsoft.com/office/drawing/2014/main" id="{65105A4D-D40F-9073-A80F-A905300FCA6C}"/>
                </a:ext>
              </a:extLst>
            </p:cNvPr>
            <p:cNvSpPr/>
            <p:nvPr/>
          </p:nvSpPr>
          <p:spPr>
            <a:xfrm>
              <a:off x="3471844" y="2109296"/>
              <a:ext cx="1470295" cy="1319704"/>
            </a:xfrm>
            <a:custGeom>
              <a:avLst/>
              <a:gdLst>
                <a:gd name="connsiteX0" fmla="*/ 364472 w 1470295"/>
                <a:gd name="connsiteY0" fmla="*/ 0 h 1319704"/>
                <a:gd name="connsiteX1" fmla="*/ 1470295 w 1470295"/>
                <a:gd name="connsiteY1" fmla="*/ 670603 h 1319704"/>
                <a:gd name="connsiteX2" fmla="*/ 1450840 w 1470295"/>
                <a:gd name="connsiteY2" fmla="*/ 702626 h 1319704"/>
                <a:gd name="connsiteX3" fmla="*/ 1294590 w 1470295"/>
                <a:gd name="connsiteY3" fmla="*/ 1319704 h 1319704"/>
                <a:gd name="connsiteX4" fmla="*/ 0 w 1470295"/>
                <a:gd name="connsiteY4" fmla="*/ 1319704 h 1319704"/>
                <a:gd name="connsiteX5" fmla="*/ 312500 w 1470295"/>
                <a:gd name="connsiteY5" fmla="*/ 85548 h 1319704"/>
                <a:gd name="connsiteX6" fmla="*/ 364472 w 1470295"/>
                <a:gd name="connsiteY6" fmla="*/ 0 h 131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0295" h="1319704">
                  <a:moveTo>
                    <a:pt x="364472" y="0"/>
                  </a:moveTo>
                  <a:lnTo>
                    <a:pt x="1470295" y="670603"/>
                  </a:lnTo>
                  <a:lnTo>
                    <a:pt x="1450840" y="702626"/>
                  </a:lnTo>
                  <a:cubicBezTo>
                    <a:pt x="1351193" y="886060"/>
                    <a:pt x="1294590" y="1096272"/>
                    <a:pt x="1294590" y="1319704"/>
                  </a:cubicBezTo>
                  <a:lnTo>
                    <a:pt x="0" y="1319704"/>
                  </a:lnTo>
                  <a:cubicBezTo>
                    <a:pt x="0" y="872840"/>
                    <a:pt x="113205" y="452417"/>
                    <a:pt x="312500" y="85548"/>
                  </a:cubicBezTo>
                  <a:lnTo>
                    <a:pt x="364472" y="0"/>
                  </a:lnTo>
                  <a:close/>
                </a:path>
              </a:pathLst>
            </a:custGeom>
            <a:solidFill>
              <a:srgbClr val="F641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7" name="Freeform 126">
              <a:extLst>
                <a:ext uri="{FF2B5EF4-FFF2-40B4-BE49-F238E27FC236}">
                  <a16:creationId xmlns:a16="http://schemas.microsoft.com/office/drawing/2014/main" id="{7C239988-6647-40DC-409D-B19B2E91B4FC}"/>
                </a:ext>
              </a:extLst>
            </p:cNvPr>
            <p:cNvSpPr/>
            <p:nvPr/>
          </p:nvSpPr>
          <p:spPr>
            <a:xfrm>
              <a:off x="7206991" y="2180108"/>
              <a:ext cx="1443210" cy="1248892"/>
            </a:xfrm>
            <a:custGeom>
              <a:avLst/>
              <a:gdLst>
                <a:gd name="connsiteX0" fmla="*/ 1121758 w 1443210"/>
                <a:gd name="connsiteY0" fmla="*/ 0 h 1248892"/>
                <a:gd name="connsiteX1" fmla="*/ 1130710 w 1443210"/>
                <a:gd name="connsiteY1" fmla="*/ 14736 h 1248892"/>
                <a:gd name="connsiteX2" fmla="*/ 1443210 w 1443210"/>
                <a:gd name="connsiteY2" fmla="*/ 1248892 h 1248892"/>
                <a:gd name="connsiteX3" fmla="*/ 148622 w 1443210"/>
                <a:gd name="connsiteY3" fmla="*/ 1248892 h 1248892"/>
                <a:gd name="connsiteX4" fmla="*/ 46887 w 1443210"/>
                <a:gd name="connsiteY4" fmla="*/ 744979 h 1248892"/>
                <a:gd name="connsiteX5" fmla="*/ 0 w 1443210"/>
                <a:gd name="connsiteY5" fmla="*/ 647647 h 1248892"/>
                <a:gd name="connsiteX6" fmla="*/ 1121758 w 1443210"/>
                <a:gd name="connsiteY6" fmla="*/ 0 h 124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210" h="1248892">
                  <a:moveTo>
                    <a:pt x="1121758" y="0"/>
                  </a:moveTo>
                  <a:lnTo>
                    <a:pt x="1130710" y="14736"/>
                  </a:lnTo>
                  <a:cubicBezTo>
                    <a:pt x="1330005" y="381605"/>
                    <a:pt x="1443210" y="802028"/>
                    <a:pt x="1443210" y="1248892"/>
                  </a:cubicBezTo>
                  <a:lnTo>
                    <a:pt x="148622" y="1248892"/>
                  </a:lnTo>
                  <a:cubicBezTo>
                    <a:pt x="148622" y="1070147"/>
                    <a:pt x="112397" y="899862"/>
                    <a:pt x="46887" y="744979"/>
                  </a:cubicBezTo>
                  <a:lnTo>
                    <a:pt x="0" y="647647"/>
                  </a:lnTo>
                  <a:lnTo>
                    <a:pt x="1121758"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81" name="Group 180">
            <a:extLst>
              <a:ext uri="{FF2B5EF4-FFF2-40B4-BE49-F238E27FC236}">
                <a16:creationId xmlns:a16="http://schemas.microsoft.com/office/drawing/2014/main" id="{93560786-31C3-B5B7-F336-6C1E02DC793C}"/>
              </a:ext>
            </a:extLst>
          </p:cNvPr>
          <p:cNvGrpSpPr/>
          <p:nvPr/>
        </p:nvGrpSpPr>
        <p:grpSpPr>
          <a:xfrm rot="16200000">
            <a:off x="3459563" y="1406049"/>
            <a:ext cx="5190638" cy="5190638"/>
            <a:chOff x="3459563" y="839821"/>
            <a:chExt cx="5190638" cy="5190638"/>
          </a:xfrm>
        </p:grpSpPr>
        <p:sp>
          <p:nvSpPr>
            <p:cNvPr id="179" name="Donut 178">
              <a:extLst>
                <a:ext uri="{FF2B5EF4-FFF2-40B4-BE49-F238E27FC236}">
                  <a16:creationId xmlns:a16="http://schemas.microsoft.com/office/drawing/2014/main" id="{C25EAA42-CE91-9E04-0B35-5751DB425865}"/>
                </a:ext>
              </a:extLst>
            </p:cNvPr>
            <p:cNvSpPr/>
            <p:nvPr/>
          </p:nvSpPr>
          <p:spPr>
            <a:xfrm>
              <a:off x="3459563" y="839821"/>
              <a:ext cx="5190638" cy="5190638"/>
            </a:xfrm>
            <a:prstGeom prst="donut">
              <a:avLst>
                <a:gd name="adj" fmla="val 249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Teardrop 179">
              <a:extLst>
                <a:ext uri="{FF2B5EF4-FFF2-40B4-BE49-F238E27FC236}">
                  <a16:creationId xmlns:a16="http://schemas.microsoft.com/office/drawing/2014/main" id="{27EAC2DC-548E-ACEB-AB6D-8F01CF6121D7}"/>
                </a:ext>
              </a:extLst>
            </p:cNvPr>
            <p:cNvSpPr/>
            <p:nvPr/>
          </p:nvSpPr>
          <p:spPr>
            <a:xfrm rot="19154597">
              <a:off x="5763052" y="3137170"/>
              <a:ext cx="583660" cy="583660"/>
            </a:xfrm>
            <a:prstGeom prst="teardrop">
              <a:avLst>
                <a:gd name="adj" fmla="val 19333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B7768001-4EA7-D7A6-3271-42C1DBC35ED1}"/>
              </a:ext>
            </a:extLst>
          </p:cNvPr>
          <p:cNvGrpSpPr/>
          <p:nvPr/>
        </p:nvGrpSpPr>
        <p:grpSpPr>
          <a:xfrm>
            <a:off x="3756186" y="1883660"/>
            <a:ext cx="4679628" cy="1815706"/>
            <a:chOff x="2326301" y="1275932"/>
            <a:chExt cx="7827057" cy="3036915"/>
          </a:xfrm>
        </p:grpSpPr>
        <p:sp>
          <p:nvSpPr>
            <p:cNvPr id="195" name="Freeform 194">
              <a:extLst>
                <a:ext uri="{FF2B5EF4-FFF2-40B4-BE49-F238E27FC236}">
                  <a16:creationId xmlns:a16="http://schemas.microsoft.com/office/drawing/2014/main" id="{34B71090-2096-96F4-F62F-ECAE31010201}"/>
                </a:ext>
              </a:extLst>
            </p:cNvPr>
            <p:cNvSpPr>
              <a:spLocks noChangeArrowheads="1"/>
            </p:cNvSpPr>
            <p:nvPr/>
          </p:nvSpPr>
          <p:spPr bwMode="auto">
            <a:xfrm>
              <a:off x="5611662" y="1275932"/>
              <a:ext cx="1245680" cy="531560"/>
            </a:xfrm>
            <a:custGeom>
              <a:avLst/>
              <a:gdLst>
                <a:gd name="connsiteX0" fmla="*/ 53511 w 1245680"/>
                <a:gd name="connsiteY0" fmla="*/ 422962 h 531560"/>
                <a:gd name="connsiteX1" fmla="*/ 1192169 w 1245680"/>
                <a:gd name="connsiteY1" fmla="*/ 422962 h 531560"/>
                <a:gd name="connsiteX2" fmla="*/ 1245680 w 1245680"/>
                <a:gd name="connsiteY2" fmla="*/ 477261 h 531560"/>
                <a:gd name="connsiteX3" fmla="*/ 1192169 w 1245680"/>
                <a:gd name="connsiteY3" fmla="*/ 531560 h 531560"/>
                <a:gd name="connsiteX4" fmla="*/ 53511 w 1245680"/>
                <a:gd name="connsiteY4" fmla="*/ 531560 h 531560"/>
                <a:gd name="connsiteX5" fmla="*/ 0 w 1245680"/>
                <a:gd name="connsiteY5" fmla="*/ 477261 h 531560"/>
                <a:gd name="connsiteX6" fmla="*/ 53511 w 1245680"/>
                <a:gd name="connsiteY6" fmla="*/ 422962 h 531560"/>
                <a:gd name="connsiteX7" fmla="*/ 900227 w 1245680"/>
                <a:gd name="connsiteY7" fmla="*/ 0 h 531560"/>
                <a:gd name="connsiteX8" fmla="*/ 987483 w 1245680"/>
                <a:gd name="connsiteY8" fmla="*/ 85141 h 531560"/>
                <a:gd name="connsiteX9" fmla="*/ 900227 w 1245680"/>
                <a:gd name="connsiteY9" fmla="*/ 169048 h 531560"/>
                <a:gd name="connsiteX10" fmla="*/ 812970 w 1245680"/>
                <a:gd name="connsiteY10" fmla="*/ 85141 h 531560"/>
                <a:gd name="connsiteX11" fmla="*/ 900227 w 1245680"/>
                <a:gd name="connsiteY11" fmla="*/ 0 h 531560"/>
                <a:gd name="connsiteX12" fmla="*/ 356417 w 1245680"/>
                <a:gd name="connsiteY12" fmla="*/ 0 h 531560"/>
                <a:gd name="connsiteX13" fmla="*/ 443673 w 1245680"/>
                <a:gd name="connsiteY13" fmla="*/ 85141 h 531560"/>
                <a:gd name="connsiteX14" fmla="*/ 356417 w 1245680"/>
                <a:gd name="connsiteY14" fmla="*/ 169048 h 531560"/>
                <a:gd name="connsiteX15" fmla="*/ 269160 w 1245680"/>
                <a:gd name="connsiteY15" fmla="*/ 85141 h 531560"/>
                <a:gd name="connsiteX16" fmla="*/ 356417 w 1245680"/>
                <a:gd name="connsiteY16" fmla="*/ 0 h 5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5680" h="531560">
                  <a:moveTo>
                    <a:pt x="53511" y="422962"/>
                  </a:moveTo>
                  <a:lnTo>
                    <a:pt x="1192169" y="422962"/>
                  </a:lnTo>
                  <a:cubicBezTo>
                    <a:pt x="1222035" y="422962"/>
                    <a:pt x="1245680" y="446955"/>
                    <a:pt x="1245680" y="477261"/>
                  </a:cubicBezTo>
                  <a:cubicBezTo>
                    <a:pt x="1245680" y="507568"/>
                    <a:pt x="1222035" y="531560"/>
                    <a:pt x="1192169" y="531560"/>
                  </a:cubicBezTo>
                  <a:lnTo>
                    <a:pt x="53511" y="531560"/>
                  </a:lnTo>
                  <a:cubicBezTo>
                    <a:pt x="23644" y="531560"/>
                    <a:pt x="0" y="507568"/>
                    <a:pt x="0" y="477261"/>
                  </a:cubicBezTo>
                  <a:cubicBezTo>
                    <a:pt x="0" y="446955"/>
                    <a:pt x="23644" y="422962"/>
                    <a:pt x="53511" y="422962"/>
                  </a:cubicBezTo>
                  <a:close/>
                  <a:moveTo>
                    <a:pt x="900227" y="0"/>
                  </a:moveTo>
                  <a:cubicBezTo>
                    <a:pt x="948281" y="0"/>
                    <a:pt x="987483" y="38252"/>
                    <a:pt x="987483" y="85141"/>
                  </a:cubicBezTo>
                  <a:cubicBezTo>
                    <a:pt x="987483" y="132030"/>
                    <a:pt x="948281" y="169048"/>
                    <a:pt x="900227" y="169048"/>
                  </a:cubicBezTo>
                  <a:cubicBezTo>
                    <a:pt x="852172" y="169048"/>
                    <a:pt x="812970" y="132030"/>
                    <a:pt x="812970" y="85141"/>
                  </a:cubicBezTo>
                  <a:cubicBezTo>
                    <a:pt x="812970" y="38252"/>
                    <a:pt x="852172" y="0"/>
                    <a:pt x="900227" y="0"/>
                  </a:cubicBezTo>
                  <a:close/>
                  <a:moveTo>
                    <a:pt x="356417" y="0"/>
                  </a:moveTo>
                  <a:cubicBezTo>
                    <a:pt x="404471" y="0"/>
                    <a:pt x="443673" y="38252"/>
                    <a:pt x="443673" y="85141"/>
                  </a:cubicBezTo>
                  <a:cubicBezTo>
                    <a:pt x="443673" y="132030"/>
                    <a:pt x="404471" y="169048"/>
                    <a:pt x="356417" y="169048"/>
                  </a:cubicBezTo>
                  <a:cubicBezTo>
                    <a:pt x="308362" y="169048"/>
                    <a:pt x="269160" y="132030"/>
                    <a:pt x="269160" y="85141"/>
                  </a:cubicBezTo>
                  <a:cubicBezTo>
                    <a:pt x="269160" y="38252"/>
                    <a:pt x="308362" y="0"/>
                    <a:pt x="35641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96" name="Freeform 195">
              <a:extLst>
                <a:ext uri="{FF2B5EF4-FFF2-40B4-BE49-F238E27FC236}">
                  <a16:creationId xmlns:a16="http://schemas.microsoft.com/office/drawing/2014/main" id="{24A625D3-DA64-B4A9-6CB3-9154C05E8EC6}"/>
                </a:ext>
              </a:extLst>
            </p:cNvPr>
            <p:cNvSpPr>
              <a:spLocks noChangeArrowheads="1"/>
            </p:cNvSpPr>
            <p:nvPr/>
          </p:nvSpPr>
          <p:spPr bwMode="auto">
            <a:xfrm>
              <a:off x="8901805" y="3665407"/>
              <a:ext cx="1251553" cy="646927"/>
            </a:xfrm>
            <a:custGeom>
              <a:avLst/>
              <a:gdLst>
                <a:gd name="connsiteX0" fmla="*/ 54564 w 1251553"/>
                <a:gd name="connsiteY0" fmla="*/ 301941 h 646927"/>
                <a:gd name="connsiteX1" fmla="*/ 93227 w 1251553"/>
                <a:gd name="connsiteY1" fmla="*/ 317893 h 646927"/>
                <a:gd name="connsiteX2" fmla="*/ 1158326 w 1251553"/>
                <a:gd name="connsiteY2" fmla="*/ 317893 h 646927"/>
                <a:gd name="connsiteX3" fmla="*/ 1235652 w 1251553"/>
                <a:gd name="connsiteY3" fmla="*/ 317893 h 646927"/>
                <a:gd name="connsiteX4" fmla="*/ 1235652 w 1251553"/>
                <a:gd name="connsiteY4" fmla="*/ 394209 h 646927"/>
                <a:gd name="connsiteX5" fmla="*/ 625776 w 1251553"/>
                <a:gd name="connsiteY5" fmla="*/ 646927 h 646927"/>
                <a:gd name="connsiteX6" fmla="*/ 15901 w 1251553"/>
                <a:gd name="connsiteY6" fmla="*/ 394209 h 646927"/>
                <a:gd name="connsiteX7" fmla="*/ 15901 w 1251553"/>
                <a:gd name="connsiteY7" fmla="*/ 317893 h 646927"/>
                <a:gd name="connsiteX8" fmla="*/ 54564 w 1251553"/>
                <a:gd name="connsiteY8" fmla="*/ 301941 h 646927"/>
                <a:gd name="connsiteX9" fmla="*/ 894924 w 1251553"/>
                <a:gd name="connsiteY9" fmla="*/ 0 h 646927"/>
                <a:gd name="connsiteX10" fmla="*/ 982180 w 1251553"/>
                <a:gd name="connsiteY10" fmla="*/ 83909 h 646927"/>
                <a:gd name="connsiteX11" fmla="*/ 894924 w 1251553"/>
                <a:gd name="connsiteY11" fmla="*/ 169052 h 646927"/>
                <a:gd name="connsiteX12" fmla="*/ 807667 w 1251553"/>
                <a:gd name="connsiteY12" fmla="*/ 83909 h 646927"/>
                <a:gd name="connsiteX13" fmla="*/ 894924 w 1251553"/>
                <a:gd name="connsiteY13" fmla="*/ 0 h 646927"/>
                <a:gd name="connsiteX14" fmla="*/ 356607 w 1251553"/>
                <a:gd name="connsiteY14" fmla="*/ 0 h 646927"/>
                <a:gd name="connsiteX15" fmla="*/ 443863 w 1251553"/>
                <a:gd name="connsiteY15" fmla="*/ 83909 h 646927"/>
                <a:gd name="connsiteX16" fmla="*/ 356607 w 1251553"/>
                <a:gd name="connsiteY16" fmla="*/ 169052 h 646927"/>
                <a:gd name="connsiteX17" fmla="*/ 269350 w 1251553"/>
                <a:gd name="connsiteY17" fmla="*/ 83909 h 646927"/>
                <a:gd name="connsiteX18" fmla="*/ 356607 w 1251553"/>
                <a:gd name="connsiteY18" fmla="*/ 0 h 64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51553" h="646927">
                  <a:moveTo>
                    <a:pt x="54564" y="301941"/>
                  </a:moveTo>
                  <a:cubicBezTo>
                    <a:pt x="68595" y="301941"/>
                    <a:pt x="82626" y="307259"/>
                    <a:pt x="93227" y="317893"/>
                  </a:cubicBezTo>
                  <a:cubicBezTo>
                    <a:pt x="387563" y="611897"/>
                    <a:pt x="865237" y="611897"/>
                    <a:pt x="1158326" y="317893"/>
                  </a:cubicBezTo>
                  <a:cubicBezTo>
                    <a:pt x="1179528" y="296624"/>
                    <a:pt x="1214449" y="296624"/>
                    <a:pt x="1235652" y="317893"/>
                  </a:cubicBezTo>
                  <a:cubicBezTo>
                    <a:pt x="1256854" y="339161"/>
                    <a:pt x="1256854" y="374191"/>
                    <a:pt x="1235652" y="394209"/>
                  </a:cubicBezTo>
                  <a:cubicBezTo>
                    <a:pt x="1067281" y="563105"/>
                    <a:pt x="846529" y="646927"/>
                    <a:pt x="625776" y="646927"/>
                  </a:cubicBezTo>
                  <a:cubicBezTo>
                    <a:pt x="405024" y="646927"/>
                    <a:pt x="184272" y="563105"/>
                    <a:pt x="15901" y="394209"/>
                  </a:cubicBezTo>
                  <a:cubicBezTo>
                    <a:pt x="-5301" y="374191"/>
                    <a:pt x="-5301" y="339161"/>
                    <a:pt x="15901" y="317893"/>
                  </a:cubicBezTo>
                  <a:cubicBezTo>
                    <a:pt x="26502" y="307259"/>
                    <a:pt x="40533" y="301941"/>
                    <a:pt x="54564" y="301941"/>
                  </a:cubicBezTo>
                  <a:close/>
                  <a:moveTo>
                    <a:pt x="894924" y="0"/>
                  </a:moveTo>
                  <a:cubicBezTo>
                    <a:pt x="942978" y="0"/>
                    <a:pt x="982180" y="37019"/>
                    <a:pt x="982180" y="83909"/>
                  </a:cubicBezTo>
                  <a:cubicBezTo>
                    <a:pt x="982180" y="130800"/>
                    <a:pt x="942978" y="169052"/>
                    <a:pt x="894924" y="169052"/>
                  </a:cubicBezTo>
                  <a:cubicBezTo>
                    <a:pt x="846869" y="169052"/>
                    <a:pt x="807667" y="130800"/>
                    <a:pt x="807667" y="83909"/>
                  </a:cubicBezTo>
                  <a:cubicBezTo>
                    <a:pt x="807667" y="37019"/>
                    <a:pt x="846869" y="0"/>
                    <a:pt x="894924" y="0"/>
                  </a:cubicBezTo>
                  <a:close/>
                  <a:moveTo>
                    <a:pt x="356607" y="0"/>
                  </a:moveTo>
                  <a:cubicBezTo>
                    <a:pt x="404661" y="0"/>
                    <a:pt x="443863" y="37019"/>
                    <a:pt x="443863" y="83909"/>
                  </a:cubicBezTo>
                  <a:cubicBezTo>
                    <a:pt x="443863" y="130800"/>
                    <a:pt x="404661" y="169052"/>
                    <a:pt x="356607" y="169052"/>
                  </a:cubicBezTo>
                  <a:cubicBezTo>
                    <a:pt x="308552" y="169052"/>
                    <a:pt x="269350" y="130800"/>
                    <a:pt x="269350" y="83909"/>
                  </a:cubicBezTo>
                  <a:cubicBezTo>
                    <a:pt x="269350" y="37019"/>
                    <a:pt x="308552" y="0"/>
                    <a:pt x="35660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97" name="Freeform 196">
              <a:extLst>
                <a:ext uri="{FF2B5EF4-FFF2-40B4-BE49-F238E27FC236}">
                  <a16:creationId xmlns:a16="http://schemas.microsoft.com/office/drawing/2014/main" id="{F5FC9DE9-1681-DB83-6DBA-80A22F777379}"/>
                </a:ext>
              </a:extLst>
            </p:cNvPr>
            <p:cNvSpPr>
              <a:spLocks noChangeArrowheads="1"/>
            </p:cNvSpPr>
            <p:nvPr/>
          </p:nvSpPr>
          <p:spPr bwMode="auto">
            <a:xfrm>
              <a:off x="7913247" y="1935098"/>
              <a:ext cx="718323" cy="646939"/>
            </a:xfrm>
            <a:custGeom>
              <a:avLst/>
              <a:gdLst>
                <a:gd name="connsiteX0" fmla="*/ 126007 w 718323"/>
                <a:gd name="connsiteY0" fmla="*/ 335788 h 646939"/>
                <a:gd name="connsiteX1" fmla="*/ 167525 w 718323"/>
                <a:gd name="connsiteY1" fmla="*/ 379366 h 646939"/>
                <a:gd name="connsiteX2" fmla="*/ 356427 w 718323"/>
                <a:gd name="connsiteY2" fmla="*/ 538665 h 646939"/>
                <a:gd name="connsiteX3" fmla="*/ 546580 w 718323"/>
                <a:gd name="connsiteY3" fmla="*/ 379366 h 646939"/>
                <a:gd name="connsiteX4" fmla="*/ 609130 w 718323"/>
                <a:gd name="connsiteY4" fmla="*/ 335808 h 646939"/>
                <a:gd name="connsiteX5" fmla="*/ 654166 w 718323"/>
                <a:gd name="connsiteY5" fmla="*/ 396790 h 646939"/>
                <a:gd name="connsiteX6" fmla="*/ 356427 w 718323"/>
                <a:gd name="connsiteY6" fmla="*/ 646939 h 646939"/>
                <a:gd name="connsiteX7" fmla="*/ 59939 w 718323"/>
                <a:gd name="connsiteY7" fmla="*/ 396790 h 646939"/>
                <a:gd name="connsiteX8" fmla="*/ 104975 w 718323"/>
                <a:gd name="connsiteY8" fmla="*/ 335808 h 646939"/>
                <a:gd name="connsiteX9" fmla="*/ 126007 w 718323"/>
                <a:gd name="connsiteY9" fmla="*/ 335788 h 646939"/>
                <a:gd name="connsiteX10" fmla="*/ 631067 w 718323"/>
                <a:gd name="connsiteY10" fmla="*/ 0 h 646939"/>
                <a:gd name="connsiteX11" fmla="*/ 718323 w 718323"/>
                <a:gd name="connsiteY11" fmla="*/ 87256 h 646939"/>
                <a:gd name="connsiteX12" fmla="*/ 631067 w 718323"/>
                <a:gd name="connsiteY12" fmla="*/ 174513 h 646939"/>
                <a:gd name="connsiteX13" fmla="*/ 543810 w 718323"/>
                <a:gd name="connsiteY13" fmla="*/ 87256 h 646939"/>
                <a:gd name="connsiteX14" fmla="*/ 631067 w 718323"/>
                <a:gd name="connsiteY14" fmla="*/ 0 h 646939"/>
                <a:gd name="connsiteX15" fmla="*/ 88521 w 718323"/>
                <a:gd name="connsiteY15" fmla="*/ 0 h 646939"/>
                <a:gd name="connsiteX16" fmla="*/ 174513 w 718323"/>
                <a:gd name="connsiteY16" fmla="*/ 87256 h 646939"/>
                <a:gd name="connsiteX17" fmla="*/ 88521 w 718323"/>
                <a:gd name="connsiteY17" fmla="*/ 174513 h 646939"/>
                <a:gd name="connsiteX18" fmla="*/ 0 w 718323"/>
                <a:gd name="connsiteY18" fmla="*/ 87256 h 646939"/>
                <a:gd name="connsiteX19" fmla="*/ 88521 w 718323"/>
                <a:gd name="connsiteY19" fmla="*/ 0 h 64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323" h="646939">
                  <a:moveTo>
                    <a:pt x="126007" y="335788"/>
                  </a:moveTo>
                  <a:cubicBezTo>
                    <a:pt x="146180" y="340164"/>
                    <a:pt x="162834" y="356965"/>
                    <a:pt x="167525" y="379366"/>
                  </a:cubicBezTo>
                  <a:cubicBezTo>
                    <a:pt x="182537" y="472705"/>
                    <a:pt x="262602" y="538665"/>
                    <a:pt x="356427" y="538665"/>
                  </a:cubicBezTo>
                  <a:cubicBezTo>
                    <a:pt x="451503" y="538665"/>
                    <a:pt x="531568" y="472705"/>
                    <a:pt x="546580" y="379366"/>
                  </a:cubicBezTo>
                  <a:cubicBezTo>
                    <a:pt x="551584" y="349498"/>
                    <a:pt x="579106" y="329585"/>
                    <a:pt x="609130" y="335808"/>
                  </a:cubicBezTo>
                  <a:cubicBezTo>
                    <a:pt x="637903" y="339541"/>
                    <a:pt x="657919" y="368165"/>
                    <a:pt x="654166" y="396790"/>
                  </a:cubicBezTo>
                  <a:cubicBezTo>
                    <a:pt x="630397" y="542399"/>
                    <a:pt x="504045" y="646939"/>
                    <a:pt x="356427" y="646939"/>
                  </a:cubicBezTo>
                  <a:cubicBezTo>
                    <a:pt x="208809" y="646939"/>
                    <a:pt x="83708" y="542399"/>
                    <a:pt x="59939" y="396790"/>
                  </a:cubicBezTo>
                  <a:cubicBezTo>
                    <a:pt x="54935" y="366921"/>
                    <a:pt x="74951" y="339541"/>
                    <a:pt x="104975" y="335808"/>
                  </a:cubicBezTo>
                  <a:cubicBezTo>
                    <a:pt x="112168" y="334252"/>
                    <a:pt x="119283" y="334330"/>
                    <a:pt x="126007" y="335788"/>
                  </a:cubicBezTo>
                  <a:close/>
                  <a:moveTo>
                    <a:pt x="631067" y="0"/>
                  </a:moveTo>
                  <a:cubicBezTo>
                    <a:pt x="680386" y="0"/>
                    <a:pt x="718323" y="39202"/>
                    <a:pt x="718323" y="87256"/>
                  </a:cubicBezTo>
                  <a:cubicBezTo>
                    <a:pt x="718323" y="135311"/>
                    <a:pt x="680386" y="174513"/>
                    <a:pt x="631067" y="174513"/>
                  </a:cubicBezTo>
                  <a:cubicBezTo>
                    <a:pt x="583012" y="174513"/>
                    <a:pt x="543810" y="135311"/>
                    <a:pt x="543810" y="87256"/>
                  </a:cubicBezTo>
                  <a:cubicBezTo>
                    <a:pt x="543810" y="39202"/>
                    <a:pt x="583012" y="0"/>
                    <a:pt x="631067" y="0"/>
                  </a:cubicBezTo>
                  <a:close/>
                  <a:moveTo>
                    <a:pt x="88521" y="0"/>
                  </a:moveTo>
                  <a:cubicBezTo>
                    <a:pt x="136576" y="0"/>
                    <a:pt x="174513" y="39202"/>
                    <a:pt x="174513" y="87256"/>
                  </a:cubicBezTo>
                  <a:cubicBezTo>
                    <a:pt x="174513" y="135311"/>
                    <a:pt x="136576" y="174513"/>
                    <a:pt x="88521" y="174513"/>
                  </a:cubicBezTo>
                  <a:cubicBezTo>
                    <a:pt x="39202" y="174513"/>
                    <a:pt x="0" y="135311"/>
                    <a:pt x="0" y="87256"/>
                  </a:cubicBezTo>
                  <a:cubicBezTo>
                    <a:pt x="0" y="39202"/>
                    <a:pt x="39202" y="0"/>
                    <a:pt x="88521"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98" name="Freeform 197">
              <a:extLst>
                <a:ext uri="{FF2B5EF4-FFF2-40B4-BE49-F238E27FC236}">
                  <a16:creationId xmlns:a16="http://schemas.microsoft.com/office/drawing/2014/main" id="{4FD12789-2065-AA5F-1B36-5941A599BB48}"/>
                </a:ext>
              </a:extLst>
            </p:cNvPr>
            <p:cNvSpPr>
              <a:spLocks noChangeArrowheads="1"/>
            </p:cNvSpPr>
            <p:nvPr/>
          </p:nvSpPr>
          <p:spPr bwMode="auto">
            <a:xfrm>
              <a:off x="3848394" y="1935098"/>
              <a:ext cx="718323" cy="615737"/>
            </a:xfrm>
            <a:custGeom>
              <a:avLst/>
              <a:gdLst>
                <a:gd name="connsiteX0" fmla="*/ 356428 w 718323"/>
                <a:gd name="connsiteY0" fmla="*/ 302117 h 615737"/>
                <a:gd name="connsiteX1" fmla="*/ 651693 w 718323"/>
                <a:gd name="connsiteY1" fmla="*/ 552266 h 615737"/>
                <a:gd name="connsiteX2" fmla="*/ 608088 w 718323"/>
                <a:gd name="connsiteY2" fmla="*/ 614493 h 615737"/>
                <a:gd name="connsiteX3" fmla="*/ 598122 w 718323"/>
                <a:gd name="connsiteY3" fmla="*/ 615737 h 615737"/>
                <a:gd name="connsiteX4" fmla="*/ 544550 w 718323"/>
                <a:gd name="connsiteY4" fmla="*/ 570934 h 615737"/>
                <a:gd name="connsiteX5" fmla="*/ 356428 w 718323"/>
                <a:gd name="connsiteY5" fmla="*/ 410391 h 615737"/>
                <a:gd name="connsiteX6" fmla="*/ 167059 w 718323"/>
                <a:gd name="connsiteY6" fmla="*/ 570934 h 615737"/>
                <a:gd name="connsiteX7" fmla="*/ 104767 w 718323"/>
                <a:gd name="connsiteY7" fmla="*/ 614493 h 615737"/>
                <a:gd name="connsiteX8" fmla="*/ 59916 w 718323"/>
                <a:gd name="connsiteY8" fmla="*/ 552266 h 615737"/>
                <a:gd name="connsiteX9" fmla="*/ 356428 w 718323"/>
                <a:gd name="connsiteY9" fmla="*/ 302117 h 615737"/>
                <a:gd name="connsiteX10" fmla="*/ 631067 w 718323"/>
                <a:gd name="connsiteY10" fmla="*/ 0 h 615737"/>
                <a:gd name="connsiteX11" fmla="*/ 718323 w 718323"/>
                <a:gd name="connsiteY11" fmla="*/ 87256 h 615737"/>
                <a:gd name="connsiteX12" fmla="*/ 631067 w 718323"/>
                <a:gd name="connsiteY12" fmla="*/ 174513 h 615737"/>
                <a:gd name="connsiteX13" fmla="*/ 543810 w 718323"/>
                <a:gd name="connsiteY13" fmla="*/ 87256 h 615737"/>
                <a:gd name="connsiteX14" fmla="*/ 631067 w 718323"/>
                <a:gd name="connsiteY14" fmla="*/ 0 h 615737"/>
                <a:gd name="connsiteX15" fmla="*/ 87257 w 718323"/>
                <a:gd name="connsiteY15" fmla="*/ 0 h 615737"/>
                <a:gd name="connsiteX16" fmla="*/ 174513 w 718323"/>
                <a:gd name="connsiteY16" fmla="*/ 87256 h 615737"/>
                <a:gd name="connsiteX17" fmla="*/ 87257 w 718323"/>
                <a:gd name="connsiteY17" fmla="*/ 174513 h 615737"/>
                <a:gd name="connsiteX18" fmla="*/ 0 w 718323"/>
                <a:gd name="connsiteY18" fmla="*/ 87256 h 615737"/>
                <a:gd name="connsiteX19" fmla="*/ 87257 w 718323"/>
                <a:gd name="connsiteY19" fmla="*/ 0 h 6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323" h="615737">
                  <a:moveTo>
                    <a:pt x="356428" y="302117"/>
                  </a:moveTo>
                  <a:cubicBezTo>
                    <a:pt x="503437" y="302117"/>
                    <a:pt x="628022" y="407902"/>
                    <a:pt x="651693" y="552266"/>
                  </a:cubicBezTo>
                  <a:cubicBezTo>
                    <a:pt x="657922" y="582135"/>
                    <a:pt x="636743" y="609515"/>
                    <a:pt x="608088" y="614493"/>
                  </a:cubicBezTo>
                  <a:cubicBezTo>
                    <a:pt x="604351" y="615737"/>
                    <a:pt x="601859" y="615737"/>
                    <a:pt x="598122" y="615737"/>
                  </a:cubicBezTo>
                  <a:cubicBezTo>
                    <a:pt x="573205" y="615737"/>
                    <a:pt x="549534" y="597069"/>
                    <a:pt x="544550" y="570934"/>
                  </a:cubicBezTo>
                  <a:cubicBezTo>
                    <a:pt x="529600" y="477595"/>
                    <a:pt x="451112" y="410391"/>
                    <a:pt x="356428" y="410391"/>
                  </a:cubicBezTo>
                  <a:cubicBezTo>
                    <a:pt x="261743" y="410391"/>
                    <a:pt x="182009" y="477595"/>
                    <a:pt x="167059" y="570934"/>
                  </a:cubicBezTo>
                  <a:cubicBezTo>
                    <a:pt x="163322" y="599558"/>
                    <a:pt x="134667" y="619471"/>
                    <a:pt x="104767" y="614493"/>
                  </a:cubicBezTo>
                  <a:cubicBezTo>
                    <a:pt x="76112" y="609515"/>
                    <a:pt x="54933" y="582135"/>
                    <a:pt x="59916" y="552266"/>
                  </a:cubicBezTo>
                  <a:cubicBezTo>
                    <a:pt x="84833" y="407902"/>
                    <a:pt x="208172" y="302117"/>
                    <a:pt x="356428" y="302117"/>
                  </a:cubicBezTo>
                  <a:close/>
                  <a:moveTo>
                    <a:pt x="631067" y="0"/>
                  </a:moveTo>
                  <a:cubicBezTo>
                    <a:pt x="679121" y="0"/>
                    <a:pt x="718323" y="39202"/>
                    <a:pt x="718323" y="87256"/>
                  </a:cubicBezTo>
                  <a:cubicBezTo>
                    <a:pt x="718323" y="135311"/>
                    <a:pt x="679121" y="174513"/>
                    <a:pt x="631067" y="174513"/>
                  </a:cubicBezTo>
                  <a:cubicBezTo>
                    <a:pt x="583012" y="174513"/>
                    <a:pt x="543810" y="135311"/>
                    <a:pt x="543810" y="87256"/>
                  </a:cubicBezTo>
                  <a:cubicBezTo>
                    <a:pt x="543810" y="39202"/>
                    <a:pt x="583012" y="0"/>
                    <a:pt x="631067" y="0"/>
                  </a:cubicBezTo>
                  <a:close/>
                  <a:moveTo>
                    <a:pt x="87257" y="0"/>
                  </a:moveTo>
                  <a:cubicBezTo>
                    <a:pt x="135311" y="0"/>
                    <a:pt x="174513" y="39202"/>
                    <a:pt x="174513" y="87256"/>
                  </a:cubicBezTo>
                  <a:cubicBezTo>
                    <a:pt x="174513" y="135311"/>
                    <a:pt x="135311" y="174513"/>
                    <a:pt x="87257" y="174513"/>
                  </a:cubicBezTo>
                  <a:cubicBezTo>
                    <a:pt x="39202" y="174513"/>
                    <a:pt x="0" y="135311"/>
                    <a:pt x="0" y="87256"/>
                  </a:cubicBezTo>
                  <a:cubicBezTo>
                    <a:pt x="0" y="39202"/>
                    <a:pt x="39202" y="0"/>
                    <a:pt x="8725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99" name="Freeform 198">
              <a:extLst>
                <a:ext uri="{FF2B5EF4-FFF2-40B4-BE49-F238E27FC236}">
                  <a16:creationId xmlns:a16="http://schemas.microsoft.com/office/drawing/2014/main" id="{CC2CEF3E-3E1B-43D1-B170-13F1E818EEBB}"/>
                </a:ext>
              </a:extLst>
            </p:cNvPr>
            <p:cNvSpPr>
              <a:spLocks noChangeArrowheads="1"/>
            </p:cNvSpPr>
            <p:nvPr/>
          </p:nvSpPr>
          <p:spPr bwMode="auto">
            <a:xfrm>
              <a:off x="2326301" y="3665407"/>
              <a:ext cx="1246407" cy="647440"/>
            </a:xfrm>
            <a:custGeom>
              <a:avLst/>
              <a:gdLst>
                <a:gd name="connsiteX0" fmla="*/ 622738 w 1246407"/>
                <a:gd name="connsiteY0" fmla="*/ 303582 h 647440"/>
                <a:gd name="connsiteX1" fmla="*/ 1230559 w 1246407"/>
                <a:gd name="connsiteY1" fmla="*/ 555163 h 647440"/>
                <a:gd name="connsiteX2" fmla="*/ 1230559 w 1246407"/>
                <a:gd name="connsiteY2" fmla="*/ 632476 h 647440"/>
                <a:gd name="connsiteX3" fmla="*/ 1193269 w 1246407"/>
                <a:gd name="connsiteY3" fmla="*/ 647440 h 647440"/>
                <a:gd name="connsiteX4" fmla="*/ 1153494 w 1246407"/>
                <a:gd name="connsiteY4" fmla="*/ 632476 h 647440"/>
                <a:gd name="connsiteX5" fmla="*/ 91981 w 1246407"/>
                <a:gd name="connsiteY5" fmla="*/ 632476 h 647440"/>
                <a:gd name="connsiteX6" fmla="*/ 14916 w 1246407"/>
                <a:gd name="connsiteY6" fmla="*/ 632476 h 647440"/>
                <a:gd name="connsiteX7" fmla="*/ 14916 w 1246407"/>
                <a:gd name="connsiteY7" fmla="*/ 555163 h 647440"/>
                <a:gd name="connsiteX8" fmla="*/ 622738 w 1246407"/>
                <a:gd name="connsiteY8" fmla="*/ 303582 h 647440"/>
                <a:gd name="connsiteX9" fmla="*/ 895253 w 1246407"/>
                <a:gd name="connsiteY9" fmla="*/ 0 h 647440"/>
                <a:gd name="connsiteX10" fmla="*/ 982509 w 1246407"/>
                <a:gd name="connsiteY10" fmla="*/ 83909 h 647440"/>
                <a:gd name="connsiteX11" fmla="*/ 895253 w 1246407"/>
                <a:gd name="connsiteY11" fmla="*/ 169052 h 647440"/>
                <a:gd name="connsiteX12" fmla="*/ 807996 w 1246407"/>
                <a:gd name="connsiteY12" fmla="*/ 83909 h 647440"/>
                <a:gd name="connsiteX13" fmla="*/ 895253 w 1246407"/>
                <a:gd name="connsiteY13" fmla="*/ 0 h 647440"/>
                <a:gd name="connsiteX14" fmla="*/ 351441 w 1246407"/>
                <a:gd name="connsiteY14" fmla="*/ 0 h 647440"/>
                <a:gd name="connsiteX15" fmla="*/ 438697 w 1246407"/>
                <a:gd name="connsiteY15" fmla="*/ 83909 h 647440"/>
                <a:gd name="connsiteX16" fmla="*/ 351441 w 1246407"/>
                <a:gd name="connsiteY16" fmla="*/ 169052 h 647440"/>
                <a:gd name="connsiteX17" fmla="*/ 264184 w 1246407"/>
                <a:gd name="connsiteY17" fmla="*/ 83909 h 647440"/>
                <a:gd name="connsiteX18" fmla="*/ 351441 w 1246407"/>
                <a:gd name="connsiteY18" fmla="*/ 0 h 64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6407" h="647440">
                  <a:moveTo>
                    <a:pt x="622738" y="303582"/>
                  </a:moveTo>
                  <a:cubicBezTo>
                    <a:pt x="842747" y="303582"/>
                    <a:pt x="1062756" y="387443"/>
                    <a:pt x="1230559" y="555163"/>
                  </a:cubicBezTo>
                  <a:cubicBezTo>
                    <a:pt x="1251690" y="576362"/>
                    <a:pt x="1251690" y="611278"/>
                    <a:pt x="1230559" y="632476"/>
                  </a:cubicBezTo>
                  <a:cubicBezTo>
                    <a:pt x="1219372" y="642452"/>
                    <a:pt x="1206942" y="647440"/>
                    <a:pt x="1193269" y="647440"/>
                  </a:cubicBezTo>
                  <a:cubicBezTo>
                    <a:pt x="1178354" y="647440"/>
                    <a:pt x="1164681" y="642452"/>
                    <a:pt x="1153494" y="632476"/>
                  </a:cubicBezTo>
                  <a:cubicBezTo>
                    <a:pt x="861391" y="338186"/>
                    <a:pt x="384084" y="338186"/>
                    <a:pt x="91981" y="632476"/>
                  </a:cubicBezTo>
                  <a:cubicBezTo>
                    <a:pt x="70850" y="652428"/>
                    <a:pt x="36046" y="652428"/>
                    <a:pt x="14916" y="632476"/>
                  </a:cubicBezTo>
                  <a:cubicBezTo>
                    <a:pt x="-4972" y="611278"/>
                    <a:pt x="-4972" y="576362"/>
                    <a:pt x="14916" y="555163"/>
                  </a:cubicBezTo>
                  <a:cubicBezTo>
                    <a:pt x="182720" y="387443"/>
                    <a:pt x="402729" y="303582"/>
                    <a:pt x="622738" y="303582"/>
                  </a:cubicBezTo>
                  <a:close/>
                  <a:moveTo>
                    <a:pt x="895253" y="0"/>
                  </a:moveTo>
                  <a:cubicBezTo>
                    <a:pt x="943307" y="0"/>
                    <a:pt x="982509" y="37019"/>
                    <a:pt x="982509" y="83909"/>
                  </a:cubicBezTo>
                  <a:cubicBezTo>
                    <a:pt x="982509" y="130800"/>
                    <a:pt x="943307" y="169052"/>
                    <a:pt x="895253" y="169052"/>
                  </a:cubicBezTo>
                  <a:cubicBezTo>
                    <a:pt x="847198" y="169052"/>
                    <a:pt x="807996" y="130800"/>
                    <a:pt x="807996" y="83909"/>
                  </a:cubicBezTo>
                  <a:cubicBezTo>
                    <a:pt x="807996" y="37019"/>
                    <a:pt x="847198" y="0"/>
                    <a:pt x="895253" y="0"/>
                  </a:cubicBezTo>
                  <a:close/>
                  <a:moveTo>
                    <a:pt x="351441" y="0"/>
                  </a:moveTo>
                  <a:cubicBezTo>
                    <a:pt x="399495" y="0"/>
                    <a:pt x="438697" y="37019"/>
                    <a:pt x="438697" y="83909"/>
                  </a:cubicBezTo>
                  <a:cubicBezTo>
                    <a:pt x="438697" y="130800"/>
                    <a:pt x="399495" y="169052"/>
                    <a:pt x="351441" y="169052"/>
                  </a:cubicBezTo>
                  <a:cubicBezTo>
                    <a:pt x="303386" y="169052"/>
                    <a:pt x="264184" y="130800"/>
                    <a:pt x="264184" y="83909"/>
                  </a:cubicBezTo>
                  <a:cubicBezTo>
                    <a:pt x="264184" y="37019"/>
                    <a:pt x="303386" y="0"/>
                    <a:pt x="351441"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grpSp>
      <p:sp>
        <p:nvSpPr>
          <p:cNvPr id="253" name="Freeform 396">
            <a:extLst>
              <a:ext uri="{FF2B5EF4-FFF2-40B4-BE49-F238E27FC236}">
                <a16:creationId xmlns:a16="http://schemas.microsoft.com/office/drawing/2014/main" id="{F4AD2BCF-AD2F-86D1-2A85-DE255FCAA166}"/>
              </a:ext>
            </a:extLst>
          </p:cNvPr>
          <p:cNvSpPr>
            <a:spLocks noChangeArrowheads="1"/>
          </p:cNvSpPr>
          <p:nvPr/>
        </p:nvSpPr>
        <p:spPr bwMode="auto">
          <a:xfrm>
            <a:off x="1102818" y="3179069"/>
            <a:ext cx="9986360" cy="1606715"/>
          </a:xfrm>
          <a:custGeom>
            <a:avLst/>
            <a:gdLst>
              <a:gd name="T0" fmla="*/ 14042 w 16033"/>
              <a:gd name="T1" fmla="*/ 0 h 2579"/>
              <a:gd name="T2" fmla="*/ 16032 w 16033"/>
              <a:gd name="T3" fmla="*/ 0 h 2579"/>
              <a:gd name="T4" fmla="*/ 16032 w 16033"/>
              <a:gd name="T5" fmla="*/ 0 h 2579"/>
              <a:gd name="T6" fmla="*/ 16032 w 16033"/>
              <a:gd name="T7" fmla="*/ 2578 h 2579"/>
              <a:gd name="T8" fmla="*/ 0 w 16033"/>
              <a:gd name="T9" fmla="*/ 2578 h 2579"/>
              <a:gd name="T10" fmla="*/ 0 w 16033"/>
              <a:gd name="T11" fmla="*/ 0 h 2579"/>
              <a:gd name="T12" fmla="*/ 1991 w 16033"/>
              <a:gd name="T13" fmla="*/ 0 h 2579"/>
            </a:gdLst>
            <a:ahLst/>
            <a:cxnLst>
              <a:cxn ang="0">
                <a:pos x="T0" y="T1"/>
              </a:cxn>
              <a:cxn ang="0">
                <a:pos x="T2" y="T3"/>
              </a:cxn>
              <a:cxn ang="0">
                <a:pos x="T4" y="T5"/>
              </a:cxn>
              <a:cxn ang="0">
                <a:pos x="T6" y="T7"/>
              </a:cxn>
              <a:cxn ang="0">
                <a:pos x="T8" y="T9"/>
              </a:cxn>
              <a:cxn ang="0">
                <a:pos x="T10" y="T11"/>
              </a:cxn>
              <a:cxn ang="0">
                <a:pos x="T12" y="T13"/>
              </a:cxn>
            </a:cxnLst>
            <a:rect l="0" t="0" r="r" b="b"/>
            <a:pathLst>
              <a:path w="16033" h="2579">
                <a:moveTo>
                  <a:pt x="14042" y="0"/>
                </a:moveTo>
                <a:lnTo>
                  <a:pt x="16032" y="0"/>
                </a:lnTo>
                <a:lnTo>
                  <a:pt x="16032" y="0"/>
                </a:lnTo>
                <a:lnTo>
                  <a:pt x="16032" y="2578"/>
                </a:lnTo>
                <a:lnTo>
                  <a:pt x="0" y="2578"/>
                </a:lnTo>
                <a:lnTo>
                  <a:pt x="0" y="0"/>
                </a:lnTo>
                <a:lnTo>
                  <a:pt x="1991" y="0"/>
                </a:lnTo>
              </a:path>
            </a:pathLst>
          </a:custGeom>
          <a:noFill/>
          <a:ln w="63500" cap="flat">
            <a:solidFill>
              <a:srgbClr val="E0EAF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54" name="TextBox 253">
            <a:extLst>
              <a:ext uri="{FF2B5EF4-FFF2-40B4-BE49-F238E27FC236}">
                <a16:creationId xmlns:a16="http://schemas.microsoft.com/office/drawing/2014/main" id="{F56D9A81-33D2-4009-EB6E-ED0001BE15BA}"/>
              </a:ext>
            </a:extLst>
          </p:cNvPr>
          <p:cNvSpPr txBox="1"/>
          <p:nvPr/>
        </p:nvSpPr>
        <p:spPr>
          <a:xfrm>
            <a:off x="762001" y="2692547"/>
            <a:ext cx="1916312" cy="353943"/>
          </a:xfrm>
          <a:prstGeom prst="rect">
            <a:avLst/>
          </a:prstGeom>
          <a:noFill/>
        </p:spPr>
        <p:txBody>
          <a:bodyPr wrap="square" rtlCol="0" anchor="t">
            <a:spAutoFit/>
          </a:bodyPr>
          <a:lstStyle/>
          <a:p>
            <a:pPr algn="ctr"/>
            <a:r>
              <a:rPr lang="en-US" sz="1700" b="1" spc="-15" dirty="0">
                <a:solidFill>
                  <a:srgbClr val="111340"/>
                </a:solidFill>
                <a:latin typeface="Poppins" pitchFamily="2" charset="77"/>
                <a:cs typeface="Poppins" pitchFamily="2" charset="77"/>
              </a:rPr>
              <a:t>DATA 01</a:t>
            </a:r>
          </a:p>
        </p:txBody>
      </p:sp>
      <p:sp>
        <p:nvSpPr>
          <p:cNvPr id="255" name="TextBox 254">
            <a:extLst>
              <a:ext uri="{FF2B5EF4-FFF2-40B4-BE49-F238E27FC236}">
                <a16:creationId xmlns:a16="http://schemas.microsoft.com/office/drawing/2014/main" id="{C767FAAC-DD80-62C6-8EBF-BE7E0713D3A5}"/>
              </a:ext>
            </a:extLst>
          </p:cNvPr>
          <p:cNvSpPr txBox="1"/>
          <p:nvPr/>
        </p:nvSpPr>
        <p:spPr>
          <a:xfrm>
            <a:off x="762000" y="2038919"/>
            <a:ext cx="1916312" cy="661720"/>
          </a:xfrm>
          <a:prstGeom prst="rect">
            <a:avLst/>
          </a:prstGeom>
          <a:noFill/>
        </p:spPr>
        <p:txBody>
          <a:bodyPr wrap="square" rtlCol="0" anchor="b">
            <a:spAutoFit/>
          </a:bodyPr>
          <a:lstStyle/>
          <a:p>
            <a:pPr algn="ctr"/>
            <a:r>
              <a:rPr lang="en-US" sz="3700" b="1" spc="-145" dirty="0">
                <a:solidFill>
                  <a:srgbClr val="FFC927"/>
                </a:solidFill>
                <a:latin typeface="Poppins" pitchFamily="2" charset="77"/>
                <a:cs typeface="Poppins" pitchFamily="2" charset="77"/>
              </a:rPr>
              <a:t>25%</a:t>
            </a:r>
          </a:p>
        </p:txBody>
      </p:sp>
      <p:sp>
        <p:nvSpPr>
          <p:cNvPr id="256" name="TextBox 255">
            <a:extLst>
              <a:ext uri="{FF2B5EF4-FFF2-40B4-BE49-F238E27FC236}">
                <a16:creationId xmlns:a16="http://schemas.microsoft.com/office/drawing/2014/main" id="{28889527-7816-32AF-95C6-C0E3CB70B7FA}"/>
              </a:ext>
            </a:extLst>
          </p:cNvPr>
          <p:cNvSpPr txBox="1"/>
          <p:nvPr/>
        </p:nvSpPr>
        <p:spPr>
          <a:xfrm>
            <a:off x="9513688" y="2692547"/>
            <a:ext cx="1916312" cy="353943"/>
          </a:xfrm>
          <a:prstGeom prst="rect">
            <a:avLst/>
          </a:prstGeom>
          <a:noFill/>
        </p:spPr>
        <p:txBody>
          <a:bodyPr wrap="square" rtlCol="0" anchor="t">
            <a:spAutoFit/>
          </a:bodyPr>
          <a:lstStyle/>
          <a:p>
            <a:pPr algn="ctr"/>
            <a:r>
              <a:rPr lang="en-US" sz="1700" b="1" spc="-15" dirty="0">
                <a:solidFill>
                  <a:srgbClr val="111340"/>
                </a:solidFill>
                <a:latin typeface="Poppins" pitchFamily="2" charset="77"/>
                <a:cs typeface="Poppins" pitchFamily="2" charset="77"/>
              </a:rPr>
              <a:t>DATA 02</a:t>
            </a:r>
          </a:p>
        </p:txBody>
      </p:sp>
      <p:sp>
        <p:nvSpPr>
          <p:cNvPr id="257" name="TextBox 256">
            <a:extLst>
              <a:ext uri="{FF2B5EF4-FFF2-40B4-BE49-F238E27FC236}">
                <a16:creationId xmlns:a16="http://schemas.microsoft.com/office/drawing/2014/main" id="{DF549AC8-F421-C87C-612A-8324691A1C1D}"/>
              </a:ext>
            </a:extLst>
          </p:cNvPr>
          <p:cNvSpPr txBox="1"/>
          <p:nvPr/>
        </p:nvSpPr>
        <p:spPr>
          <a:xfrm>
            <a:off x="9513688" y="2038919"/>
            <a:ext cx="1916312" cy="661720"/>
          </a:xfrm>
          <a:prstGeom prst="rect">
            <a:avLst/>
          </a:prstGeom>
          <a:noFill/>
        </p:spPr>
        <p:txBody>
          <a:bodyPr wrap="square" rtlCol="0" anchor="b">
            <a:spAutoFit/>
          </a:bodyPr>
          <a:lstStyle/>
          <a:p>
            <a:pPr algn="ctr"/>
            <a:r>
              <a:rPr lang="en-US" sz="3700" b="1" spc="-145" dirty="0">
                <a:solidFill>
                  <a:srgbClr val="13BF13"/>
                </a:solidFill>
                <a:latin typeface="Poppins" pitchFamily="2" charset="77"/>
                <a:cs typeface="Poppins" pitchFamily="2" charset="77"/>
              </a:rPr>
              <a:t>97%</a:t>
            </a:r>
          </a:p>
        </p:txBody>
      </p:sp>
      <p:sp>
        <p:nvSpPr>
          <p:cNvPr id="258" name="TextBox 257">
            <a:extLst>
              <a:ext uri="{FF2B5EF4-FFF2-40B4-BE49-F238E27FC236}">
                <a16:creationId xmlns:a16="http://schemas.microsoft.com/office/drawing/2014/main" id="{0D9F5A4E-E80A-649B-B8D2-82B8FAE6E792}"/>
              </a:ext>
            </a:extLst>
          </p:cNvPr>
          <p:cNvSpPr txBox="1"/>
          <p:nvPr/>
        </p:nvSpPr>
        <p:spPr>
          <a:xfrm>
            <a:off x="923449" y="5185882"/>
            <a:ext cx="166460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01</a:t>
            </a:r>
          </a:p>
        </p:txBody>
      </p:sp>
      <p:sp>
        <p:nvSpPr>
          <p:cNvPr id="259" name="TextBox 258">
            <a:extLst>
              <a:ext uri="{FF2B5EF4-FFF2-40B4-BE49-F238E27FC236}">
                <a16:creationId xmlns:a16="http://schemas.microsoft.com/office/drawing/2014/main" id="{4B151BE8-8B47-AB68-A6B4-184731E873B0}"/>
              </a:ext>
            </a:extLst>
          </p:cNvPr>
          <p:cNvSpPr txBox="1"/>
          <p:nvPr/>
        </p:nvSpPr>
        <p:spPr>
          <a:xfrm>
            <a:off x="923449" y="5561213"/>
            <a:ext cx="1664601" cy="1004121"/>
          </a:xfrm>
          <a:prstGeom prst="rect">
            <a:avLst/>
          </a:prstGeom>
          <a:noFill/>
        </p:spPr>
        <p:txBody>
          <a:bodyPr wrap="square" rtlCol="0">
            <a:spAutoFit/>
          </a:bodyPr>
          <a:lstStyle/>
          <a:p>
            <a:pPr>
              <a:lnSpc>
                <a:spcPts val="1800"/>
              </a:lnSpc>
            </a:pPr>
            <a:r>
              <a:rPr lang="en-US" sz="1200" spc="-10" dirty="0">
                <a:solidFill>
                  <a:srgbClr val="747993"/>
                </a:solidFill>
                <a:latin typeface="Poppins" pitchFamily="2" charset="77"/>
                <a:cs typeface="Poppins" pitchFamily="2" charset="77"/>
              </a:rPr>
              <a:t>Make a big impact with our professional slides and charts.</a:t>
            </a:r>
          </a:p>
        </p:txBody>
      </p:sp>
      <p:sp>
        <p:nvSpPr>
          <p:cNvPr id="260" name="TextBox 259">
            <a:extLst>
              <a:ext uri="{FF2B5EF4-FFF2-40B4-BE49-F238E27FC236}">
                <a16:creationId xmlns:a16="http://schemas.microsoft.com/office/drawing/2014/main" id="{F162B84B-0B6B-61C2-D041-06196FD85C8D}"/>
              </a:ext>
            </a:extLst>
          </p:cNvPr>
          <p:cNvSpPr txBox="1"/>
          <p:nvPr/>
        </p:nvSpPr>
        <p:spPr>
          <a:xfrm>
            <a:off x="3096268" y="5185882"/>
            <a:ext cx="166460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02</a:t>
            </a:r>
          </a:p>
        </p:txBody>
      </p:sp>
      <p:sp>
        <p:nvSpPr>
          <p:cNvPr id="261" name="TextBox 260">
            <a:extLst>
              <a:ext uri="{FF2B5EF4-FFF2-40B4-BE49-F238E27FC236}">
                <a16:creationId xmlns:a16="http://schemas.microsoft.com/office/drawing/2014/main" id="{3B21C83C-CA27-9511-A525-B7748FD39B42}"/>
              </a:ext>
            </a:extLst>
          </p:cNvPr>
          <p:cNvSpPr txBox="1"/>
          <p:nvPr/>
        </p:nvSpPr>
        <p:spPr>
          <a:xfrm>
            <a:off x="3096268" y="5561213"/>
            <a:ext cx="1664601" cy="1004121"/>
          </a:xfrm>
          <a:prstGeom prst="rect">
            <a:avLst/>
          </a:prstGeom>
          <a:noFill/>
        </p:spPr>
        <p:txBody>
          <a:bodyPr wrap="square" rtlCol="0">
            <a:spAutoFit/>
          </a:bodyPr>
          <a:lstStyle/>
          <a:p>
            <a:pPr>
              <a:lnSpc>
                <a:spcPts val="1800"/>
              </a:lnSpc>
            </a:pPr>
            <a:r>
              <a:rPr lang="en-US" sz="1200" spc="-10" dirty="0">
                <a:solidFill>
                  <a:srgbClr val="747993"/>
                </a:solidFill>
                <a:latin typeface="Poppins" pitchFamily="2" charset="77"/>
                <a:cs typeface="Poppins" pitchFamily="2" charset="77"/>
              </a:rPr>
              <a:t>Make a big impact with our professional slides and charts.</a:t>
            </a:r>
          </a:p>
        </p:txBody>
      </p:sp>
      <p:sp>
        <p:nvSpPr>
          <p:cNvPr id="262" name="TextBox 261">
            <a:extLst>
              <a:ext uri="{FF2B5EF4-FFF2-40B4-BE49-F238E27FC236}">
                <a16:creationId xmlns:a16="http://schemas.microsoft.com/office/drawing/2014/main" id="{D1ED4E2E-4968-3EBE-993D-774412DA4A2B}"/>
              </a:ext>
            </a:extLst>
          </p:cNvPr>
          <p:cNvSpPr txBox="1"/>
          <p:nvPr/>
        </p:nvSpPr>
        <p:spPr>
          <a:xfrm>
            <a:off x="5269088" y="5185882"/>
            <a:ext cx="166460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03</a:t>
            </a:r>
          </a:p>
        </p:txBody>
      </p:sp>
      <p:sp>
        <p:nvSpPr>
          <p:cNvPr id="263" name="TextBox 262">
            <a:extLst>
              <a:ext uri="{FF2B5EF4-FFF2-40B4-BE49-F238E27FC236}">
                <a16:creationId xmlns:a16="http://schemas.microsoft.com/office/drawing/2014/main" id="{6E16BD3B-CD85-6879-F9A9-3EA60A15EB78}"/>
              </a:ext>
            </a:extLst>
          </p:cNvPr>
          <p:cNvSpPr txBox="1"/>
          <p:nvPr/>
        </p:nvSpPr>
        <p:spPr>
          <a:xfrm>
            <a:off x="5269088" y="5561213"/>
            <a:ext cx="1664601" cy="1004121"/>
          </a:xfrm>
          <a:prstGeom prst="rect">
            <a:avLst/>
          </a:prstGeom>
          <a:noFill/>
        </p:spPr>
        <p:txBody>
          <a:bodyPr wrap="square" rtlCol="0">
            <a:spAutoFit/>
          </a:bodyPr>
          <a:lstStyle/>
          <a:p>
            <a:pPr>
              <a:lnSpc>
                <a:spcPts val="1800"/>
              </a:lnSpc>
            </a:pPr>
            <a:r>
              <a:rPr lang="en-US" sz="1200" spc="-10" dirty="0">
                <a:solidFill>
                  <a:srgbClr val="747993"/>
                </a:solidFill>
                <a:latin typeface="Poppins" pitchFamily="2" charset="77"/>
                <a:cs typeface="Poppins" pitchFamily="2" charset="77"/>
              </a:rPr>
              <a:t>Make a big impact with our professional slides and charts.</a:t>
            </a:r>
          </a:p>
        </p:txBody>
      </p:sp>
      <p:sp>
        <p:nvSpPr>
          <p:cNvPr id="264" name="TextBox 263">
            <a:extLst>
              <a:ext uri="{FF2B5EF4-FFF2-40B4-BE49-F238E27FC236}">
                <a16:creationId xmlns:a16="http://schemas.microsoft.com/office/drawing/2014/main" id="{A4C7DCC2-AF58-0C66-B111-1611B481C789}"/>
              </a:ext>
            </a:extLst>
          </p:cNvPr>
          <p:cNvSpPr txBox="1"/>
          <p:nvPr/>
        </p:nvSpPr>
        <p:spPr>
          <a:xfrm>
            <a:off x="7445021" y="5185882"/>
            <a:ext cx="166460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04</a:t>
            </a:r>
          </a:p>
        </p:txBody>
      </p:sp>
      <p:sp>
        <p:nvSpPr>
          <p:cNvPr id="265" name="TextBox 264">
            <a:extLst>
              <a:ext uri="{FF2B5EF4-FFF2-40B4-BE49-F238E27FC236}">
                <a16:creationId xmlns:a16="http://schemas.microsoft.com/office/drawing/2014/main" id="{2E6CA1CD-0E8B-0C1F-EB6E-58782C95B745}"/>
              </a:ext>
            </a:extLst>
          </p:cNvPr>
          <p:cNvSpPr txBox="1"/>
          <p:nvPr/>
        </p:nvSpPr>
        <p:spPr>
          <a:xfrm>
            <a:off x="7445021" y="5561213"/>
            <a:ext cx="1664601" cy="1004121"/>
          </a:xfrm>
          <a:prstGeom prst="rect">
            <a:avLst/>
          </a:prstGeom>
          <a:noFill/>
        </p:spPr>
        <p:txBody>
          <a:bodyPr wrap="square" rtlCol="0">
            <a:spAutoFit/>
          </a:bodyPr>
          <a:lstStyle/>
          <a:p>
            <a:pPr>
              <a:lnSpc>
                <a:spcPts val="1800"/>
              </a:lnSpc>
            </a:pPr>
            <a:r>
              <a:rPr lang="en-US" sz="1200" spc="-10" dirty="0">
                <a:solidFill>
                  <a:srgbClr val="747993"/>
                </a:solidFill>
                <a:latin typeface="Poppins" pitchFamily="2" charset="77"/>
                <a:cs typeface="Poppins" pitchFamily="2" charset="77"/>
              </a:rPr>
              <a:t>Make a big impact with our professional slides and charts.</a:t>
            </a:r>
          </a:p>
        </p:txBody>
      </p:sp>
      <p:sp>
        <p:nvSpPr>
          <p:cNvPr id="266" name="TextBox 265">
            <a:extLst>
              <a:ext uri="{FF2B5EF4-FFF2-40B4-BE49-F238E27FC236}">
                <a16:creationId xmlns:a16="http://schemas.microsoft.com/office/drawing/2014/main" id="{A1FB3316-5E12-0991-AD12-FF7384EFC738}"/>
              </a:ext>
            </a:extLst>
          </p:cNvPr>
          <p:cNvSpPr txBox="1"/>
          <p:nvPr/>
        </p:nvSpPr>
        <p:spPr>
          <a:xfrm>
            <a:off x="9620954" y="5185882"/>
            <a:ext cx="166460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05</a:t>
            </a:r>
          </a:p>
        </p:txBody>
      </p:sp>
      <p:sp>
        <p:nvSpPr>
          <p:cNvPr id="267" name="TextBox 266">
            <a:extLst>
              <a:ext uri="{FF2B5EF4-FFF2-40B4-BE49-F238E27FC236}">
                <a16:creationId xmlns:a16="http://schemas.microsoft.com/office/drawing/2014/main" id="{F9AE517C-C0AC-72A0-7D23-1C3127F52F13}"/>
              </a:ext>
            </a:extLst>
          </p:cNvPr>
          <p:cNvSpPr txBox="1"/>
          <p:nvPr/>
        </p:nvSpPr>
        <p:spPr>
          <a:xfrm>
            <a:off x="9620954" y="5561213"/>
            <a:ext cx="1664601" cy="1004121"/>
          </a:xfrm>
          <a:prstGeom prst="rect">
            <a:avLst/>
          </a:prstGeom>
          <a:noFill/>
        </p:spPr>
        <p:txBody>
          <a:bodyPr wrap="square" rtlCol="0">
            <a:spAutoFit/>
          </a:bodyPr>
          <a:lstStyle/>
          <a:p>
            <a:pPr>
              <a:lnSpc>
                <a:spcPts val="1800"/>
              </a:lnSpc>
            </a:pPr>
            <a:r>
              <a:rPr lang="en-US" sz="1200" spc="-10" dirty="0">
                <a:solidFill>
                  <a:srgbClr val="747993"/>
                </a:solidFill>
                <a:latin typeface="Poppins" pitchFamily="2" charset="77"/>
                <a:cs typeface="Poppins" pitchFamily="2" charset="77"/>
              </a:rPr>
              <a:t>Make a big impact with our professional slides and charts.</a:t>
            </a:r>
          </a:p>
        </p:txBody>
      </p:sp>
      <p:sp>
        <p:nvSpPr>
          <p:cNvPr id="268" name="TextBox 267">
            <a:extLst>
              <a:ext uri="{FF2B5EF4-FFF2-40B4-BE49-F238E27FC236}">
                <a16:creationId xmlns:a16="http://schemas.microsoft.com/office/drawing/2014/main" id="{B6A7B6B2-BA75-7688-AE8A-27E548D56D0F}"/>
              </a:ext>
            </a:extLst>
          </p:cNvPr>
          <p:cNvSpPr txBox="1"/>
          <p:nvPr/>
        </p:nvSpPr>
        <p:spPr>
          <a:xfrm>
            <a:off x="762001" y="183402"/>
            <a:ext cx="10668000" cy="661720"/>
          </a:xfrm>
          <a:prstGeom prst="rect">
            <a:avLst/>
          </a:prstGeom>
          <a:noFill/>
        </p:spPr>
        <p:txBody>
          <a:bodyPr wrap="square" rtlCol="0" anchor="b">
            <a:spAutoFit/>
          </a:bodyPr>
          <a:lstStyle/>
          <a:p>
            <a:pPr algn="ctr"/>
            <a:r>
              <a:rPr lang="en-US" sz="3700" b="1" spc="-145" dirty="0">
                <a:solidFill>
                  <a:srgbClr val="111340"/>
                </a:solidFill>
                <a:latin typeface="Poppins" pitchFamily="2" charset="77"/>
                <a:cs typeface="Poppins" pitchFamily="2" charset="77"/>
              </a:rPr>
              <a:t>SMILE RATING INFOGRAPHIC</a:t>
            </a:r>
          </a:p>
        </p:txBody>
      </p:sp>
    </p:spTree>
    <p:extLst>
      <p:ext uri="{BB962C8B-B14F-4D97-AF65-F5344CB8AC3E}">
        <p14:creationId xmlns:p14="http://schemas.microsoft.com/office/powerpoint/2010/main" val="4310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9600000">
                                      <p:cBhvr>
                                        <p:cTn id="6" dur="2000" fill="hold"/>
                                        <p:tgtEl>
                                          <p:spTgt spid="1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73511-A81E-C042-84B2-5D44FA6FA8BF}"/>
              </a:ext>
            </a:extLst>
          </p:cNvPr>
          <p:cNvSpPr txBox="1"/>
          <p:nvPr/>
        </p:nvSpPr>
        <p:spPr>
          <a:xfrm>
            <a:off x="2784039" y="277455"/>
            <a:ext cx="6623929" cy="600164"/>
          </a:xfrm>
          <a:prstGeom prst="rect">
            <a:avLst/>
          </a:prstGeom>
          <a:noFill/>
        </p:spPr>
        <p:txBody>
          <a:bodyPr wrap="none" rtlCol="0">
            <a:spAutoFit/>
          </a:bodyPr>
          <a:lstStyle/>
          <a:p>
            <a:pPr algn="ctr"/>
            <a:r>
              <a:rPr lang="en-US" sz="3300" b="1" dirty="0">
                <a:latin typeface="Montserrat" pitchFamily="2" charset="77"/>
                <a:ea typeface="Roboto" panose="02000000000000000000" pitchFamily="2" charset="0"/>
              </a:rPr>
              <a:t>6-STAGE PYRAMID DIAGRAM</a:t>
            </a:r>
          </a:p>
        </p:txBody>
      </p:sp>
      <p:sp>
        <p:nvSpPr>
          <p:cNvPr id="3" name="Rectangle 2">
            <a:extLst>
              <a:ext uri="{FF2B5EF4-FFF2-40B4-BE49-F238E27FC236}">
                <a16:creationId xmlns:a16="http://schemas.microsoft.com/office/drawing/2014/main" id="{758D799E-0026-8B4E-A4AD-8EBA258E0706}"/>
              </a:ext>
            </a:extLst>
          </p:cNvPr>
          <p:cNvSpPr/>
          <p:nvPr/>
        </p:nvSpPr>
        <p:spPr>
          <a:xfrm>
            <a:off x="5348074" y="1073550"/>
            <a:ext cx="14986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TextBox 3">
            <a:extLst>
              <a:ext uri="{FF2B5EF4-FFF2-40B4-BE49-F238E27FC236}">
                <a16:creationId xmlns:a16="http://schemas.microsoft.com/office/drawing/2014/main" id="{4306509E-5402-9D45-BB09-0EE08B3D83DC}"/>
              </a:ext>
            </a:extLst>
          </p:cNvPr>
          <p:cNvSpPr txBox="1"/>
          <p:nvPr/>
        </p:nvSpPr>
        <p:spPr>
          <a:xfrm>
            <a:off x="4715522" y="774928"/>
            <a:ext cx="2768707" cy="292388"/>
          </a:xfrm>
          <a:prstGeom prst="rect">
            <a:avLst/>
          </a:prstGeom>
          <a:noFill/>
        </p:spPr>
        <p:txBody>
          <a:bodyPr wrap="none" rtlCol="0">
            <a:spAutoFit/>
          </a:bodyPr>
          <a:lstStyle/>
          <a:p>
            <a:pPr algn="ctr"/>
            <a:r>
              <a:rPr lang="en-US" sz="1300" spc="300" dirty="0">
                <a:solidFill>
                  <a:schemeClr val="tx1">
                    <a:lumMod val="25000"/>
                    <a:lumOff val="75000"/>
                  </a:schemeClr>
                </a:solidFill>
                <a:latin typeface="Montserrat Medium" pitchFamily="2" charset="77"/>
              </a:rPr>
              <a:t>YOUR SUBTITLE HERE</a:t>
            </a:r>
          </a:p>
        </p:txBody>
      </p:sp>
      <p:sp>
        <p:nvSpPr>
          <p:cNvPr id="26" name="Freeform 5">
            <a:extLst>
              <a:ext uri="{FF2B5EF4-FFF2-40B4-BE49-F238E27FC236}">
                <a16:creationId xmlns:a16="http://schemas.microsoft.com/office/drawing/2014/main" id="{FAB98A49-3A67-1E49-B57C-B99B2D19FDBC}"/>
              </a:ext>
            </a:extLst>
          </p:cNvPr>
          <p:cNvSpPr>
            <a:spLocks/>
          </p:cNvSpPr>
          <p:nvPr/>
        </p:nvSpPr>
        <p:spPr bwMode="auto">
          <a:xfrm>
            <a:off x="3879664" y="3239722"/>
            <a:ext cx="4425559" cy="2400886"/>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27" name="Freeform 6">
            <a:extLst>
              <a:ext uri="{FF2B5EF4-FFF2-40B4-BE49-F238E27FC236}">
                <a16:creationId xmlns:a16="http://schemas.microsoft.com/office/drawing/2014/main" id="{187D1AF2-2BC7-CB43-A301-EB029A35232D}"/>
              </a:ext>
            </a:extLst>
          </p:cNvPr>
          <p:cNvSpPr>
            <a:spLocks/>
          </p:cNvSpPr>
          <p:nvPr/>
        </p:nvSpPr>
        <p:spPr bwMode="auto">
          <a:xfrm>
            <a:off x="6092444" y="4441963"/>
            <a:ext cx="2212781" cy="1843794"/>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schemeClr>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28" name="Freeform 7">
            <a:extLst>
              <a:ext uri="{FF2B5EF4-FFF2-40B4-BE49-F238E27FC236}">
                <a16:creationId xmlns:a16="http://schemas.microsoft.com/office/drawing/2014/main" id="{AB758B2C-C7AC-D448-895E-1FA32344DB33}"/>
              </a:ext>
            </a:extLst>
          </p:cNvPr>
          <p:cNvSpPr>
            <a:spLocks/>
          </p:cNvSpPr>
          <p:nvPr/>
        </p:nvSpPr>
        <p:spPr bwMode="auto">
          <a:xfrm>
            <a:off x="3879664" y="4441963"/>
            <a:ext cx="2212781" cy="1843794"/>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23" name="Freeform 5">
            <a:extLst>
              <a:ext uri="{FF2B5EF4-FFF2-40B4-BE49-F238E27FC236}">
                <a16:creationId xmlns:a16="http://schemas.microsoft.com/office/drawing/2014/main" id="{66205910-EFF3-1341-B307-EE9CD148E16C}"/>
              </a:ext>
            </a:extLst>
          </p:cNvPr>
          <p:cNvSpPr>
            <a:spLocks/>
          </p:cNvSpPr>
          <p:nvPr/>
        </p:nvSpPr>
        <p:spPr bwMode="auto">
          <a:xfrm>
            <a:off x="4253313" y="2902011"/>
            <a:ext cx="3678259" cy="199547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24" name="Freeform 6">
            <a:extLst>
              <a:ext uri="{FF2B5EF4-FFF2-40B4-BE49-F238E27FC236}">
                <a16:creationId xmlns:a16="http://schemas.microsoft.com/office/drawing/2014/main" id="{10267463-C843-BD43-B96A-F71EF5950F51}"/>
              </a:ext>
            </a:extLst>
          </p:cNvPr>
          <p:cNvSpPr>
            <a:spLocks/>
          </p:cNvSpPr>
          <p:nvPr/>
        </p:nvSpPr>
        <p:spPr bwMode="auto">
          <a:xfrm>
            <a:off x="6092444" y="3901241"/>
            <a:ext cx="1839131" cy="1532451"/>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25" name="Freeform 7">
            <a:extLst>
              <a:ext uri="{FF2B5EF4-FFF2-40B4-BE49-F238E27FC236}">
                <a16:creationId xmlns:a16="http://schemas.microsoft.com/office/drawing/2014/main" id="{3D0294CA-CBEB-ED4E-9633-3C56084F62EA}"/>
              </a:ext>
            </a:extLst>
          </p:cNvPr>
          <p:cNvSpPr>
            <a:spLocks/>
          </p:cNvSpPr>
          <p:nvPr/>
        </p:nvSpPr>
        <p:spPr bwMode="auto">
          <a:xfrm>
            <a:off x="4253313" y="3901241"/>
            <a:ext cx="1839131" cy="1532451"/>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20" name="Freeform 19">
            <a:extLst>
              <a:ext uri="{FF2B5EF4-FFF2-40B4-BE49-F238E27FC236}">
                <a16:creationId xmlns:a16="http://schemas.microsoft.com/office/drawing/2014/main" id="{43EDFCDD-01EB-0C4D-947F-7674D9BFE605}"/>
              </a:ext>
            </a:extLst>
          </p:cNvPr>
          <p:cNvSpPr>
            <a:spLocks/>
          </p:cNvSpPr>
          <p:nvPr/>
        </p:nvSpPr>
        <p:spPr bwMode="auto">
          <a:xfrm>
            <a:off x="4607094" y="2613743"/>
            <a:ext cx="2970700" cy="1613107"/>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21" name="Freeform 20">
            <a:extLst>
              <a:ext uri="{FF2B5EF4-FFF2-40B4-BE49-F238E27FC236}">
                <a16:creationId xmlns:a16="http://schemas.microsoft.com/office/drawing/2014/main" id="{0CC4C8D8-99CB-7645-8457-54CB63D46B35}"/>
              </a:ext>
            </a:extLst>
          </p:cNvPr>
          <p:cNvSpPr>
            <a:spLocks/>
          </p:cNvSpPr>
          <p:nvPr/>
        </p:nvSpPr>
        <p:spPr bwMode="auto">
          <a:xfrm>
            <a:off x="6090476" y="3420295"/>
            <a:ext cx="1487320" cy="1338282"/>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22" name="Freeform 21">
            <a:extLst>
              <a:ext uri="{FF2B5EF4-FFF2-40B4-BE49-F238E27FC236}">
                <a16:creationId xmlns:a16="http://schemas.microsoft.com/office/drawing/2014/main" id="{3B7F51D7-6FDB-B44D-BF7D-746873B5577D}"/>
              </a:ext>
            </a:extLst>
          </p:cNvPr>
          <p:cNvSpPr>
            <a:spLocks/>
          </p:cNvSpPr>
          <p:nvPr/>
        </p:nvSpPr>
        <p:spPr bwMode="auto">
          <a:xfrm>
            <a:off x="4607094" y="3420295"/>
            <a:ext cx="1483381" cy="1338282"/>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schemeClr>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17" name="Freeform 11">
            <a:extLst>
              <a:ext uri="{FF2B5EF4-FFF2-40B4-BE49-F238E27FC236}">
                <a16:creationId xmlns:a16="http://schemas.microsoft.com/office/drawing/2014/main" id="{C60FCD01-A08F-AD47-A07B-3B26E2CB2637}"/>
              </a:ext>
            </a:extLst>
          </p:cNvPr>
          <p:cNvSpPr>
            <a:spLocks/>
          </p:cNvSpPr>
          <p:nvPr/>
        </p:nvSpPr>
        <p:spPr bwMode="auto">
          <a:xfrm>
            <a:off x="5042263" y="2486786"/>
            <a:ext cx="2100362" cy="1141124"/>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18" name="Freeform 12">
            <a:extLst>
              <a:ext uri="{FF2B5EF4-FFF2-40B4-BE49-F238E27FC236}">
                <a16:creationId xmlns:a16="http://schemas.microsoft.com/office/drawing/2014/main" id="{025E01A1-48F7-0C4D-BEFE-0952A67EE5BE}"/>
              </a:ext>
            </a:extLst>
          </p:cNvPr>
          <p:cNvSpPr>
            <a:spLocks/>
          </p:cNvSpPr>
          <p:nvPr/>
        </p:nvSpPr>
        <p:spPr bwMode="auto">
          <a:xfrm>
            <a:off x="6091132" y="3057347"/>
            <a:ext cx="1051495" cy="1030597"/>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9" name="Freeform 13">
            <a:extLst>
              <a:ext uri="{FF2B5EF4-FFF2-40B4-BE49-F238E27FC236}">
                <a16:creationId xmlns:a16="http://schemas.microsoft.com/office/drawing/2014/main" id="{678909F8-4278-F549-8B21-EDD39FAD7EF9}"/>
              </a:ext>
            </a:extLst>
          </p:cNvPr>
          <p:cNvSpPr>
            <a:spLocks/>
          </p:cNvSpPr>
          <p:nvPr/>
        </p:nvSpPr>
        <p:spPr bwMode="auto">
          <a:xfrm>
            <a:off x="5042263" y="3057347"/>
            <a:ext cx="1048870" cy="1030597"/>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schemeClr>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14" name="Freeform 14">
            <a:extLst>
              <a:ext uri="{FF2B5EF4-FFF2-40B4-BE49-F238E27FC236}">
                <a16:creationId xmlns:a16="http://schemas.microsoft.com/office/drawing/2014/main" id="{219E39DE-4949-4F47-ABF2-C60623F2550D}"/>
              </a:ext>
            </a:extLst>
          </p:cNvPr>
          <p:cNvSpPr>
            <a:spLocks/>
          </p:cNvSpPr>
          <p:nvPr/>
        </p:nvSpPr>
        <p:spPr bwMode="auto">
          <a:xfrm>
            <a:off x="5350753" y="2223909"/>
            <a:ext cx="1483380" cy="805060"/>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15" name="Freeform 15">
            <a:extLst>
              <a:ext uri="{FF2B5EF4-FFF2-40B4-BE49-F238E27FC236}">
                <a16:creationId xmlns:a16="http://schemas.microsoft.com/office/drawing/2014/main" id="{653D367C-8DAA-9F4A-A7A7-25A0593825D6}"/>
              </a:ext>
            </a:extLst>
          </p:cNvPr>
          <p:cNvSpPr>
            <a:spLocks/>
          </p:cNvSpPr>
          <p:nvPr/>
        </p:nvSpPr>
        <p:spPr bwMode="auto">
          <a:xfrm>
            <a:off x="6092445" y="2628679"/>
            <a:ext cx="741691" cy="839413"/>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schemeClr>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16" name="Freeform 16">
            <a:extLst>
              <a:ext uri="{FF2B5EF4-FFF2-40B4-BE49-F238E27FC236}">
                <a16:creationId xmlns:a16="http://schemas.microsoft.com/office/drawing/2014/main" id="{AB5E144E-85FD-6147-9C24-012ED7CA718B}"/>
              </a:ext>
            </a:extLst>
          </p:cNvPr>
          <p:cNvSpPr>
            <a:spLocks/>
          </p:cNvSpPr>
          <p:nvPr/>
        </p:nvSpPr>
        <p:spPr bwMode="auto">
          <a:xfrm>
            <a:off x="5350753" y="2628679"/>
            <a:ext cx="741691" cy="839413"/>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endParaRPr lang="en-US" sz="3599"/>
          </a:p>
        </p:txBody>
      </p:sp>
      <p:sp>
        <p:nvSpPr>
          <p:cNvPr id="12" name="Freeform 17">
            <a:extLst>
              <a:ext uri="{FF2B5EF4-FFF2-40B4-BE49-F238E27FC236}">
                <a16:creationId xmlns:a16="http://schemas.microsoft.com/office/drawing/2014/main" id="{6E779CA3-F217-2441-B93C-32E53FCCAD44}"/>
              </a:ext>
            </a:extLst>
          </p:cNvPr>
          <p:cNvSpPr>
            <a:spLocks/>
          </p:cNvSpPr>
          <p:nvPr/>
        </p:nvSpPr>
        <p:spPr bwMode="auto">
          <a:xfrm>
            <a:off x="5495154" y="1969994"/>
            <a:ext cx="1194582" cy="940978"/>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schemeClr>
          </a:solidFill>
          <a:ln>
            <a:noFill/>
          </a:ln>
        </p:spPr>
        <p:txBody>
          <a:bodyPr vert="horz" wrap="square" lIns="91416" tIns="45708" rIns="91416" bIns="45708" numCol="1" anchor="t" anchorCtr="0" compatLnSpc="1">
            <a:prstTxWarp prst="textNoShape">
              <a:avLst/>
            </a:prstTxWarp>
          </a:bodyPr>
          <a:lstStyle/>
          <a:p>
            <a:endParaRPr lang="en-US" sz="3599" dirty="0"/>
          </a:p>
        </p:txBody>
      </p:sp>
      <p:sp>
        <p:nvSpPr>
          <p:cNvPr id="13" name="Freeform 18">
            <a:extLst>
              <a:ext uri="{FF2B5EF4-FFF2-40B4-BE49-F238E27FC236}">
                <a16:creationId xmlns:a16="http://schemas.microsoft.com/office/drawing/2014/main" id="{0B76C8AF-ABB1-384F-9620-ABA661B34B03}"/>
              </a:ext>
            </a:extLst>
          </p:cNvPr>
          <p:cNvSpPr>
            <a:spLocks/>
          </p:cNvSpPr>
          <p:nvPr/>
        </p:nvSpPr>
        <p:spPr bwMode="auto">
          <a:xfrm>
            <a:off x="5495154" y="1969994"/>
            <a:ext cx="595978" cy="940978"/>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schemeClr>
          </a:solidFill>
          <a:ln>
            <a:noFill/>
          </a:ln>
        </p:spPr>
        <p:txBody>
          <a:bodyPr vert="horz" wrap="square" lIns="91416" tIns="45708" rIns="91416" bIns="45708" numCol="1" anchor="t" anchorCtr="0" compatLnSpc="1">
            <a:prstTxWarp prst="textNoShape">
              <a:avLst/>
            </a:prstTxWarp>
          </a:bodyPr>
          <a:lstStyle/>
          <a:p>
            <a:endParaRPr lang="en-US" sz="3599"/>
          </a:p>
        </p:txBody>
      </p:sp>
      <p:cxnSp>
        <p:nvCxnSpPr>
          <p:cNvPr id="29" name="Straight Arrow Connector 28">
            <a:extLst>
              <a:ext uri="{FF2B5EF4-FFF2-40B4-BE49-F238E27FC236}">
                <a16:creationId xmlns:a16="http://schemas.microsoft.com/office/drawing/2014/main" id="{C4B63652-A56C-B34A-8D15-61BB10242EFA}"/>
              </a:ext>
            </a:extLst>
          </p:cNvPr>
          <p:cNvCxnSpPr>
            <a:cxnSpLocks/>
          </p:cNvCxnSpPr>
          <p:nvPr/>
        </p:nvCxnSpPr>
        <p:spPr>
          <a:xfrm>
            <a:off x="6093735" y="1971106"/>
            <a:ext cx="1143000"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9DF1DCA-33A5-6B49-A0AA-3775AC8DA433}"/>
              </a:ext>
            </a:extLst>
          </p:cNvPr>
          <p:cNvCxnSpPr>
            <a:cxnSpLocks/>
          </p:cNvCxnSpPr>
          <p:nvPr/>
        </p:nvCxnSpPr>
        <p:spPr>
          <a:xfrm>
            <a:off x="7127671" y="3071430"/>
            <a:ext cx="1143000"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12BCA48-516F-7F40-9F29-4207E03438ED}"/>
              </a:ext>
            </a:extLst>
          </p:cNvPr>
          <p:cNvCxnSpPr>
            <a:cxnSpLocks/>
          </p:cNvCxnSpPr>
          <p:nvPr/>
        </p:nvCxnSpPr>
        <p:spPr>
          <a:xfrm>
            <a:off x="7921828" y="3918378"/>
            <a:ext cx="1143000"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5E13E5C-7DE9-C748-BAE1-839D761B36B8}"/>
              </a:ext>
            </a:extLst>
          </p:cNvPr>
          <p:cNvCxnSpPr>
            <a:cxnSpLocks/>
          </p:cNvCxnSpPr>
          <p:nvPr/>
        </p:nvCxnSpPr>
        <p:spPr>
          <a:xfrm rot="10800000">
            <a:off x="2743040" y="4444927"/>
            <a:ext cx="1143000"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5BFD5C0-D20A-9348-8C54-1D6269FA89B4}"/>
              </a:ext>
            </a:extLst>
          </p:cNvPr>
          <p:cNvCxnSpPr>
            <a:cxnSpLocks/>
          </p:cNvCxnSpPr>
          <p:nvPr/>
        </p:nvCxnSpPr>
        <p:spPr>
          <a:xfrm rot="10800000">
            <a:off x="3474274" y="3425756"/>
            <a:ext cx="1143000"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5FB7420-5594-914B-8ABE-138D55118433}"/>
              </a:ext>
            </a:extLst>
          </p:cNvPr>
          <p:cNvCxnSpPr>
            <a:cxnSpLocks/>
          </p:cNvCxnSpPr>
          <p:nvPr/>
        </p:nvCxnSpPr>
        <p:spPr>
          <a:xfrm rot="10800000">
            <a:off x="4200480" y="2646730"/>
            <a:ext cx="1143000"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7" name="Subtitle 2">
            <a:extLst>
              <a:ext uri="{FF2B5EF4-FFF2-40B4-BE49-F238E27FC236}">
                <a16:creationId xmlns:a16="http://schemas.microsoft.com/office/drawing/2014/main" id="{FDAF9BC9-7CBE-E64A-A48C-8BD82AC03FA3}"/>
              </a:ext>
            </a:extLst>
          </p:cNvPr>
          <p:cNvSpPr txBox="1">
            <a:spLocks/>
          </p:cNvSpPr>
          <p:nvPr/>
        </p:nvSpPr>
        <p:spPr>
          <a:xfrm>
            <a:off x="7287026" y="1990419"/>
            <a:ext cx="2443509" cy="5517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consists of marketing products and</a:t>
            </a:r>
          </a:p>
        </p:txBody>
      </p:sp>
      <p:sp>
        <p:nvSpPr>
          <p:cNvPr id="48" name="TextBox 47">
            <a:extLst>
              <a:ext uri="{FF2B5EF4-FFF2-40B4-BE49-F238E27FC236}">
                <a16:creationId xmlns:a16="http://schemas.microsoft.com/office/drawing/2014/main" id="{57877D88-BF4C-4D43-8D4B-DB907B72F20F}"/>
              </a:ext>
            </a:extLst>
          </p:cNvPr>
          <p:cNvSpPr txBox="1"/>
          <p:nvPr/>
        </p:nvSpPr>
        <p:spPr>
          <a:xfrm>
            <a:off x="7362127" y="1687510"/>
            <a:ext cx="1217000" cy="338554"/>
          </a:xfrm>
          <a:prstGeom prst="rect">
            <a:avLst/>
          </a:prstGeom>
          <a:noFill/>
        </p:spPr>
        <p:txBody>
          <a:bodyPr wrap="none" rtlCol="0" anchor="ctr" anchorCtr="0">
            <a:spAutoFit/>
          </a:bodyPr>
          <a:lstStyle/>
          <a:p>
            <a:r>
              <a:rPr lang="en-US" sz="1600" b="1" dirty="0">
                <a:solidFill>
                  <a:schemeClr val="tx2"/>
                </a:solidFill>
                <a:latin typeface="Montserrat" pitchFamily="2" charset="77"/>
                <a:ea typeface="League Spartan" charset="0"/>
                <a:cs typeface="Poppins" pitchFamily="2" charset="77"/>
              </a:rPr>
              <a:t>Your Title</a:t>
            </a:r>
          </a:p>
        </p:txBody>
      </p:sp>
      <p:sp>
        <p:nvSpPr>
          <p:cNvPr id="49" name="Subtitle 2">
            <a:extLst>
              <a:ext uri="{FF2B5EF4-FFF2-40B4-BE49-F238E27FC236}">
                <a16:creationId xmlns:a16="http://schemas.microsoft.com/office/drawing/2014/main" id="{8886B956-599B-D043-B70C-8967B2C3BCE8}"/>
              </a:ext>
            </a:extLst>
          </p:cNvPr>
          <p:cNvSpPr txBox="1">
            <a:spLocks/>
          </p:cNvSpPr>
          <p:nvPr/>
        </p:nvSpPr>
        <p:spPr>
          <a:xfrm>
            <a:off x="8305222" y="3071430"/>
            <a:ext cx="2443509" cy="5517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consists of marketing products and</a:t>
            </a:r>
          </a:p>
        </p:txBody>
      </p:sp>
      <p:sp>
        <p:nvSpPr>
          <p:cNvPr id="50" name="TextBox 49">
            <a:extLst>
              <a:ext uri="{FF2B5EF4-FFF2-40B4-BE49-F238E27FC236}">
                <a16:creationId xmlns:a16="http://schemas.microsoft.com/office/drawing/2014/main" id="{4E389DE6-EE5A-644B-A2D6-0A6C702F7B48}"/>
              </a:ext>
            </a:extLst>
          </p:cNvPr>
          <p:cNvSpPr txBox="1"/>
          <p:nvPr/>
        </p:nvSpPr>
        <p:spPr>
          <a:xfrm>
            <a:off x="8380323" y="2768521"/>
            <a:ext cx="1217000" cy="338554"/>
          </a:xfrm>
          <a:prstGeom prst="rect">
            <a:avLst/>
          </a:prstGeom>
          <a:noFill/>
        </p:spPr>
        <p:txBody>
          <a:bodyPr wrap="none" rtlCol="0" anchor="ctr" anchorCtr="0">
            <a:spAutoFit/>
          </a:bodyPr>
          <a:lstStyle/>
          <a:p>
            <a:r>
              <a:rPr lang="en-US" sz="1600" b="1" dirty="0">
                <a:solidFill>
                  <a:schemeClr val="tx2"/>
                </a:solidFill>
                <a:latin typeface="Montserrat" pitchFamily="2" charset="77"/>
                <a:ea typeface="League Spartan" charset="0"/>
                <a:cs typeface="Poppins" pitchFamily="2" charset="77"/>
              </a:rPr>
              <a:t>Your Title</a:t>
            </a:r>
          </a:p>
        </p:txBody>
      </p:sp>
      <p:sp>
        <p:nvSpPr>
          <p:cNvPr id="51" name="Subtitle 2">
            <a:extLst>
              <a:ext uri="{FF2B5EF4-FFF2-40B4-BE49-F238E27FC236}">
                <a16:creationId xmlns:a16="http://schemas.microsoft.com/office/drawing/2014/main" id="{2A86B0E9-D9B9-9649-A786-8D6CFF162EA8}"/>
              </a:ext>
            </a:extLst>
          </p:cNvPr>
          <p:cNvSpPr txBox="1">
            <a:spLocks/>
          </p:cNvSpPr>
          <p:nvPr/>
        </p:nvSpPr>
        <p:spPr>
          <a:xfrm>
            <a:off x="9125492" y="4143859"/>
            <a:ext cx="2443509" cy="5517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consists of marketing products and</a:t>
            </a:r>
          </a:p>
        </p:txBody>
      </p:sp>
      <p:sp>
        <p:nvSpPr>
          <p:cNvPr id="52" name="TextBox 51">
            <a:extLst>
              <a:ext uri="{FF2B5EF4-FFF2-40B4-BE49-F238E27FC236}">
                <a16:creationId xmlns:a16="http://schemas.microsoft.com/office/drawing/2014/main" id="{B63C9FC6-3341-FE40-9000-872F5538D92A}"/>
              </a:ext>
            </a:extLst>
          </p:cNvPr>
          <p:cNvSpPr txBox="1"/>
          <p:nvPr/>
        </p:nvSpPr>
        <p:spPr>
          <a:xfrm>
            <a:off x="9200594" y="3840950"/>
            <a:ext cx="1217000" cy="338554"/>
          </a:xfrm>
          <a:prstGeom prst="rect">
            <a:avLst/>
          </a:prstGeom>
          <a:noFill/>
        </p:spPr>
        <p:txBody>
          <a:bodyPr wrap="none" rtlCol="0" anchor="ctr" anchorCtr="0">
            <a:spAutoFit/>
          </a:bodyPr>
          <a:lstStyle/>
          <a:p>
            <a:r>
              <a:rPr lang="en-US" sz="1600" b="1" dirty="0">
                <a:solidFill>
                  <a:schemeClr val="tx2"/>
                </a:solidFill>
                <a:latin typeface="Montserrat" pitchFamily="2" charset="77"/>
                <a:ea typeface="League Spartan" charset="0"/>
                <a:cs typeface="Poppins" pitchFamily="2" charset="77"/>
              </a:rPr>
              <a:t>Your Title</a:t>
            </a:r>
          </a:p>
        </p:txBody>
      </p:sp>
      <p:sp>
        <p:nvSpPr>
          <p:cNvPr id="53" name="Subtitle 2">
            <a:extLst>
              <a:ext uri="{FF2B5EF4-FFF2-40B4-BE49-F238E27FC236}">
                <a16:creationId xmlns:a16="http://schemas.microsoft.com/office/drawing/2014/main" id="{5392F733-4703-144E-9462-04FD73719F89}"/>
              </a:ext>
            </a:extLst>
          </p:cNvPr>
          <p:cNvSpPr txBox="1">
            <a:spLocks/>
          </p:cNvSpPr>
          <p:nvPr/>
        </p:nvSpPr>
        <p:spPr>
          <a:xfrm>
            <a:off x="299531" y="4637959"/>
            <a:ext cx="2443509" cy="5517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consists of marketing products and</a:t>
            </a:r>
          </a:p>
        </p:txBody>
      </p:sp>
      <p:sp>
        <p:nvSpPr>
          <p:cNvPr id="54" name="TextBox 53">
            <a:extLst>
              <a:ext uri="{FF2B5EF4-FFF2-40B4-BE49-F238E27FC236}">
                <a16:creationId xmlns:a16="http://schemas.microsoft.com/office/drawing/2014/main" id="{F60BC52A-5BD8-BF4A-A30A-691AB7F51806}"/>
              </a:ext>
            </a:extLst>
          </p:cNvPr>
          <p:cNvSpPr txBox="1"/>
          <p:nvPr/>
        </p:nvSpPr>
        <p:spPr>
          <a:xfrm>
            <a:off x="1490401" y="4335049"/>
            <a:ext cx="1217000" cy="338554"/>
          </a:xfrm>
          <a:prstGeom prst="rect">
            <a:avLst/>
          </a:prstGeom>
          <a:noFill/>
        </p:spPr>
        <p:txBody>
          <a:bodyPr wrap="none" rtlCol="0" anchor="ctr" anchorCtr="0">
            <a:spAutoFit/>
          </a:bodyPr>
          <a:lstStyle/>
          <a:p>
            <a:pPr algn="r"/>
            <a:r>
              <a:rPr lang="en-US" sz="1600" b="1" dirty="0">
                <a:solidFill>
                  <a:schemeClr val="tx2"/>
                </a:solidFill>
                <a:latin typeface="Montserrat" pitchFamily="2" charset="77"/>
                <a:ea typeface="League Spartan" charset="0"/>
                <a:cs typeface="Poppins" pitchFamily="2" charset="77"/>
              </a:rPr>
              <a:t>Your Title</a:t>
            </a:r>
          </a:p>
        </p:txBody>
      </p:sp>
      <p:sp>
        <p:nvSpPr>
          <p:cNvPr id="55" name="Subtitle 2">
            <a:extLst>
              <a:ext uri="{FF2B5EF4-FFF2-40B4-BE49-F238E27FC236}">
                <a16:creationId xmlns:a16="http://schemas.microsoft.com/office/drawing/2014/main" id="{EAB84FB3-DABF-1A44-9E39-292B5C1A20F0}"/>
              </a:ext>
            </a:extLst>
          </p:cNvPr>
          <p:cNvSpPr txBox="1">
            <a:spLocks/>
          </p:cNvSpPr>
          <p:nvPr/>
        </p:nvSpPr>
        <p:spPr>
          <a:xfrm>
            <a:off x="1006810" y="3429000"/>
            <a:ext cx="2443509" cy="5517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consists of marketing products and</a:t>
            </a:r>
          </a:p>
        </p:txBody>
      </p:sp>
      <p:sp>
        <p:nvSpPr>
          <p:cNvPr id="56" name="TextBox 55">
            <a:extLst>
              <a:ext uri="{FF2B5EF4-FFF2-40B4-BE49-F238E27FC236}">
                <a16:creationId xmlns:a16="http://schemas.microsoft.com/office/drawing/2014/main" id="{435BE168-63C1-D54F-B288-925255FD061E}"/>
              </a:ext>
            </a:extLst>
          </p:cNvPr>
          <p:cNvSpPr txBox="1"/>
          <p:nvPr/>
        </p:nvSpPr>
        <p:spPr>
          <a:xfrm>
            <a:off x="2197680" y="3126091"/>
            <a:ext cx="1217000" cy="338554"/>
          </a:xfrm>
          <a:prstGeom prst="rect">
            <a:avLst/>
          </a:prstGeom>
          <a:noFill/>
        </p:spPr>
        <p:txBody>
          <a:bodyPr wrap="none" rtlCol="0" anchor="ctr" anchorCtr="0">
            <a:spAutoFit/>
          </a:bodyPr>
          <a:lstStyle/>
          <a:p>
            <a:pPr algn="r"/>
            <a:r>
              <a:rPr lang="en-US" sz="1600" b="1" dirty="0">
                <a:solidFill>
                  <a:schemeClr val="tx2"/>
                </a:solidFill>
                <a:latin typeface="Montserrat" pitchFamily="2" charset="77"/>
                <a:ea typeface="League Spartan" charset="0"/>
                <a:cs typeface="Poppins" pitchFamily="2" charset="77"/>
              </a:rPr>
              <a:t>Your Title</a:t>
            </a:r>
          </a:p>
        </p:txBody>
      </p:sp>
      <p:sp>
        <p:nvSpPr>
          <p:cNvPr id="57" name="Subtitle 2">
            <a:extLst>
              <a:ext uri="{FF2B5EF4-FFF2-40B4-BE49-F238E27FC236}">
                <a16:creationId xmlns:a16="http://schemas.microsoft.com/office/drawing/2014/main" id="{70D39349-6A6D-C842-9B17-35C7CA7B3B2C}"/>
              </a:ext>
            </a:extLst>
          </p:cNvPr>
          <p:cNvSpPr txBox="1">
            <a:spLocks/>
          </p:cNvSpPr>
          <p:nvPr/>
        </p:nvSpPr>
        <p:spPr>
          <a:xfrm>
            <a:off x="1725913" y="2250522"/>
            <a:ext cx="2443509" cy="55178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consists of marketing products and</a:t>
            </a:r>
          </a:p>
        </p:txBody>
      </p:sp>
      <p:sp>
        <p:nvSpPr>
          <p:cNvPr id="58" name="TextBox 57">
            <a:extLst>
              <a:ext uri="{FF2B5EF4-FFF2-40B4-BE49-F238E27FC236}">
                <a16:creationId xmlns:a16="http://schemas.microsoft.com/office/drawing/2014/main" id="{1CB2C71E-FC41-C946-B11A-3B75F7888C5C}"/>
              </a:ext>
            </a:extLst>
          </p:cNvPr>
          <p:cNvSpPr txBox="1"/>
          <p:nvPr/>
        </p:nvSpPr>
        <p:spPr>
          <a:xfrm>
            <a:off x="2916783" y="1947612"/>
            <a:ext cx="1217000" cy="338554"/>
          </a:xfrm>
          <a:prstGeom prst="rect">
            <a:avLst/>
          </a:prstGeom>
          <a:noFill/>
        </p:spPr>
        <p:txBody>
          <a:bodyPr wrap="none" rtlCol="0" anchor="ctr" anchorCtr="0">
            <a:spAutoFit/>
          </a:bodyPr>
          <a:lstStyle/>
          <a:p>
            <a:pPr algn="r"/>
            <a:r>
              <a:rPr lang="en-US" sz="1600" b="1" dirty="0">
                <a:solidFill>
                  <a:schemeClr val="tx2"/>
                </a:solidFill>
                <a:latin typeface="Montserrat" pitchFamily="2" charset="77"/>
                <a:ea typeface="League Spartan" charset="0"/>
                <a:cs typeface="Poppins" pitchFamily="2" charset="77"/>
              </a:rPr>
              <a:t>Your Title</a:t>
            </a:r>
          </a:p>
        </p:txBody>
      </p:sp>
    </p:spTree>
    <p:extLst>
      <p:ext uri="{BB962C8B-B14F-4D97-AF65-F5344CB8AC3E}">
        <p14:creationId xmlns:p14="http://schemas.microsoft.com/office/powerpoint/2010/main" val="269480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AF0A83-1B5F-3A43-91A7-32A29D608375}"/>
              </a:ext>
            </a:extLst>
          </p:cNvPr>
          <p:cNvSpPr txBox="1"/>
          <p:nvPr/>
        </p:nvSpPr>
        <p:spPr>
          <a:xfrm>
            <a:off x="2848200" y="306186"/>
            <a:ext cx="6495689"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TRAINING PROCESS ASSESSMENT</a:t>
            </a:r>
          </a:p>
        </p:txBody>
      </p:sp>
      <p:sp>
        <p:nvSpPr>
          <p:cNvPr id="3" name="TextBox 2">
            <a:extLst>
              <a:ext uri="{FF2B5EF4-FFF2-40B4-BE49-F238E27FC236}">
                <a16:creationId xmlns:a16="http://schemas.microsoft.com/office/drawing/2014/main" id="{69CDC739-B442-B04E-93CD-6AAEBCF066E6}"/>
              </a:ext>
            </a:extLst>
          </p:cNvPr>
          <p:cNvSpPr txBox="1"/>
          <p:nvPr/>
        </p:nvSpPr>
        <p:spPr>
          <a:xfrm>
            <a:off x="4813438" y="787593"/>
            <a:ext cx="2565126"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35" name="Freeform 34">
            <a:extLst>
              <a:ext uri="{FF2B5EF4-FFF2-40B4-BE49-F238E27FC236}">
                <a16:creationId xmlns:a16="http://schemas.microsoft.com/office/drawing/2014/main" id="{4A8C808E-A75A-7642-8775-56858FF4ED40}"/>
              </a:ext>
            </a:extLst>
          </p:cNvPr>
          <p:cNvSpPr/>
          <p:nvPr/>
        </p:nvSpPr>
        <p:spPr>
          <a:xfrm>
            <a:off x="4035571" y="1418879"/>
            <a:ext cx="2027146" cy="2131992"/>
          </a:xfrm>
          <a:custGeom>
            <a:avLst/>
            <a:gdLst>
              <a:gd name="connsiteX0" fmla="*/ 5166242 w 5166242"/>
              <a:gd name="connsiteY0" fmla="*/ 0 h 5433445"/>
              <a:gd name="connsiteX1" fmla="*/ 5166242 w 5166242"/>
              <a:gd name="connsiteY1" fmla="*/ 5433445 h 5433445"/>
              <a:gd name="connsiteX2" fmla="*/ 0 w 5166242"/>
              <a:gd name="connsiteY2" fmla="*/ 3766552 h 5433445"/>
              <a:gd name="connsiteX3" fmla="*/ 5166242 w 5166242"/>
              <a:gd name="connsiteY3" fmla="*/ 0 h 5433445"/>
            </a:gdLst>
            <a:ahLst/>
            <a:cxnLst>
              <a:cxn ang="0">
                <a:pos x="connsiteX0" y="connsiteY0"/>
              </a:cxn>
              <a:cxn ang="0">
                <a:pos x="connsiteX1" y="connsiteY1"/>
              </a:cxn>
              <a:cxn ang="0">
                <a:pos x="connsiteX2" y="connsiteY2"/>
              </a:cxn>
              <a:cxn ang="0">
                <a:pos x="connsiteX3" y="connsiteY3"/>
              </a:cxn>
            </a:cxnLst>
            <a:rect l="l" t="t" r="r" b="b"/>
            <a:pathLst>
              <a:path w="5166242" h="5433445">
                <a:moveTo>
                  <a:pt x="5166242" y="0"/>
                </a:moveTo>
                <a:lnTo>
                  <a:pt x="5166242" y="5433445"/>
                </a:lnTo>
                <a:lnTo>
                  <a:pt x="0" y="3766552"/>
                </a:lnTo>
                <a:lnTo>
                  <a:pt x="516624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4" name="Freeform 33">
            <a:extLst>
              <a:ext uri="{FF2B5EF4-FFF2-40B4-BE49-F238E27FC236}">
                <a16:creationId xmlns:a16="http://schemas.microsoft.com/office/drawing/2014/main" id="{AA78AA91-875F-594D-ABA5-395F39001F5E}"/>
              </a:ext>
            </a:extLst>
          </p:cNvPr>
          <p:cNvSpPr/>
          <p:nvPr/>
        </p:nvSpPr>
        <p:spPr>
          <a:xfrm>
            <a:off x="6134476" y="1418879"/>
            <a:ext cx="2032027" cy="2132108"/>
          </a:xfrm>
          <a:custGeom>
            <a:avLst/>
            <a:gdLst>
              <a:gd name="connsiteX0" fmla="*/ 0 w 5178682"/>
              <a:gd name="connsiteY0" fmla="*/ 0 h 5433740"/>
              <a:gd name="connsiteX1" fmla="*/ 5178682 w 5178682"/>
              <a:gd name="connsiteY1" fmla="*/ 3775622 h 5433740"/>
              <a:gd name="connsiteX2" fmla="*/ 0 w 5178682"/>
              <a:gd name="connsiteY2" fmla="*/ 5433740 h 5433740"/>
              <a:gd name="connsiteX3" fmla="*/ 0 w 5178682"/>
              <a:gd name="connsiteY3" fmla="*/ 0 h 5433740"/>
            </a:gdLst>
            <a:ahLst/>
            <a:cxnLst>
              <a:cxn ang="0">
                <a:pos x="connsiteX0" y="connsiteY0"/>
              </a:cxn>
              <a:cxn ang="0">
                <a:pos x="connsiteX1" y="connsiteY1"/>
              </a:cxn>
              <a:cxn ang="0">
                <a:pos x="connsiteX2" y="connsiteY2"/>
              </a:cxn>
              <a:cxn ang="0">
                <a:pos x="connsiteX3" y="connsiteY3"/>
              </a:cxn>
            </a:cxnLst>
            <a:rect l="l" t="t" r="r" b="b"/>
            <a:pathLst>
              <a:path w="5178682" h="5433740">
                <a:moveTo>
                  <a:pt x="0" y="0"/>
                </a:moveTo>
                <a:lnTo>
                  <a:pt x="5178682" y="3775622"/>
                </a:lnTo>
                <a:lnTo>
                  <a:pt x="0" y="543374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1" name="Freeform 30">
            <a:extLst>
              <a:ext uri="{FF2B5EF4-FFF2-40B4-BE49-F238E27FC236}">
                <a16:creationId xmlns:a16="http://schemas.microsoft.com/office/drawing/2014/main" id="{19A7D2E6-1575-884E-B9F6-C9F61A42607D}"/>
              </a:ext>
            </a:extLst>
          </p:cNvPr>
          <p:cNvSpPr/>
          <p:nvPr/>
        </p:nvSpPr>
        <p:spPr>
          <a:xfrm>
            <a:off x="4019785" y="2967114"/>
            <a:ext cx="2020902" cy="2385495"/>
          </a:xfrm>
          <a:custGeom>
            <a:avLst/>
            <a:gdLst>
              <a:gd name="connsiteX0" fmla="*/ 0 w 5150329"/>
              <a:gd name="connsiteY0" fmla="*/ 0 h 6079504"/>
              <a:gd name="connsiteX1" fmla="*/ 5150329 w 5150329"/>
              <a:gd name="connsiteY1" fmla="*/ 1661757 h 6079504"/>
              <a:gd name="connsiteX2" fmla="*/ 1968503 w 5150329"/>
              <a:gd name="connsiteY2" fmla="*/ 6079504 h 6079504"/>
              <a:gd name="connsiteX3" fmla="*/ 0 w 5150329"/>
              <a:gd name="connsiteY3" fmla="*/ 0 h 6079504"/>
            </a:gdLst>
            <a:ahLst/>
            <a:cxnLst>
              <a:cxn ang="0">
                <a:pos x="connsiteX0" y="connsiteY0"/>
              </a:cxn>
              <a:cxn ang="0">
                <a:pos x="connsiteX1" y="connsiteY1"/>
              </a:cxn>
              <a:cxn ang="0">
                <a:pos x="connsiteX2" y="connsiteY2"/>
              </a:cxn>
              <a:cxn ang="0">
                <a:pos x="connsiteX3" y="connsiteY3"/>
              </a:cxn>
            </a:cxnLst>
            <a:rect l="l" t="t" r="r" b="b"/>
            <a:pathLst>
              <a:path w="5150329" h="6079504">
                <a:moveTo>
                  <a:pt x="0" y="0"/>
                </a:moveTo>
                <a:lnTo>
                  <a:pt x="5150329" y="1661757"/>
                </a:lnTo>
                <a:lnTo>
                  <a:pt x="1968503" y="607950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0" name="Freeform 29">
            <a:extLst>
              <a:ext uri="{FF2B5EF4-FFF2-40B4-BE49-F238E27FC236}">
                <a16:creationId xmlns:a16="http://schemas.microsoft.com/office/drawing/2014/main" id="{405E6E20-12D3-3242-944A-1C07D198E2E2}"/>
              </a:ext>
            </a:extLst>
          </p:cNvPr>
          <p:cNvSpPr/>
          <p:nvPr/>
        </p:nvSpPr>
        <p:spPr>
          <a:xfrm>
            <a:off x="6156565" y="2972811"/>
            <a:ext cx="2018998" cy="2380268"/>
          </a:xfrm>
          <a:custGeom>
            <a:avLst/>
            <a:gdLst>
              <a:gd name="connsiteX0" fmla="*/ 5145476 w 5145476"/>
              <a:gd name="connsiteY0" fmla="*/ 0 h 6066184"/>
              <a:gd name="connsiteX1" fmla="*/ 3181285 w 5145476"/>
              <a:gd name="connsiteY1" fmla="*/ 6066184 h 6066184"/>
              <a:gd name="connsiteX2" fmla="*/ 0 w 5145476"/>
              <a:gd name="connsiteY2" fmla="*/ 1647485 h 6066184"/>
              <a:gd name="connsiteX3" fmla="*/ 5145476 w 5145476"/>
              <a:gd name="connsiteY3" fmla="*/ 0 h 6066184"/>
            </a:gdLst>
            <a:ahLst/>
            <a:cxnLst>
              <a:cxn ang="0">
                <a:pos x="connsiteX0" y="connsiteY0"/>
              </a:cxn>
              <a:cxn ang="0">
                <a:pos x="connsiteX1" y="connsiteY1"/>
              </a:cxn>
              <a:cxn ang="0">
                <a:pos x="connsiteX2" y="connsiteY2"/>
              </a:cxn>
              <a:cxn ang="0">
                <a:pos x="connsiteX3" y="connsiteY3"/>
              </a:cxn>
            </a:cxnLst>
            <a:rect l="l" t="t" r="r" b="b"/>
            <a:pathLst>
              <a:path w="5145476" h="6066184">
                <a:moveTo>
                  <a:pt x="5145476" y="0"/>
                </a:moveTo>
                <a:lnTo>
                  <a:pt x="3181285" y="6066184"/>
                </a:lnTo>
                <a:lnTo>
                  <a:pt x="0" y="1647485"/>
                </a:lnTo>
                <a:lnTo>
                  <a:pt x="514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29" name="Freeform 28">
            <a:extLst>
              <a:ext uri="{FF2B5EF4-FFF2-40B4-BE49-F238E27FC236}">
                <a16:creationId xmlns:a16="http://schemas.microsoft.com/office/drawing/2014/main" id="{0C73BC7C-4090-FD41-9F00-A6BE7AFB8653}"/>
              </a:ext>
            </a:extLst>
          </p:cNvPr>
          <p:cNvSpPr/>
          <p:nvPr/>
        </p:nvSpPr>
        <p:spPr>
          <a:xfrm>
            <a:off x="4853687" y="3661544"/>
            <a:ext cx="2489327" cy="1728463"/>
          </a:xfrm>
          <a:custGeom>
            <a:avLst/>
            <a:gdLst>
              <a:gd name="connsiteX0" fmla="*/ 3172674 w 6344124"/>
              <a:gd name="connsiteY0" fmla="*/ 0 h 4405040"/>
              <a:gd name="connsiteX1" fmla="*/ 6344124 w 6344124"/>
              <a:gd name="connsiteY1" fmla="*/ 4405040 h 4405040"/>
              <a:gd name="connsiteX2" fmla="*/ 0 w 6344124"/>
              <a:gd name="connsiteY2" fmla="*/ 4405040 h 4405040"/>
              <a:gd name="connsiteX3" fmla="*/ 3172674 w 6344124"/>
              <a:gd name="connsiteY3" fmla="*/ 0 h 4405040"/>
            </a:gdLst>
            <a:ahLst/>
            <a:cxnLst>
              <a:cxn ang="0">
                <a:pos x="connsiteX0" y="connsiteY0"/>
              </a:cxn>
              <a:cxn ang="0">
                <a:pos x="connsiteX1" y="connsiteY1"/>
              </a:cxn>
              <a:cxn ang="0">
                <a:pos x="connsiteX2" y="connsiteY2"/>
              </a:cxn>
              <a:cxn ang="0">
                <a:pos x="connsiteX3" y="connsiteY3"/>
              </a:cxn>
            </a:cxnLst>
            <a:rect l="l" t="t" r="r" b="b"/>
            <a:pathLst>
              <a:path w="6344124" h="4405040">
                <a:moveTo>
                  <a:pt x="3172674" y="0"/>
                </a:moveTo>
                <a:lnTo>
                  <a:pt x="6344124" y="4405040"/>
                </a:lnTo>
                <a:lnTo>
                  <a:pt x="0" y="4405040"/>
                </a:lnTo>
                <a:lnTo>
                  <a:pt x="317267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5" name="Oval 4">
            <a:extLst>
              <a:ext uri="{FF2B5EF4-FFF2-40B4-BE49-F238E27FC236}">
                <a16:creationId xmlns:a16="http://schemas.microsoft.com/office/drawing/2014/main" id="{F8D0B16B-3AEE-4741-B9F6-2BCD881D66B2}"/>
              </a:ext>
            </a:extLst>
          </p:cNvPr>
          <p:cNvSpPr/>
          <p:nvPr/>
        </p:nvSpPr>
        <p:spPr>
          <a:xfrm>
            <a:off x="5205799" y="2707490"/>
            <a:ext cx="1785594" cy="17855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Oval 37">
            <a:extLst>
              <a:ext uri="{FF2B5EF4-FFF2-40B4-BE49-F238E27FC236}">
                <a16:creationId xmlns:a16="http://schemas.microsoft.com/office/drawing/2014/main" id="{E4AE0C17-B7A3-244E-AB50-EDB8D2454365}"/>
              </a:ext>
            </a:extLst>
          </p:cNvPr>
          <p:cNvSpPr/>
          <p:nvPr/>
        </p:nvSpPr>
        <p:spPr>
          <a:xfrm>
            <a:off x="3842437" y="2692407"/>
            <a:ext cx="474616" cy="4746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Oval 38">
            <a:extLst>
              <a:ext uri="{FF2B5EF4-FFF2-40B4-BE49-F238E27FC236}">
                <a16:creationId xmlns:a16="http://schemas.microsoft.com/office/drawing/2014/main" id="{0E9C1424-B23C-A24D-A83C-0E90120B2B51}"/>
              </a:ext>
            </a:extLst>
          </p:cNvPr>
          <p:cNvSpPr/>
          <p:nvPr/>
        </p:nvSpPr>
        <p:spPr>
          <a:xfrm>
            <a:off x="7880140" y="2692407"/>
            <a:ext cx="474616" cy="4746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Oval 39">
            <a:extLst>
              <a:ext uri="{FF2B5EF4-FFF2-40B4-BE49-F238E27FC236}">
                <a16:creationId xmlns:a16="http://schemas.microsoft.com/office/drawing/2014/main" id="{16CF77A7-2C38-DA46-92EF-3701804600EF}"/>
              </a:ext>
            </a:extLst>
          </p:cNvPr>
          <p:cNvSpPr/>
          <p:nvPr/>
        </p:nvSpPr>
        <p:spPr>
          <a:xfrm>
            <a:off x="5865611" y="1181571"/>
            <a:ext cx="474616" cy="4746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Oval 40">
            <a:extLst>
              <a:ext uri="{FF2B5EF4-FFF2-40B4-BE49-F238E27FC236}">
                <a16:creationId xmlns:a16="http://schemas.microsoft.com/office/drawing/2014/main" id="{95A65527-9C29-6D47-BC23-D4F7B76EDE1E}"/>
              </a:ext>
            </a:extLst>
          </p:cNvPr>
          <p:cNvSpPr/>
          <p:nvPr/>
        </p:nvSpPr>
        <p:spPr>
          <a:xfrm>
            <a:off x="4574528" y="5115300"/>
            <a:ext cx="474616" cy="4746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Oval 41">
            <a:extLst>
              <a:ext uri="{FF2B5EF4-FFF2-40B4-BE49-F238E27FC236}">
                <a16:creationId xmlns:a16="http://schemas.microsoft.com/office/drawing/2014/main" id="{FBDBBD73-0A38-3A49-AB6D-ECE6EE5C27C8}"/>
              </a:ext>
            </a:extLst>
          </p:cNvPr>
          <p:cNvSpPr/>
          <p:nvPr/>
        </p:nvSpPr>
        <p:spPr>
          <a:xfrm>
            <a:off x="7148049" y="5115300"/>
            <a:ext cx="474616" cy="4746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TextBox 43">
            <a:extLst>
              <a:ext uri="{FF2B5EF4-FFF2-40B4-BE49-F238E27FC236}">
                <a16:creationId xmlns:a16="http://schemas.microsoft.com/office/drawing/2014/main" id="{3F8E1928-9FF0-654A-9546-CC6E5EFB86C3}"/>
              </a:ext>
            </a:extLst>
          </p:cNvPr>
          <p:cNvSpPr txBox="1"/>
          <p:nvPr/>
        </p:nvSpPr>
        <p:spPr>
          <a:xfrm rot="19412233">
            <a:off x="4603134" y="2221424"/>
            <a:ext cx="1404802" cy="646331"/>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ESTABLISHMENT OF TRAINING GOALS</a:t>
            </a:r>
          </a:p>
        </p:txBody>
      </p:sp>
      <p:sp>
        <p:nvSpPr>
          <p:cNvPr id="45" name="TextBox 44">
            <a:extLst>
              <a:ext uri="{FF2B5EF4-FFF2-40B4-BE49-F238E27FC236}">
                <a16:creationId xmlns:a16="http://schemas.microsoft.com/office/drawing/2014/main" id="{B6492207-878B-2848-8A7E-2DAA91E0F777}"/>
              </a:ext>
            </a:extLst>
          </p:cNvPr>
          <p:cNvSpPr txBox="1"/>
          <p:nvPr/>
        </p:nvSpPr>
        <p:spPr>
          <a:xfrm>
            <a:off x="3890241" y="2791215"/>
            <a:ext cx="373820"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02</a:t>
            </a:r>
          </a:p>
        </p:txBody>
      </p:sp>
      <p:sp>
        <p:nvSpPr>
          <p:cNvPr id="46" name="TextBox 45">
            <a:extLst>
              <a:ext uri="{FF2B5EF4-FFF2-40B4-BE49-F238E27FC236}">
                <a16:creationId xmlns:a16="http://schemas.microsoft.com/office/drawing/2014/main" id="{7E2F346A-7AD2-2A4D-84A3-D326F99C78D1}"/>
              </a:ext>
            </a:extLst>
          </p:cNvPr>
          <p:cNvSpPr txBox="1"/>
          <p:nvPr/>
        </p:nvSpPr>
        <p:spPr>
          <a:xfrm>
            <a:off x="7924927" y="2791215"/>
            <a:ext cx="385042"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05</a:t>
            </a:r>
          </a:p>
        </p:txBody>
      </p:sp>
      <p:sp>
        <p:nvSpPr>
          <p:cNvPr id="47" name="TextBox 46">
            <a:extLst>
              <a:ext uri="{FF2B5EF4-FFF2-40B4-BE49-F238E27FC236}">
                <a16:creationId xmlns:a16="http://schemas.microsoft.com/office/drawing/2014/main" id="{1B6DA210-7DB0-294D-B521-C461C5A00B15}"/>
              </a:ext>
            </a:extLst>
          </p:cNvPr>
          <p:cNvSpPr txBox="1"/>
          <p:nvPr/>
        </p:nvSpPr>
        <p:spPr>
          <a:xfrm>
            <a:off x="5926914" y="1280378"/>
            <a:ext cx="34336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01</a:t>
            </a:r>
          </a:p>
        </p:txBody>
      </p:sp>
      <p:sp>
        <p:nvSpPr>
          <p:cNvPr id="48" name="TextBox 47">
            <a:extLst>
              <a:ext uri="{FF2B5EF4-FFF2-40B4-BE49-F238E27FC236}">
                <a16:creationId xmlns:a16="http://schemas.microsoft.com/office/drawing/2014/main" id="{C124314F-D272-E14D-B986-61C5AC8ECD69}"/>
              </a:ext>
            </a:extLst>
          </p:cNvPr>
          <p:cNvSpPr txBox="1"/>
          <p:nvPr/>
        </p:nvSpPr>
        <p:spPr>
          <a:xfrm>
            <a:off x="4622128" y="5213688"/>
            <a:ext cx="378630"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03</a:t>
            </a:r>
          </a:p>
        </p:txBody>
      </p:sp>
      <p:sp>
        <p:nvSpPr>
          <p:cNvPr id="49" name="TextBox 48">
            <a:extLst>
              <a:ext uri="{FF2B5EF4-FFF2-40B4-BE49-F238E27FC236}">
                <a16:creationId xmlns:a16="http://schemas.microsoft.com/office/drawing/2014/main" id="{1B1F2222-5572-6044-9EE6-8DEFF715D767}"/>
              </a:ext>
            </a:extLst>
          </p:cNvPr>
          <p:cNvSpPr txBox="1"/>
          <p:nvPr/>
        </p:nvSpPr>
        <p:spPr>
          <a:xfrm>
            <a:off x="7190432" y="5213688"/>
            <a:ext cx="389850"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04</a:t>
            </a:r>
          </a:p>
        </p:txBody>
      </p:sp>
      <p:sp>
        <p:nvSpPr>
          <p:cNvPr id="50" name="TextBox 49">
            <a:extLst>
              <a:ext uri="{FF2B5EF4-FFF2-40B4-BE49-F238E27FC236}">
                <a16:creationId xmlns:a16="http://schemas.microsoft.com/office/drawing/2014/main" id="{B7DD54F1-6661-204D-BD93-B15BADA96136}"/>
              </a:ext>
            </a:extLst>
          </p:cNvPr>
          <p:cNvSpPr txBox="1"/>
          <p:nvPr/>
        </p:nvSpPr>
        <p:spPr>
          <a:xfrm rot="2194840">
            <a:off x="6195717" y="2215331"/>
            <a:ext cx="1425444" cy="646331"/>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EVALUATION OF TRAINING PROGRAM</a:t>
            </a:r>
          </a:p>
        </p:txBody>
      </p:sp>
      <p:sp>
        <p:nvSpPr>
          <p:cNvPr id="51" name="TextBox 50">
            <a:extLst>
              <a:ext uri="{FF2B5EF4-FFF2-40B4-BE49-F238E27FC236}">
                <a16:creationId xmlns:a16="http://schemas.microsoft.com/office/drawing/2014/main" id="{4D9A0068-8733-0848-AFA3-1454ED05AF86}"/>
              </a:ext>
            </a:extLst>
          </p:cNvPr>
          <p:cNvSpPr txBox="1"/>
          <p:nvPr/>
        </p:nvSpPr>
        <p:spPr>
          <a:xfrm>
            <a:off x="5338483" y="4708934"/>
            <a:ext cx="1520227" cy="646331"/>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IMPLEMENTATION OF TRAINING PROGRAM</a:t>
            </a:r>
          </a:p>
        </p:txBody>
      </p:sp>
      <p:sp>
        <p:nvSpPr>
          <p:cNvPr id="52" name="TextBox 51">
            <a:extLst>
              <a:ext uri="{FF2B5EF4-FFF2-40B4-BE49-F238E27FC236}">
                <a16:creationId xmlns:a16="http://schemas.microsoft.com/office/drawing/2014/main" id="{2B129134-5F78-9D46-9818-46B393D7DC3D}"/>
              </a:ext>
            </a:extLst>
          </p:cNvPr>
          <p:cNvSpPr txBox="1"/>
          <p:nvPr/>
        </p:nvSpPr>
        <p:spPr>
          <a:xfrm rot="17331260">
            <a:off x="6748909" y="3707230"/>
            <a:ext cx="1359411" cy="646331"/>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EVALUATION OF TRAINING PROGRAM</a:t>
            </a:r>
          </a:p>
        </p:txBody>
      </p:sp>
      <p:sp>
        <p:nvSpPr>
          <p:cNvPr id="53" name="TextBox 52">
            <a:extLst>
              <a:ext uri="{FF2B5EF4-FFF2-40B4-BE49-F238E27FC236}">
                <a16:creationId xmlns:a16="http://schemas.microsoft.com/office/drawing/2014/main" id="{0493129E-914B-AF4A-8095-C24D9D50641A}"/>
              </a:ext>
            </a:extLst>
          </p:cNvPr>
          <p:cNvSpPr txBox="1"/>
          <p:nvPr/>
        </p:nvSpPr>
        <p:spPr>
          <a:xfrm rot="4288040">
            <a:off x="4135589" y="3707230"/>
            <a:ext cx="1359411" cy="646331"/>
          </a:xfrm>
          <a:prstGeom prst="rect">
            <a:avLst/>
          </a:prstGeom>
          <a:noFill/>
        </p:spPr>
        <p:txBody>
          <a:bodyPr wrap="squar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DEVISING TRAINING PROGRAM</a:t>
            </a:r>
          </a:p>
        </p:txBody>
      </p:sp>
      <p:sp>
        <p:nvSpPr>
          <p:cNvPr id="55" name="TextBox 54">
            <a:extLst>
              <a:ext uri="{FF2B5EF4-FFF2-40B4-BE49-F238E27FC236}">
                <a16:creationId xmlns:a16="http://schemas.microsoft.com/office/drawing/2014/main" id="{D1A03F7F-2ED2-4847-B12E-007AA14BACFC}"/>
              </a:ext>
            </a:extLst>
          </p:cNvPr>
          <p:cNvSpPr txBox="1"/>
          <p:nvPr/>
        </p:nvSpPr>
        <p:spPr>
          <a:xfrm>
            <a:off x="7702009" y="1442200"/>
            <a:ext cx="1627369"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YOUR TITLE 05</a:t>
            </a:r>
          </a:p>
        </p:txBody>
      </p:sp>
      <p:sp>
        <p:nvSpPr>
          <p:cNvPr id="56" name="Subtitle 2">
            <a:extLst>
              <a:ext uri="{FF2B5EF4-FFF2-40B4-BE49-F238E27FC236}">
                <a16:creationId xmlns:a16="http://schemas.microsoft.com/office/drawing/2014/main" id="{D443993A-8AAE-7444-84B3-433CE0646E57}"/>
              </a:ext>
            </a:extLst>
          </p:cNvPr>
          <p:cNvSpPr txBox="1">
            <a:spLocks/>
          </p:cNvSpPr>
          <p:nvPr/>
        </p:nvSpPr>
        <p:spPr>
          <a:xfrm>
            <a:off x="7702009" y="1830279"/>
            <a:ext cx="2860389"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62" name="TextBox 61">
            <a:extLst>
              <a:ext uri="{FF2B5EF4-FFF2-40B4-BE49-F238E27FC236}">
                <a16:creationId xmlns:a16="http://schemas.microsoft.com/office/drawing/2014/main" id="{52747503-B322-6F44-83E1-29A2D3143BE0}"/>
              </a:ext>
            </a:extLst>
          </p:cNvPr>
          <p:cNvSpPr txBox="1"/>
          <p:nvPr/>
        </p:nvSpPr>
        <p:spPr>
          <a:xfrm>
            <a:off x="2918728" y="1442200"/>
            <a:ext cx="1571264" cy="338554"/>
          </a:xfrm>
          <a:prstGeom prst="rect">
            <a:avLst/>
          </a:prstGeom>
          <a:noFill/>
        </p:spPr>
        <p:txBody>
          <a:bodyPr wrap="none" rtlCol="0" anchor="b" anchorCtr="0">
            <a:spAutoFit/>
          </a:bodyPr>
          <a:lstStyle/>
          <a:p>
            <a:pPr algn="r"/>
            <a:r>
              <a:rPr lang="en-US" sz="1600" b="1" dirty="0">
                <a:solidFill>
                  <a:schemeClr val="tx2"/>
                </a:solidFill>
                <a:latin typeface="Poppins" pitchFamily="2" charset="77"/>
                <a:ea typeface="League Spartan" charset="0"/>
                <a:cs typeface="Poppins" pitchFamily="2" charset="77"/>
              </a:rPr>
              <a:t>YOUR TITLE 01</a:t>
            </a:r>
          </a:p>
        </p:txBody>
      </p:sp>
      <p:sp>
        <p:nvSpPr>
          <p:cNvPr id="63" name="Subtitle 2">
            <a:extLst>
              <a:ext uri="{FF2B5EF4-FFF2-40B4-BE49-F238E27FC236}">
                <a16:creationId xmlns:a16="http://schemas.microsoft.com/office/drawing/2014/main" id="{FF36889A-10DF-504C-824F-4CCE5DF93368}"/>
              </a:ext>
            </a:extLst>
          </p:cNvPr>
          <p:cNvSpPr txBox="1">
            <a:spLocks/>
          </p:cNvSpPr>
          <p:nvPr/>
        </p:nvSpPr>
        <p:spPr>
          <a:xfrm>
            <a:off x="1629603" y="1830279"/>
            <a:ext cx="2860389"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65" name="TextBox 64">
            <a:extLst>
              <a:ext uri="{FF2B5EF4-FFF2-40B4-BE49-F238E27FC236}">
                <a16:creationId xmlns:a16="http://schemas.microsoft.com/office/drawing/2014/main" id="{D80463B7-5DD8-B14D-8E2F-AE1154B8FFB2}"/>
              </a:ext>
            </a:extLst>
          </p:cNvPr>
          <p:cNvSpPr txBox="1"/>
          <p:nvPr/>
        </p:nvSpPr>
        <p:spPr>
          <a:xfrm>
            <a:off x="2406505" y="3816272"/>
            <a:ext cx="1611339" cy="338554"/>
          </a:xfrm>
          <a:prstGeom prst="rect">
            <a:avLst/>
          </a:prstGeom>
          <a:noFill/>
        </p:spPr>
        <p:txBody>
          <a:bodyPr wrap="none" rtlCol="0" anchor="b" anchorCtr="0">
            <a:spAutoFit/>
          </a:bodyPr>
          <a:lstStyle/>
          <a:p>
            <a:pPr algn="r"/>
            <a:r>
              <a:rPr lang="en-US" sz="1600" b="1" dirty="0">
                <a:solidFill>
                  <a:schemeClr val="tx2"/>
                </a:solidFill>
                <a:latin typeface="Poppins" pitchFamily="2" charset="77"/>
                <a:ea typeface="League Spartan" charset="0"/>
                <a:cs typeface="Poppins" pitchFamily="2" charset="77"/>
              </a:rPr>
              <a:t>YOUR TITLE 02</a:t>
            </a:r>
          </a:p>
        </p:txBody>
      </p:sp>
      <p:sp>
        <p:nvSpPr>
          <p:cNvPr id="66" name="Subtitle 2">
            <a:extLst>
              <a:ext uri="{FF2B5EF4-FFF2-40B4-BE49-F238E27FC236}">
                <a16:creationId xmlns:a16="http://schemas.microsoft.com/office/drawing/2014/main" id="{529A0C7E-58FD-204E-B770-BBD322383377}"/>
              </a:ext>
            </a:extLst>
          </p:cNvPr>
          <p:cNvSpPr txBox="1">
            <a:spLocks/>
          </p:cNvSpPr>
          <p:nvPr/>
        </p:nvSpPr>
        <p:spPr>
          <a:xfrm>
            <a:off x="1157455" y="4204351"/>
            <a:ext cx="2860389"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68" name="TextBox 67">
            <a:extLst>
              <a:ext uri="{FF2B5EF4-FFF2-40B4-BE49-F238E27FC236}">
                <a16:creationId xmlns:a16="http://schemas.microsoft.com/office/drawing/2014/main" id="{D3E30E29-4CC2-824F-83D7-CF830314FCA5}"/>
              </a:ext>
            </a:extLst>
          </p:cNvPr>
          <p:cNvSpPr txBox="1"/>
          <p:nvPr/>
        </p:nvSpPr>
        <p:spPr>
          <a:xfrm>
            <a:off x="8174157" y="3814601"/>
            <a:ext cx="1633781"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YOUR TITLE 04</a:t>
            </a:r>
          </a:p>
        </p:txBody>
      </p:sp>
      <p:sp>
        <p:nvSpPr>
          <p:cNvPr id="69" name="Subtitle 2">
            <a:extLst>
              <a:ext uri="{FF2B5EF4-FFF2-40B4-BE49-F238E27FC236}">
                <a16:creationId xmlns:a16="http://schemas.microsoft.com/office/drawing/2014/main" id="{EFB40D06-9613-3043-8F35-623B8DD2205B}"/>
              </a:ext>
            </a:extLst>
          </p:cNvPr>
          <p:cNvSpPr txBox="1">
            <a:spLocks/>
          </p:cNvSpPr>
          <p:nvPr/>
        </p:nvSpPr>
        <p:spPr>
          <a:xfrm>
            <a:off x="8174157" y="4202681"/>
            <a:ext cx="2860389"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71" name="TextBox 70">
            <a:extLst>
              <a:ext uri="{FF2B5EF4-FFF2-40B4-BE49-F238E27FC236}">
                <a16:creationId xmlns:a16="http://schemas.microsoft.com/office/drawing/2014/main" id="{BAC70FF6-D610-FB4E-A658-95ACDE055580}"/>
              </a:ext>
            </a:extLst>
          </p:cNvPr>
          <p:cNvSpPr txBox="1"/>
          <p:nvPr/>
        </p:nvSpPr>
        <p:spPr>
          <a:xfrm>
            <a:off x="5287125" y="5571296"/>
            <a:ext cx="161775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03</a:t>
            </a:r>
          </a:p>
        </p:txBody>
      </p:sp>
      <p:sp>
        <p:nvSpPr>
          <p:cNvPr id="72" name="Subtitle 2">
            <a:extLst>
              <a:ext uri="{FF2B5EF4-FFF2-40B4-BE49-F238E27FC236}">
                <a16:creationId xmlns:a16="http://schemas.microsoft.com/office/drawing/2014/main" id="{C5B071A4-802E-8844-991F-2ED52E33254F}"/>
              </a:ext>
            </a:extLst>
          </p:cNvPr>
          <p:cNvSpPr txBox="1">
            <a:spLocks/>
          </p:cNvSpPr>
          <p:nvPr/>
        </p:nvSpPr>
        <p:spPr>
          <a:xfrm>
            <a:off x="4379606" y="5959376"/>
            <a:ext cx="3432788"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Tree>
    <p:extLst>
      <p:ext uri="{BB962C8B-B14F-4D97-AF65-F5344CB8AC3E}">
        <p14:creationId xmlns:p14="http://schemas.microsoft.com/office/powerpoint/2010/main" val="28929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0B221B-C804-894B-8174-936C5F12A56B}"/>
              </a:ext>
            </a:extLst>
          </p:cNvPr>
          <p:cNvSpPr txBox="1"/>
          <p:nvPr/>
        </p:nvSpPr>
        <p:spPr>
          <a:xfrm>
            <a:off x="3198863" y="179834"/>
            <a:ext cx="5794279" cy="553998"/>
          </a:xfrm>
          <a:prstGeom prst="rect">
            <a:avLst/>
          </a:prstGeom>
          <a:noFill/>
        </p:spPr>
        <p:txBody>
          <a:bodyPr wrap="none" rtlCol="0">
            <a:spAutoFit/>
          </a:bodyPr>
          <a:lstStyle/>
          <a:p>
            <a:pPr algn="ctr"/>
            <a:r>
              <a:rPr lang="en-US" sz="3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GANTT CHART SLIDE</a:t>
            </a:r>
          </a:p>
        </p:txBody>
      </p:sp>
      <p:graphicFrame>
        <p:nvGraphicFramePr>
          <p:cNvPr id="5" name="Content Placeholder 19">
            <a:extLst>
              <a:ext uri="{FF2B5EF4-FFF2-40B4-BE49-F238E27FC236}">
                <a16:creationId xmlns:a16="http://schemas.microsoft.com/office/drawing/2014/main" id="{6E305390-BD88-484A-B5A3-7123F8AF884D}"/>
              </a:ext>
            </a:extLst>
          </p:cNvPr>
          <p:cNvGraphicFramePr>
            <a:graphicFrameLocks/>
          </p:cNvGraphicFramePr>
          <p:nvPr>
            <p:extLst>
              <p:ext uri="{D42A27DB-BD31-4B8C-83A1-F6EECF244321}">
                <p14:modId xmlns:p14="http://schemas.microsoft.com/office/powerpoint/2010/main" val="2950078935"/>
              </p:ext>
            </p:extLst>
          </p:nvPr>
        </p:nvGraphicFramePr>
        <p:xfrm>
          <a:off x="829152" y="792134"/>
          <a:ext cx="10668003" cy="5134334"/>
        </p:xfrm>
        <a:graphic>
          <a:graphicData uri="http://schemas.openxmlformats.org/drawingml/2006/table">
            <a:tbl>
              <a:tblPr firstRow="1" bandRow="1">
                <a:tableStyleId>{5C22544A-7EE6-4342-B048-85BDC9FD1C3A}</a:tableStyleId>
              </a:tblPr>
              <a:tblGrid>
                <a:gridCol w="2074335">
                  <a:extLst>
                    <a:ext uri="{9D8B030D-6E8A-4147-A177-3AD203B41FA5}">
                      <a16:colId xmlns:a16="http://schemas.microsoft.com/office/drawing/2014/main" val="20000"/>
                    </a:ext>
                  </a:extLst>
                </a:gridCol>
                <a:gridCol w="716139">
                  <a:extLst>
                    <a:ext uri="{9D8B030D-6E8A-4147-A177-3AD203B41FA5}">
                      <a16:colId xmlns:a16="http://schemas.microsoft.com/office/drawing/2014/main" val="20001"/>
                    </a:ext>
                  </a:extLst>
                </a:gridCol>
                <a:gridCol w="716139">
                  <a:extLst>
                    <a:ext uri="{9D8B030D-6E8A-4147-A177-3AD203B41FA5}">
                      <a16:colId xmlns:a16="http://schemas.microsoft.com/office/drawing/2014/main" val="20002"/>
                    </a:ext>
                  </a:extLst>
                </a:gridCol>
                <a:gridCol w="716139">
                  <a:extLst>
                    <a:ext uri="{9D8B030D-6E8A-4147-A177-3AD203B41FA5}">
                      <a16:colId xmlns:a16="http://schemas.microsoft.com/office/drawing/2014/main" val="20003"/>
                    </a:ext>
                  </a:extLst>
                </a:gridCol>
                <a:gridCol w="716139">
                  <a:extLst>
                    <a:ext uri="{9D8B030D-6E8A-4147-A177-3AD203B41FA5}">
                      <a16:colId xmlns:a16="http://schemas.microsoft.com/office/drawing/2014/main" val="20004"/>
                    </a:ext>
                  </a:extLst>
                </a:gridCol>
                <a:gridCol w="716139">
                  <a:extLst>
                    <a:ext uri="{9D8B030D-6E8A-4147-A177-3AD203B41FA5}">
                      <a16:colId xmlns:a16="http://schemas.microsoft.com/office/drawing/2014/main" val="20005"/>
                    </a:ext>
                  </a:extLst>
                </a:gridCol>
                <a:gridCol w="716139">
                  <a:extLst>
                    <a:ext uri="{9D8B030D-6E8A-4147-A177-3AD203B41FA5}">
                      <a16:colId xmlns:a16="http://schemas.microsoft.com/office/drawing/2014/main" val="20006"/>
                    </a:ext>
                  </a:extLst>
                </a:gridCol>
                <a:gridCol w="716139">
                  <a:extLst>
                    <a:ext uri="{9D8B030D-6E8A-4147-A177-3AD203B41FA5}">
                      <a16:colId xmlns:a16="http://schemas.microsoft.com/office/drawing/2014/main" val="20007"/>
                    </a:ext>
                  </a:extLst>
                </a:gridCol>
                <a:gridCol w="716139">
                  <a:extLst>
                    <a:ext uri="{9D8B030D-6E8A-4147-A177-3AD203B41FA5}">
                      <a16:colId xmlns:a16="http://schemas.microsoft.com/office/drawing/2014/main" val="20008"/>
                    </a:ext>
                  </a:extLst>
                </a:gridCol>
                <a:gridCol w="716139">
                  <a:extLst>
                    <a:ext uri="{9D8B030D-6E8A-4147-A177-3AD203B41FA5}">
                      <a16:colId xmlns:a16="http://schemas.microsoft.com/office/drawing/2014/main" val="20009"/>
                    </a:ext>
                  </a:extLst>
                </a:gridCol>
                <a:gridCol w="716139">
                  <a:extLst>
                    <a:ext uri="{9D8B030D-6E8A-4147-A177-3AD203B41FA5}">
                      <a16:colId xmlns:a16="http://schemas.microsoft.com/office/drawing/2014/main" val="20010"/>
                    </a:ext>
                  </a:extLst>
                </a:gridCol>
                <a:gridCol w="716139">
                  <a:extLst>
                    <a:ext uri="{9D8B030D-6E8A-4147-A177-3AD203B41FA5}">
                      <a16:colId xmlns:a16="http://schemas.microsoft.com/office/drawing/2014/main" val="20011"/>
                    </a:ext>
                  </a:extLst>
                </a:gridCol>
                <a:gridCol w="716139">
                  <a:extLst>
                    <a:ext uri="{9D8B030D-6E8A-4147-A177-3AD203B41FA5}">
                      <a16:colId xmlns:a16="http://schemas.microsoft.com/office/drawing/2014/main" val="20012"/>
                    </a:ext>
                  </a:extLst>
                </a:gridCol>
              </a:tblGrid>
              <a:tr h="524354">
                <a:tc rowSpan="2">
                  <a:txBody>
                    <a:bodyPr/>
                    <a:lstStyle/>
                    <a:p>
                      <a:r>
                        <a:rPr lang="en-US" sz="1800" b="1" i="0" dirty="0">
                          <a:solidFill>
                            <a:srgbClr val="FFFFFF"/>
                          </a:solidFill>
                          <a:latin typeface="Open Sans" panose="020B0606030504020204" pitchFamily="34" charset="0"/>
                          <a:ea typeface="Open Sans" panose="020B0606030504020204" pitchFamily="34" charset="0"/>
                          <a:cs typeface="Open Sans" panose="020B0606030504020204" pitchFamily="34" charset="0"/>
                        </a:rPr>
                        <a:t>Task Name</a:t>
                      </a:r>
                      <a:endParaRPr lang="uk-UA" sz="1800" b="1" i="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3">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en-US" sz="1600" b="1" i="0" u="none" strike="noStrike" kern="1200" cap="none" spc="0" normalizeH="0" baseline="3000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ST</a:t>
                      </a: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Q. - 2019</a:t>
                      </a:r>
                      <a:endParaRPr kumimoji="0" lang="uk-UA"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uk-U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uk-U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en-US" sz="1600" b="1" i="0" u="none" strike="noStrike" kern="1200" cap="none" spc="0" normalizeH="0" baseline="3000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ND</a:t>
                      </a: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Q. - 2019</a:t>
                      </a:r>
                      <a:endParaRPr kumimoji="0" lang="uk-UA"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uk-U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uk-U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r>
                        <a:rPr kumimoji="0" lang="en-US" sz="1600" b="1" i="0" u="none" strike="noStrike" kern="1200" cap="none" spc="0" normalizeH="0" baseline="3000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RD</a:t>
                      </a: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Q. - 2019</a:t>
                      </a:r>
                      <a:endParaRPr kumimoji="0" lang="uk-UA"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hMerge="1">
                  <a:txBody>
                    <a:bodyPr/>
                    <a:lstStyle/>
                    <a:p>
                      <a:endParaRPr lang="uk-UA"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uk-UA" dirty="0"/>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r>
                        <a:rPr kumimoji="0" lang="en-US" sz="1600" b="1" i="0" u="none" strike="noStrike" kern="1200" cap="none" spc="0" normalizeH="0" baseline="3000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t>
                      </a: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Q. - 2019</a:t>
                      </a:r>
                      <a:endParaRPr kumimoji="0" lang="uk-UA"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hMerge="1">
                  <a:txBody>
                    <a:bodyPr/>
                    <a:lstStyle/>
                    <a:p>
                      <a:pPr algn="ctr"/>
                      <a:endParaRPr lang="uk-UA" sz="1400" dirty="0">
                        <a:solidFill>
                          <a:srgbClr val="FFFFFF"/>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uk-UA" sz="1400" dirty="0">
                        <a:solidFill>
                          <a:srgbClr val="FFFFFF"/>
                        </a:solidFill>
                      </a:endParaRPr>
                    </a:p>
                  </a:txBody>
                  <a:tcPr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00050">
                <a:tc vMerge="1">
                  <a:txBody>
                    <a:bodyPr/>
                    <a:lstStyle/>
                    <a:p>
                      <a:endParaRPr lang="uk-UA" dirty="0"/>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Jan</a:t>
                      </a:r>
                      <a:r>
                        <a:rPr lang="en-US" sz="1400" b="1" i="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Feb </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Mar</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Apr </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May </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Jun</a:t>
                      </a:r>
                      <a:r>
                        <a:rPr lang="en-US" sz="1400" b="1" i="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Jul</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Aug</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Sep</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Oct</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Nov</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rPr>
                        <a:t>Dec</a:t>
                      </a:r>
                      <a:endParaRPr lang="uk-UA" sz="1400" b="1" i="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607219">
                <a:tc>
                  <a:txBody>
                    <a:bodyPr/>
                    <a:lstStyle/>
                    <a:p>
                      <a:pPr>
                        <a:lnSpc>
                          <a:spcPts val="3200"/>
                        </a:lnSpc>
                      </a:pPr>
                      <a:r>
                        <a:rPr lang="en-US"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 A business plan is a written document that </a:t>
                      </a:r>
                      <a:endParaRPr lang="uk-UA"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9006" marR="129006" marT="45708" marB="4570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607219">
                <a:tc>
                  <a:txBody>
                    <a:bodyPr/>
                    <a:lstStyle/>
                    <a:p>
                      <a:pPr>
                        <a:lnSpc>
                          <a:spcPts val="3200"/>
                        </a:lnSpc>
                      </a:pPr>
                      <a:r>
                        <a:rPr lang="en-US"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 A business plan lays out a written plan from a </a:t>
                      </a:r>
                      <a:endParaRPr lang="uk-UA"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9006" marR="129006" marT="45708" marB="45708"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607219">
                <a:tc>
                  <a:txBody>
                    <a:bodyPr/>
                    <a:lstStyle/>
                    <a:p>
                      <a:pPr marL="0" marR="0" indent="0" algn="l" defTabSz="1828343" rtl="0" eaLnBrk="1" fontAlgn="auto" latinLnBrk="0" hangingPunct="1">
                        <a:lnSpc>
                          <a:spcPts val="3200"/>
                        </a:lnSpc>
                        <a:spcBef>
                          <a:spcPts val="0"/>
                        </a:spcBef>
                        <a:spcAft>
                          <a:spcPts val="0"/>
                        </a:spcAft>
                        <a:buClrTx/>
                        <a:buSzTx/>
                        <a:buFontTx/>
                        <a:buNone/>
                        <a:tabLst/>
                        <a:defRPr/>
                      </a:pPr>
                      <a:r>
                        <a:rPr lang="es-ES"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 </a:t>
                      </a:r>
                      <a:r>
                        <a:rPr lang="en-US"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plans are important to allow a</a:t>
                      </a:r>
                      <a:endParaRPr lang="uk-UA"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9006" marR="129006" marT="45708" marB="45708"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607219">
                <a:tc>
                  <a:txBody>
                    <a:bodyPr/>
                    <a:lstStyle/>
                    <a:p>
                      <a:pPr marL="0" marR="0" indent="0" algn="l" defTabSz="1828343" rtl="0" eaLnBrk="1" fontAlgn="auto" latinLnBrk="0" hangingPunct="1">
                        <a:lnSpc>
                          <a:spcPts val="3200"/>
                        </a:lnSpc>
                        <a:spcBef>
                          <a:spcPts val="0"/>
                        </a:spcBef>
                        <a:spcAft>
                          <a:spcPts val="0"/>
                        </a:spcAft>
                        <a:buClrTx/>
                        <a:buSzTx/>
                        <a:buFontTx/>
                        <a:buNone/>
                        <a:tabLst/>
                        <a:defRPr/>
                      </a:pPr>
                      <a:r>
                        <a:rPr lang="es-ES"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 </a:t>
                      </a:r>
                      <a:r>
                        <a:rPr lang="en-US"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They are also a way for companies to keep </a:t>
                      </a:r>
                      <a:endParaRPr lang="uk-UA"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9006" marR="129006" marT="45708" marB="45708"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607219">
                <a:tc>
                  <a:txBody>
                    <a:bodyPr/>
                    <a:lstStyle/>
                    <a:p>
                      <a:pPr marL="0" marR="0" indent="0" algn="l" defTabSz="1828343" rtl="0" eaLnBrk="1" fontAlgn="auto" latinLnBrk="0" hangingPunct="1">
                        <a:lnSpc>
                          <a:spcPts val="3200"/>
                        </a:lnSpc>
                        <a:spcBef>
                          <a:spcPts val="0"/>
                        </a:spcBef>
                        <a:spcAft>
                          <a:spcPts val="0"/>
                        </a:spcAft>
                        <a:buClrTx/>
                        <a:buSzTx/>
                        <a:buFontTx/>
                        <a:buNone/>
                        <a:tabLst/>
                        <a:defRPr/>
                      </a:pPr>
                      <a:r>
                        <a:rPr lang="es-ES"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5. </a:t>
                      </a:r>
                      <a:r>
                        <a:rPr lang="en-US"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Although they're especially useful for new</a:t>
                      </a:r>
                      <a:endParaRPr lang="uk-UA" sz="12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129006" marR="129006" marT="45708" marB="45708"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50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uk-UA" sz="1000" b="1" i="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129006" marR="129006" marT="45708" marB="4570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bl>
          </a:graphicData>
        </a:graphic>
      </p:graphicFrame>
      <p:sp>
        <p:nvSpPr>
          <p:cNvPr id="7" name="Snip Diagonal Corner Rectangle 6">
            <a:extLst>
              <a:ext uri="{FF2B5EF4-FFF2-40B4-BE49-F238E27FC236}">
                <a16:creationId xmlns:a16="http://schemas.microsoft.com/office/drawing/2014/main" id="{A29D976E-B74E-6940-9BD0-8610D8B5F8D6}"/>
              </a:ext>
            </a:extLst>
          </p:cNvPr>
          <p:cNvSpPr/>
          <p:nvPr/>
        </p:nvSpPr>
        <p:spPr>
          <a:xfrm>
            <a:off x="3142037" y="2515669"/>
            <a:ext cx="2303656" cy="215944"/>
          </a:xfrm>
          <a:prstGeom prst="snip2DiagRect">
            <a:avLst>
              <a:gd name="adj1" fmla="val 50000"/>
              <a:gd name="adj2" fmla="val 5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Light" panose="020B0306030504020204" pitchFamily="34" charset="0"/>
            </a:endParaRPr>
          </a:p>
        </p:txBody>
      </p:sp>
      <p:sp>
        <p:nvSpPr>
          <p:cNvPr id="8" name="Snip Diagonal Corner Rectangle 7">
            <a:extLst>
              <a:ext uri="{FF2B5EF4-FFF2-40B4-BE49-F238E27FC236}">
                <a16:creationId xmlns:a16="http://schemas.microsoft.com/office/drawing/2014/main" id="{2DA753D3-DE31-AD4F-9B27-37E648ABFE52}"/>
              </a:ext>
            </a:extLst>
          </p:cNvPr>
          <p:cNvSpPr/>
          <p:nvPr/>
        </p:nvSpPr>
        <p:spPr>
          <a:xfrm>
            <a:off x="3142037" y="2515669"/>
            <a:ext cx="1214268" cy="215944"/>
          </a:xfrm>
          <a:prstGeom prst="snip2DiagRect">
            <a:avLst>
              <a:gd name="adj1" fmla="val 50000"/>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a:latin typeface="Open Sans Light" panose="020B0306030504020204" pitchFamily="34" charset="0"/>
            </a:endParaRPr>
          </a:p>
        </p:txBody>
      </p:sp>
      <p:sp>
        <p:nvSpPr>
          <p:cNvPr id="10" name="Snip Diagonal Corner Rectangle 9">
            <a:extLst>
              <a:ext uri="{FF2B5EF4-FFF2-40B4-BE49-F238E27FC236}">
                <a16:creationId xmlns:a16="http://schemas.microsoft.com/office/drawing/2014/main" id="{7253E09D-1159-7E40-9664-D4FCA668DCA6}"/>
              </a:ext>
            </a:extLst>
          </p:cNvPr>
          <p:cNvSpPr/>
          <p:nvPr/>
        </p:nvSpPr>
        <p:spPr>
          <a:xfrm>
            <a:off x="3859498" y="3111352"/>
            <a:ext cx="2303656" cy="215944"/>
          </a:xfrm>
          <a:prstGeom prst="snip2DiagRect">
            <a:avLst>
              <a:gd name="adj1" fmla="val 50000"/>
              <a:gd name="adj2" fmla="val 50000"/>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Light" panose="020B0306030504020204" pitchFamily="34" charset="0"/>
            </a:endParaRPr>
          </a:p>
        </p:txBody>
      </p:sp>
      <p:sp>
        <p:nvSpPr>
          <p:cNvPr id="11" name="Snip Diagonal Corner Rectangle 10">
            <a:extLst>
              <a:ext uri="{FF2B5EF4-FFF2-40B4-BE49-F238E27FC236}">
                <a16:creationId xmlns:a16="http://schemas.microsoft.com/office/drawing/2014/main" id="{5039FA47-B326-0B4F-B55C-4CF296708725}"/>
              </a:ext>
            </a:extLst>
          </p:cNvPr>
          <p:cNvSpPr/>
          <p:nvPr/>
        </p:nvSpPr>
        <p:spPr>
          <a:xfrm>
            <a:off x="3859498" y="3111352"/>
            <a:ext cx="496807" cy="215944"/>
          </a:xfrm>
          <a:prstGeom prst="snip2DiagRect">
            <a:avLst>
              <a:gd name="adj1" fmla="val 50000"/>
              <a:gd name="adj2"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a:latin typeface="Open Sans Light" panose="020B0306030504020204" pitchFamily="34" charset="0"/>
            </a:endParaRPr>
          </a:p>
        </p:txBody>
      </p:sp>
      <p:sp>
        <p:nvSpPr>
          <p:cNvPr id="13" name="Snip Diagonal Corner Rectangle 12">
            <a:extLst>
              <a:ext uri="{FF2B5EF4-FFF2-40B4-BE49-F238E27FC236}">
                <a16:creationId xmlns:a16="http://schemas.microsoft.com/office/drawing/2014/main" id="{8AC1C67D-7F7D-A442-B1EE-2B34C2CED208}"/>
              </a:ext>
            </a:extLst>
          </p:cNvPr>
          <p:cNvSpPr/>
          <p:nvPr/>
        </p:nvSpPr>
        <p:spPr>
          <a:xfrm>
            <a:off x="6053533" y="3724246"/>
            <a:ext cx="2303656" cy="215944"/>
          </a:xfrm>
          <a:prstGeom prst="snip2DiagRect">
            <a:avLst>
              <a:gd name="adj1" fmla="val 50000"/>
              <a:gd name="adj2" fmla="val 50000"/>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Light" panose="020B0306030504020204" pitchFamily="34" charset="0"/>
            </a:endParaRPr>
          </a:p>
        </p:txBody>
      </p:sp>
      <p:sp>
        <p:nvSpPr>
          <p:cNvPr id="14" name="Snip Diagonal Corner Rectangle 13">
            <a:extLst>
              <a:ext uri="{FF2B5EF4-FFF2-40B4-BE49-F238E27FC236}">
                <a16:creationId xmlns:a16="http://schemas.microsoft.com/office/drawing/2014/main" id="{78547B21-0A7C-CE47-B13F-EE85439B159C}"/>
              </a:ext>
            </a:extLst>
          </p:cNvPr>
          <p:cNvSpPr/>
          <p:nvPr/>
        </p:nvSpPr>
        <p:spPr>
          <a:xfrm>
            <a:off x="6053533" y="3724246"/>
            <a:ext cx="2015699" cy="215944"/>
          </a:xfrm>
          <a:prstGeom prst="snip2DiagRect">
            <a:avLst>
              <a:gd name="adj1" fmla="val 50000"/>
              <a:gd name="adj2"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a:latin typeface="Open Sans Light" panose="020B0306030504020204" pitchFamily="34" charset="0"/>
            </a:endParaRPr>
          </a:p>
        </p:txBody>
      </p:sp>
      <p:sp>
        <p:nvSpPr>
          <p:cNvPr id="16" name="Snip Diagonal Corner Rectangle 15">
            <a:extLst>
              <a:ext uri="{FF2B5EF4-FFF2-40B4-BE49-F238E27FC236}">
                <a16:creationId xmlns:a16="http://schemas.microsoft.com/office/drawing/2014/main" id="{0EAA6C5A-FD56-294F-AB35-4CB7D8680166}"/>
              </a:ext>
            </a:extLst>
          </p:cNvPr>
          <p:cNvSpPr/>
          <p:nvPr/>
        </p:nvSpPr>
        <p:spPr>
          <a:xfrm>
            <a:off x="7461391" y="4327700"/>
            <a:ext cx="2303656" cy="215944"/>
          </a:xfrm>
          <a:prstGeom prst="snip2DiagRect">
            <a:avLst>
              <a:gd name="adj1" fmla="val 50000"/>
              <a:gd name="adj2" fmla="val 50000"/>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Light" panose="020B0306030504020204" pitchFamily="34" charset="0"/>
            </a:endParaRPr>
          </a:p>
        </p:txBody>
      </p:sp>
      <p:sp>
        <p:nvSpPr>
          <p:cNvPr id="17" name="Snip Diagonal Corner Rectangle 16">
            <a:extLst>
              <a:ext uri="{FF2B5EF4-FFF2-40B4-BE49-F238E27FC236}">
                <a16:creationId xmlns:a16="http://schemas.microsoft.com/office/drawing/2014/main" id="{F7020C10-23B2-6644-813D-976A075E0CB3}"/>
              </a:ext>
            </a:extLst>
          </p:cNvPr>
          <p:cNvSpPr/>
          <p:nvPr/>
        </p:nvSpPr>
        <p:spPr>
          <a:xfrm>
            <a:off x="7461391" y="4327700"/>
            <a:ext cx="1810944" cy="215944"/>
          </a:xfrm>
          <a:prstGeom prst="snip2DiagRect">
            <a:avLst>
              <a:gd name="adj1" fmla="val 50000"/>
              <a:gd name="adj2"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a:latin typeface="Open Sans Light" panose="020B0306030504020204" pitchFamily="34" charset="0"/>
            </a:endParaRPr>
          </a:p>
        </p:txBody>
      </p:sp>
      <p:sp>
        <p:nvSpPr>
          <p:cNvPr id="19" name="Snip Diagonal Corner Rectangle 18">
            <a:extLst>
              <a:ext uri="{FF2B5EF4-FFF2-40B4-BE49-F238E27FC236}">
                <a16:creationId xmlns:a16="http://schemas.microsoft.com/office/drawing/2014/main" id="{EE113FD5-3FB0-224A-955F-BA1BA501D423}"/>
              </a:ext>
            </a:extLst>
          </p:cNvPr>
          <p:cNvSpPr/>
          <p:nvPr/>
        </p:nvSpPr>
        <p:spPr>
          <a:xfrm>
            <a:off x="8782378" y="4943853"/>
            <a:ext cx="2303656" cy="215944"/>
          </a:xfrm>
          <a:prstGeom prst="snip2DiagRect">
            <a:avLst>
              <a:gd name="adj1" fmla="val 50000"/>
              <a:gd name="adj2" fmla="val 50000"/>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Open Sans Light" panose="020B0306030504020204" pitchFamily="34" charset="0"/>
            </a:endParaRPr>
          </a:p>
        </p:txBody>
      </p:sp>
      <p:sp>
        <p:nvSpPr>
          <p:cNvPr id="20" name="Snip Diagonal Corner Rectangle 19">
            <a:extLst>
              <a:ext uri="{FF2B5EF4-FFF2-40B4-BE49-F238E27FC236}">
                <a16:creationId xmlns:a16="http://schemas.microsoft.com/office/drawing/2014/main" id="{9C11C16A-1D4F-4644-BF44-949B192A79FE}"/>
              </a:ext>
            </a:extLst>
          </p:cNvPr>
          <p:cNvSpPr/>
          <p:nvPr/>
        </p:nvSpPr>
        <p:spPr>
          <a:xfrm>
            <a:off x="8782378" y="4943853"/>
            <a:ext cx="326996" cy="215944"/>
          </a:xfrm>
          <a:prstGeom prst="snip2DiagRect">
            <a:avLst>
              <a:gd name="adj1" fmla="val 50000"/>
              <a:gd name="adj2"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a:latin typeface="Open Sans Light" panose="020B0306030504020204" pitchFamily="34" charset="0"/>
            </a:endParaRPr>
          </a:p>
        </p:txBody>
      </p:sp>
      <p:sp>
        <p:nvSpPr>
          <p:cNvPr id="15" name="Diamond 14">
            <a:extLst>
              <a:ext uri="{FF2B5EF4-FFF2-40B4-BE49-F238E27FC236}">
                <a16:creationId xmlns:a16="http://schemas.microsoft.com/office/drawing/2014/main" id="{F46624E1-6167-6A46-ACAA-F0B3122E8BB3}"/>
              </a:ext>
            </a:extLst>
          </p:cNvPr>
          <p:cNvSpPr>
            <a:spLocks noChangeAspect="1"/>
          </p:cNvSpPr>
          <p:nvPr/>
        </p:nvSpPr>
        <p:spPr>
          <a:xfrm>
            <a:off x="1515627" y="6171553"/>
            <a:ext cx="228600" cy="228600"/>
          </a:xfrm>
          <a:prstGeom prst="diamond">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06B07B57-33E1-584C-9981-C1A177D0BDCE}"/>
              </a:ext>
            </a:extLst>
          </p:cNvPr>
          <p:cNvSpPr txBox="1"/>
          <p:nvPr/>
        </p:nvSpPr>
        <p:spPr>
          <a:xfrm>
            <a:off x="1799500" y="6029660"/>
            <a:ext cx="553357" cy="292388"/>
          </a:xfrm>
          <a:prstGeom prst="rect">
            <a:avLst/>
          </a:prstGeom>
          <a:noFill/>
        </p:spPr>
        <p:txBody>
          <a:bodyPr wrap="none" rtlCol="0" anchor="ctr" anchorCtr="0">
            <a:spAutoFit/>
          </a:bodyPr>
          <a:lstStyle/>
          <a:p>
            <a:r>
              <a:rPr lang="en-US"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21" name="Subtitle 2">
            <a:extLst>
              <a:ext uri="{FF2B5EF4-FFF2-40B4-BE49-F238E27FC236}">
                <a16:creationId xmlns:a16="http://schemas.microsoft.com/office/drawing/2014/main" id="{0420CDF4-9D20-1A46-8836-06D1B63A1B10}"/>
              </a:ext>
            </a:extLst>
          </p:cNvPr>
          <p:cNvSpPr txBox="1">
            <a:spLocks/>
          </p:cNvSpPr>
          <p:nvPr/>
        </p:nvSpPr>
        <p:spPr>
          <a:xfrm>
            <a:off x="1805187" y="6272698"/>
            <a:ext cx="1344620" cy="41921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 good business plan starts with an</a:t>
            </a:r>
          </a:p>
        </p:txBody>
      </p:sp>
      <p:sp>
        <p:nvSpPr>
          <p:cNvPr id="22" name="Diamond 21">
            <a:extLst>
              <a:ext uri="{FF2B5EF4-FFF2-40B4-BE49-F238E27FC236}">
                <a16:creationId xmlns:a16="http://schemas.microsoft.com/office/drawing/2014/main" id="{2EE08AA9-8E96-A747-8067-C599B0F04D65}"/>
              </a:ext>
            </a:extLst>
          </p:cNvPr>
          <p:cNvSpPr>
            <a:spLocks noChangeAspect="1"/>
          </p:cNvSpPr>
          <p:nvPr/>
        </p:nvSpPr>
        <p:spPr>
          <a:xfrm>
            <a:off x="3398090" y="6171553"/>
            <a:ext cx="228600" cy="228600"/>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8A136A6A-15AB-E945-8EB1-AEB83F207593}"/>
              </a:ext>
            </a:extLst>
          </p:cNvPr>
          <p:cNvSpPr txBox="1"/>
          <p:nvPr/>
        </p:nvSpPr>
        <p:spPr>
          <a:xfrm>
            <a:off x="3681963" y="6029660"/>
            <a:ext cx="553357" cy="292388"/>
          </a:xfrm>
          <a:prstGeom prst="rect">
            <a:avLst/>
          </a:prstGeom>
          <a:noFill/>
        </p:spPr>
        <p:txBody>
          <a:bodyPr wrap="none" rtlCol="0" anchor="ctr" anchorCtr="0">
            <a:spAutoFit/>
          </a:bodyPr>
          <a:lstStyle/>
          <a:p>
            <a:r>
              <a:rPr lang="en-US"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24" name="Subtitle 2">
            <a:extLst>
              <a:ext uri="{FF2B5EF4-FFF2-40B4-BE49-F238E27FC236}">
                <a16:creationId xmlns:a16="http://schemas.microsoft.com/office/drawing/2014/main" id="{954D9B4E-9E72-024A-9645-5754C7EAC6D7}"/>
              </a:ext>
            </a:extLst>
          </p:cNvPr>
          <p:cNvSpPr txBox="1">
            <a:spLocks/>
          </p:cNvSpPr>
          <p:nvPr/>
        </p:nvSpPr>
        <p:spPr>
          <a:xfrm>
            <a:off x="3687650" y="6272698"/>
            <a:ext cx="1344620" cy="41921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 good business plan starts with an</a:t>
            </a:r>
          </a:p>
        </p:txBody>
      </p:sp>
      <p:sp>
        <p:nvSpPr>
          <p:cNvPr id="25" name="Diamond 24">
            <a:extLst>
              <a:ext uri="{FF2B5EF4-FFF2-40B4-BE49-F238E27FC236}">
                <a16:creationId xmlns:a16="http://schemas.microsoft.com/office/drawing/2014/main" id="{32984D4B-F006-A94C-B9B2-21062F30563F}"/>
              </a:ext>
            </a:extLst>
          </p:cNvPr>
          <p:cNvSpPr>
            <a:spLocks noChangeAspect="1"/>
          </p:cNvSpPr>
          <p:nvPr/>
        </p:nvSpPr>
        <p:spPr>
          <a:xfrm>
            <a:off x="5279450" y="6171553"/>
            <a:ext cx="228600" cy="228600"/>
          </a:xfrm>
          <a:prstGeom prst="diamond">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FB9A5781-6DF0-084C-823C-C71698E253EF}"/>
              </a:ext>
            </a:extLst>
          </p:cNvPr>
          <p:cNvSpPr txBox="1"/>
          <p:nvPr/>
        </p:nvSpPr>
        <p:spPr>
          <a:xfrm>
            <a:off x="5563323" y="6029660"/>
            <a:ext cx="553357" cy="292388"/>
          </a:xfrm>
          <a:prstGeom prst="rect">
            <a:avLst/>
          </a:prstGeom>
          <a:noFill/>
        </p:spPr>
        <p:txBody>
          <a:bodyPr wrap="none" rtlCol="0" anchor="ctr" anchorCtr="0">
            <a:spAutoFit/>
          </a:bodyPr>
          <a:lstStyle/>
          <a:p>
            <a:r>
              <a:rPr lang="en-US"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27" name="Subtitle 2">
            <a:extLst>
              <a:ext uri="{FF2B5EF4-FFF2-40B4-BE49-F238E27FC236}">
                <a16:creationId xmlns:a16="http://schemas.microsoft.com/office/drawing/2014/main" id="{8A8ED7AD-A1A3-7341-B78E-2CBBA531BBE8}"/>
              </a:ext>
            </a:extLst>
          </p:cNvPr>
          <p:cNvSpPr txBox="1">
            <a:spLocks/>
          </p:cNvSpPr>
          <p:nvPr/>
        </p:nvSpPr>
        <p:spPr>
          <a:xfrm>
            <a:off x="5569010" y="6272698"/>
            <a:ext cx="1344620" cy="41921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 good business plan starts with an</a:t>
            </a:r>
          </a:p>
        </p:txBody>
      </p:sp>
      <p:sp>
        <p:nvSpPr>
          <p:cNvPr id="28" name="Diamond 27">
            <a:extLst>
              <a:ext uri="{FF2B5EF4-FFF2-40B4-BE49-F238E27FC236}">
                <a16:creationId xmlns:a16="http://schemas.microsoft.com/office/drawing/2014/main" id="{E4BD813D-8D8E-BF42-97D4-63BF72D927E5}"/>
              </a:ext>
            </a:extLst>
          </p:cNvPr>
          <p:cNvSpPr>
            <a:spLocks noChangeAspect="1"/>
          </p:cNvSpPr>
          <p:nvPr/>
        </p:nvSpPr>
        <p:spPr>
          <a:xfrm>
            <a:off x="7161734" y="6171553"/>
            <a:ext cx="228600" cy="228600"/>
          </a:xfrm>
          <a:prstGeom prst="diamond">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98411A3D-185A-B349-8B09-1E4DCC1497A6}"/>
              </a:ext>
            </a:extLst>
          </p:cNvPr>
          <p:cNvSpPr txBox="1"/>
          <p:nvPr/>
        </p:nvSpPr>
        <p:spPr>
          <a:xfrm>
            <a:off x="7445607" y="6029660"/>
            <a:ext cx="553357" cy="292388"/>
          </a:xfrm>
          <a:prstGeom prst="rect">
            <a:avLst/>
          </a:prstGeom>
          <a:noFill/>
        </p:spPr>
        <p:txBody>
          <a:bodyPr wrap="none" rtlCol="0" anchor="ctr" anchorCtr="0">
            <a:spAutoFit/>
          </a:bodyPr>
          <a:lstStyle/>
          <a:p>
            <a:r>
              <a:rPr lang="en-US"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30" name="Subtitle 2">
            <a:extLst>
              <a:ext uri="{FF2B5EF4-FFF2-40B4-BE49-F238E27FC236}">
                <a16:creationId xmlns:a16="http://schemas.microsoft.com/office/drawing/2014/main" id="{FA644F3B-C15D-044A-A183-2AABF646BA5B}"/>
              </a:ext>
            </a:extLst>
          </p:cNvPr>
          <p:cNvSpPr txBox="1">
            <a:spLocks/>
          </p:cNvSpPr>
          <p:nvPr/>
        </p:nvSpPr>
        <p:spPr>
          <a:xfrm>
            <a:off x="7451294" y="6272698"/>
            <a:ext cx="1344620" cy="41921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 good business plan starts with an</a:t>
            </a:r>
          </a:p>
        </p:txBody>
      </p:sp>
      <p:sp>
        <p:nvSpPr>
          <p:cNvPr id="31" name="Diamond 30">
            <a:extLst>
              <a:ext uri="{FF2B5EF4-FFF2-40B4-BE49-F238E27FC236}">
                <a16:creationId xmlns:a16="http://schemas.microsoft.com/office/drawing/2014/main" id="{EAD44884-1CB9-7246-BC3E-E191B6CC17AC}"/>
              </a:ext>
            </a:extLst>
          </p:cNvPr>
          <p:cNvSpPr>
            <a:spLocks noChangeAspect="1"/>
          </p:cNvSpPr>
          <p:nvPr/>
        </p:nvSpPr>
        <p:spPr>
          <a:xfrm>
            <a:off x="9043735" y="6171553"/>
            <a:ext cx="228600" cy="228600"/>
          </a:xfrm>
          <a:prstGeom prst="diamond">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EA1D68B9-5946-B44C-A4EE-3B505C3B3B0B}"/>
              </a:ext>
            </a:extLst>
          </p:cNvPr>
          <p:cNvSpPr txBox="1"/>
          <p:nvPr/>
        </p:nvSpPr>
        <p:spPr>
          <a:xfrm>
            <a:off x="9327608" y="6029660"/>
            <a:ext cx="553357" cy="292388"/>
          </a:xfrm>
          <a:prstGeom prst="rect">
            <a:avLst/>
          </a:prstGeom>
          <a:noFill/>
        </p:spPr>
        <p:txBody>
          <a:bodyPr wrap="none" rtlCol="0" anchor="ctr" anchorCtr="0">
            <a:spAutoFit/>
          </a:bodyPr>
          <a:lstStyle/>
          <a:p>
            <a:r>
              <a:rPr lang="en-US"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Title</a:t>
            </a:r>
          </a:p>
        </p:txBody>
      </p:sp>
      <p:sp>
        <p:nvSpPr>
          <p:cNvPr id="33" name="Subtitle 2">
            <a:extLst>
              <a:ext uri="{FF2B5EF4-FFF2-40B4-BE49-F238E27FC236}">
                <a16:creationId xmlns:a16="http://schemas.microsoft.com/office/drawing/2014/main" id="{D8DE7A54-48C2-524C-83E7-B16B992FBE53}"/>
              </a:ext>
            </a:extLst>
          </p:cNvPr>
          <p:cNvSpPr txBox="1">
            <a:spLocks/>
          </p:cNvSpPr>
          <p:nvPr/>
        </p:nvSpPr>
        <p:spPr>
          <a:xfrm>
            <a:off x="9333295" y="6272698"/>
            <a:ext cx="1344620" cy="41921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 good business plan starts with an</a:t>
            </a:r>
          </a:p>
        </p:txBody>
      </p:sp>
      <p:sp>
        <p:nvSpPr>
          <p:cNvPr id="34" name="TextBox 33">
            <a:extLst>
              <a:ext uri="{FF2B5EF4-FFF2-40B4-BE49-F238E27FC236}">
                <a16:creationId xmlns:a16="http://schemas.microsoft.com/office/drawing/2014/main" id="{88B76377-0B19-314A-A2AC-200D813809B8}"/>
              </a:ext>
            </a:extLst>
          </p:cNvPr>
          <p:cNvSpPr txBox="1"/>
          <p:nvPr/>
        </p:nvSpPr>
        <p:spPr>
          <a:xfrm>
            <a:off x="9473824" y="4920770"/>
            <a:ext cx="920766" cy="276999"/>
          </a:xfrm>
          <a:prstGeom prst="rect">
            <a:avLst/>
          </a:prstGeom>
          <a:noFill/>
        </p:spPr>
        <p:txBody>
          <a:bodyPr wrap="none" rtlCol="0" anchor="ctr" anchorCtr="0">
            <a:spAutoFit/>
          </a:bodyPr>
          <a:lstStyle/>
          <a:p>
            <a:pPr algn="ctr"/>
            <a:r>
              <a:rPr lang="en-US" sz="1200" b="1" dirty="0">
                <a:solidFill>
                  <a:schemeClr val="bg1"/>
                </a:solidFill>
                <a:latin typeface="Open Sans" panose="020B0606030504020204" pitchFamily="34" charset="0"/>
                <a:ea typeface="League Spartan" charset="0"/>
                <a:cs typeface="Poppins" pitchFamily="2" charset="77"/>
              </a:rPr>
              <a:t>Your Title</a:t>
            </a:r>
          </a:p>
        </p:txBody>
      </p:sp>
      <p:sp>
        <p:nvSpPr>
          <p:cNvPr id="35" name="TextBox 34">
            <a:extLst>
              <a:ext uri="{FF2B5EF4-FFF2-40B4-BE49-F238E27FC236}">
                <a16:creationId xmlns:a16="http://schemas.microsoft.com/office/drawing/2014/main" id="{88C367AF-0ED6-EB49-8056-B2F863490F74}"/>
              </a:ext>
            </a:extLst>
          </p:cNvPr>
          <p:cNvSpPr txBox="1"/>
          <p:nvPr/>
        </p:nvSpPr>
        <p:spPr>
          <a:xfrm>
            <a:off x="8152837" y="4294754"/>
            <a:ext cx="920766" cy="276999"/>
          </a:xfrm>
          <a:prstGeom prst="rect">
            <a:avLst/>
          </a:prstGeom>
          <a:noFill/>
        </p:spPr>
        <p:txBody>
          <a:bodyPr wrap="none" rtlCol="0" anchor="ctr" anchorCtr="0">
            <a:spAutoFit/>
          </a:bodyPr>
          <a:lstStyle/>
          <a:p>
            <a:pPr algn="ctr"/>
            <a:r>
              <a:rPr lang="en-US" sz="1200" b="1" dirty="0">
                <a:solidFill>
                  <a:schemeClr val="bg1"/>
                </a:solidFill>
                <a:latin typeface="Open Sans" panose="020B0606030504020204" pitchFamily="34" charset="0"/>
                <a:ea typeface="League Spartan" charset="0"/>
                <a:cs typeface="Poppins" pitchFamily="2" charset="77"/>
              </a:rPr>
              <a:t>Your Title</a:t>
            </a:r>
          </a:p>
        </p:txBody>
      </p:sp>
      <p:sp>
        <p:nvSpPr>
          <p:cNvPr id="36" name="TextBox 35">
            <a:extLst>
              <a:ext uri="{FF2B5EF4-FFF2-40B4-BE49-F238E27FC236}">
                <a16:creationId xmlns:a16="http://schemas.microsoft.com/office/drawing/2014/main" id="{8DC0A01E-513F-0540-855C-1287B2D58AAC}"/>
              </a:ext>
            </a:extLst>
          </p:cNvPr>
          <p:cNvSpPr txBox="1"/>
          <p:nvPr/>
        </p:nvSpPr>
        <p:spPr>
          <a:xfrm>
            <a:off x="6744979" y="3692872"/>
            <a:ext cx="920766" cy="276999"/>
          </a:xfrm>
          <a:prstGeom prst="rect">
            <a:avLst/>
          </a:prstGeom>
          <a:noFill/>
        </p:spPr>
        <p:txBody>
          <a:bodyPr wrap="none" rtlCol="0" anchor="ctr" anchorCtr="0">
            <a:spAutoFit/>
          </a:bodyPr>
          <a:lstStyle/>
          <a:p>
            <a:pPr algn="ctr"/>
            <a:r>
              <a:rPr lang="en-US" sz="1200" b="1" dirty="0">
                <a:solidFill>
                  <a:schemeClr val="bg1"/>
                </a:solidFill>
                <a:latin typeface="Open Sans" panose="020B0606030504020204" pitchFamily="34" charset="0"/>
                <a:ea typeface="League Spartan" charset="0"/>
                <a:cs typeface="Poppins" pitchFamily="2" charset="77"/>
              </a:rPr>
              <a:t>Your Title</a:t>
            </a:r>
          </a:p>
        </p:txBody>
      </p:sp>
      <p:sp>
        <p:nvSpPr>
          <p:cNvPr id="37" name="TextBox 36">
            <a:extLst>
              <a:ext uri="{FF2B5EF4-FFF2-40B4-BE49-F238E27FC236}">
                <a16:creationId xmlns:a16="http://schemas.microsoft.com/office/drawing/2014/main" id="{8AF13848-56C0-204E-B5BF-0343E0A4FE1B}"/>
              </a:ext>
            </a:extLst>
          </p:cNvPr>
          <p:cNvSpPr txBox="1"/>
          <p:nvPr/>
        </p:nvSpPr>
        <p:spPr>
          <a:xfrm>
            <a:off x="4550943" y="3082302"/>
            <a:ext cx="920766" cy="276999"/>
          </a:xfrm>
          <a:prstGeom prst="rect">
            <a:avLst/>
          </a:prstGeom>
          <a:noFill/>
        </p:spPr>
        <p:txBody>
          <a:bodyPr wrap="none" rtlCol="0" anchor="ctr" anchorCtr="0">
            <a:spAutoFit/>
          </a:bodyPr>
          <a:lstStyle/>
          <a:p>
            <a:pPr algn="ctr"/>
            <a:r>
              <a:rPr lang="en-US" sz="1200" b="1" dirty="0">
                <a:solidFill>
                  <a:schemeClr val="bg1"/>
                </a:solidFill>
                <a:latin typeface="Open Sans" panose="020B0606030504020204" pitchFamily="34" charset="0"/>
                <a:ea typeface="League Spartan" charset="0"/>
                <a:cs typeface="Poppins" pitchFamily="2" charset="77"/>
              </a:rPr>
              <a:t>Your Title</a:t>
            </a:r>
          </a:p>
        </p:txBody>
      </p:sp>
      <p:sp>
        <p:nvSpPr>
          <p:cNvPr id="38" name="TextBox 37">
            <a:extLst>
              <a:ext uri="{FF2B5EF4-FFF2-40B4-BE49-F238E27FC236}">
                <a16:creationId xmlns:a16="http://schemas.microsoft.com/office/drawing/2014/main" id="{F0422B91-172D-8B4B-9B31-1C644BEE67E7}"/>
              </a:ext>
            </a:extLst>
          </p:cNvPr>
          <p:cNvSpPr txBox="1"/>
          <p:nvPr/>
        </p:nvSpPr>
        <p:spPr>
          <a:xfrm>
            <a:off x="3833482" y="2485142"/>
            <a:ext cx="920766" cy="276999"/>
          </a:xfrm>
          <a:prstGeom prst="rect">
            <a:avLst/>
          </a:prstGeom>
          <a:noFill/>
        </p:spPr>
        <p:txBody>
          <a:bodyPr wrap="none" rtlCol="0" anchor="ctr" anchorCtr="0">
            <a:spAutoFit/>
          </a:bodyPr>
          <a:lstStyle/>
          <a:p>
            <a:pPr algn="ctr"/>
            <a:r>
              <a:rPr lang="en-US" sz="1200" b="1" dirty="0">
                <a:solidFill>
                  <a:schemeClr val="bg1"/>
                </a:solidFill>
                <a:latin typeface="Open Sans" panose="020B0606030504020204" pitchFamily="34" charset="0"/>
                <a:ea typeface="League Spartan" charset="0"/>
                <a:cs typeface="Poppins" pitchFamily="2" charset="77"/>
              </a:rPr>
              <a:t>Your Title</a:t>
            </a:r>
          </a:p>
        </p:txBody>
      </p:sp>
    </p:spTree>
    <p:extLst>
      <p:ext uri="{BB962C8B-B14F-4D97-AF65-F5344CB8AC3E}">
        <p14:creationId xmlns:p14="http://schemas.microsoft.com/office/powerpoint/2010/main" val="2794165965"/>
      </p:ext>
    </p:extLst>
  </p:cSld>
  <p:clrMapOvr>
    <a:masterClrMapping/>
  </p:clrMapOvr>
</p:sld>
</file>

<file path=ppt/theme/theme1.xml><?xml version="1.0" encoding="utf-8"?>
<a:theme xmlns:a="http://schemas.openxmlformats.org/drawingml/2006/main" name="Office Theme">
  <a:themeElements>
    <a:clrScheme name="swot theme">
      <a:dk1>
        <a:srgbClr val="000000"/>
      </a:dk1>
      <a:lt1>
        <a:srgbClr val="FFFFFF"/>
      </a:lt1>
      <a:dk2>
        <a:srgbClr val="212745"/>
      </a:dk2>
      <a:lt2>
        <a:srgbClr val="B4DCFA"/>
      </a:lt2>
      <a:accent1>
        <a:srgbClr val="97E3DE"/>
      </a:accent1>
      <a:accent2>
        <a:srgbClr val="2EBFA2"/>
      </a:accent2>
      <a:accent3>
        <a:srgbClr val="FA80AC"/>
      </a:accent3>
      <a:accent4>
        <a:srgbClr val="FCD14E"/>
      </a:accent4>
      <a:accent5>
        <a:srgbClr val="9CD682"/>
      </a:accent5>
      <a:accent6>
        <a:srgbClr val="325B73"/>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4212</TotalTime>
  <Words>1159</Words>
  <Application>Microsoft Office PowerPoint</Application>
  <PresentationFormat>Widescreen</PresentationFormat>
  <Paragraphs>217</Paragraphs>
  <Slides>11</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Arial</vt:lpstr>
      <vt:lpstr>Calibri Light</vt:lpstr>
      <vt:lpstr>Gill Sans</vt:lpstr>
      <vt:lpstr>Lato Black</vt:lpstr>
      <vt:lpstr>Lato Light</vt:lpstr>
      <vt:lpstr>Montserrat</vt:lpstr>
      <vt:lpstr>Montserrat Black</vt:lpstr>
      <vt:lpstr>Montserrat ExtraBold</vt:lpstr>
      <vt:lpstr>Montserrat Light</vt:lpstr>
      <vt:lpstr>Montserrat Medium</vt:lpstr>
      <vt:lpstr>Montserrat SemiBold</vt:lpstr>
      <vt:lpstr>Open Sans</vt:lpstr>
      <vt:lpstr>Open Sans Light</vt:lpstr>
      <vt:lpstr>Poppins</vt:lpstr>
      <vt:lpstr>Poppins Light</vt:lpstr>
      <vt:lpstr>Raleway Regular</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124</cp:revision>
  <dcterms:created xsi:type="dcterms:W3CDTF">2020-04-22T15:34:04Z</dcterms:created>
  <dcterms:modified xsi:type="dcterms:W3CDTF">2025-04-26T15:09:01Z</dcterms:modified>
</cp:coreProperties>
</file>