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B2BD"/>
    <a:srgbClr val="3639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82" autoAdjust="0"/>
    <p:restoredTop sz="94660"/>
  </p:normalViewPr>
  <p:slideViewPr>
    <p:cSldViewPr snapToGrid="0">
      <p:cViewPr>
        <p:scale>
          <a:sx n="100" d="100"/>
          <a:sy n="100" d="100"/>
        </p:scale>
        <p:origin x="16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4ABC68-3301-4302-9C4B-3B10FAD9ABE2}"/>
              </a:ext>
            </a:extLst>
          </p:cNvPr>
          <p:cNvSpPr/>
          <p:nvPr userDrawn="1"/>
        </p:nvSpPr>
        <p:spPr>
          <a:xfrm>
            <a:off x="-1" y="0"/>
            <a:ext cx="2874963" cy="9144000"/>
          </a:xfrm>
          <a:prstGeom prst="rect">
            <a:avLst/>
          </a:prstGeom>
          <a:solidFill>
            <a:srgbClr val="3639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7AA16D-50F0-4D5A-B890-EDFB3DD199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0889" y="333575"/>
            <a:ext cx="2100640" cy="2100639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01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7861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b.com/" TargetMode="External"/><Relationship Id="rId2" Type="http://schemas.openxmlformats.org/officeDocument/2006/relationships/hyperlink" Target="mailto:job@g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8CB5C76-DB05-4FF4-A73B-827091EDFEED}"/>
              </a:ext>
            </a:extLst>
          </p:cNvPr>
          <p:cNvSpPr txBox="1"/>
          <p:nvPr/>
        </p:nvSpPr>
        <p:spPr>
          <a:xfrm>
            <a:off x="3031589" y="217982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>
                <a:latin typeface="Lato Black" panose="020F0A02020204030203" pitchFamily="34" charset="0"/>
              </a:rPr>
              <a:t>YOUR NAME</a:t>
            </a:r>
            <a:endParaRPr lang="en-US" sz="2800" dirty="0">
              <a:latin typeface="Lato Black" panose="020F0A0202020403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AD833A-7E5A-4BCF-AC83-A7729610DC5F}"/>
              </a:ext>
            </a:extLst>
          </p:cNvPr>
          <p:cNvSpPr txBox="1"/>
          <p:nvPr/>
        </p:nvSpPr>
        <p:spPr>
          <a:xfrm>
            <a:off x="3046445" y="581569"/>
            <a:ext cx="2587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Your profession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BA326A-E106-4658-803F-911AEECDD7AC}"/>
              </a:ext>
            </a:extLst>
          </p:cNvPr>
          <p:cNvSpPr txBox="1"/>
          <p:nvPr/>
        </p:nvSpPr>
        <p:spPr>
          <a:xfrm>
            <a:off x="157651" y="2625074"/>
            <a:ext cx="2266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solidFill>
                  <a:srgbClr val="5AB2BD"/>
                </a:solidFill>
                <a:latin typeface="Lato Black" panose="020F0A02020204030203" pitchFamily="34" charset="0"/>
              </a:rPr>
              <a:t>CONTACT INFO</a:t>
            </a:r>
            <a:endParaRPr lang="en-US" sz="1200" dirty="0">
              <a:solidFill>
                <a:srgbClr val="5AB2BD"/>
              </a:solidFill>
              <a:latin typeface="Lato Black" panose="020F0A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6695B6-9817-401A-81D9-027A7F3AD40D}"/>
              </a:ext>
            </a:extLst>
          </p:cNvPr>
          <p:cNvSpPr txBox="1"/>
          <p:nvPr/>
        </p:nvSpPr>
        <p:spPr>
          <a:xfrm>
            <a:off x="3114506" y="1025987"/>
            <a:ext cx="2266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>
                <a:solidFill>
                  <a:srgbClr val="5AB2BD"/>
                </a:solidFill>
              </a:rPr>
              <a:t>ABOUT</a:t>
            </a:r>
            <a:endParaRPr lang="en-US" sz="1600" b="1" dirty="0">
              <a:solidFill>
                <a:srgbClr val="5AB2BD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ADB0D8-2AC7-4C38-AC19-139E3C7364F6}"/>
              </a:ext>
            </a:extLst>
          </p:cNvPr>
          <p:cNvSpPr txBox="1"/>
          <p:nvPr/>
        </p:nvSpPr>
        <p:spPr>
          <a:xfrm>
            <a:off x="3114506" y="1441182"/>
            <a:ext cx="3461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Lorem ipsum dolor sit amet, consectetur adipiscing elit. Etiam commodo imperdiet purus ac vestibulum. Pellentesque laoreet eu mauris ornare luctus.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B303019-4740-4EC7-91BF-1BACBE78B1E2}"/>
              </a:ext>
            </a:extLst>
          </p:cNvPr>
          <p:cNvGrpSpPr/>
          <p:nvPr/>
        </p:nvGrpSpPr>
        <p:grpSpPr>
          <a:xfrm>
            <a:off x="225525" y="2912514"/>
            <a:ext cx="2646263" cy="73044"/>
            <a:chOff x="281940" y="3237065"/>
            <a:chExt cx="2646263" cy="73044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559250E-F7F8-4D28-9B86-3E2317F73E73}"/>
                </a:ext>
              </a:extLst>
            </p:cNvPr>
            <p:cNvCxnSpPr>
              <a:cxnSpLocks/>
            </p:cNvCxnSpPr>
            <p:nvPr/>
          </p:nvCxnSpPr>
          <p:spPr>
            <a:xfrm>
              <a:off x="312420" y="3276435"/>
              <a:ext cx="2615783" cy="0"/>
            </a:xfrm>
            <a:prstGeom prst="line">
              <a:avLst/>
            </a:prstGeom>
            <a:ln w="28575">
              <a:solidFill>
                <a:srgbClr val="5AB2B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D3163A8-6238-4914-B207-36EAB9EFF993}"/>
                </a:ext>
              </a:extLst>
            </p:cNvPr>
            <p:cNvSpPr/>
            <p:nvPr/>
          </p:nvSpPr>
          <p:spPr>
            <a:xfrm>
              <a:off x="281940" y="3237065"/>
              <a:ext cx="723900" cy="73044"/>
            </a:xfrm>
            <a:prstGeom prst="rect">
              <a:avLst/>
            </a:prstGeom>
            <a:solidFill>
              <a:srgbClr val="5AB2BD"/>
            </a:solidFill>
            <a:ln>
              <a:solidFill>
                <a:srgbClr val="5AB2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F211EDE-58B4-43FA-B771-A436D4AE308E}"/>
              </a:ext>
            </a:extLst>
          </p:cNvPr>
          <p:cNvSpPr txBox="1"/>
          <p:nvPr/>
        </p:nvSpPr>
        <p:spPr>
          <a:xfrm>
            <a:off x="212432" y="3023242"/>
            <a:ext cx="22121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(+57) 000 000 000 000</a:t>
            </a:r>
          </a:p>
          <a:p>
            <a:r>
              <a:rPr lang="en-US" sz="12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job@gmail.com</a:t>
            </a:r>
            <a:endParaRPr lang="en-US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www.job.com</a:t>
            </a:r>
            <a:endParaRPr lang="en-US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Your address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BD21DC-A7AD-4C5C-902D-6CEC7C5DECF7}"/>
              </a:ext>
            </a:extLst>
          </p:cNvPr>
          <p:cNvSpPr txBox="1"/>
          <p:nvPr/>
        </p:nvSpPr>
        <p:spPr>
          <a:xfrm>
            <a:off x="3114506" y="2190320"/>
            <a:ext cx="2266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>
                <a:solidFill>
                  <a:srgbClr val="5AB2BD"/>
                </a:solidFill>
              </a:rPr>
              <a:t>WORK EXPERIENCE</a:t>
            </a:r>
            <a:endParaRPr lang="en-US" sz="1600" b="1" dirty="0">
              <a:solidFill>
                <a:srgbClr val="5AB2BD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5939FC0-6FF8-41C7-B3C2-995711431B56}"/>
              </a:ext>
            </a:extLst>
          </p:cNvPr>
          <p:cNvSpPr txBox="1"/>
          <p:nvPr/>
        </p:nvSpPr>
        <p:spPr>
          <a:xfrm>
            <a:off x="138696" y="3927322"/>
            <a:ext cx="2266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solidFill>
                  <a:srgbClr val="5AB2BD"/>
                </a:solidFill>
                <a:latin typeface="Lato Black" panose="020F0A02020204030203" pitchFamily="34" charset="0"/>
              </a:rPr>
              <a:t>EDUCATION</a:t>
            </a:r>
            <a:endParaRPr lang="en-US" sz="1200" dirty="0">
              <a:solidFill>
                <a:srgbClr val="5AB2BD"/>
              </a:solidFill>
              <a:latin typeface="Lato Black" panose="020F0A02020204030203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53E5E7-CFEB-40A5-8811-CB37986941C9}"/>
              </a:ext>
            </a:extLst>
          </p:cNvPr>
          <p:cNvSpPr txBox="1"/>
          <p:nvPr/>
        </p:nvSpPr>
        <p:spPr>
          <a:xfrm>
            <a:off x="135965" y="5817889"/>
            <a:ext cx="2266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solidFill>
                  <a:srgbClr val="5AB2BD"/>
                </a:solidFill>
                <a:latin typeface="Lato Black" panose="020F0A02020204030203" pitchFamily="34" charset="0"/>
              </a:rPr>
              <a:t>SKILLS</a:t>
            </a:r>
            <a:endParaRPr lang="en-US" sz="1200" dirty="0">
              <a:solidFill>
                <a:srgbClr val="5AB2BD"/>
              </a:solidFill>
              <a:latin typeface="Lato Black" panose="020F0A020202040302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7B74E-B60D-4BC2-962B-1DB41A225669}"/>
              </a:ext>
            </a:extLst>
          </p:cNvPr>
          <p:cNvSpPr txBox="1"/>
          <p:nvPr/>
        </p:nvSpPr>
        <p:spPr>
          <a:xfrm>
            <a:off x="157651" y="6301938"/>
            <a:ext cx="221216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Microsoft Office</a:t>
            </a:r>
          </a:p>
          <a:p>
            <a:r>
              <a:rPr lang="en-US" sz="1200" dirty="0">
                <a:solidFill>
                  <a:schemeClr val="bg1"/>
                </a:solidFill>
              </a:rPr>
              <a:t>Suite Adobe</a:t>
            </a:r>
          </a:p>
          <a:p>
            <a:r>
              <a:rPr lang="en-US" sz="1200" dirty="0">
                <a:solidFill>
                  <a:schemeClr val="bg1"/>
                </a:solidFill>
              </a:rPr>
              <a:t>Analytics</a:t>
            </a:r>
          </a:p>
          <a:p>
            <a:r>
              <a:rPr lang="en-US" sz="1200" dirty="0">
                <a:solidFill>
                  <a:schemeClr val="bg1"/>
                </a:solidFill>
              </a:rPr>
              <a:t>CMS </a:t>
            </a:r>
          </a:p>
          <a:p>
            <a:r>
              <a:rPr lang="en-US" sz="1200" dirty="0">
                <a:solidFill>
                  <a:schemeClr val="bg1"/>
                </a:solidFill>
              </a:rPr>
              <a:t>Paid Media</a:t>
            </a:r>
          </a:p>
          <a:p>
            <a:r>
              <a:rPr lang="en-US" sz="1200" dirty="0">
                <a:solidFill>
                  <a:schemeClr val="bg1"/>
                </a:solidFill>
              </a:rPr>
              <a:t> </a:t>
            </a:r>
          </a:p>
          <a:p>
            <a:r>
              <a:rPr lang="en-US" sz="1200" dirty="0">
                <a:solidFill>
                  <a:schemeClr val="bg1"/>
                </a:solidFill>
              </a:rPr>
              <a:t>Creativity</a:t>
            </a:r>
          </a:p>
          <a:p>
            <a:r>
              <a:rPr lang="en-US" sz="1200" dirty="0">
                <a:solidFill>
                  <a:schemeClr val="bg1"/>
                </a:solidFill>
              </a:rPr>
              <a:t>Teamwork</a:t>
            </a:r>
          </a:p>
          <a:p>
            <a:r>
              <a:rPr lang="en-US" sz="1200" dirty="0">
                <a:solidFill>
                  <a:schemeClr val="bg1"/>
                </a:solidFill>
              </a:rPr>
              <a:t>Communication </a:t>
            </a:r>
          </a:p>
          <a:p>
            <a:r>
              <a:rPr lang="en-US" sz="1200" dirty="0">
                <a:solidFill>
                  <a:schemeClr val="bg1"/>
                </a:solidFill>
              </a:rPr>
              <a:t> 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DE127A-E64F-4C37-9256-7942DCC95FB7}"/>
              </a:ext>
            </a:extLst>
          </p:cNvPr>
          <p:cNvSpPr txBox="1"/>
          <p:nvPr/>
        </p:nvSpPr>
        <p:spPr>
          <a:xfrm>
            <a:off x="135239" y="4453610"/>
            <a:ext cx="22121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2010-2015</a:t>
            </a:r>
          </a:p>
          <a:p>
            <a:r>
              <a:rPr lang="en-US" sz="1200" b="1" dirty="0">
                <a:solidFill>
                  <a:schemeClr val="bg1"/>
                </a:solidFill>
              </a:rPr>
              <a:t>BACHELORS OF ARTS</a:t>
            </a:r>
          </a:p>
          <a:p>
            <a:r>
              <a:rPr lang="en-US" sz="1200" dirty="0">
                <a:solidFill>
                  <a:schemeClr val="bg1"/>
                </a:solidFill>
              </a:rPr>
              <a:t>Harvard University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2016-2017</a:t>
            </a:r>
          </a:p>
          <a:p>
            <a:r>
              <a:rPr lang="en-US" sz="1200" b="1" dirty="0">
                <a:solidFill>
                  <a:schemeClr val="bg1"/>
                </a:solidFill>
              </a:rPr>
              <a:t>MASTER IN MARKETING</a:t>
            </a:r>
          </a:p>
          <a:p>
            <a:r>
              <a:rPr lang="en-US" sz="1200" dirty="0">
                <a:solidFill>
                  <a:schemeClr val="bg1"/>
                </a:solidFill>
              </a:rPr>
              <a:t>Harvard University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E85CE45-BFB7-497D-BDD1-F73FD555649E}"/>
              </a:ext>
            </a:extLst>
          </p:cNvPr>
          <p:cNvGrpSpPr/>
          <p:nvPr/>
        </p:nvGrpSpPr>
        <p:grpSpPr>
          <a:xfrm>
            <a:off x="212432" y="4262099"/>
            <a:ext cx="2659356" cy="73044"/>
            <a:chOff x="281940" y="3237065"/>
            <a:chExt cx="2659356" cy="73044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06E371F-4D0A-4CCA-A10D-F3DB85E391A2}"/>
                </a:ext>
              </a:extLst>
            </p:cNvPr>
            <p:cNvCxnSpPr>
              <a:cxnSpLocks/>
            </p:cNvCxnSpPr>
            <p:nvPr/>
          </p:nvCxnSpPr>
          <p:spPr>
            <a:xfrm>
              <a:off x="312420" y="3276435"/>
              <a:ext cx="2628876" cy="0"/>
            </a:xfrm>
            <a:prstGeom prst="line">
              <a:avLst/>
            </a:prstGeom>
            <a:ln w="28575">
              <a:solidFill>
                <a:srgbClr val="5AB2B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91C5371-C52D-4377-8BF6-06E4CC971D09}"/>
                </a:ext>
              </a:extLst>
            </p:cNvPr>
            <p:cNvSpPr/>
            <p:nvPr/>
          </p:nvSpPr>
          <p:spPr>
            <a:xfrm>
              <a:off x="281940" y="3237065"/>
              <a:ext cx="723900" cy="73044"/>
            </a:xfrm>
            <a:prstGeom prst="rect">
              <a:avLst/>
            </a:prstGeom>
            <a:solidFill>
              <a:srgbClr val="5AB2BD"/>
            </a:solidFill>
            <a:ln>
              <a:solidFill>
                <a:srgbClr val="5AB2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4FF3CDF-9FA0-4DF0-A981-464109DBA940}"/>
              </a:ext>
            </a:extLst>
          </p:cNvPr>
          <p:cNvGrpSpPr/>
          <p:nvPr/>
        </p:nvGrpSpPr>
        <p:grpSpPr>
          <a:xfrm>
            <a:off x="237365" y="6120917"/>
            <a:ext cx="2634423" cy="73044"/>
            <a:chOff x="281940" y="3237065"/>
            <a:chExt cx="2634423" cy="73044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069E4DB-C1C5-4412-9BC1-159ABC6208ED}"/>
                </a:ext>
              </a:extLst>
            </p:cNvPr>
            <p:cNvCxnSpPr>
              <a:cxnSpLocks/>
            </p:cNvCxnSpPr>
            <p:nvPr/>
          </p:nvCxnSpPr>
          <p:spPr>
            <a:xfrm>
              <a:off x="312420" y="3276435"/>
              <a:ext cx="2603943" cy="0"/>
            </a:xfrm>
            <a:prstGeom prst="line">
              <a:avLst/>
            </a:prstGeom>
            <a:ln w="28575">
              <a:solidFill>
                <a:srgbClr val="5AB2B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16D1B69-C1BC-49C9-8CC1-C252DA67EFCD}"/>
                </a:ext>
              </a:extLst>
            </p:cNvPr>
            <p:cNvSpPr/>
            <p:nvPr/>
          </p:nvSpPr>
          <p:spPr>
            <a:xfrm>
              <a:off x="281940" y="3237065"/>
              <a:ext cx="723900" cy="73044"/>
            </a:xfrm>
            <a:prstGeom prst="rect">
              <a:avLst/>
            </a:prstGeom>
            <a:solidFill>
              <a:srgbClr val="5AB2BD"/>
            </a:solidFill>
            <a:ln>
              <a:solidFill>
                <a:srgbClr val="5AB2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1C49A04-F853-456A-BA59-BB681F97B1E5}"/>
              </a:ext>
            </a:extLst>
          </p:cNvPr>
          <p:cNvGrpSpPr/>
          <p:nvPr/>
        </p:nvGrpSpPr>
        <p:grpSpPr>
          <a:xfrm>
            <a:off x="1447799" y="6413718"/>
            <a:ext cx="1313682" cy="66654"/>
            <a:chOff x="1447799" y="6500802"/>
            <a:chExt cx="1313682" cy="66654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3494350-6E64-46BA-B1A7-DEDC6C840165}"/>
                </a:ext>
              </a:extLst>
            </p:cNvPr>
            <p:cNvSpPr/>
            <p:nvPr/>
          </p:nvSpPr>
          <p:spPr>
            <a:xfrm>
              <a:off x="1447800" y="6500802"/>
              <a:ext cx="1313681" cy="666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6541BF2-5B94-4A44-A8BE-82F0F4A321FD}"/>
                </a:ext>
              </a:extLst>
            </p:cNvPr>
            <p:cNvSpPr/>
            <p:nvPr/>
          </p:nvSpPr>
          <p:spPr>
            <a:xfrm>
              <a:off x="1447799" y="6500802"/>
              <a:ext cx="1037827" cy="66631"/>
            </a:xfrm>
            <a:prstGeom prst="rect">
              <a:avLst/>
            </a:prstGeom>
            <a:solidFill>
              <a:srgbClr val="5AB2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0BA3477-AA9D-481D-8823-834BF0989A94}"/>
              </a:ext>
            </a:extLst>
          </p:cNvPr>
          <p:cNvGrpSpPr/>
          <p:nvPr/>
        </p:nvGrpSpPr>
        <p:grpSpPr>
          <a:xfrm>
            <a:off x="1447800" y="6609559"/>
            <a:ext cx="1313681" cy="66676"/>
            <a:chOff x="1447800" y="6500780"/>
            <a:chExt cx="1313681" cy="66676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307E6BD-1A19-456B-B2A0-59253D501C97}"/>
                </a:ext>
              </a:extLst>
            </p:cNvPr>
            <p:cNvSpPr/>
            <p:nvPr/>
          </p:nvSpPr>
          <p:spPr>
            <a:xfrm>
              <a:off x="1447800" y="6500802"/>
              <a:ext cx="1313681" cy="666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3BE9844-F1A6-427E-BA18-40876760B745}"/>
                </a:ext>
              </a:extLst>
            </p:cNvPr>
            <p:cNvSpPr/>
            <p:nvPr/>
          </p:nvSpPr>
          <p:spPr>
            <a:xfrm>
              <a:off x="1447800" y="6500780"/>
              <a:ext cx="976802" cy="66654"/>
            </a:xfrm>
            <a:prstGeom prst="rect">
              <a:avLst/>
            </a:prstGeom>
            <a:solidFill>
              <a:srgbClr val="5AB2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70145E8-9E00-4F94-BE5D-DA64E62DED90}"/>
              </a:ext>
            </a:extLst>
          </p:cNvPr>
          <p:cNvGrpSpPr/>
          <p:nvPr/>
        </p:nvGrpSpPr>
        <p:grpSpPr>
          <a:xfrm>
            <a:off x="1447799" y="6781033"/>
            <a:ext cx="1313681" cy="66677"/>
            <a:chOff x="1447800" y="6500779"/>
            <a:chExt cx="1313681" cy="66677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26964A4-47B4-4726-BD05-C0C0FBED9A67}"/>
                </a:ext>
              </a:extLst>
            </p:cNvPr>
            <p:cNvSpPr/>
            <p:nvPr/>
          </p:nvSpPr>
          <p:spPr>
            <a:xfrm>
              <a:off x="1447800" y="6500802"/>
              <a:ext cx="1313681" cy="666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DA7BBC5-9F91-4031-A181-A82ABEB94162}"/>
                </a:ext>
              </a:extLst>
            </p:cNvPr>
            <p:cNvSpPr/>
            <p:nvPr/>
          </p:nvSpPr>
          <p:spPr>
            <a:xfrm>
              <a:off x="1447800" y="6500779"/>
              <a:ext cx="1243014" cy="66655"/>
            </a:xfrm>
            <a:prstGeom prst="rect">
              <a:avLst/>
            </a:prstGeom>
            <a:solidFill>
              <a:srgbClr val="5AB2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28AB6CE-7BCA-4449-BDD4-3D23E48144DB}"/>
              </a:ext>
            </a:extLst>
          </p:cNvPr>
          <p:cNvGrpSpPr/>
          <p:nvPr/>
        </p:nvGrpSpPr>
        <p:grpSpPr>
          <a:xfrm>
            <a:off x="1447799" y="6945277"/>
            <a:ext cx="1313681" cy="68267"/>
            <a:chOff x="1447800" y="6499189"/>
            <a:chExt cx="1313681" cy="68267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392B5584-F564-47D4-B622-456C8443E346}"/>
                </a:ext>
              </a:extLst>
            </p:cNvPr>
            <p:cNvSpPr/>
            <p:nvPr/>
          </p:nvSpPr>
          <p:spPr>
            <a:xfrm>
              <a:off x="1447800" y="6500802"/>
              <a:ext cx="1313681" cy="666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A0543BE-2867-4D36-A2B8-676A259E47CF}"/>
                </a:ext>
              </a:extLst>
            </p:cNvPr>
            <p:cNvSpPr/>
            <p:nvPr/>
          </p:nvSpPr>
          <p:spPr>
            <a:xfrm>
              <a:off x="1447800" y="6499189"/>
              <a:ext cx="1037827" cy="68245"/>
            </a:xfrm>
            <a:prstGeom prst="rect">
              <a:avLst/>
            </a:prstGeom>
            <a:solidFill>
              <a:srgbClr val="5AB2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12F1AE8-C09B-4780-AD0B-BDEF0C1B89F3}"/>
              </a:ext>
            </a:extLst>
          </p:cNvPr>
          <p:cNvGrpSpPr/>
          <p:nvPr/>
        </p:nvGrpSpPr>
        <p:grpSpPr>
          <a:xfrm>
            <a:off x="1447798" y="7126723"/>
            <a:ext cx="1313682" cy="66654"/>
            <a:chOff x="1447799" y="6500802"/>
            <a:chExt cx="1313682" cy="66654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3426351-BD66-4AA8-8EE0-D437901C3B96}"/>
                </a:ext>
              </a:extLst>
            </p:cNvPr>
            <p:cNvSpPr/>
            <p:nvPr/>
          </p:nvSpPr>
          <p:spPr>
            <a:xfrm>
              <a:off x="1447800" y="6500802"/>
              <a:ext cx="1313681" cy="666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773D071-E0B8-4113-97C5-0CC85A44FDB8}"/>
                </a:ext>
              </a:extLst>
            </p:cNvPr>
            <p:cNvSpPr/>
            <p:nvPr/>
          </p:nvSpPr>
          <p:spPr>
            <a:xfrm>
              <a:off x="1447799" y="6500802"/>
              <a:ext cx="1164433" cy="66631"/>
            </a:xfrm>
            <a:prstGeom prst="rect">
              <a:avLst/>
            </a:prstGeom>
            <a:solidFill>
              <a:srgbClr val="5AB2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11A51E2-A809-42D6-B647-8A8D4FA4B227}"/>
              </a:ext>
            </a:extLst>
          </p:cNvPr>
          <p:cNvGrpSpPr/>
          <p:nvPr/>
        </p:nvGrpSpPr>
        <p:grpSpPr>
          <a:xfrm>
            <a:off x="1447798" y="7500998"/>
            <a:ext cx="1313682" cy="66654"/>
            <a:chOff x="1447799" y="6500802"/>
            <a:chExt cx="1313682" cy="66654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48C0D33A-A15D-4DCF-9CEA-0E6BEFFCA8B1}"/>
                </a:ext>
              </a:extLst>
            </p:cNvPr>
            <p:cNvSpPr/>
            <p:nvPr/>
          </p:nvSpPr>
          <p:spPr>
            <a:xfrm>
              <a:off x="1447800" y="6500802"/>
              <a:ext cx="1313681" cy="666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7F77FBA9-886D-4C68-97DC-B975853A0C8E}"/>
                </a:ext>
              </a:extLst>
            </p:cNvPr>
            <p:cNvSpPr/>
            <p:nvPr/>
          </p:nvSpPr>
          <p:spPr>
            <a:xfrm>
              <a:off x="1447799" y="6500802"/>
              <a:ext cx="1313681" cy="66631"/>
            </a:xfrm>
            <a:prstGeom prst="rect">
              <a:avLst/>
            </a:prstGeom>
            <a:solidFill>
              <a:srgbClr val="5AB2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9A1515A4-B23E-4D8B-BBD1-D8606A8DD71E}"/>
              </a:ext>
            </a:extLst>
          </p:cNvPr>
          <p:cNvGrpSpPr/>
          <p:nvPr/>
        </p:nvGrpSpPr>
        <p:grpSpPr>
          <a:xfrm>
            <a:off x="1447798" y="7691988"/>
            <a:ext cx="1313682" cy="66654"/>
            <a:chOff x="1447799" y="6500802"/>
            <a:chExt cx="1313682" cy="6665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4CECE133-D2B5-471B-8B05-F23930F8C5F0}"/>
                </a:ext>
              </a:extLst>
            </p:cNvPr>
            <p:cNvSpPr/>
            <p:nvPr/>
          </p:nvSpPr>
          <p:spPr>
            <a:xfrm>
              <a:off x="1447800" y="6500802"/>
              <a:ext cx="1313681" cy="666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33FB982-E333-4AB4-B08F-4C3F2ECB3188}"/>
                </a:ext>
              </a:extLst>
            </p:cNvPr>
            <p:cNvSpPr/>
            <p:nvPr/>
          </p:nvSpPr>
          <p:spPr>
            <a:xfrm>
              <a:off x="1447799" y="6500802"/>
              <a:ext cx="1243015" cy="66631"/>
            </a:xfrm>
            <a:prstGeom prst="rect">
              <a:avLst/>
            </a:prstGeom>
            <a:solidFill>
              <a:srgbClr val="5AB2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7E6E577-A605-4160-9D1A-14F9ED4C7377}"/>
              </a:ext>
            </a:extLst>
          </p:cNvPr>
          <p:cNvGrpSpPr/>
          <p:nvPr/>
        </p:nvGrpSpPr>
        <p:grpSpPr>
          <a:xfrm>
            <a:off x="1447798" y="7876426"/>
            <a:ext cx="1313682" cy="66654"/>
            <a:chOff x="1447799" y="6500802"/>
            <a:chExt cx="1313682" cy="66654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5E9F9DDF-FCAF-4DEC-B0C3-29443B28FBB6}"/>
                </a:ext>
              </a:extLst>
            </p:cNvPr>
            <p:cNvSpPr/>
            <p:nvPr/>
          </p:nvSpPr>
          <p:spPr>
            <a:xfrm>
              <a:off x="1447800" y="6500802"/>
              <a:ext cx="1313681" cy="666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D7BB90D-7B9D-43EE-9FD4-FAA3BAC2A23C}"/>
                </a:ext>
              </a:extLst>
            </p:cNvPr>
            <p:cNvSpPr/>
            <p:nvPr/>
          </p:nvSpPr>
          <p:spPr>
            <a:xfrm>
              <a:off x="1447799" y="6500802"/>
              <a:ext cx="1271590" cy="66631"/>
            </a:xfrm>
            <a:prstGeom prst="rect">
              <a:avLst/>
            </a:prstGeom>
            <a:solidFill>
              <a:srgbClr val="5AB2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1E5F738-ECDE-4156-9E16-E24FDFD6938F}"/>
              </a:ext>
            </a:extLst>
          </p:cNvPr>
          <p:cNvGrpSpPr/>
          <p:nvPr/>
        </p:nvGrpSpPr>
        <p:grpSpPr>
          <a:xfrm>
            <a:off x="3167830" y="1328019"/>
            <a:ext cx="3690170" cy="73044"/>
            <a:chOff x="281940" y="3237065"/>
            <a:chExt cx="3690170" cy="73044"/>
          </a:xfrm>
        </p:grpSpPr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4B9FDEC3-6BF5-4D51-AB6C-521866D8886D}"/>
                </a:ext>
              </a:extLst>
            </p:cNvPr>
            <p:cNvCxnSpPr>
              <a:cxnSpLocks/>
            </p:cNvCxnSpPr>
            <p:nvPr/>
          </p:nvCxnSpPr>
          <p:spPr>
            <a:xfrm>
              <a:off x="312420" y="3276435"/>
              <a:ext cx="3659690" cy="0"/>
            </a:xfrm>
            <a:prstGeom prst="line">
              <a:avLst/>
            </a:prstGeom>
            <a:solidFill>
              <a:schemeClr val="bg1">
                <a:lumMod val="50000"/>
              </a:schemeClr>
            </a:solidFill>
            <a:ln w="285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EAD414-CCD6-4000-A435-3B14BA39A966}"/>
                </a:ext>
              </a:extLst>
            </p:cNvPr>
            <p:cNvSpPr/>
            <p:nvPr/>
          </p:nvSpPr>
          <p:spPr>
            <a:xfrm>
              <a:off x="281940" y="3237065"/>
              <a:ext cx="723900" cy="7304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5E68035-B03C-4CAD-A567-28CDBA13AFE2}"/>
              </a:ext>
            </a:extLst>
          </p:cNvPr>
          <p:cNvGrpSpPr/>
          <p:nvPr/>
        </p:nvGrpSpPr>
        <p:grpSpPr>
          <a:xfrm>
            <a:off x="3175196" y="2554667"/>
            <a:ext cx="3690170" cy="73044"/>
            <a:chOff x="281940" y="3237065"/>
            <a:chExt cx="3690170" cy="73044"/>
          </a:xfrm>
        </p:grpSpPr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AE5D7179-162A-4C3A-AAC2-B56BA47282F1}"/>
                </a:ext>
              </a:extLst>
            </p:cNvPr>
            <p:cNvCxnSpPr>
              <a:cxnSpLocks/>
            </p:cNvCxnSpPr>
            <p:nvPr/>
          </p:nvCxnSpPr>
          <p:spPr>
            <a:xfrm>
              <a:off x="312420" y="3276435"/>
              <a:ext cx="3659690" cy="0"/>
            </a:xfrm>
            <a:prstGeom prst="line">
              <a:avLst/>
            </a:prstGeom>
            <a:solidFill>
              <a:schemeClr val="bg1">
                <a:lumMod val="50000"/>
              </a:schemeClr>
            </a:solidFill>
            <a:ln w="285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CA911C9D-19CC-4370-B245-EB1476D58B13}"/>
                </a:ext>
              </a:extLst>
            </p:cNvPr>
            <p:cNvSpPr/>
            <p:nvPr/>
          </p:nvSpPr>
          <p:spPr>
            <a:xfrm>
              <a:off x="281940" y="3237065"/>
              <a:ext cx="723900" cy="7304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444ABE88-36C6-4FDA-B7A7-B0031B6B5AC8}"/>
              </a:ext>
            </a:extLst>
          </p:cNvPr>
          <p:cNvGrpSpPr/>
          <p:nvPr/>
        </p:nvGrpSpPr>
        <p:grpSpPr>
          <a:xfrm>
            <a:off x="3372232" y="2818115"/>
            <a:ext cx="3374872" cy="1384995"/>
            <a:chOff x="3372232" y="2818115"/>
            <a:chExt cx="3374872" cy="1384995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12342DE-D139-4874-912F-503785C6DFD3}"/>
                </a:ext>
              </a:extLst>
            </p:cNvPr>
            <p:cNvSpPr txBox="1"/>
            <p:nvPr/>
          </p:nvSpPr>
          <p:spPr>
            <a:xfrm>
              <a:off x="3372232" y="2818115"/>
              <a:ext cx="337487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2015 – 2017 </a:t>
              </a:r>
            </a:p>
            <a:p>
              <a:r>
                <a:rPr lang="en-US" sz="1200" b="1" dirty="0"/>
                <a:t>YOUR JOB TITLE </a:t>
              </a:r>
            </a:p>
            <a:p>
              <a:endParaRPr lang="en-US" sz="1200" dirty="0"/>
            </a:p>
            <a:p>
              <a:r>
                <a:rPr lang="en-US" sz="1200" dirty="0"/>
                <a:t>Lorem ipsum dolor sit amet, consectetur adipiscing elit. Etiam commodo imperdiet purus ac vestibulum. Pellentesque laoreet eu mauris ornare luctus. 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471DB95-15C1-461A-9BD1-F625D97F14CC}"/>
                </a:ext>
              </a:extLst>
            </p:cNvPr>
            <p:cNvSpPr/>
            <p:nvPr/>
          </p:nvSpPr>
          <p:spPr>
            <a:xfrm>
              <a:off x="5517539" y="2929863"/>
              <a:ext cx="121744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Company name 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32EEB449-D31E-46F8-A137-8E77E0EAD71D}"/>
              </a:ext>
            </a:extLst>
          </p:cNvPr>
          <p:cNvGrpSpPr/>
          <p:nvPr/>
        </p:nvGrpSpPr>
        <p:grpSpPr>
          <a:xfrm>
            <a:off x="3360116" y="4375935"/>
            <a:ext cx="3374872" cy="1384995"/>
            <a:chOff x="3372232" y="2818115"/>
            <a:chExt cx="3374872" cy="1384995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A70B5FF8-4A9D-44B3-AC9A-73DB6BDF4407}"/>
                </a:ext>
              </a:extLst>
            </p:cNvPr>
            <p:cNvSpPr txBox="1"/>
            <p:nvPr/>
          </p:nvSpPr>
          <p:spPr>
            <a:xfrm>
              <a:off x="3372232" y="2818115"/>
              <a:ext cx="337487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2015 – 2017 </a:t>
              </a:r>
            </a:p>
            <a:p>
              <a:r>
                <a:rPr lang="en-US" sz="1200" b="1" dirty="0"/>
                <a:t>YOUR JOB TITLE </a:t>
              </a:r>
            </a:p>
            <a:p>
              <a:endParaRPr lang="en-US" sz="1200" dirty="0"/>
            </a:p>
            <a:p>
              <a:r>
                <a:rPr lang="en-US" sz="1200" dirty="0"/>
                <a:t>Lorem ipsum dolor sit amet, consectetur adipiscing elit. Etiam commodo imperdiet purus ac vestibulum. Pellentesque laoreet eu mauris ornare luctus. 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C519510-8E67-44A9-A08B-4512761D6681}"/>
                </a:ext>
              </a:extLst>
            </p:cNvPr>
            <p:cNvSpPr/>
            <p:nvPr/>
          </p:nvSpPr>
          <p:spPr>
            <a:xfrm>
              <a:off x="5517539" y="2950864"/>
              <a:ext cx="121744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Company name 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2787EB3-1B6C-447E-AF94-57F86D5481CE}"/>
              </a:ext>
            </a:extLst>
          </p:cNvPr>
          <p:cNvGrpSpPr/>
          <p:nvPr/>
        </p:nvGrpSpPr>
        <p:grpSpPr>
          <a:xfrm>
            <a:off x="3384944" y="6007935"/>
            <a:ext cx="3374872" cy="1384995"/>
            <a:chOff x="3372232" y="2818115"/>
            <a:chExt cx="3374872" cy="1384995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CBF3F5DA-4E45-41BE-9822-7C3FC075AADD}"/>
                </a:ext>
              </a:extLst>
            </p:cNvPr>
            <p:cNvSpPr txBox="1"/>
            <p:nvPr/>
          </p:nvSpPr>
          <p:spPr>
            <a:xfrm>
              <a:off x="3372232" y="2818115"/>
              <a:ext cx="337487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2015 – 2017 </a:t>
              </a:r>
            </a:p>
            <a:p>
              <a:r>
                <a:rPr lang="en-US" sz="1200" b="1" dirty="0"/>
                <a:t>YOUR JOB TITLE </a:t>
              </a:r>
            </a:p>
            <a:p>
              <a:endParaRPr lang="en-US" sz="1200" dirty="0"/>
            </a:p>
            <a:p>
              <a:r>
                <a:rPr lang="en-US" sz="1200" dirty="0"/>
                <a:t>Lorem ipsum dolor sit amet, consectetur adipiscing elit. Etiam commodo imperdiet purus ac vestibulum. Pellentesque laoreet eu mauris ornare luctus. 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0DDA484C-6856-44B3-A0D5-D41F97B4C75C}"/>
                </a:ext>
              </a:extLst>
            </p:cNvPr>
            <p:cNvSpPr/>
            <p:nvPr/>
          </p:nvSpPr>
          <p:spPr>
            <a:xfrm>
              <a:off x="5517539" y="2952725"/>
              <a:ext cx="121744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Company name </a:t>
              </a:r>
            </a:p>
          </p:txBody>
        </p:sp>
      </p:grpSp>
      <p:sp>
        <p:nvSpPr>
          <p:cNvPr id="61" name="Oval 60">
            <a:extLst>
              <a:ext uri="{FF2B5EF4-FFF2-40B4-BE49-F238E27FC236}">
                <a16:creationId xmlns:a16="http://schemas.microsoft.com/office/drawing/2014/main" id="{B880996E-6F95-4196-8051-1C46F114700B}"/>
              </a:ext>
            </a:extLst>
          </p:cNvPr>
          <p:cNvSpPr/>
          <p:nvPr/>
        </p:nvSpPr>
        <p:spPr>
          <a:xfrm>
            <a:off x="3194780" y="2902073"/>
            <a:ext cx="148677" cy="14867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46036656-570C-4DF5-BE5F-7BBF1F903C57}"/>
              </a:ext>
            </a:extLst>
          </p:cNvPr>
          <p:cNvSpPr/>
          <p:nvPr/>
        </p:nvSpPr>
        <p:spPr>
          <a:xfrm>
            <a:off x="3210438" y="4432516"/>
            <a:ext cx="148677" cy="14867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CD64936-9695-4E24-8DA4-6E6E77FFEC7A}"/>
              </a:ext>
            </a:extLst>
          </p:cNvPr>
          <p:cNvSpPr/>
          <p:nvPr/>
        </p:nvSpPr>
        <p:spPr>
          <a:xfrm>
            <a:off x="3205676" y="5994231"/>
            <a:ext cx="148677" cy="14867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501120E-5642-4348-AFDF-FD499A5BF9DF}"/>
              </a:ext>
            </a:extLst>
          </p:cNvPr>
          <p:cNvCxnSpPr>
            <a:cxnSpLocks/>
            <a:stCxn id="81" idx="0"/>
            <a:endCxn id="61" idx="0"/>
          </p:cNvCxnSpPr>
          <p:nvPr/>
        </p:nvCxnSpPr>
        <p:spPr>
          <a:xfrm flipH="1" flipV="1">
            <a:off x="3269119" y="2902073"/>
            <a:ext cx="10896" cy="309215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E689C715-E8BB-4751-8A16-0BD0EA78084F}"/>
              </a:ext>
            </a:extLst>
          </p:cNvPr>
          <p:cNvSpPr txBox="1"/>
          <p:nvPr/>
        </p:nvSpPr>
        <p:spPr>
          <a:xfrm>
            <a:off x="3141607" y="7398640"/>
            <a:ext cx="2266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>
                <a:solidFill>
                  <a:srgbClr val="5AB2BD"/>
                </a:solidFill>
              </a:rPr>
              <a:t>REFERENCES</a:t>
            </a:r>
            <a:endParaRPr lang="en-US" sz="1600" b="1" dirty="0">
              <a:solidFill>
                <a:srgbClr val="5AB2BD"/>
              </a:solidFill>
            </a:endParaRP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79923D75-07F0-437E-9499-F9EA755FF639}"/>
              </a:ext>
            </a:extLst>
          </p:cNvPr>
          <p:cNvGrpSpPr/>
          <p:nvPr/>
        </p:nvGrpSpPr>
        <p:grpSpPr>
          <a:xfrm>
            <a:off x="3202297" y="7762987"/>
            <a:ext cx="3690170" cy="73044"/>
            <a:chOff x="281940" y="3237065"/>
            <a:chExt cx="3690170" cy="73044"/>
          </a:xfrm>
        </p:grpSpPr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BF86C2C-8682-4802-A96A-0B90F3DC4353}"/>
                </a:ext>
              </a:extLst>
            </p:cNvPr>
            <p:cNvCxnSpPr>
              <a:cxnSpLocks/>
            </p:cNvCxnSpPr>
            <p:nvPr/>
          </p:nvCxnSpPr>
          <p:spPr>
            <a:xfrm>
              <a:off x="312420" y="3276435"/>
              <a:ext cx="3659690" cy="0"/>
            </a:xfrm>
            <a:prstGeom prst="line">
              <a:avLst/>
            </a:prstGeom>
            <a:solidFill>
              <a:schemeClr val="bg1">
                <a:lumMod val="50000"/>
              </a:schemeClr>
            </a:solidFill>
            <a:ln w="285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AAE866B9-792D-4804-818F-A89351FD8911}"/>
                </a:ext>
              </a:extLst>
            </p:cNvPr>
            <p:cNvSpPr/>
            <p:nvPr/>
          </p:nvSpPr>
          <p:spPr>
            <a:xfrm>
              <a:off x="281940" y="3237065"/>
              <a:ext cx="723900" cy="7304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5454C21F-713B-4151-9CD8-5914A4E5F78C}"/>
              </a:ext>
            </a:extLst>
          </p:cNvPr>
          <p:cNvSpPr txBox="1"/>
          <p:nvPr/>
        </p:nvSpPr>
        <p:spPr>
          <a:xfrm>
            <a:off x="151261" y="8047675"/>
            <a:ext cx="2266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5AB2BD"/>
                </a:solidFill>
                <a:latin typeface="Lato Black" panose="020F0A02020204030203" pitchFamily="34" charset="0"/>
              </a:rPr>
              <a:t>LANGUAGES  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84B54953-45C1-4624-94EA-0A6E84316E48}"/>
              </a:ext>
            </a:extLst>
          </p:cNvPr>
          <p:cNvGrpSpPr/>
          <p:nvPr/>
        </p:nvGrpSpPr>
        <p:grpSpPr>
          <a:xfrm>
            <a:off x="229745" y="8375006"/>
            <a:ext cx="2642043" cy="73044"/>
            <a:chOff x="281940" y="3237065"/>
            <a:chExt cx="2642043" cy="73044"/>
          </a:xfrm>
        </p:grpSpPr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6FB03647-2537-4C28-AF91-F26284F35F72}"/>
                </a:ext>
              </a:extLst>
            </p:cNvPr>
            <p:cNvCxnSpPr>
              <a:cxnSpLocks/>
            </p:cNvCxnSpPr>
            <p:nvPr/>
          </p:nvCxnSpPr>
          <p:spPr>
            <a:xfrm>
              <a:off x="312420" y="3276435"/>
              <a:ext cx="2611563" cy="0"/>
            </a:xfrm>
            <a:prstGeom prst="line">
              <a:avLst/>
            </a:prstGeom>
            <a:ln w="28575">
              <a:solidFill>
                <a:srgbClr val="5AB2B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AE92F701-27A7-4036-8E32-2D6EFC35989F}"/>
                </a:ext>
              </a:extLst>
            </p:cNvPr>
            <p:cNvSpPr/>
            <p:nvPr/>
          </p:nvSpPr>
          <p:spPr>
            <a:xfrm>
              <a:off x="281940" y="3237065"/>
              <a:ext cx="723900" cy="73044"/>
            </a:xfrm>
            <a:prstGeom prst="rect">
              <a:avLst/>
            </a:prstGeom>
            <a:solidFill>
              <a:srgbClr val="5AB2BD"/>
            </a:solidFill>
            <a:ln>
              <a:solidFill>
                <a:srgbClr val="5AB2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88C9332E-FD4B-44F2-9CE2-5E723FB9E8DC}"/>
              </a:ext>
            </a:extLst>
          </p:cNvPr>
          <p:cNvSpPr txBox="1"/>
          <p:nvPr/>
        </p:nvSpPr>
        <p:spPr>
          <a:xfrm>
            <a:off x="3275755" y="8009892"/>
            <a:ext cx="1687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Michael </a:t>
            </a:r>
          </a:p>
          <a:p>
            <a:r>
              <a:rPr lang="en-US" sz="1200" dirty="0"/>
              <a:t>Marketing Director </a:t>
            </a:r>
          </a:p>
          <a:p>
            <a:r>
              <a:rPr lang="en-US" sz="1200" dirty="0"/>
              <a:t>000 000 000</a:t>
            </a:r>
          </a:p>
          <a:p>
            <a:r>
              <a:rPr lang="en-US" sz="1200" dirty="0"/>
              <a:t>michel@gmail.com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426AD35-AD45-4187-B318-F2DC0AFE2788}"/>
              </a:ext>
            </a:extLst>
          </p:cNvPr>
          <p:cNvSpPr txBox="1"/>
          <p:nvPr/>
        </p:nvSpPr>
        <p:spPr>
          <a:xfrm>
            <a:off x="5074548" y="8009892"/>
            <a:ext cx="1687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Michael </a:t>
            </a:r>
          </a:p>
          <a:p>
            <a:r>
              <a:rPr lang="en-US" sz="1200" dirty="0"/>
              <a:t>Marketing Director </a:t>
            </a:r>
          </a:p>
          <a:p>
            <a:r>
              <a:rPr lang="en-US" sz="1200" dirty="0"/>
              <a:t>000 000 000</a:t>
            </a:r>
          </a:p>
          <a:p>
            <a:r>
              <a:rPr lang="en-US" sz="1200" dirty="0"/>
              <a:t>michel@gmail.com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E48A9C3-4383-4FBB-A819-EA0DC53E7350}"/>
              </a:ext>
            </a:extLst>
          </p:cNvPr>
          <p:cNvSpPr txBox="1"/>
          <p:nvPr/>
        </p:nvSpPr>
        <p:spPr>
          <a:xfrm>
            <a:off x="157650" y="8549932"/>
            <a:ext cx="2212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English </a:t>
            </a:r>
          </a:p>
          <a:p>
            <a:r>
              <a:rPr lang="en-US" sz="1200" dirty="0">
                <a:solidFill>
                  <a:schemeClr val="bg1"/>
                </a:solidFill>
              </a:rPr>
              <a:t>French </a:t>
            </a:r>
          </a:p>
        </p:txBody>
      </p:sp>
      <p:sp>
        <p:nvSpPr>
          <p:cNvPr id="103" name="Picture Placeholder 102">
            <a:extLst>
              <a:ext uri="{FF2B5EF4-FFF2-40B4-BE49-F238E27FC236}">
                <a16:creationId xmlns:a16="http://schemas.microsoft.com/office/drawing/2014/main" id="{080499CC-F7A2-42D5-B906-E66CEB7262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883996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201</Words>
  <Application>Microsoft Office PowerPoint</Application>
  <PresentationFormat>Letter Paper (8.5x11 in)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Lato Black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Jolie Nayibe Serrano</dc:creator>
  <cp:lastModifiedBy>Jolie Nayibe Serrano</cp:lastModifiedBy>
  <cp:revision>15</cp:revision>
  <dcterms:created xsi:type="dcterms:W3CDTF">2020-04-20T00:28:06Z</dcterms:created>
  <dcterms:modified xsi:type="dcterms:W3CDTF">2020-04-21T01:05:02Z</dcterms:modified>
</cp:coreProperties>
</file>