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129" r:id="rId2"/>
    <p:sldId id="275" r:id="rId3"/>
    <p:sldId id="4097" r:id="rId4"/>
    <p:sldId id="4080" r:id="rId5"/>
    <p:sldId id="4117" r:id="rId6"/>
    <p:sldId id="4093" r:id="rId7"/>
    <p:sldId id="4119" r:id="rId8"/>
    <p:sldId id="4125" r:id="rId9"/>
    <p:sldId id="4095" r:id="rId10"/>
    <p:sldId id="4113" r:id="rId11"/>
    <p:sldId id="4094" r:id="rId12"/>
    <p:sldId id="4114" r:id="rId13"/>
    <p:sldId id="4096" r:id="rId14"/>
    <p:sldId id="4126" r:id="rId15"/>
    <p:sldId id="1791"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B7"/>
    <a:srgbClr val="EEFB04"/>
    <a:srgbClr val="0092E7"/>
    <a:srgbClr val="0071D9"/>
    <a:srgbClr val="0053C9"/>
    <a:srgbClr val="0044C3"/>
    <a:srgbClr val="360271"/>
    <a:srgbClr val="FA3C93"/>
    <a:srgbClr val="0295A2"/>
    <a:srgbClr val="01C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ACEE9-8BA5-44A3-B209-6D73BF329361}" v="3" dt="2025-06-06T21:45:17.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70" d="100"/>
          <a:sy n="70" d="100"/>
        </p:scale>
        <p:origin x="894" y="66"/>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898ACEE9-8BA5-44A3-B209-6D73BF329361}"/>
    <pc:docChg chg="addSld delSld modSld sldOrd">
      <pc:chgData name="Jolie Serrano Delgado" userId="d52b4219-5c60-4a0c-87ad-b1ec335c0c37" providerId="ADAL" clId="{898ACEE9-8BA5-44A3-B209-6D73BF329361}" dt="2025-06-06T21:45:19.550" v="12" actId="47"/>
      <pc:docMkLst>
        <pc:docMk/>
      </pc:docMkLst>
      <pc:sldChg chg="del">
        <pc:chgData name="Jolie Serrano Delgado" userId="d52b4219-5c60-4a0c-87ad-b1ec335c0c37" providerId="ADAL" clId="{898ACEE9-8BA5-44A3-B209-6D73BF329361}" dt="2025-06-06T21:45:19.550" v="12" actId="47"/>
        <pc:sldMkLst>
          <pc:docMk/>
          <pc:sldMk cId="0" sldId="1420"/>
        </pc:sldMkLst>
      </pc:sldChg>
      <pc:sldChg chg="del">
        <pc:chgData name="Jolie Serrano Delgado" userId="d52b4219-5c60-4a0c-87ad-b1ec335c0c37" providerId="ADAL" clId="{898ACEE9-8BA5-44A3-B209-6D73BF329361}" dt="2025-06-06T21:44:11.404" v="3" actId="47"/>
        <pc:sldMkLst>
          <pc:docMk/>
          <pc:sldMk cId="2401531052" sldId="1772"/>
        </pc:sldMkLst>
      </pc:sldChg>
      <pc:sldChg chg="modSp add mod ord">
        <pc:chgData name="Jolie Serrano Delgado" userId="d52b4219-5c60-4a0c-87ad-b1ec335c0c37" providerId="ADAL" clId="{898ACEE9-8BA5-44A3-B209-6D73BF329361}" dt="2025-06-06T21:44:34.314" v="6" actId="207"/>
        <pc:sldMkLst>
          <pc:docMk/>
          <pc:sldMk cId="3573392034" sldId="1791"/>
        </pc:sldMkLst>
        <pc:spChg chg="mod">
          <ac:chgData name="Jolie Serrano Delgado" userId="d52b4219-5c60-4a0c-87ad-b1ec335c0c37" providerId="ADAL" clId="{898ACEE9-8BA5-44A3-B209-6D73BF329361}" dt="2025-06-06T21:44:26.083" v="5" actId="207"/>
          <ac:spMkLst>
            <pc:docMk/>
            <pc:sldMk cId="3573392034" sldId="1791"/>
            <ac:spMk id="5" creationId="{7FCA87B9-E211-0E4B-A9F7-DF87D6193A8C}"/>
          </ac:spMkLst>
        </pc:spChg>
        <pc:spChg chg="mod">
          <ac:chgData name="Jolie Serrano Delgado" userId="d52b4219-5c60-4a0c-87ad-b1ec335c0c37" providerId="ADAL" clId="{898ACEE9-8BA5-44A3-B209-6D73BF329361}" dt="2025-06-06T21:44:34.314" v="6" actId="207"/>
          <ac:spMkLst>
            <pc:docMk/>
            <pc:sldMk cId="3573392034" sldId="1791"/>
            <ac:spMk id="7" creationId="{FA0AAE3D-72C1-B78D-34E3-44A78CF1DA1D}"/>
          </ac:spMkLst>
        </pc:spChg>
      </pc:sldChg>
      <pc:sldChg chg="modSp add mod">
        <pc:chgData name="Jolie Serrano Delgado" userId="d52b4219-5c60-4a0c-87ad-b1ec335c0c37" providerId="ADAL" clId="{898ACEE9-8BA5-44A3-B209-6D73BF329361}" dt="2025-06-06T21:45:17.939" v="11" actId="207"/>
        <pc:sldMkLst>
          <pc:docMk/>
          <pc:sldMk cId="0" sldId="4129"/>
        </pc:sldMkLst>
        <pc:spChg chg="mod">
          <ac:chgData name="Jolie Serrano Delgado" userId="d52b4219-5c60-4a0c-87ad-b1ec335c0c37" providerId="ADAL" clId="{898ACEE9-8BA5-44A3-B209-6D73BF329361}" dt="2025-06-06T21:45:04.001" v="8" actId="207"/>
          <ac:spMkLst>
            <pc:docMk/>
            <pc:sldMk cId="0" sldId="4129"/>
            <ac:spMk id="2" creationId="{A861E1E4-650F-4B58-BD99-93E6FC21ADED}"/>
          </ac:spMkLst>
        </pc:spChg>
        <pc:spChg chg="mod">
          <ac:chgData name="Jolie Serrano Delgado" userId="d52b4219-5c60-4a0c-87ad-b1ec335c0c37" providerId="ADAL" clId="{898ACEE9-8BA5-44A3-B209-6D73BF329361}" dt="2025-06-06T21:44:59.874" v="7" actId="207"/>
          <ac:spMkLst>
            <pc:docMk/>
            <pc:sldMk cId="0" sldId="4129"/>
            <ac:spMk id="18" creationId="{8F5F15BF-00E8-0146-9639-0FB07145B42A}"/>
          </ac:spMkLst>
        </pc:spChg>
        <pc:spChg chg="mod">
          <ac:chgData name="Jolie Serrano Delgado" userId="d52b4219-5c60-4a0c-87ad-b1ec335c0c37" providerId="ADAL" clId="{898ACEE9-8BA5-44A3-B209-6D73BF329361}" dt="2025-06-06T21:45:04.001" v="8" actId="207"/>
          <ac:spMkLst>
            <pc:docMk/>
            <pc:sldMk cId="0" sldId="4129"/>
            <ac:spMk id="63" creationId="{00000000-0000-0000-0000-000000000000}"/>
          </ac:spMkLst>
        </pc:spChg>
        <pc:spChg chg="mod">
          <ac:chgData name="Jolie Serrano Delgado" userId="d52b4219-5c60-4a0c-87ad-b1ec335c0c37" providerId="ADAL" clId="{898ACEE9-8BA5-44A3-B209-6D73BF329361}" dt="2025-06-06T21:45:04.001" v="8" actId="207"/>
          <ac:spMkLst>
            <pc:docMk/>
            <pc:sldMk cId="0" sldId="4129"/>
            <ac:spMk id="75" creationId="{00000000-0000-0000-0000-000000000000}"/>
          </ac:spMkLst>
        </pc:spChg>
        <pc:spChg chg="mod">
          <ac:chgData name="Jolie Serrano Delgado" userId="d52b4219-5c60-4a0c-87ad-b1ec335c0c37" providerId="ADAL" clId="{898ACEE9-8BA5-44A3-B209-6D73BF329361}" dt="2025-06-06T21:45:04.001" v="8" actId="207"/>
          <ac:spMkLst>
            <pc:docMk/>
            <pc:sldMk cId="0" sldId="4129"/>
            <ac:spMk id="87" creationId="{00000000-0000-0000-0000-000000000000}"/>
          </ac:spMkLst>
        </pc:spChg>
        <pc:spChg chg="mod">
          <ac:chgData name="Jolie Serrano Delgado" userId="d52b4219-5c60-4a0c-87ad-b1ec335c0c37" providerId="ADAL" clId="{898ACEE9-8BA5-44A3-B209-6D73BF329361}" dt="2025-06-06T21:45:04.001" v="8" actId="207"/>
          <ac:spMkLst>
            <pc:docMk/>
            <pc:sldMk cId="0" sldId="4129"/>
            <ac:spMk id="99" creationId="{00000000-0000-0000-0000-000000000000}"/>
          </ac:spMkLst>
        </pc:spChg>
        <pc:spChg chg="mod">
          <ac:chgData name="Jolie Serrano Delgado" userId="d52b4219-5c60-4a0c-87ad-b1ec335c0c37" providerId="ADAL" clId="{898ACEE9-8BA5-44A3-B209-6D73BF329361}" dt="2025-06-06T21:45:17.939" v="11" actId="207"/>
          <ac:spMkLst>
            <pc:docMk/>
            <pc:sldMk cId="0" sldId="4129"/>
            <ac:spMk id="55309" creationId="{00000000-0000-0000-0000-000000000000}"/>
          </ac:spMkLst>
        </pc:spChg>
      </pc:sldChg>
      <pc:sldMasterChg chg="delSldLayout">
        <pc:chgData name="Jolie Serrano Delgado" userId="d52b4219-5c60-4a0c-87ad-b1ec335c0c37" providerId="ADAL" clId="{898ACEE9-8BA5-44A3-B209-6D73BF329361}" dt="2025-06-06T21:45:19.550" v="12" actId="47"/>
        <pc:sldMasterMkLst>
          <pc:docMk/>
          <pc:sldMasterMk cId="3968079979" sldId="2147483648"/>
        </pc:sldMasterMkLst>
        <pc:sldLayoutChg chg="del">
          <pc:chgData name="Jolie Serrano Delgado" userId="d52b4219-5c60-4a0c-87ad-b1ec335c0c37" providerId="ADAL" clId="{898ACEE9-8BA5-44A3-B209-6D73BF329361}" dt="2025-06-06T21:45:19.550" v="12" actId="47"/>
          <pc:sldLayoutMkLst>
            <pc:docMk/>
            <pc:sldMasterMk cId="3968079979" sldId="2147483648"/>
            <pc:sldLayoutMk cId="2945478533"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6/06/2025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6/06/2025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27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ission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13CFF-3104-684B-9D21-676A3D003F4B}"/>
              </a:ext>
            </a:extLst>
          </p:cNvPr>
          <p:cNvSpPr>
            <a:spLocks noGrp="1"/>
          </p:cNvSpPr>
          <p:nvPr>
            <p:ph type="pic" sz="quarter" idx="11"/>
          </p:nvPr>
        </p:nvSpPr>
        <p:spPr>
          <a:xfrm>
            <a:off x="7501642" y="843323"/>
            <a:ext cx="3786276"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
        <p:nvSpPr>
          <p:cNvPr id="6" name="Picture Placeholder 5">
            <a:extLst>
              <a:ext uri="{FF2B5EF4-FFF2-40B4-BE49-F238E27FC236}">
                <a16:creationId xmlns:a16="http://schemas.microsoft.com/office/drawing/2014/main" id="{945681F1-10D0-9F43-B934-17E756746872}"/>
              </a:ext>
            </a:extLst>
          </p:cNvPr>
          <p:cNvSpPr>
            <a:spLocks noGrp="1"/>
          </p:cNvSpPr>
          <p:nvPr>
            <p:ph type="pic" sz="quarter" idx="10"/>
          </p:nvPr>
        </p:nvSpPr>
        <p:spPr>
          <a:xfrm>
            <a:off x="5791520" y="1748790"/>
            <a:ext cx="2460377"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43477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sion 0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984322" y="1101950"/>
            <a:ext cx="5618626" cy="4916141"/>
          </a:xfrm>
          <a:custGeom>
            <a:avLst/>
            <a:gdLst>
              <a:gd name="connsiteX0" fmla="*/ 2334941 w 11234326"/>
              <a:gd name="connsiteY0" fmla="*/ 445 h 9832281"/>
              <a:gd name="connsiteX1" fmla="*/ 5115813 w 11234326"/>
              <a:gd name="connsiteY1" fmla="*/ 362047 h 9832281"/>
              <a:gd name="connsiteX2" fmla="*/ 10124592 w 11234326"/>
              <a:gd name="connsiteY2" fmla="*/ 818143 h 9832281"/>
              <a:gd name="connsiteX3" fmla="*/ 10464952 w 11234326"/>
              <a:gd name="connsiteY3" fmla="*/ 1121340 h 9832281"/>
              <a:gd name="connsiteX4" fmla="*/ 8898468 w 11234326"/>
              <a:gd name="connsiteY4" fmla="*/ 6214916 h 9832281"/>
              <a:gd name="connsiteX5" fmla="*/ 4139512 w 11234326"/>
              <a:gd name="connsiteY5" fmla="*/ 9832041 h 9832281"/>
              <a:gd name="connsiteX6" fmla="*/ 2106268 w 11234326"/>
              <a:gd name="connsiteY6" fmla="*/ 7620680 h 9832281"/>
              <a:gd name="connsiteX7" fmla="*/ 1053263 w 11234326"/>
              <a:gd name="connsiteY7" fmla="*/ 4601641 h 9832281"/>
              <a:gd name="connsiteX8" fmla="*/ 1099761 w 11234326"/>
              <a:gd name="connsiteY8" fmla="*/ 347516 h 9832281"/>
              <a:gd name="connsiteX9" fmla="*/ 2334941 w 11234326"/>
              <a:gd name="connsiteY9" fmla="*/ 445 h 98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4326" h="9832281">
                <a:moveTo>
                  <a:pt x="2334941" y="445"/>
                </a:moveTo>
                <a:cubicBezTo>
                  <a:pt x="3196755" y="-14939"/>
                  <a:pt x="4012402" y="373841"/>
                  <a:pt x="5115813" y="362047"/>
                </a:cubicBezTo>
                <a:cubicBezTo>
                  <a:pt x="7177893" y="340469"/>
                  <a:pt x="8352511" y="-539447"/>
                  <a:pt x="10124592" y="818143"/>
                </a:cubicBezTo>
                <a:cubicBezTo>
                  <a:pt x="10249073" y="913427"/>
                  <a:pt x="10362417" y="1014808"/>
                  <a:pt x="10464952" y="1121340"/>
                </a:cubicBezTo>
                <a:cubicBezTo>
                  <a:pt x="12002998" y="2719336"/>
                  <a:pt x="11109397" y="5476797"/>
                  <a:pt x="8898468" y="6214916"/>
                </a:cubicBezTo>
                <a:cubicBezTo>
                  <a:pt x="6696992" y="6949606"/>
                  <a:pt x="7141049" y="9862687"/>
                  <a:pt x="4139512" y="9832041"/>
                </a:cubicBezTo>
                <a:cubicBezTo>
                  <a:pt x="2889712" y="9818993"/>
                  <a:pt x="2076173" y="8808292"/>
                  <a:pt x="2106268" y="7620680"/>
                </a:cubicBezTo>
                <a:cubicBezTo>
                  <a:pt x="2139147" y="6305902"/>
                  <a:pt x="2014110" y="5435900"/>
                  <a:pt x="1053263" y="4601641"/>
                </a:cubicBezTo>
                <a:cubicBezTo>
                  <a:pt x="-13473" y="3677177"/>
                  <a:pt x="-672009" y="1348353"/>
                  <a:pt x="1099761" y="347516"/>
                </a:cubicBezTo>
                <a:cubicBezTo>
                  <a:pt x="1541934" y="97936"/>
                  <a:pt x="1943207" y="7438"/>
                  <a:pt x="2334941" y="445"/>
                </a:cubicBezTo>
                <a:close/>
              </a:path>
            </a:pathLst>
          </a:custGeom>
          <a:solidFill>
            <a:schemeClr val="bg2">
              <a:lumMod val="95000"/>
            </a:schemeClr>
          </a:solidFill>
          <a:ln>
            <a:noFill/>
          </a:ln>
          <a:effectLst>
            <a:outerShdw blurRad="635000" algn="ctr" rotWithShape="0">
              <a:srgbClr val="A4A4A4">
                <a:alpha val="20000"/>
              </a:srgbClr>
            </a:outerShdw>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237046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ssion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760611" y="762000"/>
            <a:ext cx="5335389" cy="5334000"/>
          </a:xfrm>
          <a:prstGeom prst="ellipse">
            <a:avLst/>
          </a:pr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2150049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ission 1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83BF73-BBF9-7440-8EBE-DD63C099AD57}"/>
              </a:ext>
            </a:extLst>
          </p:cNvPr>
          <p:cNvSpPr>
            <a:spLocks noGrp="1"/>
          </p:cNvSpPr>
          <p:nvPr>
            <p:ph type="pic" sz="quarter" idx="10"/>
          </p:nvPr>
        </p:nvSpPr>
        <p:spPr>
          <a:xfrm>
            <a:off x="6411700" y="1234004"/>
            <a:ext cx="4391881" cy="4389994"/>
          </a:xfrm>
          <a:custGeom>
            <a:avLst/>
            <a:gdLst>
              <a:gd name="connsiteX0" fmla="*/ 89644 w 8781475"/>
              <a:gd name="connsiteY0" fmla="*/ 0 h 8779987"/>
              <a:gd name="connsiteX1" fmla="*/ 8691831 w 8781475"/>
              <a:gd name="connsiteY1" fmla="*/ 0 h 8779987"/>
              <a:gd name="connsiteX2" fmla="*/ 8781475 w 8781475"/>
              <a:gd name="connsiteY2" fmla="*/ 89644 h 8779987"/>
              <a:gd name="connsiteX3" fmla="*/ 8781475 w 8781475"/>
              <a:gd name="connsiteY3" fmla="*/ 8690343 h 8779987"/>
              <a:gd name="connsiteX4" fmla="*/ 8691831 w 8781475"/>
              <a:gd name="connsiteY4" fmla="*/ 8779987 h 8779987"/>
              <a:gd name="connsiteX5" fmla="*/ 89644 w 8781475"/>
              <a:gd name="connsiteY5" fmla="*/ 8779987 h 8779987"/>
              <a:gd name="connsiteX6" fmla="*/ 0 w 8781475"/>
              <a:gd name="connsiteY6" fmla="*/ 8690343 h 8779987"/>
              <a:gd name="connsiteX7" fmla="*/ 0 w 8781475"/>
              <a:gd name="connsiteY7" fmla="*/ 89644 h 8779987"/>
              <a:gd name="connsiteX8" fmla="*/ 89644 w 8781475"/>
              <a:gd name="connsiteY8" fmla="*/ 0 h 87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1475" h="8779987">
                <a:moveTo>
                  <a:pt x="89644" y="0"/>
                </a:moveTo>
                <a:lnTo>
                  <a:pt x="8691831" y="0"/>
                </a:lnTo>
                <a:cubicBezTo>
                  <a:pt x="8741341" y="0"/>
                  <a:pt x="8781475" y="40135"/>
                  <a:pt x="8781475" y="89644"/>
                </a:cubicBezTo>
                <a:lnTo>
                  <a:pt x="8781475" y="8690343"/>
                </a:lnTo>
                <a:cubicBezTo>
                  <a:pt x="8781475" y="8739852"/>
                  <a:pt x="8741341" y="8779987"/>
                  <a:pt x="8691831" y="8779987"/>
                </a:cubicBezTo>
                <a:lnTo>
                  <a:pt x="89644" y="8779987"/>
                </a:lnTo>
                <a:cubicBezTo>
                  <a:pt x="40135" y="8779987"/>
                  <a:pt x="0" y="8739852"/>
                  <a:pt x="0" y="8690343"/>
                </a:cubicBezTo>
                <a:lnTo>
                  <a:pt x="0" y="89644"/>
                </a:lnTo>
                <a:cubicBezTo>
                  <a:pt x="0" y="40135"/>
                  <a:pt x="40135" y="0"/>
                  <a:pt x="89644" y="0"/>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135416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ssion 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DC35B3-8E85-124C-947D-FAC7DB4DD838}"/>
              </a:ext>
            </a:extLst>
          </p:cNvPr>
          <p:cNvSpPr>
            <a:spLocks noGrp="1"/>
          </p:cNvSpPr>
          <p:nvPr>
            <p:ph type="pic" sz="quarter" idx="10"/>
          </p:nvPr>
        </p:nvSpPr>
        <p:spPr>
          <a:xfrm>
            <a:off x="0" y="1619795"/>
            <a:ext cx="5632539" cy="5238206"/>
          </a:xfrm>
          <a:custGeom>
            <a:avLst/>
            <a:gdLst>
              <a:gd name="connsiteX0" fmla="*/ 5055207 w 10110652"/>
              <a:gd name="connsiteY0" fmla="*/ 0 h 9405255"/>
              <a:gd name="connsiteX1" fmla="*/ 5055404 w 10110652"/>
              <a:gd name="connsiteY1" fmla="*/ 0 h 9405255"/>
              <a:gd name="connsiteX2" fmla="*/ 5315473 w 10110652"/>
              <a:gd name="connsiteY2" fmla="*/ 6576 h 9405255"/>
              <a:gd name="connsiteX3" fmla="*/ 10110652 w 10110652"/>
              <a:gd name="connsiteY3" fmla="*/ 5055323 h 9405255"/>
              <a:gd name="connsiteX4" fmla="*/ 10110651 w 10110652"/>
              <a:gd name="connsiteY4" fmla="*/ 9405255 h 9405255"/>
              <a:gd name="connsiteX5" fmla="*/ 0 w 10110652"/>
              <a:gd name="connsiteY5" fmla="*/ 9405255 h 9405255"/>
              <a:gd name="connsiteX6" fmla="*/ 0 w 10110652"/>
              <a:gd name="connsiteY6" fmla="*/ 5055322 h 9405255"/>
              <a:gd name="connsiteX7" fmla="*/ 4795180 w 10110652"/>
              <a:gd name="connsiteY7" fmla="*/ 6575 h 94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0652" h="9405255">
                <a:moveTo>
                  <a:pt x="5055207" y="0"/>
                </a:moveTo>
                <a:lnTo>
                  <a:pt x="5055404" y="0"/>
                </a:lnTo>
                <a:lnTo>
                  <a:pt x="5315473" y="6576"/>
                </a:lnTo>
                <a:cubicBezTo>
                  <a:pt x="7986554" y="141973"/>
                  <a:pt x="10110652" y="2350594"/>
                  <a:pt x="10110652" y="5055323"/>
                </a:cubicBezTo>
                <a:lnTo>
                  <a:pt x="10110651" y="9405255"/>
                </a:lnTo>
                <a:lnTo>
                  <a:pt x="0" y="9405255"/>
                </a:lnTo>
                <a:lnTo>
                  <a:pt x="0" y="5055322"/>
                </a:lnTo>
                <a:cubicBezTo>
                  <a:pt x="0" y="2350593"/>
                  <a:pt x="2124099" y="141972"/>
                  <a:pt x="4795180" y="6575"/>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466833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ission 0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05B0EED-3718-034B-BA64-44CC28205CAB}"/>
              </a:ext>
            </a:extLst>
          </p:cNvPr>
          <p:cNvSpPr>
            <a:spLocks noGrp="1"/>
          </p:cNvSpPr>
          <p:nvPr>
            <p:ph type="pic" sz="quarter" idx="10"/>
          </p:nvPr>
        </p:nvSpPr>
        <p:spPr>
          <a:xfrm>
            <a:off x="0" y="0"/>
            <a:ext cx="5964608" cy="5817140"/>
          </a:xfrm>
          <a:custGeom>
            <a:avLst/>
            <a:gdLst>
              <a:gd name="connsiteX0" fmla="*/ 2618579 w 11926110"/>
              <a:gd name="connsiteY0" fmla="*/ 0 h 11634280"/>
              <a:gd name="connsiteX1" fmla="*/ 8782237 w 11926110"/>
              <a:gd name="connsiteY1" fmla="*/ 0 h 11634280"/>
              <a:gd name="connsiteX2" fmla="*/ 8928661 w 11926110"/>
              <a:gd name="connsiteY2" fmla="*/ 84192 h 11634280"/>
              <a:gd name="connsiteX3" fmla="*/ 11926110 w 11926110"/>
              <a:gd name="connsiteY3" fmla="*/ 5408578 h 11634280"/>
              <a:gd name="connsiteX4" fmla="*/ 5700409 w 11926110"/>
              <a:gd name="connsiteY4" fmla="*/ 11634280 h 11634280"/>
              <a:gd name="connsiteX5" fmla="*/ 88628 w 11926110"/>
              <a:gd name="connsiteY5" fmla="*/ 8107677 h 11634280"/>
              <a:gd name="connsiteX6" fmla="*/ 0 w 11926110"/>
              <a:gd name="connsiteY6" fmla="*/ 7911637 h 11634280"/>
              <a:gd name="connsiteX7" fmla="*/ 0 w 11926110"/>
              <a:gd name="connsiteY7" fmla="*/ 2905519 h 11634280"/>
              <a:gd name="connsiteX8" fmla="*/ 88628 w 11926110"/>
              <a:gd name="connsiteY8" fmla="*/ 2709479 h 11634280"/>
              <a:gd name="connsiteX9" fmla="*/ 2472156 w 11926110"/>
              <a:gd name="connsiteY9" fmla="*/ 84192 h 116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6110" h="11634280">
                <a:moveTo>
                  <a:pt x="2618579" y="0"/>
                </a:moveTo>
                <a:lnTo>
                  <a:pt x="8782237" y="0"/>
                </a:lnTo>
                <a:lnTo>
                  <a:pt x="8928661" y="84192"/>
                </a:lnTo>
                <a:cubicBezTo>
                  <a:pt x="10725702" y="1176101"/>
                  <a:pt x="11926110" y="3152155"/>
                  <a:pt x="11926110" y="5408578"/>
                </a:cubicBezTo>
                <a:cubicBezTo>
                  <a:pt x="11926110" y="8846938"/>
                  <a:pt x="9138768" y="11634280"/>
                  <a:pt x="5700409" y="11634280"/>
                </a:cubicBezTo>
                <a:cubicBezTo>
                  <a:pt x="3229087" y="11634280"/>
                  <a:pt x="1094083" y="10194335"/>
                  <a:pt x="88628" y="8107677"/>
                </a:cubicBezTo>
                <a:lnTo>
                  <a:pt x="0" y="7911637"/>
                </a:lnTo>
                <a:lnTo>
                  <a:pt x="0" y="2905519"/>
                </a:lnTo>
                <a:lnTo>
                  <a:pt x="88628" y="2709479"/>
                </a:lnTo>
                <a:cubicBezTo>
                  <a:pt x="613213" y="1620788"/>
                  <a:pt x="1445275" y="708140"/>
                  <a:pt x="2472156" y="84192"/>
                </a:cubicBezTo>
                <a:close/>
              </a:path>
            </a:pathLst>
          </a:custGeom>
          <a:solidFill>
            <a:srgbClr val="F2F2F2"/>
          </a:solidFill>
          <a:ln>
            <a:noFill/>
          </a:ln>
          <a:effectLst>
            <a:outerShdw blurRad="635000" algn="ctr" rotWithShape="0">
              <a:srgbClr val="CDCDCD">
                <a:alpha val="20000"/>
              </a:srgbClr>
            </a:outerShdw>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24682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683664" y="1012676"/>
            <a:ext cx="2959996" cy="4832647"/>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7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744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37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1502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3" r:id="rId21"/>
    <p:sldLayoutId id="2147483714" r:id="rId22"/>
    <p:sldLayoutId id="214748371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2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00B0F0"/>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00B0F0"/>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00B0F0"/>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00B0F0"/>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fr-FR" sz="1400" b="1" dirty="0">
                <a:solidFill>
                  <a:schemeClr val="bg1"/>
                </a:solidFill>
                <a:hlinkClick r:id="rId2">
                  <a:extLst>
                    <a:ext uri="{A12FA001-AC4F-418D-AE19-62706E023703}">
                      <ahyp:hlinkClr xmlns:ahyp="http://schemas.microsoft.com/office/drawing/2018/hyperlinkcolor" val="tx"/>
                    </a:ext>
                  </a:extLst>
                </a:hlinkClick>
              </a:rPr>
              <a:t>Poppins font</a:t>
            </a:r>
            <a:r>
              <a:rPr lang="fr-FR" sz="1400" dirty="0">
                <a:solidFill>
                  <a:schemeClr val="bg1"/>
                </a:solidFill>
              </a:rPr>
              <a:t> and </a:t>
            </a:r>
            <a:r>
              <a:rPr lang="fr-FR" sz="1400" b="1" dirty="0" err="1">
                <a:solidFill>
                  <a:schemeClr val="bg1"/>
                </a:solidFill>
                <a:hlinkClick r:id="rId3">
                  <a:extLst>
                    <a:ext uri="{A12FA001-AC4F-418D-AE19-62706E023703}">
                      <ahyp:hlinkClr xmlns:ahyp="http://schemas.microsoft.com/office/drawing/2018/hyperlinkcolor" val="tx"/>
                    </a:ext>
                  </a:extLst>
                </a:hlinkClick>
              </a:rPr>
              <a:t>Monserrat</a:t>
            </a:r>
            <a:r>
              <a:rPr lang="fr-FR" sz="1400" b="1" dirty="0">
                <a:solidFill>
                  <a:schemeClr val="bg1"/>
                </a:solidFill>
                <a:hlinkClick r:id="rId3">
                  <a:extLst>
                    <a:ext uri="{A12FA001-AC4F-418D-AE19-62706E023703}">
                      <ahyp:hlinkClr xmlns:ahyp="http://schemas.microsoft.com/office/drawing/2018/hyperlinkcolor" val="tx"/>
                    </a:ext>
                  </a:extLst>
                </a:hlinkClick>
              </a:rPr>
              <a:t> Font</a:t>
            </a:r>
            <a:r>
              <a:rPr lang="fr-FR" sz="1400" b="1" dirty="0">
                <a:solidFill>
                  <a:schemeClr val="bg1"/>
                </a:solidFill>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rgbClr val="00B0F0"/>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64F14B0-9910-5C4E-A477-9B8F6AD5D29C}"/>
              </a:ext>
            </a:extLst>
          </p:cNvPr>
          <p:cNvSpPr txBox="1">
            <a:spLocks/>
          </p:cNvSpPr>
          <p:nvPr/>
        </p:nvSpPr>
        <p:spPr>
          <a:xfrm>
            <a:off x="1588" y="1619795"/>
            <a:ext cx="5631073" cy="5238206"/>
          </a:xfrm>
          <a:custGeom>
            <a:avLst/>
            <a:gdLst>
              <a:gd name="connsiteX0" fmla="*/ 5055207 w 10110652"/>
              <a:gd name="connsiteY0" fmla="*/ 0 h 9405255"/>
              <a:gd name="connsiteX1" fmla="*/ 5055404 w 10110652"/>
              <a:gd name="connsiteY1" fmla="*/ 0 h 9405255"/>
              <a:gd name="connsiteX2" fmla="*/ 5315473 w 10110652"/>
              <a:gd name="connsiteY2" fmla="*/ 6576 h 9405255"/>
              <a:gd name="connsiteX3" fmla="*/ 10110652 w 10110652"/>
              <a:gd name="connsiteY3" fmla="*/ 5055323 h 9405255"/>
              <a:gd name="connsiteX4" fmla="*/ 10110651 w 10110652"/>
              <a:gd name="connsiteY4" fmla="*/ 9405255 h 9405255"/>
              <a:gd name="connsiteX5" fmla="*/ 0 w 10110652"/>
              <a:gd name="connsiteY5" fmla="*/ 9405255 h 9405255"/>
              <a:gd name="connsiteX6" fmla="*/ 0 w 10110652"/>
              <a:gd name="connsiteY6" fmla="*/ 5055322 h 9405255"/>
              <a:gd name="connsiteX7" fmla="*/ 4795180 w 10110652"/>
              <a:gd name="connsiteY7" fmla="*/ 6575 h 94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0652" h="9405255">
                <a:moveTo>
                  <a:pt x="5055207" y="0"/>
                </a:moveTo>
                <a:lnTo>
                  <a:pt x="5055404" y="0"/>
                </a:lnTo>
                <a:lnTo>
                  <a:pt x="5315473" y="6576"/>
                </a:lnTo>
                <a:cubicBezTo>
                  <a:pt x="7986554" y="141973"/>
                  <a:pt x="10110652" y="2350594"/>
                  <a:pt x="10110652" y="5055323"/>
                </a:cubicBezTo>
                <a:lnTo>
                  <a:pt x="10110651" y="9405255"/>
                </a:lnTo>
                <a:lnTo>
                  <a:pt x="0" y="9405255"/>
                </a:lnTo>
                <a:lnTo>
                  <a:pt x="0" y="5055322"/>
                </a:lnTo>
                <a:cubicBezTo>
                  <a:pt x="0" y="2350593"/>
                  <a:pt x="2124099" y="141972"/>
                  <a:pt x="4795180" y="6575"/>
                </a:cubicBezTo>
                <a:close/>
              </a:path>
            </a:pathLst>
          </a:custGeom>
          <a:solidFill>
            <a:srgbClr val="F2F2F2"/>
          </a:solidFill>
          <a:ln>
            <a:noFill/>
          </a:ln>
          <a:effectLst/>
        </p:spPr>
        <p:txBody>
          <a:bodyPr/>
          <a:lstStyle/>
          <a:p>
            <a:endParaRPr lang="es-CO"/>
          </a:p>
        </p:txBody>
      </p:sp>
      <p:sp>
        <p:nvSpPr>
          <p:cNvPr id="8" name="TextBox 7">
            <a:extLst>
              <a:ext uri="{FF2B5EF4-FFF2-40B4-BE49-F238E27FC236}">
                <a16:creationId xmlns:a16="http://schemas.microsoft.com/office/drawing/2014/main" id="{79842BC2-75FA-924D-9B3D-68C633EFE282}"/>
              </a:ext>
            </a:extLst>
          </p:cNvPr>
          <p:cNvSpPr txBox="1"/>
          <p:nvPr/>
        </p:nvSpPr>
        <p:spPr>
          <a:xfrm>
            <a:off x="762005" y="318287"/>
            <a:ext cx="10667995" cy="964367"/>
          </a:xfrm>
          <a:prstGeom prst="rect">
            <a:avLst/>
          </a:prstGeom>
          <a:noFill/>
        </p:spPr>
        <p:txBody>
          <a:bodyPr wrap="square" rtlCol="0" anchor="t">
            <a:spAutoFit/>
          </a:bodyPr>
          <a:lstStyle/>
          <a:p>
            <a:pPr algn="ctr">
              <a:lnSpc>
                <a:spcPts val="6750"/>
              </a:lnSpc>
            </a:pPr>
            <a:r>
              <a:rPr lang="en-US" sz="4000" b="1" dirty="0">
                <a:solidFill>
                  <a:srgbClr val="262428"/>
                </a:solidFill>
                <a:latin typeface="Poppins" pitchFamily="2" charset="77"/>
                <a:cs typeface="Poppins" pitchFamily="2" charset="77"/>
              </a:rPr>
              <a:t>COVID-19 SLIDE</a:t>
            </a:r>
          </a:p>
        </p:txBody>
      </p:sp>
      <p:sp>
        <p:nvSpPr>
          <p:cNvPr id="9" name="Rounded Rectangle 8">
            <a:extLst>
              <a:ext uri="{FF2B5EF4-FFF2-40B4-BE49-F238E27FC236}">
                <a16:creationId xmlns:a16="http://schemas.microsoft.com/office/drawing/2014/main" id="{A77F5FD7-4D34-CD47-8B7C-9700C39B9171}"/>
              </a:ext>
            </a:extLst>
          </p:cNvPr>
          <p:cNvSpPr/>
          <p:nvPr/>
        </p:nvSpPr>
        <p:spPr>
          <a:xfrm>
            <a:off x="3554685" y="2663190"/>
            <a:ext cx="7875316" cy="2151018"/>
          </a:xfrm>
          <a:prstGeom prst="roundRect">
            <a:avLst>
              <a:gd name="adj" fmla="val 5878"/>
            </a:avLst>
          </a:prstGeom>
          <a:solidFill>
            <a:schemeClr val="accent4"/>
          </a:solidFill>
          <a:ln>
            <a:noFill/>
          </a:ln>
          <a:effectLst>
            <a:outerShdw blurRad="889000" dist="190500" dir="5400000" sx="105000" sy="105000" algn="t" rotWithShape="0">
              <a:srgbClr val="1C1C1C">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0" name="TextBox 9">
            <a:extLst>
              <a:ext uri="{FF2B5EF4-FFF2-40B4-BE49-F238E27FC236}">
                <a16:creationId xmlns:a16="http://schemas.microsoft.com/office/drawing/2014/main" id="{3EB6592B-0FC2-5047-80F4-77EE5563424F}"/>
              </a:ext>
            </a:extLst>
          </p:cNvPr>
          <p:cNvSpPr txBox="1"/>
          <p:nvPr/>
        </p:nvSpPr>
        <p:spPr>
          <a:xfrm>
            <a:off x="4293745" y="3074670"/>
            <a:ext cx="779734" cy="647710"/>
          </a:xfrm>
          <a:custGeom>
            <a:avLst/>
            <a:gdLst/>
            <a:ahLst/>
            <a:cxnLst/>
            <a:rect l="l" t="t" r="r" b="b"/>
            <a:pathLst>
              <a:path w="2548510" h="2116996">
                <a:moveTo>
                  <a:pt x="1995288" y="0"/>
                </a:moveTo>
                <a:lnTo>
                  <a:pt x="2548510" y="0"/>
                </a:lnTo>
                <a:lnTo>
                  <a:pt x="2205512" y="2116996"/>
                </a:lnTo>
                <a:lnTo>
                  <a:pt x="1445754" y="2116996"/>
                </a:lnTo>
                <a:close/>
                <a:moveTo>
                  <a:pt x="571664" y="0"/>
                </a:moveTo>
                <a:lnTo>
                  <a:pt x="1121198" y="0"/>
                </a:lnTo>
                <a:lnTo>
                  <a:pt x="778200" y="2116996"/>
                </a:lnTo>
                <a:lnTo>
                  <a:pt x="0" y="2116996"/>
                </a:lnTo>
                <a:close/>
              </a:path>
            </a:pathLst>
          </a:custGeom>
          <a:solidFill>
            <a:schemeClr val="accent6">
              <a:alpha val="34902"/>
            </a:schemeClr>
          </a:solidFill>
          <a:ln>
            <a:noFill/>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endParaRPr lang="en-US" sz="900" dirty="0">
              <a:latin typeface="Poppins" pitchFamily="2" charset="77"/>
            </a:endParaRPr>
          </a:p>
        </p:txBody>
      </p:sp>
      <p:sp>
        <p:nvSpPr>
          <p:cNvPr id="11" name="TextBox 10">
            <a:extLst>
              <a:ext uri="{FF2B5EF4-FFF2-40B4-BE49-F238E27FC236}">
                <a16:creationId xmlns:a16="http://schemas.microsoft.com/office/drawing/2014/main" id="{4E8C7BAE-7A22-6644-8574-3FDFFB21C908}"/>
              </a:ext>
            </a:extLst>
          </p:cNvPr>
          <p:cNvSpPr txBox="1"/>
          <p:nvPr/>
        </p:nvSpPr>
        <p:spPr>
          <a:xfrm>
            <a:off x="4624595" y="3319547"/>
            <a:ext cx="5735495" cy="838306"/>
          </a:xfrm>
          <a:prstGeom prst="rect">
            <a:avLst/>
          </a:prstGeom>
          <a:noFill/>
        </p:spPr>
        <p:txBody>
          <a:bodyPr wrap="square" rtlCol="0" anchor="ctr">
            <a:spAutoFit/>
          </a:bodyPr>
          <a:lstStyle/>
          <a:p>
            <a:pPr>
              <a:lnSpc>
                <a:spcPts val="2000"/>
              </a:lnSpc>
            </a:pPr>
            <a:r>
              <a:rPr lang="en-US" sz="1200" dirty="0">
                <a:solidFill>
                  <a:schemeClr val="bg1"/>
                </a:solidFill>
                <a:latin typeface="Poppins Light" pitchFamily="2" charset="77"/>
                <a:cs typeface="Poppins Light" pitchFamily="2" charset="77"/>
              </a:rPr>
              <a:t>A business plan is a written document that describes in detail how a business, usually a new one, is going to achieve its goals. A business plan lays out a written plan from a marketing.</a:t>
            </a:r>
          </a:p>
        </p:txBody>
      </p:sp>
      <p:sp>
        <p:nvSpPr>
          <p:cNvPr id="12" name="Rounded Rectangle 11">
            <a:extLst>
              <a:ext uri="{FF2B5EF4-FFF2-40B4-BE49-F238E27FC236}">
                <a16:creationId xmlns:a16="http://schemas.microsoft.com/office/drawing/2014/main" id="{F2B588AF-484C-ED46-9073-C83122B24B25}"/>
              </a:ext>
            </a:extLst>
          </p:cNvPr>
          <p:cNvSpPr/>
          <p:nvPr/>
        </p:nvSpPr>
        <p:spPr>
          <a:xfrm>
            <a:off x="6222865" y="5078264"/>
            <a:ext cx="2540937" cy="615553"/>
          </a:xfrm>
          <a:prstGeom prst="roundRect">
            <a:avLst>
              <a:gd name="adj" fmla="val 50000"/>
            </a:avLst>
          </a:prstGeom>
          <a:solidFill>
            <a:schemeClr val="accent6"/>
          </a:solidFill>
          <a:ln>
            <a:noFill/>
          </a:ln>
          <a:effectLst>
            <a:outerShdw blurRad="889000" dist="190500" dir="5400000" sx="105000" sy="105000" algn="t" rotWithShape="0">
              <a:srgbClr val="1C1C1C">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3" name="TextBox 12">
            <a:extLst>
              <a:ext uri="{FF2B5EF4-FFF2-40B4-BE49-F238E27FC236}">
                <a16:creationId xmlns:a16="http://schemas.microsoft.com/office/drawing/2014/main" id="{1C04E51C-282C-7846-91A4-4FBC1CAE4853}"/>
              </a:ext>
            </a:extLst>
          </p:cNvPr>
          <p:cNvSpPr txBox="1"/>
          <p:nvPr/>
        </p:nvSpPr>
        <p:spPr>
          <a:xfrm>
            <a:off x="6346408" y="5078264"/>
            <a:ext cx="2293853" cy="615553"/>
          </a:xfrm>
          <a:prstGeom prst="rect">
            <a:avLst/>
          </a:prstGeom>
          <a:noFill/>
        </p:spPr>
        <p:txBody>
          <a:bodyPr wrap="square" rtlCol="0" anchor="ctr">
            <a:spAutoFit/>
          </a:bodyPr>
          <a:lstStyle/>
          <a:p>
            <a:pPr algn="ctr"/>
            <a:r>
              <a:rPr lang="en-US" sz="1700" b="1" spc="-25" dirty="0">
                <a:solidFill>
                  <a:srgbClr val="FFFFFF"/>
                </a:solidFill>
                <a:latin typeface="Poppins" pitchFamily="2" charset="77"/>
                <a:cs typeface="Poppins" pitchFamily="2" charset="77"/>
              </a:rPr>
              <a:t>Market Opportunity</a:t>
            </a:r>
          </a:p>
        </p:txBody>
      </p:sp>
      <p:sp>
        <p:nvSpPr>
          <p:cNvPr id="6" name="Picture Placeholder 5">
            <a:extLst>
              <a:ext uri="{FF2B5EF4-FFF2-40B4-BE49-F238E27FC236}">
                <a16:creationId xmlns:a16="http://schemas.microsoft.com/office/drawing/2014/main" id="{79F99C42-2AC6-4F4C-A51D-A2A3FD1A4A07}"/>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68668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036E6380-27AD-A046-8B72-0E8487141F99}"/>
              </a:ext>
            </a:extLst>
          </p:cNvPr>
          <p:cNvSpPr>
            <a:spLocks noChangeArrowheads="1"/>
          </p:cNvSpPr>
          <p:nvPr/>
        </p:nvSpPr>
        <p:spPr bwMode="auto">
          <a:xfrm>
            <a:off x="4714499" y="1340"/>
            <a:ext cx="7476037" cy="6855322"/>
          </a:xfrm>
          <a:custGeom>
            <a:avLst/>
            <a:gdLst>
              <a:gd name="T0" fmla="*/ 12004 w 12005"/>
              <a:gd name="T1" fmla="*/ 11007 h 11008"/>
              <a:gd name="T2" fmla="*/ 1503 w 12005"/>
              <a:gd name="T3" fmla="*/ 11007 h 11008"/>
              <a:gd name="T4" fmla="*/ 1503 w 12005"/>
              <a:gd name="T5" fmla="*/ 11007 h 11008"/>
              <a:gd name="T6" fmla="*/ 0 w 12005"/>
              <a:gd name="T7" fmla="*/ 9505 h 11008"/>
              <a:gd name="T8" fmla="*/ 0 w 12005"/>
              <a:gd name="T9" fmla="*/ 0 h 11008"/>
              <a:gd name="T10" fmla="*/ 12004 w 12005"/>
              <a:gd name="T11" fmla="*/ 0 h 11008"/>
              <a:gd name="T12" fmla="*/ 12004 w 12005"/>
              <a:gd name="T13" fmla="*/ 11007 h 11008"/>
            </a:gdLst>
            <a:ahLst/>
            <a:cxnLst>
              <a:cxn ang="0">
                <a:pos x="T0" y="T1"/>
              </a:cxn>
              <a:cxn ang="0">
                <a:pos x="T2" y="T3"/>
              </a:cxn>
              <a:cxn ang="0">
                <a:pos x="T4" y="T5"/>
              </a:cxn>
              <a:cxn ang="0">
                <a:pos x="T6" y="T7"/>
              </a:cxn>
              <a:cxn ang="0">
                <a:pos x="T8" y="T9"/>
              </a:cxn>
              <a:cxn ang="0">
                <a:pos x="T10" y="T11"/>
              </a:cxn>
              <a:cxn ang="0">
                <a:pos x="T12" y="T13"/>
              </a:cxn>
            </a:cxnLst>
            <a:rect l="0" t="0" r="r" b="b"/>
            <a:pathLst>
              <a:path w="12005" h="11008">
                <a:moveTo>
                  <a:pt x="12004" y="11007"/>
                </a:moveTo>
                <a:lnTo>
                  <a:pt x="1503" y="11007"/>
                </a:lnTo>
                <a:lnTo>
                  <a:pt x="1503" y="11007"/>
                </a:lnTo>
                <a:cubicBezTo>
                  <a:pt x="673" y="11007"/>
                  <a:pt x="0" y="10334"/>
                  <a:pt x="0" y="9505"/>
                </a:cubicBezTo>
                <a:lnTo>
                  <a:pt x="0" y="0"/>
                </a:lnTo>
                <a:lnTo>
                  <a:pt x="12004" y="0"/>
                </a:lnTo>
                <a:lnTo>
                  <a:pt x="12004" y="11007"/>
                </a:lnTo>
              </a:path>
            </a:pathLst>
          </a:custGeom>
          <a:solidFill>
            <a:srgbClr val="1B82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 name="Freeform 3">
            <a:extLst>
              <a:ext uri="{FF2B5EF4-FFF2-40B4-BE49-F238E27FC236}">
                <a16:creationId xmlns:a16="http://schemas.microsoft.com/office/drawing/2014/main" id="{A03CC98B-A49F-F047-B195-32EC4EB6360C}"/>
              </a:ext>
            </a:extLst>
          </p:cNvPr>
          <p:cNvSpPr>
            <a:spLocks noChangeArrowheads="1"/>
          </p:cNvSpPr>
          <p:nvPr/>
        </p:nvSpPr>
        <p:spPr bwMode="auto">
          <a:xfrm>
            <a:off x="5011124" y="91978"/>
            <a:ext cx="2683353" cy="2686100"/>
          </a:xfrm>
          <a:custGeom>
            <a:avLst/>
            <a:gdLst>
              <a:gd name="T0" fmla="*/ 2154 w 4310"/>
              <a:gd name="T1" fmla="*/ 775 h 4312"/>
              <a:gd name="T2" fmla="*/ 2154 w 4310"/>
              <a:gd name="T3" fmla="*/ 775 h 4312"/>
              <a:gd name="T4" fmla="*/ 775 w 4310"/>
              <a:gd name="T5" fmla="*/ 2155 h 4312"/>
              <a:gd name="T6" fmla="*/ 775 w 4310"/>
              <a:gd name="T7" fmla="*/ 2155 h 4312"/>
              <a:gd name="T8" fmla="*/ 2154 w 4310"/>
              <a:gd name="T9" fmla="*/ 3536 h 4312"/>
              <a:gd name="T10" fmla="*/ 2154 w 4310"/>
              <a:gd name="T11" fmla="*/ 3536 h 4312"/>
              <a:gd name="T12" fmla="*/ 3535 w 4310"/>
              <a:gd name="T13" fmla="*/ 2155 h 4312"/>
              <a:gd name="T14" fmla="*/ 3535 w 4310"/>
              <a:gd name="T15" fmla="*/ 2155 h 4312"/>
              <a:gd name="T16" fmla="*/ 2154 w 4310"/>
              <a:gd name="T17" fmla="*/ 775 h 4312"/>
              <a:gd name="T18" fmla="*/ 2154 w 4310"/>
              <a:gd name="T19" fmla="*/ 4311 h 4312"/>
              <a:gd name="T20" fmla="*/ 2154 w 4310"/>
              <a:gd name="T21" fmla="*/ 4311 h 4312"/>
              <a:gd name="T22" fmla="*/ 0 w 4310"/>
              <a:gd name="T23" fmla="*/ 2155 h 4312"/>
              <a:gd name="T24" fmla="*/ 0 w 4310"/>
              <a:gd name="T25" fmla="*/ 2155 h 4312"/>
              <a:gd name="T26" fmla="*/ 2154 w 4310"/>
              <a:gd name="T27" fmla="*/ 0 h 4312"/>
              <a:gd name="T28" fmla="*/ 2154 w 4310"/>
              <a:gd name="T29" fmla="*/ 0 h 4312"/>
              <a:gd name="T30" fmla="*/ 4309 w 4310"/>
              <a:gd name="T31" fmla="*/ 2155 h 4312"/>
              <a:gd name="T32" fmla="*/ 4309 w 4310"/>
              <a:gd name="T33" fmla="*/ 2155 h 4312"/>
              <a:gd name="T34" fmla="*/ 2154 w 4310"/>
              <a:gd name="T35" fmla="*/ 4311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10" h="4312">
                <a:moveTo>
                  <a:pt x="2154" y="775"/>
                </a:moveTo>
                <a:lnTo>
                  <a:pt x="2154" y="775"/>
                </a:lnTo>
                <a:cubicBezTo>
                  <a:pt x="1394" y="775"/>
                  <a:pt x="775" y="1394"/>
                  <a:pt x="775" y="2155"/>
                </a:cubicBezTo>
                <a:lnTo>
                  <a:pt x="775" y="2155"/>
                </a:lnTo>
                <a:cubicBezTo>
                  <a:pt x="775" y="2916"/>
                  <a:pt x="1394" y="3536"/>
                  <a:pt x="2154" y="3536"/>
                </a:cubicBezTo>
                <a:lnTo>
                  <a:pt x="2154" y="3536"/>
                </a:lnTo>
                <a:cubicBezTo>
                  <a:pt x="2916" y="3536"/>
                  <a:pt x="3535" y="2916"/>
                  <a:pt x="3535" y="2155"/>
                </a:cubicBezTo>
                <a:lnTo>
                  <a:pt x="3535" y="2155"/>
                </a:lnTo>
                <a:cubicBezTo>
                  <a:pt x="3535" y="1394"/>
                  <a:pt x="2916" y="775"/>
                  <a:pt x="2154" y="775"/>
                </a:cubicBezTo>
                <a:close/>
                <a:moveTo>
                  <a:pt x="2154" y="4311"/>
                </a:moveTo>
                <a:lnTo>
                  <a:pt x="2154" y="4311"/>
                </a:lnTo>
                <a:cubicBezTo>
                  <a:pt x="967" y="4311"/>
                  <a:pt x="0" y="3344"/>
                  <a:pt x="0" y="2155"/>
                </a:cubicBezTo>
                <a:lnTo>
                  <a:pt x="0" y="2155"/>
                </a:lnTo>
                <a:cubicBezTo>
                  <a:pt x="0" y="967"/>
                  <a:pt x="967" y="0"/>
                  <a:pt x="2154" y="0"/>
                </a:cubicBezTo>
                <a:lnTo>
                  <a:pt x="2154" y="0"/>
                </a:lnTo>
                <a:cubicBezTo>
                  <a:pt x="3343" y="0"/>
                  <a:pt x="4309" y="967"/>
                  <a:pt x="4309" y="2155"/>
                </a:cubicBezTo>
                <a:lnTo>
                  <a:pt x="4309" y="2155"/>
                </a:lnTo>
                <a:cubicBezTo>
                  <a:pt x="4309" y="3344"/>
                  <a:pt x="3343" y="4311"/>
                  <a:pt x="2154" y="4311"/>
                </a:cubicBezTo>
                <a:close/>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8" name="Freeform 4">
            <a:extLst>
              <a:ext uri="{FF2B5EF4-FFF2-40B4-BE49-F238E27FC236}">
                <a16:creationId xmlns:a16="http://schemas.microsoft.com/office/drawing/2014/main" id="{13C043B2-9BA1-FA43-9C39-2F7E1CED435E}"/>
              </a:ext>
            </a:extLst>
          </p:cNvPr>
          <p:cNvSpPr>
            <a:spLocks noChangeArrowheads="1"/>
          </p:cNvSpPr>
          <p:nvPr/>
        </p:nvSpPr>
        <p:spPr bwMode="auto">
          <a:xfrm>
            <a:off x="9993315" y="1340"/>
            <a:ext cx="2197219" cy="3702313"/>
          </a:xfrm>
          <a:custGeom>
            <a:avLst/>
            <a:gdLst>
              <a:gd name="T0" fmla="*/ 0 w 3529"/>
              <a:gd name="T1" fmla="*/ 5944 h 5945"/>
              <a:gd name="T2" fmla="*/ 3528 w 3529"/>
              <a:gd name="T3" fmla="*/ 5944 h 5945"/>
              <a:gd name="T4" fmla="*/ 3528 w 3529"/>
              <a:gd name="T5" fmla="*/ 0 h 5945"/>
              <a:gd name="T6" fmla="*/ 0 w 3529"/>
              <a:gd name="T7" fmla="*/ 0 h 5945"/>
              <a:gd name="T8" fmla="*/ 0 w 3529"/>
              <a:gd name="T9" fmla="*/ 5944 h 5945"/>
            </a:gdLst>
            <a:ahLst/>
            <a:cxnLst>
              <a:cxn ang="0">
                <a:pos x="T0" y="T1"/>
              </a:cxn>
              <a:cxn ang="0">
                <a:pos x="T2" y="T3"/>
              </a:cxn>
              <a:cxn ang="0">
                <a:pos x="T4" y="T5"/>
              </a:cxn>
              <a:cxn ang="0">
                <a:pos x="T6" y="T7"/>
              </a:cxn>
              <a:cxn ang="0">
                <a:pos x="T8" y="T9"/>
              </a:cxn>
            </a:cxnLst>
            <a:rect l="0" t="0" r="r" b="b"/>
            <a:pathLst>
              <a:path w="3529" h="5945">
                <a:moveTo>
                  <a:pt x="0" y="5944"/>
                </a:moveTo>
                <a:lnTo>
                  <a:pt x="3528" y="5944"/>
                </a:lnTo>
                <a:lnTo>
                  <a:pt x="3528" y="0"/>
                </a:lnTo>
                <a:lnTo>
                  <a:pt x="0" y="0"/>
                </a:lnTo>
                <a:lnTo>
                  <a:pt x="0" y="5944"/>
                </a:ln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9" name="Freeform 5">
            <a:extLst>
              <a:ext uri="{FF2B5EF4-FFF2-40B4-BE49-F238E27FC236}">
                <a16:creationId xmlns:a16="http://schemas.microsoft.com/office/drawing/2014/main" id="{0D7C98FF-0B57-114D-846F-F5609313C729}"/>
              </a:ext>
            </a:extLst>
          </p:cNvPr>
          <p:cNvSpPr>
            <a:spLocks noChangeArrowheads="1"/>
          </p:cNvSpPr>
          <p:nvPr/>
        </p:nvSpPr>
        <p:spPr bwMode="auto">
          <a:xfrm>
            <a:off x="874858" y="3173575"/>
            <a:ext cx="3051387" cy="3051386"/>
          </a:xfrm>
          <a:custGeom>
            <a:avLst/>
            <a:gdLst>
              <a:gd name="T0" fmla="*/ 4765 w 4899"/>
              <a:gd name="T1" fmla="*/ 1929 h 4897"/>
              <a:gd name="T2" fmla="*/ 4140 w 4899"/>
              <a:gd name="T3" fmla="*/ 2190 h 4897"/>
              <a:gd name="T4" fmla="*/ 3827 w 4899"/>
              <a:gd name="T5" fmla="*/ 1434 h 4897"/>
              <a:gd name="T6" fmla="*/ 4188 w 4899"/>
              <a:gd name="T7" fmla="*/ 1073 h 4897"/>
              <a:gd name="T8" fmla="*/ 4453 w 4899"/>
              <a:gd name="T9" fmla="*/ 1176 h 4897"/>
              <a:gd name="T10" fmla="*/ 4180 w 4899"/>
              <a:gd name="T11" fmla="*/ 716 h 4897"/>
              <a:gd name="T12" fmla="*/ 3720 w 4899"/>
              <a:gd name="T13" fmla="*/ 443 h 4897"/>
              <a:gd name="T14" fmla="*/ 3462 w 4899"/>
              <a:gd name="T15" fmla="*/ 1070 h 4897"/>
              <a:gd name="T16" fmla="*/ 2706 w 4899"/>
              <a:gd name="T17" fmla="*/ 756 h 4897"/>
              <a:gd name="T18" fmla="*/ 2706 w 4899"/>
              <a:gd name="T19" fmla="*/ 247 h 4897"/>
              <a:gd name="T20" fmla="*/ 2967 w 4899"/>
              <a:gd name="T21" fmla="*/ 132 h 4897"/>
              <a:gd name="T22" fmla="*/ 2449 w 4899"/>
              <a:gd name="T23" fmla="*/ 0 h 4897"/>
              <a:gd name="T24" fmla="*/ 1930 w 4899"/>
              <a:gd name="T25" fmla="*/ 132 h 4897"/>
              <a:gd name="T26" fmla="*/ 2191 w 4899"/>
              <a:gd name="T27" fmla="*/ 756 h 4897"/>
              <a:gd name="T28" fmla="*/ 1436 w 4899"/>
              <a:gd name="T29" fmla="*/ 1070 h 4897"/>
              <a:gd name="T30" fmla="*/ 1074 w 4899"/>
              <a:gd name="T31" fmla="*/ 709 h 4897"/>
              <a:gd name="T32" fmla="*/ 1178 w 4899"/>
              <a:gd name="T33" fmla="*/ 443 h 4897"/>
              <a:gd name="T34" fmla="*/ 717 w 4899"/>
              <a:gd name="T35" fmla="*/ 716 h 4897"/>
              <a:gd name="T36" fmla="*/ 444 w 4899"/>
              <a:gd name="T37" fmla="*/ 1176 h 4897"/>
              <a:gd name="T38" fmla="*/ 1071 w 4899"/>
              <a:gd name="T39" fmla="*/ 1434 h 4897"/>
              <a:gd name="T40" fmla="*/ 758 w 4899"/>
              <a:gd name="T41" fmla="*/ 2190 h 4897"/>
              <a:gd name="T42" fmla="*/ 248 w 4899"/>
              <a:gd name="T43" fmla="*/ 2190 h 4897"/>
              <a:gd name="T44" fmla="*/ 133 w 4899"/>
              <a:gd name="T45" fmla="*/ 1929 h 4897"/>
              <a:gd name="T46" fmla="*/ 0 w 4899"/>
              <a:gd name="T47" fmla="*/ 2448 h 4897"/>
              <a:gd name="T48" fmla="*/ 133 w 4899"/>
              <a:gd name="T49" fmla="*/ 2966 h 4897"/>
              <a:gd name="T50" fmla="*/ 758 w 4899"/>
              <a:gd name="T51" fmla="*/ 2705 h 4897"/>
              <a:gd name="T52" fmla="*/ 1071 w 4899"/>
              <a:gd name="T53" fmla="*/ 3461 h 4897"/>
              <a:gd name="T54" fmla="*/ 710 w 4899"/>
              <a:gd name="T55" fmla="*/ 3822 h 4897"/>
              <a:gd name="T56" fmla="*/ 444 w 4899"/>
              <a:gd name="T57" fmla="*/ 3718 h 4897"/>
              <a:gd name="T58" fmla="*/ 717 w 4899"/>
              <a:gd name="T59" fmla="*/ 4179 h 4897"/>
              <a:gd name="T60" fmla="*/ 1178 w 4899"/>
              <a:gd name="T61" fmla="*/ 4452 h 4897"/>
              <a:gd name="T62" fmla="*/ 1436 w 4899"/>
              <a:gd name="T63" fmla="*/ 3825 h 4897"/>
              <a:gd name="T64" fmla="*/ 2191 w 4899"/>
              <a:gd name="T65" fmla="*/ 4139 h 4897"/>
              <a:gd name="T66" fmla="*/ 2191 w 4899"/>
              <a:gd name="T67" fmla="*/ 4649 h 4897"/>
              <a:gd name="T68" fmla="*/ 1930 w 4899"/>
              <a:gd name="T69" fmla="*/ 4764 h 4897"/>
              <a:gd name="T70" fmla="*/ 2449 w 4899"/>
              <a:gd name="T71" fmla="*/ 4896 h 4897"/>
              <a:gd name="T72" fmla="*/ 2967 w 4899"/>
              <a:gd name="T73" fmla="*/ 4764 h 4897"/>
              <a:gd name="T74" fmla="*/ 2706 w 4899"/>
              <a:gd name="T75" fmla="*/ 4139 h 4897"/>
              <a:gd name="T76" fmla="*/ 3462 w 4899"/>
              <a:gd name="T77" fmla="*/ 3825 h 4897"/>
              <a:gd name="T78" fmla="*/ 3823 w 4899"/>
              <a:gd name="T79" fmla="*/ 4186 h 4897"/>
              <a:gd name="T80" fmla="*/ 3720 w 4899"/>
              <a:gd name="T81" fmla="*/ 4452 h 4897"/>
              <a:gd name="T82" fmla="*/ 4180 w 4899"/>
              <a:gd name="T83" fmla="*/ 4179 h 4897"/>
              <a:gd name="T84" fmla="*/ 4453 w 4899"/>
              <a:gd name="T85" fmla="*/ 3718 h 4897"/>
              <a:gd name="T86" fmla="*/ 3827 w 4899"/>
              <a:gd name="T87" fmla="*/ 3461 h 4897"/>
              <a:gd name="T88" fmla="*/ 4140 w 4899"/>
              <a:gd name="T89" fmla="*/ 2705 h 4897"/>
              <a:gd name="T90" fmla="*/ 4650 w 4899"/>
              <a:gd name="T91" fmla="*/ 2705 h 4897"/>
              <a:gd name="T92" fmla="*/ 4765 w 4899"/>
              <a:gd name="T93" fmla="*/ 2966 h 4897"/>
              <a:gd name="T94" fmla="*/ 4898 w 4899"/>
              <a:gd name="T95" fmla="*/ 2448 h 4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99" h="4897">
                <a:moveTo>
                  <a:pt x="4765" y="1929"/>
                </a:moveTo>
                <a:lnTo>
                  <a:pt x="4765" y="1929"/>
                </a:lnTo>
                <a:cubicBezTo>
                  <a:pt x="4716" y="1929"/>
                  <a:pt x="4673" y="2034"/>
                  <a:pt x="4650" y="2190"/>
                </a:cubicBezTo>
                <a:lnTo>
                  <a:pt x="4140" y="2190"/>
                </a:lnTo>
                <a:lnTo>
                  <a:pt x="4140" y="2190"/>
                </a:lnTo>
                <a:cubicBezTo>
                  <a:pt x="4097" y="1910"/>
                  <a:pt x="3987" y="1652"/>
                  <a:pt x="3827" y="1434"/>
                </a:cubicBezTo>
                <a:lnTo>
                  <a:pt x="4188" y="1073"/>
                </a:lnTo>
                <a:lnTo>
                  <a:pt x="4188" y="1073"/>
                </a:lnTo>
                <a:cubicBezTo>
                  <a:pt x="4314" y="1167"/>
                  <a:pt x="4419" y="1211"/>
                  <a:pt x="4453" y="1176"/>
                </a:cubicBezTo>
                <a:lnTo>
                  <a:pt x="4453" y="1176"/>
                </a:lnTo>
                <a:cubicBezTo>
                  <a:pt x="4505" y="1125"/>
                  <a:pt x="4383" y="919"/>
                  <a:pt x="4180" y="716"/>
                </a:cubicBezTo>
                <a:lnTo>
                  <a:pt x="4180" y="716"/>
                </a:lnTo>
                <a:cubicBezTo>
                  <a:pt x="3978" y="513"/>
                  <a:pt x="3772" y="392"/>
                  <a:pt x="3720" y="443"/>
                </a:cubicBezTo>
                <a:lnTo>
                  <a:pt x="3720" y="443"/>
                </a:lnTo>
                <a:cubicBezTo>
                  <a:pt x="3685" y="478"/>
                  <a:pt x="3729" y="582"/>
                  <a:pt x="3823" y="709"/>
                </a:cubicBezTo>
                <a:lnTo>
                  <a:pt x="3462" y="1070"/>
                </a:lnTo>
                <a:lnTo>
                  <a:pt x="3462" y="1070"/>
                </a:lnTo>
                <a:cubicBezTo>
                  <a:pt x="3245" y="909"/>
                  <a:pt x="2987" y="799"/>
                  <a:pt x="2706" y="756"/>
                </a:cubicBezTo>
                <a:lnTo>
                  <a:pt x="2706" y="247"/>
                </a:lnTo>
                <a:lnTo>
                  <a:pt x="2706" y="247"/>
                </a:lnTo>
                <a:cubicBezTo>
                  <a:pt x="2862" y="224"/>
                  <a:pt x="2967" y="182"/>
                  <a:pt x="2967" y="132"/>
                </a:cubicBezTo>
                <a:lnTo>
                  <a:pt x="2967" y="132"/>
                </a:lnTo>
                <a:cubicBezTo>
                  <a:pt x="2967" y="59"/>
                  <a:pt x="2735" y="0"/>
                  <a:pt x="2449" y="0"/>
                </a:cubicBezTo>
                <a:lnTo>
                  <a:pt x="2449" y="0"/>
                </a:lnTo>
                <a:cubicBezTo>
                  <a:pt x="2162" y="0"/>
                  <a:pt x="1930" y="59"/>
                  <a:pt x="1930" y="132"/>
                </a:cubicBezTo>
                <a:lnTo>
                  <a:pt x="1930" y="132"/>
                </a:lnTo>
                <a:cubicBezTo>
                  <a:pt x="1930" y="182"/>
                  <a:pt x="2035" y="224"/>
                  <a:pt x="2191" y="247"/>
                </a:cubicBezTo>
                <a:lnTo>
                  <a:pt x="2191" y="756"/>
                </a:lnTo>
                <a:lnTo>
                  <a:pt x="2191" y="756"/>
                </a:lnTo>
                <a:cubicBezTo>
                  <a:pt x="1911" y="799"/>
                  <a:pt x="1653" y="909"/>
                  <a:pt x="1436" y="1070"/>
                </a:cubicBezTo>
                <a:lnTo>
                  <a:pt x="1074" y="709"/>
                </a:lnTo>
                <a:lnTo>
                  <a:pt x="1074" y="709"/>
                </a:lnTo>
                <a:cubicBezTo>
                  <a:pt x="1168" y="582"/>
                  <a:pt x="1212" y="478"/>
                  <a:pt x="1178" y="443"/>
                </a:cubicBezTo>
                <a:lnTo>
                  <a:pt x="1178" y="443"/>
                </a:lnTo>
                <a:cubicBezTo>
                  <a:pt x="1126" y="392"/>
                  <a:pt x="920" y="513"/>
                  <a:pt x="717" y="716"/>
                </a:cubicBezTo>
                <a:lnTo>
                  <a:pt x="717" y="716"/>
                </a:lnTo>
                <a:cubicBezTo>
                  <a:pt x="515" y="919"/>
                  <a:pt x="393" y="1125"/>
                  <a:pt x="444" y="1176"/>
                </a:cubicBezTo>
                <a:lnTo>
                  <a:pt x="444" y="1176"/>
                </a:lnTo>
                <a:cubicBezTo>
                  <a:pt x="479" y="1211"/>
                  <a:pt x="583" y="1167"/>
                  <a:pt x="710" y="1073"/>
                </a:cubicBezTo>
                <a:lnTo>
                  <a:pt x="1071" y="1434"/>
                </a:lnTo>
                <a:lnTo>
                  <a:pt x="1071" y="1434"/>
                </a:lnTo>
                <a:cubicBezTo>
                  <a:pt x="910" y="1652"/>
                  <a:pt x="800" y="1910"/>
                  <a:pt x="758" y="2190"/>
                </a:cubicBezTo>
                <a:lnTo>
                  <a:pt x="248" y="2190"/>
                </a:lnTo>
                <a:lnTo>
                  <a:pt x="248" y="2190"/>
                </a:lnTo>
                <a:cubicBezTo>
                  <a:pt x="225" y="2034"/>
                  <a:pt x="182" y="1929"/>
                  <a:pt x="133" y="1929"/>
                </a:cubicBezTo>
                <a:lnTo>
                  <a:pt x="133" y="1929"/>
                </a:lnTo>
                <a:cubicBezTo>
                  <a:pt x="59" y="1929"/>
                  <a:pt x="0" y="2161"/>
                  <a:pt x="0" y="2448"/>
                </a:cubicBezTo>
                <a:lnTo>
                  <a:pt x="0" y="2448"/>
                </a:lnTo>
                <a:cubicBezTo>
                  <a:pt x="0" y="2734"/>
                  <a:pt x="59" y="2966"/>
                  <a:pt x="133" y="2966"/>
                </a:cubicBezTo>
                <a:lnTo>
                  <a:pt x="133" y="2966"/>
                </a:lnTo>
                <a:cubicBezTo>
                  <a:pt x="182" y="2966"/>
                  <a:pt x="225" y="2861"/>
                  <a:pt x="248" y="2705"/>
                </a:cubicBezTo>
                <a:lnTo>
                  <a:pt x="758" y="2705"/>
                </a:lnTo>
                <a:lnTo>
                  <a:pt x="758" y="2705"/>
                </a:lnTo>
                <a:cubicBezTo>
                  <a:pt x="800" y="2985"/>
                  <a:pt x="910" y="3243"/>
                  <a:pt x="1071" y="3461"/>
                </a:cubicBezTo>
                <a:lnTo>
                  <a:pt x="710" y="3822"/>
                </a:lnTo>
                <a:lnTo>
                  <a:pt x="710" y="3822"/>
                </a:lnTo>
                <a:cubicBezTo>
                  <a:pt x="583" y="3728"/>
                  <a:pt x="479" y="3684"/>
                  <a:pt x="444" y="3718"/>
                </a:cubicBezTo>
                <a:lnTo>
                  <a:pt x="444" y="3718"/>
                </a:lnTo>
                <a:cubicBezTo>
                  <a:pt x="393" y="3770"/>
                  <a:pt x="515" y="3976"/>
                  <a:pt x="717" y="4179"/>
                </a:cubicBezTo>
                <a:lnTo>
                  <a:pt x="717" y="4179"/>
                </a:lnTo>
                <a:cubicBezTo>
                  <a:pt x="920" y="4381"/>
                  <a:pt x="1126" y="4504"/>
                  <a:pt x="1178" y="4452"/>
                </a:cubicBezTo>
                <a:lnTo>
                  <a:pt x="1178" y="4452"/>
                </a:lnTo>
                <a:cubicBezTo>
                  <a:pt x="1212" y="4417"/>
                  <a:pt x="1168" y="4312"/>
                  <a:pt x="1074" y="4186"/>
                </a:cubicBezTo>
                <a:lnTo>
                  <a:pt x="1436" y="3825"/>
                </a:lnTo>
                <a:lnTo>
                  <a:pt x="1436" y="3825"/>
                </a:lnTo>
                <a:cubicBezTo>
                  <a:pt x="1653" y="3986"/>
                  <a:pt x="1911" y="4096"/>
                  <a:pt x="2191" y="4139"/>
                </a:cubicBezTo>
                <a:lnTo>
                  <a:pt x="2191" y="4649"/>
                </a:lnTo>
                <a:lnTo>
                  <a:pt x="2191" y="4649"/>
                </a:lnTo>
                <a:cubicBezTo>
                  <a:pt x="2035" y="4672"/>
                  <a:pt x="1930" y="4715"/>
                  <a:pt x="1930" y="4764"/>
                </a:cubicBezTo>
                <a:lnTo>
                  <a:pt x="1930" y="4764"/>
                </a:lnTo>
                <a:cubicBezTo>
                  <a:pt x="1930" y="4837"/>
                  <a:pt x="2162" y="4896"/>
                  <a:pt x="2449" y="4896"/>
                </a:cubicBezTo>
                <a:lnTo>
                  <a:pt x="2449" y="4896"/>
                </a:lnTo>
                <a:cubicBezTo>
                  <a:pt x="2735" y="4896"/>
                  <a:pt x="2967" y="4837"/>
                  <a:pt x="2967" y="4764"/>
                </a:cubicBezTo>
                <a:lnTo>
                  <a:pt x="2967" y="4764"/>
                </a:lnTo>
                <a:cubicBezTo>
                  <a:pt x="2967" y="4715"/>
                  <a:pt x="2862" y="4672"/>
                  <a:pt x="2706" y="4649"/>
                </a:cubicBezTo>
                <a:lnTo>
                  <a:pt x="2706" y="4139"/>
                </a:lnTo>
                <a:lnTo>
                  <a:pt x="2706" y="4139"/>
                </a:lnTo>
                <a:cubicBezTo>
                  <a:pt x="2987" y="4096"/>
                  <a:pt x="3245" y="3986"/>
                  <a:pt x="3462" y="3825"/>
                </a:cubicBezTo>
                <a:lnTo>
                  <a:pt x="3823" y="4186"/>
                </a:lnTo>
                <a:lnTo>
                  <a:pt x="3823" y="4186"/>
                </a:lnTo>
                <a:cubicBezTo>
                  <a:pt x="3729" y="4312"/>
                  <a:pt x="3685" y="4417"/>
                  <a:pt x="3720" y="4452"/>
                </a:cubicBezTo>
                <a:lnTo>
                  <a:pt x="3720" y="4452"/>
                </a:lnTo>
                <a:cubicBezTo>
                  <a:pt x="3772" y="4504"/>
                  <a:pt x="3978" y="4381"/>
                  <a:pt x="4180" y="4179"/>
                </a:cubicBezTo>
                <a:lnTo>
                  <a:pt x="4180" y="4179"/>
                </a:lnTo>
                <a:cubicBezTo>
                  <a:pt x="4383" y="3976"/>
                  <a:pt x="4505" y="3770"/>
                  <a:pt x="4453" y="3718"/>
                </a:cubicBezTo>
                <a:lnTo>
                  <a:pt x="4453" y="3718"/>
                </a:lnTo>
                <a:cubicBezTo>
                  <a:pt x="4419" y="3684"/>
                  <a:pt x="4314" y="3728"/>
                  <a:pt x="4188" y="3822"/>
                </a:cubicBezTo>
                <a:lnTo>
                  <a:pt x="3827" y="3461"/>
                </a:lnTo>
                <a:lnTo>
                  <a:pt x="3827" y="3461"/>
                </a:lnTo>
                <a:cubicBezTo>
                  <a:pt x="3987" y="3243"/>
                  <a:pt x="4097" y="2985"/>
                  <a:pt x="4140" y="2705"/>
                </a:cubicBezTo>
                <a:lnTo>
                  <a:pt x="4650" y="2705"/>
                </a:lnTo>
                <a:lnTo>
                  <a:pt x="4650" y="2705"/>
                </a:lnTo>
                <a:cubicBezTo>
                  <a:pt x="4673" y="2861"/>
                  <a:pt x="4716" y="2966"/>
                  <a:pt x="4765" y="2966"/>
                </a:cubicBezTo>
                <a:lnTo>
                  <a:pt x="4765" y="2966"/>
                </a:lnTo>
                <a:cubicBezTo>
                  <a:pt x="4838" y="2966"/>
                  <a:pt x="4898" y="2734"/>
                  <a:pt x="4898" y="2448"/>
                </a:cubicBezTo>
                <a:lnTo>
                  <a:pt x="4898" y="2448"/>
                </a:lnTo>
                <a:cubicBezTo>
                  <a:pt x="4898" y="2161"/>
                  <a:pt x="4838" y="1929"/>
                  <a:pt x="4765" y="1929"/>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30" name="Freeform 6">
            <a:extLst>
              <a:ext uri="{FF2B5EF4-FFF2-40B4-BE49-F238E27FC236}">
                <a16:creationId xmlns:a16="http://schemas.microsoft.com/office/drawing/2014/main" id="{7E5DB2E3-CD20-374C-8B37-31239E4A4B69}"/>
              </a:ext>
            </a:extLst>
          </p:cNvPr>
          <p:cNvSpPr>
            <a:spLocks noChangeArrowheads="1"/>
          </p:cNvSpPr>
          <p:nvPr/>
        </p:nvSpPr>
        <p:spPr bwMode="auto">
          <a:xfrm>
            <a:off x="1446135" y="4689657"/>
            <a:ext cx="2252149" cy="1826437"/>
          </a:xfrm>
          <a:custGeom>
            <a:avLst/>
            <a:gdLst>
              <a:gd name="T0" fmla="*/ 3397 w 3618"/>
              <a:gd name="T1" fmla="*/ 2214 h 2934"/>
              <a:gd name="T2" fmla="*/ 3397 w 3618"/>
              <a:gd name="T3" fmla="*/ 2214 h 2934"/>
              <a:gd name="T4" fmla="*/ 1750 w 3618"/>
              <a:gd name="T5" fmla="*/ 2512 h 2934"/>
              <a:gd name="T6" fmla="*/ 1749 w 3618"/>
              <a:gd name="T7" fmla="*/ 2512 h 2934"/>
              <a:gd name="T8" fmla="*/ 1100 w 3618"/>
              <a:gd name="T9" fmla="*/ 2497 h 2934"/>
              <a:gd name="T10" fmla="*/ 1100 w 3618"/>
              <a:gd name="T11" fmla="*/ 2497 h 2934"/>
              <a:gd name="T12" fmla="*/ 998 w 3618"/>
              <a:gd name="T13" fmla="*/ 2666 h 2934"/>
              <a:gd name="T14" fmla="*/ 998 w 3618"/>
              <a:gd name="T15" fmla="*/ 2666 h 2934"/>
              <a:gd name="T16" fmla="*/ 599 w 3618"/>
              <a:gd name="T17" fmla="*/ 2861 h 2934"/>
              <a:gd name="T18" fmla="*/ 599 w 3618"/>
              <a:gd name="T19" fmla="*/ 2861 h 2934"/>
              <a:gd name="T20" fmla="*/ 99 w 3618"/>
              <a:gd name="T21" fmla="*/ 2547 h 2934"/>
              <a:gd name="T22" fmla="*/ 99 w 3618"/>
              <a:gd name="T23" fmla="*/ 2547 h 2934"/>
              <a:gd name="T24" fmla="*/ 292 w 3618"/>
              <a:gd name="T25" fmla="*/ 568 h 2934"/>
              <a:gd name="T26" fmla="*/ 292 w 3618"/>
              <a:gd name="T27" fmla="*/ 568 h 2934"/>
              <a:gd name="T28" fmla="*/ 399 w 3618"/>
              <a:gd name="T29" fmla="*/ 404 h 2934"/>
              <a:gd name="T30" fmla="*/ 399 w 3618"/>
              <a:gd name="T31" fmla="*/ 404 h 2934"/>
              <a:gd name="T32" fmla="*/ 1518 w 3618"/>
              <a:gd name="T33" fmla="*/ 0 h 2934"/>
              <a:gd name="T34" fmla="*/ 1518 w 3618"/>
              <a:gd name="T35" fmla="*/ 0 h 2934"/>
              <a:gd name="T36" fmla="*/ 2661 w 3618"/>
              <a:gd name="T37" fmla="*/ 212 h 2934"/>
              <a:gd name="T38" fmla="*/ 2661 w 3618"/>
              <a:gd name="T39" fmla="*/ 212 h 2934"/>
              <a:gd name="T40" fmla="*/ 3529 w 3618"/>
              <a:gd name="T41" fmla="*/ 1831 h 2934"/>
              <a:gd name="T42" fmla="*/ 3529 w 3618"/>
              <a:gd name="T43" fmla="*/ 1831 h 2934"/>
              <a:gd name="T44" fmla="*/ 3397 w 3618"/>
              <a:gd name="T45" fmla="*/ 2214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8" h="2934">
                <a:moveTo>
                  <a:pt x="3397" y="2214"/>
                </a:moveTo>
                <a:lnTo>
                  <a:pt x="3397" y="2214"/>
                </a:lnTo>
                <a:cubicBezTo>
                  <a:pt x="3176" y="2335"/>
                  <a:pt x="2823" y="2534"/>
                  <a:pt x="1750" y="2512"/>
                </a:cubicBezTo>
                <a:lnTo>
                  <a:pt x="1749" y="2512"/>
                </a:lnTo>
                <a:lnTo>
                  <a:pt x="1100" y="2497"/>
                </a:lnTo>
                <a:lnTo>
                  <a:pt x="1100" y="2497"/>
                </a:lnTo>
                <a:cubicBezTo>
                  <a:pt x="1068" y="2566"/>
                  <a:pt x="1034" y="2621"/>
                  <a:pt x="998" y="2666"/>
                </a:cubicBezTo>
                <a:lnTo>
                  <a:pt x="998" y="2666"/>
                </a:lnTo>
                <a:cubicBezTo>
                  <a:pt x="896" y="2791"/>
                  <a:pt x="773" y="2833"/>
                  <a:pt x="599" y="2861"/>
                </a:cubicBezTo>
                <a:lnTo>
                  <a:pt x="599" y="2861"/>
                </a:lnTo>
                <a:cubicBezTo>
                  <a:pt x="143" y="2933"/>
                  <a:pt x="99" y="2547"/>
                  <a:pt x="99" y="2547"/>
                </a:cubicBezTo>
                <a:lnTo>
                  <a:pt x="99" y="2547"/>
                </a:lnTo>
                <a:cubicBezTo>
                  <a:pt x="0" y="1835"/>
                  <a:pt x="240" y="703"/>
                  <a:pt x="292" y="568"/>
                </a:cubicBezTo>
                <a:lnTo>
                  <a:pt x="292" y="568"/>
                </a:lnTo>
                <a:cubicBezTo>
                  <a:pt x="345" y="433"/>
                  <a:pt x="399" y="404"/>
                  <a:pt x="399" y="404"/>
                </a:cubicBezTo>
                <a:lnTo>
                  <a:pt x="399" y="404"/>
                </a:lnTo>
                <a:cubicBezTo>
                  <a:pt x="998" y="143"/>
                  <a:pt x="1518" y="0"/>
                  <a:pt x="1518" y="0"/>
                </a:cubicBezTo>
                <a:lnTo>
                  <a:pt x="1518" y="0"/>
                </a:lnTo>
                <a:cubicBezTo>
                  <a:pt x="1518" y="0"/>
                  <a:pt x="2047" y="55"/>
                  <a:pt x="2661" y="212"/>
                </a:cubicBezTo>
                <a:lnTo>
                  <a:pt x="2661" y="212"/>
                </a:lnTo>
                <a:cubicBezTo>
                  <a:pt x="2661" y="212"/>
                  <a:pt x="3411" y="1269"/>
                  <a:pt x="3529" y="1831"/>
                </a:cubicBezTo>
                <a:lnTo>
                  <a:pt x="3529" y="1831"/>
                </a:lnTo>
                <a:cubicBezTo>
                  <a:pt x="3529" y="1831"/>
                  <a:pt x="3617" y="2092"/>
                  <a:pt x="3397" y="2214"/>
                </a:cubicBezTo>
              </a:path>
            </a:pathLst>
          </a:custGeom>
          <a:solidFill>
            <a:srgbClr val="2C51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1" name="Freeform 7">
            <a:extLst>
              <a:ext uri="{FF2B5EF4-FFF2-40B4-BE49-F238E27FC236}">
                <a16:creationId xmlns:a16="http://schemas.microsoft.com/office/drawing/2014/main" id="{EA913F6A-3EEF-7848-9967-6C9E8C691991}"/>
              </a:ext>
            </a:extLst>
          </p:cNvPr>
          <p:cNvSpPr>
            <a:spLocks noChangeArrowheads="1"/>
          </p:cNvSpPr>
          <p:nvPr/>
        </p:nvSpPr>
        <p:spPr bwMode="auto">
          <a:xfrm>
            <a:off x="1935016" y="3525130"/>
            <a:ext cx="865154" cy="1051918"/>
          </a:xfrm>
          <a:custGeom>
            <a:avLst/>
            <a:gdLst>
              <a:gd name="T0" fmla="*/ 1390 w 1391"/>
              <a:gd name="T1" fmla="*/ 844 h 1691"/>
              <a:gd name="T2" fmla="*/ 1390 w 1391"/>
              <a:gd name="T3" fmla="*/ 844 h 1691"/>
              <a:gd name="T4" fmla="*/ 695 w 1391"/>
              <a:gd name="T5" fmla="*/ 1690 h 1691"/>
              <a:gd name="T6" fmla="*/ 695 w 1391"/>
              <a:gd name="T7" fmla="*/ 1690 h 1691"/>
              <a:gd name="T8" fmla="*/ 0 w 1391"/>
              <a:gd name="T9" fmla="*/ 844 h 1691"/>
              <a:gd name="T10" fmla="*/ 0 w 1391"/>
              <a:gd name="T11" fmla="*/ 844 h 1691"/>
              <a:gd name="T12" fmla="*/ 41 w 1391"/>
              <a:gd name="T13" fmla="*/ 559 h 1691"/>
              <a:gd name="T14" fmla="*/ 41 w 1391"/>
              <a:gd name="T15" fmla="*/ 559 h 1691"/>
              <a:gd name="T16" fmla="*/ 695 w 1391"/>
              <a:gd name="T17" fmla="*/ 0 h 1691"/>
              <a:gd name="T18" fmla="*/ 695 w 1391"/>
              <a:gd name="T19" fmla="*/ 0 h 1691"/>
              <a:gd name="T20" fmla="*/ 1340 w 1391"/>
              <a:gd name="T21" fmla="*/ 527 h 1691"/>
              <a:gd name="T22" fmla="*/ 1340 w 1391"/>
              <a:gd name="T23" fmla="*/ 527 h 1691"/>
              <a:gd name="T24" fmla="*/ 1390 w 1391"/>
              <a:gd name="T25" fmla="*/ 84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1" h="1691">
                <a:moveTo>
                  <a:pt x="1390" y="844"/>
                </a:moveTo>
                <a:lnTo>
                  <a:pt x="1390" y="844"/>
                </a:lnTo>
                <a:cubicBezTo>
                  <a:pt x="1390" y="1312"/>
                  <a:pt x="1079" y="1690"/>
                  <a:pt x="695" y="1690"/>
                </a:cubicBezTo>
                <a:lnTo>
                  <a:pt x="695" y="1690"/>
                </a:lnTo>
                <a:cubicBezTo>
                  <a:pt x="311" y="1690"/>
                  <a:pt x="0" y="1312"/>
                  <a:pt x="0" y="844"/>
                </a:cubicBezTo>
                <a:lnTo>
                  <a:pt x="0" y="844"/>
                </a:lnTo>
                <a:cubicBezTo>
                  <a:pt x="0" y="744"/>
                  <a:pt x="15" y="648"/>
                  <a:pt x="41" y="559"/>
                </a:cubicBezTo>
                <a:lnTo>
                  <a:pt x="41" y="559"/>
                </a:lnTo>
                <a:cubicBezTo>
                  <a:pt x="137" y="233"/>
                  <a:pt x="394" y="0"/>
                  <a:pt x="695" y="0"/>
                </a:cubicBezTo>
                <a:lnTo>
                  <a:pt x="695" y="0"/>
                </a:lnTo>
                <a:cubicBezTo>
                  <a:pt x="987" y="0"/>
                  <a:pt x="1236" y="218"/>
                  <a:pt x="1340" y="527"/>
                </a:cubicBezTo>
                <a:lnTo>
                  <a:pt x="1340" y="527"/>
                </a:lnTo>
                <a:cubicBezTo>
                  <a:pt x="1372" y="625"/>
                  <a:pt x="1390" y="733"/>
                  <a:pt x="1390" y="844"/>
                </a:cubicBezTo>
              </a:path>
            </a:pathLst>
          </a:custGeom>
          <a:solidFill>
            <a:srgbClr val="FFC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2" name="Freeform 8">
            <a:extLst>
              <a:ext uri="{FF2B5EF4-FFF2-40B4-BE49-F238E27FC236}">
                <a16:creationId xmlns:a16="http://schemas.microsoft.com/office/drawing/2014/main" id="{A153708A-8C46-6B42-B027-5068C7956090}"/>
              </a:ext>
            </a:extLst>
          </p:cNvPr>
          <p:cNvSpPr>
            <a:spLocks noChangeArrowheads="1"/>
          </p:cNvSpPr>
          <p:nvPr/>
        </p:nvSpPr>
        <p:spPr bwMode="auto">
          <a:xfrm>
            <a:off x="1712548" y="3582806"/>
            <a:ext cx="1315586" cy="1109596"/>
          </a:xfrm>
          <a:custGeom>
            <a:avLst/>
            <a:gdLst>
              <a:gd name="T0" fmla="*/ 699 w 2113"/>
              <a:gd name="T1" fmla="*/ 260 h 1781"/>
              <a:gd name="T2" fmla="*/ 699 w 2113"/>
              <a:gd name="T3" fmla="*/ 260 h 1781"/>
              <a:gd name="T4" fmla="*/ 1438 w 2113"/>
              <a:gd name="T5" fmla="*/ 495 h 1781"/>
              <a:gd name="T6" fmla="*/ 1438 w 2113"/>
              <a:gd name="T7" fmla="*/ 495 h 1781"/>
              <a:gd name="T8" fmla="*/ 1654 w 2113"/>
              <a:gd name="T9" fmla="*/ 571 h 1781"/>
              <a:gd name="T10" fmla="*/ 1654 w 2113"/>
              <a:gd name="T11" fmla="*/ 571 h 1781"/>
              <a:gd name="T12" fmla="*/ 1722 w 2113"/>
              <a:gd name="T13" fmla="*/ 818 h 1781"/>
              <a:gd name="T14" fmla="*/ 1722 w 2113"/>
              <a:gd name="T15" fmla="*/ 818 h 1781"/>
              <a:gd name="T16" fmla="*/ 1748 w 2113"/>
              <a:gd name="T17" fmla="*/ 1055 h 1781"/>
              <a:gd name="T18" fmla="*/ 1748 w 2113"/>
              <a:gd name="T19" fmla="*/ 1055 h 1781"/>
              <a:gd name="T20" fmla="*/ 1827 w 2113"/>
              <a:gd name="T21" fmla="*/ 1312 h 1781"/>
              <a:gd name="T22" fmla="*/ 1827 w 2113"/>
              <a:gd name="T23" fmla="*/ 1312 h 1781"/>
              <a:gd name="T24" fmla="*/ 1863 w 2113"/>
              <a:gd name="T25" fmla="*/ 1570 h 1781"/>
              <a:gd name="T26" fmla="*/ 1863 w 2113"/>
              <a:gd name="T27" fmla="*/ 1570 h 1781"/>
              <a:gd name="T28" fmla="*/ 1946 w 2113"/>
              <a:gd name="T29" fmla="*/ 1298 h 1781"/>
              <a:gd name="T30" fmla="*/ 1946 w 2113"/>
              <a:gd name="T31" fmla="*/ 1298 h 1781"/>
              <a:gd name="T32" fmla="*/ 1970 w 2113"/>
              <a:gd name="T33" fmla="*/ 1057 h 1781"/>
              <a:gd name="T34" fmla="*/ 1970 w 2113"/>
              <a:gd name="T35" fmla="*/ 1057 h 1781"/>
              <a:gd name="T36" fmla="*/ 2058 w 2113"/>
              <a:gd name="T37" fmla="*/ 852 h 1781"/>
              <a:gd name="T38" fmla="*/ 2058 w 2113"/>
              <a:gd name="T39" fmla="*/ 852 h 1781"/>
              <a:gd name="T40" fmla="*/ 1983 w 2113"/>
              <a:gd name="T41" fmla="*/ 663 h 1781"/>
              <a:gd name="T42" fmla="*/ 1983 w 2113"/>
              <a:gd name="T43" fmla="*/ 663 h 1781"/>
              <a:gd name="T44" fmla="*/ 1966 w 2113"/>
              <a:gd name="T45" fmla="*/ 393 h 1781"/>
              <a:gd name="T46" fmla="*/ 1966 w 2113"/>
              <a:gd name="T47" fmla="*/ 393 h 1781"/>
              <a:gd name="T48" fmla="*/ 1475 w 2113"/>
              <a:gd name="T49" fmla="*/ 170 h 1781"/>
              <a:gd name="T50" fmla="*/ 1475 w 2113"/>
              <a:gd name="T51" fmla="*/ 170 h 1781"/>
              <a:gd name="T52" fmla="*/ 479 w 2113"/>
              <a:gd name="T53" fmla="*/ 307 h 1781"/>
              <a:gd name="T54" fmla="*/ 479 w 2113"/>
              <a:gd name="T55" fmla="*/ 307 h 1781"/>
              <a:gd name="T56" fmla="*/ 109 w 2113"/>
              <a:gd name="T57" fmla="*/ 705 h 1781"/>
              <a:gd name="T58" fmla="*/ 109 w 2113"/>
              <a:gd name="T59" fmla="*/ 705 h 1781"/>
              <a:gd name="T60" fmla="*/ 123 w 2113"/>
              <a:gd name="T61" fmla="*/ 1007 h 1781"/>
              <a:gd name="T62" fmla="*/ 123 w 2113"/>
              <a:gd name="T63" fmla="*/ 1007 h 1781"/>
              <a:gd name="T64" fmla="*/ 85 w 2113"/>
              <a:gd name="T65" fmla="*/ 1274 h 1781"/>
              <a:gd name="T66" fmla="*/ 85 w 2113"/>
              <a:gd name="T67" fmla="*/ 1274 h 1781"/>
              <a:gd name="T68" fmla="*/ 333 w 2113"/>
              <a:gd name="T69" fmla="*/ 1531 h 1781"/>
              <a:gd name="T70" fmla="*/ 333 w 2113"/>
              <a:gd name="T71" fmla="*/ 1531 h 1781"/>
              <a:gd name="T72" fmla="*/ 516 w 2113"/>
              <a:gd name="T73" fmla="*/ 1780 h 1781"/>
              <a:gd name="T74" fmla="*/ 516 w 2113"/>
              <a:gd name="T75" fmla="*/ 1780 h 1781"/>
              <a:gd name="T76" fmla="*/ 509 w 2113"/>
              <a:gd name="T77" fmla="*/ 1543 h 1781"/>
              <a:gd name="T78" fmla="*/ 509 w 2113"/>
              <a:gd name="T79" fmla="*/ 1543 h 1781"/>
              <a:gd name="T80" fmla="*/ 425 w 2113"/>
              <a:gd name="T81" fmla="*/ 1275 h 1781"/>
              <a:gd name="T82" fmla="*/ 425 w 2113"/>
              <a:gd name="T83" fmla="*/ 1275 h 1781"/>
              <a:gd name="T84" fmla="*/ 405 w 2113"/>
              <a:gd name="T85" fmla="*/ 985 h 1781"/>
              <a:gd name="T86" fmla="*/ 405 w 2113"/>
              <a:gd name="T87" fmla="*/ 985 h 1781"/>
              <a:gd name="T88" fmla="*/ 471 w 2113"/>
              <a:gd name="T89" fmla="*/ 686 h 1781"/>
              <a:gd name="T90" fmla="*/ 471 w 2113"/>
              <a:gd name="T91" fmla="*/ 686 h 1781"/>
              <a:gd name="T92" fmla="*/ 699 w 2113"/>
              <a:gd name="T93" fmla="*/ 26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3" h="1781">
                <a:moveTo>
                  <a:pt x="699" y="260"/>
                </a:moveTo>
                <a:lnTo>
                  <a:pt x="699" y="260"/>
                </a:lnTo>
                <a:cubicBezTo>
                  <a:pt x="699" y="260"/>
                  <a:pt x="975" y="544"/>
                  <a:pt x="1438" y="495"/>
                </a:cubicBezTo>
                <a:lnTo>
                  <a:pt x="1438" y="495"/>
                </a:lnTo>
                <a:cubicBezTo>
                  <a:pt x="1438" y="495"/>
                  <a:pt x="1674" y="444"/>
                  <a:pt x="1654" y="571"/>
                </a:cubicBezTo>
                <a:lnTo>
                  <a:pt x="1654" y="571"/>
                </a:lnTo>
                <a:cubicBezTo>
                  <a:pt x="1633" y="698"/>
                  <a:pt x="1622" y="761"/>
                  <a:pt x="1722" y="818"/>
                </a:cubicBezTo>
                <a:lnTo>
                  <a:pt x="1722" y="818"/>
                </a:lnTo>
                <a:cubicBezTo>
                  <a:pt x="1821" y="874"/>
                  <a:pt x="1648" y="955"/>
                  <a:pt x="1748" y="1055"/>
                </a:cubicBezTo>
                <a:lnTo>
                  <a:pt x="1748" y="1055"/>
                </a:lnTo>
                <a:cubicBezTo>
                  <a:pt x="1849" y="1154"/>
                  <a:pt x="1858" y="1236"/>
                  <a:pt x="1827" y="1312"/>
                </a:cubicBezTo>
                <a:lnTo>
                  <a:pt x="1827" y="1312"/>
                </a:lnTo>
                <a:cubicBezTo>
                  <a:pt x="1796" y="1388"/>
                  <a:pt x="1788" y="1509"/>
                  <a:pt x="1863" y="1570"/>
                </a:cubicBezTo>
                <a:lnTo>
                  <a:pt x="1863" y="1570"/>
                </a:lnTo>
                <a:cubicBezTo>
                  <a:pt x="1863" y="1570"/>
                  <a:pt x="1807" y="1453"/>
                  <a:pt x="1946" y="1298"/>
                </a:cubicBezTo>
                <a:lnTo>
                  <a:pt x="1946" y="1298"/>
                </a:lnTo>
                <a:cubicBezTo>
                  <a:pt x="2086" y="1141"/>
                  <a:pt x="2016" y="1119"/>
                  <a:pt x="1970" y="1057"/>
                </a:cubicBezTo>
                <a:lnTo>
                  <a:pt x="1970" y="1057"/>
                </a:lnTo>
                <a:cubicBezTo>
                  <a:pt x="1924" y="994"/>
                  <a:pt x="2024" y="880"/>
                  <a:pt x="2058" y="852"/>
                </a:cubicBezTo>
                <a:lnTo>
                  <a:pt x="2058" y="852"/>
                </a:lnTo>
                <a:cubicBezTo>
                  <a:pt x="2093" y="825"/>
                  <a:pt x="2112" y="722"/>
                  <a:pt x="1983" y="663"/>
                </a:cubicBezTo>
                <a:lnTo>
                  <a:pt x="1983" y="663"/>
                </a:lnTo>
                <a:cubicBezTo>
                  <a:pt x="1854" y="604"/>
                  <a:pt x="2035" y="501"/>
                  <a:pt x="1966" y="393"/>
                </a:cubicBezTo>
                <a:lnTo>
                  <a:pt x="1966" y="393"/>
                </a:lnTo>
                <a:cubicBezTo>
                  <a:pt x="1898" y="284"/>
                  <a:pt x="1566" y="234"/>
                  <a:pt x="1475" y="170"/>
                </a:cubicBezTo>
                <a:lnTo>
                  <a:pt x="1475" y="170"/>
                </a:lnTo>
                <a:cubicBezTo>
                  <a:pt x="1385" y="106"/>
                  <a:pt x="890" y="0"/>
                  <a:pt x="479" y="307"/>
                </a:cubicBezTo>
                <a:lnTo>
                  <a:pt x="479" y="307"/>
                </a:lnTo>
                <a:cubicBezTo>
                  <a:pt x="479" y="307"/>
                  <a:pt x="217" y="601"/>
                  <a:pt x="109" y="705"/>
                </a:cubicBezTo>
                <a:lnTo>
                  <a:pt x="109" y="705"/>
                </a:lnTo>
                <a:cubicBezTo>
                  <a:pt x="0" y="810"/>
                  <a:pt x="23" y="961"/>
                  <a:pt x="123" y="1007"/>
                </a:cubicBezTo>
                <a:lnTo>
                  <a:pt x="123" y="1007"/>
                </a:lnTo>
                <a:cubicBezTo>
                  <a:pt x="224" y="1053"/>
                  <a:pt x="46" y="1176"/>
                  <a:pt x="85" y="1274"/>
                </a:cubicBezTo>
                <a:lnTo>
                  <a:pt x="85" y="1274"/>
                </a:lnTo>
                <a:cubicBezTo>
                  <a:pt x="123" y="1371"/>
                  <a:pt x="344" y="1351"/>
                  <a:pt x="333" y="1531"/>
                </a:cubicBezTo>
                <a:lnTo>
                  <a:pt x="333" y="1531"/>
                </a:lnTo>
                <a:cubicBezTo>
                  <a:pt x="322" y="1711"/>
                  <a:pt x="493" y="1623"/>
                  <a:pt x="516" y="1780"/>
                </a:cubicBezTo>
                <a:lnTo>
                  <a:pt x="516" y="1780"/>
                </a:lnTo>
                <a:cubicBezTo>
                  <a:pt x="516" y="1780"/>
                  <a:pt x="482" y="1603"/>
                  <a:pt x="509" y="1543"/>
                </a:cubicBezTo>
                <a:lnTo>
                  <a:pt x="509" y="1543"/>
                </a:lnTo>
                <a:cubicBezTo>
                  <a:pt x="537" y="1482"/>
                  <a:pt x="546" y="1375"/>
                  <a:pt x="425" y="1275"/>
                </a:cubicBezTo>
                <a:lnTo>
                  <a:pt x="425" y="1275"/>
                </a:lnTo>
                <a:cubicBezTo>
                  <a:pt x="303" y="1176"/>
                  <a:pt x="429" y="1141"/>
                  <a:pt x="405" y="985"/>
                </a:cubicBezTo>
                <a:lnTo>
                  <a:pt x="405" y="985"/>
                </a:lnTo>
                <a:cubicBezTo>
                  <a:pt x="381" y="829"/>
                  <a:pt x="310" y="764"/>
                  <a:pt x="471" y="686"/>
                </a:cubicBezTo>
                <a:lnTo>
                  <a:pt x="471" y="686"/>
                </a:lnTo>
                <a:cubicBezTo>
                  <a:pt x="633" y="608"/>
                  <a:pt x="699" y="260"/>
                  <a:pt x="699" y="260"/>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3" name="Freeform 9">
            <a:extLst>
              <a:ext uri="{FF2B5EF4-FFF2-40B4-BE49-F238E27FC236}">
                <a16:creationId xmlns:a16="http://schemas.microsoft.com/office/drawing/2014/main" id="{7BE84A87-4CE7-444B-8911-4389217D501E}"/>
              </a:ext>
            </a:extLst>
          </p:cNvPr>
          <p:cNvSpPr>
            <a:spLocks noChangeArrowheads="1"/>
          </p:cNvSpPr>
          <p:nvPr/>
        </p:nvSpPr>
        <p:spPr bwMode="auto">
          <a:xfrm>
            <a:off x="1896566" y="3223014"/>
            <a:ext cx="606981" cy="464162"/>
          </a:xfrm>
          <a:custGeom>
            <a:avLst/>
            <a:gdLst>
              <a:gd name="T0" fmla="*/ 904 w 973"/>
              <a:gd name="T1" fmla="*/ 177 h 746"/>
              <a:gd name="T2" fmla="*/ 904 w 973"/>
              <a:gd name="T3" fmla="*/ 177 h 746"/>
              <a:gd name="T4" fmla="*/ 611 w 973"/>
              <a:gd name="T5" fmla="*/ 637 h 746"/>
              <a:gd name="T6" fmla="*/ 611 w 973"/>
              <a:gd name="T7" fmla="*/ 637 h 746"/>
              <a:gd name="T8" fmla="*/ 69 w 973"/>
              <a:gd name="T9" fmla="*/ 569 h 746"/>
              <a:gd name="T10" fmla="*/ 69 w 973"/>
              <a:gd name="T11" fmla="*/ 569 h 746"/>
              <a:gd name="T12" fmla="*/ 362 w 973"/>
              <a:gd name="T13" fmla="*/ 109 h 746"/>
              <a:gd name="T14" fmla="*/ 362 w 973"/>
              <a:gd name="T15" fmla="*/ 109 h 746"/>
              <a:gd name="T16" fmla="*/ 904 w 973"/>
              <a:gd name="T17" fmla="*/ 177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3" h="746">
                <a:moveTo>
                  <a:pt x="904" y="177"/>
                </a:moveTo>
                <a:lnTo>
                  <a:pt x="904" y="177"/>
                </a:lnTo>
                <a:cubicBezTo>
                  <a:pt x="972" y="324"/>
                  <a:pt x="841" y="529"/>
                  <a:pt x="611" y="637"/>
                </a:cubicBezTo>
                <a:lnTo>
                  <a:pt x="611" y="637"/>
                </a:lnTo>
                <a:cubicBezTo>
                  <a:pt x="380" y="745"/>
                  <a:pt x="137" y="715"/>
                  <a:pt x="69" y="569"/>
                </a:cubicBezTo>
                <a:lnTo>
                  <a:pt x="69" y="569"/>
                </a:lnTo>
                <a:cubicBezTo>
                  <a:pt x="0" y="422"/>
                  <a:pt x="131" y="217"/>
                  <a:pt x="362" y="109"/>
                </a:cubicBezTo>
                <a:lnTo>
                  <a:pt x="362" y="109"/>
                </a:lnTo>
                <a:cubicBezTo>
                  <a:pt x="592" y="0"/>
                  <a:pt x="835" y="31"/>
                  <a:pt x="904" y="177"/>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4" name="Freeform 10">
            <a:extLst>
              <a:ext uri="{FF2B5EF4-FFF2-40B4-BE49-F238E27FC236}">
                <a16:creationId xmlns:a16="http://schemas.microsoft.com/office/drawing/2014/main" id="{17179559-3E6E-8240-A851-AF797D6A8A05}"/>
              </a:ext>
            </a:extLst>
          </p:cNvPr>
          <p:cNvSpPr>
            <a:spLocks noChangeArrowheads="1"/>
          </p:cNvSpPr>
          <p:nvPr/>
        </p:nvSpPr>
        <p:spPr bwMode="auto">
          <a:xfrm>
            <a:off x="2264600" y="3275195"/>
            <a:ext cx="101621" cy="255428"/>
          </a:xfrm>
          <a:custGeom>
            <a:avLst/>
            <a:gdLst>
              <a:gd name="T0" fmla="*/ 103 w 164"/>
              <a:gd name="T1" fmla="*/ 411 h 412"/>
              <a:gd name="T2" fmla="*/ 103 w 164"/>
              <a:gd name="T3" fmla="*/ 411 h 412"/>
              <a:gd name="T4" fmla="*/ 102 w 164"/>
              <a:gd name="T5" fmla="*/ 410 h 412"/>
              <a:gd name="T6" fmla="*/ 102 w 164"/>
              <a:gd name="T7" fmla="*/ 410 h 412"/>
              <a:gd name="T8" fmla="*/ 99 w 164"/>
              <a:gd name="T9" fmla="*/ 403 h 412"/>
              <a:gd name="T10" fmla="*/ 99 w 164"/>
              <a:gd name="T11" fmla="*/ 403 h 412"/>
              <a:gd name="T12" fmla="*/ 120 w 164"/>
              <a:gd name="T13" fmla="*/ 127 h 412"/>
              <a:gd name="T14" fmla="*/ 120 w 164"/>
              <a:gd name="T15" fmla="*/ 127 h 412"/>
              <a:gd name="T16" fmla="*/ 4 w 164"/>
              <a:gd name="T17" fmla="*/ 10 h 412"/>
              <a:gd name="T18" fmla="*/ 4 w 164"/>
              <a:gd name="T19" fmla="*/ 10 h 412"/>
              <a:gd name="T20" fmla="*/ 1 w 164"/>
              <a:gd name="T21" fmla="*/ 4 h 412"/>
              <a:gd name="T22" fmla="*/ 1 w 164"/>
              <a:gd name="T23" fmla="*/ 4 h 412"/>
              <a:gd name="T24" fmla="*/ 7 w 164"/>
              <a:gd name="T25" fmla="*/ 1 h 412"/>
              <a:gd name="T26" fmla="*/ 7 w 164"/>
              <a:gd name="T27" fmla="*/ 1 h 412"/>
              <a:gd name="T28" fmla="*/ 129 w 164"/>
              <a:gd name="T29" fmla="*/ 122 h 412"/>
              <a:gd name="T30" fmla="*/ 129 w 164"/>
              <a:gd name="T31" fmla="*/ 122 h 412"/>
              <a:gd name="T32" fmla="*/ 108 w 164"/>
              <a:gd name="T33" fmla="*/ 407 h 412"/>
              <a:gd name="T34" fmla="*/ 108 w 164"/>
              <a:gd name="T35" fmla="*/ 407 h 412"/>
              <a:gd name="T36" fmla="*/ 103 w 164"/>
              <a:gd name="T37" fmla="*/ 4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412">
                <a:moveTo>
                  <a:pt x="103" y="411"/>
                </a:moveTo>
                <a:lnTo>
                  <a:pt x="103" y="411"/>
                </a:lnTo>
                <a:cubicBezTo>
                  <a:pt x="103" y="411"/>
                  <a:pt x="102" y="411"/>
                  <a:pt x="102" y="410"/>
                </a:cubicBezTo>
                <a:lnTo>
                  <a:pt x="102" y="410"/>
                </a:lnTo>
                <a:cubicBezTo>
                  <a:pt x="99" y="409"/>
                  <a:pt x="98" y="406"/>
                  <a:pt x="99" y="403"/>
                </a:cubicBezTo>
                <a:lnTo>
                  <a:pt x="99" y="403"/>
                </a:lnTo>
                <a:cubicBezTo>
                  <a:pt x="145" y="294"/>
                  <a:pt x="152" y="201"/>
                  <a:pt x="120" y="127"/>
                </a:cubicBezTo>
                <a:lnTo>
                  <a:pt x="120" y="127"/>
                </a:lnTo>
                <a:cubicBezTo>
                  <a:pt x="83" y="40"/>
                  <a:pt x="5" y="11"/>
                  <a:pt x="4" y="10"/>
                </a:cubicBezTo>
                <a:lnTo>
                  <a:pt x="4" y="10"/>
                </a:lnTo>
                <a:cubicBezTo>
                  <a:pt x="1" y="10"/>
                  <a:pt x="0" y="7"/>
                  <a:pt x="1" y="4"/>
                </a:cubicBezTo>
                <a:lnTo>
                  <a:pt x="1" y="4"/>
                </a:lnTo>
                <a:cubicBezTo>
                  <a:pt x="2" y="1"/>
                  <a:pt x="5" y="0"/>
                  <a:pt x="7" y="1"/>
                </a:cubicBezTo>
                <a:lnTo>
                  <a:pt x="7" y="1"/>
                </a:lnTo>
                <a:cubicBezTo>
                  <a:pt x="11" y="2"/>
                  <a:pt x="90" y="32"/>
                  <a:pt x="129" y="122"/>
                </a:cubicBezTo>
                <a:lnTo>
                  <a:pt x="129" y="122"/>
                </a:lnTo>
                <a:cubicBezTo>
                  <a:pt x="163" y="199"/>
                  <a:pt x="155" y="295"/>
                  <a:pt x="108" y="407"/>
                </a:cubicBezTo>
                <a:lnTo>
                  <a:pt x="108" y="407"/>
                </a:lnTo>
                <a:cubicBezTo>
                  <a:pt x="108" y="409"/>
                  <a:pt x="106" y="411"/>
                  <a:pt x="103" y="411"/>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35" name="Freeform 11">
            <a:extLst>
              <a:ext uri="{FF2B5EF4-FFF2-40B4-BE49-F238E27FC236}">
                <a16:creationId xmlns:a16="http://schemas.microsoft.com/office/drawing/2014/main" id="{AB732135-4911-5C4D-BF19-4B75643DD463}"/>
              </a:ext>
            </a:extLst>
          </p:cNvPr>
          <p:cNvSpPr>
            <a:spLocks noChangeArrowheads="1"/>
          </p:cNvSpPr>
          <p:nvPr/>
        </p:nvSpPr>
        <p:spPr bwMode="auto">
          <a:xfrm>
            <a:off x="2086074" y="3360338"/>
            <a:ext cx="101622" cy="216975"/>
          </a:xfrm>
          <a:custGeom>
            <a:avLst/>
            <a:gdLst>
              <a:gd name="T0" fmla="*/ 154 w 161"/>
              <a:gd name="T1" fmla="*/ 349 h 350"/>
              <a:gd name="T2" fmla="*/ 154 w 161"/>
              <a:gd name="T3" fmla="*/ 349 h 350"/>
              <a:gd name="T4" fmla="*/ 151 w 161"/>
              <a:gd name="T5" fmla="*/ 349 h 350"/>
              <a:gd name="T6" fmla="*/ 151 w 161"/>
              <a:gd name="T7" fmla="*/ 349 h 350"/>
              <a:gd name="T8" fmla="*/ 15 w 161"/>
              <a:gd name="T9" fmla="*/ 198 h 350"/>
              <a:gd name="T10" fmla="*/ 15 w 161"/>
              <a:gd name="T11" fmla="*/ 198 h 350"/>
              <a:gd name="T12" fmla="*/ 100 w 161"/>
              <a:gd name="T13" fmla="*/ 2 h 350"/>
              <a:gd name="T14" fmla="*/ 100 w 161"/>
              <a:gd name="T15" fmla="*/ 2 h 350"/>
              <a:gd name="T16" fmla="*/ 107 w 161"/>
              <a:gd name="T17" fmla="*/ 3 h 350"/>
              <a:gd name="T18" fmla="*/ 107 w 161"/>
              <a:gd name="T19" fmla="*/ 3 h 350"/>
              <a:gd name="T20" fmla="*/ 107 w 161"/>
              <a:gd name="T21" fmla="*/ 10 h 350"/>
              <a:gd name="T22" fmla="*/ 107 w 161"/>
              <a:gd name="T23" fmla="*/ 10 h 350"/>
              <a:gd name="T24" fmla="*/ 25 w 161"/>
              <a:gd name="T25" fmla="*/ 196 h 350"/>
              <a:gd name="T26" fmla="*/ 25 w 161"/>
              <a:gd name="T27" fmla="*/ 196 h 350"/>
              <a:gd name="T28" fmla="*/ 156 w 161"/>
              <a:gd name="T29" fmla="*/ 339 h 350"/>
              <a:gd name="T30" fmla="*/ 156 w 161"/>
              <a:gd name="T31" fmla="*/ 339 h 350"/>
              <a:gd name="T32" fmla="*/ 159 w 161"/>
              <a:gd name="T33" fmla="*/ 346 h 350"/>
              <a:gd name="T34" fmla="*/ 159 w 161"/>
              <a:gd name="T35" fmla="*/ 346 h 350"/>
              <a:gd name="T36" fmla="*/ 154 w 161"/>
              <a:gd name="T3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350">
                <a:moveTo>
                  <a:pt x="154" y="349"/>
                </a:moveTo>
                <a:lnTo>
                  <a:pt x="154" y="349"/>
                </a:lnTo>
                <a:cubicBezTo>
                  <a:pt x="153" y="349"/>
                  <a:pt x="152" y="349"/>
                  <a:pt x="151" y="349"/>
                </a:cubicBezTo>
                <a:lnTo>
                  <a:pt x="151" y="349"/>
                </a:lnTo>
                <a:cubicBezTo>
                  <a:pt x="70" y="308"/>
                  <a:pt x="24" y="257"/>
                  <a:pt x="15" y="198"/>
                </a:cubicBezTo>
                <a:lnTo>
                  <a:pt x="15" y="198"/>
                </a:lnTo>
                <a:cubicBezTo>
                  <a:pt x="0" y="96"/>
                  <a:pt x="96" y="6"/>
                  <a:pt x="100" y="2"/>
                </a:cubicBezTo>
                <a:lnTo>
                  <a:pt x="100" y="2"/>
                </a:lnTo>
                <a:cubicBezTo>
                  <a:pt x="102" y="0"/>
                  <a:pt x="105" y="0"/>
                  <a:pt x="107" y="3"/>
                </a:cubicBezTo>
                <a:lnTo>
                  <a:pt x="107" y="3"/>
                </a:lnTo>
                <a:cubicBezTo>
                  <a:pt x="109" y="5"/>
                  <a:pt x="109" y="8"/>
                  <a:pt x="107" y="10"/>
                </a:cubicBezTo>
                <a:lnTo>
                  <a:pt x="107" y="10"/>
                </a:lnTo>
                <a:cubicBezTo>
                  <a:pt x="106" y="11"/>
                  <a:pt x="11" y="101"/>
                  <a:pt x="25" y="196"/>
                </a:cubicBezTo>
                <a:lnTo>
                  <a:pt x="25" y="196"/>
                </a:lnTo>
                <a:cubicBezTo>
                  <a:pt x="34" y="252"/>
                  <a:pt x="78" y="301"/>
                  <a:pt x="156" y="339"/>
                </a:cubicBezTo>
                <a:lnTo>
                  <a:pt x="156" y="339"/>
                </a:lnTo>
                <a:cubicBezTo>
                  <a:pt x="159" y="341"/>
                  <a:pt x="160" y="344"/>
                  <a:pt x="159" y="346"/>
                </a:cubicBezTo>
                <a:lnTo>
                  <a:pt x="159" y="346"/>
                </a:lnTo>
                <a:cubicBezTo>
                  <a:pt x="157" y="348"/>
                  <a:pt x="156" y="349"/>
                  <a:pt x="154" y="349"/>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36" name="Freeform 12">
            <a:extLst>
              <a:ext uri="{FF2B5EF4-FFF2-40B4-BE49-F238E27FC236}">
                <a16:creationId xmlns:a16="http://schemas.microsoft.com/office/drawing/2014/main" id="{0235FBEF-B2A9-A647-9B73-7FE586D7C62F}"/>
              </a:ext>
            </a:extLst>
          </p:cNvPr>
          <p:cNvSpPr>
            <a:spLocks noChangeArrowheads="1"/>
          </p:cNvSpPr>
          <p:nvPr/>
        </p:nvSpPr>
        <p:spPr bwMode="auto">
          <a:xfrm>
            <a:off x="2091569" y="4005772"/>
            <a:ext cx="148313" cy="82396"/>
          </a:xfrm>
          <a:custGeom>
            <a:avLst/>
            <a:gdLst>
              <a:gd name="T0" fmla="*/ 11 w 237"/>
              <a:gd name="T1" fmla="*/ 130 h 131"/>
              <a:gd name="T2" fmla="*/ 11 w 237"/>
              <a:gd name="T3" fmla="*/ 130 h 131"/>
              <a:gd name="T4" fmla="*/ 1 w 237"/>
              <a:gd name="T5" fmla="*/ 122 h 131"/>
              <a:gd name="T6" fmla="*/ 1 w 237"/>
              <a:gd name="T7" fmla="*/ 122 h 131"/>
              <a:gd name="T8" fmla="*/ 10 w 237"/>
              <a:gd name="T9" fmla="*/ 110 h 131"/>
              <a:gd name="T10" fmla="*/ 10 w 237"/>
              <a:gd name="T11" fmla="*/ 110 h 131"/>
              <a:gd name="T12" fmla="*/ 218 w 237"/>
              <a:gd name="T13" fmla="*/ 4 h 131"/>
              <a:gd name="T14" fmla="*/ 218 w 237"/>
              <a:gd name="T15" fmla="*/ 4 h 131"/>
              <a:gd name="T16" fmla="*/ 233 w 237"/>
              <a:gd name="T17" fmla="*/ 4 h 131"/>
              <a:gd name="T18" fmla="*/ 233 w 237"/>
              <a:gd name="T19" fmla="*/ 4 h 131"/>
              <a:gd name="T20" fmla="*/ 232 w 237"/>
              <a:gd name="T21" fmla="*/ 18 h 131"/>
              <a:gd name="T22" fmla="*/ 232 w 237"/>
              <a:gd name="T23" fmla="*/ 18 h 131"/>
              <a:gd name="T24" fmla="*/ 13 w 237"/>
              <a:gd name="T25" fmla="*/ 130 h 131"/>
              <a:gd name="T26" fmla="*/ 13 w 237"/>
              <a:gd name="T27" fmla="*/ 130 h 131"/>
              <a:gd name="T28" fmla="*/ 11 w 237"/>
              <a:gd name="T29"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131">
                <a:moveTo>
                  <a:pt x="11" y="130"/>
                </a:moveTo>
                <a:lnTo>
                  <a:pt x="11" y="130"/>
                </a:lnTo>
                <a:cubicBezTo>
                  <a:pt x="6" y="130"/>
                  <a:pt x="2" y="127"/>
                  <a:pt x="1" y="122"/>
                </a:cubicBezTo>
                <a:lnTo>
                  <a:pt x="1" y="122"/>
                </a:lnTo>
                <a:cubicBezTo>
                  <a:pt x="0" y="116"/>
                  <a:pt x="4" y="111"/>
                  <a:pt x="10" y="110"/>
                </a:cubicBezTo>
                <a:lnTo>
                  <a:pt x="10" y="110"/>
                </a:lnTo>
                <a:cubicBezTo>
                  <a:pt x="11" y="110"/>
                  <a:pt x="132" y="87"/>
                  <a:pt x="218" y="4"/>
                </a:cubicBezTo>
                <a:lnTo>
                  <a:pt x="218" y="4"/>
                </a:lnTo>
                <a:cubicBezTo>
                  <a:pt x="222" y="0"/>
                  <a:pt x="228" y="0"/>
                  <a:pt x="233" y="4"/>
                </a:cubicBezTo>
                <a:lnTo>
                  <a:pt x="233" y="4"/>
                </a:lnTo>
                <a:cubicBezTo>
                  <a:pt x="236" y="8"/>
                  <a:pt x="236" y="14"/>
                  <a:pt x="232" y="18"/>
                </a:cubicBezTo>
                <a:lnTo>
                  <a:pt x="232" y="18"/>
                </a:lnTo>
                <a:cubicBezTo>
                  <a:pt x="142" y="106"/>
                  <a:pt x="19" y="129"/>
                  <a:pt x="13" y="130"/>
                </a:cubicBezTo>
                <a:lnTo>
                  <a:pt x="13" y="130"/>
                </a:lnTo>
                <a:cubicBezTo>
                  <a:pt x="12" y="130"/>
                  <a:pt x="12" y="130"/>
                  <a:pt x="11" y="130"/>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7" name="Freeform 13">
            <a:extLst>
              <a:ext uri="{FF2B5EF4-FFF2-40B4-BE49-F238E27FC236}">
                <a16:creationId xmlns:a16="http://schemas.microsoft.com/office/drawing/2014/main" id="{71B931E0-0D7D-CD44-9154-E93B00BAAA4F}"/>
              </a:ext>
            </a:extLst>
          </p:cNvPr>
          <p:cNvSpPr>
            <a:spLocks noChangeArrowheads="1"/>
          </p:cNvSpPr>
          <p:nvPr/>
        </p:nvSpPr>
        <p:spPr bwMode="auto">
          <a:xfrm>
            <a:off x="2498052" y="3981052"/>
            <a:ext cx="153806" cy="43945"/>
          </a:xfrm>
          <a:custGeom>
            <a:avLst/>
            <a:gdLst>
              <a:gd name="T0" fmla="*/ 197 w 248"/>
              <a:gd name="T1" fmla="*/ 71 h 72"/>
              <a:gd name="T2" fmla="*/ 197 w 248"/>
              <a:gd name="T3" fmla="*/ 71 h 72"/>
              <a:gd name="T4" fmla="*/ 6 w 248"/>
              <a:gd name="T5" fmla="*/ 20 h 72"/>
              <a:gd name="T6" fmla="*/ 6 w 248"/>
              <a:gd name="T7" fmla="*/ 20 h 72"/>
              <a:gd name="T8" fmla="*/ 4 w 248"/>
              <a:gd name="T9" fmla="*/ 6 h 72"/>
              <a:gd name="T10" fmla="*/ 4 w 248"/>
              <a:gd name="T11" fmla="*/ 6 h 72"/>
              <a:gd name="T12" fmla="*/ 18 w 248"/>
              <a:gd name="T13" fmla="*/ 4 h 72"/>
              <a:gd name="T14" fmla="*/ 18 w 248"/>
              <a:gd name="T15" fmla="*/ 4 h 72"/>
              <a:gd name="T16" fmla="*/ 236 w 248"/>
              <a:gd name="T17" fmla="*/ 48 h 72"/>
              <a:gd name="T18" fmla="*/ 236 w 248"/>
              <a:gd name="T19" fmla="*/ 48 h 72"/>
              <a:gd name="T20" fmla="*/ 247 w 248"/>
              <a:gd name="T21" fmla="*/ 58 h 72"/>
              <a:gd name="T22" fmla="*/ 247 w 248"/>
              <a:gd name="T23" fmla="*/ 58 h 72"/>
              <a:gd name="T24" fmla="*/ 238 w 248"/>
              <a:gd name="T25" fmla="*/ 69 h 72"/>
              <a:gd name="T26" fmla="*/ 238 w 248"/>
              <a:gd name="T27" fmla="*/ 69 h 72"/>
              <a:gd name="T28" fmla="*/ 197 w 248"/>
              <a:gd name="T2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72">
                <a:moveTo>
                  <a:pt x="197" y="71"/>
                </a:moveTo>
                <a:lnTo>
                  <a:pt x="197" y="71"/>
                </a:lnTo>
                <a:cubicBezTo>
                  <a:pt x="78" y="71"/>
                  <a:pt x="9" y="22"/>
                  <a:pt x="6" y="20"/>
                </a:cubicBezTo>
                <a:lnTo>
                  <a:pt x="6" y="20"/>
                </a:lnTo>
                <a:cubicBezTo>
                  <a:pt x="1" y="17"/>
                  <a:pt x="0" y="11"/>
                  <a:pt x="4" y="6"/>
                </a:cubicBezTo>
                <a:lnTo>
                  <a:pt x="4" y="6"/>
                </a:lnTo>
                <a:cubicBezTo>
                  <a:pt x="7" y="1"/>
                  <a:pt x="13" y="0"/>
                  <a:pt x="18" y="4"/>
                </a:cubicBezTo>
                <a:lnTo>
                  <a:pt x="18" y="4"/>
                </a:lnTo>
                <a:cubicBezTo>
                  <a:pt x="19" y="4"/>
                  <a:pt x="100" y="61"/>
                  <a:pt x="236" y="48"/>
                </a:cubicBezTo>
                <a:lnTo>
                  <a:pt x="236" y="48"/>
                </a:lnTo>
                <a:cubicBezTo>
                  <a:pt x="241" y="48"/>
                  <a:pt x="246" y="52"/>
                  <a:pt x="247" y="58"/>
                </a:cubicBezTo>
                <a:lnTo>
                  <a:pt x="247" y="58"/>
                </a:lnTo>
                <a:cubicBezTo>
                  <a:pt x="247" y="63"/>
                  <a:pt x="243" y="69"/>
                  <a:pt x="238" y="69"/>
                </a:cubicBezTo>
                <a:lnTo>
                  <a:pt x="238" y="69"/>
                </a:lnTo>
                <a:cubicBezTo>
                  <a:pt x="223" y="71"/>
                  <a:pt x="210" y="71"/>
                  <a:pt x="197" y="71"/>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8" name="Freeform 14">
            <a:extLst>
              <a:ext uri="{FF2B5EF4-FFF2-40B4-BE49-F238E27FC236}">
                <a16:creationId xmlns:a16="http://schemas.microsoft.com/office/drawing/2014/main" id="{4ADD4FB9-8117-0E49-8EE5-CC7B359A4696}"/>
              </a:ext>
            </a:extLst>
          </p:cNvPr>
          <p:cNvSpPr>
            <a:spLocks noChangeArrowheads="1"/>
          </p:cNvSpPr>
          <p:nvPr/>
        </p:nvSpPr>
        <p:spPr bwMode="auto">
          <a:xfrm>
            <a:off x="2489815" y="4088166"/>
            <a:ext cx="170285" cy="46692"/>
          </a:xfrm>
          <a:custGeom>
            <a:avLst/>
            <a:gdLst>
              <a:gd name="T0" fmla="*/ 182 w 275"/>
              <a:gd name="T1" fmla="*/ 70 h 76"/>
              <a:gd name="T2" fmla="*/ 182 w 275"/>
              <a:gd name="T3" fmla="*/ 70 h 76"/>
              <a:gd name="T4" fmla="*/ 5 w 275"/>
              <a:gd name="T5" fmla="*/ 20 h 76"/>
              <a:gd name="T6" fmla="*/ 5 w 275"/>
              <a:gd name="T7" fmla="*/ 20 h 76"/>
              <a:gd name="T8" fmla="*/ 3 w 275"/>
              <a:gd name="T9" fmla="*/ 6 h 76"/>
              <a:gd name="T10" fmla="*/ 3 w 275"/>
              <a:gd name="T11" fmla="*/ 6 h 76"/>
              <a:gd name="T12" fmla="*/ 17 w 275"/>
              <a:gd name="T13" fmla="*/ 3 h 76"/>
              <a:gd name="T14" fmla="*/ 17 w 275"/>
              <a:gd name="T15" fmla="*/ 3 h 76"/>
              <a:gd name="T16" fmla="*/ 260 w 275"/>
              <a:gd name="T17" fmla="*/ 39 h 76"/>
              <a:gd name="T18" fmla="*/ 260 w 275"/>
              <a:gd name="T19" fmla="*/ 39 h 76"/>
              <a:gd name="T20" fmla="*/ 272 w 275"/>
              <a:gd name="T21" fmla="*/ 46 h 76"/>
              <a:gd name="T22" fmla="*/ 272 w 275"/>
              <a:gd name="T23" fmla="*/ 46 h 76"/>
              <a:gd name="T24" fmla="*/ 265 w 275"/>
              <a:gd name="T25" fmla="*/ 59 h 76"/>
              <a:gd name="T26" fmla="*/ 265 w 275"/>
              <a:gd name="T27" fmla="*/ 59 h 76"/>
              <a:gd name="T28" fmla="*/ 182 w 275"/>
              <a:gd name="T29"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76">
                <a:moveTo>
                  <a:pt x="182" y="70"/>
                </a:moveTo>
                <a:lnTo>
                  <a:pt x="182" y="70"/>
                </a:lnTo>
                <a:cubicBezTo>
                  <a:pt x="81" y="70"/>
                  <a:pt x="9" y="23"/>
                  <a:pt x="5" y="20"/>
                </a:cubicBezTo>
                <a:lnTo>
                  <a:pt x="5" y="20"/>
                </a:lnTo>
                <a:cubicBezTo>
                  <a:pt x="1" y="17"/>
                  <a:pt x="0" y="11"/>
                  <a:pt x="3" y="6"/>
                </a:cubicBezTo>
                <a:lnTo>
                  <a:pt x="3" y="6"/>
                </a:lnTo>
                <a:cubicBezTo>
                  <a:pt x="6" y="1"/>
                  <a:pt x="12" y="0"/>
                  <a:pt x="17" y="3"/>
                </a:cubicBezTo>
                <a:lnTo>
                  <a:pt x="17" y="3"/>
                </a:lnTo>
                <a:cubicBezTo>
                  <a:pt x="18" y="4"/>
                  <a:pt x="126" y="75"/>
                  <a:pt x="260" y="39"/>
                </a:cubicBezTo>
                <a:lnTo>
                  <a:pt x="260" y="39"/>
                </a:lnTo>
                <a:cubicBezTo>
                  <a:pt x="265" y="38"/>
                  <a:pt x="271" y="41"/>
                  <a:pt x="272" y="46"/>
                </a:cubicBezTo>
                <a:lnTo>
                  <a:pt x="272" y="46"/>
                </a:lnTo>
                <a:cubicBezTo>
                  <a:pt x="274" y="52"/>
                  <a:pt x="270" y="57"/>
                  <a:pt x="265" y="59"/>
                </a:cubicBezTo>
                <a:lnTo>
                  <a:pt x="265" y="59"/>
                </a:lnTo>
                <a:cubicBezTo>
                  <a:pt x="236" y="67"/>
                  <a:pt x="208" y="70"/>
                  <a:pt x="182" y="70"/>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9" name="Freeform 15">
            <a:extLst>
              <a:ext uri="{FF2B5EF4-FFF2-40B4-BE49-F238E27FC236}">
                <a16:creationId xmlns:a16="http://schemas.microsoft.com/office/drawing/2014/main" id="{F501667C-3039-7B41-A144-D73157FFFD39}"/>
              </a:ext>
            </a:extLst>
          </p:cNvPr>
          <p:cNvSpPr>
            <a:spLocks noChangeArrowheads="1"/>
          </p:cNvSpPr>
          <p:nvPr/>
        </p:nvSpPr>
        <p:spPr bwMode="auto">
          <a:xfrm>
            <a:off x="2116288" y="4099154"/>
            <a:ext cx="159299" cy="38452"/>
          </a:xfrm>
          <a:custGeom>
            <a:avLst/>
            <a:gdLst>
              <a:gd name="T0" fmla="*/ 78 w 257"/>
              <a:gd name="T1" fmla="*/ 61 h 62"/>
              <a:gd name="T2" fmla="*/ 78 w 257"/>
              <a:gd name="T3" fmla="*/ 61 h 62"/>
              <a:gd name="T4" fmla="*/ 9 w 257"/>
              <a:gd name="T5" fmla="*/ 55 h 62"/>
              <a:gd name="T6" fmla="*/ 9 w 257"/>
              <a:gd name="T7" fmla="*/ 55 h 62"/>
              <a:gd name="T8" fmla="*/ 1 w 257"/>
              <a:gd name="T9" fmla="*/ 42 h 62"/>
              <a:gd name="T10" fmla="*/ 1 w 257"/>
              <a:gd name="T11" fmla="*/ 42 h 62"/>
              <a:gd name="T12" fmla="*/ 13 w 257"/>
              <a:gd name="T13" fmla="*/ 34 h 62"/>
              <a:gd name="T14" fmla="*/ 13 w 257"/>
              <a:gd name="T15" fmla="*/ 34 h 62"/>
              <a:gd name="T16" fmla="*/ 240 w 257"/>
              <a:gd name="T17" fmla="*/ 3 h 62"/>
              <a:gd name="T18" fmla="*/ 240 w 257"/>
              <a:gd name="T19" fmla="*/ 3 h 62"/>
              <a:gd name="T20" fmla="*/ 253 w 257"/>
              <a:gd name="T21" fmla="*/ 7 h 62"/>
              <a:gd name="T22" fmla="*/ 253 w 257"/>
              <a:gd name="T23" fmla="*/ 7 h 62"/>
              <a:gd name="T24" fmla="*/ 249 w 257"/>
              <a:gd name="T25" fmla="*/ 21 h 62"/>
              <a:gd name="T26" fmla="*/ 249 w 257"/>
              <a:gd name="T27" fmla="*/ 21 h 62"/>
              <a:gd name="T28" fmla="*/ 78 w 257"/>
              <a:gd name="T2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62">
                <a:moveTo>
                  <a:pt x="78" y="61"/>
                </a:moveTo>
                <a:lnTo>
                  <a:pt x="78" y="61"/>
                </a:lnTo>
                <a:cubicBezTo>
                  <a:pt x="38" y="61"/>
                  <a:pt x="11" y="55"/>
                  <a:pt x="9" y="55"/>
                </a:cubicBezTo>
                <a:lnTo>
                  <a:pt x="9" y="55"/>
                </a:lnTo>
                <a:cubicBezTo>
                  <a:pt x="3" y="53"/>
                  <a:pt x="0" y="48"/>
                  <a:pt x="1" y="42"/>
                </a:cubicBezTo>
                <a:lnTo>
                  <a:pt x="1" y="42"/>
                </a:lnTo>
                <a:cubicBezTo>
                  <a:pt x="2" y="37"/>
                  <a:pt x="8" y="33"/>
                  <a:pt x="13" y="34"/>
                </a:cubicBezTo>
                <a:lnTo>
                  <a:pt x="13" y="34"/>
                </a:lnTo>
                <a:cubicBezTo>
                  <a:pt x="14" y="34"/>
                  <a:pt x="130" y="60"/>
                  <a:pt x="240" y="3"/>
                </a:cubicBezTo>
                <a:lnTo>
                  <a:pt x="240" y="3"/>
                </a:lnTo>
                <a:cubicBezTo>
                  <a:pt x="244" y="0"/>
                  <a:pt x="251" y="2"/>
                  <a:pt x="253" y="7"/>
                </a:cubicBezTo>
                <a:lnTo>
                  <a:pt x="253" y="7"/>
                </a:lnTo>
                <a:cubicBezTo>
                  <a:pt x="256" y="13"/>
                  <a:pt x="254" y="19"/>
                  <a:pt x="249" y="21"/>
                </a:cubicBezTo>
                <a:lnTo>
                  <a:pt x="249" y="21"/>
                </a:lnTo>
                <a:cubicBezTo>
                  <a:pt x="187" y="53"/>
                  <a:pt x="124" y="61"/>
                  <a:pt x="78" y="61"/>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0" name="Freeform 16">
            <a:extLst>
              <a:ext uri="{FF2B5EF4-FFF2-40B4-BE49-F238E27FC236}">
                <a16:creationId xmlns:a16="http://schemas.microsoft.com/office/drawing/2014/main" id="{8314BA8C-2AB1-4647-A8CF-652FC79D6ADB}"/>
              </a:ext>
            </a:extLst>
          </p:cNvPr>
          <p:cNvSpPr>
            <a:spLocks noChangeArrowheads="1"/>
          </p:cNvSpPr>
          <p:nvPr/>
        </p:nvSpPr>
        <p:spPr bwMode="auto">
          <a:xfrm>
            <a:off x="2011919" y="3857458"/>
            <a:ext cx="153806" cy="197750"/>
          </a:xfrm>
          <a:custGeom>
            <a:avLst/>
            <a:gdLst>
              <a:gd name="T0" fmla="*/ 96 w 246"/>
              <a:gd name="T1" fmla="*/ 0 h 319"/>
              <a:gd name="T2" fmla="*/ 96 w 246"/>
              <a:gd name="T3" fmla="*/ 0 h 319"/>
              <a:gd name="T4" fmla="*/ 126 w 246"/>
              <a:gd name="T5" fmla="*/ 297 h 319"/>
              <a:gd name="T6" fmla="*/ 126 w 246"/>
              <a:gd name="T7" fmla="*/ 297 h 319"/>
              <a:gd name="T8" fmla="*/ 96 w 246"/>
              <a:gd name="T9" fmla="*/ 0 h 319"/>
            </a:gdLst>
            <a:ahLst/>
            <a:cxnLst>
              <a:cxn ang="0">
                <a:pos x="T0" y="T1"/>
              </a:cxn>
              <a:cxn ang="0">
                <a:pos x="T2" y="T3"/>
              </a:cxn>
              <a:cxn ang="0">
                <a:pos x="T4" y="T5"/>
              </a:cxn>
              <a:cxn ang="0">
                <a:pos x="T6" y="T7"/>
              </a:cxn>
              <a:cxn ang="0">
                <a:pos x="T8" y="T9"/>
              </a:cxn>
            </a:cxnLst>
            <a:rect l="0" t="0" r="r" b="b"/>
            <a:pathLst>
              <a:path w="246" h="319">
                <a:moveTo>
                  <a:pt x="96" y="0"/>
                </a:moveTo>
                <a:lnTo>
                  <a:pt x="96" y="0"/>
                </a:lnTo>
                <a:cubicBezTo>
                  <a:pt x="96" y="0"/>
                  <a:pt x="245" y="277"/>
                  <a:pt x="126" y="297"/>
                </a:cubicBezTo>
                <a:lnTo>
                  <a:pt x="126" y="297"/>
                </a:lnTo>
                <a:cubicBezTo>
                  <a:pt x="0" y="318"/>
                  <a:pt x="14" y="157"/>
                  <a:pt x="96" y="0"/>
                </a:cubicBezTo>
              </a:path>
            </a:pathLst>
          </a:custGeom>
          <a:solidFill>
            <a:srgbClr val="29FF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1" name="Freeform 17">
            <a:extLst>
              <a:ext uri="{FF2B5EF4-FFF2-40B4-BE49-F238E27FC236}">
                <a16:creationId xmlns:a16="http://schemas.microsoft.com/office/drawing/2014/main" id="{DF957D22-E2D8-DC4B-B6C8-1B9BE9991343}"/>
              </a:ext>
            </a:extLst>
          </p:cNvPr>
          <p:cNvSpPr>
            <a:spLocks noChangeArrowheads="1"/>
          </p:cNvSpPr>
          <p:nvPr/>
        </p:nvSpPr>
        <p:spPr bwMode="auto">
          <a:xfrm>
            <a:off x="2091567" y="4176055"/>
            <a:ext cx="208736" cy="101622"/>
          </a:xfrm>
          <a:custGeom>
            <a:avLst/>
            <a:gdLst>
              <a:gd name="T0" fmla="*/ 330 w 335"/>
              <a:gd name="T1" fmla="*/ 61 h 162"/>
              <a:gd name="T2" fmla="*/ 330 w 335"/>
              <a:gd name="T3" fmla="*/ 61 h 162"/>
              <a:gd name="T4" fmla="*/ 176 w 335"/>
              <a:gd name="T5" fmla="*/ 150 h 162"/>
              <a:gd name="T6" fmla="*/ 176 w 335"/>
              <a:gd name="T7" fmla="*/ 150 h 162"/>
              <a:gd name="T8" fmla="*/ 5 w 335"/>
              <a:gd name="T9" fmla="*/ 100 h 162"/>
              <a:gd name="T10" fmla="*/ 5 w 335"/>
              <a:gd name="T11" fmla="*/ 100 h 162"/>
              <a:gd name="T12" fmla="*/ 159 w 335"/>
              <a:gd name="T13" fmla="*/ 11 h 162"/>
              <a:gd name="T14" fmla="*/ 159 w 335"/>
              <a:gd name="T15" fmla="*/ 11 h 162"/>
              <a:gd name="T16" fmla="*/ 330 w 335"/>
              <a:gd name="T17" fmla="*/ 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162">
                <a:moveTo>
                  <a:pt x="330" y="61"/>
                </a:moveTo>
                <a:lnTo>
                  <a:pt x="330" y="61"/>
                </a:lnTo>
                <a:cubicBezTo>
                  <a:pt x="334" y="99"/>
                  <a:pt x="266" y="139"/>
                  <a:pt x="176" y="150"/>
                </a:cubicBezTo>
                <a:lnTo>
                  <a:pt x="176" y="150"/>
                </a:lnTo>
                <a:cubicBezTo>
                  <a:pt x="86" y="161"/>
                  <a:pt x="9" y="139"/>
                  <a:pt x="5" y="100"/>
                </a:cubicBezTo>
                <a:lnTo>
                  <a:pt x="5" y="100"/>
                </a:lnTo>
                <a:cubicBezTo>
                  <a:pt x="0" y="62"/>
                  <a:pt x="69" y="22"/>
                  <a:pt x="159" y="11"/>
                </a:cubicBezTo>
                <a:lnTo>
                  <a:pt x="159" y="11"/>
                </a:lnTo>
                <a:cubicBezTo>
                  <a:pt x="249" y="0"/>
                  <a:pt x="325" y="22"/>
                  <a:pt x="330" y="61"/>
                </a:cubicBezTo>
              </a:path>
            </a:pathLst>
          </a:custGeom>
          <a:solidFill>
            <a:srgbClr val="F96786">
              <a:alpha val="40000"/>
            </a:srgbClr>
          </a:solidFill>
          <a:ln>
            <a:noFill/>
          </a:ln>
          <a:effectLst/>
        </p:spPr>
        <p:txBody>
          <a:bodyPr wrap="none" anchor="ctr"/>
          <a:lstStyle/>
          <a:p>
            <a:endParaRPr lang="en-US" dirty="0">
              <a:latin typeface="Lato" panose="020F0502020204030203" pitchFamily="34" charset="0"/>
            </a:endParaRPr>
          </a:p>
        </p:txBody>
      </p:sp>
      <p:sp>
        <p:nvSpPr>
          <p:cNvPr id="42" name="Freeform 18">
            <a:extLst>
              <a:ext uri="{FF2B5EF4-FFF2-40B4-BE49-F238E27FC236}">
                <a16:creationId xmlns:a16="http://schemas.microsoft.com/office/drawing/2014/main" id="{67FDDD52-6A84-0941-A7D5-8E610AA4DB54}"/>
              </a:ext>
            </a:extLst>
          </p:cNvPr>
          <p:cNvSpPr>
            <a:spLocks noChangeArrowheads="1"/>
          </p:cNvSpPr>
          <p:nvPr/>
        </p:nvSpPr>
        <p:spPr bwMode="auto">
          <a:xfrm>
            <a:off x="2481573" y="4181548"/>
            <a:ext cx="208736" cy="90636"/>
          </a:xfrm>
          <a:custGeom>
            <a:avLst/>
            <a:gdLst>
              <a:gd name="T0" fmla="*/ 1 w 337"/>
              <a:gd name="T1" fmla="*/ 69 h 145"/>
              <a:gd name="T2" fmla="*/ 1 w 337"/>
              <a:gd name="T3" fmla="*/ 69 h 145"/>
              <a:gd name="T4" fmla="*/ 166 w 337"/>
              <a:gd name="T5" fmla="*/ 142 h 145"/>
              <a:gd name="T6" fmla="*/ 166 w 337"/>
              <a:gd name="T7" fmla="*/ 142 h 145"/>
              <a:gd name="T8" fmla="*/ 335 w 337"/>
              <a:gd name="T9" fmla="*/ 75 h 145"/>
              <a:gd name="T10" fmla="*/ 335 w 337"/>
              <a:gd name="T11" fmla="*/ 75 h 145"/>
              <a:gd name="T12" fmla="*/ 169 w 337"/>
              <a:gd name="T13" fmla="*/ 1 h 145"/>
              <a:gd name="T14" fmla="*/ 169 w 337"/>
              <a:gd name="T15" fmla="*/ 1 h 145"/>
              <a:gd name="T16" fmla="*/ 1 w 337"/>
              <a:gd name="T17" fmla="*/ 6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145">
                <a:moveTo>
                  <a:pt x="1" y="69"/>
                </a:moveTo>
                <a:lnTo>
                  <a:pt x="1" y="69"/>
                </a:lnTo>
                <a:cubicBezTo>
                  <a:pt x="0" y="107"/>
                  <a:pt x="74" y="140"/>
                  <a:pt x="166" y="142"/>
                </a:cubicBezTo>
                <a:lnTo>
                  <a:pt x="166" y="142"/>
                </a:lnTo>
                <a:cubicBezTo>
                  <a:pt x="259" y="144"/>
                  <a:pt x="334" y="114"/>
                  <a:pt x="335" y="75"/>
                </a:cubicBezTo>
                <a:lnTo>
                  <a:pt x="335" y="75"/>
                </a:lnTo>
                <a:cubicBezTo>
                  <a:pt x="336" y="36"/>
                  <a:pt x="261" y="3"/>
                  <a:pt x="169" y="1"/>
                </a:cubicBezTo>
                <a:lnTo>
                  <a:pt x="169" y="1"/>
                </a:lnTo>
                <a:cubicBezTo>
                  <a:pt x="77" y="0"/>
                  <a:pt x="1" y="29"/>
                  <a:pt x="1" y="69"/>
                </a:cubicBezTo>
              </a:path>
            </a:pathLst>
          </a:custGeom>
          <a:solidFill>
            <a:srgbClr val="F96786">
              <a:alpha val="40000"/>
            </a:srgbClr>
          </a:solidFill>
          <a:ln>
            <a:noFill/>
          </a:ln>
          <a:effectLst/>
        </p:spPr>
        <p:txBody>
          <a:bodyPr wrap="none" anchor="ctr"/>
          <a:lstStyle/>
          <a:p>
            <a:endParaRPr lang="en-US" dirty="0">
              <a:latin typeface="Lato" panose="020F0502020204030203" pitchFamily="34" charset="0"/>
            </a:endParaRPr>
          </a:p>
        </p:txBody>
      </p:sp>
      <p:sp>
        <p:nvSpPr>
          <p:cNvPr id="43" name="Freeform 19">
            <a:extLst>
              <a:ext uri="{FF2B5EF4-FFF2-40B4-BE49-F238E27FC236}">
                <a16:creationId xmlns:a16="http://schemas.microsoft.com/office/drawing/2014/main" id="{587D8DA1-758E-C148-8E10-6B88A283B626}"/>
              </a:ext>
            </a:extLst>
          </p:cNvPr>
          <p:cNvSpPr>
            <a:spLocks noChangeArrowheads="1"/>
          </p:cNvSpPr>
          <p:nvPr/>
        </p:nvSpPr>
        <p:spPr bwMode="auto">
          <a:xfrm>
            <a:off x="2368967" y="4055208"/>
            <a:ext cx="41197" cy="244442"/>
          </a:xfrm>
          <a:custGeom>
            <a:avLst/>
            <a:gdLst>
              <a:gd name="T0" fmla="*/ 32 w 68"/>
              <a:gd name="T1" fmla="*/ 392 h 393"/>
              <a:gd name="T2" fmla="*/ 32 w 68"/>
              <a:gd name="T3" fmla="*/ 392 h 393"/>
              <a:gd name="T4" fmla="*/ 15 w 68"/>
              <a:gd name="T5" fmla="*/ 386 h 393"/>
              <a:gd name="T6" fmla="*/ 15 w 68"/>
              <a:gd name="T7" fmla="*/ 386 h 393"/>
              <a:gd name="T8" fmla="*/ 7 w 68"/>
              <a:gd name="T9" fmla="*/ 332 h 393"/>
              <a:gd name="T10" fmla="*/ 7 w 68"/>
              <a:gd name="T11" fmla="*/ 332 h 393"/>
              <a:gd name="T12" fmla="*/ 23 w 68"/>
              <a:gd name="T13" fmla="*/ 11 h 393"/>
              <a:gd name="T14" fmla="*/ 23 w 68"/>
              <a:gd name="T15" fmla="*/ 11 h 393"/>
              <a:gd name="T16" fmla="*/ 33 w 68"/>
              <a:gd name="T17" fmla="*/ 0 h 393"/>
              <a:gd name="T18" fmla="*/ 33 w 68"/>
              <a:gd name="T19" fmla="*/ 0 h 393"/>
              <a:gd name="T20" fmla="*/ 43 w 68"/>
              <a:gd name="T21" fmla="*/ 11 h 393"/>
              <a:gd name="T22" fmla="*/ 43 w 68"/>
              <a:gd name="T23" fmla="*/ 11 h 393"/>
              <a:gd name="T24" fmla="*/ 26 w 68"/>
              <a:gd name="T25" fmla="*/ 337 h 393"/>
              <a:gd name="T26" fmla="*/ 26 w 68"/>
              <a:gd name="T27" fmla="*/ 337 h 393"/>
              <a:gd name="T28" fmla="*/ 27 w 68"/>
              <a:gd name="T29" fmla="*/ 370 h 393"/>
              <a:gd name="T30" fmla="*/ 27 w 68"/>
              <a:gd name="T31" fmla="*/ 370 h 393"/>
              <a:gd name="T32" fmla="*/ 50 w 68"/>
              <a:gd name="T33" fmla="*/ 366 h 393"/>
              <a:gd name="T34" fmla="*/ 50 w 68"/>
              <a:gd name="T35" fmla="*/ 366 h 393"/>
              <a:gd name="T36" fmla="*/ 64 w 68"/>
              <a:gd name="T37" fmla="*/ 370 h 393"/>
              <a:gd name="T38" fmla="*/ 64 w 68"/>
              <a:gd name="T39" fmla="*/ 370 h 393"/>
              <a:gd name="T40" fmla="*/ 60 w 68"/>
              <a:gd name="T41" fmla="*/ 384 h 393"/>
              <a:gd name="T42" fmla="*/ 60 w 68"/>
              <a:gd name="T43" fmla="*/ 384 h 393"/>
              <a:gd name="T44" fmla="*/ 32 w 68"/>
              <a:gd name="T45" fmla="*/ 39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393">
                <a:moveTo>
                  <a:pt x="32" y="392"/>
                </a:moveTo>
                <a:lnTo>
                  <a:pt x="32" y="392"/>
                </a:lnTo>
                <a:cubicBezTo>
                  <a:pt x="26" y="392"/>
                  <a:pt x="20" y="391"/>
                  <a:pt x="15" y="386"/>
                </a:cubicBezTo>
                <a:lnTo>
                  <a:pt x="15" y="386"/>
                </a:lnTo>
                <a:cubicBezTo>
                  <a:pt x="3" y="378"/>
                  <a:pt x="0" y="359"/>
                  <a:pt x="7" y="332"/>
                </a:cubicBezTo>
                <a:lnTo>
                  <a:pt x="7" y="332"/>
                </a:lnTo>
                <a:cubicBezTo>
                  <a:pt x="23" y="262"/>
                  <a:pt x="23" y="13"/>
                  <a:pt x="23" y="11"/>
                </a:cubicBezTo>
                <a:lnTo>
                  <a:pt x="23" y="11"/>
                </a:lnTo>
                <a:cubicBezTo>
                  <a:pt x="23" y="5"/>
                  <a:pt x="28" y="0"/>
                  <a:pt x="33" y="0"/>
                </a:cubicBezTo>
                <a:lnTo>
                  <a:pt x="33" y="0"/>
                </a:lnTo>
                <a:cubicBezTo>
                  <a:pt x="39" y="0"/>
                  <a:pt x="43" y="5"/>
                  <a:pt x="43" y="11"/>
                </a:cubicBezTo>
                <a:lnTo>
                  <a:pt x="43" y="11"/>
                </a:lnTo>
                <a:cubicBezTo>
                  <a:pt x="43" y="20"/>
                  <a:pt x="43" y="265"/>
                  <a:pt x="26" y="337"/>
                </a:cubicBezTo>
                <a:lnTo>
                  <a:pt x="26" y="337"/>
                </a:lnTo>
                <a:cubicBezTo>
                  <a:pt x="22" y="357"/>
                  <a:pt x="23" y="367"/>
                  <a:pt x="27" y="370"/>
                </a:cubicBezTo>
                <a:lnTo>
                  <a:pt x="27" y="370"/>
                </a:lnTo>
                <a:cubicBezTo>
                  <a:pt x="32" y="373"/>
                  <a:pt x="45" y="369"/>
                  <a:pt x="50" y="366"/>
                </a:cubicBezTo>
                <a:lnTo>
                  <a:pt x="50" y="366"/>
                </a:lnTo>
                <a:cubicBezTo>
                  <a:pt x="55" y="363"/>
                  <a:pt x="61" y="365"/>
                  <a:pt x="64" y="370"/>
                </a:cubicBezTo>
                <a:lnTo>
                  <a:pt x="64" y="370"/>
                </a:lnTo>
                <a:cubicBezTo>
                  <a:pt x="67" y="375"/>
                  <a:pt x="65" y="381"/>
                  <a:pt x="60" y="384"/>
                </a:cubicBezTo>
                <a:lnTo>
                  <a:pt x="60" y="384"/>
                </a:lnTo>
                <a:cubicBezTo>
                  <a:pt x="58" y="384"/>
                  <a:pt x="45" y="392"/>
                  <a:pt x="32" y="392"/>
                </a:cubicBez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4" name="Freeform 20">
            <a:extLst>
              <a:ext uri="{FF2B5EF4-FFF2-40B4-BE49-F238E27FC236}">
                <a16:creationId xmlns:a16="http://schemas.microsoft.com/office/drawing/2014/main" id="{EF7E336B-ACFA-E941-BDD9-44E085054E30}"/>
              </a:ext>
            </a:extLst>
          </p:cNvPr>
          <p:cNvSpPr>
            <a:spLocks noChangeArrowheads="1"/>
          </p:cNvSpPr>
          <p:nvPr/>
        </p:nvSpPr>
        <p:spPr bwMode="auto">
          <a:xfrm>
            <a:off x="1720789" y="4107393"/>
            <a:ext cx="1038186" cy="1502347"/>
          </a:xfrm>
          <a:custGeom>
            <a:avLst/>
            <a:gdLst>
              <a:gd name="T0" fmla="*/ 1425 w 1665"/>
              <a:gd name="T1" fmla="*/ 1556 h 2412"/>
              <a:gd name="T2" fmla="*/ 1425 w 1665"/>
              <a:gd name="T3" fmla="*/ 1556 h 2412"/>
              <a:gd name="T4" fmla="*/ 1401 w 1665"/>
              <a:gd name="T5" fmla="*/ 2196 h 2412"/>
              <a:gd name="T6" fmla="*/ 1401 w 1665"/>
              <a:gd name="T7" fmla="*/ 2196 h 2412"/>
              <a:gd name="T8" fmla="*/ 1238 w 1665"/>
              <a:gd name="T9" fmla="*/ 2227 h 2412"/>
              <a:gd name="T10" fmla="*/ 1238 w 1665"/>
              <a:gd name="T11" fmla="*/ 2227 h 2412"/>
              <a:gd name="T12" fmla="*/ 1229 w 1665"/>
              <a:gd name="T13" fmla="*/ 2221 h 2412"/>
              <a:gd name="T14" fmla="*/ 1229 w 1665"/>
              <a:gd name="T15" fmla="*/ 2221 h 2412"/>
              <a:gd name="T16" fmla="*/ 1212 w 1665"/>
              <a:gd name="T17" fmla="*/ 2213 h 2412"/>
              <a:gd name="T18" fmla="*/ 1212 w 1665"/>
              <a:gd name="T19" fmla="*/ 2213 h 2412"/>
              <a:gd name="T20" fmla="*/ 813 w 1665"/>
              <a:gd name="T21" fmla="*/ 2187 h 2412"/>
              <a:gd name="T22" fmla="*/ 813 w 1665"/>
              <a:gd name="T23" fmla="*/ 2187 h 2412"/>
              <a:gd name="T24" fmla="*/ 364 w 1665"/>
              <a:gd name="T25" fmla="*/ 1963 h 2412"/>
              <a:gd name="T26" fmla="*/ 364 w 1665"/>
              <a:gd name="T27" fmla="*/ 1963 h 2412"/>
              <a:gd name="T28" fmla="*/ 287 w 1665"/>
              <a:gd name="T29" fmla="*/ 1922 h 2412"/>
              <a:gd name="T30" fmla="*/ 287 w 1665"/>
              <a:gd name="T31" fmla="*/ 1922 h 2412"/>
              <a:gd name="T32" fmla="*/ 260 w 1665"/>
              <a:gd name="T33" fmla="*/ 1925 h 2412"/>
              <a:gd name="T34" fmla="*/ 260 w 1665"/>
              <a:gd name="T35" fmla="*/ 1925 h 2412"/>
              <a:gd name="T36" fmla="*/ 260 w 1665"/>
              <a:gd name="T37" fmla="*/ 1925 h 2412"/>
              <a:gd name="T38" fmla="*/ 26 w 1665"/>
              <a:gd name="T39" fmla="*/ 1981 h 2412"/>
              <a:gd name="T40" fmla="*/ 26 w 1665"/>
              <a:gd name="T41" fmla="*/ 1981 h 2412"/>
              <a:gd name="T42" fmla="*/ 83 w 1665"/>
              <a:gd name="T43" fmla="*/ 1887 h 2412"/>
              <a:gd name="T44" fmla="*/ 83 w 1665"/>
              <a:gd name="T45" fmla="*/ 1887 h 2412"/>
              <a:gd name="T46" fmla="*/ 403 w 1665"/>
              <a:gd name="T47" fmla="*/ 1056 h 2412"/>
              <a:gd name="T48" fmla="*/ 403 w 1665"/>
              <a:gd name="T49" fmla="*/ 1056 h 2412"/>
              <a:gd name="T50" fmla="*/ 1290 w 1665"/>
              <a:gd name="T51" fmla="*/ 272 h 2412"/>
              <a:gd name="T52" fmla="*/ 1290 w 1665"/>
              <a:gd name="T53" fmla="*/ 272 h 2412"/>
              <a:gd name="T54" fmla="*/ 1425 w 1665"/>
              <a:gd name="T55" fmla="*/ 155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5" h="2412">
                <a:moveTo>
                  <a:pt x="1425" y="1556"/>
                </a:moveTo>
                <a:lnTo>
                  <a:pt x="1425" y="1556"/>
                </a:lnTo>
                <a:cubicBezTo>
                  <a:pt x="1425" y="1556"/>
                  <a:pt x="1366" y="1981"/>
                  <a:pt x="1401" y="2196"/>
                </a:cubicBezTo>
                <a:lnTo>
                  <a:pt x="1401" y="2196"/>
                </a:lnTo>
                <a:cubicBezTo>
                  <a:pt x="1438" y="2411"/>
                  <a:pt x="1295" y="2269"/>
                  <a:pt x="1238" y="2227"/>
                </a:cubicBezTo>
                <a:lnTo>
                  <a:pt x="1238" y="2227"/>
                </a:lnTo>
                <a:cubicBezTo>
                  <a:pt x="1235" y="2225"/>
                  <a:pt x="1232" y="2223"/>
                  <a:pt x="1229" y="2221"/>
                </a:cubicBezTo>
                <a:lnTo>
                  <a:pt x="1229" y="2221"/>
                </a:lnTo>
                <a:cubicBezTo>
                  <a:pt x="1224" y="2218"/>
                  <a:pt x="1218" y="2215"/>
                  <a:pt x="1212" y="2213"/>
                </a:cubicBezTo>
                <a:lnTo>
                  <a:pt x="1212" y="2213"/>
                </a:lnTo>
                <a:cubicBezTo>
                  <a:pt x="1143" y="2182"/>
                  <a:pt x="1006" y="2174"/>
                  <a:pt x="813" y="2187"/>
                </a:cubicBezTo>
                <a:lnTo>
                  <a:pt x="813" y="2187"/>
                </a:lnTo>
                <a:cubicBezTo>
                  <a:pt x="592" y="2202"/>
                  <a:pt x="471" y="2111"/>
                  <a:pt x="364" y="1963"/>
                </a:cubicBezTo>
                <a:lnTo>
                  <a:pt x="364" y="1963"/>
                </a:lnTo>
                <a:cubicBezTo>
                  <a:pt x="344" y="1933"/>
                  <a:pt x="316" y="1922"/>
                  <a:pt x="287" y="1922"/>
                </a:cubicBezTo>
                <a:lnTo>
                  <a:pt x="287" y="1922"/>
                </a:lnTo>
                <a:cubicBezTo>
                  <a:pt x="278" y="1922"/>
                  <a:pt x="269" y="1923"/>
                  <a:pt x="260" y="1925"/>
                </a:cubicBezTo>
                <a:lnTo>
                  <a:pt x="260" y="1925"/>
                </a:lnTo>
                <a:lnTo>
                  <a:pt x="260" y="1925"/>
                </a:lnTo>
                <a:cubicBezTo>
                  <a:pt x="142" y="1946"/>
                  <a:pt x="0" y="2096"/>
                  <a:pt x="26" y="1981"/>
                </a:cubicBezTo>
                <a:lnTo>
                  <a:pt x="26" y="1981"/>
                </a:lnTo>
                <a:cubicBezTo>
                  <a:pt x="26" y="1981"/>
                  <a:pt x="38" y="1958"/>
                  <a:pt x="83" y="1887"/>
                </a:cubicBezTo>
                <a:lnTo>
                  <a:pt x="83" y="1887"/>
                </a:lnTo>
                <a:cubicBezTo>
                  <a:pt x="83" y="1887"/>
                  <a:pt x="234" y="1703"/>
                  <a:pt x="403" y="1056"/>
                </a:cubicBezTo>
                <a:lnTo>
                  <a:pt x="403" y="1056"/>
                </a:lnTo>
                <a:cubicBezTo>
                  <a:pt x="572" y="408"/>
                  <a:pt x="914" y="0"/>
                  <a:pt x="1290" y="272"/>
                </a:cubicBezTo>
                <a:lnTo>
                  <a:pt x="1290" y="272"/>
                </a:lnTo>
                <a:cubicBezTo>
                  <a:pt x="1664" y="544"/>
                  <a:pt x="1425" y="1556"/>
                  <a:pt x="1425" y="1556"/>
                </a:cubicBezTo>
              </a:path>
            </a:pathLst>
          </a:custGeom>
          <a:solidFill>
            <a:srgbClr val="1B82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5" name="Freeform 21">
            <a:extLst>
              <a:ext uri="{FF2B5EF4-FFF2-40B4-BE49-F238E27FC236}">
                <a16:creationId xmlns:a16="http://schemas.microsoft.com/office/drawing/2014/main" id="{8688F8A6-8084-854F-9B91-A85190FE7648}"/>
              </a:ext>
            </a:extLst>
          </p:cNvPr>
          <p:cNvSpPr>
            <a:spLocks noChangeArrowheads="1"/>
          </p:cNvSpPr>
          <p:nvPr/>
        </p:nvSpPr>
        <p:spPr bwMode="auto">
          <a:xfrm>
            <a:off x="1882831" y="5060437"/>
            <a:ext cx="175778" cy="247187"/>
          </a:xfrm>
          <a:custGeom>
            <a:avLst/>
            <a:gdLst>
              <a:gd name="T0" fmla="*/ 278 w 281"/>
              <a:gd name="T1" fmla="*/ 9 h 396"/>
              <a:gd name="T2" fmla="*/ 278 w 281"/>
              <a:gd name="T3" fmla="*/ 9 h 396"/>
              <a:gd name="T4" fmla="*/ 154 w 281"/>
              <a:gd name="T5" fmla="*/ 229 h 396"/>
              <a:gd name="T6" fmla="*/ 154 w 281"/>
              <a:gd name="T7" fmla="*/ 229 h 396"/>
              <a:gd name="T8" fmla="*/ 27 w 281"/>
              <a:gd name="T9" fmla="*/ 392 h 396"/>
              <a:gd name="T10" fmla="*/ 27 w 281"/>
              <a:gd name="T11" fmla="*/ 392 h 396"/>
              <a:gd name="T12" fmla="*/ 0 w 281"/>
              <a:gd name="T13" fmla="*/ 395 h 396"/>
              <a:gd name="T14" fmla="*/ 0 w 281"/>
              <a:gd name="T15" fmla="*/ 395 h 396"/>
              <a:gd name="T16" fmla="*/ 145 w 281"/>
              <a:gd name="T17" fmla="*/ 226 h 396"/>
              <a:gd name="T18" fmla="*/ 145 w 281"/>
              <a:gd name="T19" fmla="*/ 226 h 396"/>
              <a:gd name="T20" fmla="*/ 270 w 281"/>
              <a:gd name="T21" fmla="*/ 2 h 396"/>
              <a:gd name="T22" fmla="*/ 270 w 281"/>
              <a:gd name="T23" fmla="*/ 2 h 396"/>
              <a:gd name="T24" fmla="*/ 277 w 281"/>
              <a:gd name="T25" fmla="*/ 1 h 396"/>
              <a:gd name="T26" fmla="*/ 277 w 281"/>
              <a:gd name="T27" fmla="*/ 1 h 396"/>
              <a:gd name="T28" fmla="*/ 278 w 281"/>
              <a:gd name="T29" fmla="*/ 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396">
                <a:moveTo>
                  <a:pt x="278" y="9"/>
                </a:moveTo>
                <a:lnTo>
                  <a:pt x="278" y="9"/>
                </a:lnTo>
                <a:cubicBezTo>
                  <a:pt x="277" y="9"/>
                  <a:pt x="203" y="88"/>
                  <a:pt x="154" y="229"/>
                </a:cubicBezTo>
                <a:lnTo>
                  <a:pt x="154" y="229"/>
                </a:lnTo>
                <a:cubicBezTo>
                  <a:pt x="122" y="323"/>
                  <a:pt x="64" y="370"/>
                  <a:pt x="27" y="392"/>
                </a:cubicBezTo>
                <a:lnTo>
                  <a:pt x="27" y="392"/>
                </a:lnTo>
                <a:cubicBezTo>
                  <a:pt x="18" y="392"/>
                  <a:pt x="9" y="393"/>
                  <a:pt x="0" y="395"/>
                </a:cubicBezTo>
                <a:lnTo>
                  <a:pt x="0" y="395"/>
                </a:lnTo>
                <a:cubicBezTo>
                  <a:pt x="27" y="382"/>
                  <a:pt x="106" y="340"/>
                  <a:pt x="145" y="226"/>
                </a:cubicBezTo>
                <a:lnTo>
                  <a:pt x="145" y="226"/>
                </a:lnTo>
                <a:cubicBezTo>
                  <a:pt x="194" y="83"/>
                  <a:pt x="269" y="3"/>
                  <a:pt x="270" y="2"/>
                </a:cubicBezTo>
                <a:lnTo>
                  <a:pt x="270" y="2"/>
                </a:lnTo>
                <a:cubicBezTo>
                  <a:pt x="273" y="0"/>
                  <a:pt x="275" y="0"/>
                  <a:pt x="277" y="1"/>
                </a:cubicBezTo>
                <a:lnTo>
                  <a:pt x="277" y="1"/>
                </a:lnTo>
                <a:cubicBezTo>
                  <a:pt x="280" y="3"/>
                  <a:pt x="280" y="7"/>
                  <a:pt x="278" y="9"/>
                </a:cubicBezTo>
              </a:path>
            </a:pathLst>
          </a:custGeom>
          <a:solidFill>
            <a:srgbClr val="2C51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6" name="Freeform 22">
            <a:extLst>
              <a:ext uri="{FF2B5EF4-FFF2-40B4-BE49-F238E27FC236}">
                <a16:creationId xmlns:a16="http://schemas.microsoft.com/office/drawing/2014/main" id="{57C1B6C8-C195-CF46-A459-17A209438D6B}"/>
              </a:ext>
            </a:extLst>
          </p:cNvPr>
          <p:cNvSpPr>
            <a:spLocks noChangeArrowheads="1"/>
          </p:cNvSpPr>
          <p:nvPr/>
        </p:nvSpPr>
        <p:spPr bwMode="auto">
          <a:xfrm>
            <a:off x="2429392" y="5227974"/>
            <a:ext cx="57676" cy="263666"/>
          </a:xfrm>
          <a:custGeom>
            <a:avLst/>
            <a:gdLst>
              <a:gd name="T0" fmla="*/ 92 w 93"/>
              <a:gd name="T1" fmla="*/ 422 h 423"/>
              <a:gd name="T2" fmla="*/ 92 w 93"/>
              <a:gd name="T3" fmla="*/ 422 h 423"/>
              <a:gd name="T4" fmla="*/ 75 w 93"/>
              <a:gd name="T5" fmla="*/ 414 h 423"/>
              <a:gd name="T6" fmla="*/ 75 w 93"/>
              <a:gd name="T7" fmla="*/ 414 h 423"/>
              <a:gd name="T8" fmla="*/ 32 w 93"/>
              <a:gd name="T9" fmla="*/ 4 h 423"/>
              <a:gd name="T10" fmla="*/ 32 w 93"/>
              <a:gd name="T11" fmla="*/ 4 h 423"/>
              <a:gd name="T12" fmla="*/ 38 w 93"/>
              <a:gd name="T13" fmla="*/ 0 h 423"/>
              <a:gd name="T14" fmla="*/ 38 w 93"/>
              <a:gd name="T15" fmla="*/ 0 h 423"/>
              <a:gd name="T16" fmla="*/ 42 w 93"/>
              <a:gd name="T17" fmla="*/ 6 h 423"/>
              <a:gd name="T18" fmla="*/ 42 w 93"/>
              <a:gd name="T19" fmla="*/ 6 h 423"/>
              <a:gd name="T20" fmla="*/ 92 w 93"/>
              <a:gd name="T21" fmla="*/ 4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23">
                <a:moveTo>
                  <a:pt x="92" y="422"/>
                </a:moveTo>
                <a:lnTo>
                  <a:pt x="92" y="422"/>
                </a:lnTo>
                <a:cubicBezTo>
                  <a:pt x="86" y="419"/>
                  <a:pt x="81" y="416"/>
                  <a:pt x="75" y="414"/>
                </a:cubicBezTo>
                <a:lnTo>
                  <a:pt x="75" y="414"/>
                </a:lnTo>
                <a:cubicBezTo>
                  <a:pt x="52" y="370"/>
                  <a:pt x="0" y="243"/>
                  <a:pt x="32" y="4"/>
                </a:cubicBezTo>
                <a:lnTo>
                  <a:pt x="32" y="4"/>
                </a:lnTo>
                <a:cubicBezTo>
                  <a:pt x="32" y="2"/>
                  <a:pt x="34" y="0"/>
                  <a:pt x="38" y="0"/>
                </a:cubicBezTo>
                <a:lnTo>
                  <a:pt x="38" y="0"/>
                </a:lnTo>
                <a:cubicBezTo>
                  <a:pt x="41" y="0"/>
                  <a:pt x="43" y="3"/>
                  <a:pt x="42" y="6"/>
                </a:cubicBezTo>
                <a:lnTo>
                  <a:pt x="42" y="6"/>
                </a:lnTo>
                <a:cubicBezTo>
                  <a:pt x="6" y="276"/>
                  <a:pt x="80" y="404"/>
                  <a:pt x="92" y="422"/>
                </a:cubicBezTo>
              </a:path>
            </a:pathLst>
          </a:custGeom>
          <a:solidFill>
            <a:srgbClr val="2C51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7" name="Freeform 23">
            <a:extLst>
              <a:ext uri="{FF2B5EF4-FFF2-40B4-BE49-F238E27FC236}">
                <a16:creationId xmlns:a16="http://schemas.microsoft.com/office/drawing/2014/main" id="{3DC4E32E-0A1B-4B43-B69A-9E0387810CAA}"/>
              </a:ext>
            </a:extLst>
          </p:cNvPr>
          <p:cNvSpPr>
            <a:spLocks noChangeArrowheads="1"/>
          </p:cNvSpPr>
          <p:nvPr/>
        </p:nvSpPr>
        <p:spPr bwMode="auto">
          <a:xfrm>
            <a:off x="1874594" y="4280424"/>
            <a:ext cx="730575" cy="1535307"/>
          </a:xfrm>
          <a:custGeom>
            <a:avLst/>
            <a:gdLst>
              <a:gd name="T0" fmla="*/ 0 w 1172"/>
              <a:gd name="T1" fmla="*/ 2166 h 2464"/>
              <a:gd name="T2" fmla="*/ 0 w 1172"/>
              <a:gd name="T3" fmla="*/ 2166 h 2464"/>
              <a:gd name="T4" fmla="*/ 90 w 1172"/>
              <a:gd name="T5" fmla="*/ 2013 h 2464"/>
              <a:gd name="T6" fmla="*/ 90 w 1172"/>
              <a:gd name="T7" fmla="*/ 2013 h 2464"/>
              <a:gd name="T8" fmla="*/ 436 w 1172"/>
              <a:gd name="T9" fmla="*/ 1118 h 2464"/>
              <a:gd name="T10" fmla="*/ 436 w 1172"/>
              <a:gd name="T11" fmla="*/ 1118 h 2464"/>
              <a:gd name="T12" fmla="*/ 340 w 1172"/>
              <a:gd name="T13" fmla="*/ 975 h 2464"/>
              <a:gd name="T14" fmla="*/ 340 w 1172"/>
              <a:gd name="T15" fmla="*/ 975 h 2464"/>
              <a:gd name="T16" fmla="*/ 397 w 1172"/>
              <a:gd name="T17" fmla="*/ 477 h 2464"/>
              <a:gd name="T18" fmla="*/ 397 w 1172"/>
              <a:gd name="T19" fmla="*/ 477 h 2464"/>
              <a:gd name="T20" fmla="*/ 441 w 1172"/>
              <a:gd name="T21" fmla="*/ 426 h 2464"/>
              <a:gd name="T22" fmla="*/ 441 w 1172"/>
              <a:gd name="T23" fmla="*/ 426 h 2464"/>
              <a:gd name="T24" fmla="*/ 451 w 1172"/>
              <a:gd name="T25" fmla="*/ 732 h 2464"/>
              <a:gd name="T26" fmla="*/ 451 w 1172"/>
              <a:gd name="T27" fmla="*/ 732 h 2464"/>
              <a:gd name="T28" fmla="*/ 476 w 1172"/>
              <a:gd name="T29" fmla="*/ 678 h 2464"/>
              <a:gd name="T30" fmla="*/ 476 w 1172"/>
              <a:gd name="T31" fmla="*/ 678 h 2464"/>
              <a:gd name="T32" fmla="*/ 585 w 1172"/>
              <a:gd name="T33" fmla="*/ 210 h 2464"/>
              <a:gd name="T34" fmla="*/ 585 w 1172"/>
              <a:gd name="T35" fmla="*/ 210 h 2464"/>
              <a:gd name="T36" fmla="*/ 737 w 1172"/>
              <a:gd name="T37" fmla="*/ 39 h 2464"/>
              <a:gd name="T38" fmla="*/ 737 w 1172"/>
              <a:gd name="T39" fmla="*/ 39 h 2464"/>
              <a:gd name="T40" fmla="*/ 688 w 1172"/>
              <a:gd name="T41" fmla="*/ 213 h 2464"/>
              <a:gd name="T42" fmla="*/ 688 w 1172"/>
              <a:gd name="T43" fmla="*/ 213 h 2464"/>
              <a:gd name="T44" fmla="*/ 604 w 1172"/>
              <a:gd name="T45" fmla="*/ 660 h 2464"/>
              <a:gd name="T46" fmla="*/ 604 w 1172"/>
              <a:gd name="T47" fmla="*/ 660 h 2464"/>
              <a:gd name="T48" fmla="*/ 638 w 1172"/>
              <a:gd name="T49" fmla="*/ 434 h 2464"/>
              <a:gd name="T50" fmla="*/ 638 w 1172"/>
              <a:gd name="T51" fmla="*/ 434 h 2464"/>
              <a:gd name="T52" fmla="*/ 711 w 1172"/>
              <a:gd name="T53" fmla="*/ 244 h 2464"/>
              <a:gd name="T54" fmla="*/ 711 w 1172"/>
              <a:gd name="T55" fmla="*/ 244 h 2464"/>
              <a:gd name="T56" fmla="*/ 884 w 1172"/>
              <a:gd name="T57" fmla="*/ 22 h 2464"/>
              <a:gd name="T58" fmla="*/ 884 w 1172"/>
              <a:gd name="T59" fmla="*/ 22 h 2464"/>
              <a:gd name="T60" fmla="*/ 822 w 1172"/>
              <a:gd name="T61" fmla="*/ 293 h 2464"/>
              <a:gd name="T62" fmla="*/ 822 w 1172"/>
              <a:gd name="T63" fmla="*/ 293 h 2464"/>
              <a:gd name="T64" fmla="*/ 760 w 1172"/>
              <a:gd name="T65" fmla="*/ 700 h 2464"/>
              <a:gd name="T66" fmla="*/ 760 w 1172"/>
              <a:gd name="T67" fmla="*/ 700 h 2464"/>
              <a:gd name="T68" fmla="*/ 824 w 1172"/>
              <a:gd name="T69" fmla="*/ 422 h 2464"/>
              <a:gd name="T70" fmla="*/ 824 w 1172"/>
              <a:gd name="T71" fmla="*/ 422 h 2464"/>
              <a:gd name="T72" fmla="*/ 939 w 1172"/>
              <a:gd name="T73" fmla="*/ 173 h 2464"/>
              <a:gd name="T74" fmla="*/ 939 w 1172"/>
              <a:gd name="T75" fmla="*/ 173 h 2464"/>
              <a:gd name="T76" fmla="*/ 999 w 1172"/>
              <a:gd name="T77" fmla="*/ 240 h 2464"/>
              <a:gd name="T78" fmla="*/ 999 w 1172"/>
              <a:gd name="T79" fmla="*/ 240 h 2464"/>
              <a:gd name="T80" fmla="*/ 889 w 1172"/>
              <a:gd name="T81" fmla="*/ 689 h 2464"/>
              <a:gd name="T82" fmla="*/ 889 w 1172"/>
              <a:gd name="T83" fmla="*/ 689 h 2464"/>
              <a:gd name="T84" fmla="*/ 914 w 1172"/>
              <a:gd name="T85" fmla="*/ 650 h 2464"/>
              <a:gd name="T86" fmla="*/ 914 w 1172"/>
              <a:gd name="T87" fmla="*/ 650 h 2464"/>
              <a:gd name="T88" fmla="*/ 1091 w 1172"/>
              <a:gd name="T89" fmla="*/ 275 h 2464"/>
              <a:gd name="T90" fmla="*/ 1091 w 1172"/>
              <a:gd name="T91" fmla="*/ 275 h 2464"/>
              <a:gd name="T92" fmla="*/ 1030 w 1172"/>
              <a:gd name="T93" fmla="*/ 773 h 2464"/>
              <a:gd name="T94" fmla="*/ 1030 w 1172"/>
              <a:gd name="T95" fmla="*/ 773 h 2464"/>
              <a:gd name="T96" fmla="*/ 849 w 1172"/>
              <a:gd name="T97" fmla="*/ 1260 h 2464"/>
              <a:gd name="T98" fmla="*/ 756 w 1172"/>
              <a:gd name="T99" fmla="*/ 1819 h 2464"/>
              <a:gd name="T100" fmla="*/ 756 w 1172"/>
              <a:gd name="T101" fmla="*/ 1819 h 2464"/>
              <a:gd name="T102" fmla="*/ 621 w 1172"/>
              <a:gd name="T103" fmla="*/ 2463 h 2464"/>
              <a:gd name="T104" fmla="*/ 0 w 1172"/>
              <a:gd name="T105" fmla="*/ 2166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2" h="2464">
                <a:moveTo>
                  <a:pt x="0" y="2166"/>
                </a:moveTo>
                <a:lnTo>
                  <a:pt x="0" y="2166"/>
                </a:lnTo>
                <a:cubicBezTo>
                  <a:pt x="27" y="2116"/>
                  <a:pt x="57" y="2064"/>
                  <a:pt x="90" y="2013"/>
                </a:cubicBezTo>
                <a:lnTo>
                  <a:pt x="90" y="2013"/>
                </a:lnTo>
                <a:cubicBezTo>
                  <a:pt x="355" y="1601"/>
                  <a:pt x="436" y="1118"/>
                  <a:pt x="436" y="1118"/>
                </a:cubicBezTo>
                <a:lnTo>
                  <a:pt x="436" y="1118"/>
                </a:lnTo>
                <a:cubicBezTo>
                  <a:pt x="436" y="1118"/>
                  <a:pt x="371" y="1035"/>
                  <a:pt x="340" y="975"/>
                </a:cubicBezTo>
                <a:lnTo>
                  <a:pt x="340" y="975"/>
                </a:lnTo>
                <a:cubicBezTo>
                  <a:pt x="310" y="914"/>
                  <a:pt x="397" y="477"/>
                  <a:pt x="397" y="477"/>
                </a:cubicBezTo>
                <a:lnTo>
                  <a:pt x="397" y="477"/>
                </a:lnTo>
                <a:cubicBezTo>
                  <a:pt x="397" y="477"/>
                  <a:pt x="407" y="415"/>
                  <a:pt x="441" y="426"/>
                </a:cubicBezTo>
                <a:lnTo>
                  <a:pt x="441" y="426"/>
                </a:lnTo>
                <a:cubicBezTo>
                  <a:pt x="470" y="437"/>
                  <a:pt x="451" y="732"/>
                  <a:pt x="451" y="732"/>
                </a:cubicBezTo>
                <a:lnTo>
                  <a:pt x="451" y="732"/>
                </a:lnTo>
                <a:cubicBezTo>
                  <a:pt x="451" y="732"/>
                  <a:pt x="461" y="798"/>
                  <a:pt x="476" y="678"/>
                </a:cubicBezTo>
                <a:lnTo>
                  <a:pt x="476" y="678"/>
                </a:lnTo>
                <a:cubicBezTo>
                  <a:pt x="490" y="557"/>
                  <a:pt x="537" y="305"/>
                  <a:pt x="585" y="210"/>
                </a:cubicBezTo>
                <a:lnTo>
                  <a:pt x="585" y="210"/>
                </a:lnTo>
                <a:cubicBezTo>
                  <a:pt x="633" y="113"/>
                  <a:pt x="705" y="28"/>
                  <a:pt x="737" y="39"/>
                </a:cubicBezTo>
                <a:lnTo>
                  <a:pt x="737" y="39"/>
                </a:lnTo>
                <a:cubicBezTo>
                  <a:pt x="737" y="39"/>
                  <a:pt x="738" y="108"/>
                  <a:pt x="688" y="213"/>
                </a:cubicBezTo>
                <a:lnTo>
                  <a:pt x="688" y="213"/>
                </a:lnTo>
                <a:cubicBezTo>
                  <a:pt x="639" y="318"/>
                  <a:pt x="603" y="514"/>
                  <a:pt x="604" y="660"/>
                </a:cubicBezTo>
                <a:lnTo>
                  <a:pt x="604" y="660"/>
                </a:lnTo>
                <a:cubicBezTo>
                  <a:pt x="604" y="660"/>
                  <a:pt x="602" y="682"/>
                  <a:pt x="638" y="434"/>
                </a:cubicBezTo>
                <a:lnTo>
                  <a:pt x="638" y="434"/>
                </a:lnTo>
                <a:cubicBezTo>
                  <a:pt x="638" y="434"/>
                  <a:pt x="685" y="301"/>
                  <a:pt x="711" y="244"/>
                </a:cubicBezTo>
                <a:lnTo>
                  <a:pt x="711" y="244"/>
                </a:lnTo>
                <a:cubicBezTo>
                  <a:pt x="737" y="189"/>
                  <a:pt x="820" y="0"/>
                  <a:pt x="884" y="22"/>
                </a:cubicBezTo>
                <a:lnTo>
                  <a:pt x="884" y="22"/>
                </a:lnTo>
                <a:cubicBezTo>
                  <a:pt x="948" y="45"/>
                  <a:pt x="837" y="226"/>
                  <a:pt x="822" y="293"/>
                </a:cubicBezTo>
                <a:lnTo>
                  <a:pt x="822" y="293"/>
                </a:lnTo>
                <a:cubicBezTo>
                  <a:pt x="809" y="361"/>
                  <a:pt x="769" y="494"/>
                  <a:pt x="760" y="700"/>
                </a:cubicBezTo>
                <a:lnTo>
                  <a:pt x="760" y="700"/>
                </a:lnTo>
                <a:cubicBezTo>
                  <a:pt x="760" y="700"/>
                  <a:pt x="815" y="445"/>
                  <a:pt x="824" y="422"/>
                </a:cubicBezTo>
                <a:lnTo>
                  <a:pt x="824" y="422"/>
                </a:lnTo>
                <a:cubicBezTo>
                  <a:pt x="832" y="398"/>
                  <a:pt x="874" y="230"/>
                  <a:pt x="939" y="173"/>
                </a:cubicBezTo>
                <a:lnTo>
                  <a:pt x="939" y="173"/>
                </a:lnTo>
                <a:cubicBezTo>
                  <a:pt x="1004" y="116"/>
                  <a:pt x="1010" y="210"/>
                  <a:pt x="999" y="240"/>
                </a:cubicBezTo>
                <a:lnTo>
                  <a:pt x="999" y="240"/>
                </a:lnTo>
                <a:cubicBezTo>
                  <a:pt x="986" y="270"/>
                  <a:pt x="929" y="411"/>
                  <a:pt x="889" y="689"/>
                </a:cubicBezTo>
                <a:lnTo>
                  <a:pt x="889" y="689"/>
                </a:lnTo>
                <a:cubicBezTo>
                  <a:pt x="889" y="689"/>
                  <a:pt x="887" y="733"/>
                  <a:pt x="914" y="650"/>
                </a:cubicBezTo>
                <a:lnTo>
                  <a:pt x="914" y="650"/>
                </a:lnTo>
                <a:cubicBezTo>
                  <a:pt x="941" y="568"/>
                  <a:pt x="1011" y="283"/>
                  <a:pt x="1091" y="275"/>
                </a:cubicBezTo>
                <a:lnTo>
                  <a:pt x="1091" y="275"/>
                </a:lnTo>
                <a:cubicBezTo>
                  <a:pt x="1171" y="267"/>
                  <a:pt x="1078" y="490"/>
                  <a:pt x="1030" y="773"/>
                </a:cubicBezTo>
                <a:lnTo>
                  <a:pt x="1030" y="773"/>
                </a:lnTo>
                <a:cubicBezTo>
                  <a:pt x="981" y="1056"/>
                  <a:pt x="890" y="1214"/>
                  <a:pt x="849" y="1260"/>
                </a:cubicBezTo>
                <a:lnTo>
                  <a:pt x="756" y="1819"/>
                </a:lnTo>
                <a:lnTo>
                  <a:pt x="756" y="1819"/>
                </a:lnTo>
                <a:cubicBezTo>
                  <a:pt x="706" y="2070"/>
                  <a:pt x="662" y="2283"/>
                  <a:pt x="621" y="2463"/>
                </a:cubicBezTo>
                <a:lnTo>
                  <a:pt x="0" y="2166"/>
                </a:lnTo>
              </a:path>
            </a:pathLst>
          </a:custGeom>
          <a:solidFill>
            <a:srgbClr val="FFC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8" name="Freeform 24">
            <a:extLst>
              <a:ext uri="{FF2B5EF4-FFF2-40B4-BE49-F238E27FC236}">
                <a16:creationId xmlns:a16="http://schemas.microsoft.com/office/drawing/2014/main" id="{657F0B63-A85B-ED4C-868B-87FEAA29B156}"/>
              </a:ext>
            </a:extLst>
          </p:cNvPr>
          <p:cNvSpPr>
            <a:spLocks noChangeArrowheads="1"/>
          </p:cNvSpPr>
          <p:nvPr/>
        </p:nvSpPr>
        <p:spPr bwMode="auto">
          <a:xfrm>
            <a:off x="1731775" y="5626221"/>
            <a:ext cx="148313" cy="411979"/>
          </a:xfrm>
          <a:custGeom>
            <a:avLst/>
            <a:gdLst>
              <a:gd name="T0" fmla="*/ 5 w 237"/>
              <a:gd name="T1" fmla="*/ 660 h 661"/>
              <a:gd name="T2" fmla="*/ 5 w 237"/>
              <a:gd name="T3" fmla="*/ 660 h 661"/>
              <a:gd name="T4" fmla="*/ 5 w 237"/>
              <a:gd name="T5" fmla="*/ 660 h 661"/>
              <a:gd name="T6" fmla="*/ 5 w 237"/>
              <a:gd name="T7" fmla="*/ 660 h 661"/>
              <a:gd name="T8" fmla="*/ 0 w 237"/>
              <a:gd name="T9" fmla="*/ 654 h 661"/>
              <a:gd name="T10" fmla="*/ 0 w 237"/>
              <a:gd name="T11" fmla="*/ 654 h 661"/>
              <a:gd name="T12" fmla="*/ 225 w 237"/>
              <a:gd name="T13" fmla="*/ 3 h 661"/>
              <a:gd name="T14" fmla="*/ 225 w 237"/>
              <a:gd name="T15" fmla="*/ 3 h 661"/>
              <a:gd name="T16" fmla="*/ 232 w 237"/>
              <a:gd name="T17" fmla="*/ 1 h 661"/>
              <a:gd name="T18" fmla="*/ 232 w 237"/>
              <a:gd name="T19" fmla="*/ 1 h 661"/>
              <a:gd name="T20" fmla="*/ 235 w 237"/>
              <a:gd name="T21" fmla="*/ 8 h 661"/>
              <a:gd name="T22" fmla="*/ 235 w 237"/>
              <a:gd name="T23" fmla="*/ 8 h 661"/>
              <a:gd name="T24" fmla="*/ 11 w 237"/>
              <a:gd name="T25" fmla="*/ 655 h 661"/>
              <a:gd name="T26" fmla="*/ 11 w 237"/>
              <a:gd name="T27" fmla="*/ 655 h 661"/>
              <a:gd name="T28" fmla="*/ 5 w 237"/>
              <a:gd name="T29"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661">
                <a:moveTo>
                  <a:pt x="5" y="660"/>
                </a:moveTo>
                <a:lnTo>
                  <a:pt x="5" y="660"/>
                </a:lnTo>
                <a:lnTo>
                  <a:pt x="5" y="660"/>
                </a:lnTo>
                <a:lnTo>
                  <a:pt x="5" y="660"/>
                </a:lnTo>
                <a:cubicBezTo>
                  <a:pt x="2" y="660"/>
                  <a:pt x="0" y="657"/>
                  <a:pt x="0" y="654"/>
                </a:cubicBezTo>
                <a:lnTo>
                  <a:pt x="0" y="654"/>
                </a:lnTo>
                <a:cubicBezTo>
                  <a:pt x="1" y="651"/>
                  <a:pt x="40" y="351"/>
                  <a:pt x="225" y="3"/>
                </a:cubicBezTo>
                <a:lnTo>
                  <a:pt x="225" y="3"/>
                </a:lnTo>
                <a:cubicBezTo>
                  <a:pt x="227" y="1"/>
                  <a:pt x="230" y="0"/>
                  <a:pt x="232" y="1"/>
                </a:cubicBezTo>
                <a:lnTo>
                  <a:pt x="232" y="1"/>
                </a:lnTo>
                <a:cubicBezTo>
                  <a:pt x="235" y="3"/>
                  <a:pt x="236" y="6"/>
                  <a:pt x="235" y="8"/>
                </a:cubicBezTo>
                <a:lnTo>
                  <a:pt x="235" y="8"/>
                </a:lnTo>
                <a:cubicBezTo>
                  <a:pt x="51" y="354"/>
                  <a:pt x="11" y="653"/>
                  <a:pt x="11" y="655"/>
                </a:cubicBezTo>
                <a:lnTo>
                  <a:pt x="11" y="655"/>
                </a:lnTo>
                <a:cubicBezTo>
                  <a:pt x="10" y="658"/>
                  <a:pt x="8" y="660"/>
                  <a:pt x="5" y="66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9" name="Freeform 25">
            <a:extLst>
              <a:ext uri="{FF2B5EF4-FFF2-40B4-BE49-F238E27FC236}">
                <a16:creationId xmlns:a16="http://schemas.microsoft.com/office/drawing/2014/main" id="{83A56421-3826-D84C-9662-92903C7E22CF}"/>
              </a:ext>
            </a:extLst>
          </p:cNvPr>
          <p:cNvSpPr>
            <a:spLocks noChangeArrowheads="1"/>
          </p:cNvSpPr>
          <p:nvPr/>
        </p:nvSpPr>
        <p:spPr bwMode="auto">
          <a:xfrm>
            <a:off x="2130018" y="5920098"/>
            <a:ext cx="409233" cy="337822"/>
          </a:xfrm>
          <a:custGeom>
            <a:avLst/>
            <a:gdLst>
              <a:gd name="T0" fmla="*/ 166 w 657"/>
              <a:gd name="T1" fmla="*/ 13 h 541"/>
              <a:gd name="T2" fmla="*/ 166 w 657"/>
              <a:gd name="T3" fmla="*/ 13 h 541"/>
              <a:gd name="T4" fmla="*/ 0 w 657"/>
              <a:gd name="T5" fmla="*/ 525 h 541"/>
              <a:gd name="T6" fmla="*/ 649 w 657"/>
              <a:gd name="T7" fmla="*/ 540 h 541"/>
              <a:gd name="T8" fmla="*/ 650 w 657"/>
              <a:gd name="T9" fmla="*/ 540 h 541"/>
              <a:gd name="T10" fmla="*/ 656 w 657"/>
              <a:gd name="T11" fmla="*/ 0 h 541"/>
              <a:gd name="T12" fmla="*/ 656 w 657"/>
              <a:gd name="T13" fmla="*/ 0 h 541"/>
              <a:gd name="T14" fmla="*/ 166 w 657"/>
              <a:gd name="T15" fmla="*/ 13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541">
                <a:moveTo>
                  <a:pt x="166" y="13"/>
                </a:moveTo>
                <a:lnTo>
                  <a:pt x="166" y="13"/>
                </a:lnTo>
                <a:cubicBezTo>
                  <a:pt x="110" y="238"/>
                  <a:pt x="57" y="403"/>
                  <a:pt x="0" y="525"/>
                </a:cubicBezTo>
                <a:lnTo>
                  <a:pt x="649" y="540"/>
                </a:lnTo>
                <a:lnTo>
                  <a:pt x="650" y="540"/>
                </a:lnTo>
                <a:lnTo>
                  <a:pt x="656" y="0"/>
                </a:lnTo>
                <a:lnTo>
                  <a:pt x="656" y="0"/>
                </a:lnTo>
                <a:cubicBezTo>
                  <a:pt x="455" y="9"/>
                  <a:pt x="273" y="12"/>
                  <a:pt x="166" y="13"/>
                </a:cubicBezTo>
              </a:path>
            </a:pathLst>
          </a:custGeom>
          <a:solidFill>
            <a:srgbClr val="FFC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0" name="Freeform 26">
            <a:extLst>
              <a:ext uri="{FF2B5EF4-FFF2-40B4-BE49-F238E27FC236}">
                <a16:creationId xmlns:a16="http://schemas.microsoft.com/office/drawing/2014/main" id="{4222A564-DC57-2342-8939-2E15DDA9985A}"/>
              </a:ext>
            </a:extLst>
          </p:cNvPr>
          <p:cNvSpPr>
            <a:spLocks noChangeArrowheads="1"/>
          </p:cNvSpPr>
          <p:nvPr/>
        </p:nvSpPr>
        <p:spPr bwMode="auto">
          <a:xfrm>
            <a:off x="1693324" y="5881648"/>
            <a:ext cx="79649" cy="145565"/>
          </a:xfrm>
          <a:custGeom>
            <a:avLst/>
            <a:gdLst>
              <a:gd name="T0" fmla="*/ 5 w 127"/>
              <a:gd name="T1" fmla="*/ 232 h 233"/>
              <a:gd name="T2" fmla="*/ 5 w 127"/>
              <a:gd name="T3" fmla="*/ 232 h 233"/>
              <a:gd name="T4" fmla="*/ 3 w 127"/>
              <a:gd name="T5" fmla="*/ 232 h 233"/>
              <a:gd name="T6" fmla="*/ 3 w 127"/>
              <a:gd name="T7" fmla="*/ 232 h 233"/>
              <a:gd name="T8" fmla="*/ 1 w 127"/>
              <a:gd name="T9" fmla="*/ 226 h 233"/>
              <a:gd name="T10" fmla="*/ 1 w 127"/>
              <a:gd name="T11" fmla="*/ 226 h 233"/>
              <a:gd name="T12" fmla="*/ 116 w 127"/>
              <a:gd name="T13" fmla="*/ 3 h 233"/>
              <a:gd name="T14" fmla="*/ 116 w 127"/>
              <a:gd name="T15" fmla="*/ 3 h 233"/>
              <a:gd name="T16" fmla="*/ 123 w 127"/>
              <a:gd name="T17" fmla="*/ 1 h 233"/>
              <a:gd name="T18" fmla="*/ 123 w 127"/>
              <a:gd name="T19" fmla="*/ 1 h 233"/>
              <a:gd name="T20" fmla="*/ 124 w 127"/>
              <a:gd name="T21" fmla="*/ 9 h 233"/>
              <a:gd name="T22" fmla="*/ 124 w 127"/>
              <a:gd name="T23" fmla="*/ 9 h 233"/>
              <a:gd name="T24" fmla="*/ 10 w 127"/>
              <a:gd name="T25" fmla="*/ 229 h 233"/>
              <a:gd name="T26" fmla="*/ 10 w 127"/>
              <a:gd name="T27" fmla="*/ 229 h 233"/>
              <a:gd name="T28" fmla="*/ 5 w 127"/>
              <a:gd name="T29"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3">
                <a:moveTo>
                  <a:pt x="5" y="232"/>
                </a:moveTo>
                <a:lnTo>
                  <a:pt x="5" y="232"/>
                </a:lnTo>
                <a:cubicBezTo>
                  <a:pt x="5" y="232"/>
                  <a:pt x="4" y="232"/>
                  <a:pt x="3" y="232"/>
                </a:cubicBezTo>
                <a:lnTo>
                  <a:pt x="3" y="232"/>
                </a:lnTo>
                <a:cubicBezTo>
                  <a:pt x="1" y="231"/>
                  <a:pt x="0" y="228"/>
                  <a:pt x="1" y="226"/>
                </a:cubicBezTo>
                <a:lnTo>
                  <a:pt x="1" y="226"/>
                </a:lnTo>
                <a:cubicBezTo>
                  <a:pt x="47" y="109"/>
                  <a:pt x="115" y="4"/>
                  <a:pt x="116" y="3"/>
                </a:cubicBezTo>
                <a:lnTo>
                  <a:pt x="116" y="3"/>
                </a:lnTo>
                <a:cubicBezTo>
                  <a:pt x="117" y="1"/>
                  <a:pt x="121" y="0"/>
                  <a:pt x="123" y="1"/>
                </a:cubicBezTo>
                <a:lnTo>
                  <a:pt x="123" y="1"/>
                </a:lnTo>
                <a:cubicBezTo>
                  <a:pt x="126" y="3"/>
                  <a:pt x="126" y="6"/>
                  <a:pt x="124" y="9"/>
                </a:cubicBezTo>
                <a:lnTo>
                  <a:pt x="124" y="9"/>
                </a:lnTo>
                <a:cubicBezTo>
                  <a:pt x="124" y="10"/>
                  <a:pt x="57" y="113"/>
                  <a:pt x="10" y="229"/>
                </a:cubicBezTo>
                <a:lnTo>
                  <a:pt x="10" y="229"/>
                </a:lnTo>
                <a:cubicBezTo>
                  <a:pt x="9" y="231"/>
                  <a:pt x="7" y="232"/>
                  <a:pt x="5" y="2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1" name="Freeform 50">
            <a:extLst>
              <a:ext uri="{FF2B5EF4-FFF2-40B4-BE49-F238E27FC236}">
                <a16:creationId xmlns:a16="http://schemas.microsoft.com/office/drawing/2014/main" id="{35CC985A-9C38-B74B-8ACB-A96D3687601A}"/>
              </a:ext>
            </a:extLst>
          </p:cNvPr>
          <p:cNvSpPr>
            <a:spLocks noChangeArrowheads="1"/>
          </p:cNvSpPr>
          <p:nvPr/>
        </p:nvSpPr>
        <p:spPr bwMode="auto">
          <a:xfrm>
            <a:off x="3761455" y="1380096"/>
            <a:ext cx="191631" cy="452557"/>
          </a:xfrm>
          <a:custGeom>
            <a:avLst/>
            <a:gdLst>
              <a:gd name="connsiteX0" fmla="*/ 219185 w 383261"/>
              <a:gd name="connsiteY0" fmla="*/ 174010 h 905113"/>
              <a:gd name="connsiteX1" fmla="*/ 285567 w 383261"/>
              <a:gd name="connsiteY1" fmla="*/ 193870 h 905113"/>
              <a:gd name="connsiteX2" fmla="*/ 356959 w 383261"/>
              <a:gd name="connsiteY2" fmla="*/ 268346 h 905113"/>
              <a:gd name="connsiteX3" fmla="*/ 378251 w 383261"/>
              <a:gd name="connsiteY3" fmla="*/ 327926 h 905113"/>
              <a:gd name="connsiteX4" fmla="*/ 383261 w 383261"/>
              <a:gd name="connsiteY4" fmla="*/ 399919 h 905113"/>
              <a:gd name="connsiteX5" fmla="*/ 383261 w 383261"/>
              <a:gd name="connsiteY5" fmla="*/ 454535 h 905113"/>
              <a:gd name="connsiteX6" fmla="*/ 361968 w 383261"/>
              <a:gd name="connsiteY6" fmla="*/ 488049 h 905113"/>
              <a:gd name="connsiteX7" fmla="*/ 345686 w 383261"/>
              <a:gd name="connsiteY7" fmla="*/ 491773 h 905113"/>
              <a:gd name="connsiteX8" fmla="*/ 338171 w 383261"/>
              <a:gd name="connsiteY8" fmla="*/ 490532 h 905113"/>
              <a:gd name="connsiteX9" fmla="*/ 309364 w 383261"/>
              <a:gd name="connsiteY9" fmla="*/ 463224 h 905113"/>
              <a:gd name="connsiteX10" fmla="*/ 308112 w 383261"/>
              <a:gd name="connsiteY10" fmla="*/ 454535 h 905113"/>
              <a:gd name="connsiteX11" fmla="*/ 308112 w 383261"/>
              <a:gd name="connsiteY11" fmla="*/ 396196 h 905113"/>
              <a:gd name="connsiteX12" fmla="*/ 304354 w 383261"/>
              <a:gd name="connsiteY12" fmla="*/ 345304 h 905113"/>
              <a:gd name="connsiteX13" fmla="*/ 285567 w 383261"/>
              <a:gd name="connsiteY13" fmla="*/ 298136 h 905113"/>
              <a:gd name="connsiteX14" fmla="*/ 285567 w 383261"/>
              <a:gd name="connsiteY14" fmla="*/ 413573 h 905113"/>
              <a:gd name="connsiteX15" fmla="*/ 286819 w 383261"/>
              <a:gd name="connsiteY15" fmla="*/ 464465 h 905113"/>
              <a:gd name="connsiteX16" fmla="*/ 286819 w 383261"/>
              <a:gd name="connsiteY16" fmla="*/ 501703 h 905113"/>
              <a:gd name="connsiteX17" fmla="*/ 288072 w 383261"/>
              <a:gd name="connsiteY17" fmla="*/ 532734 h 905113"/>
              <a:gd name="connsiteX18" fmla="*/ 288072 w 383261"/>
              <a:gd name="connsiteY18" fmla="*/ 535217 h 905113"/>
              <a:gd name="connsiteX19" fmla="*/ 288072 w 383261"/>
              <a:gd name="connsiteY19" fmla="*/ 558801 h 905113"/>
              <a:gd name="connsiteX20" fmla="*/ 288072 w 383261"/>
              <a:gd name="connsiteY20" fmla="*/ 860427 h 905113"/>
              <a:gd name="connsiteX21" fmla="*/ 242982 w 383261"/>
              <a:gd name="connsiteY21" fmla="*/ 905113 h 905113"/>
              <a:gd name="connsiteX22" fmla="*/ 199145 w 383261"/>
              <a:gd name="connsiteY22" fmla="*/ 860427 h 905113"/>
              <a:gd name="connsiteX23" fmla="*/ 199145 w 383261"/>
              <a:gd name="connsiteY23" fmla="*/ 558801 h 905113"/>
              <a:gd name="connsiteX24" fmla="*/ 185368 w 383261"/>
              <a:gd name="connsiteY24" fmla="*/ 558801 h 905113"/>
              <a:gd name="connsiteX25" fmla="*/ 185368 w 383261"/>
              <a:gd name="connsiteY25" fmla="*/ 860427 h 905113"/>
              <a:gd name="connsiteX26" fmla="*/ 141531 w 383261"/>
              <a:gd name="connsiteY26" fmla="*/ 905113 h 905113"/>
              <a:gd name="connsiteX27" fmla="*/ 96442 w 383261"/>
              <a:gd name="connsiteY27" fmla="*/ 860427 h 905113"/>
              <a:gd name="connsiteX28" fmla="*/ 96442 w 383261"/>
              <a:gd name="connsiteY28" fmla="*/ 558801 h 905113"/>
              <a:gd name="connsiteX29" fmla="*/ 96442 w 383261"/>
              <a:gd name="connsiteY29" fmla="*/ 475636 h 905113"/>
              <a:gd name="connsiteX30" fmla="*/ 96442 w 383261"/>
              <a:gd name="connsiteY30" fmla="*/ 473154 h 905113"/>
              <a:gd name="connsiteX31" fmla="*/ 96442 w 383261"/>
              <a:gd name="connsiteY31" fmla="*/ 466948 h 905113"/>
              <a:gd name="connsiteX32" fmla="*/ 96442 w 383261"/>
              <a:gd name="connsiteY32" fmla="*/ 429710 h 905113"/>
              <a:gd name="connsiteX33" fmla="*/ 96442 w 383261"/>
              <a:gd name="connsiteY33" fmla="*/ 300619 h 905113"/>
              <a:gd name="connsiteX34" fmla="*/ 78907 w 383261"/>
              <a:gd name="connsiteY34" fmla="*/ 346545 h 905113"/>
              <a:gd name="connsiteX35" fmla="*/ 75149 w 383261"/>
              <a:gd name="connsiteY35" fmla="*/ 397437 h 905113"/>
              <a:gd name="connsiteX36" fmla="*/ 75149 w 383261"/>
              <a:gd name="connsiteY36" fmla="*/ 455776 h 905113"/>
              <a:gd name="connsiteX37" fmla="*/ 72644 w 383261"/>
              <a:gd name="connsiteY37" fmla="*/ 465706 h 905113"/>
              <a:gd name="connsiteX38" fmla="*/ 45090 w 383261"/>
              <a:gd name="connsiteY38" fmla="*/ 491773 h 905113"/>
              <a:gd name="connsiteX39" fmla="*/ 37575 w 383261"/>
              <a:gd name="connsiteY39" fmla="*/ 493014 h 905113"/>
              <a:gd name="connsiteX40" fmla="*/ 21292 w 383261"/>
              <a:gd name="connsiteY40" fmla="*/ 489290 h 905113"/>
              <a:gd name="connsiteX41" fmla="*/ 0 w 383261"/>
              <a:gd name="connsiteY41" fmla="*/ 455776 h 905113"/>
              <a:gd name="connsiteX42" fmla="*/ 0 w 383261"/>
              <a:gd name="connsiteY42" fmla="*/ 402402 h 905113"/>
              <a:gd name="connsiteX43" fmla="*/ 3758 w 383261"/>
              <a:gd name="connsiteY43" fmla="*/ 329168 h 905113"/>
              <a:gd name="connsiteX44" fmla="*/ 26302 w 383261"/>
              <a:gd name="connsiteY44" fmla="*/ 269587 h 905113"/>
              <a:gd name="connsiteX45" fmla="*/ 96442 w 383261"/>
              <a:gd name="connsiteY45" fmla="*/ 195111 h 905113"/>
              <a:gd name="connsiteX46" fmla="*/ 159066 w 383261"/>
              <a:gd name="connsiteY46" fmla="*/ 175251 h 905113"/>
              <a:gd name="connsiteX47" fmla="*/ 219185 w 383261"/>
              <a:gd name="connsiteY47" fmla="*/ 174010 h 905113"/>
              <a:gd name="connsiteX48" fmla="*/ 194381 w 383261"/>
              <a:gd name="connsiteY48" fmla="*/ 0 h 905113"/>
              <a:gd name="connsiteX49" fmla="*/ 267915 w 383261"/>
              <a:gd name="connsiteY49" fmla="*/ 72921 h 905113"/>
              <a:gd name="connsiteX50" fmla="*/ 194381 w 383261"/>
              <a:gd name="connsiteY50" fmla="*/ 147078 h 905113"/>
              <a:gd name="connsiteX51" fmla="*/ 120847 w 383261"/>
              <a:gd name="connsiteY51" fmla="*/ 72921 h 905113"/>
              <a:gd name="connsiteX52" fmla="*/ 194381 w 383261"/>
              <a:gd name="connsiteY52" fmla="*/ 0 h 90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3261" h="905113">
                <a:moveTo>
                  <a:pt x="219185" y="174010"/>
                </a:moveTo>
                <a:cubicBezTo>
                  <a:pt x="244235" y="176492"/>
                  <a:pt x="266780" y="183940"/>
                  <a:pt x="285567" y="193870"/>
                </a:cubicBezTo>
                <a:cubicBezTo>
                  <a:pt x="316879" y="210006"/>
                  <a:pt x="339424" y="237314"/>
                  <a:pt x="356959" y="268346"/>
                </a:cubicBezTo>
                <a:cubicBezTo>
                  <a:pt x="365726" y="286965"/>
                  <a:pt x="373241" y="306825"/>
                  <a:pt x="378251" y="327926"/>
                </a:cubicBezTo>
                <a:cubicBezTo>
                  <a:pt x="378251" y="329168"/>
                  <a:pt x="383261" y="361440"/>
                  <a:pt x="383261" y="399919"/>
                </a:cubicBezTo>
                <a:lnTo>
                  <a:pt x="383261" y="454535"/>
                </a:lnTo>
                <a:cubicBezTo>
                  <a:pt x="383261" y="469430"/>
                  <a:pt x="374493" y="481843"/>
                  <a:pt x="361968" y="488049"/>
                </a:cubicBezTo>
                <a:cubicBezTo>
                  <a:pt x="356959" y="490532"/>
                  <a:pt x="351949" y="491773"/>
                  <a:pt x="345686" y="491773"/>
                </a:cubicBezTo>
                <a:cubicBezTo>
                  <a:pt x="343181" y="491773"/>
                  <a:pt x="340676" y="490532"/>
                  <a:pt x="338171" y="490532"/>
                </a:cubicBezTo>
                <a:cubicBezTo>
                  <a:pt x="323141" y="488049"/>
                  <a:pt x="311869" y="479360"/>
                  <a:pt x="309364" y="463224"/>
                </a:cubicBezTo>
                <a:cubicBezTo>
                  <a:pt x="309364" y="460741"/>
                  <a:pt x="308112" y="457018"/>
                  <a:pt x="308112" y="454535"/>
                </a:cubicBezTo>
                <a:lnTo>
                  <a:pt x="308112" y="396196"/>
                </a:lnTo>
                <a:cubicBezTo>
                  <a:pt x="308112" y="372612"/>
                  <a:pt x="305607" y="352752"/>
                  <a:pt x="304354" y="345304"/>
                </a:cubicBezTo>
                <a:cubicBezTo>
                  <a:pt x="299344" y="327926"/>
                  <a:pt x="293082" y="313031"/>
                  <a:pt x="285567" y="298136"/>
                </a:cubicBezTo>
                <a:lnTo>
                  <a:pt x="285567" y="413573"/>
                </a:lnTo>
                <a:cubicBezTo>
                  <a:pt x="286819" y="430951"/>
                  <a:pt x="286819" y="447087"/>
                  <a:pt x="286819" y="464465"/>
                </a:cubicBezTo>
                <a:lnTo>
                  <a:pt x="286819" y="501703"/>
                </a:lnTo>
                <a:lnTo>
                  <a:pt x="288072" y="532734"/>
                </a:lnTo>
                <a:cubicBezTo>
                  <a:pt x="288072" y="533976"/>
                  <a:pt x="288072" y="535217"/>
                  <a:pt x="288072" y="535217"/>
                </a:cubicBezTo>
                <a:lnTo>
                  <a:pt x="288072" y="558801"/>
                </a:lnTo>
                <a:lnTo>
                  <a:pt x="288072" y="860427"/>
                </a:lnTo>
                <a:cubicBezTo>
                  <a:pt x="288072" y="885253"/>
                  <a:pt x="268032" y="905113"/>
                  <a:pt x="242982" y="905113"/>
                </a:cubicBezTo>
                <a:cubicBezTo>
                  <a:pt x="219185" y="905113"/>
                  <a:pt x="199145" y="885253"/>
                  <a:pt x="199145" y="860427"/>
                </a:cubicBezTo>
                <a:lnTo>
                  <a:pt x="199145" y="558801"/>
                </a:lnTo>
                <a:cubicBezTo>
                  <a:pt x="194135" y="560042"/>
                  <a:pt x="190378" y="560042"/>
                  <a:pt x="185368" y="558801"/>
                </a:cubicBezTo>
                <a:lnTo>
                  <a:pt x="185368" y="860427"/>
                </a:lnTo>
                <a:cubicBezTo>
                  <a:pt x="185368" y="885253"/>
                  <a:pt x="165328" y="905113"/>
                  <a:pt x="141531" y="905113"/>
                </a:cubicBezTo>
                <a:cubicBezTo>
                  <a:pt x="116481" y="905113"/>
                  <a:pt x="96442" y="885253"/>
                  <a:pt x="96442" y="860427"/>
                </a:cubicBezTo>
                <a:lnTo>
                  <a:pt x="96442" y="558801"/>
                </a:lnTo>
                <a:cubicBezTo>
                  <a:pt x="96442" y="531493"/>
                  <a:pt x="96442" y="504185"/>
                  <a:pt x="96442" y="475636"/>
                </a:cubicBezTo>
                <a:cubicBezTo>
                  <a:pt x="96442" y="474395"/>
                  <a:pt x="96442" y="474395"/>
                  <a:pt x="96442" y="473154"/>
                </a:cubicBezTo>
                <a:cubicBezTo>
                  <a:pt x="96442" y="470671"/>
                  <a:pt x="96442" y="469430"/>
                  <a:pt x="96442" y="466948"/>
                </a:cubicBezTo>
                <a:lnTo>
                  <a:pt x="96442" y="429710"/>
                </a:lnTo>
                <a:lnTo>
                  <a:pt x="96442" y="300619"/>
                </a:lnTo>
                <a:cubicBezTo>
                  <a:pt x="88927" y="314272"/>
                  <a:pt x="82664" y="329168"/>
                  <a:pt x="78907" y="346545"/>
                </a:cubicBezTo>
                <a:cubicBezTo>
                  <a:pt x="77654" y="355234"/>
                  <a:pt x="75149" y="375094"/>
                  <a:pt x="75149" y="397437"/>
                </a:cubicBezTo>
                <a:lnTo>
                  <a:pt x="75149" y="455776"/>
                </a:lnTo>
                <a:cubicBezTo>
                  <a:pt x="75149" y="459500"/>
                  <a:pt x="73897" y="463224"/>
                  <a:pt x="72644" y="465706"/>
                </a:cubicBezTo>
                <a:cubicBezTo>
                  <a:pt x="70139" y="480601"/>
                  <a:pt x="58867" y="490532"/>
                  <a:pt x="45090" y="491773"/>
                </a:cubicBezTo>
                <a:cubicBezTo>
                  <a:pt x="42585" y="493014"/>
                  <a:pt x="38827" y="493014"/>
                  <a:pt x="37575" y="493014"/>
                </a:cubicBezTo>
                <a:cubicBezTo>
                  <a:pt x="31312" y="493014"/>
                  <a:pt x="25050" y="491773"/>
                  <a:pt x="21292" y="489290"/>
                </a:cubicBezTo>
                <a:cubicBezTo>
                  <a:pt x="8768" y="484325"/>
                  <a:pt x="0" y="470671"/>
                  <a:pt x="0" y="455776"/>
                </a:cubicBezTo>
                <a:lnTo>
                  <a:pt x="0" y="402402"/>
                </a:lnTo>
                <a:cubicBezTo>
                  <a:pt x="0" y="363923"/>
                  <a:pt x="3758" y="331650"/>
                  <a:pt x="3758" y="329168"/>
                </a:cubicBezTo>
                <a:cubicBezTo>
                  <a:pt x="10020" y="308066"/>
                  <a:pt x="17535" y="288206"/>
                  <a:pt x="26302" y="269587"/>
                </a:cubicBezTo>
                <a:cubicBezTo>
                  <a:pt x="42585" y="238556"/>
                  <a:pt x="66382" y="212489"/>
                  <a:pt x="96442" y="195111"/>
                </a:cubicBezTo>
                <a:cubicBezTo>
                  <a:pt x="113976" y="185181"/>
                  <a:pt x="135269" y="177734"/>
                  <a:pt x="159066" y="175251"/>
                </a:cubicBezTo>
                <a:cubicBezTo>
                  <a:pt x="177853" y="170286"/>
                  <a:pt x="199145" y="170286"/>
                  <a:pt x="219185" y="174010"/>
                </a:cubicBezTo>
                <a:close/>
                <a:moveTo>
                  <a:pt x="194381" y="0"/>
                </a:moveTo>
                <a:cubicBezTo>
                  <a:pt x="235510" y="0"/>
                  <a:pt x="267915" y="33371"/>
                  <a:pt x="267915" y="72921"/>
                </a:cubicBezTo>
                <a:cubicBezTo>
                  <a:pt x="267915" y="113707"/>
                  <a:pt x="235510" y="147078"/>
                  <a:pt x="194381" y="147078"/>
                </a:cubicBezTo>
                <a:cubicBezTo>
                  <a:pt x="153252" y="147078"/>
                  <a:pt x="120847" y="113707"/>
                  <a:pt x="120847" y="72921"/>
                </a:cubicBezTo>
                <a:cubicBezTo>
                  <a:pt x="120847" y="33371"/>
                  <a:pt x="153252" y="0"/>
                  <a:pt x="194381" y="0"/>
                </a:cubicBezTo>
                <a:close/>
              </a:path>
            </a:pathLst>
          </a:custGeom>
          <a:solidFill>
            <a:srgbClr val="2400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Lato" panose="020F0502020204030203" pitchFamily="34" charset="0"/>
            </a:endParaRPr>
          </a:p>
        </p:txBody>
      </p:sp>
      <p:sp>
        <p:nvSpPr>
          <p:cNvPr id="52" name="Freeform 51">
            <a:extLst>
              <a:ext uri="{FF2B5EF4-FFF2-40B4-BE49-F238E27FC236}">
                <a16:creationId xmlns:a16="http://schemas.microsoft.com/office/drawing/2014/main" id="{CD90535B-E58B-BD44-9F3B-5C5377BF0A0A}"/>
              </a:ext>
            </a:extLst>
          </p:cNvPr>
          <p:cNvSpPr>
            <a:spLocks noChangeArrowheads="1"/>
          </p:cNvSpPr>
          <p:nvPr/>
        </p:nvSpPr>
        <p:spPr bwMode="auto">
          <a:xfrm>
            <a:off x="3456592" y="1380096"/>
            <a:ext cx="191631" cy="452557"/>
          </a:xfrm>
          <a:custGeom>
            <a:avLst/>
            <a:gdLst>
              <a:gd name="connsiteX0" fmla="*/ 219185 w 383261"/>
              <a:gd name="connsiteY0" fmla="*/ 174010 h 905113"/>
              <a:gd name="connsiteX1" fmla="*/ 286819 w 383261"/>
              <a:gd name="connsiteY1" fmla="*/ 193870 h 905113"/>
              <a:gd name="connsiteX2" fmla="*/ 355706 w 383261"/>
              <a:gd name="connsiteY2" fmla="*/ 268346 h 905113"/>
              <a:gd name="connsiteX3" fmla="*/ 379503 w 383261"/>
              <a:gd name="connsiteY3" fmla="*/ 327926 h 905113"/>
              <a:gd name="connsiteX4" fmla="*/ 383261 w 383261"/>
              <a:gd name="connsiteY4" fmla="*/ 399919 h 905113"/>
              <a:gd name="connsiteX5" fmla="*/ 383261 w 383261"/>
              <a:gd name="connsiteY5" fmla="*/ 454535 h 905113"/>
              <a:gd name="connsiteX6" fmla="*/ 361968 w 383261"/>
              <a:gd name="connsiteY6" fmla="*/ 488049 h 905113"/>
              <a:gd name="connsiteX7" fmla="*/ 345686 w 383261"/>
              <a:gd name="connsiteY7" fmla="*/ 491773 h 905113"/>
              <a:gd name="connsiteX8" fmla="*/ 338171 w 383261"/>
              <a:gd name="connsiteY8" fmla="*/ 490532 h 905113"/>
              <a:gd name="connsiteX9" fmla="*/ 310617 w 383261"/>
              <a:gd name="connsiteY9" fmla="*/ 463224 h 905113"/>
              <a:gd name="connsiteX10" fmla="*/ 308112 w 383261"/>
              <a:gd name="connsiteY10" fmla="*/ 454535 h 905113"/>
              <a:gd name="connsiteX11" fmla="*/ 308112 w 383261"/>
              <a:gd name="connsiteY11" fmla="*/ 396196 h 905113"/>
              <a:gd name="connsiteX12" fmla="*/ 304354 w 383261"/>
              <a:gd name="connsiteY12" fmla="*/ 345304 h 905113"/>
              <a:gd name="connsiteX13" fmla="*/ 286819 w 383261"/>
              <a:gd name="connsiteY13" fmla="*/ 298136 h 905113"/>
              <a:gd name="connsiteX14" fmla="*/ 286819 w 383261"/>
              <a:gd name="connsiteY14" fmla="*/ 413573 h 905113"/>
              <a:gd name="connsiteX15" fmla="*/ 286819 w 383261"/>
              <a:gd name="connsiteY15" fmla="*/ 464465 h 905113"/>
              <a:gd name="connsiteX16" fmla="*/ 286819 w 383261"/>
              <a:gd name="connsiteY16" fmla="*/ 501703 h 905113"/>
              <a:gd name="connsiteX17" fmla="*/ 288072 w 383261"/>
              <a:gd name="connsiteY17" fmla="*/ 532734 h 905113"/>
              <a:gd name="connsiteX18" fmla="*/ 288072 w 383261"/>
              <a:gd name="connsiteY18" fmla="*/ 535217 h 905113"/>
              <a:gd name="connsiteX19" fmla="*/ 288072 w 383261"/>
              <a:gd name="connsiteY19" fmla="*/ 558801 h 905113"/>
              <a:gd name="connsiteX20" fmla="*/ 288072 w 383261"/>
              <a:gd name="connsiteY20" fmla="*/ 860427 h 905113"/>
              <a:gd name="connsiteX21" fmla="*/ 242982 w 383261"/>
              <a:gd name="connsiteY21" fmla="*/ 905113 h 905113"/>
              <a:gd name="connsiteX22" fmla="*/ 199145 w 383261"/>
              <a:gd name="connsiteY22" fmla="*/ 860427 h 905113"/>
              <a:gd name="connsiteX23" fmla="*/ 199145 w 383261"/>
              <a:gd name="connsiteY23" fmla="*/ 558801 h 905113"/>
              <a:gd name="connsiteX24" fmla="*/ 186621 w 383261"/>
              <a:gd name="connsiteY24" fmla="*/ 558801 h 905113"/>
              <a:gd name="connsiteX25" fmla="*/ 186621 w 383261"/>
              <a:gd name="connsiteY25" fmla="*/ 860427 h 905113"/>
              <a:gd name="connsiteX26" fmla="*/ 141531 w 383261"/>
              <a:gd name="connsiteY26" fmla="*/ 905113 h 905113"/>
              <a:gd name="connsiteX27" fmla="*/ 96442 w 383261"/>
              <a:gd name="connsiteY27" fmla="*/ 860427 h 905113"/>
              <a:gd name="connsiteX28" fmla="*/ 96442 w 383261"/>
              <a:gd name="connsiteY28" fmla="*/ 558801 h 905113"/>
              <a:gd name="connsiteX29" fmla="*/ 96442 w 383261"/>
              <a:gd name="connsiteY29" fmla="*/ 475636 h 905113"/>
              <a:gd name="connsiteX30" fmla="*/ 96442 w 383261"/>
              <a:gd name="connsiteY30" fmla="*/ 473154 h 905113"/>
              <a:gd name="connsiteX31" fmla="*/ 96442 w 383261"/>
              <a:gd name="connsiteY31" fmla="*/ 466948 h 905113"/>
              <a:gd name="connsiteX32" fmla="*/ 96442 w 383261"/>
              <a:gd name="connsiteY32" fmla="*/ 429710 h 905113"/>
              <a:gd name="connsiteX33" fmla="*/ 96442 w 383261"/>
              <a:gd name="connsiteY33" fmla="*/ 300619 h 905113"/>
              <a:gd name="connsiteX34" fmla="*/ 80159 w 383261"/>
              <a:gd name="connsiteY34" fmla="*/ 346545 h 905113"/>
              <a:gd name="connsiteX35" fmla="*/ 75149 w 383261"/>
              <a:gd name="connsiteY35" fmla="*/ 397437 h 905113"/>
              <a:gd name="connsiteX36" fmla="*/ 75149 w 383261"/>
              <a:gd name="connsiteY36" fmla="*/ 455776 h 905113"/>
              <a:gd name="connsiteX37" fmla="*/ 73897 w 383261"/>
              <a:gd name="connsiteY37" fmla="*/ 465706 h 905113"/>
              <a:gd name="connsiteX38" fmla="*/ 45090 w 383261"/>
              <a:gd name="connsiteY38" fmla="*/ 491773 h 905113"/>
              <a:gd name="connsiteX39" fmla="*/ 37575 w 383261"/>
              <a:gd name="connsiteY39" fmla="*/ 493014 h 905113"/>
              <a:gd name="connsiteX40" fmla="*/ 21292 w 383261"/>
              <a:gd name="connsiteY40" fmla="*/ 489290 h 905113"/>
              <a:gd name="connsiteX41" fmla="*/ 0 w 383261"/>
              <a:gd name="connsiteY41" fmla="*/ 455776 h 905113"/>
              <a:gd name="connsiteX42" fmla="*/ 0 w 383261"/>
              <a:gd name="connsiteY42" fmla="*/ 402402 h 905113"/>
              <a:gd name="connsiteX43" fmla="*/ 5010 w 383261"/>
              <a:gd name="connsiteY43" fmla="*/ 329168 h 905113"/>
              <a:gd name="connsiteX44" fmla="*/ 26302 w 383261"/>
              <a:gd name="connsiteY44" fmla="*/ 269587 h 905113"/>
              <a:gd name="connsiteX45" fmla="*/ 96442 w 383261"/>
              <a:gd name="connsiteY45" fmla="*/ 195111 h 905113"/>
              <a:gd name="connsiteX46" fmla="*/ 159066 w 383261"/>
              <a:gd name="connsiteY46" fmla="*/ 175251 h 905113"/>
              <a:gd name="connsiteX47" fmla="*/ 219185 w 383261"/>
              <a:gd name="connsiteY47" fmla="*/ 174010 h 905113"/>
              <a:gd name="connsiteX48" fmla="*/ 189509 w 383261"/>
              <a:gd name="connsiteY48" fmla="*/ 0 h 905113"/>
              <a:gd name="connsiteX49" fmla="*/ 262430 w 383261"/>
              <a:gd name="connsiteY49" fmla="*/ 72921 h 905113"/>
              <a:gd name="connsiteX50" fmla="*/ 189509 w 383261"/>
              <a:gd name="connsiteY50" fmla="*/ 147078 h 905113"/>
              <a:gd name="connsiteX51" fmla="*/ 115352 w 383261"/>
              <a:gd name="connsiteY51" fmla="*/ 72921 h 905113"/>
              <a:gd name="connsiteX52" fmla="*/ 189509 w 383261"/>
              <a:gd name="connsiteY52" fmla="*/ 0 h 90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3261" h="905113">
                <a:moveTo>
                  <a:pt x="219185" y="174010"/>
                </a:moveTo>
                <a:cubicBezTo>
                  <a:pt x="244235" y="176492"/>
                  <a:pt x="266780" y="183940"/>
                  <a:pt x="286819" y="193870"/>
                </a:cubicBezTo>
                <a:cubicBezTo>
                  <a:pt x="316879" y="210006"/>
                  <a:pt x="339424" y="237314"/>
                  <a:pt x="355706" y="268346"/>
                </a:cubicBezTo>
                <a:cubicBezTo>
                  <a:pt x="365726" y="286965"/>
                  <a:pt x="374493" y="306825"/>
                  <a:pt x="379503" y="327926"/>
                </a:cubicBezTo>
                <a:cubicBezTo>
                  <a:pt x="379503" y="329168"/>
                  <a:pt x="383261" y="361440"/>
                  <a:pt x="383261" y="399919"/>
                </a:cubicBezTo>
                <a:lnTo>
                  <a:pt x="383261" y="454535"/>
                </a:lnTo>
                <a:cubicBezTo>
                  <a:pt x="383261" y="469430"/>
                  <a:pt x="374493" y="481843"/>
                  <a:pt x="361968" y="488049"/>
                </a:cubicBezTo>
                <a:cubicBezTo>
                  <a:pt x="356959" y="490532"/>
                  <a:pt x="351949" y="491773"/>
                  <a:pt x="345686" y="491773"/>
                </a:cubicBezTo>
                <a:cubicBezTo>
                  <a:pt x="343181" y="491773"/>
                  <a:pt x="340676" y="490532"/>
                  <a:pt x="338171" y="490532"/>
                </a:cubicBezTo>
                <a:cubicBezTo>
                  <a:pt x="324394" y="488049"/>
                  <a:pt x="311869" y="479360"/>
                  <a:pt x="310617" y="463224"/>
                </a:cubicBezTo>
                <a:cubicBezTo>
                  <a:pt x="309364" y="460741"/>
                  <a:pt x="308112" y="457018"/>
                  <a:pt x="308112" y="454535"/>
                </a:cubicBezTo>
                <a:lnTo>
                  <a:pt x="308112" y="396196"/>
                </a:lnTo>
                <a:cubicBezTo>
                  <a:pt x="308112" y="372612"/>
                  <a:pt x="305607" y="352752"/>
                  <a:pt x="304354" y="345304"/>
                </a:cubicBezTo>
                <a:cubicBezTo>
                  <a:pt x="299344" y="327926"/>
                  <a:pt x="294334" y="313031"/>
                  <a:pt x="286819" y="298136"/>
                </a:cubicBezTo>
                <a:lnTo>
                  <a:pt x="286819" y="413573"/>
                </a:lnTo>
                <a:cubicBezTo>
                  <a:pt x="286819" y="430951"/>
                  <a:pt x="286819" y="447087"/>
                  <a:pt x="286819" y="464465"/>
                </a:cubicBezTo>
                <a:lnTo>
                  <a:pt x="286819" y="501703"/>
                </a:lnTo>
                <a:lnTo>
                  <a:pt x="288072" y="532734"/>
                </a:lnTo>
                <a:cubicBezTo>
                  <a:pt x="288072" y="533976"/>
                  <a:pt x="288072" y="535217"/>
                  <a:pt x="288072" y="535217"/>
                </a:cubicBezTo>
                <a:lnTo>
                  <a:pt x="288072" y="558801"/>
                </a:lnTo>
                <a:lnTo>
                  <a:pt x="288072" y="860427"/>
                </a:lnTo>
                <a:cubicBezTo>
                  <a:pt x="288072" y="885253"/>
                  <a:pt x="268032" y="905113"/>
                  <a:pt x="242982" y="905113"/>
                </a:cubicBezTo>
                <a:cubicBezTo>
                  <a:pt x="219185" y="905113"/>
                  <a:pt x="199145" y="885253"/>
                  <a:pt x="199145" y="860427"/>
                </a:cubicBezTo>
                <a:lnTo>
                  <a:pt x="199145" y="558801"/>
                </a:lnTo>
                <a:cubicBezTo>
                  <a:pt x="194135" y="560042"/>
                  <a:pt x="190378" y="560042"/>
                  <a:pt x="186621" y="558801"/>
                </a:cubicBezTo>
                <a:lnTo>
                  <a:pt x="186621" y="860427"/>
                </a:lnTo>
                <a:cubicBezTo>
                  <a:pt x="186621" y="885253"/>
                  <a:pt x="166581" y="905113"/>
                  <a:pt x="141531" y="905113"/>
                </a:cubicBezTo>
                <a:cubicBezTo>
                  <a:pt x="116481" y="905113"/>
                  <a:pt x="96442" y="885253"/>
                  <a:pt x="96442" y="860427"/>
                </a:cubicBezTo>
                <a:lnTo>
                  <a:pt x="96442" y="558801"/>
                </a:lnTo>
                <a:cubicBezTo>
                  <a:pt x="96442" y="531493"/>
                  <a:pt x="96442" y="504185"/>
                  <a:pt x="96442" y="475636"/>
                </a:cubicBezTo>
                <a:cubicBezTo>
                  <a:pt x="96442" y="474395"/>
                  <a:pt x="96442" y="474395"/>
                  <a:pt x="96442" y="473154"/>
                </a:cubicBezTo>
                <a:cubicBezTo>
                  <a:pt x="96442" y="470671"/>
                  <a:pt x="96442" y="469430"/>
                  <a:pt x="96442" y="466948"/>
                </a:cubicBezTo>
                <a:lnTo>
                  <a:pt x="96442" y="429710"/>
                </a:lnTo>
                <a:lnTo>
                  <a:pt x="96442" y="300619"/>
                </a:lnTo>
                <a:cubicBezTo>
                  <a:pt x="88927" y="314272"/>
                  <a:pt x="82664" y="329168"/>
                  <a:pt x="80159" y="346545"/>
                </a:cubicBezTo>
                <a:cubicBezTo>
                  <a:pt x="77654" y="355234"/>
                  <a:pt x="75149" y="375094"/>
                  <a:pt x="75149" y="397437"/>
                </a:cubicBezTo>
                <a:lnTo>
                  <a:pt x="75149" y="455776"/>
                </a:lnTo>
                <a:cubicBezTo>
                  <a:pt x="75149" y="459500"/>
                  <a:pt x="73897" y="463224"/>
                  <a:pt x="73897" y="465706"/>
                </a:cubicBezTo>
                <a:cubicBezTo>
                  <a:pt x="71392" y="480601"/>
                  <a:pt x="58867" y="490532"/>
                  <a:pt x="45090" y="491773"/>
                </a:cubicBezTo>
                <a:cubicBezTo>
                  <a:pt x="42585" y="493014"/>
                  <a:pt x="40080" y="493014"/>
                  <a:pt x="37575" y="493014"/>
                </a:cubicBezTo>
                <a:cubicBezTo>
                  <a:pt x="31312" y="493014"/>
                  <a:pt x="26302" y="491773"/>
                  <a:pt x="21292" y="489290"/>
                </a:cubicBezTo>
                <a:cubicBezTo>
                  <a:pt x="8768" y="484325"/>
                  <a:pt x="0" y="470671"/>
                  <a:pt x="0" y="455776"/>
                </a:cubicBezTo>
                <a:lnTo>
                  <a:pt x="0" y="402402"/>
                </a:lnTo>
                <a:cubicBezTo>
                  <a:pt x="0" y="363923"/>
                  <a:pt x="3758" y="331650"/>
                  <a:pt x="5010" y="329168"/>
                </a:cubicBezTo>
                <a:cubicBezTo>
                  <a:pt x="10020" y="308066"/>
                  <a:pt x="16283" y="288206"/>
                  <a:pt x="26302" y="269587"/>
                </a:cubicBezTo>
                <a:cubicBezTo>
                  <a:pt x="43837" y="238556"/>
                  <a:pt x="66382" y="212489"/>
                  <a:pt x="96442" y="195111"/>
                </a:cubicBezTo>
                <a:cubicBezTo>
                  <a:pt x="115229" y="185181"/>
                  <a:pt x="135269" y="177734"/>
                  <a:pt x="159066" y="175251"/>
                </a:cubicBezTo>
                <a:cubicBezTo>
                  <a:pt x="177853" y="170286"/>
                  <a:pt x="200398" y="170286"/>
                  <a:pt x="219185" y="174010"/>
                </a:cubicBezTo>
                <a:close/>
                <a:moveTo>
                  <a:pt x="189509" y="0"/>
                </a:moveTo>
                <a:cubicBezTo>
                  <a:pt x="230296" y="0"/>
                  <a:pt x="262430" y="33371"/>
                  <a:pt x="262430" y="72921"/>
                </a:cubicBezTo>
                <a:cubicBezTo>
                  <a:pt x="262430" y="113707"/>
                  <a:pt x="230296" y="147078"/>
                  <a:pt x="189509" y="147078"/>
                </a:cubicBezTo>
                <a:cubicBezTo>
                  <a:pt x="149959" y="147078"/>
                  <a:pt x="115352" y="113707"/>
                  <a:pt x="115352" y="72921"/>
                </a:cubicBezTo>
                <a:cubicBezTo>
                  <a:pt x="115352" y="33371"/>
                  <a:pt x="149959" y="0"/>
                  <a:pt x="189509" y="0"/>
                </a:cubicBezTo>
                <a:close/>
              </a:path>
            </a:pathLst>
          </a:custGeom>
          <a:solidFill>
            <a:srgbClr val="2400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Lato" panose="020F0502020204030203" pitchFamily="34" charset="0"/>
            </a:endParaRPr>
          </a:p>
        </p:txBody>
      </p:sp>
      <p:sp>
        <p:nvSpPr>
          <p:cNvPr id="53" name="Freeform 52">
            <a:extLst>
              <a:ext uri="{FF2B5EF4-FFF2-40B4-BE49-F238E27FC236}">
                <a16:creationId xmlns:a16="http://schemas.microsoft.com/office/drawing/2014/main" id="{D24ECE49-CB46-8544-8673-672B734FF262}"/>
              </a:ext>
            </a:extLst>
          </p:cNvPr>
          <p:cNvSpPr>
            <a:spLocks noChangeArrowheads="1"/>
          </p:cNvSpPr>
          <p:nvPr/>
        </p:nvSpPr>
        <p:spPr bwMode="auto">
          <a:xfrm>
            <a:off x="3148981" y="1380096"/>
            <a:ext cx="191631" cy="452557"/>
          </a:xfrm>
          <a:custGeom>
            <a:avLst/>
            <a:gdLst>
              <a:gd name="connsiteX0" fmla="*/ 219185 w 383261"/>
              <a:gd name="connsiteY0" fmla="*/ 174010 h 905113"/>
              <a:gd name="connsiteX1" fmla="*/ 286819 w 383261"/>
              <a:gd name="connsiteY1" fmla="*/ 193870 h 905113"/>
              <a:gd name="connsiteX2" fmla="*/ 356959 w 383261"/>
              <a:gd name="connsiteY2" fmla="*/ 268346 h 905113"/>
              <a:gd name="connsiteX3" fmla="*/ 379503 w 383261"/>
              <a:gd name="connsiteY3" fmla="*/ 327926 h 905113"/>
              <a:gd name="connsiteX4" fmla="*/ 383261 w 383261"/>
              <a:gd name="connsiteY4" fmla="*/ 399919 h 905113"/>
              <a:gd name="connsiteX5" fmla="*/ 383261 w 383261"/>
              <a:gd name="connsiteY5" fmla="*/ 454535 h 905113"/>
              <a:gd name="connsiteX6" fmla="*/ 361968 w 383261"/>
              <a:gd name="connsiteY6" fmla="*/ 488049 h 905113"/>
              <a:gd name="connsiteX7" fmla="*/ 346939 w 383261"/>
              <a:gd name="connsiteY7" fmla="*/ 491773 h 905113"/>
              <a:gd name="connsiteX8" fmla="*/ 338171 w 383261"/>
              <a:gd name="connsiteY8" fmla="*/ 490532 h 905113"/>
              <a:gd name="connsiteX9" fmla="*/ 309364 w 383261"/>
              <a:gd name="connsiteY9" fmla="*/ 463224 h 905113"/>
              <a:gd name="connsiteX10" fmla="*/ 309364 w 383261"/>
              <a:gd name="connsiteY10" fmla="*/ 454535 h 905113"/>
              <a:gd name="connsiteX11" fmla="*/ 309364 w 383261"/>
              <a:gd name="connsiteY11" fmla="*/ 396196 h 905113"/>
              <a:gd name="connsiteX12" fmla="*/ 303102 w 383261"/>
              <a:gd name="connsiteY12" fmla="*/ 345304 h 905113"/>
              <a:gd name="connsiteX13" fmla="*/ 286819 w 383261"/>
              <a:gd name="connsiteY13" fmla="*/ 298136 h 905113"/>
              <a:gd name="connsiteX14" fmla="*/ 286819 w 383261"/>
              <a:gd name="connsiteY14" fmla="*/ 413573 h 905113"/>
              <a:gd name="connsiteX15" fmla="*/ 286819 w 383261"/>
              <a:gd name="connsiteY15" fmla="*/ 464465 h 905113"/>
              <a:gd name="connsiteX16" fmla="*/ 288072 w 383261"/>
              <a:gd name="connsiteY16" fmla="*/ 501703 h 905113"/>
              <a:gd name="connsiteX17" fmla="*/ 288072 w 383261"/>
              <a:gd name="connsiteY17" fmla="*/ 532734 h 905113"/>
              <a:gd name="connsiteX18" fmla="*/ 288072 w 383261"/>
              <a:gd name="connsiteY18" fmla="*/ 535217 h 905113"/>
              <a:gd name="connsiteX19" fmla="*/ 288072 w 383261"/>
              <a:gd name="connsiteY19" fmla="*/ 558801 h 905113"/>
              <a:gd name="connsiteX20" fmla="*/ 288072 w 383261"/>
              <a:gd name="connsiteY20" fmla="*/ 860427 h 905113"/>
              <a:gd name="connsiteX21" fmla="*/ 244235 w 383261"/>
              <a:gd name="connsiteY21" fmla="*/ 905113 h 905113"/>
              <a:gd name="connsiteX22" fmla="*/ 199145 w 383261"/>
              <a:gd name="connsiteY22" fmla="*/ 860427 h 905113"/>
              <a:gd name="connsiteX23" fmla="*/ 199145 w 383261"/>
              <a:gd name="connsiteY23" fmla="*/ 558801 h 905113"/>
              <a:gd name="connsiteX24" fmla="*/ 186621 w 383261"/>
              <a:gd name="connsiteY24" fmla="*/ 558801 h 905113"/>
              <a:gd name="connsiteX25" fmla="*/ 185368 w 383261"/>
              <a:gd name="connsiteY25" fmla="*/ 558801 h 905113"/>
              <a:gd name="connsiteX26" fmla="*/ 185368 w 383261"/>
              <a:gd name="connsiteY26" fmla="*/ 860427 h 905113"/>
              <a:gd name="connsiteX27" fmla="*/ 141531 w 383261"/>
              <a:gd name="connsiteY27" fmla="*/ 905113 h 905113"/>
              <a:gd name="connsiteX28" fmla="*/ 96442 w 383261"/>
              <a:gd name="connsiteY28" fmla="*/ 860427 h 905113"/>
              <a:gd name="connsiteX29" fmla="*/ 96442 w 383261"/>
              <a:gd name="connsiteY29" fmla="*/ 558801 h 905113"/>
              <a:gd name="connsiteX30" fmla="*/ 96442 w 383261"/>
              <a:gd name="connsiteY30" fmla="*/ 475636 h 905113"/>
              <a:gd name="connsiteX31" fmla="*/ 96442 w 383261"/>
              <a:gd name="connsiteY31" fmla="*/ 473154 h 905113"/>
              <a:gd name="connsiteX32" fmla="*/ 96442 w 383261"/>
              <a:gd name="connsiteY32" fmla="*/ 466948 h 905113"/>
              <a:gd name="connsiteX33" fmla="*/ 96442 w 383261"/>
              <a:gd name="connsiteY33" fmla="*/ 429710 h 905113"/>
              <a:gd name="connsiteX34" fmla="*/ 96442 w 383261"/>
              <a:gd name="connsiteY34" fmla="*/ 300619 h 905113"/>
              <a:gd name="connsiteX35" fmla="*/ 80159 w 383261"/>
              <a:gd name="connsiteY35" fmla="*/ 346545 h 905113"/>
              <a:gd name="connsiteX36" fmla="*/ 73897 w 383261"/>
              <a:gd name="connsiteY36" fmla="*/ 397437 h 905113"/>
              <a:gd name="connsiteX37" fmla="*/ 73897 w 383261"/>
              <a:gd name="connsiteY37" fmla="*/ 455776 h 905113"/>
              <a:gd name="connsiteX38" fmla="*/ 73897 w 383261"/>
              <a:gd name="connsiteY38" fmla="*/ 465706 h 905113"/>
              <a:gd name="connsiteX39" fmla="*/ 45090 w 383261"/>
              <a:gd name="connsiteY39" fmla="*/ 491773 h 905113"/>
              <a:gd name="connsiteX40" fmla="*/ 36322 w 383261"/>
              <a:gd name="connsiteY40" fmla="*/ 493014 h 905113"/>
              <a:gd name="connsiteX41" fmla="*/ 21292 w 383261"/>
              <a:gd name="connsiteY41" fmla="*/ 489290 h 905113"/>
              <a:gd name="connsiteX42" fmla="*/ 0 w 383261"/>
              <a:gd name="connsiteY42" fmla="*/ 455776 h 905113"/>
              <a:gd name="connsiteX43" fmla="*/ 0 w 383261"/>
              <a:gd name="connsiteY43" fmla="*/ 402402 h 905113"/>
              <a:gd name="connsiteX44" fmla="*/ 3758 w 383261"/>
              <a:gd name="connsiteY44" fmla="*/ 329168 h 905113"/>
              <a:gd name="connsiteX45" fmla="*/ 27555 w 383261"/>
              <a:gd name="connsiteY45" fmla="*/ 269587 h 905113"/>
              <a:gd name="connsiteX46" fmla="*/ 96442 w 383261"/>
              <a:gd name="connsiteY46" fmla="*/ 195111 h 905113"/>
              <a:gd name="connsiteX47" fmla="*/ 159066 w 383261"/>
              <a:gd name="connsiteY47" fmla="*/ 175251 h 905113"/>
              <a:gd name="connsiteX48" fmla="*/ 219185 w 383261"/>
              <a:gd name="connsiteY48" fmla="*/ 174010 h 905113"/>
              <a:gd name="connsiteX49" fmla="*/ 194377 w 383261"/>
              <a:gd name="connsiteY49" fmla="*/ 0 h 905113"/>
              <a:gd name="connsiteX50" fmla="*/ 267909 w 383261"/>
              <a:gd name="connsiteY50" fmla="*/ 72921 h 905113"/>
              <a:gd name="connsiteX51" fmla="*/ 194377 w 383261"/>
              <a:gd name="connsiteY51" fmla="*/ 147078 h 905113"/>
              <a:gd name="connsiteX52" fmla="*/ 120844 w 383261"/>
              <a:gd name="connsiteY52" fmla="*/ 72921 h 905113"/>
              <a:gd name="connsiteX53" fmla="*/ 194377 w 383261"/>
              <a:gd name="connsiteY53" fmla="*/ 0 h 90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261" h="905113">
                <a:moveTo>
                  <a:pt x="219185" y="174010"/>
                </a:moveTo>
                <a:cubicBezTo>
                  <a:pt x="244235" y="176492"/>
                  <a:pt x="266780" y="183940"/>
                  <a:pt x="286819" y="193870"/>
                </a:cubicBezTo>
                <a:cubicBezTo>
                  <a:pt x="316879" y="210006"/>
                  <a:pt x="340676" y="237314"/>
                  <a:pt x="356959" y="268346"/>
                </a:cubicBezTo>
                <a:cubicBezTo>
                  <a:pt x="366978" y="286965"/>
                  <a:pt x="373241" y="306825"/>
                  <a:pt x="379503" y="327926"/>
                </a:cubicBezTo>
                <a:cubicBezTo>
                  <a:pt x="379503" y="329168"/>
                  <a:pt x="383261" y="361440"/>
                  <a:pt x="383261" y="399919"/>
                </a:cubicBezTo>
                <a:lnTo>
                  <a:pt x="383261" y="454535"/>
                </a:lnTo>
                <a:cubicBezTo>
                  <a:pt x="383261" y="469430"/>
                  <a:pt x="374493" y="481843"/>
                  <a:pt x="361968" y="488049"/>
                </a:cubicBezTo>
                <a:cubicBezTo>
                  <a:pt x="356959" y="490532"/>
                  <a:pt x="351949" y="491773"/>
                  <a:pt x="346939" y="491773"/>
                </a:cubicBezTo>
                <a:cubicBezTo>
                  <a:pt x="343181" y="491773"/>
                  <a:pt x="340676" y="490532"/>
                  <a:pt x="338171" y="490532"/>
                </a:cubicBezTo>
                <a:cubicBezTo>
                  <a:pt x="324394" y="488049"/>
                  <a:pt x="311869" y="479360"/>
                  <a:pt x="309364" y="463224"/>
                </a:cubicBezTo>
                <a:cubicBezTo>
                  <a:pt x="309364" y="460741"/>
                  <a:pt x="309364" y="457018"/>
                  <a:pt x="309364" y="454535"/>
                </a:cubicBezTo>
                <a:lnTo>
                  <a:pt x="309364" y="396196"/>
                </a:lnTo>
                <a:cubicBezTo>
                  <a:pt x="309364" y="372612"/>
                  <a:pt x="305607" y="352752"/>
                  <a:pt x="303102" y="345304"/>
                </a:cubicBezTo>
                <a:cubicBezTo>
                  <a:pt x="299344" y="327926"/>
                  <a:pt x="294334" y="313031"/>
                  <a:pt x="286819" y="298136"/>
                </a:cubicBezTo>
                <a:lnTo>
                  <a:pt x="286819" y="413573"/>
                </a:lnTo>
                <a:cubicBezTo>
                  <a:pt x="286819" y="430951"/>
                  <a:pt x="286819" y="447087"/>
                  <a:pt x="286819" y="464465"/>
                </a:cubicBezTo>
                <a:lnTo>
                  <a:pt x="288072" y="501703"/>
                </a:lnTo>
                <a:lnTo>
                  <a:pt x="288072" y="532734"/>
                </a:lnTo>
                <a:cubicBezTo>
                  <a:pt x="288072" y="533976"/>
                  <a:pt x="288072" y="535217"/>
                  <a:pt x="288072" y="535217"/>
                </a:cubicBezTo>
                <a:lnTo>
                  <a:pt x="288072" y="558801"/>
                </a:lnTo>
                <a:lnTo>
                  <a:pt x="288072" y="860427"/>
                </a:lnTo>
                <a:cubicBezTo>
                  <a:pt x="288072" y="885253"/>
                  <a:pt x="268032" y="905113"/>
                  <a:pt x="244235" y="905113"/>
                </a:cubicBezTo>
                <a:cubicBezTo>
                  <a:pt x="217933" y="905113"/>
                  <a:pt x="199145" y="885253"/>
                  <a:pt x="199145" y="860427"/>
                </a:cubicBezTo>
                <a:lnTo>
                  <a:pt x="199145" y="558801"/>
                </a:lnTo>
                <a:cubicBezTo>
                  <a:pt x="195388" y="560042"/>
                  <a:pt x="190378" y="560042"/>
                  <a:pt x="186621" y="558801"/>
                </a:cubicBezTo>
                <a:lnTo>
                  <a:pt x="185368" y="558801"/>
                </a:lnTo>
                <a:lnTo>
                  <a:pt x="185368" y="860427"/>
                </a:lnTo>
                <a:cubicBezTo>
                  <a:pt x="185368" y="885253"/>
                  <a:pt x="165328" y="905113"/>
                  <a:pt x="141531" y="905113"/>
                </a:cubicBezTo>
                <a:cubicBezTo>
                  <a:pt x="116481" y="905113"/>
                  <a:pt x="96442" y="885253"/>
                  <a:pt x="96442" y="860427"/>
                </a:cubicBezTo>
                <a:lnTo>
                  <a:pt x="96442" y="558801"/>
                </a:lnTo>
                <a:cubicBezTo>
                  <a:pt x="96442" y="531493"/>
                  <a:pt x="96442" y="504185"/>
                  <a:pt x="96442" y="475636"/>
                </a:cubicBezTo>
                <a:cubicBezTo>
                  <a:pt x="96442" y="474395"/>
                  <a:pt x="96442" y="474395"/>
                  <a:pt x="96442" y="473154"/>
                </a:cubicBezTo>
                <a:cubicBezTo>
                  <a:pt x="96442" y="470671"/>
                  <a:pt x="96442" y="469430"/>
                  <a:pt x="96442" y="466948"/>
                </a:cubicBezTo>
                <a:lnTo>
                  <a:pt x="96442" y="429710"/>
                </a:lnTo>
                <a:lnTo>
                  <a:pt x="96442" y="300619"/>
                </a:lnTo>
                <a:cubicBezTo>
                  <a:pt x="88927" y="314272"/>
                  <a:pt x="83917" y="329168"/>
                  <a:pt x="80159" y="346545"/>
                </a:cubicBezTo>
                <a:cubicBezTo>
                  <a:pt x="77654" y="355234"/>
                  <a:pt x="73897" y="375094"/>
                  <a:pt x="73897" y="397437"/>
                </a:cubicBezTo>
                <a:lnTo>
                  <a:pt x="73897" y="455776"/>
                </a:lnTo>
                <a:cubicBezTo>
                  <a:pt x="73897" y="459500"/>
                  <a:pt x="73897" y="463224"/>
                  <a:pt x="73897" y="465706"/>
                </a:cubicBezTo>
                <a:cubicBezTo>
                  <a:pt x="71392" y="480601"/>
                  <a:pt x="58867" y="490532"/>
                  <a:pt x="45090" y="491773"/>
                </a:cubicBezTo>
                <a:cubicBezTo>
                  <a:pt x="42585" y="493014"/>
                  <a:pt x="40080" y="493014"/>
                  <a:pt x="36322" y="493014"/>
                </a:cubicBezTo>
                <a:cubicBezTo>
                  <a:pt x="31312" y="493014"/>
                  <a:pt x="26302" y="491773"/>
                  <a:pt x="21292" y="489290"/>
                </a:cubicBezTo>
                <a:cubicBezTo>
                  <a:pt x="8768" y="484325"/>
                  <a:pt x="0" y="470671"/>
                  <a:pt x="0" y="455776"/>
                </a:cubicBezTo>
                <a:lnTo>
                  <a:pt x="0" y="402402"/>
                </a:lnTo>
                <a:cubicBezTo>
                  <a:pt x="0" y="363923"/>
                  <a:pt x="3758" y="331650"/>
                  <a:pt x="3758" y="329168"/>
                </a:cubicBezTo>
                <a:cubicBezTo>
                  <a:pt x="8768" y="308066"/>
                  <a:pt x="17535" y="288206"/>
                  <a:pt x="27555" y="269587"/>
                </a:cubicBezTo>
                <a:cubicBezTo>
                  <a:pt x="42585" y="238556"/>
                  <a:pt x="66382" y="212489"/>
                  <a:pt x="96442" y="195111"/>
                </a:cubicBezTo>
                <a:cubicBezTo>
                  <a:pt x="115229" y="185181"/>
                  <a:pt x="136521" y="177734"/>
                  <a:pt x="159066" y="175251"/>
                </a:cubicBezTo>
                <a:cubicBezTo>
                  <a:pt x="179106" y="170286"/>
                  <a:pt x="199145" y="170286"/>
                  <a:pt x="219185" y="174010"/>
                </a:cubicBezTo>
                <a:close/>
                <a:moveTo>
                  <a:pt x="194377" y="0"/>
                </a:moveTo>
                <a:cubicBezTo>
                  <a:pt x="235505" y="0"/>
                  <a:pt x="267909" y="33371"/>
                  <a:pt x="267909" y="72921"/>
                </a:cubicBezTo>
                <a:cubicBezTo>
                  <a:pt x="267909" y="113707"/>
                  <a:pt x="235505" y="147078"/>
                  <a:pt x="194377" y="147078"/>
                </a:cubicBezTo>
                <a:cubicBezTo>
                  <a:pt x="154495" y="147078"/>
                  <a:pt x="120844" y="113707"/>
                  <a:pt x="120844" y="72921"/>
                </a:cubicBezTo>
                <a:cubicBezTo>
                  <a:pt x="120844" y="33371"/>
                  <a:pt x="154495" y="0"/>
                  <a:pt x="194377" y="0"/>
                </a:cubicBezTo>
                <a:close/>
              </a:path>
            </a:pathLst>
          </a:custGeom>
          <a:solidFill>
            <a:srgbClr val="2400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Lato" panose="020F0502020204030203" pitchFamily="34" charset="0"/>
            </a:endParaRPr>
          </a:p>
        </p:txBody>
      </p:sp>
      <p:sp>
        <p:nvSpPr>
          <p:cNvPr id="54" name="Freeform 283">
            <a:extLst>
              <a:ext uri="{FF2B5EF4-FFF2-40B4-BE49-F238E27FC236}">
                <a16:creationId xmlns:a16="http://schemas.microsoft.com/office/drawing/2014/main" id="{53BB114B-C02F-FC41-AA08-C0D27A5BD64A}"/>
              </a:ext>
            </a:extLst>
          </p:cNvPr>
          <p:cNvSpPr>
            <a:spLocks noChangeArrowheads="1"/>
          </p:cNvSpPr>
          <p:nvPr/>
        </p:nvSpPr>
        <p:spPr bwMode="auto">
          <a:xfrm>
            <a:off x="2860593" y="1193331"/>
            <a:ext cx="1384248" cy="980510"/>
          </a:xfrm>
          <a:custGeom>
            <a:avLst/>
            <a:gdLst>
              <a:gd name="T0" fmla="*/ 2091 w 2224"/>
              <a:gd name="T1" fmla="*/ 0 h 1575"/>
              <a:gd name="T2" fmla="*/ 132 w 2224"/>
              <a:gd name="T3" fmla="*/ 0 h 1575"/>
              <a:gd name="T4" fmla="*/ 132 w 2224"/>
              <a:gd name="T5" fmla="*/ 0 h 1575"/>
              <a:gd name="T6" fmla="*/ 0 w 2224"/>
              <a:gd name="T7" fmla="*/ 132 h 1575"/>
              <a:gd name="T8" fmla="*/ 0 w 2224"/>
              <a:gd name="T9" fmla="*/ 1202 h 1575"/>
              <a:gd name="T10" fmla="*/ 0 w 2224"/>
              <a:gd name="T11" fmla="*/ 1202 h 1575"/>
              <a:gd name="T12" fmla="*/ 132 w 2224"/>
              <a:gd name="T13" fmla="*/ 1334 h 1575"/>
              <a:gd name="T14" fmla="*/ 952 w 2224"/>
              <a:gd name="T15" fmla="*/ 1334 h 1575"/>
              <a:gd name="T16" fmla="*/ 1074 w 2224"/>
              <a:gd name="T17" fmla="*/ 1546 h 1575"/>
              <a:gd name="T18" fmla="*/ 1074 w 2224"/>
              <a:gd name="T19" fmla="*/ 1546 h 1575"/>
              <a:gd name="T20" fmla="*/ 1148 w 2224"/>
              <a:gd name="T21" fmla="*/ 1546 h 1575"/>
              <a:gd name="T22" fmla="*/ 1270 w 2224"/>
              <a:gd name="T23" fmla="*/ 1334 h 1575"/>
              <a:gd name="T24" fmla="*/ 2091 w 2224"/>
              <a:gd name="T25" fmla="*/ 1334 h 1575"/>
              <a:gd name="T26" fmla="*/ 2091 w 2224"/>
              <a:gd name="T27" fmla="*/ 1334 h 1575"/>
              <a:gd name="T28" fmla="*/ 2223 w 2224"/>
              <a:gd name="T29" fmla="*/ 1202 h 1575"/>
              <a:gd name="T30" fmla="*/ 2223 w 2224"/>
              <a:gd name="T31" fmla="*/ 132 h 1575"/>
              <a:gd name="T32" fmla="*/ 2223 w 2224"/>
              <a:gd name="T33" fmla="*/ 132 h 1575"/>
              <a:gd name="T34" fmla="*/ 2091 w 2224"/>
              <a:gd name="T3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4" h="1575">
                <a:moveTo>
                  <a:pt x="2091" y="0"/>
                </a:moveTo>
                <a:lnTo>
                  <a:pt x="132" y="0"/>
                </a:lnTo>
                <a:lnTo>
                  <a:pt x="132" y="0"/>
                </a:lnTo>
                <a:cubicBezTo>
                  <a:pt x="58" y="0"/>
                  <a:pt x="0" y="60"/>
                  <a:pt x="0" y="132"/>
                </a:cubicBezTo>
                <a:lnTo>
                  <a:pt x="0" y="1202"/>
                </a:lnTo>
                <a:lnTo>
                  <a:pt x="0" y="1202"/>
                </a:lnTo>
                <a:cubicBezTo>
                  <a:pt x="0" y="1275"/>
                  <a:pt x="58" y="1334"/>
                  <a:pt x="132" y="1334"/>
                </a:cubicBezTo>
                <a:lnTo>
                  <a:pt x="952" y="1334"/>
                </a:lnTo>
                <a:lnTo>
                  <a:pt x="1074" y="1546"/>
                </a:lnTo>
                <a:lnTo>
                  <a:pt x="1074" y="1546"/>
                </a:lnTo>
                <a:cubicBezTo>
                  <a:pt x="1090" y="1574"/>
                  <a:pt x="1132" y="1574"/>
                  <a:pt x="1148" y="1546"/>
                </a:cubicBezTo>
                <a:lnTo>
                  <a:pt x="1270" y="1334"/>
                </a:lnTo>
                <a:lnTo>
                  <a:pt x="2091" y="1334"/>
                </a:lnTo>
                <a:lnTo>
                  <a:pt x="2091" y="1334"/>
                </a:lnTo>
                <a:cubicBezTo>
                  <a:pt x="2163" y="1334"/>
                  <a:pt x="2223" y="1275"/>
                  <a:pt x="2223" y="1202"/>
                </a:cubicBezTo>
                <a:lnTo>
                  <a:pt x="2223" y="132"/>
                </a:lnTo>
                <a:lnTo>
                  <a:pt x="2223" y="132"/>
                </a:lnTo>
                <a:cubicBezTo>
                  <a:pt x="2223" y="60"/>
                  <a:pt x="2163" y="0"/>
                  <a:pt x="2091" y="0"/>
                </a:cubicBezTo>
              </a:path>
            </a:pathLst>
          </a:custGeom>
          <a:noFill/>
          <a:ln w="25400" cap="flat">
            <a:solidFill>
              <a:srgbClr val="24006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5" name="Freeform 284">
            <a:extLst>
              <a:ext uri="{FF2B5EF4-FFF2-40B4-BE49-F238E27FC236}">
                <a16:creationId xmlns:a16="http://schemas.microsoft.com/office/drawing/2014/main" id="{5C57A324-55CB-8C4D-995B-E92EF825F710}"/>
              </a:ext>
            </a:extLst>
          </p:cNvPr>
          <p:cNvSpPr>
            <a:spLocks noChangeArrowheads="1"/>
          </p:cNvSpPr>
          <p:nvPr/>
        </p:nvSpPr>
        <p:spPr bwMode="auto">
          <a:xfrm>
            <a:off x="1959736" y="3525130"/>
            <a:ext cx="810225" cy="348808"/>
          </a:xfrm>
          <a:custGeom>
            <a:avLst/>
            <a:gdLst>
              <a:gd name="T0" fmla="*/ 1299 w 1300"/>
              <a:gd name="T1" fmla="*/ 527 h 560"/>
              <a:gd name="T2" fmla="*/ 1299 w 1300"/>
              <a:gd name="T3" fmla="*/ 527 h 560"/>
              <a:gd name="T4" fmla="*/ 290 w 1300"/>
              <a:gd name="T5" fmla="*/ 317 h 560"/>
              <a:gd name="T6" fmla="*/ 290 w 1300"/>
              <a:gd name="T7" fmla="*/ 317 h 560"/>
              <a:gd name="T8" fmla="*/ 0 w 1300"/>
              <a:gd name="T9" fmla="*/ 559 h 560"/>
              <a:gd name="T10" fmla="*/ 0 w 1300"/>
              <a:gd name="T11" fmla="*/ 559 h 560"/>
              <a:gd name="T12" fmla="*/ 654 w 1300"/>
              <a:gd name="T13" fmla="*/ 0 h 560"/>
              <a:gd name="T14" fmla="*/ 654 w 1300"/>
              <a:gd name="T15" fmla="*/ 0 h 560"/>
              <a:gd name="T16" fmla="*/ 1299 w 1300"/>
              <a:gd name="T17" fmla="*/ 52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560">
                <a:moveTo>
                  <a:pt x="1299" y="527"/>
                </a:moveTo>
                <a:lnTo>
                  <a:pt x="1299" y="527"/>
                </a:lnTo>
                <a:cubicBezTo>
                  <a:pt x="1071" y="458"/>
                  <a:pt x="607" y="328"/>
                  <a:pt x="290" y="317"/>
                </a:cubicBezTo>
                <a:lnTo>
                  <a:pt x="290" y="317"/>
                </a:lnTo>
                <a:cubicBezTo>
                  <a:pt x="290" y="317"/>
                  <a:pt x="191" y="504"/>
                  <a:pt x="0" y="559"/>
                </a:cubicBezTo>
                <a:lnTo>
                  <a:pt x="0" y="559"/>
                </a:lnTo>
                <a:cubicBezTo>
                  <a:pt x="96" y="233"/>
                  <a:pt x="353" y="0"/>
                  <a:pt x="654" y="0"/>
                </a:cubicBezTo>
                <a:lnTo>
                  <a:pt x="654" y="0"/>
                </a:lnTo>
                <a:cubicBezTo>
                  <a:pt x="946" y="0"/>
                  <a:pt x="1195" y="218"/>
                  <a:pt x="1299" y="527"/>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6" name="Freeform 285">
            <a:extLst>
              <a:ext uri="{FF2B5EF4-FFF2-40B4-BE49-F238E27FC236}">
                <a16:creationId xmlns:a16="http://schemas.microsoft.com/office/drawing/2014/main" id="{688915ED-4646-3048-BAEB-CD3D041CE484}"/>
              </a:ext>
            </a:extLst>
          </p:cNvPr>
          <p:cNvSpPr>
            <a:spLocks noChangeArrowheads="1"/>
          </p:cNvSpPr>
          <p:nvPr/>
        </p:nvSpPr>
        <p:spPr bwMode="auto">
          <a:xfrm>
            <a:off x="2531012" y="5420232"/>
            <a:ext cx="678392" cy="837689"/>
          </a:xfrm>
          <a:custGeom>
            <a:avLst/>
            <a:gdLst>
              <a:gd name="T0" fmla="*/ 6 w 1089"/>
              <a:gd name="T1" fmla="*/ 1344 h 1345"/>
              <a:gd name="T2" fmla="*/ 6 w 1089"/>
              <a:gd name="T3" fmla="*/ 1344 h 1345"/>
              <a:gd name="T4" fmla="*/ 6 w 1089"/>
              <a:gd name="T5" fmla="*/ 1344 h 1345"/>
              <a:gd name="T6" fmla="*/ 0 w 1089"/>
              <a:gd name="T7" fmla="*/ 1339 h 1345"/>
              <a:gd name="T8" fmla="*/ 8 w 1089"/>
              <a:gd name="T9" fmla="*/ 794 h 1345"/>
              <a:gd name="T10" fmla="*/ 13 w 1089"/>
              <a:gd name="T11" fmla="*/ 794 h 1345"/>
              <a:gd name="T12" fmla="*/ 13 w 1089"/>
              <a:gd name="T13" fmla="*/ 794 h 1345"/>
              <a:gd name="T14" fmla="*/ 850 w 1089"/>
              <a:gd name="T15" fmla="*/ 702 h 1345"/>
              <a:gd name="T16" fmla="*/ 850 w 1089"/>
              <a:gd name="T17" fmla="*/ 702 h 1345"/>
              <a:gd name="T18" fmla="*/ 1030 w 1089"/>
              <a:gd name="T19" fmla="*/ 564 h 1345"/>
              <a:gd name="T20" fmla="*/ 1030 w 1089"/>
              <a:gd name="T21" fmla="*/ 564 h 1345"/>
              <a:gd name="T22" fmla="*/ 1017 w 1089"/>
              <a:gd name="T23" fmla="*/ 209 h 1345"/>
              <a:gd name="T24" fmla="*/ 1017 w 1089"/>
              <a:gd name="T25" fmla="*/ 209 h 1345"/>
              <a:gd name="T26" fmla="*/ 934 w 1089"/>
              <a:gd name="T27" fmla="*/ 8 h 1345"/>
              <a:gd name="T28" fmla="*/ 934 w 1089"/>
              <a:gd name="T29" fmla="*/ 8 h 1345"/>
              <a:gd name="T30" fmla="*/ 936 w 1089"/>
              <a:gd name="T31" fmla="*/ 1 h 1345"/>
              <a:gd name="T32" fmla="*/ 936 w 1089"/>
              <a:gd name="T33" fmla="*/ 1 h 1345"/>
              <a:gd name="T34" fmla="*/ 943 w 1089"/>
              <a:gd name="T35" fmla="*/ 3 h 1345"/>
              <a:gd name="T36" fmla="*/ 943 w 1089"/>
              <a:gd name="T37" fmla="*/ 3 h 1345"/>
              <a:gd name="T38" fmla="*/ 1027 w 1089"/>
              <a:gd name="T39" fmla="*/ 206 h 1345"/>
              <a:gd name="T40" fmla="*/ 1027 w 1089"/>
              <a:gd name="T41" fmla="*/ 206 h 1345"/>
              <a:gd name="T42" fmla="*/ 1040 w 1089"/>
              <a:gd name="T43" fmla="*/ 568 h 1345"/>
              <a:gd name="T44" fmla="*/ 1040 w 1089"/>
              <a:gd name="T45" fmla="*/ 568 h 1345"/>
              <a:gd name="T46" fmla="*/ 853 w 1089"/>
              <a:gd name="T47" fmla="*/ 712 h 1345"/>
              <a:gd name="T48" fmla="*/ 853 w 1089"/>
              <a:gd name="T49" fmla="*/ 712 h 1345"/>
              <a:gd name="T50" fmla="*/ 18 w 1089"/>
              <a:gd name="T51" fmla="*/ 804 h 1345"/>
              <a:gd name="T52" fmla="*/ 11 w 1089"/>
              <a:gd name="T53" fmla="*/ 1339 h 1345"/>
              <a:gd name="T54" fmla="*/ 11 w 1089"/>
              <a:gd name="T55" fmla="*/ 1339 h 1345"/>
              <a:gd name="T56" fmla="*/ 6 w 1089"/>
              <a:gd name="T57" fmla="*/ 1344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9" h="1345">
                <a:moveTo>
                  <a:pt x="6" y="1344"/>
                </a:moveTo>
                <a:lnTo>
                  <a:pt x="6" y="1344"/>
                </a:lnTo>
                <a:lnTo>
                  <a:pt x="6" y="1344"/>
                </a:lnTo>
                <a:cubicBezTo>
                  <a:pt x="3" y="1344"/>
                  <a:pt x="0" y="1341"/>
                  <a:pt x="0" y="1339"/>
                </a:cubicBezTo>
                <a:lnTo>
                  <a:pt x="8" y="794"/>
                </a:lnTo>
                <a:lnTo>
                  <a:pt x="13" y="794"/>
                </a:lnTo>
                <a:lnTo>
                  <a:pt x="13" y="794"/>
                </a:lnTo>
                <a:cubicBezTo>
                  <a:pt x="391" y="776"/>
                  <a:pt x="673" y="746"/>
                  <a:pt x="850" y="702"/>
                </a:cubicBezTo>
                <a:lnTo>
                  <a:pt x="850" y="702"/>
                </a:lnTo>
                <a:cubicBezTo>
                  <a:pt x="938" y="681"/>
                  <a:pt x="999" y="634"/>
                  <a:pt x="1030" y="564"/>
                </a:cubicBezTo>
                <a:lnTo>
                  <a:pt x="1030" y="564"/>
                </a:lnTo>
                <a:cubicBezTo>
                  <a:pt x="1077" y="457"/>
                  <a:pt x="1049" y="311"/>
                  <a:pt x="1017" y="209"/>
                </a:cubicBezTo>
                <a:lnTo>
                  <a:pt x="1017" y="209"/>
                </a:lnTo>
                <a:cubicBezTo>
                  <a:pt x="981" y="97"/>
                  <a:pt x="934" y="9"/>
                  <a:pt x="934" y="8"/>
                </a:cubicBezTo>
                <a:lnTo>
                  <a:pt x="934" y="8"/>
                </a:lnTo>
                <a:cubicBezTo>
                  <a:pt x="933" y="6"/>
                  <a:pt x="934" y="3"/>
                  <a:pt x="936" y="1"/>
                </a:cubicBezTo>
                <a:lnTo>
                  <a:pt x="936" y="1"/>
                </a:lnTo>
                <a:cubicBezTo>
                  <a:pt x="938" y="0"/>
                  <a:pt x="942" y="1"/>
                  <a:pt x="943" y="3"/>
                </a:cubicBezTo>
                <a:lnTo>
                  <a:pt x="943" y="3"/>
                </a:lnTo>
                <a:cubicBezTo>
                  <a:pt x="943" y="4"/>
                  <a:pt x="991" y="92"/>
                  <a:pt x="1027" y="206"/>
                </a:cubicBezTo>
                <a:lnTo>
                  <a:pt x="1027" y="206"/>
                </a:lnTo>
                <a:cubicBezTo>
                  <a:pt x="1059" y="310"/>
                  <a:pt x="1088" y="458"/>
                  <a:pt x="1040" y="568"/>
                </a:cubicBezTo>
                <a:lnTo>
                  <a:pt x="1040" y="568"/>
                </a:lnTo>
                <a:cubicBezTo>
                  <a:pt x="1006" y="642"/>
                  <a:pt x="944" y="690"/>
                  <a:pt x="853" y="712"/>
                </a:cubicBezTo>
                <a:lnTo>
                  <a:pt x="853" y="712"/>
                </a:lnTo>
                <a:cubicBezTo>
                  <a:pt x="675" y="756"/>
                  <a:pt x="394" y="786"/>
                  <a:pt x="18" y="804"/>
                </a:cubicBezTo>
                <a:lnTo>
                  <a:pt x="11" y="1339"/>
                </a:lnTo>
                <a:lnTo>
                  <a:pt x="11" y="1339"/>
                </a:lnTo>
                <a:cubicBezTo>
                  <a:pt x="11" y="1342"/>
                  <a:pt x="8" y="1344"/>
                  <a:pt x="6" y="1344"/>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7" name="Freeform 286">
            <a:extLst>
              <a:ext uri="{FF2B5EF4-FFF2-40B4-BE49-F238E27FC236}">
                <a16:creationId xmlns:a16="http://schemas.microsoft.com/office/drawing/2014/main" id="{6428535F-571F-F549-BC2D-B6D7869935CD}"/>
              </a:ext>
            </a:extLst>
          </p:cNvPr>
          <p:cNvSpPr>
            <a:spLocks noChangeArrowheads="1"/>
          </p:cNvSpPr>
          <p:nvPr/>
        </p:nvSpPr>
        <p:spPr bwMode="auto">
          <a:xfrm>
            <a:off x="2228893" y="5810237"/>
            <a:ext cx="35706" cy="120847"/>
          </a:xfrm>
          <a:custGeom>
            <a:avLst/>
            <a:gdLst>
              <a:gd name="T0" fmla="*/ 6 w 56"/>
              <a:gd name="T1" fmla="*/ 192 h 193"/>
              <a:gd name="T2" fmla="*/ 6 w 56"/>
              <a:gd name="T3" fmla="*/ 192 h 193"/>
              <a:gd name="T4" fmla="*/ 5 w 56"/>
              <a:gd name="T5" fmla="*/ 192 h 193"/>
              <a:gd name="T6" fmla="*/ 5 w 56"/>
              <a:gd name="T7" fmla="*/ 192 h 193"/>
              <a:gd name="T8" fmla="*/ 1 w 56"/>
              <a:gd name="T9" fmla="*/ 186 h 193"/>
              <a:gd name="T10" fmla="*/ 1 w 56"/>
              <a:gd name="T11" fmla="*/ 186 h 193"/>
              <a:gd name="T12" fmla="*/ 44 w 56"/>
              <a:gd name="T13" fmla="*/ 4 h 193"/>
              <a:gd name="T14" fmla="*/ 44 w 56"/>
              <a:gd name="T15" fmla="*/ 4 h 193"/>
              <a:gd name="T16" fmla="*/ 50 w 56"/>
              <a:gd name="T17" fmla="*/ 0 h 193"/>
              <a:gd name="T18" fmla="*/ 50 w 56"/>
              <a:gd name="T19" fmla="*/ 0 h 193"/>
              <a:gd name="T20" fmla="*/ 54 w 56"/>
              <a:gd name="T21" fmla="*/ 6 h 193"/>
              <a:gd name="T22" fmla="*/ 54 w 56"/>
              <a:gd name="T23" fmla="*/ 6 h 193"/>
              <a:gd name="T24" fmla="*/ 11 w 56"/>
              <a:gd name="T25" fmla="*/ 189 h 193"/>
              <a:gd name="T26" fmla="*/ 11 w 56"/>
              <a:gd name="T27" fmla="*/ 189 h 193"/>
              <a:gd name="T28" fmla="*/ 6 w 56"/>
              <a:gd name="T29"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93">
                <a:moveTo>
                  <a:pt x="6" y="192"/>
                </a:moveTo>
                <a:lnTo>
                  <a:pt x="6" y="192"/>
                </a:lnTo>
                <a:cubicBezTo>
                  <a:pt x="5" y="192"/>
                  <a:pt x="5" y="192"/>
                  <a:pt x="5" y="192"/>
                </a:cubicBezTo>
                <a:lnTo>
                  <a:pt x="5" y="192"/>
                </a:lnTo>
                <a:cubicBezTo>
                  <a:pt x="2" y="191"/>
                  <a:pt x="0" y="189"/>
                  <a:pt x="1" y="186"/>
                </a:cubicBezTo>
                <a:lnTo>
                  <a:pt x="1" y="186"/>
                </a:lnTo>
                <a:cubicBezTo>
                  <a:pt x="14" y="131"/>
                  <a:pt x="29" y="69"/>
                  <a:pt x="44" y="4"/>
                </a:cubicBezTo>
                <a:lnTo>
                  <a:pt x="44" y="4"/>
                </a:lnTo>
                <a:cubicBezTo>
                  <a:pt x="44" y="1"/>
                  <a:pt x="47" y="0"/>
                  <a:pt x="50" y="0"/>
                </a:cubicBezTo>
                <a:lnTo>
                  <a:pt x="50" y="0"/>
                </a:lnTo>
                <a:cubicBezTo>
                  <a:pt x="53" y="1"/>
                  <a:pt x="55" y="4"/>
                  <a:pt x="54" y="6"/>
                </a:cubicBezTo>
                <a:lnTo>
                  <a:pt x="54" y="6"/>
                </a:lnTo>
                <a:cubicBezTo>
                  <a:pt x="39" y="71"/>
                  <a:pt x="25" y="133"/>
                  <a:pt x="11" y="189"/>
                </a:cubicBezTo>
                <a:lnTo>
                  <a:pt x="11" y="189"/>
                </a:lnTo>
                <a:cubicBezTo>
                  <a:pt x="10" y="191"/>
                  <a:pt x="8" y="192"/>
                  <a:pt x="6" y="192"/>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8" name="Freeform 287">
            <a:extLst>
              <a:ext uri="{FF2B5EF4-FFF2-40B4-BE49-F238E27FC236}">
                <a16:creationId xmlns:a16="http://schemas.microsoft.com/office/drawing/2014/main" id="{48485FFB-E198-2742-9405-C9C4343F62B4}"/>
              </a:ext>
            </a:extLst>
          </p:cNvPr>
          <p:cNvSpPr>
            <a:spLocks noChangeArrowheads="1"/>
          </p:cNvSpPr>
          <p:nvPr/>
        </p:nvSpPr>
        <p:spPr bwMode="auto">
          <a:xfrm>
            <a:off x="6865024" y="2967585"/>
            <a:ext cx="1076637" cy="1241429"/>
          </a:xfrm>
          <a:custGeom>
            <a:avLst/>
            <a:gdLst>
              <a:gd name="T0" fmla="*/ 1729 w 1730"/>
              <a:gd name="T1" fmla="*/ 110 h 1994"/>
              <a:gd name="T2" fmla="*/ 1729 w 1730"/>
              <a:gd name="T3" fmla="*/ 1882 h 1994"/>
              <a:gd name="T4" fmla="*/ 1729 w 1730"/>
              <a:gd name="T5" fmla="*/ 1882 h 1994"/>
              <a:gd name="T6" fmla="*/ 1618 w 1730"/>
              <a:gd name="T7" fmla="*/ 1993 h 1994"/>
              <a:gd name="T8" fmla="*/ 111 w 1730"/>
              <a:gd name="T9" fmla="*/ 1993 h 1994"/>
              <a:gd name="T10" fmla="*/ 111 w 1730"/>
              <a:gd name="T11" fmla="*/ 1993 h 1994"/>
              <a:gd name="T12" fmla="*/ 0 w 1730"/>
              <a:gd name="T13" fmla="*/ 1882 h 1994"/>
              <a:gd name="T14" fmla="*/ 0 w 1730"/>
              <a:gd name="T15" fmla="*/ 110 h 1994"/>
              <a:gd name="T16" fmla="*/ 0 w 1730"/>
              <a:gd name="T17" fmla="*/ 110 h 1994"/>
              <a:gd name="T18" fmla="*/ 111 w 1730"/>
              <a:gd name="T19" fmla="*/ 0 h 1994"/>
              <a:gd name="T20" fmla="*/ 1618 w 1730"/>
              <a:gd name="T21" fmla="*/ 0 h 1994"/>
              <a:gd name="T22" fmla="*/ 1618 w 1730"/>
              <a:gd name="T23" fmla="*/ 0 h 1994"/>
              <a:gd name="T24" fmla="*/ 1729 w 1730"/>
              <a:gd name="T25" fmla="*/ 11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4">
                <a:moveTo>
                  <a:pt x="1729" y="110"/>
                </a:moveTo>
                <a:lnTo>
                  <a:pt x="1729" y="1882"/>
                </a:lnTo>
                <a:lnTo>
                  <a:pt x="1729" y="1882"/>
                </a:lnTo>
                <a:cubicBezTo>
                  <a:pt x="1729" y="1943"/>
                  <a:pt x="1679" y="1993"/>
                  <a:pt x="1618" y="1993"/>
                </a:cubicBezTo>
                <a:lnTo>
                  <a:pt x="111" y="1993"/>
                </a:lnTo>
                <a:lnTo>
                  <a:pt x="111" y="1993"/>
                </a:lnTo>
                <a:cubicBezTo>
                  <a:pt x="50" y="1993"/>
                  <a:pt x="0" y="1943"/>
                  <a:pt x="0" y="1882"/>
                </a:cubicBezTo>
                <a:lnTo>
                  <a:pt x="0" y="110"/>
                </a:lnTo>
                <a:lnTo>
                  <a:pt x="0" y="110"/>
                </a:lnTo>
                <a:cubicBezTo>
                  <a:pt x="0" y="49"/>
                  <a:pt x="50" y="0"/>
                  <a:pt x="111" y="0"/>
                </a:cubicBezTo>
                <a:lnTo>
                  <a:pt x="1618" y="0"/>
                </a:lnTo>
                <a:lnTo>
                  <a:pt x="1618" y="0"/>
                </a:lnTo>
                <a:cubicBezTo>
                  <a:pt x="1679" y="0"/>
                  <a:pt x="1729" y="49"/>
                  <a:pt x="1729" y="110"/>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9" name="Freeform 288">
            <a:extLst>
              <a:ext uri="{FF2B5EF4-FFF2-40B4-BE49-F238E27FC236}">
                <a16:creationId xmlns:a16="http://schemas.microsoft.com/office/drawing/2014/main" id="{3429E4BA-6C2C-D44F-ACCA-A70A2A64056C}"/>
              </a:ext>
            </a:extLst>
          </p:cNvPr>
          <p:cNvSpPr>
            <a:spLocks noChangeArrowheads="1"/>
          </p:cNvSpPr>
          <p:nvPr/>
        </p:nvSpPr>
        <p:spPr bwMode="auto">
          <a:xfrm>
            <a:off x="6865024" y="2967585"/>
            <a:ext cx="1076637" cy="1241429"/>
          </a:xfrm>
          <a:custGeom>
            <a:avLst/>
            <a:gdLst>
              <a:gd name="T0" fmla="*/ 1729 w 1730"/>
              <a:gd name="T1" fmla="*/ 110 h 1994"/>
              <a:gd name="T2" fmla="*/ 1729 w 1730"/>
              <a:gd name="T3" fmla="*/ 1882 h 1994"/>
              <a:gd name="T4" fmla="*/ 1729 w 1730"/>
              <a:gd name="T5" fmla="*/ 1882 h 1994"/>
              <a:gd name="T6" fmla="*/ 1618 w 1730"/>
              <a:gd name="T7" fmla="*/ 1993 h 1994"/>
              <a:gd name="T8" fmla="*/ 111 w 1730"/>
              <a:gd name="T9" fmla="*/ 1993 h 1994"/>
              <a:gd name="T10" fmla="*/ 111 w 1730"/>
              <a:gd name="T11" fmla="*/ 1993 h 1994"/>
              <a:gd name="T12" fmla="*/ 0 w 1730"/>
              <a:gd name="T13" fmla="*/ 1882 h 1994"/>
              <a:gd name="T14" fmla="*/ 0 w 1730"/>
              <a:gd name="T15" fmla="*/ 110 h 1994"/>
              <a:gd name="T16" fmla="*/ 0 w 1730"/>
              <a:gd name="T17" fmla="*/ 110 h 1994"/>
              <a:gd name="T18" fmla="*/ 111 w 1730"/>
              <a:gd name="T19" fmla="*/ 0 h 1994"/>
              <a:gd name="T20" fmla="*/ 1618 w 1730"/>
              <a:gd name="T21" fmla="*/ 0 h 1994"/>
              <a:gd name="T22" fmla="*/ 1618 w 1730"/>
              <a:gd name="T23" fmla="*/ 0 h 1994"/>
              <a:gd name="T24" fmla="*/ 1729 w 1730"/>
              <a:gd name="T25" fmla="*/ 11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4">
                <a:moveTo>
                  <a:pt x="1729" y="110"/>
                </a:moveTo>
                <a:lnTo>
                  <a:pt x="1729" y="1882"/>
                </a:lnTo>
                <a:lnTo>
                  <a:pt x="1729" y="1882"/>
                </a:lnTo>
                <a:cubicBezTo>
                  <a:pt x="1729" y="1943"/>
                  <a:pt x="1679" y="1993"/>
                  <a:pt x="1618" y="1993"/>
                </a:cubicBezTo>
                <a:lnTo>
                  <a:pt x="111" y="1993"/>
                </a:lnTo>
                <a:lnTo>
                  <a:pt x="111" y="1993"/>
                </a:lnTo>
                <a:cubicBezTo>
                  <a:pt x="50" y="1993"/>
                  <a:pt x="0" y="1943"/>
                  <a:pt x="0" y="1882"/>
                </a:cubicBezTo>
                <a:lnTo>
                  <a:pt x="0" y="110"/>
                </a:lnTo>
                <a:lnTo>
                  <a:pt x="0" y="110"/>
                </a:lnTo>
                <a:cubicBezTo>
                  <a:pt x="0" y="49"/>
                  <a:pt x="50" y="0"/>
                  <a:pt x="111" y="0"/>
                </a:cubicBezTo>
                <a:lnTo>
                  <a:pt x="1618" y="0"/>
                </a:lnTo>
                <a:lnTo>
                  <a:pt x="1618" y="0"/>
                </a:lnTo>
                <a:cubicBezTo>
                  <a:pt x="1679" y="0"/>
                  <a:pt x="1729" y="49"/>
                  <a:pt x="1729" y="110"/>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60" name="Freeform 289">
            <a:extLst>
              <a:ext uri="{FF2B5EF4-FFF2-40B4-BE49-F238E27FC236}">
                <a16:creationId xmlns:a16="http://schemas.microsoft.com/office/drawing/2014/main" id="{A7F552FD-384E-D842-9171-EC7739670E09}"/>
              </a:ext>
            </a:extLst>
          </p:cNvPr>
          <p:cNvSpPr>
            <a:spLocks noChangeArrowheads="1"/>
          </p:cNvSpPr>
          <p:nvPr/>
        </p:nvSpPr>
        <p:spPr bwMode="auto">
          <a:xfrm>
            <a:off x="7120454" y="3181815"/>
            <a:ext cx="466909" cy="565784"/>
          </a:xfrm>
          <a:custGeom>
            <a:avLst/>
            <a:gdLst>
              <a:gd name="T0" fmla="*/ 749 w 750"/>
              <a:gd name="T1" fmla="*/ 454 h 909"/>
              <a:gd name="T2" fmla="*/ 749 w 750"/>
              <a:gd name="T3" fmla="*/ 454 h 909"/>
              <a:gd name="T4" fmla="*/ 375 w 750"/>
              <a:gd name="T5" fmla="*/ 908 h 909"/>
              <a:gd name="T6" fmla="*/ 375 w 750"/>
              <a:gd name="T7" fmla="*/ 908 h 909"/>
              <a:gd name="T8" fmla="*/ 0 w 750"/>
              <a:gd name="T9" fmla="*/ 454 h 909"/>
              <a:gd name="T10" fmla="*/ 0 w 750"/>
              <a:gd name="T11" fmla="*/ 454 h 909"/>
              <a:gd name="T12" fmla="*/ 17 w 750"/>
              <a:gd name="T13" fmla="*/ 321 h 909"/>
              <a:gd name="T14" fmla="*/ 17 w 750"/>
              <a:gd name="T15" fmla="*/ 321 h 909"/>
              <a:gd name="T16" fmla="*/ 375 w 750"/>
              <a:gd name="T17" fmla="*/ 0 h 909"/>
              <a:gd name="T18" fmla="*/ 375 w 750"/>
              <a:gd name="T19" fmla="*/ 0 h 909"/>
              <a:gd name="T20" fmla="*/ 710 w 750"/>
              <a:gd name="T21" fmla="*/ 254 h 909"/>
              <a:gd name="T22" fmla="*/ 710 w 750"/>
              <a:gd name="T23" fmla="*/ 254 h 909"/>
              <a:gd name="T24" fmla="*/ 749 w 750"/>
              <a:gd name="T25" fmla="*/ 45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909">
                <a:moveTo>
                  <a:pt x="749" y="454"/>
                </a:moveTo>
                <a:lnTo>
                  <a:pt x="749" y="454"/>
                </a:lnTo>
                <a:cubicBezTo>
                  <a:pt x="749" y="705"/>
                  <a:pt x="581" y="908"/>
                  <a:pt x="375" y="908"/>
                </a:cubicBezTo>
                <a:lnTo>
                  <a:pt x="375" y="908"/>
                </a:lnTo>
                <a:cubicBezTo>
                  <a:pt x="168" y="908"/>
                  <a:pt x="0" y="705"/>
                  <a:pt x="0" y="454"/>
                </a:cubicBezTo>
                <a:lnTo>
                  <a:pt x="0" y="454"/>
                </a:lnTo>
                <a:cubicBezTo>
                  <a:pt x="0" y="407"/>
                  <a:pt x="6" y="363"/>
                  <a:pt x="17" y="321"/>
                </a:cubicBezTo>
                <a:lnTo>
                  <a:pt x="17" y="321"/>
                </a:lnTo>
                <a:cubicBezTo>
                  <a:pt x="64" y="135"/>
                  <a:pt x="206" y="0"/>
                  <a:pt x="375" y="0"/>
                </a:cubicBezTo>
                <a:lnTo>
                  <a:pt x="375" y="0"/>
                </a:lnTo>
                <a:cubicBezTo>
                  <a:pt x="522" y="0"/>
                  <a:pt x="649" y="104"/>
                  <a:pt x="710" y="254"/>
                </a:cubicBezTo>
                <a:lnTo>
                  <a:pt x="710" y="254"/>
                </a:lnTo>
                <a:cubicBezTo>
                  <a:pt x="735" y="314"/>
                  <a:pt x="749" y="383"/>
                  <a:pt x="749" y="45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1" name="Freeform 290">
            <a:extLst>
              <a:ext uri="{FF2B5EF4-FFF2-40B4-BE49-F238E27FC236}">
                <a16:creationId xmlns:a16="http://schemas.microsoft.com/office/drawing/2014/main" id="{8F4DA30E-1BB7-E14F-8ABE-6FD9F770D01E}"/>
              </a:ext>
            </a:extLst>
          </p:cNvPr>
          <p:cNvSpPr>
            <a:spLocks noChangeArrowheads="1"/>
          </p:cNvSpPr>
          <p:nvPr/>
        </p:nvSpPr>
        <p:spPr bwMode="auto">
          <a:xfrm>
            <a:off x="5057812" y="2967585"/>
            <a:ext cx="1076637" cy="1241429"/>
          </a:xfrm>
          <a:custGeom>
            <a:avLst/>
            <a:gdLst>
              <a:gd name="T0" fmla="*/ 1728 w 1729"/>
              <a:gd name="T1" fmla="*/ 110 h 1994"/>
              <a:gd name="T2" fmla="*/ 1728 w 1729"/>
              <a:gd name="T3" fmla="*/ 1882 h 1994"/>
              <a:gd name="T4" fmla="*/ 1728 w 1729"/>
              <a:gd name="T5" fmla="*/ 1882 h 1994"/>
              <a:gd name="T6" fmla="*/ 1619 w 1729"/>
              <a:gd name="T7" fmla="*/ 1993 h 1994"/>
              <a:gd name="T8" fmla="*/ 111 w 1729"/>
              <a:gd name="T9" fmla="*/ 1993 h 1994"/>
              <a:gd name="T10" fmla="*/ 111 w 1729"/>
              <a:gd name="T11" fmla="*/ 1993 h 1994"/>
              <a:gd name="T12" fmla="*/ 0 w 1729"/>
              <a:gd name="T13" fmla="*/ 1882 h 1994"/>
              <a:gd name="T14" fmla="*/ 0 w 1729"/>
              <a:gd name="T15" fmla="*/ 110 h 1994"/>
              <a:gd name="T16" fmla="*/ 0 w 1729"/>
              <a:gd name="T17" fmla="*/ 110 h 1994"/>
              <a:gd name="T18" fmla="*/ 111 w 1729"/>
              <a:gd name="T19" fmla="*/ 0 h 1994"/>
              <a:gd name="T20" fmla="*/ 1619 w 1729"/>
              <a:gd name="T21" fmla="*/ 0 h 1994"/>
              <a:gd name="T22" fmla="*/ 1619 w 1729"/>
              <a:gd name="T23" fmla="*/ 0 h 1994"/>
              <a:gd name="T24" fmla="*/ 1728 w 1729"/>
              <a:gd name="T25" fmla="*/ 11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4">
                <a:moveTo>
                  <a:pt x="1728" y="110"/>
                </a:moveTo>
                <a:lnTo>
                  <a:pt x="1728" y="1882"/>
                </a:lnTo>
                <a:lnTo>
                  <a:pt x="1728" y="1882"/>
                </a:lnTo>
                <a:cubicBezTo>
                  <a:pt x="1728" y="1943"/>
                  <a:pt x="1678" y="1993"/>
                  <a:pt x="1619" y="1993"/>
                </a:cubicBezTo>
                <a:lnTo>
                  <a:pt x="111" y="1993"/>
                </a:lnTo>
                <a:lnTo>
                  <a:pt x="111" y="1993"/>
                </a:lnTo>
                <a:cubicBezTo>
                  <a:pt x="50" y="1993"/>
                  <a:pt x="0" y="1943"/>
                  <a:pt x="0" y="1882"/>
                </a:cubicBezTo>
                <a:lnTo>
                  <a:pt x="0" y="110"/>
                </a:lnTo>
                <a:lnTo>
                  <a:pt x="0" y="110"/>
                </a:lnTo>
                <a:cubicBezTo>
                  <a:pt x="0" y="49"/>
                  <a:pt x="50" y="0"/>
                  <a:pt x="111" y="0"/>
                </a:cubicBezTo>
                <a:lnTo>
                  <a:pt x="1619" y="0"/>
                </a:lnTo>
                <a:lnTo>
                  <a:pt x="1619" y="0"/>
                </a:lnTo>
                <a:cubicBezTo>
                  <a:pt x="1678" y="0"/>
                  <a:pt x="1728" y="49"/>
                  <a:pt x="1728" y="110"/>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2" name="Freeform 291">
            <a:extLst>
              <a:ext uri="{FF2B5EF4-FFF2-40B4-BE49-F238E27FC236}">
                <a16:creationId xmlns:a16="http://schemas.microsoft.com/office/drawing/2014/main" id="{6AD2A433-4F7F-CA46-8CF1-9F9A2ED00954}"/>
              </a:ext>
            </a:extLst>
          </p:cNvPr>
          <p:cNvSpPr>
            <a:spLocks noChangeArrowheads="1"/>
          </p:cNvSpPr>
          <p:nvPr/>
        </p:nvSpPr>
        <p:spPr bwMode="auto">
          <a:xfrm>
            <a:off x="5057812" y="2967585"/>
            <a:ext cx="1076637" cy="1241429"/>
          </a:xfrm>
          <a:custGeom>
            <a:avLst/>
            <a:gdLst>
              <a:gd name="T0" fmla="*/ 1728 w 1729"/>
              <a:gd name="T1" fmla="*/ 110 h 1994"/>
              <a:gd name="T2" fmla="*/ 1728 w 1729"/>
              <a:gd name="T3" fmla="*/ 1882 h 1994"/>
              <a:gd name="T4" fmla="*/ 1728 w 1729"/>
              <a:gd name="T5" fmla="*/ 1882 h 1994"/>
              <a:gd name="T6" fmla="*/ 1619 w 1729"/>
              <a:gd name="T7" fmla="*/ 1993 h 1994"/>
              <a:gd name="T8" fmla="*/ 111 w 1729"/>
              <a:gd name="T9" fmla="*/ 1993 h 1994"/>
              <a:gd name="T10" fmla="*/ 111 w 1729"/>
              <a:gd name="T11" fmla="*/ 1993 h 1994"/>
              <a:gd name="T12" fmla="*/ 0 w 1729"/>
              <a:gd name="T13" fmla="*/ 1882 h 1994"/>
              <a:gd name="T14" fmla="*/ 0 w 1729"/>
              <a:gd name="T15" fmla="*/ 110 h 1994"/>
              <a:gd name="T16" fmla="*/ 0 w 1729"/>
              <a:gd name="T17" fmla="*/ 110 h 1994"/>
              <a:gd name="T18" fmla="*/ 111 w 1729"/>
              <a:gd name="T19" fmla="*/ 0 h 1994"/>
              <a:gd name="T20" fmla="*/ 1619 w 1729"/>
              <a:gd name="T21" fmla="*/ 0 h 1994"/>
              <a:gd name="T22" fmla="*/ 1619 w 1729"/>
              <a:gd name="T23" fmla="*/ 0 h 1994"/>
              <a:gd name="T24" fmla="*/ 1728 w 1729"/>
              <a:gd name="T25" fmla="*/ 11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4">
                <a:moveTo>
                  <a:pt x="1728" y="110"/>
                </a:moveTo>
                <a:lnTo>
                  <a:pt x="1728" y="1882"/>
                </a:lnTo>
                <a:lnTo>
                  <a:pt x="1728" y="1882"/>
                </a:lnTo>
                <a:cubicBezTo>
                  <a:pt x="1728" y="1943"/>
                  <a:pt x="1678" y="1993"/>
                  <a:pt x="1619" y="1993"/>
                </a:cubicBezTo>
                <a:lnTo>
                  <a:pt x="111" y="1993"/>
                </a:lnTo>
                <a:lnTo>
                  <a:pt x="111" y="1993"/>
                </a:lnTo>
                <a:cubicBezTo>
                  <a:pt x="50" y="1993"/>
                  <a:pt x="0" y="1943"/>
                  <a:pt x="0" y="1882"/>
                </a:cubicBezTo>
                <a:lnTo>
                  <a:pt x="0" y="110"/>
                </a:lnTo>
                <a:lnTo>
                  <a:pt x="0" y="110"/>
                </a:lnTo>
                <a:cubicBezTo>
                  <a:pt x="0" y="49"/>
                  <a:pt x="50" y="0"/>
                  <a:pt x="111" y="0"/>
                </a:cubicBezTo>
                <a:lnTo>
                  <a:pt x="1619" y="0"/>
                </a:lnTo>
                <a:lnTo>
                  <a:pt x="1619" y="0"/>
                </a:lnTo>
                <a:cubicBezTo>
                  <a:pt x="1678" y="0"/>
                  <a:pt x="1728" y="49"/>
                  <a:pt x="1728" y="110"/>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63" name="Freeform 292">
            <a:extLst>
              <a:ext uri="{FF2B5EF4-FFF2-40B4-BE49-F238E27FC236}">
                <a16:creationId xmlns:a16="http://schemas.microsoft.com/office/drawing/2014/main" id="{FF1303F7-974D-C04D-8D91-7C17C9D7630F}"/>
              </a:ext>
            </a:extLst>
          </p:cNvPr>
          <p:cNvSpPr>
            <a:spLocks noChangeArrowheads="1"/>
          </p:cNvSpPr>
          <p:nvPr/>
        </p:nvSpPr>
        <p:spPr bwMode="auto">
          <a:xfrm>
            <a:off x="5296762" y="3154348"/>
            <a:ext cx="477895" cy="582263"/>
          </a:xfrm>
          <a:custGeom>
            <a:avLst/>
            <a:gdLst>
              <a:gd name="T0" fmla="*/ 767 w 768"/>
              <a:gd name="T1" fmla="*/ 465 h 933"/>
              <a:gd name="T2" fmla="*/ 767 w 768"/>
              <a:gd name="T3" fmla="*/ 465 h 933"/>
              <a:gd name="T4" fmla="*/ 383 w 768"/>
              <a:gd name="T5" fmla="*/ 932 h 933"/>
              <a:gd name="T6" fmla="*/ 383 w 768"/>
              <a:gd name="T7" fmla="*/ 932 h 933"/>
              <a:gd name="T8" fmla="*/ 0 w 768"/>
              <a:gd name="T9" fmla="*/ 465 h 933"/>
              <a:gd name="T10" fmla="*/ 0 w 768"/>
              <a:gd name="T11" fmla="*/ 465 h 933"/>
              <a:gd name="T12" fmla="*/ 4 w 768"/>
              <a:gd name="T13" fmla="*/ 395 h 933"/>
              <a:gd name="T14" fmla="*/ 4 w 768"/>
              <a:gd name="T15" fmla="*/ 395 h 933"/>
              <a:gd name="T16" fmla="*/ 383 w 768"/>
              <a:gd name="T17" fmla="*/ 0 h 933"/>
              <a:gd name="T18" fmla="*/ 383 w 768"/>
              <a:gd name="T19" fmla="*/ 0 h 933"/>
              <a:gd name="T20" fmla="*/ 717 w 768"/>
              <a:gd name="T21" fmla="*/ 234 h 933"/>
              <a:gd name="T22" fmla="*/ 717 w 768"/>
              <a:gd name="T23" fmla="*/ 234 h 933"/>
              <a:gd name="T24" fmla="*/ 767 w 768"/>
              <a:gd name="T25" fmla="*/ 465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933">
                <a:moveTo>
                  <a:pt x="767" y="465"/>
                </a:moveTo>
                <a:lnTo>
                  <a:pt x="767" y="465"/>
                </a:lnTo>
                <a:cubicBezTo>
                  <a:pt x="767" y="723"/>
                  <a:pt x="596" y="932"/>
                  <a:pt x="383" y="932"/>
                </a:cubicBezTo>
                <a:lnTo>
                  <a:pt x="383" y="932"/>
                </a:lnTo>
                <a:cubicBezTo>
                  <a:pt x="172" y="932"/>
                  <a:pt x="0" y="723"/>
                  <a:pt x="0" y="465"/>
                </a:cubicBezTo>
                <a:lnTo>
                  <a:pt x="0" y="465"/>
                </a:lnTo>
                <a:cubicBezTo>
                  <a:pt x="0" y="442"/>
                  <a:pt x="1" y="418"/>
                  <a:pt x="4" y="395"/>
                </a:cubicBezTo>
                <a:lnTo>
                  <a:pt x="4" y="395"/>
                </a:lnTo>
                <a:cubicBezTo>
                  <a:pt x="32" y="171"/>
                  <a:pt x="192" y="0"/>
                  <a:pt x="383" y="0"/>
                </a:cubicBezTo>
                <a:lnTo>
                  <a:pt x="383" y="0"/>
                </a:lnTo>
                <a:cubicBezTo>
                  <a:pt x="526" y="0"/>
                  <a:pt x="651" y="95"/>
                  <a:pt x="717" y="234"/>
                </a:cubicBezTo>
                <a:lnTo>
                  <a:pt x="717" y="234"/>
                </a:lnTo>
                <a:cubicBezTo>
                  <a:pt x="749" y="303"/>
                  <a:pt x="767" y="382"/>
                  <a:pt x="767" y="46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4" name="Freeform 293">
            <a:extLst>
              <a:ext uri="{FF2B5EF4-FFF2-40B4-BE49-F238E27FC236}">
                <a16:creationId xmlns:a16="http://schemas.microsoft.com/office/drawing/2014/main" id="{D817C78B-706C-8747-A1A3-EAAD2B95C7E6}"/>
              </a:ext>
            </a:extLst>
          </p:cNvPr>
          <p:cNvSpPr>
            <a:spLocks noChangeArrowheads="1"/>
          </p:cNvSpPr>
          <p:nvPr/>
        </p:nvSpPr>
        <p:spPr bwMode="auto">
          <a:xfrm>
            <a:off x="5299508" y="3154350"/>
            <a:ext cx="444937" cy="247187"/>
          </a:xfrm>
          <a:custGeom>
            <a:avLst/>
            <a:gdLst>
              <a:gd name="T0" fmla="*/ 713 w 714"/>
              <a:gd name="T1" fmla="*/ 234 h 396"/>
              <a:gd name="T2" fmla="*/ 713 w 714"/>
              <a:gd name="T3" fmla="*/ 234 h 396"/>
              <a:gd name="T4" fmla="*/ 178 w 714"/>
              <a:gd name="T5" fmla="*/ 177 h 396"/>
              <a:gd name="T6" fmla="*/ 178 w 714"/>
              <a:gd name="T7" fmla="*/ 177 h 396"/>
              <a:gd name="T8" fmla="*/ 0 w 714"/>
              <a:gd name="T9" fmla="*/ 395 h 396"/>
              <a:gd name="T10" fmla="*/ 0 w 714"/>
              <a:gd name="T11" fmla="*/ 395 h 396"/>
              <a:gd name="T12" fmla="*/ 380 w 714"/>
              <a:gd name="T13" fmla="*/ 0 h 396"/>
              <a:gd name="T14" fmla="*/ 380 w 714"/>
              <a:gd name="T15" fmla="*/ 0 h 396"/>
              <a:gd name="T16" fmla="*/ 713 w 714"/>
              <a:gd name="T17" fmla="*/ 23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396">
                <a:moveTo>
                  <a:pt x="713" y="234"/>
                </a:moveTo>
                <a:lnTo>
                  <a:pt x="713" y="234"/>
                </a:lnTo>
                <a:cubicBezTo>
                  <a:pt x="368" y="207"/>
                  <a:pt x="178" y="177"/>
                  <a:pt x="178" y="177"/>
                </a:cubicBezTo>
                <a:lnTo>
                  <a:pt x="178" y="177"/>
                </a:lnTo>
                <a:cubicBezTo>
                  <a:pt x="146" y="233"/>
                  <a:pt x="55" y="336"/>
                  <a:pt x="0" y="395"/>
                </a:cubicBezTo>
                <a:lnTo>
                  <a:pt x="0" y="395"/>
                </a:lnTo>
                <a:cubicBezTo>
                  <a:pt x="28" y="171"/>
                  <a:pt x="188" y="0"/>
                  <a:pt x="380" y="0"/>
                </a:cubicBezTo>
                <a:lnTo>
                  <a:pt x="380" y="0"/>
                </a:lnTo>
                <a:cubicBezTo>
                  <a:pt x="522" y="0"/>
                  <a:pt x="647" y="95"/>
                  <a:pt x="713" y="23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5" name="Freeform 294">
            <a:extLst>
              <a:ext uri="{FF2B5EF4-FFF2-40B4-BE49-F238E27FC236}">
                <a16:creationId xmlns:a16="http://schemas.microsoft.com/office/drawing/2014/main" id="{EAEA0EC8-ECD4-1642-BA31-98B7AEA41BC6}"/>
              </a:ext>
            </a:extLst>
          </p:cNvPr>
          <p:cNvSpPr>
            <a:spLocks noChangeArrowheads="1"/>
          </p:cNvSpPr>
          <p:nvPr/>
        </p:nvSpPr>
        <p:spPr bwMode="auto">
          <a:xfrm>
            <a:off x="5055066" y="1058752"/>
            <a:ext cx="1076637" cy="1241429"/>
          </a:xfrm>
          <a:custGeom>
            <a:avLst/>
            <a:gdLst>
              <a:gd name="T0" fmla="*/ 1728 w 1729"/>
              <a:gd name="T1" fmla="*/ 111 h 1995"/>
              <a:gd name="T2" fmla="*/ 1728 w 1729"/>
              <a:gd name="T3" fmla="*/ 1883 h 1995"/>
              <a:gd name="T4" fmla="*/ 1728 w 1729"/>
              <a:gd name="T5" fmla="*/ 1883 h 1995"/>
              <a:gd name="T6" fmla="*/ 1618 w 1729"/>
              <a:gd name="T7" fmla="*/ 1994 h 1995"/>
              <a:gd name="T8" fmla="*/ 110 w 1729"/>
              <a:gd name="T9" fmla="*/ 1994 h 1995"/>
              <a:gd name="T10" fmla="*/ 110 w 1729"/>
              <a:gd name="T11" fmla="*/ 1994 h 1995"/>
              <a:gd name="T12" fmla="*/ 0 w 1729"/>
              <a:gd name="T13" fmla="*/ 1883 h 1995"/>
              <a:gd name="T14" fmla="*/ 0 w 1729"/>
              <a:gd name="T15" fmla="*/ 111 h 1995"/>
              <a:gd name="T16" fmla="*/ 0 w 1729"/>
              <a:gd name="T17" fmla="*/ 111 h 1995"/>
              <a:gd name="T18" fmla="*/ 110 w 1729"/>
              <a:gd name="T19" fmla="*/ 0 h 1995"/>
              <a:gd name="T20" fmla="*/ 1618 w 1729"/>
              <a:gd name="T21" fmla="*/ 0 h 1995"/>
              <a:gd name="T22" fmla="*/ 1618 w 1729"/>
              <a:gd name="T23" fmla="*/ 0 h 1995"/>
              <a:gd name="T24" fmla="*/ 1728 w 1729"/>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5">
                <a:moveTo>
                  <a:pt x="1728" y="111"/>
                </a:moveTo>
                <a:lnTo>
                  <a:pt x="1728" y="1883"/>
                </a:lnTo>
                <a:lnTo>
                  <a:pt x="1728" y="1883"/>
                </a:lnTo>
                <a:cubicBezTo>
                  <a:pt x="1728" y="1944"/>
                  <a:pt x="1679" y="1994"/>
                  <a:pt x="1618" y="1994"/>
                </a:cubicBezTo>
                <a:lnTo>
                  <a:pt x="110" y="1994"/>
                </a:lnTo>
                <a:lnTo>
                  <a:pt x="110" y="1994"/>
                </a:lnTo>
                <a:cubicBezTo>
                  <a:pt x="49" y="1994"/>
                  <a:pt x="0" y="1944"/>
                  <a:pt x="0" y="1883"/>
                </a:cubicBezTo>
                <a:lnTo>
                  <a:pt x="0" y="111"/>
                </a:lnTo>
                <a:lnTo>
                  <a:pt x="0" y="111"/>
                </a:lnTo>
                <a:cubicBezTo>
                  <a:pt x="0" y="50"/>
                  <a:pt x="49" y="0"/>
                  <a:pt x="110" y="0"/>
                </a:cubicBezTo>
                <a:lnTo>
                  <a:pt x="1618" y="0"/>
                </a:lnTo>
                <a:lnTo>
                  <a:pt x="1618" y="0"/>
                </a:lnTo>
                <a:cubicBezTo>
                  <a:pt x="1679" y="0"/>
                  <a:pt x="1728" y="50"/>
                  <a:pt x="1728" y="111"/>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6" name="Freeform 295">
            <a:extLst>
              <a:ext uri="{FF2B5EF4-FFF2-40B4-BE49-F238E27FC236}">
                <a16:creationId xmlns:a16="http://schemas.microsoft.com/office/drawing/2014/main" id="{302450D5-E6A1-3045-A1A8-7756D280573C}"/>
              </a:ext>
            </a:extLst>
          </p:cNvPr>
          <p:cNvSpPr>
            <a:spLocks noChangeArrowheads="1"/>
          </p:cNvSpPr>
          <p:nvPr/>
        </p:nvSpPr>
        <p:spPr bwMode="auto">
          <a:xfrm>
            <a:off x="5055066" y="1058752"/>
            <a:ext cx="1076637" cy="1241429"/>
          </a:xfrm>
          <a:custGeom>
            <a:avLst/>
            <a:gdLst>
              <a:gd name="T0" fmla="*/ 1728 w 1729"/>
              <a:gd name="T1" fmla="*/ 111 h 1995"/>
              <a:gd name="T2" fmla="*/ 1728 w 1729"/>
              <a:gd name="T3" fmla="*/ 1883 h 1995"/>
              <a:gd name="T4" fmla="*/ 1728 w 1729"/>
              <a:gd name="T5" fmla="*/ 1883 h 1995"/>
              <a:gd name="T6" fmla="*/ 1618 w 1729"/>
              <a:gd name="T7" fmla="*/ 1994 h 1995"/>
              <a:gd name="T8" fmla="*/ 110 w 1729"/>
              <a:gd name="T9" fmla="*/ 1994 h 1995"/>
              <a:gd name="T10" fmla="*/ 110 w 1729"/>
              <a:gd name="T11" fmla="*/ 1994 h 1995"/>
              <a:gd name="T12" fmla="*/ 0 w 1729"/>
              <a:gd name="T13" fmla="*/ 1883 h 1995"/>
              <a:gd name="T14" fmla="*/ 0 w 1729"/>
              <a:gd name="T15" fmla="*/ 111 h 1995"/>
              <a:gd name="T16" fmla="*/ 0 w 1729"/>
              <a:gd name="T17" fmla="*/ 111 h 1995"/>
              <a:gd name="T18" fmla="*/ 110 w 1729"/>
              <a:gd name="T19" fmla="*/ 0 h 1995"/>
              <a:gd name="T20" fmla="*/ 1618 w 1729"/>
              <a:gd name="T21" fmla="*/ 0 h 1995"/>
              <a:gd name="T22" fmla="*/ 1618 w 1729"/>
              <a:gd name="T23" fmla="*/ 0 h 1995"/>
              <a:gd name="T24" fmla="*/ 1728 w 1729"/>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5">
                <a:moveTo>
                  <a:pt x="1728" y="111"/>
                </a:moveTo>
                <a:lnTo>
                  <a:pt x="1728" y="1883"/>
                </a:lnTo>
                <a:lnTo>
                  <a:pt x="1728" y="1883"/>
                </a:lnTo>
                <a:cubicBezTo>
                  <a:pt x="1728" y="1944"/>
                  <a:pt x="1679" y="1994"/>
                  <a:pt x="1618" y="1994"/>
                </a:cubicBezTo>
                <a:lnTo>
                  <a:pt x="110" y="1994"/>
                </a:lnTo>
                <a:lnTo>
                  <a:pt x="110" y="1994"/>
                </a:lnTo>
                <a:cubicBezTo>
                  <a:pt x="49" y="1994"/>
                  <a:pt x="0" y="1944"/>
                  <a:pt x="0" y="1883"/>
                </a:cubicBezTo>
                <a:lnTo>
                  <a:pt x="0" y="111"/>
                </a:lnTo>
                <a:lnTo>
                  <a:pt x="0" y="111"/>
                </a:lnTo>
                <a:cubicBezTo>
                  <a:pt x="0" y="50"/>
                  <a:pt x="49" y="0"/>
                  <a:pt x="110" y="0"/>
                </a:cubicBezTo>
                <a:lnTo>
                  <a:pt x="1618" y="0"/>
                </a:lnTo>
                <a:lnTo>
                  <a:pt x="1618" y="0"/>
                </a:lnTo>
                <a:cubicBezTo>
                  <a:pt x="1679" y="0"/>
                  <a:pt x="1728" y="50"/>
                  <a:pt x="1728" y="111"/>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67" name="Freeform 296">
            <a:extLst>
              <a:ext uri="{FF2B5EF4-FFF2-40B4-BE49-F238E27FC236}">
                <a16:creationId xmlns:a16="http://schemas.microsoft.com/office/drawing/2014/main" id="{46E2DA65-537F-684C-9054-53077F1D6E03}"/>
              </a:ext>
            </a:extLst>
          </p:cNvPr>
          <p:cNvSpPr>
            <a:spLocks noChangeArrowheads="1"/>
          </p:cNvSpPr>
          <p:nvPr/>
        </p:nvSpPr>
        <p:spPr bwMode="auto">
          <a:xfrm>
            <a:off x="5134715" y="1918413"/>
            <a:ext cx="889874" cy="384513"/>
          </a:xfrm>
          <a:custGeom>
            <a:avLst/>
            <a:gdLst>
              <a:gd name="T0" fmla="*/ 1426 w 1427"/>
              <a:gd name="T1" fmla="*/ 617 h 618"/>
              <a:gd name="T2" fmla="*/ 0 w 1427"/>
              <a:gd name="T3" fmla="*/ 617 h 618"/>
              <a:gd name="T4" fmla="*/ 0 w 1427"/>
              <a:gd name="T5" fmla="*/ 617 h 618"/>
              <a:gd name="T6" fmla="*/ 82 w 1427"/>
              <a:gd name="T7" fmla="*/ 268 h 618"/>
              <a:gd name="T8" fmla="*/ 82 w 1427"/>
              <a:gd name="T9" fmla="*/ 268 h 618"/>
              <a:gd name="T10" fmla="*/ 561 w 1427"/>
              <a:gd name="T11" fmla="*/ 57 h 618"/>
              <a:gd name="T12" fmla="*/ 561 w 1427"/>
              <a:gd name="T13" fmla="*/ 57 h 618"/>
              <a:gd name="T14" fmla="*/ 614 w 1427"/>
              <a:gd name="T15" fmla="*/ 38 h 618"/>
              <a:gd name="T16" fmla="*/ 614 w 1427"/>
              <a:gd name="T17" fmla="*/ 38 h 618"/>
              <a:gd name="T18" fmla="*/ 667 w 1427"/>
              <a:gd name="T19" fmla="*/ 17 h 618"/>
              <a:gd name="T20" fmla="*/ 667 w 1427"/>
              <a:gd name="T21" fmla="*/ 17 h 618"/>
              <a:gd name="T22" fmla="*/ 706 w 1427"/>
              <a:gd name="T23" fmla="*/ 0 h 618"/>
              <a:gd name="T24" fmla="*/ 706 w 1427"/>
              <a:gd name="T25" fmla="*/ 0 h 618"/>
              <a:gd name="T26" fmla="*/ 1245 w 1427"/>
              <a:gd name="T27" fmla="*/ 109 h 618"/>
              <a:gd name="T28" fmla="*/ 1245 w 1427"/>
              <a:gd name="T29" fmla="*/ 109 h 618"/>
              <a:gd name="T30" fmla="*/ 1320 w 1427"/>
              <a:gd name="T31" fmla="*/ 259 h 618"/>
              <a:gd name="T32" fmla="*/ 1320 w 1427"/>
              <a:gd name="T33" fmla="*/ 259 h 618"/>
              <a:gd name="T34" fmla="*/ 1426 w 1427"/>
              <a:gd name="T35"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7" h="618">
                <a:moveTo>
                  <a:pt x="1426" y="617"/>
                </a:moveTo>
                <a:lnTo>
                  <a:pt x="0" y="617"/>
                </a:lnTo>
                <a:lnTo>
                  <a:pt x="0" y="617"/>
                </a:lnTo>
                <a:cubicBezTo>
                  <a:pt x="0" y="617"/>
                  <a:pt x="38" y="351"/>
                  <a:pt x="82" y="268"/>
                </a:cubicBezTo>
                <a:lnTo>
                  <a:pt x="82" y="268"/>
                </a:lnTo>
                <a:cubicBezTo>
                  <a:pt x="116" y="204"/>
                  <a:pt x="375" y="124"/>
                  <a:pt x="561" y="57"/>
                </a:cubicBezTo>
                <a:lnTo>
                  <a:pt x="561" y="57"/>
                </a:lnTo>
                <a:cubicBezTo>
                  <a:pt x="580" y="51"/>
                  <a:pt x="597" y="44"/>
                  <a:pt x="614" y="38"/>
                </a:cubicBezTo>
                <a:lnTo>
                  <a:pt x="614" y="38"/>
                </a:lnTo>
                <a:cubicBezTo>
                  <a:pt x="633" y="31"/>
                  <a:pt x="651" y="24"/>
                  <a:pt x="667" y="17"/>
                </a:cubicBezTo>
                <a:lnTo>
                  <a:pt x="667" y="17"/>
                </a:lnTo>
                <a:cubicBezTo>
                  <a:pt x="682" y="11"/>
                  <a:pt x="695" y="6"/>
                  <a:pt x="706" y="0"/>
                </a:cubicBezTo>
                <a:lnTo>
                  <a:pt x="706" y="0"/>
                </a:lnTo>
                <a:cubicBezTo>
                  <a:pt x="706" y="0"/>
                  <a:pt x="1057" y="61"/>
                  <a:pt x="1245" y="109"/>
                </a:cubicBezTo>
                <a:lnTo>
                  <a:pt x="1245" y="109"/>
                </a:lnTo>
                <a:cubicBezTo>
                  <a:pt x="1245" y="109"/>
                  <a:pt x="1277" y="111"/>
                  <a:pt x="1320" y="259"/>
                </a:cubicBezTo>
                <a:lnTo>
                  <a:pt x="1320" y="259"/>
                </a:lnTo>
                <a:cubicBezTo>
                  <a:pt x="1362" y="407"/>
                  <a:pt x="1426" y="617"/>
                  <a:pt x="1426" y="617"/>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8" name="Freeform 297">
            <a:extLst>
              <a:ext uri="{FF2B5EF4-FFF2-40B4-BE49-F238E27FC236}">
                <a16:creationId xmlns:a16="http://schemas.microsoft.com/office/drawing/2014/main" id="{174F8E59-E418-DD4A-A7C7-FA3B7F525A69}"/>
              </a:ext>
            </a:extLst>
          </p:cNvPr>
          <p:cNvSpPr>
            <a:spLocks noChangeArrowheads="1"/>
          </p:cNvSpPr>
          <p:nvPr/>
        </p:nvSpPr>
        <p:spPr bwMode="auto">
          <a:xfrm>
            <a:off x="5489019" y="1838766"/>
            <a:ext cx="178523" cy="299370"/>
          </a:xfrm>
          <a:custGeom>
            <a:avLst/>
            <a:gdLst>
              <a:gd name="T0" fmla="*/ 265 w 287"/>
              <a:gd name="T1" fmla="*/ 158 h 480"/>
              <a:gd name="T2" fmla="*/ 265 w 287"/>
              <a:gd name="T3" fmla="*/ 158 h 480"/>
              <a:gd name="T4" fmla="*/ 234 w 287"/>
              <a:gd name="T5" fmla="*/ 76 h 480"/>
              <a:gd name="T6" fmla="*/ 234 w 287"/>
              <a:gd name="T7" fmla="*/ 76 h 480"/>
              <a:gd name="T8" fmla="*/ 227 w 287"/>
              <a:gd name="T9" fmla="*/ 0 h 480"/>
              <a:gd name="T10" fmla="*/ 227 w 287"/>
              <a:gd name="T11" fmla="*/ 0 h 480"/>
              <a:gd name="T12" fmla="*/ 83 w 287"/>
              <a:gd name="T13" fmla="*/ 38 h 480"/>
              <a:gd name="T14" fmla="*/ 83 w 287"/>
              <a:gd name="T15" fmla="*/ 38 h 480"/>
              <a:gd name="T16" fmla="*/ 7 w 287"/>
              <a:gd name="T17" fmla="*/ 27 h 480"/>
              <a:gd name="T18" fmla="*/ 7 w 287"/>
              <a:gd name="T19" fmla="*/ 27 h 480"/>
              <a:gd name="T20" fmla="*/ 4 w 287"/>
              <a:gd name="T21" fmla="*/ 100 h 480"/>
              <a:gd name="T22" fmla="*/ 4 w 287"/>
              <a:gd name="T23" fmla="*/ 100 h 480"/>
              <a:gd name="T24" fmla="*/ 4 w 287"/>
              <a:gd name="T25" fmla="*/ 307 h 480"/>
              <a:gd name="T26" fmla="*/ 4 w 287"/>
              <a:gd name="T27" fmla="*/ 307 h 480"/>
              <a:gd name="T28" fmla="*/ 206 w 287"/>
              <a:gd name="T29" fmla="*/ 410 h 480"/>
              <a:gd name="T30" fmla="*/ 206 w 287"/>
              <a:gd name="T31" fmla="*/ 410 h 480"/>
              <a:gd name="T32" fmla="*/ 265 w 287"/>
              <a:gd name="T33" fmla="*/ 15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480">
                <a:moveTo>
                  <a:pt x="265" y="158"/>
                </a:moveTo>
                <a:lnTo>
                  <a:pt x="265" y="158"/>
                </a:lnTo>
                <a:cubicBezTo>
                  <a:pt x="265" y="158"/>
                  <a:pt x="245" y="127"/>
                  <a:pt x="234" y="76"/>
                </a:cubicBezTo>
                <a:lnTo>
                  <a:pt x="234" y="76"/>
                </a:lnTo>
                <a:cubicBezTo>
                  <a:pt x="229" y="54"/>
                  <a:pt x="226" y="28"/>
                  <a:pt x="227" y="0"/>
                </a:cubicBezTo>
                <a:lnTo>
                  <a:pt x="227" y="0"/>
                </a:lnTo>
                <a:cubicBezTo>
                  <a:pt x="183" y="24"/>
                  <a:pt x="135" y="38"/>
                  <a:pt x="83" y="38"/>
                </a:cubicBezTo>
                <a:lnTo>
                  <a:pt x="83" y="38"/>
                </a:lnTo>
                <a:cubicBezTo>
                  <a:pt x="57" y="38"/>
                  <a:pt x="32" y="34"/>
                  <a:pt x="7" y="27"/>
                </a:cubicBezTo>
                <a:lnTo>
                  <a:pt x="7" y="27"/>
                </a:lnTo>
                <a:cubicBezTo>
                  <a:pt x="6" y="47"/>
                  <a:pt x="5" y="73"/>
                  <a:pt x="4" y="100"/>
                </a:cubicBezTo>
                <a:lnTo>
                  <a:pt x="4" y="100"/>
                </a:lnTo>
                <a:cubicBezTo>
                  <a:pt x="2" y="170"/>
                  <a:pt x="0" y="253"/>
                  <a:pt x="4" y="307"/>
                </a:cubicBezTo>
                <a:lnTo>
                  <a:pt x="4" y="307"/>
                </a:lnTo>
                <a:cubicBezTo>
                  <a:pt x="10" y="411"/>
                  <a:pt x="126" y="479"/>
                  <a:pt x="206" y="410"/>
                </a:cubicBezTo>
                <a:lnTo>
                  <a:pt x="206" y="410"/>
                </a:lnTo>
                <a:cubicBezTo>
                  <a:pt x="286" y="340"/>
                  <a:pt x="265" y="158"/>
                  <a:pt x="265" y="158"/>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9" name="Freeform 298">
            <a:extLst>
              <a:ext uri="{FF2B5EF4-FFF2-40B4-BE49-F238E27FC236}">
                <a16:creationId xmlns:a16="http://schemas.microsoft.com/office/drawing/2014/main" id="{1E560FAD-E823-E24C-AD18-6ECDC21EDA58}"/>
              </a:ext>
            </a:extLst>
          </p:cNvPr>
          <p:cNvSpPr>
            <a:spLocks noChangeArrowheads="1"/>
          </p:cNvSpPr>
          <p:nvPr/>
        </p:nvSpPr>
        <p:spPr bwMode="auto">
          <a:xfrm>
            <a:off x="6865024" y="1058752"/>
            <a:ext cx="1076637" cy="1241429"/>
          </a:xfrm>
          <a:custGeom>
            <a:avLst/>
            <a:gdLst>
              <a:gd name="T0" fmla="*/ 1729 w 1730"/>
              <a:gd name="T1" fmla="*/ 111 h 1995"/>
              <a:gd name="T2" fmla="*/ 1729 w 1730"/>
              <a:gd name="T3" fmla="*/ 1883 h 1995"/>
              <a:gd name="T4" fmla="*/ 1729 w 1730"/>
              <a:gd name="T5" fmla="*/ 1883 h 1995"/>
              <a:gd name="T6" fmla="*/ 1618 w 1730"/>
              <a:gd name="T7" fmla="*/ 1994 h 1995"/>
              <a:gd name="T8" fmla="*/ 111 w 1730"/>
              <a:gd name="T9" fmla="*/ 1994 h 1995"/>
              <a:gd name="T10" fmla="*/ 111 w 1730"/>
              <a:gd name="T11" fmla="*/ 1994 h 1995"/>
              <a:gd name="T12" fmla="*/ 0 w 1730"/>
              <a:gd name="T13" fmla="*/ 1883 h 1995"/>
              <a:gd name="T14" fmla="*/ 0 w 1730"/>
              <a:gd name="T15" fmla="*/ 111 h 1995"/>
              <a:gd name="T16" fmla="*/ 0 w 1730"/>
              <a:gd name="T17" fmla="*/ 111 h 1995"/>
              <a:gd name="T18" fmla="*/ 111 w 1730"/>
              <a:gd name="T19" fmla="*/ 0 h 1995"/>
              <a:gd name="T20" fmla="*/ 1618 w 1730"/>
              <a:gd name="T21" fmla="*/ 0 h 1995"/>
              <a:gd name="T22" fmla="*/ 1618 w 1730"/>
              <a:gd name="T23" fmla="*/ 0 h 1995"/>
              <a:gd name="T24" fmla="*/ 1729 w 1730"/>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5">
                <a:moveTo>
                  <a:pt x="1729" y="111"/>
                </a:moveTo>
                <a:lnTo>
                  <a:pt x="1729" y="1883"/>
                </a:lnTo>
                <a:lnTo>
                  <a:pt x="1729" y="1883"/>
                </a:lnTo>
                <a:cubicBezTo>
                  <a:pt x="1729" y="1944"/>
                  <a:pt x="1679" y="1994"/>
                  <a:pt x="1618" y="1994"/>
                </a:cubicBezTo>
                <a:lnTo>
                  <a:pt x="111" y="1994"/>
                </a:lnTo>
                <a:lnTo>
                  <a:pt x="111" y="1994"/>
                </a:lnTo>
                <a:cubicBezTo>
                  <a:pt x="50" y="1994"/>
                  <a:pt x="0" y="1944"/>
                  <a:pt x="0" y="1883"/>
                </a:cubicBezTo>
                <a:lnTo>
                  <a:pt x="0" y="111"/>
                </a:lnTo>
                <a:lnTo>
                  <a:pt x="0" y="111"/>
                </a:lnTo>
                <a:cubicBezTo>
                  <a:pt x="0" y="50"/>
                  <a:pt x="50" y="0"/>
                  <a:pt x="111" y="0"/>
                </a:cubicBezTo>
                <a:lnTo>
                  <a:pt x="1618" y="0"/>
                </a:lnTo>
                <a:lnTo>
                  <a:pt x="1618" y="0"/>
                </a:lnTo>
                <a:cubicBezTo>
                  <a:pt x="1679" y="0"/>
                  <a:pt x="1729" y="50"/>
                  <a:pt x="1729" y="111"/>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0" name="Freeform 299">
            <a:extLst>
              <a:ext uri="{FF2B5EF4-FFF2-40B4-BE49-F238E27FC236}">
                <a16:creationId xmlns:a16="http://schemas.microsoft.com/office/drawing/2014/main" id="{25DDD6F5-88FE-5C4D-9EEA-563AEB73AA6B}"/>
              </a:ext>
            </a:extLst>
          </p:cNvPr>
          <p:cNvSpPr>
            <a:spLocks noChangeArrowheads="1"/>
          </p:cNvSpPr>
          <p:nvPr/>
        </p:nvSpPr>
        <p:spPr bwMode="auto">
          <a:xfrm>
            <a:off x="6865024" y="1058752"/>
            <a:ext cx="1076637" cy="1241429"/>
          </a:xfrm>
          <a:custGeom>
            <a:avLst/>
            <a:gdLst>
              <a:gd name="T0" fmla="*/ 1729 w 1730"/>
              <a:gd name="T1" fmla="*/ 111 h 1995"/>
              <a:gd name="T2" fmla="*/ 1729 w 1730"/>
              <a:gd name="T3" fmla="*/ 1883 h 1995"/>
              <a:gd name="T4" fmla="*/ 1729 w 1730"/>
              <a:gd name="T5" fmla="*/ 1883 h 1995"/>
              <a:gd name="T6" fmla="*/ 1618 w 1730"/>
              <a:gd name="T7" fmla="*/ 1994 h 1995"/>
              <a:gd name="T8" fmla="*/ 111 w 1730"/>
              <a:gd name="T9" fmla="*/ 1994 h 1995"/>
              <a:gd name="T10" fmla="*/ 111 w 1730"/>
              <a:gd name="T11" fmla="*/ 1994 h 1995"/>
              <a:gd name="T12" fmla="*/ 0 w 1730"/>
              <a:gd name="T13" fmla="*/ 1883 h 1995"/>
              <a:gd name="T14" fmla="*/ 0 w 1730"/>
              <a:gd name="T15" fmla="*/ 111 h 1995"/>
              <a:gd name="T16" fmla="*/ 0 w 1730"/>
              <a:gd name="T17" fmla="*/ 111 h 1995"/>
              <a:gd name="T18" fmla="*/ 111 w 1730"/>
              <a:gd name="T19" fmla="*/ 0 h 1995"/>
              <a:gd name="T20" fmla="*/ 1618 w 1730"/>
              <a:gd name="T21" fmla="*/ 0 h 1995"/>
              <a:gd name="T22" fmla="*/ 1618 w 1730"/>
              <a:gd name="T23" fmla="*/ 0 h 1995"/>
              <a:gd name="T24" fmla="*/ 1729 w 1730"/>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5">
                <a:moveTo>
                  <a:pt x="1729" y="111"/>
                </a:moveTo>
                <a:lnTo>
                  <a:pt x="1729" y="1883"/>
                </a:lnTo>
                <a:lnTo>
                  <a:pt x="1729" y="1883"/>
                </a:lnTo>
                <a:cubicBezTo>
                  <a:pt x="1729" y="1944"/>
                  <a:pt x="1679" y="1994"/>
                  <a:pt x="1618" y="1994"/>
                </a:cubicBezTo>
                <a:lnTo>
                  <a:pt x="111" y="1994"/>
                </a:lnTo>
                <a:lnTo>
                  <a:pt x="111" y="1994"/>
                </a:lnTo>
                <a:cubicBezTo>
                  <a:pt x="50" y="1994"/>
                  <a:pt x="0" y="1944"/>
                  <a:pt x="0" y="1883"/>
                </a:cubicBezTo>
                <a:lnTo>
                  <a:pt x="0" y="111"/>
                </a:lnTo>
                <a:lnTo>
                  <a:pt x="0" y="111"/>
                </a:lnTo>
                <a:cubicBezTo>
                  <a:pt x="0" y="50"/>
                  <a:pt x="50" y="0"/>
                  <a:pt x="111" y="0"/>
                </a:cubicBezTo>
                <a:lnTo>
                  <a:pt x="1618" y="0"/>
                </a:lnTo>
                <a:lnTo>
                  <a:pt x="1618" y="0"/>
                </a:lnTo>
                <a:cubicBezTo>
                  <a:pt x="1679" y="0"/>
                  <a:pt x="1729" y="50"/>
                  <a:pt x="1729" y="111"/>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71" name="Freeform 300">
            <a:extLst>
              <a:ext uri="{FF2B5EF4-FFF2-40B4-BE49-F238E27FC236}">
                <a16:creationId xmlns:a16="http://schemas.microsoft.com/office/drawing/2014/main" id="{4E2B5FF9-D901-1648-82D1-EEE8A93ADC3C}"/>
              </a:ext>
            </a:extLst>
          </p:cNvPr>
          <p:cNvSpPr>
            <a:spLocks noChangeArrowheads="1"/>
          </p:cNvSpPr>
          <p:nvPr/>
        </p:nvSpPr>
        <p:spPr bwMode="auto">
          <a:xfrm>
            <a:off x="7131440" y="3181813"/>
            <a:ext cx="431204" cy="200497"/>
          </a:xfrm>
          <a:custGeom>
            <a:avLst/>
            <a:gdLst>
              <a:gd name="T0" fmla="*/ 693 w 694"/>
              <a:gd name="T1" fmla="*/ 254 h 322"/>
              <a:gd name="T2" fmla="*/ 693 w 694"/>
              <a:gd name="T3" fmla="*/ 254 h 322"/>
              <a:gd name="T4" fmla="*/ 157 w 694"/>
              <a:gd name="T5" fmla="*/ 168 h 322"/>
              <a:gd name="T6" fmla="*/ 157 w 694"/>
              <a:gd name="T7" fmla="*/ 168 h 322"/>
              <a:gd name="T8" fmla="*/ 0 w 694"/>
              <a:gd name="T9" fmla="*/ 321 h 322"/>
              <a:gd name="T10" fmla="*/ 0 w 694"/>
              <a:gd name="T11" fmla="*/ 321 h 322"/>
              <a:gd name="T12" fmla="*/ 358 w 694"/>
              <a:gd name="T13" fmla="*/ 0 h 322"/>
              <a:gd name="T14" fmla="*/ 358 w 694"/>
              <a:gd name="T15" fmla="*/ 0 h 322"/>
              <a:gd name="T16" fmla="*/ 693 w 694"/>
              <a:gd name="T17" fmla="*/ 25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4" h="322">
                <a:moveTo>
                  <a:pt x="693" y="254"/>
                </a:moveTo>
                <a:lnTo>
                  <a:pt x="693" y="254"/>
                </a:lnTo>
                <a:cubicBezTo>
                  <a:pt x="463" y="256"/>
                  <a:pt x="157" y="168"/>
                  <a:pt x="157" y="168"/>
                </a:cubicBezTo>
                <a:lnTo>
                  <a:pt x="157" y="168"/>
                </a:lnTo>
                <a:cubicBezTo>
                  <a:pt x="117" y="221"/>
                  <a:pt x="45" y="284"/>
                  <a:pt x="0" y="321"/>
                </a:cubicBezTo>
                <a:lnTo>
                  <a:pt x="0" y="321"/>
                </a:lnTo>
                <a:cubicBezTo>
                  <a:pt x="47" y="135"/>
                  <a:pt x="189" y="0"/>
                  <a:pt x="358" y="0"/>
                </a:cubicBezTo>
                <a:lnTo>
                  <a:pt x="358" y="0"/>
                </a:lnTo>
                <a:cubicBezTo>
                  <a:pt x="505" y="0"/>
                  <a:pt x="632" y="104"/>
                  <a:pt x="693" y="25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2" name="Freeform 301">
            <a:extLst>
              <a:ext uri="{FF2B5EF4-FFF2-40B4-BE49-F238E27FC236}">
                <a16:creationId xmlns:a16="http://schemas.microsoft.com/office/drawing/2014/main" id="{38382536-5F20-C64B-8B46-AC35B46D9674}"/>
              </a:ext>
            </a:extLst>
          </p:cNvPr>
          <p:cNvSpPr>
            <a:spLocks noChangeArrowheads="1"/>
          </p:cNvSpPr>
          <p:nvPr/>
        </p:nvSpPr>
        <p:spPr bwMode="auto">
          <a:xfrm>
            <a:off x="5057812" y="4870926"/>
            <a:ext cx="1076637" cy="1241429"/>
          </a:xfrm>
          <a:custGeom>
            <a:avLst/>
            <a:gdLst>
              <a:gd name="T0" fmla="*/ 1728 w 1729"/>
              <a:gd name="T1" fmla="*/ 111 h 1995"/>
              <a:gd name="T2" fmla="*/ 1728 w 1729"/>
              <a:gd name="T3" fmla="*/ 1883 h 1995"/>
              <a:gd name="T4" fmla="*/ 1728 w 1729"/>
              <a:gd name="T5" fmla="*/ 1883 h 1995"/>
              <a:gd name="T6" fmla="*/ 1619 w 1729"/>
              <a:gd name="T7" fmla="*/ 1994 h 1995"/>
              <a:gd name="T8" fmla="*/ 111 w 1729"/>
              <a:gd name="T9" fmla="*/ 1994 h 1995"/>
              <a:gd name="T10" fmla="*/ 111 w 1729"/>
              <a:gd name="T11" fmla="*/ 1994 h 1995"/>
              <a:gd name="T12" fmla="*/ 0 w 1729"/>
              <a:gd name="T13" fmla="*/ 1883 h 1995"/>
              <a:gd name="T14" fmla="*/ 0 w 1729"/>
              <a:gd name="T15" fmla="*/ 111 h 1995"/>
              <a:gd name="T16" fmla="*/ 0 w 1729"/>
              <a:gd name="T17" fmla="*/ 111 h 1995"/>
              <a:gd name="T18" fmla="*/ 111 w 1729"/>
              <a:gd name="T19" fmla="*/ 0 h 1995"/>
              <a:gd name="T20" fmla="*/ 1619 w 1729"/>
              <a:gd name="T21" fmla="*/ 0 h 1995"/>
              <a:gd name="T22" fmla="*/ 1619 w 1729"/>
              <a:gd name="T23" fmla="*/ 0 h 1995"/>
              <a:gd name="T24" fmla="*/ 1728 w 1729"/>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5">
                <a:moveTo>
                  <a:pt x="1728" y="111"/>
                </a:moveTo>
                <a:lnTo>
                  <a:pt x="1728" y="1883"/>
                </a:lnTo>
                <a:lnTo>
                  <a:pt x="1728" y="1883"/>
                </a:lnTo>
                <a:cubicBezTo>
                  <a:pt x="1728" y="1944"/>
                  <a:pt x="1678" y="1994"/>
                  <a:pt x="1619" y="1994"/>
                </a:cubicBezTo>
                <a:lnTo>
                  <a:pt x="111" y="1994"/>
                </a:lnTo>
                <a:lnTo>
                  <a:pt x="111" y="1994"/>
                </a:lnTo>
                <a:cubicBezTo>
                  <a:pt x="50" y="1994"/>
                  <a:pt x="0" y="1944"/>
                  <a:pt x="0" y="1883"/>
                </a:cubicBezTo>
                <a:lnTo>
                  <a:pt x="0" y="111"/>
                </a:lnTo>
                <a:lnTo>
                  <a:pt x="0" y="111"/>
                </a:lnTo>
                <a:cubicBezTo>
                  <a:pt x="0" y="49"/>
                  <a:pt x="50" y="0"/>
                  <a:pt x="111" y="0"/>
                </a:cubicBezTo>
                <a:lnTo>
                  <a:pt x="1619" y="0"/>
                </a:lnTo>
                <a:lnTo>
                  <a:pt x="1619" y="0"/>
                </a:lnTo>
                <a:cubicBezTo>
                  <a:pt x="1678" y="0"/>
                  <a:pt x="1728" y="49"/>
                  <a:pt x="1728" y="111"/>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3" name="Freeform 302">
            <a:extLst>
              <a:ext uri="{FF2B5EF4-FFF2-40B4-BE49-F238E27FC236}">
                <a16:creationId xmlns:a16="http://schemas.microsoft.com/office/drawing/2014/main" id="{51329371-67B6-0349-9A5A-223F1B2F1F71}"/>
              </a:ext>
            </a:extLst>
          </p:cNvPr>
          <p:cNvSpPr>
            <a:spLocks noChangeArrowheads="1"/>
          </p:cNvSpPr>
          <p:nvPr/>
        </p:nvSpPr>
        <p:spPr bwMode="auto">
          <a:xfrm>
            <a:off x="5057812" y="4870926"/>
            <a:ext cx="1076637" cy="1241429"/>
          </a:xfrm>
          <a:custGeom>
            <a:avLst/>
            <a:gdLst>
              <a:gd name="T0" fmla="*/ 1728 w 1729"/>
              <a:gd name="T1" fmla="*/ 111 h 1995"/>
              <a:gd name="T2" fmla="*/ 1728 w 1729"/>
              <a:gd name="T3" fmla="*/ 1883 h 1995"/>
              <a:gd name="T4" fmla="*/ 1728 w 1729"/>
              <a:gd name="T5" fmla="*/ 1883 h 1995"/>
              <a:gd name="T6" fmla="*/ 1619 w 1729"/>
              <a:gd name="T7" fmla="*/ 1994 h 1995"/>
              <a:gd name="T8" fmla="*/ 111 w 1729"/>
              <a:gd name="T9" fmla="*/ 1994 h 1995"/>
              <a:gd name="T10" fmla="*/ 111 w 1729"/>
              <a:gd name="T11" fmla="*/ 1994 h 1995"/>
              <a:gd name="T12" fmla="*/ 0 w 1729"/>
              <a:gd name="T13" fmla="*/ 1883 h 1995"/>
              <a:gd name="T14" fmla="*/ 0 w 1729"/>
              <a:gd name="T15" fmla="*/ 111 h 1995"/>
              <a:gd name="T16" fmla="*/ 0 w 1729"/>
              <a:gd name="T17" fmla="*/ 111 h 1995"/>
              <a:gd name="T18" fmla="*/ 111 w 1729"/>
              <a:gd name="T19" fmla="*/ 0 h 1995"/>
              <a:gd name="T20" fmla="*/ 1619 w 1729"/>
              <a:gd name="T21" fmla="*/ 0 h 1995"/>
              <a:gd name="T22" fmla="*/ 1619 w 1729"/>
              <a:gd name="T23" fmla="*/ 0 h 1995"/>
              <a:gd name="T24" fmla="*/ 1728 w 1729"/>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9" h="1995">
                <a:moveTo>
                  <a:pt x="1728" y="111"/>
                </a:moveTo>
                <a:lnTo>
                  <a:pt x="1728" y="1883"/>
                </a:lnTo>
                <a:lnTo>
                  <a:pt x="1728" y="1883"/>
                </a:lnTo>
                <a:cubicBezTo>
                  <a:pt x="1728" y="1944"/>
                  <a:pt x="1678" y="1994"/>
                  <a:pt x="1619" y="1994"/>
                </a:cubicBezTo>
                <a:lnTo>
                  <a:pt x="111" y="1994"/>
                </a:lnTo>
                <a:lnTo>
                  <a:pt x="111" y="1994"/>
                </a:lnTo>
                <a:cubicBezTo>
                  <a:pt x="50" y="1994"/>
                  <a:pt x="0" y="1944"/>
                  <a:pt x="0" y="1883"/>
                </a:cubicBezTo>
                <a:lnTo>
                  <a:pt x="0" y="111"/>
                </a:lnTo>
                <a:lnTo>
                  <a:pt x="0" y="111"/>
                </a:lnTo>
                <a:cubicBezTo>
                  <a:pt x="0" y="49"/>
                  <a:pt x="50" y="0"/>
                  <a:pt x="111" y="0"/>
                </a:cubicBezTo>
                <a:lnTo>
                  <a:pt x="1619" y="0"/>
                </a:lnTo>
                <a:lnTo>
                  <a:pt x="1619" y="0"/>
                </a:lnTo>
                <a:cubicBezTo>
                  <a:pt x="1678" y="0"/>
                  <a:pt x="1728" y="49"/>
                  <a:pt x="1728" y="111"/>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74" name="Freeform 303">
            <a:extLst>
              <a:ext uri="{FF2B5EF4-FFF2-40B4-BE49-F238E27FC236}">
                <a16:creationId xmlns:a16="http://schemas.microsoft.com/office/drawing/2014/main" id="{9EB1A1A3-CAEC-D342-A9CA-C9AD02A97BCF}"/>
              </a:ext>
            </a:extLst>
          </p:cNvPr>
          <p:cNvSpPr>
            <a:spLocks noChangeArrowheads="1"/>
          </p:cNvSpPr>
          <p:nvPr/>
        </p:nvSpPr>
        <p:spPr bwMode="auto">
          <a:xfrm>
            <a:off x="6865024" y="4870926"/>
            <a:ext cx="1076637" cy="1241429"/>
          </a:xfrm>
          <a:custGeom>
            <a:avLst/>
            <a:gdLst>
              <a:gd name="T0" fmla="*/ 1729 w 1730"/>
              <a:gd name="T1" fmla="*/ 111 h 1995"/>
              <a:gd name="T2" fmla="*/ 1729 w 1730"/>
              <a:gd name="T3" fmla="*/ 1883 h 1995"/>
              <a:gd name="T4" fmla="*/ 1729 w 1730"/>
              <a:gd name="T5" fmla="*/ 1883 h 1995"/>
              <a:gd name="T6" fmla="*/ 1618 w 1730"/>
              <a:gd name="T7" fmla="*/ 1994 h 1995"/>
              <a:gd name="T8" fmla="*/ 111 w 1730"/>
              <a:gd name="T9" fmla="*/ 1994 h 1995"/>
              <a:gd name="T10" fmla="*/ 111 w 1730"/>
              <a:gd name="T11" fmla="*/ 1994 h 1995"/>
              <a:gd name="T12" fmla="*/ 0 w 1730"/>
              <a:gd name="T13" fmla="*/ 1883 h 1995"/>
              <a:gd name="T14" fmla="*/ 0 w 1730"/>
              <a:gd name="T15" fmla="*/ 111 h 1995"/>
              <a:gd name="T16" fmla="*/ 0 w 1730"/>
              <a:gd name="T17" fmla="*/ 111 h 1995"/>
              <a:gd name="T18" fmla="*/ 111 w 1730"/>
              <a:gd name="T19" fmla="*/ 0 h 1995"/>
              <a:gd name="T20" fmla="*/ 1618 w 1730"/>
              <a:gd name="T21" fmla="*/ 0 h 1995"/>
              <a:gd name="T22" fmla="*/ 1618 w 1730"/>
              <a:gd name="T23" fmla="*/ 0 h 1995"/>
              <a:gd name="T24" fmla="*/ 1729 w 1730"/>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5">
                <a:moveTo>
                  <a:pt x="1729" y="111"/>
                </a:moveTo>
                <a:lnTo>
                  <a:pt x="1729" y="1883"/>
                </a:lnTo>
                <a:lnTo>
                  <a:pt x="1729" y="1883"/>
                </a:lnTo>
                <a:cubicBezTo>
                  <a:pt x="1729" y="1944"/>
                  <a:pt x="1679" y="1994"/>
                  <a:pt x="1618" y="1994"/>
                </a:cubicBezTo>
                <a:lnTo>
                  <a:pt x="111" y="1994"/>
                </a:lnTo>
                <a:lnTo>
                  <a:pt x="111" y="1994"/>
                </a:lnTo>
                <a:cubicBezTo>
                  <a:pt x="50" y="1994"/>
                  <a:pt x="0" y="1944"/>
                  <a:pt x="0" y="1883"/>
                </a:cubicBezTo>
                <a:lnTo>
                  <a:pt x="0" y="111"/>
                </a:lnTo>
                <a:lnTo>
                  <a:pt x="0" y="111"/>
                </a:lnTo>
                <a:cubicBezTo>
                  <a:pt x="0" y="49"/>
                  <a:pt x="50" y="0"/>
                  <a:pt x="111" y="0"/>
                </a:cubicBezTo>
                <a:lnTo>
                  <a:pt x="1618" y="0"/>
                </a:lnTo>
                <a:lnTo>
                  <a:pt x="1618" y="0"/>
                </a:lnTo>
                <a:cubicBezTo>
                  <a:pt x="1679" y="0"/>
                  <a:pt x="1729" y="49"/>
                  <a:pt x="1729" y="111"/>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5" name="Freeform 304">
            <a:extLst>
              <a:ext uri="{FF2B5EF4-FFF2-40B4-BE49-F238E27FC236}">
                <a16:creationId xmlns:a16="http://schemas.microsoft.com/office/drawing/2014/main" id="{C3B377D7-4825-5D43-929B-FCB2A56B0AB7}"/>
              </a:ext>
            </a:extLst>
          </p:cNvPr>
          <p:cNvSpPr>
            <a:spLocks noChangeArrowheads="1"/>
          </p:cNvSpPr>
          <p:nvPr/>
        </p:nvSpPr>
        <p:spPr bwMode="auto">
          <a:xfrm>
            <a:off x="6865024" y="4870926"/>
            <a:ext cx="1076637" cy="1241429"/>
          </a:xfrm>
          <a:custGeom>
            <a:avLst/>
            <a:gdLst>
              <a:gd name="T0" fmla="*/ 1729 w 1730"/>
              <a:gd name="T1" fmla="*/ 111 h 1995"/>
              <a:gd name="T2" fmla="*/ 1729 w 1730"/>
              <a:gd name="T3" fmla="*/ 1883 h 1995"/>
              <a:gd name="T4" fmla="*/ 1729 w 1730"/>
              <a:gd name="T5" fmla="*/ 1883 h 1995"/>
              <a:gd name="T6" fmla="*/ 1618 w 1730"/>
              <a:gd name="T7" fmla="*/ 1994 h 1995"/>
              <a:gd name="T8" fmla="*/ 111 w 1730"/>
              <a:gd name="T9" fmla="*/ 1994 h 1995"/>
              <a:gd name="T10" fmla="*/ 111 w 1730"/>
              <a:gd name="T11" fmla="*/ 1994 h 1995"/>
              <a:gd name="T12" fmla="*/ 0 w 1730"/>
              <a:gd name="T13" fmla="*/ 1883 h 1995"/>
              <a:gd name="T14" fmla="*/ 0 w 1730"/>
              <a:gd name="T15" fmla="*/ 111 h 1995"/>
              <a:gd name="T16" fmla="*/ 0 w 1730"/>
              <a:gd name="T17" fmla="*/ 111 h 1995"/>
              <a:gd name="T18" fmla="*/ 111 w 1730"/>
              <a:gd name="T19" fmla="*/ 0 h 1995"/>
              <a:gd name="T20" fmla="*/ 1618 w 1730"/>
              <a:gd name="T21" fmla="*/ 0 h 1995"/>
              <a:gd name="T22" fmla="*/ 1618 w 1730"/>
              <a:gd name="T23" fmla="*/ 0 h 1995"/>
              <a:gd name="T24" fmla="*/ 1729 w 1730"/>
              <a:gd name="T25" fmla="*/ 1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0" h="1995">
                <a:moveTo>
                  <a:pt x="1729" y="111"/>
                </a:moveTo>
                <a:lnTo>
                  <a:pt x="1729" y="1883"/>
                </a:lnTo>
                <a:lnTo>
                  <a:pt x="1729" y="1883"/>
                </a:lnTo>
                <a:cubicBezTo>
                  <a:pt x="1729" y="1944"/>
                  <a:pt x="1679" y="1994"/>
                  <a:pt x="1618" y="1994"/>
                </a:cubicBezTo>
                <a:lnTo>
                  <a:pt x="111" y="1994"/>
                </a:lnTo>
                <a:lnTo>
                  <a:pt x="111" y="1994"/>
                </a:lnTo>
                <a:cubicBezTo>
                  <a:pt x="50" y="1994"/>
                  <a:pt x="0" y="1944"/>
                  <a:pt x="0" y="1883"/>
                </a:cubicBezTo>
                <a:lnTo>
                  <a:pt x="0" y="111"/>
                </a:lnTo>
                <a:lnTo>
                  <a:pt x="0" y="111"/>
                </a:lnTo>
                <a:cubicBezTo>
                  <a:pt x="0" y="49"/>
                  <a:pt x="50" y="0"/>
                  <a:pt x="111" y="0"/>
                </a:cubicBezTo>
                <a:lnTo>
                  <a:pt x="1618" y="0"/>
                </a:lnTo>
                <a:lnTo>
                  <a:pt x="1618" y="0"/>
                </a:lnTo>
                <a:cubicBezTo>
                  <a:pt x="1679" y="0"/>
                  <a:pt x="1729" y="49"/>
                  <a:pt x="1729" y="111"/>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76" name="Freeform 305">
            <a:extLst>
              <a:ext uri="{FF2B5EF4-FFF2-40B4-BE49-F238E27FC236}">
                <a16:creationId xmlns:a16="http://schemas.microsoft.com/office/drawing/2014/main" id="{0F47FD37-0750-4A43-9A20-77E6AF3F6C04}"/>
              </a:ext>
            </a:extLst>
          </p:cNvPr>
          <p:cNvSpPr>
            <a:spLocks noChangeArrowheads="1"/>
          </p:cNvSpPr>
          <p:nvPr/>
        </p:nvSpPr>
        <p:spPr bwMode="auto">
          <a:xfrm>
            <a:off x="7117706" y="1272981"/>
            <a:ext cx="466909" cy="568530"/>
          </a:xfrm>
          <a:custGeom>
            <a:avLst/>
            <a:gdLst>
              <a:gd name="T0" fmla="*/ 749 w 750"/>
              <a:gd name="T1" fmla="*/ 455 h 911"/>
              <a:gd name="T2" fmla="*/ 749 w 750"/>
              <a:gd name="T3" fmla="*/ 455 h 911"/>
              <a:gd name="T4" fmla="*/ 375 w 750"/>
              <a:gd name="T5" fmla="*/ 910 h 911"/>
              <a:gd name="T6" fmla="*/ 375 w 750"/>
              <a:gd name="T7" fmla="*/ 910 h 911"/>
              <a:gd name="T8" fmla="*/ 0 w 750"/>
              <a:gd name="T9" fmla="*/ 455 h 911"/>
              <a:gd name="T10" fmla="*/ 0 w 750"/>
              <a:gd name="T11" fmla="*/ 455 h 911"/>
              <a:gd name="T12" fmla="*/ 4 w 750"/>
              <a:gd name="T13" fmla="*/ 390 h 911"/>
              <a:gd name="T14" fmla="*/ 4 w 750"/>
              <a:gd name="T15" fmla="*/ 390 h 911"/>
              <a:gd name="T16" fmla="*/ 375 w 750"/>
              <a:gd name="T17" fmla="*/ 0 h 911"/>
              <a:gd name="T18" fmla="*/ 375 w 750"/>
              <a:gd name="T19" fmla="*/ 0 h 911"/>
              <a:gd name="T20" fmla="*/ 716 w 750"/>
              <a:gd name="T21" fmla="*/ 269 h 911"/>
              <a:gd name="T22" fmla="*/ 716 w 750"/>
              <a:gd name="T23" fmla="*/ 269 h 911"/>
              <a:gd name="T24" fmla="*/ 749 w 750"/>
              <a:gd name="T25" fmla="*/ 45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911">
                <a:moveTo>
                  <a:pt x="749" y="455"/>
                </a:moveTo>
                <a:lnTo>
                  <a:pt x="749" y="455"/>
                </a:lnTo>
                <a:cubicBezTo>
                  <a:pt x="749" y="706"/>
                  <a:pt x="581" y="910"/>
                  <a:pt x="375" y="910"/>
                </a:cubicBezTo>
                <a:lnTo>
                  <a:pt x="375" y="910"/>
                </a:lnTo>
                <a:cubicBezTo>
                  <a:pt x="168" y="910"/>
                  <a:pt x="0" y="706"/>
                  <a:pt x="0" y="455"/>
                </a:cubicBezTo>
                <a:lnTo>
                  <a:pt x="0" y="455"/>
                </a:lnTo>
                <a:cubicBezTo>
                  <a:pt x="0" y="433"/>
                  <a:pt x="2" y="411"/>
                  <a:pt x="4" y="390"/>
                </a:cubicBezTo>
                <a:lnTo>
                  <a:pt x="4" y="390"/>
                </a:lnTo>
                <a:cubicBezTo>
                  <a:pt x="30" y="169"/>
                  <a:pt x="186" y="0"/>
                  <a:pt x="375" y="0"/>
                </a:cubicBezTo>
                <a:lnTo>
                  <a:pt x="375" y="0"/>
                </a:lnTo>
                <a:cubicBezTo>
                  <a:pt x="526" y="0"/>
                  <a:pt x="657" y="110"/>
                  <a:pt x="716" y="269"/>
                </a:cubicBezTo>
                <a:lnTo>
                  <a:pt x="716" y="269"/>
                </a:lnTo>
                <a:cubicBezTo>
                  <a:pt x="737" y="325"/>
                  <a:pt x="749" y="389"/>
                  <a:pt x="749" y="45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7" name="Freeform 306">
            <a:extLst>
              <a:ext uri="{FF2B5EF4-FFF2-40B4-BE49-F238E27FC236}">
                <a16:creationId xmlns:a16="http://schemas.microsoft.com/office/drawing/2014/main" id="{D46E9AED-B2EC-D447-B2A2-380BCFF67FCB}"/>
              </a:ext>
            </a:extLst>
          </p:cNvPr>
          <p:cNvSpPr>
            <a:spLocks noChangeArrowheads="1"/>
          </p:cNvSpPr>
          <p:nvPr/>
        </p:nvSpPr>
        <p:spPr bwMode="auto">
          <a:xfrm>
            <a:off x="6996859" y="1305941"/>
            <a:ext cx="708603" cy="595995"/>
          </a:xfrm>
          <a:custGeom>
            <a:avLst/>
            <a:gdLst>
              <a:gd name="T0" fmla="*/ 376 w 1138"/>
              <a:gd name="T1" fmla="*/ 140 h 959"/>
              <a:gd name="T2" fmla="*/ 376 w 1138"/>
              <a:gd name="T3" fmla="*/ 140 h 959"/>
              <a:gd name="T4" fmla="*/ 774 w 1138"/>
              <a:gd name="T5" fmla="*/ 266 h 959"/>
              <a:gd name="T6" fmla="*/ 774 w 1138"/>
              <a:gd name="T7" fmla="*/ 266 h 959"/>
              <a:gd name="T8" fmla="*/ 890 w 1138"/>
              <a:gd name="T9" fmla="*/ 307 h 959"/>
              <a:gd name="T10" fmla="*/ 890 w 1138"/>
              <a:gd name="T11" fmla="*/ 307 h 959"/>
              <a:gd name="T12" fmla="*/ 926 w 1138"/>
              <a:gd name="T13" fmla="*/ 439 h 959"/>
              <a:gd name="T14" fmla="*/ 926 w 1138"/>
              <a:gd name="T15" fmla="*/ 439 h 959"/>
              <a:gd name="T16" fmla="*/ 941 w 1138"/>
              <a:gd name="T17" fmla="*/ 567 h 959"/>
              <a:gd name="T18" fmla="*/ 941 w 1138"/>
              <a:gd name="T19" fmla="*/ 567 h 959"/>
              <a:gd name="T20" fmla="*/ 983 w 1138"/>
              <a:gd name="T21" fmla="*/ 706 h 959"/>
              <a:gd name="T22" fmla="*/ 983 w 1138"/>
              <a:gd name="T23" fmla="*/ 706 h 959"/>
              <a:gd name="T24" fmla="*/ 1003 w 1138"/>
              <a:gd name="T25" fmla="*/ 844 h 959"/>
              <a:gd name="T26" fmla="*/ 1003 w 1138"/>
              <a:gd name="T27" fmla="*/ 844 h 959"/>
              <a:gd name="T28" fmla="*/ 1047 w 1138"/>
              <a:gd name="T29" fmla="*/ 698 h 959"/>
              <a:gd name="T30" fmla="*/ 1047 w 1138"/>
              <a:gd name="T31" fmla="*/ 698 h 959"/>
              <a:gd name="T32" fmla="*/ 1060 w 1138"/>
              <a:gd name="T33" fmla="*/ 569 h 959"/>
              <a:gd name="T34" fmla="*/ 1060 w 1138"/>
              <a:gd name="T35" fmla="*/ 569 h 959"/>
              <a:gd name="T36" fmla="*/ 1108 w 1138"/>
              <a:gd name="T37" fmla="*/ 458 h 959"/>
              <a:gd name="T38" fmla="*/ 1108 w 1138"/>
              <a:gd name="T39" fmla="*/ 458 h 959"/>
              <a:gd name="T40" fmla="*/ 1067 w 1138"/>
              <a:gd name="T41" fmla="*/ 356 h 959"/>
              <a:gd name="T42" fmla="*/ 1067 w 1138"/>
              <a:gd name="T43" fmla="*/ 356 h 959"/>
              <a:gd name="T44" fmla="*/ 1058 w 1138"/>
              <a:gd name="T45" fmla="*/ 211 h 959"/>
              <a:gd name="T46" fmla="*/ 1058 w 1138"/>
              <a:gd name="T47" fmla="*/ 211 h 959"/>
              <a:gd name="T48" fmla="*/ 793 w 1138"/>
              <a:gd name="T49" fmla="*/ 91 h 959"/>
              <a:gd name="T50" fmla="*/ 793 w 1138"/>
              <a:gd name="T51" fmla="*/ 91 h 959"/>
              <a:gd name="T52" fmla="*/ 258 w 1138"/>
              <a:gd name="T53" fmla="*/ 165 h 959"/>
              <a:gd name="T54" fmla="*/ 258 w 1138"/>
              <a:gd name="T55" fmla="*/ 165 h 959"/>
              <a:gd name="T56" fmla="*/ 58 w 1138"/>
              <a:gd name="T57" fmla="*/ 379 h 959"/>
              <a:gd name="T58" fmla="*/ 58 w 1138"/>
              <a:gd name="T59" fmla="*/ 379 h 959"/>
              <a:gd name="T60" fmla="*/ 66 w 1138"/>
              <a:gd name="T61" fmla="*/ 542 h 959"/>
              <a:gd name="T62" fmla="*/ 66 w 1138"/>
              <a:gd name="T63" fmla="*/ 542 h 959"/>
              <a:gd name="T64" fmla="*/ 45 w 1138"/>
              <a:gd name="T65" fmla="*/ 685 h 959"/>
              <a:gd name="T66" fmla="*/ 45 w 1138"/>
              <a:gd name="T67" fmla="*/ 685 h 959"/>
              <a:gd name="T68" fmla="*/ 179 w 1138"/>
              <a:gd name="T69" fmla="*/ 823 h 959"/>
              <a:gd name="T70" fmla="*/ 179 w 1138"/>
              <a:gd name="T71" fmla="*/ 823 h 959"/>
              <a:gd name="T72" fmla="*/ 277 w 1138"/>
              <a:gd name="T73" fmla="*/ 958 h 959"/>
              <a:gd name="T74" fmla="*/ 277 w 1138"/>
              <a:gd name="T75" fmla="*/ 958 h 959"/>
              <a:gd name="T76" fmla="*/ 274 w 1138"/>
              <a:gd name="T77" fmla="*/ 830 h 959"/>
              <a:gd name="T78" fmla="*/ 274 w 1138"/>
              <a:gd name="T79" fmla="*/ 830 h 959"/>
              <a:gd name="T80" fmla="*/ 228 w 1138"/>
              <a:gd name="T81" fmla="*/ 686 h 959"/>
              <a:gd name="T82" fmla="*/ 228 w 1138"/>
              <a:gd name="T83" fmla="*/ 686 h 959"/>
              <a:gd name="T84" fmla="*/ 217 w 1138"/>
              <a:gd name="T85" fmla="*/ 529 h 959"/>
              <a:gd name="T86" fmla="*/ 217 w 1138"/>
              <a:gd name="T87" fmla="*/ 529 h 959"/>
              <a:gd name="T88" fmla="*/ 253 w 1138"/>
              <a:gd name="T89" fmla="*/ 369 h 959"/>
              <a:gd name="T90" fmla="*/ 253 w 1138"/>
              <a:gd name="T91" fmla="*/ 369 h 959"/>
              <a:gd name="T92" fmla="*/ 376 w 1138"/>
              <a:gd name="T93" fmla="*/ 14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8" h="959">
                <a:moveTo>
                  <a:pt x="376" y="140"/>
                </a:moveTo>
                <a:lnTo>
                  <a:pt x="376" y="140"/>
                </a:lnTo>
                <a:cubicBezTo>
                  <a:pt x="376" y="140"/>
                  <a:pt x="524" y="292"/>
                  <a:pt x="774" y="266"/>
                </a:cubicBezTo>
                <a:lnTo>
                  <a:pt x="774" y="266"/>
                </a:lnTo>
                <a:cubicBezTo>
                  <a:pt x="774" y="266"/>
                  <a:pt x="901" y="238"/>
                  <a:pt x="890" y="307"/>
                </a:cubicBezTo>
                <a:lnTo>
                  <a:pt x="890" y="307"/>
                </a:lnTo>
                <a:cubicBezTo>
                  <a:pt x="879" y="375"/>
                  <a:pt x="873" y="409"/>
                  <a:pt x="926" y="439"/>
                </a:cubicBezTo>
                <a:lnTo>
                  <a:pt x="926" y="439"/>
                </a:lnTo>
                <a:cubicBezTo>
                  <a:pt x="980" y="470"/>
                  <a:pt x="887" y="514"/>
                  <a:pt x="941" y="567"/>
                </a:cubicBezTo>
                <a:lnTo>
                  <a:pt x="941" y="567"/>
                </a:lnTo>
                <a:cubicBezTo>
                  <a:pt x="995" y="621"/>
                  <a:pt x="999" y="665"/>
                  <a:pt x="983" y="706"/>
                </a:cubicBezTo>
                <a:lnTo>
                  <a:pt x="983" y="706"/>
                </a:lnTo>
                <a:cubicBezTo>
                  <a:pt x="966" y="747"/>
                  <a:pt x="962" y="812"/>
                  <a:pt x="1003" y="844"/>
                </a:cubicBezTo>
                <a:lnTo>
                  <a:pt x="1003" y="844"/>
                </a:lnTo>
                <a:cubicBezTo>
                  <a:pt x="1003" y="844"/>
                  <a:pt x="972" y="782"/>
                  <a:pt x="1047" y="698"/>
                </a:cubicBezTo>
                <a:lnTo>
                  <a:pt x="1047" y="698"/>
                </a:lnTo>
                <a:cubicBezTo>
                  <a:pt x="1123" y="614"/>
                  <a:pt x="1085" y="602"/>
                  <a:pt x="1060" y="569"/>
                </a:cubicBezTo>
                <a:lnTo>
                  <a:pt x="1060" y="569"/>
                </a:lnTo>
                <a:cubicBezTo>
                  <a:pt x="1036" y="535"/>
                  <a:pt x="1089" y="473"/>
                  <a:pt x="1108" y="458"/>
                </a:cubicBezTo>
                <a:lnTo>
                  <a:pt x="1108" y="458"/>
                </a:lnTo>
                <a:cubicBezTo>
                  <a:pt x="1126" y="444"/>
                  <a:pt x="1137" y="388"/>
                  <a:pt x="1067" y="356"/>
                </a:cubicBezTo>
                <a:lnTo>
                  <a:pt x="1067" y="356"/>
                </a:lnTo>
                <a:cubicBezTo>
                  <a:pt x="998" y="324"/>
                  <a:pt x="1095" y="270"/>
                  <a:pt x="1058" y="211"/>
                </a:cubicBezTo>
                <a:lnTo>
                  <a:pt x="1058" y="211"/>
                </a:lnTo>
                <a:cubicBezTo>
                  <a:pt x="1022" y="153"/>
                  <a:pt x="842" y="126"/>
                  <a:pt x="793" y="91"/>
                </a:cubicBezTo>
                <a:lnTo>
                  <a:pt x="793" y="91"/>
                </a:lnTo>
                <a:cubicBezTo>
                  <a:pt x="745" y="57"/>
                  <a:pt x="479" y="0"/>
                  <a:pt x="258" y="165"/>
                </a:cubicBezTo>
                <a:lnTo>
                  <a:pt x="258" y="165"/>
                </a:lnTo>
                <a:cubicBezTo>
                  <a:pt x="258" y="165"/>
                  <a:pt x="116" y="323"/>
                  <a:pt x="58" y="379"/>
                </a:cubicBezTo>
                <a:lnTo>
                  <a:pt x="58" y="379"/>
                </a:lnTo>
                <a:cubicBezTo>
                  <a:pt x="0" y="436"/>
                  <a:pt x="11" y="517"/>
                  <a:pt x="66" y="542"/>
                </a:cubicBezTo>
                <a:lnTo>
                  <a:pt x="66" y="542"/>
                </a:lnTo>
                <a:cubicBezTo>
                  <a:pt x="120" y="566"/>
                  <a:pt x="24" y="633"/>
                  <a:pt x="45" y="685"/>
                </a:cubicBezTo>
                <a:lnTo>
                  <a:pt x="45" y="685"/>
                </a:lnTo>
                <a:cubicBezTo>
                  <a:pt x="66" y="737"/>
                  <a:pt x="185" y="727"/>
                  <a:pt x="179" y="823"/>
                </a:cubicBezTo>
                <a:lnTo>
                  <a:pt x="179" y="823"/>
                </a:lnTo>
                <a:cubicBezTo>
                  <a:pt x="173" y="921"/>
                  <a:pt x="265" y="873"/>
                  <a:pt x="277" y="958"/>
                </a:cubicBezTo>
                <a:lnTo>
                  <a:pt x="277" y="958"/>
                </a:lnTo>
                <a:cubicBezTo>
                  <a:pt x="277" y="958"/>
                  <a:pt x="259" y="863"/>
                  <a:pt x="274" y="830"/>
                </a:cubicBezTo>
                <a:lnTo>
                  <a:pt x="274" y="830"/>
                </a:lnTo>
                <a:cubicBezTo>
                  <a:pt x="289" y="797"/>
                  <a:pt x="293" y="740"/>
                  <a:pt x="228" y="686"/>
                </a:cubicBezTo>
                <a:lnTo>
                  <a:pt x="228" y="686"/>
                </a:lnTo>
                <a:cubicBezTo>
                  <a:pt x="162" y="633"/>
                  <a:pt x="230" y="614"/>
                  <a:pt x="217" y="529"/>
                </a:cubicBezTo>
                <a:lnTo>
                  <a:pt x="217" y="529"/>
                </a:lnTo>
                <a:cubicBezTo>
                  <a:pt x="205" y="445"/>
                  <a:pt x="166" y="411"/>
                  <a:pt x="253" y="369"/>
                </a:cubicBezTo>
                <a:lnTo>
                  <a:pt x="253" y="369"/>
                </a:lnTo>
                <a:cubicBezTo>
                  <a:pt x="340" y="327"/>
                  <a:pt x="376" y="140"/>
                  <a:pt x="376" y="14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8" name="Freeform 307">
            <a:extLst>
              <a:ext uri="{FF2B5EF4-FFF2-40B4-BE49-F238E27FC236}">
                <a16:creationId xmlns:a16="http://schemas.microsoft.com/office/drawing/2014/main" id="{C83E6539-F499-2A48-9ADE-F06030CB2DBB}"/>
              </a:ext>
            </a:extLst>
          </p:cNvPr>
          <p:cNvSpPr>
            <a:spLocks noChangeArrowheads="1"/>
          </p:cNvSpPr>
          <p:nvPr/>
        </p:nvSpPr>
        <p:spPr bwMode="auto">
          <a:xfrm>
            <a:off x="7095734" y="1110937"/>
            <a:ext cx="326837" cy="249935"/>
          </a:xfrm>
          <a:custGeom>
            <a:avLst/>
            <a:gdLst>
              <a:gd name="T0" fmla="*/ 487 w 524"/>
              <a:gd name="T1" fmla="*/ 95 h 403"/>
              <a:gd name="T2" fmla="*/ 487 w 524"/>
              <a:gd name="T3" fmla="*/ 95 h 403"/>
              <a:gd name="T4" fmla="*/ 329 w 524"/>
              <a:gd name="T5" fmla="*/ 343 h 403"/>
              <a:gd name="T6" fmla="*/ 329 w 524"/>
              <a:gd name="T7" fmla="*/ 343 h 403"/>
              <a:gd name="T8" fmla="*/ 37 w 524"/>
              <a:gd name="T9" fmla="*/ 306 h 403"/>
              <a:gd name="T10" fmla="*/ 37 w 524"/>
              <a:gd name="T11" fmla="*/ 306 h 403"/>
              <a:gd name="T12" fmla="*/ 195 w 524"/>
              <a:gd name="T13" fmla="*/ 58 h 403"/>
              <a:gd name="T14" fmla="*/ 195 w 524"/>
              <a:gd name="T15" fmla="*/ 58 h 403"/>
              <a:gd name="T16" fmla="*/ 487 w 524"/>
              <a:gd name="T17" fmla="*/ 9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403">
                <a:moveTo>
                  <a:pt x="487" y="95"/>
                </a:moveTo>
                <a:lnTo>
                  <a:pt x="487" y="95"/>
                </a:lnTo>
                <a:cubicBezTo>
                  <a:pt x="523" y="174"/>
                  <a:pt x="453" y="285"/>
                  <a:pt x="329" y="343"/>
                </a:cubicBezTo>
                <a:lnTo>
                  <a:pt x="329" y="343"/>
                </a:lnTo>
                <a:cubicBezTo>
                  <a:pt x="205" y="402"/>
                  <a:pt x="74" y="385"/>
                  <a:pt x="37" y="306"/>
                </a:cubicBezTo>
                <a:lnTo>
                  <a:pt x="37" y="306"/>
                </a:lnTo>
                <a:cubicBezTo>
                  <a:pt x="0" y="228"/>
                  <a:pt x="71" y="117"/>
                  <a:pt x="195" y="58"/>
                </a:cubicBezTo>
                <a:lnTo>
                  <a:pt x="195" y="58"/>
                </a:lnTo>
                <a:cubicBezTo>
                  <a:pt x="319" y="0"/>
                  <a:pt x="449" y="16"/>
                  <a:pt x="487" y="9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9" name="Freeform 308">
            <a:extLst>
              <a:ext uri="{FF2B5EF4-FFF2-40B4-BE49-F238E27FC236}">
                <a16:creationId xmlns:a16="http://schemas.microsoft.com/office/drawing/2014/main" id="{4E49B0BC-708C-A24D-8689-7497EF4A67F6}"/>
              </a:ext>
            </a:extLst>
          </p:cNvPr>
          <p:cNvSpPr>
            <a:spLocks noChangeArrowheads="1"/>
          </p:cNvSpPr>
          <p:nvPr/>
        </p:nvSpPr>
        <p:spPr bwMode="auto">
          <a:xfrm>
            <a:off x="6928197" y="1885455"/>
            <a:ext cx="936564" cy="417472"/>
          </a:xfrm>
          <a:custGeom>
            <a:avLst/>
            <a:gdLst>
              <a:gd name="T0" fmla="*/ 1501 w 1502"/>
              <a:gd name="T1" fmla="*/ 668 h 669"/>
              <a:gd name="T2" fmla="*/ 0 w 1502"/>
              <a:gd name="T3" fmla="*/ 668 h 669"/>
              <a:gd name="T4" fmla="*/ 0 w 1502"/>
              <a:gd name="T5" fmla="*/ 534 h 669"/>
              <a:gd name="T6" fmla="*/ 0 w 1502"/>
              <a:gd name="T7" fmla="*/ 534 h 669"/>
              <a:gd name="T8" fmla="*/ 63 w 1502"/>
              <a:gd name="T9" fmla="*/ 309 h 669"/>
              <a:gd name="T10" fmla="*/ 63 w 1502"/>
              <a:gd name="T11" fmla="*/ 309 h 669"/>
              <a:gd name="T12" fmla="*/ 733 w 1502"/>
              <a:gd name="T13" fmla="*/ 0 h 669"/>
              <a:gd name="T14" fmla="*/ 733 w 1502"/>
              <a:gd name="T15" fmla="*/ 0 h 669"/>
              <a:gd name="T16" fmla="*/ 1312 w 1502"/>
              <a:gd name="T17" fmla="*/ 137 h 669"/>
              <a:gd name="T18" fmla="*/ 1312 w 1502"/>
              <a:gd name="T19" fmla="*/ 137 h 669"/>
              <a:gd name="T20" fmla="*/ 1392 w 1502"/>
              <a:gd name="T21" fmla="*/ 299 h 669"/>
              <a:gd name="T22" fmla="*/ 1392 w 1502"/>
              <a:gd name="T23" fmla="*/ 299 h 669"/>
              <a:gd name="T24" fmla="*/ 1501 w 1502"/>
              <a:gd name="T25" fmla="*/ 66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2" h="669">
                <a:moveTo>
                  <a:pt x="1501" y="668"/>
                </a:moveTo>
                <a:lnTo>
                  <a:pt x="0" y="668"/>
                </a:lnTo>
                <a:lnTo>
                  <a:pt x="0" y="534"/>
                </a:lnTo>
                <a:lnTo>
                  <a:pt x="0" y="534"/>
                </a:lnTo>
                <a:cubicBezTo>
                  <a:pt x="17" y="450"/>
                  <a:pt x="39" y="354"/>
                  <a:pt x="63" y="309"/>
                </a:cubicBezTo>
                <a:lnTo>
                  <a:pt x="63" y="309"/>
                </a:lnTo>
                <a:cubicBezTo>
                  <a:pt x="111" y="219"/>
                  <a:pt x="575" y="77"/>
                  <a:pt x="733" y="0"/>
                </a:cubicBezTo>
                <a:lnTo>
                  <a:pt x="733" y="0"/>
                </a:lnTo>
                <a:cubicBezTo>
                  <a:pt x="733" y="0"/>
                  <a:pt x="1110" y="87"/>
                  <a:pt x="1312" y="137"/>
                </a:cubicBezTo>
                <a:lnTo>
                  <a:pt x="1312" y="137"/>
                </a:lnTo>
                <a:cubicBezTo>
                  <a:pt x="1312" y="137"/>
                  <a:pt x="1346" y="140"/>
                  <a:pt x="1392" y="299"/>
                </a:cubicBezTo>
                <a:lnTo>
                  <a:pt x="1392" y="299"/>
                </a:lnTo>
                <a:cubicBezTo>
                  <a:pt x="1431" y="433"/>
                  <a:pt x="1486" y="614"/>
                  <a:pt x="1501" y="668"/>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0" name="Freeform 309">
            <a:extLst>
              <a:ext uri="{FF2B5EF4-FFF2-40B4-BE49-F238E27FC236}">
                <a16:creationId xmlns:a16="http://schemas.microsoft.com/office/drawing/2014/main" id="{C20E1D41-0689-0B43-B180-AA0DAB62964B}"/>
              </a:ext>
            </a:extLst>
          </p:cNvPr>
          <p:cNvSpPr>
            <a:spLocks noChangeArrowheads="1"/>
          </p:cNvSpPr>
          <p:nvPr/>
        </p:nvSpPr>
        <p:spPr bwMode="auto">
          <a:xfrm>
            <a:off x="7433556" y="1586084"/>
            <a:ext cx="21972" cy="30211"/>
          </a:xfrm>
          <a:custGeom>
            <a:avLst/>
            <a:gdLst>
              <a:gd name="T0" fmla="*/ 33 w 34"/>
              <a:gd name="T1" fmla="*/ 24 h 50"/>
              <a:gd name="T2" fmla="*/ 33 w 34"/>
              <a:gd name="T3" fmla="*/ 24 h 50"/>
              <a:gd name="T4" fmla="*/ 17 w 34"/>
              <a:gd name="T5" fmla="*/ 49 h 50"/>
              <a:gd name="T6" fmla="*/ 17 w 34"/>
              <a:gd name="T7" fmla="*/ 49 h 50"/>
              <a:gd name="T8" fmla="*/ 0 w 34"/>
              <a:gd name="T9" fmla="*/ 24 h 50"/>
              <a:gd name="T10" fmla="*/ 0 w 34"/>
              <a:gd name="T11" fmla="*/ 24 h 50"/>
              <a:gd name="T12" fmla="*/ 17 w 34"/>
              <a:gd name="T13" fmla="*/ 0 h 50"/>
              <a:gd name="T14" fmla="*/ 17 w 34"/>
              <a:gd name="T15" fmla="*/ 0 h 50"/>
              <a:gd name="T16" fmla="*/ 33 w 34"/>
              <a:gd name="T1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0">
                <a:moveTo>
                  <a:pt x="33" y="24"/>
                </a:moveTo>
                <a:lnTo>
                  <a:pt x="33" y="24"/>
                </a:lnTo>
                <a:cubicBezTo>
                  <a:pt x="33" y="38"/>
                  <a:pt x="26" y="49"/>
                  <a:pt x="17" y="49"/>
                </a:cubicBezTo>
                <a:lnTo>
                  <a:pt x="17" y="49"/>
                </a:lnTo>
                <a:cubicBezTo>
                  <a:pt x="8" y="49"/>
                  <a:pt x="0" y="38"/>
                  <a:pt x="0" y="24"/>
                </a:cubicBezTo>
                <a:lnTo>
                  <a:pt x="0" y="24"/>
                </a:lnTo>
                <a:cubicBezTo>
                  <a:pt x="0" y="11"/>
                  <a:pt x="8" y="0"/>
                  <a:pt x="17" y="0"/>
                </a:cubicBezTo>
                <a:lnTo>
                  <a:pt x="17" y="0"/>
                </a:lnTo>
                <a:cubicBezTo>
                  <a:pt x="26" y="0"/>
                  <a:pt x="33" y="11"/>
                  <a:pt x="33" y="2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1" name="Freeform 310">
            <a:extLst>
              <a:ext uri="{FF2B5EF4-FFF2-40B4-BE49-F238E27FC236}">
                <a16:creationId xmlns:a16="http://schemas.microsoft.com/office/drawing/2014/main" id="{A51C8916-4134-7841-A3B2-5F600E6B0672}"/>
              </a:ext>
            </a:extLst>
          </p:cNvPr>
          <p:cNvSpPr>
            <a:spLocks noChangeArrowheads="1"/>
          </p:cNvSpPr>
          <p:nvPr/>
        </p:nvSpPr>
        <p:spPr bwMode="auto">
          <a:xfrm>
            <a:off x="7263271" y="1597070"/>
            <a:ext cx="21972" cy="30211"/>
          </a:xfrm>
          <a:custGeom>
            <a:avLst/>
            <a:gdLst>
              <a:gd name="T0" fmla="*/ 33 w 34"/>
              <a:gd name="T1" fmla="*/ 25 h 50"/>
              <a:gd name="T2" fmla="*/ 33 w 34"/>
              <a:gd name="T3" fmla="*/ 25 h 50"/>
              <a:gd name="T4" fmla="*/ 16 w 34"/>
              <a:gd name="T5" fmla="*/ 49 h 50"/>
              <a:gd name="T6" fmla="*/ 16 w 34"/>
              <a:gd name="T7" fmla="*/ 49 h 50"/>
              <a:gd name="T8" fmla="*/ 0 w 34"/>
              <a:gd name="T9" fmla="*/ 25 h 50"/>
              <a:gd name="T10" fmla="*/ 0 w 34"/>
              <a:gd name="T11" fmla="*/ 25 h 50"/>
              <a:gd name="T12" fmla="*/ 16 w 34"/>
              <a:gd name="T13" fmla="*/ 0 h 50"/>
              <a:gd name="T14" fmla="*/ 16 w 34"/>
              <a:gd name="T15" fmla="*/ 0 h 50"/>
              <a:gd name="T16" fmla="*/ 33 w 34"/>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0">
                <a:moveTo>
                  <a:pt x="33" y="25"/>
                </a:moveTo>
                <a:lnTo>
                  <a:pt x="33" y="25"/>
                </a:lnTo>
                <a:cubicBezTo>
                  <a:pt x="33" y="38"/>
                  <a:pt x="25" y="49"/>
                  <a:pt x="16" y="49"/>
                </a:cubicBezTo>
                <a:lnTo>
                  <a:pt x="16" y="49"/>
                </a:lnTo>
                <a:cubicBezTo>
                  <a:pt x="7" y="49"/>
                  <a:pt x="0" y="38"/>
                  <a:pt x="0" y="25"/>
                </a:cubicBezTo>
                <a:lnTo>
                  <a:pt x="0" y="25"/>
                </a:lnTo>
                <a:cubicBezTo>
                  <a:pt x="0" y="11"/>
                  <a:pt x="7" y="0"/>
                  <a:pt x="16" y="0"/>
                </a:cubicBezTo>
                <a:lnTo>
                  <a:pt x="16" y="0"/>
                </a:lnTo>
                <a:cubicBezTo>
                  <a:pt x="25" y="0"/>
                  <a:pt x="33" y="11"/>
                  <a:pt x="33" y="2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2" name="Freeform 311">
            <a:extLst>
              <a:ext uri="{FF2B5EF4-FFF2-40B4-BE49-F238E27FC236}">
                <a16:creationId xmlns:a16="http://schemas.microsoft.com/office/drawing/2014/main" id="{A608C121-67C6-C249-984A-EE93FAE99888}"/>
              </a:ext>
            </a:extLst>
          </p:cNvPr>
          <p:cNvSpPr>
            <a:spLocks noChangeArrowheads="1"/>
          </p:cNvSpPr>
          <p:nvPr/>
        </p:nvSpPr>
        <p:spPr bwMode="auto">
          <a:xfrm>
            <a:off x="7680743" y="1176852"/>
            <a:ext cx="162044" cy="307611"/>
          </a:xfrm>
          <a:custGeom>
            <a:avLst/>
            <a:gdLst>
              <a:gd name="T0" fmla="*/ 63 w 258"/>
              <a:gd name="T1" fmla="*/ 442 h 494"/>
              <a:gd name="T2" fmla="*/ 67 w 258"/>
              <a:gd name="T3" fmla="*/ 423 h 494"/>
              <a:gd name="T4" fmla="*/ 77 w 258"/>
              <a:gd name="T5" fmla="*/ 407 h 494"/>
              <a:gd name="T6" fmla="*/ 93 w 258"/>
              <a:gd name="T7" fmla="*/ 396 h 494"/>
              <a:gd name="T8" fmla="*/ 113 w 258"/>
              <a:gd name="T9" fmla="*/ 392 h 494"/>
              <a:gd name="T10" fmla="*/ 133 w 258"/>
              <a:gd name="T11" fmla="*/ 396 h 494"/>
              <a:gd name="T12" fmla="*/ 150 w 258"/>
              <a:gd name="T13" fmla="*/ 407 h 494"/>
              <a:gd name="T14" fmla="*/ 160 w 258"/>
              <a:gd name="T15" fmla="*/ 423 h 494"/>
              <a:gd name="T16" fmla="*/ 164 w 258"/>
              <a:gd name="T17" fmla="*/ 442 h 494"/>
              <a:gd name="T18" fmla="*/ 160 w 258"/>
              <a:gd name="T19" fmla="*/ 462 h 494"/>
              <a:gd name="T20" fmla="*/ 150 w 258"/>
              <a:gd name="T21" fmla="*/ 478 h 494"/>
              <a:gd name="T22" fmla="*/ 133 w 258"/>
              <a:gd name="T23" fmla="*/ 489 h 494"/>
              <a:gd name="T24" fmla="*/ 113 w 258"/>
              <a:gd name="T25" fmla="*/ 493 h 494"/>
              <a:gd name="T26" fmla="*/ 93 w 258"/>
              <a:gd name="T27" fmla="*/ 489 h 494"/>
              <a:gd name="T28" fmla="*/ 77 w 258"/>
              <a:gd name="T29" fmla="*/ 478 h 494"/>
              <a:gd name="T30" fmla="*/ 67 w 258"/>
              <a:gd name="T31" fmla="*/ 462 h 494"/>
              <a:gd name="T32" fmla="*/ 0 w 258"/>
              <a:gd name="T33" fmla="*/ 49 h 494"/>
              <a:gd name="T34" fmla="*/ 25 w 258"/>
              <a:gd name="T35" fmla="*/ 30 h 494"/>
              <a:gd name="T36" fmla="*/ 54 w 258"/>
              <a:gd name="T37" fmla="*/ 14 h 494"/>
              <a:gd name="T38" fmla="*/ 88 w 258"/>
              <a:gd name="T39" fmla="*/ 3 h 494"/>
              <a:gd name="T40" fmla="*/ 128 w 258"/>
              <a:gd name="T41" fmla="*/ 0 h 494"/>
              <a:gd name="T42" fmla="*/ 181 w 258"/>
              <a:gd name="T43" fmla="*/ 7 h 494"/>
              <a:gd name="T44" fmla="*/ 222 w 258"/>
              <a:gd name="T45" fmla="*/ 30 h 494"/>
              <a:gd name="T46" fmla="*/ 248 w 258"/>
              <a:gd name="T47" fmla="*/ 66 h 494"/>
              <a:gd name="T48" fmla="*/ 257 w 258"/>
              <a:gd name="T49" fmla="*/ 114 h 494"/>
              <a:gd name="T50" fmla="*/ 250 w 258"/>
              <a:gd name="T51" fmla="*/ 157 h 494"/>
              <a:gd name="T52" fmla="*/ 232 w 258"/>
              <a:gd name="T53" fmla="*/ 189 h 494"/>
              <a:gd name="T54" fmla="*/ 208 w 258"/>
              <a:gd name="T55" fmla="*/ 213 h 494"/>
              <a:gd name="T56" fmla="*/ 182 w 258"/>
              <a:gd name="T57" fmla="*/ 232 h 494"/>
              <a:gd name="T58" fmla="*/ 162 w 258"/>
              <a:gd name="T59" fmla="*/ 250 h 494"/>
              <a:gd name="T60" fmla="*/ 152 w 258"/>
              <a:gd name="T61" fmla="*/ 269 h 494"/>
              <a:gd name="T62" fmla="*/ 88 w 258"/>
              <a:gd name="T63" fmla="*/ 318 h 494"/>
              <a:gd name="T64" fmla="*/ 82 w 258"/>
              <a:gd name="T65" fmla="*/ 263 h 494"/>
              <a:gd name="T66" fmla="*/ 87 w 258"/>
              <a:gd name="T67" fmla="*/ 236 h 494"/>
              <a:gd name="T68" fmla="*/ 104 w 258"/>
              <a:gd name="T69" fmla="*/ 214 h 494"/>
              <a:gd name="T70" fmla="*/ 128 w 258"/>
              <a:gd name="T71" fmla="*/ 195 h 494"/>
              <a:gd name="T72" fmla="*/ 153 w 258"/>
              <a:gd name="T73" fmla="*/ 174 h 494"/>
              <a:gd name="T74" fmla="*/ 173 w 258"/>
              <a:gd name="T75" fmla="*/ 150 h 494"/>
              <a:gd name="T76" fmla="*/ 181 w 258"/>
              <a:gd name="T77" fmla="*/ 118 h 494"/>
              <a:gd name="T78" fmla="*/ 176 w 258"/>
              <a:gd name="T79" fmla="*/ 96 h 494"/>
              <a:gd name="T80" fmla="*/ 164 w 258"/>
              <a:gd name="T81" fmla="*/ 80 h 494"/>
              <a:gd name="T82" fmla="*/ 145 w 258"/>
              <a:gd name="T83" fmla="*/ 69 h 494"/>
              <a:gd name="T84" fmla="*/ 120 w 258"/>
              <a:gd name="T85" fmla="*/ 66 h 494"/>
              <a:gd name="T86" fmla="*/ 88 w 258"/>
              <a:gd name="T87" fmla="*/ 70 h 494"/>
              <a:gd name="T88" fmla="*/ 66 w 258"/>
              <a:gd name="T89" fmla="*/ 80 h 494"/>
              <a:gd name="T90" fmla="*/ 50 w 258"/>
              <a:gd name="T91" fmla="*/ 89 h 494"/>
              <a:gd name="T92" fmla="*/ 39 w 258"/>
              <a:gd name="T93" fmla="*/ 93 h 494"/>
              <a:gd name="T94" fmla="*/ 0 w 258"/>
              <a:gd name="T95" fmla="*/ 4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8" h="494">
                <a:moveTo>
                  <a:pt x="63" y="442"/>
                </a:moveTo>
                <a:lnTo>
                  <a:pt x="63" y="442"/>
                </a:lnTo>
                <a:cubicBezTo>
                  <a:pt x="63" y="436"/>
                  <a:pt x="64" y="429"/>
                  <a:pt x="67" y="423"/>
                </a:cubicBezTo>
                <a:lnTo>
                  <a:pt x="67" y="423"/>
                </a:lnTo>
                <a:cubicBezTo>
                  <a:pt x="70" y="417"/>
                  <a:pt x="73" y="411"/>
                  <a:pt x="77" y="407"/>
                </a:cubicBezTo>
                <a:lnTo>
                  <a:pt x="77" y="407"/>
                </a:lnTo>
                <a:cubicBezTo>
                  <a:pt x="82" y="402"/>
                  <a:pt x="87" y="398"/>
                  <a:pt x="93" y="396"/>
                </a:cubicBezTo>
                <a:lnTo>
                  <a:pt x="93" y="396"/>
                </a:lnTo>
                <a:cubicBezTo>
                  <a:pt x="99" y="393"/>
                  <a:pt x="106" y="392"/>
                  <a:pt x="113" y="392"/>
                </a:cubicBezTo>
                <a:lnTo>
                  <a:pt x="113" y="392"/>
                </a:lnTo>
                <a:cubicBezTo>
                  <a:pt x="120" y="392"/>
                  <a:pt x="127" y="393"/>
                  <a:pt x="133" y="396"/>
                </a:cubicBezTo>
                <a:lnTo>
                  <a:pt x="133" y="396"/>
                </a:lnTo>
                <a:cubicBezTo>
                  <a:pt x="139" y="398"/>
                  <a:pt x="145" y="402"/>
                  <a:pt x="150" y="407"/>
                </a:cubicBezTo>
                <a:lnTo>
                  <a:pt x="150" y="407"/>
                </a:lnTo>
                <a:cubicBezTo>
                  <a:pt x="154" y="411"/>
                  <a:pt x="157" y="417"/>
                  <a:pt x="160" y="423"/>
                </a:cubicBezTo>
                <a:lnTo>
                  <a:pt x="160" y="423"/>
                </a:lnTo>
                <a:cubicBezTo>
                  <a:pt x="163" y="429"/>
                  <a:pt x="164" y="436"/>
                  <a:pt x="164" y="442"/>
                </a:cubicBezTo>
                <a:lnTo>
                  <a:pt x="164" y="442"/>
                </a:lnTo>
                <a:cubicBezTo>
                  <a:pt x="164" y="450"/>
                  <a:pt x="163" y="456"/>
                  <a:pt x="160" y="462"/>
                </a:cubicBezTo>
                <a:lnTo>
                  <a:pt x="160" y="462"/>
                </a:lnTo>
                <a:cubicBezTo>
                  <a:pt x="157" y="468"/>
                  <a:pt x="154" y="474"/>
                  <a:pt x="150" y="478"/>
                </a:cubicBezTo>
                <a:lnTo>
                  <a:pt x="150" y="478"/>
                </a:lnTo>
                <a:cubicBezTo>
                  <a:pt x="145" y="483"/>
                  <a:pt x="139" y="486"/>
                  <a:pt x="133" y="489"/>
                </a:cubicBezTo>
                <a:lnTo>
                  <a:pt x="133" y="489"/>
                </a:lnTo>
                <a:cubicBezTo>
                  <a:pt x="127" y="491"/>
                  <a:pt x="120" y="493"/>
                  <a:pt x="113" y="493"/>
                </a:cubicBezTo>
                <a:lnTo>
                  <a:pt x="113" y="493"/>
                </a:lnTo>
                <a:cubicBezTo>
                  <a:pt x="106" y="493"/>
                  <a:pt x="99" y="491"/>
                  <a:pt x="93" y="489"/>
                </a:cubicBezTo>
                <a:lnTo>
                  <a:pt x="93" y="489"/>
                </a:lnTo>
                <a:cubicBezTo>
                  <a:pt x="87" y="486"/>
                  <a:pt x="82" y="483"/>
                  <a:pt x="77" y="478"/>
                </a:cubicBezTo>
                <a:lnTo>
                  <a:pt x="77" y="478"/>
                </a:lnTo>
                <a:cubicBezTo>
                  <a:pt x="73" y="474"/>
                  <a:pt x="70" y="468"/>
                  <a:pt x="67" y="462"/>
                </a:cubicBezTo>
                <a:lnTo>
                  <a:pt x="67" y="462"/>
                </a:lnTo>
                <a:cubicBezTo>
                  <a:pt x="64" y="456"/>
                  <a:pt x="63" y="450"/>
                  <a:pt x="63" y="442"/>
                </a:cubicBezTo>
                <a:close/>
                <a:moveTo>
                  <a:pt x="0" y="49"/>
                </a:moveTo>
                <a:lnTo>
                  <a:pt x="0" y="49"/>
                </a:lnTo>
                <a:cubicBezTo>
                  <a:pt x="7" y="42"/>
                  <a:pt x="15" y="36"/>
                  <a:pt x="25" y="30"/>
                </a:cubicBezTo>
                <a:lnTo>
                  <a:pt x="25" y="30"/>
                </a:lnTo>
                <a:cubicBezTo>
                  <a:pt x="34" y="24"/>
                  <a:pt x="43" y="18"/>
                  <a:pt x="54" y="14"/>
                </a:cubicBezTo>
                <a:lnTo>
                  <a:pt x="54" y="14"/>
                </a:lnTo>
                <a:cubicBezTo>
                  <a:pt x="65" y="9"/>
                  <a:pt x="76" y="6"/>
                  <a:pt x="88" y="3"/>
                </a:cubicBezTo>
                <a:lnTo>
                  <a:pt x="88" y="3"/>
                </a:lnTo>
                <a:cubicBezTo>
                  <a:pt x="100" y="1"/>
                  <a:pt x="113" y="0"/>
                  <a:pt x="128" y="0"/>
                </a:cubicBezTo>
                <a:lnTo>
                  <a:pt x="128" y="0"/>
                </a:lnTo>
                <a:cubicBezTo>
                  <a:pt x="147" y="0"/>
                  <a:pt x="165" y="2"/>
                  <a:pt x="181" y="7"/>
                </a:cubicBezTo>
                <a:lnTo>
                  <a:pt x="181" y="7"/>
                </a:lnTo>
                <a:cubicBezTo>
                  <a:pt x="197" y="13"/>
                  <a:pt x="210" y="20"/>
                  <a:pt x="222" y="30"/>
                </a:cubicBezTo>
                <a:lnTo>
                  <a:pt x="222" y="30"/>
                </a:lnTo>
                <a:cubicBezTo>
                  <a:pt x="233" y="40"/>
                  <a:pt x="242" y="52"/>
                  <a:pt x="248" y="66"/>
                </a:cubicBezTo>
                <a:lnTo>
                  <a:pt x="248" y="66"/>
                </a:lnTo>
                <a:cubicBezTo>
                  <a:pt x="254" y="80"/>
                  <a:pt x="257" y="96"/>
                  <a:pt x="257" y="114"/>
                </a:cubicBezTo>
                <a:lnTo>
                  <a:pt x="257" y="114"/>
                </a:lnTo>
                <a:cubicBezTo>
                  <a:pt x="257" y="131"/>
                  <a:pt x="255" y="145"/>
                  <a:pt x="250" y="157"/>
                </a:cubicBezTo>
                <a:lnTo>
                  <a:pt x="250" y="157"/>
                </a:lnTo>
                <a:cubicBezTo>
                  <a:pt x="245" y="170"/>
                  <a:pt x="239" y="181"/>
                  <a:pt x="232" y="189"/>
                </a:cubicBezTo>
                <a:lnTo>
                  <a:pt x="232" y="189"/>
                </a:lnTo>
                <a:cubicBezTo>
                  <a:pt x="224" y="198"/>
                  <a:pt x="216" y="206"/>
                  <a:pt x="208" y="213"/>
                </a:cubicBezTo>
                <a:lnTo>
                  <a:pt x="208" y="213"/>
                </a:lnTo>
                <a:cubicBezTo>
                  <a:pt x="198" y="220"/>
                  <a:pt x="191" y="226"/>
                  <a:pt x="182" y="232"/>
                </a:cubicBezTo>
                <a:lnTo>
                  <a:pt x="182" y="232"/>
                </a:lnTo>
                <a:cubicBezTo>
                  <a:pt x="175" y="238"/>
                  <a:pt x="168" y="244"/>
                  <a:pt x="162" y="250"/>
                </a:cubicBezTo>
                <a:lnTo>
                  <a:pt x="162" y="250"/>
                </a:lnTo>
                <a:cubicBezTo>
                  <a:pt x="157" y="255"/>
                  <a:pt x="153" y="261"/>
                  <a:pt x="152" y="269"/>
                </a:cubicBezTo>
                <a:lnTo>
                  <a:pt x="145" y="318"/>
                </a:lnTo>
                <a:lnTo>
                  <a:pt x="88" y="318"/>
                </a:lnTo>
                <a:lnTo>
                  <a:pt x="82" y="263"/>
                </a:lnTo>
                <a:lnTo>
                  <a:pt x="82" y="263"/>
                </a:lnTo>
                <a:cubicBezTo>
                  <a:pt x="81" y="253"/>
                  <a:pt x="82" y="244"/>
                  <a:pt x="87" y="236"/>
                </a:cubicBezTo>
                <a:lnTo>
                  <a:pt x="87" y="236"/>
                </a:lnTo>
                <a:cubicBezTo>
                  <a:pt x="91" y="228"/>
                  <a:pt x="97" y="220"/>
                  <a:pt x="104" y="214"/>
                </a:cubicBezTo>
                <a:lnTo>
                  <a:pt x="104" y="214"/>
                </a:lnTo>
                <a:cubicBezTo>
                  <a:pt x="112" y="207"/>
                  <a:pt x="119" y="201"/>
                  <a:pt x="128" y="195"/>
                </a:cubicBezTo>
                <a:lnTo>
                  <a:pt x="128" y="195"/>
                </a:lnTo>
                <a:cubicBezTo>
                  <a:pt x="137" y="189"/>
                  <a:pt x="146" y="182"/>
                  <a:pt x="153" y="174"/>
                </a:cubicBezTo>
                <a:lnTo>
                  <a:pt x="153" y="174"/>
                </a:lnTo>
                <a:cubicBezTo>
                  <a:pt x="161" y="167"/>
                  <a:pt x="168" y="159"/>
                  <a:pt x="173" y="150"/>
                </a:cubicBezTo>
                <a:lnTo>
                  <a:pt x="173" y="150"/>
                </a:lnTo>
                <a:cubicBezTo>
                  <a:pt x="178" y="142"/>
                  <a:pt x="181" y="131"/>
                  <a:pt x="181" y="118"/>
                </a:cubicBezTo>
                <a:lnTo>
                  <a:pt x="181" y="118"/>
                </a:lnTo>
                <a:cubicBezTo>
                  <a:pt x="181" y="110"/>
                  <a:pt x="180" y="103"/>
                  <a:pt x="176" y="96"/>
                </a:cubicBezTo>
                <a:lnTo>
                  <a:pt x="176" y="96"/>
                </a:lnTo>
                <a:cubicBezTo>
                  <a:pt x="173" y="90"/>
                  <a:pt x="169" y="85"/>
                  <a:pt x="164" y="80"/>
                </a:cubicBezTo>
                <a:lnTo>
                  <a:pt x="164" y="80"/>
                </a:lnTo>
                <a:cubicBezTo>
                  <a:pt x="159" y="75"/>
                  <a:pt x="152" y="72"/>
                  <a:pt x="145" y="69"/>
                </a:cubicBezTo>
                <a:lnTo>
                  <a:pt x="145" y="69"/>
                </a:lnTo>
                <a:cubicBezTo>
                  <a:pt x="137" y="67"/>
                  <a:pt x="129" y="66"/>
                  <a:pt x="120" y="66"/>
                </a:cubicBezTo>
                <a:lnTo>
                  <a:pt x="120" y="66"/>
                </a:lnTo>
                <a:cubicBezTo>
                  <a:pt x="108" y="66"/>
                  <a:pt x="97" y="68"/>
                  <a:pt x="88" y="70"/>
                </a:cubicBezTo>
                <a:lnTo>
                  <a:pt x="88" y="70"/>
                </a:lnTo>
                <a:cubicBezTo>
                  <a:pt x="79" y="73"/>
                  <a:pt x="72" y="76"/>
                  <a:pt x="66" y="80"/>
                </a:cubicBezTo>
                <a:lnTo>
                  <a:pt x="66" y="80"/>
                </a:lnTo>
                <a:cubicBezTo>
                  <a:pt x="60" y="83"/>
                  <a:pt x="54" y="86"/>
                  <a:pt x="50" y="89"/>
                </a:cubicBezTo>
                <a:lnTo>
                  <a:pt x="50" y="89"/>
                </a:lnTo>
                <a:cubicBezTo>
                  <a:pt x="46" y="91"/>
                  <a:pt x="42" y="93"/>
                  <a:pt x="39" y="93"/>
                </a:cubicBezTo>
                <a:lnTo>
                  <a:pt x="39" y="93"/>
                </a:lnTo>
                <a:cubicBezTo>
                  <a:pt x="31" y="93"/>
                  <a:pt x="25" y="90"/>
                  <a:pt x="22" y="83"/>
                </a:cubicBezTo>
                <a:lnTo>
                  <a:pt x="0" y="49"/>
                </a:lnTo>
                <a:close/>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3" name="Freeform 312">
            <a:extLst>
              <a:ext uri="{FF2B5EF4-FFF2-40B4-BE49-F238E27FC236}">
                <a16:creationId xmlns:a16="http://schemas.microsoft.com/office/drawing/2014/main" id="{3C9D4F58-6B7C-5941-9641-D1923D8D3831}"/>
              </a:ext>
            </a:extLst>
          </p:cNvPr>
          <p:cNvSpPr>
            <a:spLocks noChangeArrowheads="1"/>
          </p:cNvSpPr>
          <p:nvPr/>
        </p:nvSpPr>
        <p:spPr bwMode="auto">
          <a:xfrm>
            <a:off x="7502220" y="1825033"/>
            <a:ext cx="335076" cy="477895"/>
          </a:xfrm>
          <a:custGeom>
            <a:avLst/>
            <a:gdLst>
              <a:gd name="T0" fmla="*/ 255 w 536"/>
              <a:gd name="T1" fmla="*/ 767 h 768"/>
              <a:gd name="T2" fmla="*/ 255 w 536"/>
              <a:gd name="T3" fmla="*/ 767 h 768"/>
              <a:gd name="T4" fmla="*/ 297 w 536"/>
              <a:gd name="T5" fmla="*/ 591 h 768"/>
              <a:gd name="T6" fmla="*/ 297 w 536"/>
              <a:gd name="T7" fmla="*/ 591 h 768"/>
              <a:gd name="T8" fmla="*/ 468 w 536"/>
              <a:gd name="T9" fmla="*/ 433 h 768"/>
              <a:gd name="T10" fmla="*/ 468 w 536"/>
              <a:gd name="T11" fmla="*/ 433 h 768"/>
              <a:gd name="T12" fmla="*/ 524 w 536"/>
              <a:gd name="T13" fmla="*/ 276 h 768"/>
              <a:gd name="T14" fmla="*/ 524 w 536"/>
              <a:gd name="T15" fmla="*/ 276 h 768"/>
              <a:gd name="T16" fmla="*/ 479 w 536"/>
              <a:gd name="T17" fmla="*/ 285 h 768"/>
              <a:gd name="T18" fmla="*/ 479 w 536"/>
              <a:gd name="T19" fmla="*/ 285 h 768"/>
              <a:gd name="T20" fmla="*/ 409 w 536"/>
              <a:gd name="T21" fmla="*/ 400 h 768"/>
              <a:gd name="T22" fmla="*/ 409 w 536"/>
              <a:gd name="T23" fmla="*/ 400 h 768"/>
              <a:gd name="T24" fmla="*/ 477 w 536"/>
              <a:gd name="T25" fmla="*/ 282 h 768"/>
              <a:gd name="T26" fmla="*/ 477 w 536"/>
              <a:gd name="T27" fmla="*/ 282 h 768"/>
              <a:gd name="T28" fmla="*/ 520 w 536"/>
              <a:gd name="T29" fmla="*/ 58 h 768"/>
              <a:gd name="T30" fmla="*/ 520 w 536"/>
              <a:gd name="T31" fmla="*/ 58 h 768"/>
              <a:gd name="T32" fmla="*/ 498 w 536"/>
              <a:gd name="T33" fmla="*/ 45 h 768"/>
              <a:gd name="T34" fmla="*/ 498 w 536"/>
              <a:gd name="T35" fmla="*/ 45 h 768"/>
              <a:gd name="T36" fmla="*/ 461 w 536"/>
              <a:gd name="T37" fmla="*/ 146 h 768"/>
              <a:gd name="T38" fmla="*/ 461 w 536"/>
              <a:gd name="T39" fmla="*/ 146 h 768"/>
              <a:gd name="T40" fmla="*/ 398 w 536"/>
              <a:gd name="T41" fmla="*/ 329 h 768"/>
              <a:gd name="T42" fmla="*/ 398 w 536"/>
              <a:gd name="T43" fmla="*/ 329 h 768"/>
              <a:gd name="T44" fmla="*/ 402 w 536"/>
              <a:gd name="T45" fmla="*/ 310 h 768"/>
              <a:gd name="T46" fmla="*/ 402 w 536"/>
              <a:gd name="T47" fmla="*/ 310 h 768"/>
              <a:gd name="T48" fmla="*/ 470 w 536"/>
              <a:gd name="T49" fmla="*/ 50 h 768"/>
              <a:gd name="T50" fmla="*/ 470 w 536"/>
              <a:gd name="T51" fmla="*/ 50 h 768"/>
              <a:gd name="T52" fmla="*/ 452 w 536"/>
              <a:gd name="T53" fmla="*/ 0 h 768"/>
              <a:gd name="T54" fmla="*/ 452 w 536"/>
              <a:gd name="T55" fmla="*/ 0 h 768"/>
              <a:gd name="T56" fmla="*/ 408 w 536"/>
              <a:gd name="T57" fmla="*/ 68 h 768"/>
              <a:gd name="T58" fmla="*/ 408 w 536"/>
              <a:gd name="T59" fmla="*/ 68 h 768"/>
              <a:gd name="T60" fmla="*/ 351 w 536"/>
              <a:gd name="T61" fmla="*/ 293 h 768"/>
              <a:gd name="T62" fmla="*/ 351 w 536"/>
              <a:gd name="T63" fmla="*/ 293 h 768"/>
              <a:gd name="T64" fmla="*/ 342 w 536"/>
              <a:gd name="T65" fmla="*/ 304 h 768"/>
              <a:gd name="T66" fmla="*/ 342 w 536"/>
              <a:gd name="T67" fmla="*/ 304 h 768"/>
              <a:gd name="T68" fmla="*/ 348 w 536"/>
              <a:gd name="T69" fmla="*/ 287 h 768"/>
              <a:gd name="T70" fmla="*/ 348 w 536"/>
              <a:gd name="T71" fmla="*/ 287 h 768"/>
              <a:gd name="T72" fmla="*/ 375 w 536"/>
              <a:gd name="T73" fmla="*/ 26 h 768"/>
              <a:gd name="T74" fmla="*/ 375 w 536"/>
              <a:gd name="T75" fmla="*/ 26 h 768"/>
              <a:gd name="T76" fmla="*/ 345 w 536"/>
              <a:gd name="T77" fmla="*/ 74 h 768"/>
              <a:gd name="T78" fmla="*/ 345 w 536"/>
              <a:gd name="T79" fmla="*/ 74 h 768"/>
              <a:gd name="T80" fmla="*/ 294 w 536"/>
              <a:gd name="T81" fmla="*/ 292 h 768"/>
              <a:gd name="T82" fmla="*/ 294 w 536"/>
              <a:gd name="T83" fmla="*/ 292 h 768"/>
              <a:gd name="T84" fmla="*/ 298 w 536"/>
              <a:gd name="T85" fmla="*/ 278 h 768"/>
              <a:gd name="T86" fmla="*/ 298 w 536"/>
              <a:gd name="T87" fmla="*/ 278 h 768"/>
              <a:gd name="T88" fmla="*/ 326 w 536"/>
              <a:gd name="T89" fmla="*/ 58 h 768"/>
              <a:gd name="T90" fmla="*/ 326 w 536"/>
              <a:gd name="T91" fmla="*/ 58 h 768"/>
              <a:gd name="T92" fmla="*/ 300 w 536"/>
              <a:gd name="T93" fmla="*/ 84 h 768"/>
              <a:gd name="T94" fmla="*/ 300 w 536"/>
              <a:gd name="T95" fmla="*/ 84 h 768"/>
              <a:gd name="T96" fmla="*/ 92 w 536"/>
              <a:gd name="T97" fmla="*/ 414 h 768"/>
              <a:gd name="T98" fmla="*/ 92 w 536"/>
              <a:gd name="T99" fmla="*/ 414 h 768"/>
              <a:gd name="T100" fmla="*/ 67 w 536"/>
              <a:gd name="T101" fmla="*/ 598 h 768"/>
              <a:gd name="T102" fmla="*/ 67 w 536"/>
              <a:gd name="T103" fmla="*/ 598 h 768"/>
              <a:gd name="T104" fmla="*/ 0 w 536"/>
              <a:gd name="T105" fmla="*/ 767 h 768"/>
              <a:gd name="T106" fmla="*/ 255 w 536"/>
              <a:gd name="T107" fmla="*/ 76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255" y="767"/>
                </a:moveTo>
                <a:lnTo>
                  <a:pt x="255" y="767"/>
                </a:lnTo>
                <a:cubicBezTo>
                  <a:pt x="255" y="767"/>
                  <a:pt x="246" y="632"/>
                  <a:pt x="297" y="591"/>
                </a:cubicBezTo>
                <a:lnTo>
                  <a:pt x="297" y="591"/>
                </a:lnTo>
                <a:cubicBezTo>
                  <a:pt x="347" y="549"/>
                  <a:pt x="440" y="500"/>
                  <a:pt x="468" y="433"/>
                </a:cubicBezTo>
                <a:lnTo>
                  <a:pt x="468" y="433"/>
                </a:lnTo>
                <a:cubicBezTo>
                  <a:pt x="494" y="366"/>
                  <a:pt x="535" y="310"/>
                  <a:pt x="524" y="276"/>
                </a:cubicBezTo>
                <a:lnTo>
                  <a:pt x="524" y="276"/>
                </a:lnTo>
                <a:cubicBezTo>
                  <a:pt x="514" y="241"/>
                  <a:pt x="479" y="285"/>
                  <a:pt x="479" y="285"/>
                </a:cubicBezTo>
                <a:lnTo>
                  <a:pt x="479" y="285"/>
                </a:lnTo>
                <a:cubicBezTo>
                  <a:pt x="479" y="285"/>
                  <a:pt x="455" y="362"/>
                  <a:pt x="409" y="400"/>
                </a:cubicBezTo>
                <a:lnTo>
                  <a:pt x="409" y="400"/>
                </a:lnTo>
                <a:cubicBezTo>
                  <a:pt x="409" y="400"/>
                  <a:pt x="449" y="354"/>
                  <a:pt x="477" y="282"/>
                </a:cubicBezTo>
                <a:lnTo>
                  <a:pt x="477" y="282"/>
                </a:lnTo>
                <a:cubicBezTo>
                  <a:pt x="477" y="282"/>
                  <a:pt x="525" y="161"/>
                  <a:pt x="520" y="58"/>
                </a:cubicBezTo>
                <a:lnTo>
                  <a:pt x="520" y="58"/>
                </a:lnTo>
                <a:cubicBezTo>
                  <a:pt x="520" y="58"/>
                  <a:pt x="516" y="41"/>
                  <a:pt x="498" y="45"/>
                </a:cubicBezTo>
                <a:lnTo>
                  <a:pt x="498" y="45"/>
                </a:lnTo>
                <a:cubicBezTo>
                  <a:pt x="479" y="48"/>
                  <a:pt x="474" y="85"/>
                  <a:pt x="461" y="146"/>
                </a:cubicBezTo>
                <a:lnTo>
                  <a:pt x="461" y="146"/>
                </a:lnTo>
                <a:cubicBezTo>
                  <a:pt x="448" y="208"/>
                  <a:pt x="434" y="277"/>
                  <a:pt x="398" y="329"/>
                </a:cubicBezTo>
                <a:lnTo>
                  <a:pt x="398" y="329"/>
                </a:lnTo>
                <a:cubicBezTo>
                  <a:pt x="398" y="329"/>
                  <a:pt x="392" y="330"/>
                  <a:pt x="402" y="310"/>
                </a:cubicBezTo>
                <a:lnTo>
                  <a:pt x="402" y="310"/>
                </a:lnTo>
                <a:cubicBezTo>
                  <a:pt x="411" y="290"/>
                  <a:pt x="443" y="259"/>
                  <a:pt x="470" y="50"/>
                </a:cubicBezTo>
                <a:lnTo>
                  <a:pt x="470" y="50"/>
                </a:lnTo>
                <a:cubicBezTo>
                  <a:pt x="470" y="50"/>
                  <a:pt x="475" y="0"/>
                  <a:pt x="452" y="0"/>
                </a:cubicBezTo>
                <a:lnTo>
                  <a:pt x="452" y="0"/>
                </a:lnTo>
                <a:cubicBezTo>
                  <a:pt x="440" y="0"/>
                  <a:pt x="413" y="25"/>
                  <a:pt x="408" y="68"/>
                </a:cubicBezTo>
                <a:lnTo>
                  <a:pt x="408" y="68"/>
                </a:lnTo>
                <a:cubicBezTo>
                  <a:pt x="404" y="110"/>
                  <a:pt x="413" y="156"/>
                  <a:pt x="351" y="293"/>
                </a:cubicBezTo>
                <a:lnTo>
                  <a:pt x="351" y="293"/>
                </a:lnTo>
                <a:cubicBezTo>
                  <a:pt x="351" y="293"/>
                  <a:pt x="344" y="306"/>
                  <a:pt x="342" y="304"/>
                </a:cubicBezTo>
                <a:lnTo>
                  <a:pt x="342" y="304"/>
                </a:lnTo>
                <a:cubicBezTo>
                  <a:pt x="340" y="301"/>
                  <a:pt x="348" y="287"/>
                  <a:pt x="348" y="287"/>
                </a:cubicBezTo>
                <a:lnTo>
                  <a:pt x="348" y="287"/>
                </a:lnTo>
                <a:cubicBezTo>
                  <a:pt x="415" y="132"/>
                  <a:pt x="404" y="19"/>
                  <a:pt x="375" y="26"/>
                </a:cubicBezTo>
                <a:lnTo>
                  <a:pt x="375" y="26"/>
                </a:lnTo>
                <a:cubicBezTo>
                  <a:pt x="345" y="33"/>
                  <a:pt x="345" y="74"/>
                  <a:pt x="345" y="74"/>
                </a:cubicBezTo>
                <a:lnTo>
                  <a:pt x="345" y="74"/>
                </a:lnTo>
                <a:cubicBezTo>
                  <a:pt x="344" y="197"/>
                  <a:pt x="297" y="294"/>
                  <a:pt x="294" y="292"/>
                </a:cubicBezTo>
                <a:lnTo>
                  <a:pt x="294" y="292"/>
                </a:lnTo>
                <a:cubicBezTo>
                  <a:pt x="292" y="290"/>
                  <a:pt x="298" y="278"/>
                  <a:pt x="298" y="278"/>
                </a:cubicBezTo>
                <a:lnTo>
                  <a:pt x="298" y="278"/>
                </a:lnTo>
                <a:cubicBezTo>
                  <a:pt x="351" y="135"/>
                  <a:pt x="337" y="63"/>
                  <a:pt x="326" y="58"/>
                </a:cubicBezTo>
                <a:lnTo>
                  <a:pt x="326" y="58"/>
                </a:lnTo>
                <a:cubicBezTo>
                  <a:pt x="315" y="55"/>
                  <a:pt x="300" y="84"/>
                  <a:pt x="300" y="84"/>
                </a:cubicBezTo>
                <a:lnTo>
                  <a:pt x="300" y="84"/>
                </a:lnTo>
                <a:cubicBezTo>
                  <a:pt x="279" y="276"/>
                  <a:pt x="165" y="349"/>
                  <a:pt x="92" y="414"/>
                </a:cubicBezTo>
                <a:lnTo>
                  <a:pt x="92" y="414"/>
                </a:lnTo>
                <a:cubicBezTo>
                  <a:pt x="18" y="478"/>
                  <a:pt x="67" y="598"/>
                  <a:pt x="67" y="598"/>
                </a:cubicBezTo>
                <a:lnTo>
                  <a:pt x="67" y="598"/>
                </a:lnTo>
                <a:cubicBezTo>
                  <a:pt x="46" y="673"/>
                  <a:pt x="0" y="767"/>
                  <a:pt x="0" y="767"/>
                </a:cubicBezTo>
                <a:lnTo>
                  <a:pt x="255" y="767"/>
                </a:ln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4" name="Freeform 313">
            <a:extLst>
              <a:ext uri="{FF2B5EF4-FFF2-40B4-BE49-F238E27FC236}">
                <a16:creationId xmlns:a16="http://schemas.microsoft.com/office/drawing/2014/main" id="{052E3174-EFD6-A648-A321-41FE372E3B83}"/>
              </a:ext>
            </a:extLst>
          </p:cNvPr>
          <p:cNvSpPr>
            <a:spLocks noChangeArrowheads="1"/>
          </p:cNvSpPr>
          <p:nvPr/>
        </p:nvSpPr>
        <p:spPr bwMode="auto">
          <a:xfrm>
            <a:off x="6950168" y="1816794"/>
            <a:ext cx="337822" cy="486134"/>
          </a:xfrm>
          <a:custGeom>
            <a:avLst/>
            <a:gdLst>
              <a:gd name="T0" fmla="*/ 274 w 541"/>
              <a:gd name="T1" fmla="*/ 780 h 781"/>
              <a:gd name="T2" fmla="*/ 274 w 541"/>
              <a:gd name="T3" fmla="*/ 780 h 781"/>
              <a:gd name="T4" fmla="*/ 223 w 541"/>
              <a:gd name="T5" fmla="*/ 555 h 781"/>
              <a:gd name="T6" fmla="*/ 223 w 541"/>
              <a:gd name="T7" fmla="*/ 555 h 781"/>
              <a:gd name="T8" fmla="*/ 63 w 541"/>
              <a:gd name="T9" fmla="*/ 406 h 781"/>
              <a:gd name="T10" fmla="*/ 63 w 541"/>
              <a:gd name="T11" fmla="*/ 406 h 781"/>
              <a:gd name="T12" fmla="*/ 10 w 541"/>
              <a:gd name="T13" fmla="*/ 259 h 781"/>
              <a:gd name="T14" fmla="*/ 10 w 541"/>
              <a:gd name="T15" fmla="*/ 259 h 781"/>
              <a:gd name="T16" fmla="*/ 52 w 541"/>
              <a:gd name="T17" fmla="*/ 268 h 781"/>
              <a:gd name="T18" fmla="*/ 52 w 541"/>
              <a:gd name="T19" fmla="*/ 268 h 781"/>
              <a:gd name="T20" fmla="*/ 117 w 541"/>
              <a:gd name="T21" fmla="*/ 376 h 781"/>
              <a:gd name="T22" fmla="*/ 117 w 541"/>
              <a:gd name="T23" fmla="*/ 376 h 781"/>
              <a:gd name="T24" fmla="*/ 54 w 541"/>
              <a:gd name="T25" fmla="*/ 264 h 781"/>
              <a:gd name="T26" fmla="*/ 54 w 541"/>
              <a:gd name="T27" fmla="*/ 264 h 781"/>
              <a:gd name="T28" fmla="*/ 14 w 541"/>
              <a:gd name="T29" fmla="*/ 55 h 781"/>
              <a:gd name="T30" fmla="*/ 14 w 541"/>
              <a:gd name="T31" fmla="*/ 55 h 781"/>
              <a:gd name="T32" fmla="*/ 34 w 541"/>
              <a:gd name="T33" fmla="*/ 42 h 781"/>
              <a:gd name="T34" fmla="*/ 34 w 541"/>
              <a:gd name="T35" fmla="*/ 42 h 781"/>
              <a:gd name="T36" fmla="*/ 69 w 541"/>
              <a:gd name="T37" fmla="*/ 137 h 781"/>
              <a:gd name="T38" fmla="*/ 69 w 541"/>
              <a:gd name="T39" fmla="*/ 137 h 781"/>
              <a:gd name="T40" fmla="*/ 128 w 541"/>
              <a:gd name="T41" fmla="*/ 309 h 781"/>
              <a:gd name="T42" fmla="*/ 128 w 541"/>
              <a:gd name="T43" fmla="*/ 309 h 781"/>
              <a:gd name="T44" fmla="*/ 125 w 541"/>
              <a:gd name="T45" fmla="*/ 291 h 781"/>
              <a:gd name="T46" fmla="*/ 125 w 541"/>
              <a:gd name="T47" fmla="*/ 291 h 781"/>
              <a:gd name="T48" fmla="*/ 61 w 541"/>
              <a:gd name="T49" fmla="*/ 48 h 781"/>
              <a:gd name="T50" fmla="*/ 61 w 541"/>
              <a:gd name="T51" fmla="*/ 48 h 781"/>
              <a:gd name="T52" fmla="*/ 77 w 541"/>
              <a:gd name="T53" fmla="*/ 0 h 781"/>
              <a:gd name="T54" fmla="*/ 77 w 541"/>
              <a:gd name="T55" fmla="*/ 0 h 781"/>
              <a:gd name="T56" fmla="*/ 118 w 541"/>
              <a:gd name="T57" fmla="*/ 64 h 781"/>
              <a:gd name="T58" fmla="*/ 118 w 541"/>
              <a:gd name="T59" fmla="*/ 64 h 781"/>
              <a:gd name="T60" fmla="*/ 172 w 541"/>
              <a:gd name="T61" fmla="*/ 274 h 781"/>
              <a:gd name="T62" fmla="*/ 172 w 541"/>
              <a:gd name="T63" fmla="*/ 274 h 781"/>
              <a:gd name="T64" fmla="*/ 180 w 541"/>
              <a:gd name="T65" fmla="*/ 285 h 781"/>
              <a:gd name="T66" fmla="*/ 180 w 541"/>
              <a:gd name="T67" fmla="*/ 285 h 781"/>
              <a:gd name="T68" fmla="*/ 175 w 541"/>
              <a:gd name="T69" fmla="*/ 269 h 781"/>
              <a:gd name="T70" fmla="*/ 175 w 541"/>
              <a:gd name="T71" fmla="*/ 269 h 781"/>
              <a:gd name="T72" fmla="*/ 149 w 541"/>
              <a:gd name="T73" fmla="*/ 25 h 781"/>
              <a:gd name="T74" fmla="*/ 149 w 541"/>
              <a:gd name="T75" fmla="*/ 25 h 781"/>
              <a:gd name="T76" fmla="*/ 178 w 541"/>
              <a:gd name="T77" fmla="*/ 70 h 781"/>
              <a:gd name="T78" fmla="*/ 178 w 541"/>
              <a:gd name="T79" fmla="*/ 70 h 781"/>
              <a:gd name="T80" fmla="*/ 225 w 541"/>
              <a:gd name="T81" fmla="*/ 274 h 781"/>
              <a:gd name="T82" fmla="*/ 225 w 541"/>
              <a:gd name="T83" fmla="*/ 274 h 781"/>
              <a:gd name="T84" fmla="*/ 222 w 541"/>
              <a:gd name="T85" fmla="*/ 262 h 781"/>
              <a:gd name="T86" fmla="*/ 222 w 541"/>
              <a:gd name="T87" fmla="*/ 262 h 781"/>
              <a:gd name="T88" fmla="*/ 195 w 541"/>
              <a:gd name="T89" fmla="*/ 55 h 781"/>
              <a:gd name="T90" fmla="*/ 195 w 541"/>
              <a:gd name="T91" fmla="*/ 55 h 781"/>
              <a:gd name="T92" fmla="*/ 220 w 541"/>
              <a:gd name="T93" fmla="*/ 79 h 781"/>
              <a:gd name="T94" fmla="*/ 220 w 541"/>
              <a:gd name="T95" fmla="*/ 79 h 781"/>
              <a:gd name="T96" fmla="*/ 416 w 541"/>
              <a:gd name="T97" fmla="*/ 388 h 781"/>
              <a:gd name="T98" fmla="*/ 416 w 541"/>
              <a:gd name="T99" fmla="*/ 388 h 781"/>
              <a:gd name="T100" fmla="*/ 439 w 541"/>
              <a:gd name="T101" fmla="*/ 562 h 781"/>
              <a:gd name="T102" fmla="*/ 439 w 541"/>
              <a:gd name="T103" fmla="*/ 562 h 781"/>
              <a:gd name="T104" fmla="*/ 540 w 541"/>
              <a:gd name="T105" fmla="*/ 780 h 781"/>
              <a:gd name="T106" fmla="*/ 274 w 541"/>
              <a:gd name="T107" fmla="*/ 78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781">
                <a:moveTo>
                  <a:pt x="274" y="780"/>
                </a:moveTo>
                <a:lnTo>
                  <a:pt x="274" y="780"/>
                </a:lnTo>
                <a:cubicBezTo>
                  <a:pt x="274" y="780"/>
                  <a:pt x="270" y="593"/>
                  <a:pt x="223" y="555"/>
                </a:cubicBezTo>
                <a:lnTo>
                  <a:pt x="223" y="555"/>
                </a:lnTo>
                <a:cubicBezTo>
                  <a:pt x="176" y="516"/>
                  <a:pt x="88" y="469"/>
                  <a:pt x="63" y="406"/>
                </a:cubicBezTo>
                <a:lnTo>
                  <a:pt x="63" y="406"/>
                </a:lnTo>
                <a:cubicBezTo>
                  <a:pt x="38" y="343"/>
                  <a:pt x="0" y="291"/>
                  <a:pt x="10" y="259"/>
                </a:cubicBezTo>
                <a:lnTo>
                  <a:pt x="10" y="259"/>
                </a:lnTo>
                <a:cubicBezTo>
                  <a:pt x="19" y="227"/>
                  <a:pt x="52" y="268"/>
                  <a:pt x="52" y="268"/>
                </a:cubicBezTo>
                <a:lnTo>
                  <a:pt x="52" y="268"/>
                </a:lnTo>
                <a:cubicBezTo>
                  <a:pt x="52" y="268"/>
                  <a:pt x="74" y="340"/>
                  <a:pt x="117" y="376"/>
                </a:cubicBezTo>
                <a:lnTo>
                  <a:pt x="117" y="376"/>
                </a:lnTo>
                <a:cubicBezTo>
                  <a:pt x="117" y="376"/>
                  <a:pt x="80" y="333"/>
                  <a:pt x="54" y="264"/>
                </a:cubicBezTo>
                <a:lnTo>
                  <a:pt x="54" y="264"/>
                </a:lnTo>
                <a:cubicBezTo>
                  <a:pt x="54" y="264"/>
                  <a:pt x="9" y="151"/>
                  <a:pt x="14" y="55"/>
                </a:cubicBezTo>
                <a:lnTo>
                  <a:pt x="14" y="55"/>
                </a:lnTo>
                <a:cubicBezTo>
                  <a:pt x="14" y="55"/>
                  <a:pt x="17" y="39"/>
                  <a:pt x="34" y="42"/>
                </a:cubicBezTo>
                <a:lnTo>
                  <a:pt x="34" y="42"/>
                </a:lnTo>
                <a:cubicBezTo>
                  <a:pt x="52" y="45"/>
                  <a:pt x="57" y="80"/>
                  <a:pt x="69" y="137"/>
                </a:cubicBezTo>
                <a:lnTo>
                  <a:pt x="69" y="137"/>
                </a:lnTo>
                <a:cubicBezTo>
                  <a:pt x="81" y="196"/>
                  <a:pt x="95" y="260"/>
                  <a:pt x="128" y="309"/>
                </a:cubicBezTo>
                <a:lnTo>
                  <a:pt x="128" y="309"/>
                </a:lnTo>
                <a:cubicBezTo>
                  <a:pt x="128" y="309"/>
                  <a:pt x="134" y="310"/>
                  <a:pt x="125" y="291"/>
                </a:cubicBezTo>
                <a:lnTo>
                  <a:pt x="125" y="291"/>
                </a:lnTo>
                <a:cubicBezTo>
                  <a:pt x="116" y="273"/>
                  <a:pt x="86" y="243"/>
                  <a:pt x="61" y="48"/>
                </a:cubicBezTo>
                <a:lnTo>
                  <a:pt x="61" y="48"/>
                </a:lnTo>
                <a:cubicBezTo>
                  <a:pt x="61" y="48"/>
                  <a:pt x="56" y="0"/>
                  <a:pt x="77" y="0"/>
                </a:cubicBezTo>
                <a:lnTo>
                  <a:pt x="77" y="0"/>
                </a:lnTo>
                <a:cubicBezTo>
                  <a:pt x="88" y="0"/>
                  <a:pt x="114" y="24"/>
                  <a:pt x="118" y="64"/>
                </a:cubicBezTo>
                <a:lnTo>
                  <a:pt x="118" y="64"/>
                </a:lnTo>
                <a:cubicBezTo>
                  <a:pt x="122" y="104"/>
                  <a:pt x="115" y="147"/>
                  <a:pt x="172" y="274"/>
                </a:cubicBezTo>
                <a:lnTo>
                  <a:pt x="172" y="274"/>
                </a:lnTo>
                <a:cubicBezTo>
                  <a:pt x="172" y="274"/>
                  <a:pt x="179" y="287"/>
                  <a:pt x="180" y="285"/>
                </a:cubicBezTo>
                <a:lnTo>
                  <a:pt x="180" y="285"/>
                </a:lnTo>
                <a:cubicBezTo>
                  <a:pt x="182" y="283"/>
                  <a:pt x="175" y="269"/>
                  <a:pt x="175" y="269"/>
                </a:cubicBezTo>
                <a:lnTo>
                  <a:pt x="175" y="269"/>
                </a:lnTo>
                <a:cubicBezTo>
                  <a:pt x="112" y="123"/>
                  <a:pt x="122" y="19"/>
                  <a:pt x="149" y="25"/>
                </a:cubicBezTo>
                <a:lnTo>
                  <a:pt x="149" y="25"/>
                </a:lnTo>
                <a:cubicBezTo>
                  <a:pt x="178" y="31"/>
                  <a:pt x="178" y="70"/>
                  <a:pt x="178" y="70"/>
                </a:cubicBezTo>
                <a:lnTo>
                  <a:pt x="178" y="70"/>
                </a:lnTo>
                <a:cubicBezTo>
                  <a:pt x="180" y="185"/>
                  <a:pt x="223" y="276"/>
                  <a:pt x="225" y="274"/>
                </a:cubicBezTo>
                <a:lnTo>
                  <a:pt x="225" y="274"/>
                </a:lnTo>
                <a:cubicBezTo>
                  <a:pt x="227" y="272"/>
                  <a:pt x="222" y="262"/>
                  <a:pt x="222" y="262"/>
                </a:cubicBezTo>
                <a:lnTo>
                  <a:pt x="222" y="262"/>
                </a:lnTo>
                <a:cubicBezTo>
                  <a:pt x="172" y="127"/>
                  <a:pt x="185" y="59"/>
                  <a:pt x="195" y="55"/>
                </a:cubicBezTo>
                <a:lnTo>
                  <a:pt x="195" y="55"/>
                </a:lnTo>
                <a:cubicBezTo>
                  <a:pt x="206" y="51"/>
                  <a:pt x="220" y="79"/>
                  <a:pt x="220" y="79"/>
                </a:cubicBezTo>
                <a:lnTo>
                  <a:pt x="220" y="79"/>
                </a:lnTo>
                <a:cubicBezTo>
                  <a:pt x="240" y="259"/>
                  <a:pt x="347" y="328"/>
                  <a:pt x="416" y="388"/>
                </a:cubicBezTo>
                <a:lnTo>
                  <a:pt x="416" y="388"/>
                </a:lnTo>
                <a:cubicBezTo>
                  <a:pt x="484" y="449"/>
                  <a:pt x="439" y="562"/>
                  <a:pt x="439" y="562"/>
                </a:cubicBezTo>
                <a:lnTo>
                  <a:pt x="439" y="562"/>
                </a:lnTo>
                <a:cubicBezTo>
                  <a:pt x="459" y="632"/>
                  <a:pt x="540" y="780"/>
                  <a:pt x="540" y="780"/>
                </a:cubicBezTo>
                <a:lnTo>
                  <a:pt x="274" y="780"/>
                </a:ln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5" name="Freeform 314">
            <a:extLst>
              <a:ext uri="{FF2B5EF4-FFF2-40B4-BE49-F238E27FC236}">
                <a16:creationId xmlns:a16="http://schemas.microsoft.com/office/drawing/2014/main" id="{B4C55892-5B85-7F4B-AD01-01F8B4EB6233}"/>
              </a:ext>
            </a:extLst>
          </p:cNvPr>
          <p:cNvSpPr>
            <a:spLocks noChangeArrowheads="1"/>
          </p:cNvSpPr>
          <p:nvPr/>
        </p:nvSpPr>
        <p:spPr bwMode="auto">
          <a:xfrm>
            <a:off x="5173166" y="3187308"/>
            <a:ext cx="727830" cy="612476"/>
          </a:xfrm>
          <a:custGeom>
            <a:avLst/>
            <a:gdLst>
              <a:gd name="T0" fmla="*/ 386 w 1167"/>
              <a:gd name="T1" fmla="*/ 143 h 982"/>
              <a:gd name="T2" fmla="*/ 386 w 1167"/>
              <a:gd name="T3" fmla="*/ 143 h 982"/>
              <a:gd name="T4" fmla="*/ 794 w 1167"/>
              <a:gd name="T5" fmla="*/ 273 h 982"/>
              <a:gd name="T6" fmla="*/ 794 w 1167"/>
              <a:gd name="T7" fmla="*/ 273 h 982"/>
              <a:gd name="T8" fmla="*/ 914 w 1167"/>
              <a:gd name="T9" fmla="*/ 315 h 982"/>
              <a:gd name="T10" fmla="*/ 914 w 1167"/>
              <a:gd name="T11" fmla="*/ 315 h 982"/>
              <a:gd name="T12" fmla="*/ 951 w 1167"/>
              <a:gd name="T13" fmla="*/ 450 h 982"/>
              <a:gd name="T14" fmla="*/ 951 w 1167"/>
              <a:gd name="T15" fmla="*/ 450 h 982"/>
              <a:gd name="T16" fmla="*/ 965 w 1167"/>
              <a:gd name="T17" fmla="*/ 581 h 982"/>
              <a:gd name="T18" fmla="*/ 965 w 1167"/>
              <a:gd name="T19" fmla="*/ 581 h 982"/>
              <a:gd name="T20" fmla="*/ 1009 w 1167"/>
              <a:gd name="T21" fmla="*/ 723 h 982"/>
              <a:gd name="T22" fmla="*/ 1009 w 1167"/>
              <a:gd name="T23" fmla="*/ 723 h 982"/>
              <a:gd name="T24" fmla="*/ 1029 w 1167"/>
              <a:gd name="T25" fmla="*/ 865 h 982"/>
              <a:gd name="T26" fmla="*/ 1029 w 1167"/>
              <a:gd name="T27" fmla="*/ 865 h 982"/>
              <a:gd name="T28" fmla="*/ 1075 w 1167"/>
              <a:gd name="T29" fmla="*/ 715 h 982"/>
              <a:gd name="T30" fmla="*/ 1075 w 1167"/>
              <a:gd name="T31" fmla="*/ 715 h 982"/>
              <a:gd name="T32" fmla="*/ 1088 w 1167"/>
              <a:gd name="T33" fmla="*/ 582 h 982"/>
              <a:gd name="T34" fmla="*/ 1088 w 1167"/>
              <a:gd name="T35" fmla="*/ 582 h 982"/>
              <a:gd name="T36" fmla="*/ 1137 w 1167"/>
              <a:gd name="T37" fmla="*/ 469 h 982"/>
              <a:gd name="T38" fmla="*/ 1137 w 1167"/>
              <a:gd name="T39" fmla="*/ 469 h 982"/>
              <a:gd name="T40" fmla="*/ 1095 w 1167"/>
              <a:gd name="T41" fmla="*/ 365 h 982"/>
              <a:gd name="T42" fmla="*/ 1095 w 1167"/>
              <a:gd name="T43" fmla="*/ 365 h 982"/>
              <a:gd name="T44" fmla="*/ 1086 w 1167"/>
              <a:gd name="T45" fmla="*/ 216 h 982"/>
              <a:gd name="T46" fmla="*/ 1086 w 1167"/>
              <a:gd name="T47" fmla="*/ 216 h 982"/>
              <a:gd name="T48" fmla="*/ 815 w 1167"/>
              <a:gd name="T49" fmla="*/ 93 h 982"/>
              <a:gd name="T50" fmla="*/ 815 w 1167"/>
              <a:gd name="T51" fmla="*/ 93 h 982"/>
              <a:gd name="T52" fmla="*/ 265 w 1167"/>
              <a:gd name="T53" fmla="*/ 169 h 982"/>
              <a:gd name="T54" fmla="*/ 265 w 1167"/>
              <a:gd name="T55" fmla="*/ 169 h 982"/>
              <a:gd name="T56" fmla="*/ 60 w 1167"/>
              <a:gd name="T57" fmla="*/ 389 h 982"/>
              <a:gd name="T58" fmla="*/ 60 w 1167"/>
              <a:gd name="T59" fmla="*/ 389 h 982"/>
              <a:gd name="T60" fmla="*/ 68 w 1167"/>
              <a:gd name="T61" fmla="*/ 555 h 982"/>
              <a:gd name="T62" fmla="*/ 68 w 1167"/>
              <a:gd name="T63" fmla="*/ 555 h 982"/>
              <a:gd name="T64" fmla="*/ 47 w 1167"/>
              <a:gd name="T65" fmla="*/ 701 h 982"/>
              <a:gd name="T66" fmla="*/ 47 w 1167"/>
              <a:gd name="T67" fmla="*/ 701 h 982"/>
              <a:gd name="T68" fmla="*/ 184 w 1167"/>
              <a:gd name="T69" fmla="*/ 844 h 982"/>
              <a:gd name="T70" fmla="*/ 184 w 1167"/>
              <a:gd name="T71" fmla="*/ 844 h 982"/>
              <a:gd name="T72" fmla="*/ 285 w 1167"/>
              <a:gd name="T73" fmla="*/ 981 h 982"/>
              <a:gd name="T74" fmla="*/ 285 w 1167"/>
              <a:gd name="T75" fmla="*/ 981 h 982"/>
              <a:gd name="T76" fmla="*/ 282 w 1167"/>
              <a:gd name="T77" fmla="*/ 851 h 982"/>
              <a:gd name="T78" fmla="*/ 282 w 1167"/>
              <a:gd name="T79" fmla="*/ 851 h 982"/>
              <a:gd name="T80" fmla="*/ 234 w 1167"/>
              <a:gd name="T81" fmla="*/ 703 h 982"/>
              <a:gd name="T82" fmla="*/ 234 w 1167"/>
              <a:gd name="T83" fmla="*/ 703 h 982"/>
              <a:gd name="T84" fmla="*/ 224 w 1167"/>
              <a:gd name="T85" fmla="*/ 542 h 982"/>
              <a:gd name="T86" fmla="*/ 224 w 1167"/>
              <a:gd name="T87" fmla="*/ 542 h 982"/>
              <a:gd name="T88" fmla="*/ 260 w 1167"/>
              <a:gd name="T89" fmla="*/ 378 h 982"/>
              <a:gd name="T90" fmla="*/ 260 w 1167"/>
              <a:gd name="T91" fmla="*/ 378 h 982"/>
              <a:gd name="T92" fmla="*/ 386 w 1167"/>
              <a:gd name="T93" fmla="*/ 14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7" h="982">
                <a:moveTo>
                  <a:pt x="386" y="143"/>
                </a:moveTo>
                <a:lnTo>
                  <a:pt x="386" y="143"/>
                </a:lnTo>
                <a:cubicBezTo>
                  <a:pt x="386" y="143"/>
                  <a:pt x="539" y="299"/>
                  <a:pt x="794" y="273"/>
                </a:cubicBezTo>
                <a:lnTo>
                  <a:pt x="794" y="273"/>
                </a:lnTo>
                <a:cubicBezTo>
                  <a:pt x="794" y="273"/>
                  <a:pt x="925" y="245"/>
                  <a:pt x="914" y="315"/>
                </a:cubicBezTo>
                <a:lnTo>
                  <a:pt x="914" y="315"/>
                </a:lnTo>
                <a:cubicBezTo>
                  <a:pt x="902" y="385"/>
                  <a:pt x="896" y="418"/>
                  <a:pt x="951" y="450"/>
                </a:cubicBezTo>
                <a:lnTo>
                  <a:pt x="951" y="450"/>
                </a:lnTo>
                <a:cubicBezTo>
                  <a:pt x="1006" y="481"/>
                  <a:pt x="911" y="526"/>
                  <a:pt x="965" y="581"/>
                </a:cubicBezTo>
                <a:lnTo>
                  <a:pt x="965" y="581"/>
                </a:lnTo>
                <a:cubicBezTo>
                  <a:pt x="1021" y="636"/>
                  <a:pt x="1026" y="681"/>
                  <a:pt x="1009" y="723"/>
                </a:cubicBezTo>
                <a:lnTo>
                  <a:pt x="1009" y="723"/>
                </a:lnTo>
                <a:cubicBezTo>
                  <a:pt x="991" y="764"/>
                  <a:pt x="988" y="831"/>
                  <a:pt x="1029" y="865"/>
                </a:cubicBezTo>
                <a:lnTo>
                  <a:pt x="1029" y="865"/>
                </a:lnTo>
                <a:cubicBezTo>
                  <a:pt x="1029" y="865"/>
                  <a:pt x="997" y="801"/>
                  <a:pt x="1075" y="715"/>
                </a:cubicBezTo>
                <a:lnTo>
                  <a:pt x="1075" y="715"/>
                </a:lnTo>
                <a:cubicBezTo>
                  <a:pt x="1152" y="629"/>
                  <a:pt x="1114" y="616"/>
                  <a:pt x="1088" y="582"/>
                </a:cubicBezTo>
                <a:lnTo>
                  <a:pt x="1088" y="582"/>
                </a:lnTo>
                <a:cubicBezTo>
                  <a:pt x="1063" y="547"/>
                  <a:pt x="1117" y="484"/>
                  <a:pt x="1137" y="469"/>
                </a:cubicBezTo>
                <a:lnTo>
                  <a:pt x="1137" y="469"/>
                </a:lnTo>
                <a:cubicBezTo>
                  <a:pt x="1156" y="454"/>
                  <a:pt x="1166" y="397"/>
                  <a:pt x="1095" y="365"/>
                </a:cubicBezTo>
                <a:lnTo>
                  <a:pt x="1095" y="365"/>
                </a:lnTo>
                <a:cubicBezTo>
                  <a:pt x="1024" y="333"/>
                  <a:pt x="1123" y="276"/>
                  <a:pt x="1086" y="216"/>
                </a:cubicBezTo>
                <a:lnTo>
                  <a:pt x="1086" y="216"/>
                </a:lnTo>
                <a:cubicBezTo>
                  <a:pt x="1048" y="156"/>
                  <a:pt x="865" y="129"/>
                  <a:pt x="815" y="93"/>
                </a:cubicBezTo>
                <a:lnTo>
                  <a:pt x="815" y="93"/>
                </a:lnTo>
                <a:cubicBezTo>
                  <a:pt x="765" y="58"/>
                  <a:pt x="492" y="0"/>
                  <a:pt x="265" y="169"/>
                </a:cubicBezTo>
                <a:lnTo>
                  <a:pt x="265" y="169"/>
                </a:lnTo>
                <a:cubicBezTo>
                  <a:pt x="265" y="169"/>
                  <a:pt x="120" y="331"/>
                  <a:pt x="60" y="389"/>
                </a:cubicBezTo>
                <a:lnTo>
                  <a:pt x="60" y="389"/>
                </a:lnTo>
                <a:cubicBezTo>
                  <a:pt x="0" y="446"/>
                  <a:pt x="13" y="529"/>
                  <a:pt x="68" y="555"/>
                </a:cubicBezTo>
                <a:lnTo>
                  <a:pt x="68" y="555"/>
                </a:lnTo>
                <a:cubicBezTo>
                  <a:pt x="124" y="580"/>
                  <a:pt x="26" y="647"/>
                  <a:pt x="47" y="701"/>
                </a:cubicBezTo>
                <a:lnTo>
                  <a:pt x="47" y="701"/>
                </a:lnTo>
                <a:cubicBezTo>
                  <a:pt x="68" y="755"/>
                  <a:pt x="190" y="744"/>
                  <a:pt x="184" y="844"/>
                </a:cubicBezTo>
                <a:lnTo>
                  <a:pt x="184" y="844"/>
                </a:lnTo>
                <a:cubicBezTo>
                  <a:pt x="178" y="944"/>
                  <a:pt x="273" y="894"/>
                  <a:pt x="285" y="981"/>
                </a:cubicBezTo>
                <a:lnTo>
                  <a:pt x="285" y="981"/>
                </a:lnTo>
                <a:cubicBezTo>
                  <a:pt x="285" y="981"/>
                  <a:pt x="266" y="884"/>
                  <a:pt x="282" y="851"/>
                </a:cubicBezTo>
                <a:lnTo>
                  <a:pt x="282" y="851"/>
                </a:lnTo>
                <a:cubicBezTo>
                  <a:pt x="297" y="817"/>
                  <a:pt x="301" y="758"/>
                  <a:pt x="234" y="703"/>
                </a:cubicBezTo>
                <a:lnTo>
                  <a:pt x="234" y="703"/>
                </a:lnTo>
                <a:cubicBezTo>
                  <a:pt x="167" y="647"/>
                  <a:pt x="237" y="629"/>
                  <a:pt x="224" y="542"/>
                </a:cubicBezTo>
                <a:lnTo>
                  <a:pt x="224" y="542"/>
                </a:lnTo>
                <a:cubicBezTo>
                  <a:pt x="210" y="456"/>
                  <a:pt x="171" y="420"/>
                  <a:pt x="260" y="378"/>
                </a:cubicBezTo>
                <a:lnTo>
                  <a:pt x="260" y="378"/>
                </a:lnTo>
                <a:cubicBezTo>
                  <a:pt x="350" y="335"/>
                  <a:pt x="386" y="143"/>
                  <a:pt x="386" y="14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6" name="Freeform 315">
            <a:extLst>
              <a:ext uri="{FF2B5EF4-FFF2-40B4-BE49-F238E27FC236}">
                <a16:creationId xmlns:a16="http://schemas.microsoft.com/office/drawing/2014/main" id="{04F8C7A2-F989-2F44-A914-504A8C93EC50}"/>
              </a:ext>
            </a:extLst>
          </p:cNvPr>
          <p:cNvSpPr>
            <a:spLocks noChangeArrowheads="1"/>
          </p:cNvSpPr>
          <p:nvPr/>
        </p:nvSpPr>
        <p:spPr bwMode="auto">
          <a:xfrm>
            <a:off x="5277536" y="2986813"/>
            <a:ext cx="335076" cy="258173"/>
          </a:xfrm>
          <a:custGeom>
            <a:avLst/>
            <a:gdLst>
              <a:gd name="T0" fmla="*/ 498 w 538"/>
              <a:gd name="T1" fmla="*/ 98 h 413"/>
              <a:gd name="T2" fmla="*/ 498 w 538"/>
              <a:gd name="T3" fmla="*/ 98 h 413"/>
              <a:gd name="T4" fmla="*/ 337 w 538"/>
              <a:gd name="T5" fmla="*/ 352 h 413"/>
              <a:gd name="T6" fmla="*/ 337 w 538"/>
              <a:gd name="T7" fmla="*/ 352 h 413"/>
              <a:gd name="T8" fmla="*/ 38 w 538"/>
              <a:gd name="T9" fmla="*/ 314 h 413"/>
              <a:gd name="T10" fmla="*/ 38 w 538"/>
              <a:gd name="T11" fmla="*/ 314 h 413"/>
              <a:gd name="T12" fmla="*/ 199 w 538"/>
              <a:gd name="T13" fmla="*/ 60 h 413"/>
              <a:gd name="T14" fmla="*/ 199 w 538"/>
              <a:gd name="T15" fmla="*/ 60 h 413"/>
              <a:gd name="T16" fmla="*/ 498 w 538"/>
              <a:gd name="T17" fmla="*/ 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413">
                <a:moveTo>
                  <a:pt x="498" y="98"/>
                </a:moveTo>
                <a:lnTo>
                  <a:pt x="498" y="98"/>
                </a:lnTo>
                <a:cubicBezTo>
                  <a:pt x="537" y="179"/>
                  <a:pt x="464" y="293"/>
                  <a:pt x="337" y="352"/>
                </a:cubicBezTo>
                <a:lnTo>
                  <a:pt x="337" y="352"/>
                </a:lnTo>
                <a:cubicBezTo>
                  <a:pt x="210" y="412"/>
                  <a:pt x="76" y="395"/>
                  <a:pt x="38" y="314"/>
                </a:cubicBezTo>
                <a:lnTo>
                  <a:pt x="38" y="314"/>
                </a:lnTo>
                <a:cubicBezTo>
                  <a:pt x="0" y="233"/>
                  <a:pt x="72" y="120"/>
                  <a:pt x="199" y="60"/>
                </a:cubicBezTo>
                <a:lnTo>
                  <a:pt x="199" y="60"/>
                </a:lnTo>
                <a:cubicBezTo>
                  <a:pt x="327" y="0"/>
                  <a:pt x="461" y="17"/>
                  <a:pt x="498" y="98"/>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7" name="Freeform 316">
            <a:extLst>
              <a:ext uri="{FF2B5EF4-FFF2-40B4-BE49-F238E27FC236}">
                <a16:creationId xmlns:a16="http://schemas.microsoft.com/office/drawing/2014/main" id="{80360281-98A7-9248-90B7-95301EA7C3D3}"/>
              </a:ext>
            </a:extLst>
          </p:cNvPr>
          <p:cNvSpPr>
            <a:spLocks noChangeArrowheads="1"/>
          </p:cNvSpPr>
          <p:nvPr/>
        </p:nvSpPr>
        <p:spPr bwMode="auto">
          <a:xfrm>
            <a:off x="5118236" y="3780555"/>
            <a:ext cx="944804" cy="428458"/>
          </a:xfrm>
          <a:custGeom>
            <a:avLst/>
            <a:gdLst>
              <a:gd name="T0" fmla="*/ 0 w 1517"/>
              <a:gd name="T1" fmla="*/ 685 h 686"/>
              <a:gd name="T2" fmla="*/ 1516 w 1517"/>
              <a:gd name="T3" fmla="*/ 685 h 686"/>
              <a:gd name="T4" fmla="*/ 1516 w 1517"/>
              <a:gd name="T5" fmla="*/ 685 h 686"/>
              <a:gd name="T6" fmla="*/ 1404 w 1517"/>
              <a:gd name="T7" fmla="*/ 307 h 686"/>
              <a:gd name="T8" fmla="*/ 1404 w 1517"/>
              <a:gd name="T9" fmla="*/ 307 h 686"/>
              <a:gd name="T10" fmla="*/ 1322 w 1517"/>
              <a:gd name="T11" fmla="*/ 141 h 686"/>
              <a:gd name="T12" fmla="*/ 1322 w 1517"/>
              <a:gd name="T13" fmla="*/ 141 h 686"/>
              <a:gd name="T14" fmla="*/ 728 w 1517"/>
              <a:gd name="T15" fmla="*/ 0 h 686"/>
              <a:gd name="T16" fmla="*/ 728 w 1517"/>
              <a:gd name="T17" fmla="*/ 0 h 686"/>
              <a:gd name="T18" fmla="*/ 108 w 1517"/>
              <a:gd name="T19" fmla="*/ 260 h 686"/>
              <a:gd name="T20" fmla="*/ 108 w 1517"/>
              <a:gd name="T21" fmla="*/ 260 h 686"/>
              <a:gd name="T22" fmla="*/ 0 w 1517"/>
              <a:gd name="T23" fmla="*/ 685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7" h="686">
                <a:moveTo>
                  <a:pt x="0" y="685"/>
                </a:moveTo>
                <a:lnTo>
                  <a:pt x="1516" y="685"/>
                </a:lnTo>
                <a:lnTo>
                  <a:pt x="1516" y="685"/>
                </a:lnTo>
                <a:cubicBezTo>
                  <a:pt x="1499" y="629"/>
                  <a:pt x="1444" y="444"/>
                  <a:pt x="1404" y="307"/>
                </a:cubicBezTo>
                <a:lnTo>
                  <a:pt x="1404" y="307"/>
                </a:lnTo>
                <a:cubicBezTo>
                  <a:pt x="1356" y="144"/>
                  <a:pt x="1322" y="141"/>
                  <a:pt x="1322" y="141"/>
                </a:cubicBezTo>
                <a:lnTo>
                  <a:pt x="1322" y="141"/>
                </a:lnTo>
                <a:cubicBezTo>
                  <a:pt x="1115" y="89"/>
                  <a:pt x="728" y="0"/>
                  <a:pt x="728" y="0"/>
                </a:cubicBezTo>
                <a:lnTo>
                  <a:pt x="728" y="0"/>
                </a:lnTo>
                <a:cubicBezTo>
                  <a:pt x="596" y="64"/>
                  <a:pt x="257" y="173"/>
                  <a:pt x="108" y="260"/>
                </a:cubicBezTo>
                <a:lnTo>
                  <a:pt x="108" y="260"/>
                </a:lnTo>
                <a:cubicBezTo>
                  <a:pt x="108" y="260"/>
                  <a:pt x="38" y="304"/>
                  <a:pt x="0" y="685"/>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8" name="Freeform 317">
            <a:extLst>
              <a:ext uri="{FF2B5EF4-FFF2-40B4-BE49-F238E27FC236}">
                <a16:creationId xmlns:a16="http://schemas.microsoft.com/office/drawing/2014/main" id="{68E7FA67-9F79-F248-B052-EC0B71428F78}"/>
              </a:ext>
            </a:extLst>
          </p:cNvPr>
          <p:cNvSpPr>
            <a:spLocks noChangeArrowheads="1"/>
          </p:cNvSpPr>
          <p:nvPr/>
        </p:nvSpPr>
        <p:spPr bwMode="auto">
          <a:xfrm>
            <a:off x="6999607" y="3212028"/>
            <a:ext cx="708603" cy="595995"/>
          </a:xfrm>
          <a:custGeom>
            <a:avLst/>
            <a:gdLst>
              <a:gd name="T0" fmla="*/ 376 w 1137"/>
              <a:gd name="T1" fmla="*/ 139 h 957"/>
              <a:gd name="T2" fmla="*/ 376 w 1137"/>
              <a:gd name="T3" fmla="*/ 139 h 957"/>
              <a:gd name="T4" fmla="*/ 774 w 1137"/>
              <a:gd name="T5" fmla="*/ 266 h 957"/>
              <a:gd name="T6" fmla="*/ 774 w 1137"/>
              <a:gd name="T7" fmla="*/ 266 h 957"/>
              <a:gd name="T8" fmla="*/ 889 w 1137"/>
              <a:gd name="T9" fmla="*/ 306 h 957"/>
              <a:gd name="T10" fmla="*/ 889 w 1137"/>
              <a:gd name="T11" fmla="*/ 306 h 957"/>
              <a:gd name="T12" fmla="*/ 926 w 1137"/>
              <a:gd name="T13" fmla="*/ 438 h 957"/>
              <a:gd name="T14" fmla="*/ 926 w 1137"/>
              <a:gd name="T15" fmla="*/ 438 h 957"/>
              <a:gd name="T16" fmla="*/ 941 w 1137"/>
              <a:gd name="T17" fmla="*/ 566 h 957"/>
              <a:gd name="T18" fmla="*/ 941 w 1137"/>
              <a:gd name="T19" fmla="*/ 566 h 957"/>
              <a:gd name="T20" fmla="*/ 982 w 1137"/>
              <a:gd name="T21" fmla="*/ 705 h 957"/>
              <a:gd name="T22" fmla="*/ 982 w 1137"/>
              <a:gd name="T23" fmla="*/ 705 h 957"/>
              <a:gd name="T24" fmla="*/ 1003 w 1137"/>
              <a:gd name="T25" fmla="*/ 843 h 957"/>
              <a:gd name="T26" fmla="*/ 1003 w 1137"/>
              <a:gd name="T27" fmla="*/ 843 h 957"/>
              <a:gd name="T28" fmla="*/ 1046 w 1137"/>
              <a:gd name="T29" fmla="*/ 697 h 957"/>
              <a:gd name="T30" fmla="*/ 1046 w 1137"/>
              <a:gd name="T31" fmla="*/ 697 h 957"/>
              <a:gd name="T32" fmla="*/ 1060 w 1137"/>
              <a:gd name="T33" fmla="*/ 567 h 957"/>
              <a:gd name="T34" fmla="*/ 1060 w 1137"/>
              <a:gd name="T35" fmla="*/ 567 h 957"/>
              <a:gd name="T36" fmla="*/ 1107 w 1137"/>
              <a:gd name="T37" fmla="*/ 457 h 957"/>
              <a:gd name="T38" fmla="*/ 1107 w 1137"/>
              <a:gd name="T39" fmla="*/ 457 h 957"/>
              <a:gd name="T40" fmla="*/ 1067 w 1137"/>
              <a:gd name="T41" fmla="*/ 355 h 957"/>
              <a:gd name="T42" fmla="*/ 1067 w 1137"/>
              <a:gd name="T43" fmla="*/ 355 h 957"/>
              <a:gd name="T44" fmla="*/ 1057 w 1137"/>
              <a:gd name="T45" fmla="*/ 210 h 957"/>
              <a:gd name="T46" fmla="*/ 1057 w 1137"/>
              <a:gd name="T47" fmla="*/ 210 h 957"/>
              <a:gd name="T48" fmla="*/ 793 w 1137"/>
              <a:gd name="T49" fmla="*/ 91 h 957"/>
              <a:gd name="T50" fmla="*/ 793 w 1137"/>
              <a:gd name="T51" fmla="*/ 91 h 957"/>
              <a:gd name="T52" fmla="*/ 258 w 1137"/>
              <a:gd name="T53" fmla="*/ 164 h 957"/>
              <a:gd name="T54" fmla="*/ 258 w 1137"/>
              <a:gd name="T55" fmla="*/ 164 h 957"/>
              <a:gd name="T56" fmla="*/ 58 w 1137"/>
              <a:gd name="T57" fmla="*/ 377 h 957"/>
              <a:gd name="T58" fmla="*/ 58 w 1137"/>
              <a:gd name="T59" fmla="*/ 377 h 957"/>
              <a:gd name="T60" fmla="*/ 66 w 1137"/>
              <a:gd name="T61" fmla="*/ 540 h 957"/>
              <a:gd name="T62" fmla="*/ 66 w 1137"/>
              <a:gd name="T63" fmla="*/ 540 h 957"/>
              <a:gd name="T64" fmla="*/ 45 w 1137"/>
              <a:gd name="T65" fmla="*/ 684 h 957"/>
              <a:gd name="T66" fmla="*/ 45 w 1137"/>
              <a:gd name="T67" fmla="*/ 684 h 957"/>
              <a:gd name="T68" fmla="*/ 179 w 1137"/>
              <a:gd name="T69" fmla="*/ 822 h 957"/>
              <a:gd name="T70" fmla="*/ 179 w 1137"/>
              <a:gd name="T71" fmla="*/ 822 h 957"/>
              <a:gd name="T72" fmla="*/ 277 w 1137"/>
              <a:gd name="T73" fmla="*/ 956 h 957"/>
              <a:gd name="T74" fmla="*/ 277 w 1137"/>
              <a:gd name="T75" fmla="*/ 956 h 957"/>
              <a:gd name="T76" fmla="*/ 274 w 1137"/>
              <a:gd name="T77" fmla="*/ 829 h 957"/>
              <a:gd name="T78" fmla="*/ 274 w 1137"/>
              <a:gd name="T79" fmla="*/ 829 h 957"/>
              <a:gd name="T80" fmla="*/ 228 w 1137"/>
              <a:gd name="T81" fmla="*/ 684 h 957"/>
              <a:gd name="T82" fmla="*/ 228 w 1137"/>
              <a:gd name="T83" fmla="*/ 684 h 957"/>
              <a:gd name="T84" fmla="*/ 217 w 1137"/>
              <a:gd name="T85" fmla="*/ 528 h 957"/>
              <a:gd name="T86" fmla="*/ 217 w 1137"/>
              <a:gd name="T87" fmla="*/ 528 h 957"/>
              <a:gd name="T88" fmla="*/ 253 w 1137"/>
              <a:gd name="T89" fmla="*/ 367 h 957"/>
              <a:gd name="T90" fmla="*/ 253 w 1137"/>
              <a:gd name="T91" fmla="*/ 367 h 957"/>
              <a:gd name="T92" fmla="*/ 376 w 1137"/>
              <a:gd name="T93" fmla="*/ 13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957">
                <a:moveTo>
                  <a:pt x="376" y="139"/>
                </a:moveTo>
                <a:lnTo>
                  <a:pt x="376" y="139"/>
                </a:lnTo>
                <a:cubicBezTo>
                  <a:pt x="376" y="139"/>
                  <a:pt x="524" y="292"/>
                  <a:pt x="774" y="266"/>
                </a:cubicBezTo>
                <a:lnTo>
                  <a:pt x="774" y="266"/>
                </a:lnTo>
                <a:cubicBezTo>
                  <a:pt x="774" y="266"/>
                  <a:pt x="900" y="238"/>
                  <a:pt x="889" y="306"/>
                </a:cubicBezTo>
                <a:lnTo>
                  <a:pt x="889" y="306"/>
                </a:lnTo>
                <a:cubicBezTo>
                  <a:pt x="878" y="374"/>
                  <a:pt x="873" y="407"/>
                  <a:pt x="926" y="438"/>
                </a:cubicBezTo>
                <a:lnTo>
                  <a:pt x="926" y="438"/>
                </a:lnTo>
                <a:cubicBezTo>
                  <a:pt x="979" y="468"/>
                  <a:pt x="886" y="513"/>
                  <a:pt x="941" y="566"/>
                </a:cubicBezTo>
                <a:lnTo>
                  <a:pt x="941" y="566"/>
                </a:lnTo>
                <a:cubicBezTo>
                  <a:pt x="994" y="619"/>
                  <a:pt x="999" y="664"/>
                  <a:pt x="982" y="705"/>
                </a:cubicBezTo>
                <a:lnTo>
                  <a:pt x="982" y="705"/>
                </a:lnTo>
                <a:cubicBezTo>
                  <a:pt x="966" y="745"/>
                  <a:pt x="962" y="810"/>
                  <a:pt x="1003" y="843"/>
                </a:cubicBezTo>
                <a:lnTo>
                  <a:pt x="1003" y="843"/>
                </a:lnTo>
                <a:cubicBezTo>
                  <a:pt x="1003" y="843"/>
                  <a:pt x="972" y="781"/>
                  <a:pt x="1046" y="697"/>
                </a:cubicBezTo>
                <a:lnTo>
                  <a:pt x="1046" y="697"/>
                </a:lnTo>
                <a:cubicBezTo>
                  <a:pt x="1122" y="612"/>
                  <a:pt x="1085" y="601"/>
                  <a:pt x="1060" y="567"/>
                </a:cubicBezTo>
                <a:lnTo>
                  <a:pt x="1060" y="567"/>
                </a:lnTo>
                <a:cubicBezTo>
                  <a:pt x="1035" y="533"/>
                  <a:pt x="1088" y="472"/>
                  <a:pt x="1107" y="457"/>
                </a:cubicBezTo>
                <a:lnTo>
                  <a:pt x="1107" y="457"/>
                </a:lnTo>
                <a:cubicBezTo>
                  <a:pt x="1126" y="442"/>
                  <a:pt x="1136" y="386"/>
                  <a:pt x="1067" y="355"/>
                </a:cubicBezTo>
                <a:lnTo>
                  <a:pt x="1067" y="355"/>
                </a:lnTo>
                <a:cubicBezTo>
                  <a:pt x="998" y="324"/>
                  <a:pt x="1094" y="269"/>
                  <a:pt x="1057" y="210"/>
                </a:cubicBezTo>
                <a:lnTo>
                  <a:pt x="1057" y="210"/>
                </a:lnTo>
                <a:cubicBezTo>
                  <a:pt x="1021" y="152"/>
                  <a:pt x="842" y="125"/>
                  <a:pt x="793" y="91"/>
                </a:cubicBezTo>
                <a:lnTo>
                  <a:pt x="793" y="91"/>
                </a:lnTo>
                <a:cubicBezTo>
                  <a:pt x="745" y="56"/>
                  <a:pt x="479" y="0"/>
                  <a:pt x="258" y="164"/>
                </a:cubicBezTo>
                <a:lnTo>
                  <a:pt x="258" y="164"/>
                </a:lnTo>
                <a:cubicBezTo>
                  <a:pt x="258" y="164"/>
                  <a:pt x="116" y="322"/>
                  <a:pt x="58" y="377"/>
                </a:cubicBezTo>
                <a:lnTo>
                  <a:pt x="58" y="377"/>
                </a:lnTo>
                <a:cubicBezTo>
                  <a:pt x="0" y="434"/>
                  <a:pt x="12" y="515"/>
                  <a:pt x="66" y="540"/>
                </a:cubicBezTo>
                <a:lnTo>
                  <a:pt x="66" y="540"/>
                </a:lnTo>
                <a:cubicBezTo>
                  <a:pt x="121" y="564"/>
                  <a:pt x="25" y="631"/>
                  <a:pt x="45" y="684"/>
                </a:cubicBezTo>
                <a:lnTo>
                  <a:pt x="45" y="684"/>
                </a:lnTo>
                <a:cubicBezTo>
                  <a:pt x="66" y="736"/>
                  <a:pt x="185" y="725"/>
                  <a:pt x="179" y="822"/>
                </a:cubicBezTo>
                <a:lnTo>
                  <a:pt x="179" y="822"/>
                </a:lnTo>
                <a:cubicBezTo>
                  <a:pt x="173" y="919"/>
                  <a:pt x="265" y="872"/>
                  <a:pt x="277" y="956"/>
                </a:cubicBezTo>
                <a:lnTo>
                  <a:pt x="277" y="956"/>
                </a:lnTo>
                <a:cubicBezTo>
                  <a:pt x="277" y="956"/>
                  <a:pt x="259" y="861"/>
                  <a:pt x="274" y="829"/>
                </a:cubicBezTo>
                <a:lnTo>
                  <a:pt x="274" y="829"/>
                </a:lnTo>
                <a:cubicBezTo>
                  <a:pt x="289" y="796"/>
                  <a:pt x="293" y="738"/>
                  <a:pt x="228" y="684"/>
                </a:cubicBezTo>
                <a:lnTo>
                  <a:pt x="228" y="684"/>
                </a:lnTo>
                <a:cubicBezTo>
                  <a:pt x="163" y="631"/>
                  <a:pt x="230" y="612"/>
                  <a:pt x="217" y="528"/>
                </a:cubicBezTo>
                <a:lnTo>
                  <a:pt x="217" y="528"/>
                </a:lnTo>
                <a:cubicBezTo>
                  <a:pt x="205" y="444"/>
                  <a:pt x="166" y="409"/>
                  <a:pt x="253" y="367"/>
                </a:cubicBezTo>
                <a:lnTo>
                  <a:pt x="253" y="367"/>
                </a:lnTo>
                <a:cubicBezTo>
                  <a:pt x="340" y="326"/>
                  <a:pt x="376" y="139"/>
                  <a:pt x="376" y="13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9" name="Freeform 318">
            <a:extLst>
              <a:ext uri="{FF2B5EF4-FFF2-40B4-BE49-F238E27FC236}">
                <a16:creationId xmlns:a16="http://schemas.microsoft.com/office/drawing/2014/main" id="{66F30A08-9812-A54E-840B-44F4F822FA77}"/>
              </a:ext>
            </a:extLst>
          </p:cNvPr>
          <p:cNvSpPr>
            <a:spLocks noChangeArrowheads="1"/>
          </p:cNvSpPr>
          <p:nvPr/>
        </p:nvSpPr>
        <p:spPr bwMode="auto">
          <a:xfrm>
            <a:off x="7101227" y="3017024"/>
            <a:ext cx="326837" cy="249935"/>
          </a:xfrm>
          <a:custGeom>
            <a:avLst/>
            <a:gdLst>
              <a:gd name="T0" fmla="*/ 487 w 524"/>
              <a:gd name="T1" fmla="*/ 95 h 403"/>
              <a:gd name="T2" fmla="*/ 487 w 524"/>
              <a:gd name="T3" fmla="*/ 95 h 403"/>
              <a:gd name="T4" fmla="*/ 329 w 524"/>
              <a:gd name="T5" fmla="*/ 343 h 403"/>
              <a:gd name="T6" fmla="*/ 329 w 524"/>
              <a:gd name="T7" fmla="*/ 343 h 403"/>
              <a:gd name="T8" fmla="*/ 37 w 524"/>
              <a:gd name="T9" fmla="*/ 306 h 403"/>
              <a:gd name="T10" fmla="*/ 37 w 524"/>
              <a:gd name="T11" fmla="*/ 306 h 403"/>
              <a:gd name="T12" fmla="*/ 195 w 524"/>
              <a:gd name="T13" fmla="*/ 58 h 403"/>
              <a:gd name="T14" fmla="*/ 195 w 524"/>
              <a:gd name="T15" fmla="*/ 58 h 403"/>
              <a:gd name="T16" fmla="*/ 487 w 524"/>
              <a:gd name="T17" fmla="*/ 9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403">
                <a:moveTo>
                  <a:pt x="487" y="95"/>
                </a:moveTo>
                <a:lnTo>
                  <a:pt x="487" y="95"/>
                </a:lnTo>
                <a:cubicBezTo>
                  <a:pt x="523" y="174"/>
                  <a:pt x="453" y="285"/>
                  <a:pt x="329" y="343"/>
                </a:cubicBezTo>
                <a:lnTo>
                  <a:pt x="329" y="343"/>
                </a:lnTo>
                <a:cubicBezTo>
                  <a:pt x="205" y="402"/>
                  <a:pt x="74" y="385"/>
                  <a:pt x="37" y="306"/>
                </a:cubicBezTo>
                <a:lnTo>
                  <a:pt x="37" y="306"/>
                </a:lnTo>
                <a:cubicBezTo>
                  <a:pt x="0" y="227"/>
                  <a:pt x="71" y="116"/>
                  <a:pt x="195" y="58"/>
                </a:cubicBezTo>
                <a:lnTo>
                  <a:pt x="195" y="58"/>
                </a:lnTo>
                <a:cubicBezTo>
                  <a:pt x="319" y="0"/>
                  <a:pt x="449" y="16"/>
                  <a:pt x="487" y="9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0" name="Freeform 319">
            <a:extLst>
              <a:ext uri="{FF2B5EF4-FFF2-40B4-BE49-F238E27FC236}">
                <a16:creationId xmlns:a16="http://schemas.microsoft.com/office/drawing/2014/main" id="{41DA4857-DA93-7045-ABF4-1EE51A3BFB52}"/>
              </a:ext>
            </a:extLst>
          </p:cNvPr>
          <p:cNvSpPr>
            <a:spLocks noChangeArrowheads="1"/>
          </p:cNvSpPr>
          <p:nvPr/>
        </p:nvSpPr>
        <p:spPr bwMode="auto">
          <a:xfrm>
            <a:off x="6944674" y="3791542"/>
            <a:ext cx="920085" cy="417472"/>
          </a:xfrm>
          <a:custGeom>
            <a:avLst/>
            <a:gdLst>
              <a:gd name="T0" fmla="*/ 0 w 1479"/>
              <a:gd name="T1" fmla="*/ 668 h 669"/>
              <a:gd name="T2" fmla="*/ 1478 w 1479"/>
              <a:gd name="T3" fmla="*/ 668 h 669"/>
              <a:gd name="T4" fmla="*/ 1478 w 1479"/>
              <a:gd name="T5" fmla="*/ 668 h 669"/>
              <a:gd name="T6" fmla="*/ 1369 w 1479"/>
              <a:gd name="T7" fmla="*/ 299 h 669"/>
              <a:gd name="T8" fmla="*/ 1369 w 1479"/>
              <a:gd name="T9" fmla="*/ 299 h 669"/>
              <a:gd name="T10" fmla="*/ 1289 w 1479"/>
              <a:gd name="T11" fmla="*/ 138 h 669"/>
              <a:gd name="T12" fmla="*/ 1289 w 1479"/>
              <a:gd name="T13" fmla="*/ 138 h 669"/>
              <a:gd name="T14" fmla="*/ 710 w 1479"/>
              <a:gd name="T15" fmla="*/ 0 h 669"/>
              <a:gd name="T16" fmla="*/ 710 w 1479"/>
              <a:gd name="T17" fmla="*/ 0 h 669"/>
              <a:gd name="T18" fmla="*/ 106 w 1479"/>
              <a:gd name="T19" fmla="*/ 254 h 669"/>
              <a:gd name="T20" fmla="*/ 106 w 1479"/>
              <a:gd name="T21" fmla="*/ 254 h 669"/>
              <a:gd name="T22" fmla="*/ 0 w 1479"/>
              <a:gd name="T23" fmla="*/ 66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9" h="669">
                <a:moveTo>
                  <a:pt x="0" y="668"/>
                </a:moveTo>
                <a:lnTo>
                  <a:pt x="1478" y="668"/>
                </a:lnTo>
                <a:lnTo>
                  <a:pt x="1478" y="668"/>
                </a:lnTo>
                <a:cubicBezTo>
                  <a:pt x="1462" y="614"/>
                  <a:pt x="1408" y="433"/>
                  <a:pt x="1369" y="299"/>
                </a:cubicBezTo>
                <a:lnTo>
                  <a:pt x="1369" y="299"/>
                </a:lnTo>
                <a:cubicBezTo>
                  <a:pt x="1322" y="141"/>
                  <a:pt x="1289" y="138"/>
                  <a:pt x="1289" y="138"/>
                </a:cubicBezTo>
                <a:lnTo>
                  <a:pt x="1289" y="138"/>
                </a:lnTo>
                <a:cubicBezTo>
                  <a:pt x="1087" y="87"/>
                  <a:pt x="710" y="0"/>
                  <a:pt x="710" y="0"/>
                </a:cubicBezTo>
                <a:lnTo>
                  <a:pt x="710" y="0"/>
                </a:lnTo>
                <a:cubicBezTo>
                  <a:pt x="582" y="63"/>
                  <a:pt x="251" y="168"/>
                  <a:pt x="106" y="254"/>
                </a:cubicBezTo>
                <a:lnTo>
                  <a:pt x="106" y="254"/>
                </a:lnTo>
                <a:cubicBezTo>
                  <a:pt x="106" y="254"/>
                  <a:pt x="37" y="296"/>
                  <a:pt x="0" y="668"/>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1" name="Freeform 320">
            <a:extLst>
              <a:ext uri="{FF2B5EF4-FFF2-40B4-BE49-F238E27FC236}">
                <a16:creationId xmlns:a16="http://schemas.microsoft.com/office/drawing/2014/main" id="{E6803123-F63E-B949-AACC-DE798955D2A8}"/>
              </a:ext>
            </a:extLst>
          </p:cNvPr>
          <p:cNvSpPr>
            <a:spLocks noChangeArrowheads="1"/>
          </p:cNvSpPr>
          <p:nvPr/>
        </p:nvSpPr>
        <p:spPr bwMode="auto">
          <a:xfrm>
            <a:off x="7271512" y="3522384"/>
            <a:ext cx="30213" cy="30213"/>
          </a:xfrm>
          <a:custGeom>
            <a:avLst/>
            <a:gdLst>
              <a:gd name="T0" fmla="*/ 46 w 47"/>
              <a:gd name="T1" fmla="*/ 23 h 48"/>
              <a:gd name="T2" fmla="*/ 46 w 47"/>
              <a:gd name="T3" fmla="*/ 23 h 48"/>
              <a:gd name="T4" fmla="*/ 23 w 47"/>
              <a:gd name="T5" fmla="*/ 47 h 48"/>
              <a:gd name="T6" fmla="*/ 23 w 47"/>
              <a:gd name="T7" fmla="*/ 47 h 48"/>
              <a:gd name="T8" fmla="*/ 0 w 47"/>
              <a:gd name="T9" fmla="*/ 23 h 48"/>
              <a:gd name="T10" fmla="*/ 0 w 47"/>
              <a:gd name="T11" fmla="*/ 23 h 48"/>
              <a:gd name="T12" fmla="*/ 23 w 47"/>
              <a:gd name="T13" fmla="*/ 0 h 48"/>
              <a:gd name="T14" fmla="*/ 23 w 47"/>
              <a:gd name="T15" fmla="*/ 0 h 48"/>
              <a:gd name="T16" fmla="*/ 46 w 47"/>
              <a:gd name="T17"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46" y="23"/>
                </a:moveTo>
                <a:lnTo>
                  <a:pt x="46" y="23"/>
                </a:lnTo>
                <a:cubicBezTo>
                  <a:pt x="46" y="36"/>
                  <a:pt x="36" y="47"/>
                  <a:pt x="23" y="47"/>
                </a:cubicBezTo>
                <a:lnTo>
                  <a:pt x="23" y="47"/>
                </a:lnTo>
                <a:cubicBezTo>
                  <a:pt x="10" y="47"/>
                  <a:pt x="0" y="36"/>
                  <a:pt x="0" y="23"/>
                </a:cubicBezTo>
                <a:lnTo>
                  <a:pt x="0" y="23"/>
                </a:lnTo>
                <a:cubicBezTo>
                  <a:pt x="0" y="11"/>
                  <a:pt x="10" y="0"/>
                  <a:pt x="23" y="0"/>
                </a:cubicBezTo>
                <a:lnTo>
                  <a:pt x="23" y="0"/>
                </a:lnTo>
                <a:cubicBezTo>
                  <a:pt x="36" y="0"/>
                  <a:pt x="46" y="11"/>
                  <a:pt x="46" y="2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2" name="Freeform 321">
            <a:extLst>
              <a:ext uri="{FF2B5EF4-FFF2-40B4-BE49-F238E27FC236}">
                <a16:creationId xmlns:a16="http://schemas.microsoft.com/office/drawing/2014/main" id="{A889EA79-38FA-9249-BF99-E5C2424E78E2}"/>
              </a:ext>
            </a:extLst>
          </p:cNvPr>
          <p:cNvSpPr>
            <a:spLocks noChangeArrowheads="1"/>
          </p:cNvSpPr>
          <p:nvPr/>
        </p:nvSpPr>
        <p:spPr bwMode="auto">
          <a:xfrm>
            <a:off x="7444542" y="3503157"/>
            <a:ext cx="30211" cy="30211"/>
          </a:xfrm>
          <a:custGeom>
            <a:avLst/>
            <a:gdLst>
              <a:gd name="T0" fmla="*/ 47 w 48"/>
              <a:gd name="T1" fmla="*/ 24 h 48"/>
              <a:gd name="T2" fmla="*/ 47 w 48"/>
              <a:gd name="T3" fmla="*/ 24 h 48"/>
              <a:gd name="T4" fmla="*/ 24 w 48"/>
              <a:gd name="T5" fmla="*/ 47 h 48"/>
              <a:gd name="T6" fmla="*/ 24 w 48"/>
              <a:gd name="T7" fmla="*/ 47 h 48"/>
              <a:gd name="T8" fmla="*/ 0 w 48"/>
              <a:gd name="T9" fmla="*/ 24 h 48"/>
              <a:gd name="T10" fmla="*/ 0 w 48"/>
              <a:gd name="T11" fmla="*/ 24 h 48"/>
              <a:gd name="T12" fmla="*/ 24 w 48"/>
              <a:gd name="T13" fmla="*/ 0 h 48"/>
              <a:gd name="T14" fmla="*/ 24 w 48"/>
              <a:gd name="T15" fmla="*/ 0 h 48"/>
              <a:gd name="T16" fmla="*/ 47 w 48"/>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7" y="24"/>
                </a:moveTo>
                <a:lnTo>
                  <a:pt x="47" y="24"/>
                </a:lnTo>
                <a:cubicBezTo>
                  <a:pt x="47" y="37"/>
                  <a:pt x="37" y="47"/>
                  <a:pt x="24" y="47"/>
                </a:cubicBezTo>
                <a:lnTo>
                  <a:pt x="24" y="47"/>
                </a:lnTo>
                <a:cubicBezTo>
                  <a:pt x="11" y="47"/>
                  <a:pt x="0" y="37"/>
                  <a:pt x="0" y="24"/>
                </a:cubicBezTo>
                <a:lnTo>
                  <a:pt x="0" y="24"/>
                </a:lnTo>
                <a:cubicBezTo>
                  <a:pt x="0" y="11"/>
                  <a:pt x="11" y="0"/>
                  <a:pt x="24" y="0"/>
                </a:cubicBezTo>
                <a:lnTo>
                  <a:pt x="24" y="0"/>
                </a:lnTo>
                <a:cubicBezTo>
                  <a:pt x="37" y="0"/>
                  <a:pt x="47" y="11"/>
                  <a:pt x="47" y="2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3" name="Freeform 322">
            <a:extLst>
              <a:ext uri="{FF2B5EF4-FFF2-40B4-BE49-F238E27FC236}">
                <a16:creationId xmlns:a16="http://schemas.microsoft.com/office/drawing/2014/main" id="{6D99BB0B-6F54-0D46-9B2D-32C8212984AE}"/>
              </a:ext>
            </a:extLst>
          </p:cNvPr>
          <p:cNvSpPr>
            <a:spLocks noChangeArrowheads="1"/>
          </p:cNvSpPr>
          <p:nvPr/>
        </p:nvSpPr>
        <p:spPr bwMode="auto">
          <a:xfrm>
            <a:off x="7334683" y="3654215"/>
            <a:ext cx="90635" cy="35706"/>
          </a:xfrm>
          <a:custGeom>
            <a:avLst/>
            <a:gdLst>
              <a:gd name="T0" fmla="*/ 144 w 146"/>
              <a:gd name="T1" fmla="*/ 23 h 58"/>
              <a:gd name="T2" fmla="*/ 144 w 146"/>
              <a:gd name="T3" fmla="*/ 23 h 58"/>
              <a:gd name="T4" fmla="*/ 75 w 146"/>
              <a:gd name="T5" fmla="*/ 54 h 58"/>
              <a:gd name="T6" fmla="*/ 75 w 146"/>
              <a:gd name="T7" fmla="*/ 54 h 58"/>
              <a:gd name="T8" fmla="*/ 1 w 146"/>
              <a:gd name="T9" fmla="*/ 33 h 58"/>
              <a:gd name="T10" fmla="*/ 1 w 146"/>
              <a:gd name="T11" fmla="*/ 33 h 58"/>
              <a:gd name="T12" fmla="*/ 71 w 146"/>
              <a:gd name="T13" fmla="*/ 2 h 58"/>
              <a:gd name="T14" fmla="*/ 71 w 146"/>
              <a:gd name="T15" fmla="*/ 2 h 58"/>
              <a:gd name="T16" fmla="*/ 144 w 14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8">
                <a:moveTo>
                  <a:pt x="144" y="23"/>
                </a:moveTo>
                <a:lnTo>
                  <a:pt x="144" y="23"/>
                </a:lnTo>
                <a:cubicBezTo>
                  <a:pt x="145" y="38"/>
                  <a:pt x="114" y="51"/>
                  <a:pt x="75" y="54"/>
                </a:cubicBezTo>
                <a:lnTo>
                  <a:pt x="75" y="54"/>
                </a:lnTo>
                <a:cubicBezTo>
                  <a:pt x="35" y="57"/>
                  <a:pt x="2" y="47"/>
                  <a:pt x="1" y="33"/>
                </a:cubicBezTo>
                <a:lnTo>
                  <a:pt x="1" y="33"/>
                </a:lnTo>
                <a:cubicBezTo>
                  <a:pt x="0" y="19"/>
                  <a:pt x="31" y="5"/>
                  <a:pt x="71" y="2"/>
                </a:cubicBezTo>
                <a:lnTo>
                  <a:pt x="71" y="2"/>
                </a:lnTo>
                <a:cubicBezTo>
                  <a:pt x="110" y="0"/>
                  <a:pt x="143" y="9"/>
                  <a:pt x="144" y="2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4" name="Freeform 323">
            <a:extLst>
              <a:ext uri="{FF2B5EF4-FFF2-40B4-BE49-F238E27FC236}">
                <a16:creationId xmlns:a16="http://schemas.microsoft.com/office/drawing/2014/main" id="{0B7F1A3D-8C0A-9145-BDF4-2C41372F805A}"/>
              </a:ext>
            </a:extLst>
          </p:cNvPr>
          <p:cNvSpPr>
            <a:spLocks noChangeArrowheads="1"/>
          </p:cNvSpPr>
          <p:nvPr/>
        </p:nvSpPr>
        <p:spPr bwMode="auto">
          <a:xfrm>
            <a:off x="7109466" y="5060435"/>
            <a:ext cx="480641" cy="582263"/>
          </a:xfrm>
          <a:custGeom>
            <a:avLst/>
            <a:gdLst>
              <a:gd name="T0" fmla="*/ 769 w 770"/>
              <a:gd name="T1" fmla="*/ 466 h 934"/>
              <a:gd name="T2" fmla="*/ 769 w 770"/>
              <a:gd name="T3" fmla="*/ 466 h 934"/>
              <a:gd name="T4" fmla="*/ 384 w 770"/>
              <a:gd name="T5" fmla="*/ 933 h 934"/>
              <a:gd name="T6" fmla="*/ 384 w 770"/>
              <a:gd name="T7" fmla="*/ 933 h 934"/>
              <a:gd name="T8" fmla="*/ 0 w 770"/>
              <a:gd name="T9" fmla="*/ 466 h 934"/>
              <a:gd name="T10" fmla="*/ 0 w 770"/>
              <a:gd name="T11" fmla="*/ 466 h 934"/>
              <a:gd name="T12" fmla="*/ 13 w 770"/>
              <a:gd name="T13" fmla="*/ 349 h 934"/>
              <a:gd name="T14" fmla="*/ 13 w 770"/>
              <a:gd name="T15" fmla="*/ 349 h 934"/>
              <a:gd name="T16" fmla="*/ 384 w 770"/>
              <a:gd name="T17" fmla="*/ 0 h 934"/>
              <a:gd name="T18" fmla="*/ 384 w 770"/>
              <a:gd name="T19" fmla="*/ 0 h 934"/>
              <a:gd name="T20" fmla="*/ 733 w 770"/>
              <a:gd name="T21" fmla="*/ 270 h 934"/>
              <a:gd name="T22" fmla="*/ 733 w 770"/>
              <a:gd name="T23" fmla="*/ 270 h 934"/>
              <a:gd name="T24" fmla="*/ 769 w 770"/>
              <a:gd name="T25" fmla="*/ 466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0" h="934">
                <a:moveTo>
                  <a:pt x="769" y="466"/>
                </a:moveTo>
                <a:lnTo>
                  <a:pt x="769" y="466"/>
                </a:lnTo>
                <a:cubicBezTo>
                  <a:pt x="769" y="724"/>
                  <a:pt x="597" y="933"/>
                  <a:pt x="384" y="933"/>
                </a:cubicBezTo>
                <a:lnTo>
                  <a:pt x="384" y="933"/>
                </a:lnTo>
                <a:cubicBezTo>
                  <a:pt x="172" y="933"/>
                  <a:pt x="0" y="724"/>
                  <a:pt x="0" y="466"/>
                </a:cubicBezTo>
                <a:lnTo>
                  <a:pt x="0" y="466"/>
                </a:lnTo>
                <a:cubicBezTo>
                  <a:pt x="0" y="426"/>
                  <a:pt x="5" y="387"/>
                  <a:pt x="13" y="349"/>
                </a:cubicBezTo>
                <a:lnTo>
                  <a:pt x="13" y="349"/>
                </a:lnTo>
                <a:cubicBezTo>
                  <a:pt x="56" y="148"/>
                  <a:pt x="206" y="0"/>
                  <a:pt x="384" y="0"/>
                </a:cubicBezTo>
                <a:lnTo>
                  <a:pt x="384" y="0"/>
                </a:lnTo>
                <a:cubicBezTo>
                  <a:pt x="539" y="0"/>
                  <a:pt x="671" y="110"/>
                  <a:pt x="733" y="270"/>
                </a:cubicBezTo>
                <a:lnTo>
                  <a:pt x="733" y="270"/>
                </a:lnTo>
                <a:cubicBezTo>
                  <a:pt x="756" y="330"/>
                  <a:pt x="769" y="396"/>
                  <a:pt x="769" y="466"/>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5" name="Freeform 324">
            <a:extLst>
              <a:ext uri="{FF2B5EF4-FFF2-40B4-BE49-F238E27FC236}">
                <a16:creationId xmlns:a16="http://schemas.microsoft.com/office/drawing/2014/main" id="{B944A71B-E529-354E-BAD5-82A828597F03}"/>
              </a:ext>
            </a:extLst>
          </p:cNvPr>
          <p:cNvSpPr>
            <a:spLocks noChangeArrowheads="1"/>
          </p:cNvSpPr>
          <p:nvPr/>
        </p:nvSpPr>
        <p:spPr bwMode="auto">
          <a:xfrm>
            <a:off x="7087495" y="4892900"/>
            <a:ext cx="335076" cy="258173"/>
          </a:xfrm>
          <a:custGeom>
            <a:avLst/>
            <a:gdLst>
              <a:gd name="T0" fmla="*/ 499 w 537"/>
              <a:gd name="T1" fmla="*/ 97 h 413"/>
              <a:gd name="T2" fmla="*/ 499 w 537"/>
              <a:gd name="T3" fmla="*/ 97 h 413"/>
              <a:gd name="T4" fmla="*/ 336 w 537"/>
              <a:gd name="T5" fmla="*/ 352 h 413"/>
              <a:gd name="T6" fmla="*/ 336 w 537"/>
              <a:gd name="T7" fmla="*/ 352 h 413"/>
              <a:gd name="T8" fmla="*/ 37 w 537"/>
              <a:gd name="T9" fmla="*/ 314 h 413"/>
              <a:gd name="T10" fmla="*/ 37 w 537"/>
              <a:gd name="T11" fmla="*/ 314 h 413"/>
              <a:gd name="T12" fmla="*/ 199 w 537"/>
              <a:gd name="T13" fmla="*/ 60 h 413"/>
              <a:gd name="T14" fmla="*/ 199 w 537"/>
              <a:gd name="T15" fmla="*/ 60 h 413"/>
              <a:gd name="T16" fmla="*/ 499 w 537"/>
              <a:gd name="T17" fmla="*/ 9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413">
                <a:moveTo>
                  <a:pt x="499" y="97"/>
                </a:moveTo>
                <a:lnTo>
                  <a:pt x="499" y="97"/>
                </a:lnTo>
                <a:cubicBezTo>
                  <a:pt x="536" y="178"/>
                  <a:pt x="464" y="292"/>
                  <a:pt x="336" y="352"/>
                </a:cubicBezTo>
                <a:lnTo>
                  <a:pt x="336" y="352"/>
                </a:lnTo>
                <a:cubicBezTo>
                  <a:pt x="209" y="412"/>
                  <a:pt x="75" y="395"/>
                  <a:pt x="37" y="314"/>
                </a:cubicBezTo>
                <a:lnTo>
                  <a:pt x="37" y="314"/>
                </a:lnTo>
                <a:cubicBezTo>
                  <a:pt x="0" y="233"/>
                  <a:pt x="72" y="119"/>
                  <a:pt x="199" y="60"/>
                </a:cubicBezTo>
                <a:lnTo>
                  <a:pt x="199" y="60"/>
                </a:lnTo>
                <a:cubicBezTo>
                  <a:pt x="327" y="0"/>
                  <a:pt x="461" y="17"/>
                  <a:pt x="499" y="97"/>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6" name="Freeform 325">
            <a:extLst>
              <a:ext uri="{FF2B5EF4-FFF2-40B4-BE49-F238E27FC236}">
                <a16:creationId xmlns:a16="http://schemas.microsoft.com/office/drawing/2014/main" id="{AE91AD8C-3D61-6045-9510-70CF2392036E}"/>
              </a:ext>
            </a:extLst>
          </p:cNvPr>
          <p:cNvSpPr>
            <a:spLocks noChangeArrowheads="1"/>
          </p:cNvSpPr>
          <p:nvPr/>
        </p:nvSpPr>
        <p:spPr bwMode="auto">
          <a:xfrm>
            <a:off x="7340174" y="5340582"/>
            <a:ext cx="41197" cy="129088"/>
          </a:xfrm>
          <a:custGeom>
            <a:avLst/>
            <a:gdLst>
              <a:gd name="T0" fmla="*/ 46 w 66"/>
              <a:gd name="T1" fmla="*/ 206 h 207"/>
              <a:gd name="T2" fmla="*/ 46 w 66"/>
              <a:gd name="T3" fmla="*/ 206 h 207"/>
              <a:gd name="T4" fmla="*/ 10 w 66"/>
              <a:gd name="T5" fmla="*/ 195 h 207"/>
              <a:gd name="T6" fmla="*/ 10 w 66"/>
              <a:gd name="T7" fmla="*/ 195 h 207"/>
              <a:gd name="T8" fmla="*/ 2 w 66"/>
              <a:gd name="T9" fmla="*/ 167 h 207"/>
              <a:gd name="T10" fmla="*/ 2 w 66"/>
              <a:gd name="T11" fmla="*/ 167 h 207"/>
              <a:gd name="T12" fmla="*/ 6 w 66"/>
              <a:gd name="T13" fmla="*/ 144 h 207"/>
              <a:gd name="T14" fmla="*/ 6 w 66"/>
              <a:gd name="T15" fmla="*/ 144 h 207"/>
              <a:gd name="T16" fmla="*/ 8 w 66"/>
              <a:gd name="T17" fmla="*/ 6 h 207"/>
              <a:gd name="T18" fmla="*/ 8 w 66"/>
              <a:gd name="T19" fmla="*/ 6 h 207"/>
              <a:gd name="T20" fmla="*/ 12 w 66"/>
              <a:gd name="T21" fmla="*/ 0 h 207"/>
              <a:gd name="T22" fmla="*/ 12 w 66"/>
              <a:gd name="T23" fmla="*/ 0 h 207"/>
              <a:gd name="T24" fmla="*/ 17 w 66"/>
              <a:gd name="T25" fmla="*/ 5 h 207"/>
              <a:gd name="T26" fmla="*/ 17 w 66"/>
              <a:gd name="T27" fmla="*/ 5 h 207"/>
              <a:gd name="T28" fmla="*/ 16 w 66"/>
              <a:gd name="T29" fmla="*/ 146 h 207"/>
              <a:gd name="T30" fmla="*/ 16 w 66"/>
              <a:gd name="T31" fmla="*/ 146 h 207"/>
              <a:gd name="T32" fmla="*/ 12 w 66"/>
              <a:gd name="T33" fmla="*/ 168 h 207"/>
              <a:gd name="T34" fmla="*/ 12 w 66"/>
              <a:gd name="T35" fmla="*/ 168 h 207"/>
              <a:gd name="T36" fmla="*/ 17 w 66"/>
              <a:gd name="T37" fmla="*/ 187 h 207"/>
              <a:gd name="T38" fmla="*/ 17 w 66"/>
              <a:gd name="T39" fmla="*/ 187 h 207"/>
              <a:gd name="T40" fmla="*/ 59 w 66"/>
              <a:gd name="T41" fmla="*/ 195 h 207"/>
              <a:gd name="T42" fmla="*/ 59 w 66"/>
              <a:gd name="T43" fmla="*/ 195 h 207"/>
              <a:gd name="T44" fmla="*/ 65 w 66"/>
              <a:gd name="T45" fmla="*/ 198 h 207"/>
              <a:gd name="T46" fmla="*/ 65 w 66"/>
              <a:gd name="T47" fmla="*/ 198 h 207"/>
              <a:gd name="T48" fmla="*/ 61 w 66"/>
              <a:gd name="T49" fmla="*/ 205 h 207"/>
              <a:gd name="T50" fmla="*/ 61 w 66"/>
              <a:gd name="T51" fmla="*/ 205 h 207"/>
              <a:gd name="T52" fmla="*/ 46 w 66"/>
              <a:gd name="T53" fmla="*/ 2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207">
                <a:moveTo>
                  <a:pt x="46" y="206"/>
                </a:moveTo>
                <a:lnTo>
                  <a:pt x="46" y="206"/>
                </a:lnTo>
                <a:cubicBezTo>
                  <a:pt x="34" y="206"/>
                  <a:pt x="19" y="204"/>
                  <a:pt x="10" y="195"/>
                </a:cubicBezTo>
                <a:lnTo>
                  <a:pt x="10" y="195"/>
                </a:lnTo>
                <a:cubicBezTo>
                  <a:pt x="3" y="188"/>
                  <a:pt x="0" y="178"/>
                  <a:pt x="2" y="167"/>
                </a:cubicBezTo>
                <a:lnTo>
                  <a:pt x="2" y="167"/>
                </a:lnTo>
                <a:cubicBezTo>
                  <a:pt x="3" y="159"/>
                  <a:pt x="5" y="151"/>
                  <a:pt x="6" y="144"/>
                </a:cubicBezTo>
                <a:lnTo>
                  <a:pt x="6" y="144"/>
                </a:lnTo>
                <a:cubicBezTo>
                  <a:pt x="11" y="111"/>
                  <a:pt x="17" y="81"/>
                  <a:pt x="8" y="6"/>
                </a:cubicBezTo>
                <a:lnTo>
                  <a:pt x="8" y="6"/>
                </a:lnTo>
                <a:cubicBezTo>
                  <a:pt x="7" y="3"/>
                  <a:pt x="9" y="0"/>
                  <a:pt x="12" y="0"/>
                </a:cubicBezTo>
                <a:lnTo>
                  <a:pt x="12" y="0"/>
                </a:lnTo>
                <a:cubicBezTo>
                  <a:pt x="14" y="0"/>
                  <a:pt x="17" y="1"/>
                  <a:pt x="17" y="5"/>
                </a:cubicBezTo>
                <a:lnTo>
                  <a:pt x="17" y="5"/>
                </a:lnTo>
                <a:cubicBezTo>
                  <a:pt x="27" y="82"/>
                  <a:pt x="22" y="113"/>
                  <a:pt x="16" y="146"/>
                </a:cubicBezTo>
                <a:lnTo>
                  <a:pt x="16" y="146"/>
                </a:lnTo>
                <a:cubicBezTo>
                  <a:pt x="14" y="153"/>
                  <a:pt x="13" y="160"/>
                  <a:pt x="12" y="168"/>
                </a:cubicBezTo>
                <a:lnTo>
                  <a:pt x="12" y="168"/>
                </a:lnTo>
                <a:cubicBezTo>
                  <a:pt x="11" y="177"/>
                  <a:pt x="12" y="183"/>
                  <a:pt x="17" y="187"/>
                </a:cubicBezTo>
                <a:lnTo>
                  <a:pt x="17" y="187"/>
                </a:lnTo>
                <a:cubicBezTo>
                  <a:pt x="27" y="197"/>
                  <a:pt x="51" y="196"/>
                  <a:pt x="59" y="195"/>
                </a:cubicBezTo>
                <a:lnTo>
                  <a:pt x="59" y="195"/>
                </a:lnTo>
                <a:cubicBezTo>
                  <a:pt x="62" y="194"/>
                  <a:pt x="64" y="196"/>
                  <a:pt x="65" y="198"/>
                </a:cubicBezTo>
                <a:lnTo>
                  <a:pt x="65" y="198"/>
                </a:lnTo>
                <a:cubicBezTo>
                  <a:pt x="65" y="202"/>
                  <a:pt x="63" y="204"/>
                  <a:pt x="61" y="205"/>
                </a:cubicBezTo>
                <a:lnTo>
                  <a:pt x="61" y="205"/>
                </a:lnTo>
                <a:cubicBezTo>
                  <a:pt x="60" y="205"/>
                  <a:pt x="54" y="206"/>
                  <a:pt x="46" y="206"/>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7" name="Freeform 326">
            <a:extLst>
              <a:ext uri="{FF2B5EF4-FFF2-40B4-BE49-F238E27FC236}">
                <a16:creationId xmlns:a16="http://schemas.microsoft.com/office/drawing/2014/main" id="{AD5EAADD-C831-EB4E-A3C6-3FC9FEA88058}"/>
              </a:ext>
            </a:extLst>
          </p:cNvPr>
          <p:cNvSpPr>
            <a:spLocks noChangeArrowheads="1"/>
          </p:cNvSpPr>
          <p:nvPr/>
        </p:nvSpPr>
        <p:spPr bwMode="auto">
          <a:xfrm>
            <a:off x="6930941" y="5686642"/>
            <a:ext cx="944804" cy="428458"/>
          </a:xfrm>
          <a:custGeom>
            <a:avLst/>
            <a:gdLst>
              <a:gd name="T0" fmla="*/ 0 w 1518"/>
              <a:gd name="T1" fmla="*/ 685 h 686"/>
              <a:gd name="T2" fmla="*/ 1517 w 1518"/>
              <a:gd name="T3" fmla="*/ 685 h 686"/>
              <a:gd name="T4" fmla="*/ 1517 w 1518"/>
              <a:gd name="T5" fmla="*/ 685 h 686"/>
              <a:gd name="T6" fmla="*/ 1405 w 1518"/>
              <a:gd name="T7" fmla="*/ 307 h 686"/>
              <a:gd name="T8" fmla="*/ 1405 w 1518"/>
              <a:gd name="T9" fmla="*/ 307 h 686"/>
              <a:gd name="T10" fmla="*/ 1322 w 1518"/>
              <a:gd name="T11" fmla="*/ 141 h 686"/>
              <a:gd name="T12" fmla="*/ 1322 w 1518"/>
              <a:gd name="T13" fmla="*/ 141 h 686"/>
              <a:gd name="T14" fmla="*/ 729 w 1518"/>
              <a:gd name="T15" fmla="*/ 0 h 686"/>
              <a:gd name="T16" fmla="*/ 729 w 1518"/>
              <a:gd name="T17" fmla="*/ 0 h 686"/>
              <a:gd name="T18" fmla="*/ 109 w 1518"/>
              <a:gd name="T19" fmla="*/ 260 h 686"/>
              <a:gd name="T20" fmla="*/ 109 w 1518"/>
              <a:gd name="T21" fmla="*/ 260 h 686"/>
              <a:gd name="T22" fmla="*/ 0 w 1518"/>
              <a:gd name="T23" fmla="*/ 685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8" h="686">
                <a:moveTo>
                  <a:pt x="0" y="685"/>
                </a:moveTo>
                <a:lnTo>
                  <a:pt x="1517" y="685"/>
                </a:lnTo>
                <a:lnTo>
                  <a:pt x="1517" y="685"/>
                </a:lnTo>
                <a:cubicBezTo>
                  <a:pt x="1500" y="629"/>
                  <a:pt x="1445" y="444"/>
                  <a:pt x="1405" y="307"/>
                </a:cubicBezTo>
                <a:lnTo>
                  <a:pt x="1405" y="307"/>
                </a:lnTo>
                <a:cubicBezTo>
                  <a:pt x="1357" y="144"/>
                  <a:pt x="1322" y="141"/>
                  <a:pt x="1322" y="141"/>
                </a:cubicBezTo>
                <a:lnTo>
                  <a:pt x="1322" y="141"/>
                </a:lnTo>
                <a:cubicBezTo>
                  <a:pt x="1116" y="89"/>
                  <a:pt x="729" y="0"/>
                  <a:pt x="729" y="0"/>
                </a:cubicBezTo>
                <a:lnTo>
                  <a:pt x="729" y="0"/>
                </a:lnTo>
                <a:cubicBezTo>
                  <a:pt x="597" y="64"/>
                  <a:pt x="258" y="172"/>
                  <a:pt x="109" y="260"/>
                </a:cubicBezTo>
                <a:lnTo>
                  <a:pt x="109" y="260"/>
                </a:lnTo>
                <a:cubicBezTo>
                  <a:pt x="109" y="260"/>
                  <a:pt x="39" y="303"/>
                  <a:pt x="0" y="685"/>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8" name="Freeform 327">
            <a:extLst>
              <a:ext uri="{FF2B5EF4-FFF2-40B4-BE49-F238E27FC236}">
                <a16:creationId xmlns:a16="http://schemas.microsoft.com/office/drawing/2014/main" id="{5FB069D5-EC35-0348-AFC4-5DC17578006B}"/>
              </a:ext>
            </a:extLst>
          </p:cNvPr>
          <p:cNvSpPr>
            <a:spLocks noChangeArrowheads="1"/>
          </p:cNvSpPr>
          <p:nvPr/>
        </p:nvSpPr>
        <p:spPr bwMode="auto">
          <a:xfrm>
            <a:off x="7348413" y="5488895"/>
            <a:ext cx="76903" cy="41199"/>
          </a:xfrm>
          <a:custGeom>
            <a:avLst/>
            <a:gdLst>
              <a:gd name="T0" fmla="*/ 118 w 125"/>
              <a:gd name="T1" fmla="*/ 65 h 66"/>
              <a:gd name="T2" fmla="*/ 118 w 125"/>
              <a:gd name="T3" fmla="*/ 65 h 66"/>
              <a:gd name="T4" fmla="*/ 115 w 125"/>
              <a:gd name="T5" fmla="*/ 63 h 66"/>
              <a:gd name="T6" fmla="*/ 115 w 125"/>
              <a:gd name="T7" fmla="*/ 63 h 66"/>
              <a:gd name="T8" fmla="*/ 9 w 125"/>
              <a:gd name="T9" fmla="*/ 51 h 66"/>
              <a:gd name="T10" fmla="*/ 9 w 125"/>
              <a:gd name="T11" fmla="*/ 51 h 66"/>
              <a:gd name="T12" fmla="*/ 2 w 125"/>
              <a:gd name="T13" fmla="*/ 49 h 66"/>
              <a:gd name="T14" fmla="*/ 2 w 125"/>
              <a:gd name="T15" fmla="*/ 49 h 66"/>
              <a:gd name="T16" fmla="*/ 3 w 125"/>
              <a:gd name="T17" fmla="*/ 43 h 66"/>
              <a:gd name="T18" fmla="*/ 3 w 125"/>
              <a:gd name="T19" fmla="*/ 43 h 66"/>
              <a:gd name="T20" fmla="*/ 122 w 125"/>
              <a:gd name="T21" fmla="*/ 56 h 66"/>
              <a:gd name="T22" fmla="*/ 122 w 125"/>
              <a:gd name="T23" fmla="*/ 56 h 66"/>
              <a:gd name="T24" fmla="*/ 122 w 125"/>
              <a:gd name="T25" fmla="*/ 64 h 66"/>
              <a:gd name="T26" fmla="*/ 122 w 125"/>
              <a:gd name="T27" fmla="*/ 64 h 66"/>
              <a:gd name="T28" fmla="*/ 118 w 125"/>
              <a:gd name="T29"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66">
                <a:moveTo>
                  <a:pt x="118" y="65"/>
                </a:moveTo>
                <a:lnTo>
                  <a:pt x="118" y="65"/>
                </a:lnTo>
                <a:cubicBezTo>
                  <a:pt x="117" y="65"/>
                  <a:pt x="116" y="64"/>
                  <a:pt x="115" y="63"/>
                </a:cubicBezTo>
                <a:lnTo>
                  <a:pt x="115" y="63"/>
                </a:lnTo>
                <a:cubicBezTo>
                  <a:pt x="69" y="14"/>
                  <a:pt x="11" y="49"/>
                  <a:pt x="9" y="51"/>
                </a:cubicBezTo>
                <a:lnTo>
                  <a:pt x="9" y="51"/>
                </a:lnTo>
                <a:cubicBezTo>
                  <a:pt x="7" y="52"/>
                  <a:pt x="3" y="51"/>
                  <a:pt x="2" y="49"/>
                </a:cubicBezTo>
                <a:lnTo>
                  <a:pt x="2" y="49"/>
                </a:lnTo>
                <a:cubicBezTo>
                  <a:pt x="0" y="47"/>
                  <a:pt x="1" y="44"/>
                  <a:pt x="3" y="43"/>
                </a:cubicBezTo>
                <a:lnTo>
                  <a:pt x="3" y="43"/>
                </a:lnTo>
                <a:cubicBezTo>
                  <a:pt x="4" y="42"/>
                  <a:pt x="71" y="0"/>
                  <a:pt x="122" y="56"/>
                </a:cubicBezTo>
                <a:lnTo>
                  <a:pt x="122" y="56"/>
                </a:lnTo>
                <a:cubicBezTo>
                  <a:pt x="124" y="58"/>
                  <a:pt x="124" y="62"/>
                  <a:pt x="122" y="64"/>
                </a:cubicBezTo>
                <a:lnTo>
                  <a:pt x="122" y="64"/>
                </a:lnTo>
                <a:cubicBezTo>
                  <a:pt x="121" y="64"/>
                  <a:pt x="120" y="65"/>
                  <a:pt x="118" y="6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9" name="Freeform 328">
            <a:extLst>
              <a:ext uri="{FF2B5EF4-FFF2-40B4-BE49-F238E27FC236}">
                <a16:creationId xmlns:a16="http://schemas.microsoft.com/office/drawing/2014/main" id="{E46ED76B-9CE8-1D4B-91FF-DCBD2B4BED94}"/>
              </a:ext>
            </a:extLst>
          </p:cNvPr>
          <p:cNvSpPr>
            <a:spLocks noChangeArrowheads="1"/>
          </p:cNvSpPr>
          <p:nvPr/>
        </p:nvSpPr>
        <p:spPr bwMode="auto">
          <a:xfrm>
            <a:off x="7406090" y="5299385"/>
            <a:ext cx="85142" cy="27465"/>
          </a:xfrm>
          <a:custGeom>
            <a:avLst/>
            <a:gdLst>
              <a:gd name="T0" fmla="*/ 127 w 135"/>
              <a:gd name="T1" fmla="*/ 44 h 45"/>
              <a:gd name="T2" fmla="*/ 127 w 135"/>
              <a:gd name="T3" fmla="*/ 44 h 45"/>
              <a:gd name="T4" fmla="*/ 3 w 135"/>
              <a:gd name="T5" fmla="*/ 10 h 45"/>
              <a:gd name="T6" fmla="*/ 3 w 135"/>
              <a:gd name="T7" fmla="*/ 10 h 45"/>
              <a:gd name="T8" fmla="*/ 1 w 135"/>
              <a:gd name="T9" fmla="*/ 3 h 45"/>
              <a:gd name="T10" fmla="*/ 1 w 135"/>
              <a:gd name="T11" fmla="*/ 3 h 45"/>
              <a:gd name="T12" fmla="*/ 8 w 135"/>
              <a:gd name="T13" fmla="*/ 1 h 45"/>
              <a:gd name="T14" fmla="*/ 8 w 135"/>
              <a:gd name="T15" fmla="*/ 1 h 45"/>
              <a:gd name="T16" fmla="*/ 129 w 135"/>
              <a:gd name="T17" fmla="*/ 33 h 45"/>
              <a:gd name="T18" fmla="*/ 129 w 135"/>
              <a:gd name="T19" fmla="*/ 33 h 45"/>
              <a:gd name="T20" fmla="*/ 134 w 135"/>
              <a:gd name="T21" fmla="*/ 38 h 45"/>
              <a:gd name="T22" fmla="*/ 134 w 135"/>
              <a:gd name="T23" fmla="*/ 38 h 45"/>
              <a:gd name="T24" fmla="*/ 129 w 135"/>
              <a:gd name="T25" fmla="*/ 44 h 45"/>
              <a:gd name="T26" fmla="*/ 129 w 135"/>
              <a:gd name="T27" fmla="*/ 44 h 45"/>
              <a:gd name="T28" fmla="*/ 127 w 135"/>
              <a:gd name="T2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45">
                <a:moveTo>
                  <a:pt x="127" y="44"/>
                </a:moveTo>
                <a:lnTo>
                  <a:pt x="127" y="44"/>
                </a:lnTo>
                <a:cubicBezTo>
                  <a:pt x="71" y="44"/>
                  <a:pt x="6" y="12"/>
                  <a:pt x="3" y="10"/>
                </a:cubicBezTo>
                <a:lnTo>
                  <a:pt x="3" y="10"/>
                </a:lnTo>
                <a:cubicBezTo>
                  <a:pt x="1" y="9"/>
                  <a:pt x="0" y="6"/>
                  <a:pt x="1" y="3"/>
                </a:cubicBezTo>
                <a:lnTo>
                  <a:pt x="1" y="3"/>
                </a:lnTo>
                <a:cubicBezTo>
                  <a:pt x="2" y="1"/>
                  <a:pt x="5" y="0"/>
                  <a:pt x="8" y="1"/>
                </a:cubicBezTo>
                <a:lnTo>
                  <a:pt x="8" y="1"/>
                </a:lnTo>
                <a:cubicBezTo>
                  <a:pt x="8" y="1"/>
                  <a:pt x="75" y="34"/>
                  <a:pt x="129" y="33"/>
                </a:cubicBezTo>
                <a:lnTo>
                  <a:pt x="129" y="33"/>
                </a:lnTo>
                <a:cubicBezTo>
                  <a:pt x="132" y="33"/>
                  <a:pt x="134" y="35"/>
                  <a:pt x="134" y="38"/>
                </a:cubicBezTo>
                <a:lnTo>
                  <a:pt x="134" y="38"/>
                </a:lnTo>
                <a:cubicBezTo>
                  <a:pt x="134" y="41"/>
                  <a:pt x="132" y="44"/>
                  <a:pt x="129" y="44"/>
                </a:cubicBezTo>
                <a:lnTo>
                  <a:pt x="129" y="44"/>
                </a:lnTo>
                <a:cubicBezTo>
                  <a:pt x="128" y="44"/>
                  <a:pt x="127" y="44"/>
                  <a:pt x="127" y="4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0" name="Freeform 329">
            <a:extLst>
              <a:ext uri="{FF2B5EF4-FFF2-40B4-BE49-F238E27FC236}">
                <a16:creationId xmlns:a16="http://schemas.microsoft.com/office/drawing/2014/main" id="{83E7774E-621C-644A-9570-247ADAB29E2B}"/>
              </a:ext>
            </a:extLst>
          </p:cNvPr>
          <p:cNvSpPr>
            <a:spLocks noChangeArrowheads="1"/>
          </p:cNvSpPr>
          <p:nvPr/>
        </p:nvSpPr>
        <p:spPr bwMode="auto">
          <a:xfrm>
            <a:off x="7211088" y="5304878"/>
            <a:ext cx="82396" cy="57676"/>
          </a:xfrm>
          <a:custGeom>
            <a:avLst/>
            <a:gdLst>
              <a:gd name="T0" fmla="*/ 6 w 133"/>
              <a:gd name="T1" fmla="*/ 92 h 93"/>
              <a:gd name="T2" fmla="*/ 6 w 133"/>
              <a:gd name="T3" fmla="*/ 92 h 93"/>
              <a:gd name="T4" fmla="*/ 2 w 133"/>
              <a:gd name="T5" fmla="*/ 89 h 93"/>
              <a:gd name="T6" fmla="*/ 2 w 133"/>
              <a:gd name="T7" fmla="*/ 89 h 93"/>
              <a:gd name="T8" fmla="*/ 4 w 133"/>
              <a:gd name="T9" fmla="*/ 82 h 93"/>
              <a:gd name="T10" fmla="*/ 4 w 133"/>
              <a:gd name="T11" fmla="*/ 82 h 93"/>
              <a:gd name="T12" fmla="*/ 123 w 133"/>
              <a:gd name="T13" fmla="*/ 2 h 93"/>
              <a:gd name="T14" fmla="*/ 123 w 133"/>
              <a:gd name="T15" fmla="*/ 2 h 93"/>
              <a:gd name="T16" fmla="*/ 130 w 133"/>
              <a:gd name="T17" fmla="*/ 2 h 93"/>
              <a:gd name="T18" fmla="*/ 130 w 133"/>
              <a:gd name="T19" fmla="*/ 2 h 93"/>
              <a:gd name="T20" fmla="*/ 131 w 133"/>
              <a:gd name="T21" fmla="*/ 9 h 93"/>
              <a:gd name="T22" fmla="*/ 131 w 133"/>
              <a:gd name="T23" fmla="*/ 9 h 93"/>
              <a:gd name="T24" fmla="*/ 8 w 133"/>
              <a:gd name="T25" fmla="*/ 92 h 93"/>
              <a:gd name="T26" fmla="*/ 8 w 133"/>
              <a:gd name="T27" fmla="*/ 92 h 93"/>
              <a:gd name="T28" fmla="*/ 6 w 133"/>
              <a:gd name="T29"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93">
                <a:moveTo>
                  <a:pt x="6" y="92"/>
                </a:moveTo>
                <a:lnTo>
                  <a:pt x="6" y="92"/>
                </a:lnTo>
                <a:cubicBezTo>
                  <a:pt x="4" y="92"/>
                  <a:pt x="2" y="91"/>
                  <a:pt x="2" y="89"/>
                </a:cubicBezTo>
                <a:lnTo>
                  <a:pt x="2" y="89"/>
                </a:lnTo>
                <a:cubicBezTo>
                  <a:pt x="0" y="87"/>
                  <a:pt x="2" y="84"/>
                  <a:pt x="4" y="82"/>
                </a:cubicBezTo>
                <a:lnTo>
                  <a:pt x="4" y="82"/>
                </a:lnTo>
                <a:cubicBezTo>
                  <a:pt x="5" y="82"/>
                  <a:pt x="84" y="48"/>
                  <a:pt x="123" y="2"/>
                </a:cubicBezTo>
                <a:lnTo>
                  <a:pt x="123" y="2"/>
                </a:lnTo>
                <a:cubicBezTo>
                  <a:pt x="125" y="0"/>
                  <a:pt x="128" y="0"/>
                  <a:pt x="130" y="2"/>
                </a:cubicBezTo>
                <a:lnTo>
                  <a:pt x="130" y="2"/>
                </a:lnTo>
                <a:cubicBezTo>
                  <a:pt x="132" y="3"/>
                  <a:pt x="132" y="7"/>
                  <a:pt x="131" y="9"/>
                </a:cubicBezTo>
                <a:lnTo>
                  <a:pt x="131" y="9"/>
                </a:lnTo>
                <a:cubicBezTo>
                  <a:pt x="90" y="56"/>
                  <a:pt x="11" y="90"/>
                  <a:pt x="8" y="92"/>
                </a:cubicBezTo>
                <a:lnTo>
                  <a:pt x="8" y="92"/>
                </a:lnTo>
                <a:lnTo>
                  <a:pt x="6" y="92"/>
                </a:ln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1" name="Freeform 330">
            <a:extLst>
              <a:ext uri="{FF2B5EF4-FFF2-40B4-BE49-F238E27FC236}">
                <a16:creationId xmlns:a16="http://schemas.microsoft.com/office/drawing/2014/main" id="{7B08E51A-6C71-1845-B1D0-6A93C7218DF6}"/>
              </a:ext>
            </a:extLst>
          </p:cNvPr>
          <p:cNvSpPr>
            <a:spLocks noChangeArrowheads="1"/>
          </p:cNvSpPr>
          <p:nvPr/>
        </p:nvSpPr>
        <p:spPr bwMode="auto">
          <a:xfrm>
            <a:off x="5302254" y="5032972"/>
            <a:ext cx="502613" cy="623462"/>
          </a:xfrm>
          <a:custGeom>
            <a:avLst/>
            <a:gdLst>
              <a:gd name="T0" fmla="*/ 725 w 809"/>
              <a:gd name="T1" fmla="*/ 784 h 1001"/>
              <a:gd name="T2" fmla="*/ 725 w 809"/>
              <a:gd name="T3" fmla="*/ 784 h 1001"/>
              <a:gd name="T4" fmla="*/ 625 w 809"/>
              <a:gd name="T5" fmla="*/ 898 h 1001"/>
              <a:gd name="T6" fmla="*/ 625 w 809"/>
              <a:gd name="T7" fmla="*/ 898 h 1001"/>
              <a:gd name="T8" fmla="*/ 494 w 809"/>
              <a:gd name="T9" fmla="*/ 957 h 1001"/>
              <a:gd name="T10" fmla="*/ 494 w 809"/>
              <a:gd name="T11" fmla="*/ 957 h 1001"/>
              <a:gd name="T12" fmla="*/ 19 w 809"/>
              <a:gd name="T13" fmla="*/ 572 h 1001"/>
              <a:gd name="T14" fmla="*/ 19 w 809"/>
              <a:gd name="T15" fmla="*/ 572 h 1001"/>
              <a:gd name="T16" fmla="*/ 8 w 809"/>
              <a:gd name="T17" fmla="*/ 481 h 1001"/>
              <a:gd name="T18" fmla="*/ 8 w 809"/>
              <a:gd name="T19" fmla="*/ 481 h 1001"/>
              <a:gd name="T20" fmla="*/ 306 w 809"/>
              <a:gd name="T21" fmla="*/ 32 h 1001"/>
              <a:gd name="T22" fmla="*/ 306 w 809"/>
              <a:gd name="T23" fmla="*/ 32 h 1001"/>
              <a:gd name="T24" fmla="*/ 716 w 809"/>
              <a:gd name="T25" fmla="*/ 246 h 1001"/>
              <a:gd name="T26" fmla="*/ 716 w 809"/>
              <a:gd name="T27" fmla="*/ 246 h 1001"/>
              <a:gd name="T28" fmla="*/ 780 w 809"/>
              <a:gd name="T29" fmla="*/ 417 h 1001"/>
              <a:gd name="T30" fmla="*/ 780 w 809"/>
              <a:gd name="T31" fmla="*/ 417 h 1001"/>
              <a:gd name="T32" fmla="*/ 725 w 809"/>
              <a:gd name="T33" fmla="*/ 784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1001">
                <a:moveTo>
                  <a:pt x="725" y="784"/>
                </a:moveTo>
                <a:lnTo>
                  <a:pt x="725" y="784"/>
                </a:lnTo>
                <a:cubicBezTo>
                  <a:pt x="699" y="829"/>
                  <a:pt x="665" y="868"/>
                  <a:pt x="625" y="898"/>
                </a:cubicBezTo>
                <a:lnTo>
                  <a:pt x="625" y="898"/>
                </a:lnTo>
                <a:cubicBezTo>
                  <a:pt x="586" y="926"/>
                  <a:pt x="542" y="947"/>
                  <a:pt x="494" y="957"/>
                </a:cubicBezTo>
                <a:lnTo>
                  <a:pt x="494" y="957"/>
                </a:lnTo>
                <a:cubicBezTo>
                  <a:pt x="284" y="1000"/>
                  <a:pt x="71" y="827"/>
                  <a:pt x="19" y="572"/>
                </a:cubicBezTo>
                <a:lnTo>
                  <a:pt x="19" y="572"/>
                </a:lnTo>
                <a:cubicBezTo>
                  <a:pt x="13" y="541"/>
                  <a:pt x="10" y="511"/>
                  <a:pt x="8" y="481"/>
                </a:cubicBezTo>
                <a:lnTo>
                  <a:pt x="8" y="481"/>
                </a:lnTo>
                <a:cubicBezTo>
                  <a:pt x="0" y="261"/>
                  <a:pt x="121" y="70"/>
                  <a:pt x="306" y="32"/>
                </a:cubicBezTo>
                <a:lnTo>
                  <a:pt x="306" y="32"/>
                </a:lnTo>
                <a:cubicBezTo>
                  <a:pt x="464" y="0"/>
                  <a:pt x="624" y="90"/>
                  <a:pt x="716" y="246"/>
                </a:cubicBezTo>
                <a:lnTo>
                  <a:pt x="716" y="246"/>
                </a:lnTo>
                <a:cubicBezTo>
                  <a:pt x="746" y="297"/>
                  <a:pt x="768" y="354"/>
                  <a:pt x="780" y="417"/>
                </a:cubicBezTo>
                <a:lnTo>
                  <a:pt x="780" y="417"/>
                </a:lnTo>
                <a:cubicBezTo>
                  <a:pt x="808" y="552"/>
                  <a:pt x="785" y="684"/>
                  <a:pt x="725" y="78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2" name="Freeform 331">
            <a:extLst>
              <a:ext uri="{FF2B5EF4-FFF2-40B4-BE49-F238E27FC236}">
                <a16:creationId xmlns:a16="http://schemas.microsoft.com/office/drawing/2014/main" id="{8D4E4B98-C241-2849-8E18-38E27EA50F17}"/>
              </a:ext>
            </a:extLst>
          </p:cNvPr>
          <p:cNvSpPr>
            <a:spLocks noChangeArrowheads="1"/>
          </p:cNvSpPr>
          <p:nvPr/>
        </p:nvSpPr>
        <p:spPr bwMode="auto">
          <a:xfrm>
            <a:off x="5230846" y="4892898"/>
            <a:ext cx="324090" cy="282891"/>
          </a:xfrm>
          <a:custGeom>
            <a:avLst/>
            <a:gdLst>
              <a:gd name="T0" fmla="*/ 467 w 522"/>
              <a:gd name="T1" fmla="*/ 72 h 453"/>
              <a:gd name="T2" fmla="*/ 467 w 522"/>
              <a:gd name="T3" fmla="*/ 72 h 453"/>
              <a:gd name="T4" fmla="*/ 358 w 522"/>
              <a:gd name="T5" fmla="*/ 357 h 453"/>
              <a:gd name="T6" fmla="*/ 358 w 522"/>
              <a:gd name="T7" fmla="*/ 357 h 453"/>
              <a:gd name="T8" fmla="*/ 53 w 522"/>
              <a:gd name="T9" fmla="*/ 379 h 453"/>
              <a:gd name="T10" fmla="*/ 53 w 522"/>
              <a:gd name="T11" fmla="*/ 379 h 453"/>
              <a:gd name="T12" fmla="*/ 162 w 522"/>
              <a:gd name="T13" fmla="*/ 94 h 453"/>
              <a:gd name="T14" fmla="*/ 162 w 522"/>
              <a:gd name="T15" fmla="*/ 94 h 453"/>
              <a:gd name="T16" fmla="*/ 467 w 522"/>
              <a:gd name="T17" fmla="*/ 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453">
                <a:moveTo>
                  <a:pt x="467" y="72"/>
                </a:moveTo>
                <a:lnTo>
                  <a:pt x="467" y="72"/>
                </a:lnTo>
                <a:cubicBezTo>
                  <a:pt x="521" y="144"/>
                  <a:pt x="472" y="272"/>
                  <a:pt x="358" y="357"/>
                </a:cubicBezTo>
                <a:lnTo>
                  <a:pt x="358" y="357"/>
                </a:lnTo>
                <a:cubicBezTo>
                  <a:pt x="244" y="442"/>
                  <a:pt x="108" y="452"/>
                  <a:pt x="53" y="379"/>
                </a:cubicBezTo>
                <a:lnTo>
                  <a:pt x="53" y="379"/>
                </a:lnTo>
                <a:cubicBezTo>
                  <a:pt x="0" y="307"/>
                  <a:pt x="49" y="179"/>
                  <a:pt x="162" y="94"/>
                </a:cubicBezTo>
                <a:lnTo>
                  <a:pt x="162" y="94"/>
                </a:lnTo>
                <a:cubicBezTo>
                  <a:pt x="277" y="9"/>
                  <a:pt x="413" y="0"/>
                  <a:pt x="467" y="7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3" name="Freeform 332">
            <a:extLst>
              <a:ext uri="{FF2B5EF4-FFF2-40B4-BE49-F238E27FC236}">
                <a16:creationId xmlns:a16="http://schemas.microsoft.com/office/drawing/2014/main" id="{D99E4C09-AA1C-6B49-B405-6333F06D2D77}"/>
              </a:ext>
            </a:extLst>
          </p:cNvPr>
          <p:cNvSpPr>
            <a:spLocks noChangeArrowheads="1"/>
          </p:cNvSpPr>
          <p:nvPr/>
        </p:nvSpPr>
        <p:spPr bwMode="auto">
          <a:xfrm>
            <a:off x="5118236" y="5686642"/>
            <a:ext cx="944804" cy="428458"/>
          </a:xfrm>
          <a:custGeom>
            <a:avLst/>
            <a:gdLst>
              <a:gd name="T0" fmla="*/ 0 w 1517"/>
              <a:gd name="T1" fmla="*/ 685 h 686"/>
              <a:gd name="T2" fmla="*/ 1516 w 1517"/>
              <a:gd name="T3" fmla="*/ 685 h 686"/>
              <a:gd name="T4" fmla="*/ 1516 w 1517"/>
              <a:gd name="T5" fmla="*/ 685 h 686"/>
              <a:gd name="T6" fmla="*/ 1404 w 1517"/>
              <a:gd name="T7" fmla="*/ 307 h 686"/>
              <a:gd name="T8" fmla="*/ 1404 w 1517"/>
              <a:gd name="T9" fmla="*/ 307 h 686"/>
              <a:gd name="T10" fmla="*/ 1322 w 1517"/>
              <a:gd name="T11" fmla="*/ 141 h 686"/>
              <a:gd name="T12" fmla="*/ 1322 w 1517"/>
              <a:gd name="T13" fmla="*/ 141 h 686"/>
              <a:gd name="T14" fmla="*/ 728 w 1517"/>
              <a:gd name="T15" fmla="*/ 0 h 686"/>
              <a:gd name="T16" fmla="*/ 728 w 1517"/>
              <a:gd name="T17" fmla="*/ 0 h 686"/>
              <a:gd name="T18" fmla="*/ 108 w 1517"/>
              <a:gd name="T19" fmla="*/ 260 h 686"/>
              <a:gd name="T20" fmla="*/ 108 w 1517"/>
              <a:gd name="T21" fmla="*/ 260 h 686"/>
              <a:gd name="T22" fmla="*/ 0 w 1517"/>
              <a:gd name="T23" fmla="*/ 685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7" h="686">
                <a:moveTo>
                  <a:pt x="0" y="685"/>
                </a:moveTo>
                <a:lnTo>
                  <a:pt x="1516" y="685"/>
                </a:lnTo>
                <a:lnTo>
                  <a:pt x="1516" y="685"/>
                </a:lnTo>
                <a:cubicBezTo>
                  <a:pt x="1499" y="629"/>
                  <a:pt x="1444" y="444"/>
                  <a:pt x="1404" y="307"/>
                </a:cubicBezTo>
                <a:lnTo>
                  <a:pt x="1404" y="307"/>
                </a:lnTo>
                <a:cubicBezTo>
                  <a:pt x="1356" y="144"/>
                  <a:pt x="1322" y="141"/>
                  <a:pt x="1322" y="141"/>
                </a:cubicBezTo>
                <a:lnTo>
                  <a:pt x="1322" y="141"/>
                </a:lnTo>
                <a:cubicBezTo>
                  <a:pt x="1115" y="89"/>
                  <a:pt x="728" y="0"/>
                  <a:pt x="728" y="0"/>
                </a:cubicBezTo>
                <a:lnTo>
                  <a:pt x="728" y="0"/>
                </a:lnTo>
                <a:cubicBezTo>
                  <a:pt x="596" y="64"/>
                  <a:pt x="257" y="172"/>
                  <a:pt x="108" y="260"/>
                </a:cubicBezTo>
                <a:lnTo>
                  <a:pt x="108" y="260"/>
                </a:lnTo>
                <a:cubicBezTo>
                  <a:pt x="108" y="260"/>
                  <a:pt x="38" y="303"/>
                  <a:pt x="0" y="685"/>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4" name="Freeform 333">
            <a:extLst>
              <a:ext uri="{FF2B5EF4-FFF2-40B4-BE49-F238E27FC236}">
                <a16:creationId xmlns:a16="http://schemas.microsoft.com/office/drawing/2014/main" id="{1FE6622D-3900-7844-973A-3DF22CAAB3F9}"/>
              </a:ext>
            </a:extLst>
          </p:cNvPr>
          <p:cNvSpPr>
            <a:spLocks noChangeArrowheads="1"/>
          </p:cNvSpPr>
          <p:nvPr/>
        </p:nvSpPr>
        <p:spPr bwMode="auto">
          <a:xfrm>
            <a:off x="5571415" y="5502626"/>
            <a:ext cx="101621" cy="65917"/>
          </a:xfrm>
          <a:custGeom>
            <a:avLst/>
            <a:gdLst>
              <a:gd name="T0" fmla="*/ 157 w 162"/>
              <a:gd name="T1" fmla="*/ 25 h 108"/>
              <a:gd name="T2" fmla="*/ 157 w 162"/>
              <a:gd name="T3" fmla="*/ 25 h 108"/>
              <a:gd name="T4" fmla="*/ 67 w 162"/>
              <a:gd name="T5" fmla="*/ 17 h 108"/>
              <a:gd name="T6" fmla="*/ 67 w 162"/>
              <a:gd name="T7" fmla="*/ 17 h 108"/>
              <a:gd name="T8" fmla="*/ 9 w 162"/>
              <a:gd name="T9" fmla="*/ 87 h 108"/>
              <a:gd name="T10" fmla="*/ 9 w 162"/>
              <a:gd name="T11" fmla="*/ 87 h 108"/>
              <a:gd name="T12" fmla="*/ 40 w 162"/>
              <a:gd name="T13" fmla="*/ 105 h 108"/>
              <a:gd name="T14" fmla="*/ 40 w 162"/>
              <a:gd name="T15" fmla="*/ 105 h 108"/>
              <a:gd name="T16" fmla="*/ 99 w 162"/>
              <a:gd name="T17" fmla="*/ 95 h 108"/>
              <a:gd name="T18" fmla="*/ 99 w 162"/>
              <a:gd name="T19" fmla="*/ 95 h 108"/>
              <a:gd name="T20" fmla="*/ 148 w 162"/>
              <a:gd name="T21" fmla="*/ 60 h 108"/>
              <a:gd name="T22" fmla="*/ 148 w 162"/>
              <a:gd name="T23" fmla="*/ 60 h 108"/>
              <a:gd name="T24" fmla="*/ 157 w 162"/>
              <a:gd name="T25"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08">
                <a:moveTo>
                  <a:pt x="157" y="25"/>
                </a:moveTo>
                <a:lnTo>
                  <a:pt x="157" y="25"/>
                </a:lnTo>
                <a:cubicBezTo>
                  <a:pt x="148" y="3"/>
                  <a:pt x="108" y="0"/>
                  <a:pt x="67" y="17"/>
                </a:cubicBezTo>
                <a:lnTo>
                  <a:pt x="67" y="17"/>
                </a:lnTo>
                <a:cubicBezTo>
                  <a:pt x="26" y="34"/>
                  <a:pt x="0" y="66"/>
                  <a:pt x="9" y="87"/>
                </a:cubicBezTo>
                <a:lnTo>
                  <a:pt x="9" y="87"/>
                </a:lnTo>
                <a:cubicBezTo>
                  <a:pt x="14" y="97"/>
                  <a:pt x="25" y="104"/>
                  <a:pt x="40" y="105"/>
                </a:cubicBezTo>
                <a:lnTo>
                  <a:pt x="40" y="105"/>
                </a:lnTo>
                <a:cubicBezTo>
                  <a:pt x="57" y="107"/>
                  <a:pt x="78" y="104"/>
                  <a:pt x="99" y="95"/>
                </a:cubicBezTo>
                <a:lnTo>
                  <a:pt x="99" y="95"/>
                </a:lnTo>
                <a:cubicBezTo>
                  <a:pt x="120" y="87"/>
                  <a:pt x="137" y="74"/>
                  <a:pt x="148" y="60"/>
                </a:cubicBezTo>
                <a:lnTo>
                  <a:pt x="148" y="60"/>
                </a:lnTo>
                <a:cubicBezTo>
                  <a:pt x="158" y="48"/>
                  <a:pt x="161" y="35"/>
                  <a:pt x="157" y="2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5" name="Freeform 334">
            <a:extLst>
              <a:ext uri="{FF2B5EF4-FFF2-40B4-BE49-F238E27FC236}">
                <a16:creationId xmlns:a16="http://schemas.microsoft.com/office/drawing/2014/main" id="{E3A7CF98-BAE9-854A-A4AE-319643168656}"/>
              </a:ext>
            </a:extLst>
          </p:cNvPr>
          <p:cNvSpPr>
            <a:spLocks noChangeArrowheads="1"/>
          </p:cNvSpPr>
          <p:nvPr/>
        </p:nvSpPr>
        <p:spPr bwMode="auto">
          <a:xfrm>
            <a:off x="5593387" y="5530093"/>
            <a:ext cx="71410" cy="38452"/>
          </a:xfrm>
          <a:custGeom>
            <a:avLst/>
            <a:gdLst>
              <a:gd name="T0" fmla="*/ 63 w 113"/>
              <a:gd name="T1" fmla="*/ 50 h 63"/>
              <a:gd name="T2" fmla="*/ 63 w 113"/>
              <a:gd name="T3" fmla="*/ 50 h 63"/>
              <a:gd name="T4" fmla="*/ 112 w 113"/>
              <a:gd name="T5" fmla="*/ 15 h 63"/>
              <a:gd name="T6" fmla="*/ 112 w 113"/>
              <a:gd name="T7" fmla="*/ 15 h 63"/>
              <a:gd name="T8" fmla="*/ 47 w 113"/>
              <a:gd name="T9" fmla="*/ 11 h 63"/>
              <a:gd name="T10" fmla="*/ 47 w 113"/>
              <a:gd name="T11" fmla="*/ 11 h 63"/>
              <a:gd name="T12" fmla="*/ 4 w 113"/>
              <a:gd name="T13" fmla="*/ 60 h 63"/>
              <a:gd name="T14" fmla="*/ 4 w 113"/>
              <a:gd name="T15" fmla="*/ 60 h 63"/>
              <a:gd name="T16" fmla="*/ 63 w 113"/>
              <a:gd name="T17"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3">
                <a:moveTo>
                  <a:pt x="63" y="50"/>
                </a:moveTo>
                <a:lnTo>
                  <a:pt x="63" y="50"/>
                </a:lnTo>
                <a:cubicBezTo>
                  <a:pt x="84" y="42"/>
                  <a:pt x="101" y="29"/>
                  <a:pt x="112" y="15"/>
                </a:cubicBezTo>
                <a:lnTo>
                  <a:pt x="112" y="15"/>
                </a:lnTo>
                <a:cubicBezTo>
                  <a:pt x="103" y="2"/>
                  <a:pt x="76" y="0"/>
                  <a:pt x="47" y="11"/>
                </a:cubicBezTo>
                <a:lnTo>
                  <a:pt x="47" y="11"/>
                </a:lnTo>
                <a:cubicBezTo>
                  <a:pt x="19" y="23"/>
                  <a:pt x="0" y="44"/>
                  <a:pt x="4" y="60"/>
                </a:cubicBezTo>
                <a:lnTo>
                  <a:pt x="4" y="60"/>
                </a:lnTo>
                <a:cubicBezTo>
                  <a:pt x="21" y="62"/>
                  <a:pt x="42" y="59"/>
                  <a:pt x="63" y="50"/>
                </a:cubicBezTo>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6" name="Freeform 335">
            <a:extLst>
              <a:ext uri="{FF2B5EF4-FFF2-40B4-BE49-F238E27FC236}">
                <a16:creationId xmlns:a16="http://schemas.microsoft.com/office/drawing/2014/main" id="{B720A4E9-00FA-E24F-84AE-CA2F43159C01}"/>
              </a:ext>
            </a:extLst>
          </p:cNvPr>
          <p:cNvSpPr>
            <a:spLocks noChangeArrowheads="1"/>
          </p:cNvSpPr>
          <p:nvPr/>
        </p:nvSpPr>
        <p:spPr bwMode="auto">
          <a:xfrm>
            <a:off x="5659302" y="5563051"/>
            <a:ext cx="263666" cy="552051"/>
          </a:xfrm>
          <a:custGeom>
            <a:avLst/>
            <a:gdLst>
              <a:gd name="T0" fmla="*/ 320 w 423"/>
              <a:gd name="T1" fmla="*/ 884 h 885"/>
              <a:gd name="T2" fmla="*/ 307 w 423"/>
              <a:gd name="T3" fmla="*/ 435 h 885"/>
              <a:gd name="T4" fmla="*/ 307 w 423"/>
              <a:gd name="T5" fmla="*/ 435 h 885"/>
              <a:gd name="T6" fmla="*/ 408 w 423"/>
              <a:gd name="T7" fmla="*/ 156 h 885"/>
              <a:gd name="T8" fmla="*/ 408 w 423"/>
              <a:gd name="T9" fmla="*/ 156 h 885"/>
              <a:gd name="T10" fmla="*/ 105 w 423"/>
              <a:gd name="T11" fmla="*/ 0 h 885"/>
              <a:gd name="T12" fmla="*/ 105 w 423"/>
              <a:gd name="T13" fmla="*/ 0 h 885"/>
              <a:gd name="T14" fmla="*/ 63 w 423"/>
              <a:gd name="T15" fmla="*/ 70 h 885"/>
              <a:gd name="T16" fmla="*/ 63 w 423"/>
              <a:gd name="T17" fmla="*/ 70 h 885"/>
              <a:gd name="T18" fmla="*/ 0 w 423"/>
              <a:gd name="T19" fmla="*/ 133 h 885"/>
              <a:gd name="T20" fmla="*/ 0 w 423"/>
              <a:gd name="T21" fmla="*/ 133 h 885"/>
              <a:gd name="T22" fmla="*/ 10 w 423"/>
              <a:gd name="T23" fmla="*/ 232 h 885"/>
              <a:gd name="T24" fmla="*/ 10 w 423"/>
              <a:gd name="T25" fmla="*/ 232 h 885"/>
              <a:gd name="T26" fmla="*/ 69 w 423"/>
              <a:gd name="T27" fmla="*/ 355 h 885"/>
              <a:gd name="T28" fmla="*/ 10 w 423"/>
              <a:gd name="T29" fmla="*/ 884 h 885"/>
              <a:gd name="T30" fmla="*/ 320 w 423"/>
              <a:gd name="T31" fmla="*/ 88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885">
                <a:moveTo>
                  <a:pt x="320" y="884"/>
                </a:moveTo>
                <a:lnTo>
                  <a:pt x="307" y="435"/>
                </a:lnTo>
                <a:lnTo>
                  <a:pt x="307" y="435"/>
                </a:lnTo>
                <a:cubicBezTo>
                  <a:pt x="307" y="435"/>
                  <a:pt x="422" y="283"/>
                  <a:pt x="408" y="156"/>
                </a:cubicBezTo>
                <a:lnTo>
                  <a:pt x="408" y="156"/>
                </a:lnTo>
                <a:cubicBezTo>
                  <a:pt x="393" y="28"/>
                  <a:pt x="105" y="0"/>
                  <a:pt x="105" y="0"/>
                </a:cubicBezTo>
                <a:lnTo>
                  <a:pt x="105" y="0"/>
                </a:lnTo>
                <a:cubicBezTo>
                  <a:pt x="105" y="0"/>
                  <a:pt x="63" y="66"/>
                  <a:pt x="63" y="70"/>
                </a:cubicBezTo>
                <a:lnTo>
                  <a:pt x="63" y="70"/>
                </a:lnTo>
                <a:cubicBezTo>
                  <a:pt x="63" y="75"/>
                  <a:pt x="26" y="132"/>
                  <a:pt x="0" y="133"/>
                </a:cubicBezTo>
                <a:lnTo>
                  <a:pt x="0" y="133"/>
                </a:lnTo>
                <a:cubicBezTo>
                  <a:pt x="0" y="133"/>
                  <a:pt x="13" y="184"/>
                  <a:pt x="10" y="232"/>
                </a:cubicBezTo>
                <a:lnTo>
                  <a:pt x="10" y="232"/>
                </a:lnTo>
                <a:cubicBezTo>
                  <a:pt x="6" y="280"/>
                  <a:pt x="32" y="316"/>
                  <a:pt x="69" y="355"/>
                </a:cubicBezTo>
                <a:lnTo>
                  <a:pt x="10" y="884"/>
                </a:lnTo>
                <a:lnTo>
                  <a:pt x="320" y="884"/>
                </a:ln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7" name="Freeform 336">
            <a:extLst>
              <a:ext uri="{FF2B5EF4-FFF2-40B4-BE49-F238E27FC236}">
                <a16:creationId xmlns:a16="http://schemas.microsoft.com/office/drawing/2014/main" id="{6B30DDDB-B416-1045-A48F-0804D57885B5}"/>
              </a:ext>
            </a:extLst>
          </p:cNvPr>
          <p:cNvSpPr>
            <a:spLocks noChangeArrowheads="1"/>
          </p:cNvSpPr>
          <p:nvPr/>
        </p:nvSpPr>
        <p:spPr bwMode="auto">
          <a:xfrm>
            <a:off x="5659302" y="5563050"/>
            <a:ext cx="263666" cy="549305"/>
          </a:xfrm>
          <a:custGeom>
            <a:avLst/>
            <a:gdLst>
              <a:gd name="T0" fmla="*/ 307 w 423"/>
              <a:gd name="T1" fmla="*/ 435 h 884"/>
              <a:gd name="T2" fmla="*/ 320 w 423"/>
              <a:gd name="T3" fmla="*/ 883 h 884"/>
              <a:gd name="T4" fmla="*/ 10 w 423"/>
              <a:gd name="T5" fmla="*/ 883 h 884"/>
              <a:gd name="T6" fmla="*/ 69 w 423"/>
              <a:gd name="T7" fmla="*/ 355 h 884"/>
              <a:gd name="T8" fmla="*/ 69 w 423"/>
              <a:gd name="T9" fmla="*/ 355 h 884"/>
              <a:gd name="T10" fmla="*/ 10 w 423"/>
              <a:gd name="T11" fmla="*/ 232 h 884"/>
              <a:gd name="T12" fmla="*/ 10 w 423"/>
              <a:gd name="T13" fmla="*/ 232 h 884"/>
              <a:gd name="T14" fmla="*/ 7 w 423"/>
              <a:gd name="T15" fmla="*/ 168 h 884"/>
              <a:gd name="T16" fmla="*/ 7 w 423"/>
              <a:gd name="T17" fmla="*/ 168 h 884"/>
              <a:gd name="T18" fmla="*/ 0 w 423"/>
              <a:gd name="T19" fmla="*/ 133 h 884"/>
              <a:gd name="T20" fmla="*/ 0 w 423"/>
              <a:gd name="T21" fmla="*/ 133 h 884"/>
              <a:gd name="T22" fmla="*/ 63 w 423"/>
              <a:gd name="T23" fmla="*/ 70 h 884"/>
              <a:gd name="T24" fmla="*/ 63 w 423"/>
              <a:gd name="T25" fmla="*/ 70 h 884"/>
              <a:gd name="T26" fmla="*/ 74 w 423"/>
              <a:gd name="T27" fmla="*/ 50 h 884"/>
              <a:gd name="T28" fmla="*/ 74 w 423"/>
              <a:gd name="T29" fmla="*/ 50 h 884"/>
              <a:gd name="T30" fmla="*/ 105 w 423"/>
              <a:gd name="T31" fmla="*/ 0 h 884"/>
              <a:gd name="T32" fmla="*/ 105 w 423"/>
              <a:gd name="T33" fmla="*/ 0 h 884"/>
              <a:gd name="T34" fmla="*/ 408 w 423"/>
              <a:gd name="T35" fmla="*/ 156 h 884"/>
              <a:gd name="T36" fmla="*/ 408 w 423"/>
              <a:gd name="T37" fmla="*/ 156 h 884"/>
              <a:gd name="T38" fmla="*/ 307 w 423"/>
              <a:gd name="T39" fmla="*/ 43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3" h="884">
                <a:moveTo>
                  <a:pt x="307" y="435"/>
                </a:moveTo>
                <a:lnTo>
                  <a:pt x="320" y="883"/>
                </a:lnTo>
                <a:lnTo>
                  <a:pt x="10" y="883"/>
                </a:lnTo>
                <a:lnTo>
                  <a:pt x="69" y="355"/>
                </a:lnTo>
                <a:lnTo>
                  <a:pt x="69" y="355"/>
                </a:lnTo>
                <a:cubicBezTo>
                  <a:pt x="33" y="316"/>
                  <a:pt x="6" y="280"/>
                  <a:pt x="10" y="232"/>
                </a:cubicBezTo>
                <a:lnTo>
                  <a:pt x="10" y="232"/>
                </a:lnTo>
                <a:cubicBezTo>
                  <a:pt x="11" y="210"/>
                  <a:pt x="10" y="187"/>
                  <a:pt x="7" y="168"/>
                </a:cubicBezTo>
                <a:lnTo>
                  <a:pt x="7" y="168"/>
                </a:lnTo>
                <a:cubicBezTo>
                  <a:pt x="4" y="148"/>
                  <a:pt x="0" y="133"/>
                  <a:pt x="0" y="133"/>
                </a:cubicBezTo>
                <a:lnTo>
                  <a:pt x="0" y="133"/>
                </a:lnTo>
                <a:cubicBezTo>
                  <a:pt x="26" y="132"/>
                  <a:pt x="63" y="75"/>
                  <a:pt x="63" y="70"/>
                </a:cubicBezTo>
                <a:lnTo>
                  <a:pt x="63" y="70"/>
                </a:lnTo>
                <a:cubicBezTo>
                  <a:pt x="63" y="69"/>
                  <a:pt x="68" y="61"/>
                  <a:pt x="74" y="50"/>
                </a:cubicBezTo>
                <a:lnTo>
                  <a:pt x="74" y="50"/>
                </a:lnTo>
                <a:cubicBezTo>
                  <a:pt x="87" y="30"/>
                  <a:pt x="105" y="0"/>
                  <a:pt x="105" y="0"/>
                </a:cubicBezTo>
                <a:lnTo>
                  <a:pt x="105" y="0"/>
                </a:lnTo>
                <a:cubicBezTo>
                  <a:pt x="105" y="0"/>
                  <a:pt x="393" y="28"/>
                  <a:pt x="408" y="156"/>
                </a:cubicBezTo>
                <a:lnTo>
                  <a:pt x="408" y="156"/>
                </a:lnTo>
                <a:cubicBezTo>
                  <a:pt x="422" y="283"/>
                  <a:pt x="307" y="435"/>
                  <a:pt x="307" y="435"/>
                </a:cubicBezTo>
              </a:path>
            </a:pathLst>
          </a:custGeom>
          <a:solidFill>
            <a:srgbClr val="F96786">
              <a:alpha val="10000"/>
            </a:srgbClr>
          </a:solidFill>
          <a:ln>
            <a:noFill/>
          </a:ln>
          <a:effectLst/>
        </p:spPr>
        <p:txBody>
          <a:bodyPr wrap="none" anchor="ctr"/>
          <a:lstStyle/>
          <a:p>
            <a:endParaRPr lang="en-US" dirty="0">
              <a:latin typeface="Lato" panose="020F0502020204030203" pitchFamily="34" charset="0"/>
            </a:endParaRPr>
          </a:p>
        </p:txBody>
      </p:sp>
      <p:sp>
        <p:nvSpPr>
          <p:cNvPr id="108" name="Freeform 337">
            <a:extLst>
              <a:ext uri="{FF2B5EF4-FFF2-40B4-BE49-F238E27FC236}">
                <a16:creationId xmlns:a16="http://schemas.microsoft.com/office/drawing/2014/main" id="{81170246-5C73-1C4C-8338-C35F2A675549}"/>
              </a:ext>
            </a:extLst>
          </p:cNvPr>
          <p:cNvSpPr>
            <a:spLocks noChangeArrowheads="1"/>
          </p:cNvSpPr>
          <p:nvPr/>
        </p:nvSpPr>
        <p:spPr bwMode="auto">
          <a:xfrm>
            <a:off x="5727966" y="5686644"/>
            <a:ext cx="74157" cy="107116"/>
          </a:xfrm>
          <a:custGeom>
            <a:avLst/>
            <a:gdLst>
              <a:gd name="T0" fmla="*/ 110 w 119"/>
              <a:gd name="T1" fmla="*/ 172 h 173"/>
              <a:gd name="T2" fmla="*/ 110 w 119"/>
              <a:gd name="T3" fmla="*/ 172 h 173"/>
              <a:gd name="T4" fmla="*/ 110 w 119"/>
              <a:gd name="T5" fmla="*/ 172 h 173"/>
              <a:gd name="T6" fmla="*/ 105 w 119"/>
              <a:gd name="T7" fmla="*/ 167 h 173"/>
              <a:gd name="T8" fmla="*/ 105 w 119"/>
              <a:gd name="T9" fmla="*/ 167 h 173"/>
              <a:gd name="T10" fmla="*/ 5 w 119"/>
              <a:gd name="T11" fmla="*/ 10 h 173"/>
              <a:gd name="T12" fmla="*/ 5 w 119"/>
              <a:gd name="T13" fmla="*/ 10 h 173"/>
              <a:gd name="T14" fmla="*/ 1 w 119"/>
              <a:gd name="T15" fmla="*/ 4 h 173"/>
              <a:gd name="T16" fmla="*/ 1 w 119"/>
              <a:gd name="T17" fmla="*/ 4 h 173"/>
              <a:gd name="T18" fmla="*/ 7 w 119"/>
              <a:gd name="T19" fmla="*/ 0 h 173"/>
              <a:gd name="T20" fmla="*/ 7 w 119"/>
              <a:gd name="T21" fmla="*/ 0 h 173"/>
              <a:gd name="T22" fmla="*/ 115 w 119"/>
              <a:gd name="T23" fmla="*/ 167 h 173"/>
              <a:gd name="T24" fmla="*/ 115 w 119"/>
              <a:gd name="T25" fmla="*/ 167 h 173"/>
              <a:gd name="T26" fmla="*/ 110 w 119"/>
              <a:gd name="T27"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3">
                <a:moveTo>
                  <a:pt x="110" y="172"/>
                </a:moveTo>
                <a:lnTo>
                  <a:pt x="110" y="172"/>
                </a:lnTo>
                <a:lnTo>
                  <a:pt x="110" y="172"/>
                </a:lnTo>
                <a:cubicBezTo>
                  <a:pt x="107" y="172"/>
                  <a:pt x="105" y="171"/>
                  <a:pt x="105" y="167"/>
                </a:cubicBezTo>
                <a:lnTo>
                  <a:pt x="105" y="167"/>
                </a:lnTo>
                <a:cubicBezTo>
                  <a:pt x="108" y="37"/>
                  <a:pt x="6" y="10"/>
                  <a:pt x="5" y="10"/>
                </a:cubicBezTo>
                <a:lnTo>
                  <a:pt x="5" y="10"/>
                </a:lnTo>
                <a:cubicBezTo>
                  <a:pt x="2" y="10"/>
                  <a:pt x="0" y="7"/>
                  <a:pt x="1" y="4"/>
                </a:cubicBezTo>
                <a:lnTo>
                  <a:pt x="1" y="4"/>
                </a:lnTo>
                <a:cubicBezTo>
                  <a:pt x="2" y="1"/>
                  <a:pt x="4" y="0"/>
                  <a:pt x="7" y="0"/>
                </a:cubicBezTo>
                <a:lnTo>
                  <a:pt x="7" y="0"/>
                </a:lnTo>
                <a:cubicBezTo>
                  <a:pt x="8" y="0"/>
                  <a:pt x="118" y="29"/>
                  <a:pt x="115" y="167"/>
                </a:cubicBezTo>
                <a:lnTo>
                  <a:pt x="115" y="167"/>
                </a:lnTo>
                <a:cubicBezTo>
                  <a:pt x="115" y="171"/>
                  <a:pt x="113" y="172"/>
                  <a:pt x="110" y="172"/>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109" name="Freeform 338">
            <a:extLst>
              <a:ext uri="{FF2B5EF4-FFF2-40B4-BE49-F238E27FC236}">
                <a16:creationId xmlns:a16="http://schemas.microsoft.com/office/drawing/2014/main" id="{58C0CEFA-38B8-AB47-930D-280ADBA1C44F}"/>
              </a:ext>
            </a:extLst>
          </p:cNvPr>
          <p:cNvSpPr>
            <a:spLocks noChangeArrowheads="1"/>
          </p:cNvSpPr>
          <p:nvPr/>
        </p:nvSpPr>
        <p:spPr bwMode="auto">
          <a:xfrm>
            <a:off x="7249539" y="5376286"/>
            <a:ext cx="30213" cy="30211"/>
          </a:xfrm>
          <a:custGeom>
            <a:avLst/>
            <a:gdLst>
              <a:gd name="T0" fmla="*/ 46 w 47"/>
              <a:gd name="T1" fmla="*/ 23 h 47"/>
              <a:gd name="T2" fmla="*/ 46 w 47"/>
              <a:gd name="T3" fmla="*/ 23 h 47"/>
              <a:gd name="T4" fmla="*/ 23 w 47"/>
              <a:gd name="T5" fmla="*/ 46 h 47"/>
              <a:gd name="T6" fmla="*/ 23 w 47"/>
              <a:gd name="T7" fmla="*/ 46 h 47"/>
              <a:gd name="T8" fmla="*/ 0 w 47"/>
              <a:gd name="T9" fmla="*/ 23 h 47"/>
              <a:gd name="T10" fmla="*/ 0 w 47"/>
              <a:gd name="T11" fmla="*/ 23 h 47"/>
              <a:gd name="T12" fmla="*/ 23 w 47"/>
              <a:gd name="T13" fmla="*/ 0 h 47"/>
              <a:gd name="T14" fmla="*/ 23 w 47"/>
              <a:gd name="T15" fmla="*/ 0 h 47"/>
              <a:gd name="T16" fmla="*/ 46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46" y="23"/>
                </a:moveTo>
                <a:lnTo>
                  <a:pt x="46" y="23"/>
                </a:lnTo>
                <a:cubicBezTo>
                  <a:pt x="46" y="36"/>
                  <a:pt x="36" y="46"/>
                  <a:pt x="23" y="46"/>
                </a:cubicBezTo>
                <a:lnTo>
                  <a:pt x="23" y="46"/>
                </a:lnTo>
                <a:cubicBezTo>
                  <a:pt x="10" y="46"/>
                  <a:pt x="0" y="36"/>
                  <a:pt x="0" y="23"/>
                </a:cubicBezTo>
                <a:lnTo>
                  <a:pt x="0" y="23"/>
                </a:lnTo>
                <a:cubicBezTo>
                  <a:pt x="0" y="10"/>
                  <a:pt x="10" y="0"/>
                  <a:pt x="23" y="0"/>
                </a:cubicBezTo>
                <a:lnTo>
                  <a:pt x="23" y="0"/>
                </a:lnTo>
                <a:cubicBezTo>
                  <a:pt x="36" y="0"/>
                  <a:pt x="46" y="10"/>
                  <a:pt x="46" y="2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0" name="Freeform 339">
            <a:extLst>
              <a:ext uri="{FF2B5EF4-FFF2-40B4-BE49-F238E27FC236}">
                <a16:creationId xmlns:a16="http://schemas.microsoft.com/office/drawing/2014/main" id="{5C3DE34E-7337-4F4A-996B-D9E3637E3DC9}"/>
              </a:ext>
            </a:extLst>
          </p:cNvPr>
          <p:cNvSpPr>
            <a:spLocks noChangeArrowheads="1"/>
          </p:cNvSpPr>
          <p:nvPr/>
        </p:nvSpPr>
        <p:spPr bwMode="auto">
          <a:xfrm>
            <a:off x="7430810" y="5354314"/>
            <a:ext cx="30213" cy="30211"/>
          </a:xfrm>
          <a:custGeom>
            <a:avLst/>
            <a:gdLst>
              <a:gd name="T0" fmla="*/ 46 w 47"/>
              <a:gd name="T1" fmla="*/ 23 h 47"/>
              <a:gd name="T2" fmla="*/ 46 w 47"/>
              <a:gd name="T3" fmla="*/ 23 h 47"/>
              <a:gd name="T4" fmla="*/ 23 w 47"/>
              <a:gd name="T5" fmla="*/ 46 h 47"/>
              <a:gd name="T6" fmla="*/ 23 w 47"/>
              <a:gd name="T7" fmla="*/ 46 h 47"/>
              <a:gd name="T8" fmla="*/ 0 w 47"/>
              <a:gd name="T9" fmla="*/ 23 h 47"/>
              <a:gd name="T10" fmla="*/ 0 w 47"/>
              <a:gd name="T11" fmla="*/ 23 h 47"/>
              <a:gd name="T12" fmla="*/ 23 w 47"/>
              <a:gd name="T13" fmla="*/ 0 h 47"/>
              <a:gd name="T14" fmla="*/ 23 w 47"/>
              <a:gd name="T15" fmla="*/ 0 h 47"/>
              <a:gd name="T16" fmla="*/ 46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46" y="23"/>
                </a:moveTo>
                <a:lnTo>
                  <a:pt x="46" y="23"/>
                </a:lnTo>
                <a:cubicBezTo>
                  <a:pt x="46" y="36"/>
                  <a:pt x="35" y="46"/>
                  <a:pt x="23" y="46"/>
                </a:cubicBezTo>
                <a:lnTo>
                  <a:pt x="23" y="46"/>
                </a:lnTo>
                <a:cubicBezTo>
                  <a:pt x="10" y="46"/>
                  <a:pt x="0" y="36"/>
                  <a:pt x="0" y="23"/>
                </a:cubicBezTo>
                <a:lnTo>
                  <a:pt x="0" y="23"/>
                </a:lnTo>
                <a:cubicBezTo>
                  <a:pt x="0" y="10"/>
                  <a:pt x="10" y="0"/>
                  <a:pt x="23" y="0"/>
                </a:cubicBezTo>
                <a:lnTo>
                  <a:pt x="23" y="0"/>
                </a:lnTo>
                <a:cubicBezTo>
                  <a:pt x="35" y="0"/>
                  <a:pt x="46" y="10"/>
                  <a:pt x="46" y="2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1" name="Freeform 340">
            <a:extLst>
              <a:ext uri="{FF2B5EF4-FFF2-40B4-BE49-F238E27FC236}">
                <a16:creationId xmlns:a16="http://schemas.microsoft.com/office/drawing/2014/main" id="{2567F792-83F5-8048-9116-DDD7E12716E2}"/>
              </a:ext>
            </a:extLst>
          </p:cNvPr>
          <p:cNvSpPr>
            <a:spLocks noChangeArrowheads="1"/>
          </p:cNvSpPr>
          <p:nvPr/>
        </p:nvSpPr>
        <p:spPr bwMode="auto">
          <a:xfrm>
            <a:off x="7757647" y="5063184"/>
            <a:ext cx="115354" cy="411979"/>
          </a:xfrm>
          <a:custGeom>
            <a:avLst/>
            <a:gdLst>
              <a:gd name="T0" fmla="*/ 128 w 184"/>
              <a:gd name="T1" fmla="*/ 484 h 660"/>
              <a:gd name="T2" fmla="*/ 128 w 184"/>
              <a:gd name="T3" fmla="*/ 38 h 660"/>
              <a:gd name="T4" fmla="*/ 128 w 184"/>
              <a:gd name="T5" fmla="*/ 38 h 660"/>
              <a:gd name="T6" fmla="*/ 91 w 184"/>
              <a:gd name="T7" fmla="*/ 0 h 660"/>
              <a:gd name="T8" fmla="*/ 91 w 184"/>
              <a:gd name="T9" fmla="*/ 0 h 660"/>
              <a:gd name="T10" fmla="*/ 54 w 184"/>
              <a:gd name="T11" fmla="*/ 38 h 660"/>
              <a:gd name="T12" fmla="*/ 54 w 184"/>
              <a:gd name="T13" fmla="*/ 484 h 660"/>
              <a:gd name="T14" fmla="*/ 54 w 184"/>
              <a:gd name="T15" fmla="*/ 484 h 660"/>
              <a:gd name="T16" fmla="*/ 0 w 184"/>
              <a:gd name="T17" fmla="*/ 567 h 660"/>
              <a:gd name="T18" fmla="*/ 0 w 184"/>
              <a:gd name="T19" fmla="*/ 567 h 660"/>
              <a:gd name="T20" fmla="*/ 91 w 184"/>
              <a:gd name="T21" fmla="*/ 659 h 660"/>
              <a:gd name="T22" fmla="*/ 91 w 184"/>
              <a:gd name="T23" fmla="*/ 659 h 660"/>
              <a:gd name="T24" fmla="*/ 183 w 184"/>
              <a:gd name="T25" fmla="*/ 567 h 660"/>
              <a:gd name="T26" fmla="*/ 183 w 184"/>
              <a:gd name="T27" fmla="*/ 567 h 660"/>
              <a:gd name="T28" fmla="*/ 128 w 184"/>
              <a:gd name="T29" fmla="*/ 48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660">
                <a:moveTo>
                  <a:pt x="128" y="484"/>
                </a:moveTo>
                <a:lnTo>
                  <a:pt x="128" y="38"/>
                </a:lnTo>
                <a:lnTo>
                  <a:pt x="128" y="38"/>
                </a:lnTo>
                <a:cubicBezTo>
                  <a:pt x="128" y="17"/>
                  <a:pt x="111" y="0"/>
                  <a:pt x="91" y="0"/>
                </a:cubicBezTo>
                <a:lnTo>
                  <a:pt x="91" y="0"/>
                </a:lnTo>
                <a:cubicBezTo>
                  <a:pt x="70" y="0"/>
                  <a:pt x="54" y="17"/>
                  <a:pt x="54" y="38"/>
                </a:cubicBezTo>
                <a:lnTo>
                  <a:pt x="54" y="484"/>
                </a:lnTo>
                <a:lnTo>
                  <a:pt x="54" y="484"/>
                </a:lnTo>
                <a:cubicBezTo>
                  <a:pt x="21" y="498"/>
                  <a:pt x="0" y="530"/>
                  <a:pt x="0" y="567"/>
                </a:cubicBezTo>
                <a:lnTo>
                  <a:pt x="0" y="567"/>
                </a:lnTo>
                <a:cubicBezTo>
                  <a:pt x="0" y="618"/>
                  <a:pt x="40" y="659"/>
                  <a:pt x="91" y="659"/>
                </a:cubicBezTo>
                <a:lnTo>
                  <a:pt x="91" y="659"/>
                </a:lnTo>
                <a:cubicBezTo>
                  <a:pt x="142" y="659"/>
                  <a:pt x="183" y="618"/>
                  <a:pt x="183" y="567"/>
                </a:cubicBezTo>
                <a:lnTo>
                  <a:pt x="183" y="567"/>
                </a:lnTo>
                <a:cubicBezTo>
                  <a:pt x="183" y="530"/>
                  <a:pt x="160" y="498"/>
                  <a:pt x="128" y="484"/>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2" name="Freeform 341">
            <a:extLst>
              <a:ext uri="{FF2B5EF4-FFF2-40B4-BE49-F238E27FC236}">
                <a16:creationId xmlns:a16="http://schemas.microsoft.com/office/drawing/2014/main" id="{1E09D2BA-99B7-2E46-892A-B7554A44FD7A}"/>
              </a:ext>
            </a:extLst>
          </p:cNvPr>
          <p:cNvSpPr>
            <a:spLocks noChangeArrowheads="1"/>
          </p:cNvSpPr>
          <p:nvPr/>
        </p:nvSpPr>
        <p:spPr bwMode="auto">
          <a:xfrm>
            <a:off x="7776870" y="5082407"/>
            <a:ext cx="76903" cy="373527"/>
          </a:xfrm>
          <a:custGeom>
            <a:avLst/>
            <a:gdLst>
              <a:gd name="T0" fmla="*/ 61 w 123"/>
              <a:gd name="T1" fmla="*/ 597 h 598"/>
              <a:gd name="T2" fmla="*/ 61 w 123"/>
              <a:gd name="T3" fmla="*/ 597 h 598"/>
              <a:gd name="T4" fmla="*/ 0 w 123"/>
              <a:gd name="T5" fmla="*/ 536 h 598"/>
              <a:gd name="T6" fmla="*/ 0 w 123"/>
              <a:gd name="T7" fmla="*/ 536 h 598"/>
              <a:gd name="T8" fmla="*/ 36 w 123"/>
              <a:gd name="T9" fmla="*/ 480 h 598"/>
              <a:gd name="T10" fmla="*/ 54 w 123"/>
              <a:gd name="T11" fmla="*/ 472 h 598"/>
              <a:gd name="T12" fmla="*/ 54 w 123"/>
              <a:gd name="T13" fmla="*/ 7 h 598"/>
              <a:gd name="T14" fmla="*/ 54 w 123"/>
              <a:gd name="T15" fmla="*/ 7 h 598"/>
              <a:gd name="T16" fmla="*/ 61 w 123"/>
              <a:gd name="T17" fmla="*/ 0 h 598"/>
              <a:gd name="T18" fmla="*/ 61 w 123"/>
              <a:gd name="T19" fmla="*/ 0 h 598"/>
              <a:gd name="T20" fmla="*/ 68 w 123"/>
              <a:gd name="T21" fmla="*/ 7 h 598"/>
              <a:gd name="T22" fmla="*/ 68 w 123"/>
              <a:gd name="T23" fmla="*/ 472 h 598"/>
              <a:gd name="T24" fmla="*/ 86 w 123"/>
              <a:gd name="T25" fmla="*/ 480 h 598"/>
              <a:gd name="T26" fmla="*/ 86 w 123"/>
              <a:gd name="T27" fmla="*/ 480 h 598"/>
              <a:gd name="T28" fmla="*/ 122 w 123"/>
              <a:gd name="T29" fmla="*/ 536 h 598"/>
              <a:gd name="T30" fmla="*/ 122 w 123"/>
              <a:gd name="T31" fmla="*/ 536 h 598"/>
              <a:gd name="T32" fmla="*/ 61 w 123"/>
              <a:gd name="T33" fmla="*/ 59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598">
                <a:moveTo>
                  <a:pt x="61" y="597"/>
                </a:moveTo>
                <a:lnTo>
                  <a:pt x="61" y="597"/>
                </a:lnTo>
                <a:cubicBezTo>
                  <a:pt x="28" y="597"/>
                  <a:pt x="0" y="570"/>
                  <a:pt x="0" y="536"/>
                </a:cubicBezTo>
                <a:lnTo>
                  <a:pt x="0" y="536"/>
                </a:lnTo>
                <a:cubicBezTo>
                  <a:pt x="0" y="512"/>
                  <a:pt x="14" y="490"/>
                  <a:pt x="36" y="480"/>
                </a:cubicBezTo>
                <a:lnTo>
                  <a:pt x="54" y="472"/>
                </a:lnTo>
                <a:lnTo>
                  <a:pt x="54" y="7"/>
                </a:lnTo>
                <a:lnTo>
                  <a:pt x="54" y="7"/>
                </a:lnTo>
                <a:cubicBezTo>
                  <a:pt x="54" y="3"/>
                  <a:pt x="57" y="0"/>
                  <a:pt x="61" y="0"/>
                </a:cubicBezTo>
                <a:lnTo>
                  <a:pt x="61" y="0"/>
                </a:lnTo>
                <a:cubicBezTo>
                  <a:pt x="65" y="0"/>
                  <a:pt x="68" y="3"/>
                  <a:pt x="68" y="7"/>
                </a:cubicBezTo>
                <a:lnTo>
                  <a:pt x="68" y="472"/>
                </a:lnTo>
                <a:lnTo>
                  <a:pt x="86" y="480"/>
                </a:lnTo>
                <a:lnTo>
                  <a:pt x="86" y="480"/>
                </a:lnTo>
                <a:cubicBezTo>
                  <a:pt x="108" y="490"/>
                  <a:pt x="122" y="512"/>
                  <a:pt x="122" y="536"/>
                </a:cubicBezTo>
                <a:lnTo>
                  <a:pt x="122" y="536"/>
                </a:lnTo>
                <a:cubicBezTo>
                  <a:pt x="122" y="570"/>
                  <a:pt x="95" y="597"/>
                  <a:pt x="61" y="597"/>
                </a:cubicBezTo>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3" name="Freeform 397">
            <a:extLst>
              <a:ext uri="{FF2B5EF4-FFF2-40B4-BE49-F238E27FC236}">
                <a16:creationId xmlns:a16="http://schemas.microsoft.com/office/drawing/2014/main" id="{E3797F9A-29D2-124F-A80C-83182CA7C901}"/>
              </a:ext>
            </a:extLst>
          </p:cNvPr>
          <p:cNvSpPr>
            <a:spLocks noChangeArrowheads="1"/>
          </p:cNvSpPr>
          <p:nvPr/>
        </p:nvSpPr>
        <p:spPr bwMode="auto">
          <a:xfrm>
            <a:off x="5412114" y="1888202"/>
            <a:ext cx="425710" cy="414724"/>
          </a:xfrm>
          <a:custGeom>
            <a:avLst/>
            <a:gdLst>
              <a:gd name="T0" fmla="*/ 681 w 682"/>
              <a:gd name="T1" fmla="*/ 663 h 664"/>
              <a:gd name="T2" fmla="*/ 378 w 682"/>
              <a:gd name="T3" fmla="*/ 663 h 664"/>
              <a:gd name="T4" fmla="*/ 378 w 682"/>
              <a:gd name="T5" fmla="*/ 663 h 664"/>
              <a:gd name="T6" fmla="*/ 311 w 682"/>
              <a:gd name="T7" fmla="*/ 608 h 664"/>
              <a:gd name="T8" fmla="*/ 311 w 682"/>
              <a:gd name="T9" fmla="*/ 608 h 664"/>
              <a:gd name="T10" fmla="*/ 27 w 682"/>
              <a:gd name="T11" fmla="*/ 317 h 664"/>
              <a:gd name="T12" fmla="*/ 27 w 682"/>
              <a:gd name="T13" fmla="*/ 317 h 664"/>
              <a:gd name="T14" fmla="*/ 10 w 682"/>
              <a:gd name="T15" fmla="*/ 267 h 664"/>
              <a:gd name="T16" fmla="*/ 10 w 682"/>
              <a:gd name="T17" fmla="*/ 267 h 664"/>
              <a:gd name="T18" fmla="*/ 171 w 682"/>
              <a:gd name="T19" fmla="*/ 386 h 664"/>
              <a:gd name="T20" fmla="*/ 171 w 682"/>
              <a:gd name="T21" fmla="*/ 386 h 664"/>
              <a:gd name="T22" fmla="*/ 136 w 682"/>
              <a:gd name="T23" fmla="*/ 332 h 664"/>
              <a:gd name="T24" fmla="*/ 136 w 682"/>
              <a:gd name="T25" fmla="*/ 332 h 664"/>
              <a:gd name="T26" fmla="*/ 46 w 682"/>
              <a:gd name="T27" fmla="*/ 166 h 664"/>
              <a:gd name="T28" fmla="*/ 46 w 682"/>
              <a:gd name="T29" fmla="*/ 166 h 664"/>
              <a:gd name="T30" fmla="*/ 222 w 682"/>
              <a:gd name="T31" fmla="*/ 335 h 664"/>
              <a:gd name="T32" fmla="*/ 222 w 682"/>
              <a:gd name="T33" fmla="*/ 335 h 664"/>
              <a:gd name="T34" fmla="*/ 229 w 682"/>
              <a:gd name="T35" fmla="*/ 311 h 664"/>
              <a:gd name="T36" fmla="*/ 229 w 682"/>
              <a:gd name="T37" fmla="*/ 311 h 664"/>
              <a:gd name="T38" fmla="*/ 116 w 682"/>
              <a:gd name="T39" fmla="*/ 103 h 664"/>
              <a:gd name="T40" fmla="*/ 116 w 682"/>
              <a:gd name="T41" fmla="*/ 103 h 664"/>
              <a:gd name="T42" fmla="*/ 99 w 682"/>
              <a:gd name="T43" fmla="*/ 30 h 664"/>
              <a:gd name="T44" fmla="*/ 99 w 682"/>
              <a:gd name="T45" fmla="*/ 30 h 664"/>
              <a:gd name="T46" fmla="*/ 169 w 682"/>
              <a:gd name="T47" fmla="*/ 84 h 664"/>
              <a:gd name="T48" fmla="*/ 169 w 682"/>
              <a:gd name="T49" fmla="*/ 84 h 664"/>
              <a:gd name="T50" fmla="*/ 304 w 682"/>
              <a:gd name="T51" fmla="*/ 288 h 664"/>
              <a:gd name="T52" fmla="*/ 304 w 682"/>
              <a:gd name="T53" fmla="*/ 288 h 664"/>
              <a:gd name="T54" fmla="*/ 304 w 682"/>
              <a:gd name="T55" fmla="*/ 255 h 664"/>
              <a:gd name="T56" fmla="*/ 304 w 682"/>
              <a:gd name="T57" fmla="*/ 255 h 664"/>
              <a:gd name="T58" fmla="*/ 222 w 682"/>
              <a:gd name="T59" fmla="*/ 63 h 664"/>
              <a:gd name="T60" fmla="*/ 222 w 682"/>
              <a:gd name="T61" fmla="*/ 63 h 664"/>
              <a:gd name="T62" fmla="*/ 224 w 682"/>
              <a:gd name="T63" fmla="*/ 24 h 664"/>
              <a:gd name="T64" fmla="*/ 224 w 682"/>
              <a:gd name="T65" fmla="*/ 24 h 664"/>
              <a:gd name="T66" fmla="*/ 261 w 682"/>
              <a:gd name="T67" fmla="*/ 46 h 664"/>
              <a:gd name="T68" fmla="*/ 261 w 682"/>
              <a:gd name="T69" fmla="*/ 46 h 664"/>
              <a:gd name="T70" fmla="*/ 400 w 682"/>
              <a:gd name="T71" fmla="*/ 293 h 664"/>
              <a:gd name="T72" fmla="*/ 400 w 682"/>
              <a:gd name="T73" fmla="*/ 293 h 664"/>
              <a:gd name="T74" fmla="*/ 412 w 682"/>
              <a:gd name="T75" fmla="*/ 261 h 664"/>
              <a:gd name="T76" fmla="*/ 412 w 682"/>
              <a:gd name="T77" fmla="*/ 261 h 664"/>
              <a:gd name="T78" fmla="*/ 440 w 682"/>
              <a:gd name="T79" fmla="*/ 104 h 664"/>
              <a:gd name="T80" fmla="*/ 440 w 682"/>
              <a:gd name="T81" fmla="*/ 104 h 664"/>
              <a:gd name="T82" fmla="*/ 482 w 682"/>
              <a:gd name="T83" fmla="*/ 307 h 664"/>
              <a:gd name="T84" fmla="*/ 482 w 682"/>
              <a:gd name="T85" fmla="*/ 307 h 664"/>
              <a:gd name="T86" fmla="*/ 521 w 682"/>
              <a:gd name="T87" fmla="*/ 465 h 664"/>
              <a:gd name="T88" fmla="*/ 521 w 682"/>
              <a:gd name="T89" fmla="*/ 465 h 664"/>
              <a:gd name="T90" fmla="*/ 681 w 682"/>
              <a:gd name="T9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2" h="664">
                <a:moveTo>
                  <a:pt x="681" y="663"/>
                </a:moveTo>
                <a:lnTo>
                  <a:pt x="378" y="663"/>
                </a:lnTo>
                <a:lnTo>
                  <a:pt x="378" y="663"/>
                </a:lnTo>
                <a:cubicBezTo>
                  <a:pt x="359" y="640"/>
                  <a:pt x="334" y="617"/>
                  <a:pt x="311" y="608"/>
                </a:cubicBezTo>
                <a:lnTo>
                  <a:pt x="311" y="608"/>
                </a:lnTo>
                <a:cubicBezTo>
                  <a:pt x="265" y="590"/>
                  <a:pt x="180" y="546"/>
                  <a:pt x="27" y="317"/>
                </a:cubicBezTo>
                <a:lnTo>
                  <a:pt x="27" y="317"/>
                </a:lnTo>
                <a:cubicBezTo>
                  <a:pt x="27" y="317"/>
                  <a:pt x="0" y="276"/>
                  <a:pt x="10" y="267"/>
                </a:cubicBezTo>
                <a:lnTo>
                  <a:pt x="10" y="267"/>
                </a:lnTo>
                <a:cubicBezTo>
                  <a:pt x="20" y="258"/>
                  <a:pt x="56" y="278"/>
                  <a:pt x="171" y="386"/>
                </a:cubicBezTo>
                <a:lnTo>
                  <a:pt x="171" y="386"/>
                </a:lnTo>
                <a:cubicBezTo>
                  <a:pt x="171" y="386"/>
                  <a:pt x="196" y="401"/>
                  <a:pt x="136" y="332"/>
                </a:cubicBezTo>
                <a:lnTo>
                  <a:pt x="136" y="332"/>
                </a:lnTo>
                <a:cubicBezTo>
                  <a:pt x="76" y="263"/>
                  <a:pt x="39" y="201"/>
                  <a:pt x="46" y="166"/>
                </a:cubicBezTo>
                <a:lnTo>
                  <a:pt x="46" y="166"/>
                </a:lnTo>
                <a:cubicBezTo>
                  <a:pt x="52" y="131"/>
                  <a:pt x="148" y="249"/>
                  <a:pt x="222" y="335"/>
                </a:cubicBezTo>
                <a:lnTo>
                  <a:pt x="222" y="335"/>
                </a:lnTo>
                <a:cubicBezTo>
                  <a:pt x="222" y="335"/>
                  <a:pt x="262" y="362"/>
                  <a:pt x="229" y="311"/>
                </a:cubicBezTo>
                <a:lnTo>
                  <a:pt x="229" y="311"/>
                </a:lnTo>
                <a:cubicBezTo>
                  <a:pt x="204" y="273"/>
                  <a:pt x="146" y="181"/>
                  <a:pt x="116" y="103"/>
                </a:cubicBezTo>
                <a:lnTo>
                  <a:pt x="116" y="103"/>
                </a:lnTo>
                <a:cubicBezTo>
                  <a:pt x="106" y="76"/>
                  <a:pt x="99" y="51"/>
                  <a:pt x="99" y="30"/>
                </a:cubicBezTo>
                <a:lnTo>
                  <a:pt x="99" y="30"/>
                </a:lnTo>
                <a:cubicBezTo>
                  <a:pt x="99" y="0"/>
                  <a:pt x="131" y="33"/>
                  <a:pt x="169" y="84"/>
                </a:cubicBezTo>
                <a:lnTo>
                  <a:pt x="169" y="84"/>
                </a:lnTo>
                <a:cubicBezTo>
                  <a:pt x="229" y="164"/>
                  <a:pt x="304" y="288"/>
                  <a:pt x="304" y="288"/>
                </a:cubicBezTo>
                <a:lnTo>
                  <a:pt x="304" y="288"/>
                </a:lnTo>
                <a:cubicBezTo>
                  <a:pt x="304" y="288"/>
                  <a:pt x="334" y="328"/>
                  <a:pt x="304" y="255"/>
                </a:cubicBezTo>
                <a:lnTo>
                  <a:pt x="304" y="255"/>
                </a:lnTo>
                <a:cubicBezTo>
                  <a:pt x="282" y="198"/>
                  <a:pt x="233" y="118"/>
                  <a:pt x="222" y="63"/>
                </a:cubicBezTo>
                <a:lnTo>
                  <a:pt x="222" y="63"/>
                </a:lnTo>
                <a:cubicBezTo>
                  <a:pt x="219" y="48"/>
                  <a:pt x="220" y="35"/>
                  <a:pt x="224" y="24"/>
                </a:cubicBezTo>
                <a:lnTo>
                  <a:pt x="224" y="24"/>
                </a:lnTo>
                <a:cubicBezTo>
                  <a:pt x="230" y="12"/>
                  <a:pt x="243" y="24"/>
                  <a:pt x="261" y="46"/>
                </a:cubicBezTo>
                <a:lnTo>
                  <a:pt x="261" y="46"/>
                </a:lnTo>
                <a:cubicBezTo>
                  <a:pt x="313" y="115"/>
                  <a:pt x="400" y="293"/>
                  <a:pt x="400" y="293"/>
                </a:cubicBezTo>
                <a:lnTo>
                  <a:pt x="400" y="293"/>
                </a:lnTo>
                <a:cubicBezTo>
                  <a:pt x="400" y="293"/>
                  <a:pt x="416" y="318"/>
                  <a:pt x="412" y="261"/>
                </a:cubicBezTo>
                <a:lnTo>
                  <a:pt x="412" y="261"/>
                </a:lnTo>
                <a:cubicBezTo>
                  <a:pt x="408" y="205"/>
                  <a:pt x="419" y="105"/>
                  <a:pt x="440" y="104"/>
                </a:cubicBezTo>
                <a:lnTo>
                  <a:pt x="440" y="104"/>
                </a:lnTo>
                <a:cubicBezTo>
                  <a:pt x="460" y="102"/>
                  <a:pt x="471" y="249"/>
                  <a:pt x="482" y="307"/>
                </a:cubicBezTo>
                <a:lnTo>
                  <a:pt x="482" y="307"/>
                </a:lnTo>
                <a:cubicBezTo>
                  <a:pt x="494" y="366"/>
                  <a:pt x="521" y="389"/>
                  <a:pt x="521" y="465"/>
                </a:cubicBezTo>
                <a:lnTo>
                  <a:pt x="521" y="465"/>
                </a:lnTo>
                <a:cubicBezTo>
                  <a:pt x="521" y="465"/>
                  <a:pt x="601" y="574"/>
                  <a:pt x="681" y="663"/>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4" name="Freeform 398">
            <a:extLst>
              <a:ext uri="{FF2B5EF4-FFF2-40B4-BE49-F238E27FC236}">
                <a16:creationId xmlns:a16="http://schemas.microsoft.com/office/drawing/2014/main" id="{348D1C67-DFA4-6A4D-B81E-60B9369F6700}"/>
              </a:ext>
            </a:extLst>
          </p:cNvPr>
          <p:cNvSpPr>
            <a:spLocks noChangeArrowheads="1"/>
          </p:cNvSpPr>
          <p:nvPr/>
        </p:nvSpPr>
        <p:spPr bwMode="auto">
          <a:xfrm>
            <a:off x="5324227" y="1336150"/>
            <a:ext cx="433951" cy="527333"/>
          </a:xfrm>
          <a:custGeom>
            <a:avLst/>
            <a:gdLst>
              <a:gd name="T0" fmla="*/ 697 w 698"/>
              <a:gd name="T1" fmla="*/ 423 h 848"/>
              <a:gd name="T2" fmla="*/ 697 w 698"/>
              <a:gd name="T3" fmla="*/ 423 h 848"/>
              <a:gd name="T4" fmla="*/ 348 w 698"/>
              <a:gd name="T5" fmla="*/ 847 h 848"/>
              <a:gd name="T6" fmla="*/ 348 w 698"/>
              <a:gd name="T7" fmla="*/ 847 h 848"/>
              <a:gd name="T8" fmla="*/ 0 w 698"/>
              <a:gd name="T9" fmla="*/ 423 h 848"/>
              <a:gd name="T10" fmla="*/ 0 w 698"/>
              <a:gd name="T11" fmla="*/ 423 h 848"/>
              <a:gd name="T12" fmla="*/ 10 w 698"/>
              <a:gd name="T13" fmla="*/ 321 h 848"/>
              <a:gd name="T14" fmla="*/ 10 w 698"/>
              <a:gd name="T15" fmla="*/ 321 h 848"/>
              <a:gd name="T16" fmla="*/ 348 w 698"/>
              <a:gd name="T17" fmla="*/ 0 h 848"/>
              <a:gd name="T18" fmla="*/ 348 w 698"/>
              <a:gd name="T19" fmla="*/ 0 h 848"/>
              <a:gd name="T20" fmla="*/ 670 w 698"/>
              <a:gd name="T21" fmla="*/ 262 h 848"/>
              <a:gd name="T22" fmla="*/ 670 w 698"/>
              <a:gd name="T23" fmla="*/ 262 h 848"/>
              <a:gd name="T24" fmla="*/ 697 w 698"/>
              <a:gd name="T25" fmla="*/ 42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8" h="848">
                <a:moveTo>
                  <a:pt x="697" y="423"/>
                </a:moveTo>
                <a:lnTo>
                  <a:pt x="697" y="423"/>
                </a:lnTo>
                <a:cubicBezTo>
                  <a:pt x="697" y="657"/>
                  <a:pt x="541" y="847"/>
                  <a:pt x="348" y="847"/>
                </a:cubicBezTo>
                <a:lnTo>
                  <a:pt x="348" y="847"/>
                </a:lnTo>
                <a:cubicBezTo>
                  <a:pt x="156" y="847"/>
                  <a:pt x="0" y="657"/>
                  <a:pt x="0" y="423"/>
                </a:cubicBezTo>
                <a:lnTo>
                  <a:pt x="0" y="423"/>
                </a:lnTo>
                <a:cubicBezTo>
                  <a:pt x="0" y="388"/>
                  <a:pt x="4" y="353"/>
                  <a:pt x="10" y="321"/>
                </a:cubicBezTo>
                <a:lnTo>
                  <a:pt x="10" y="321"/>
                </a:lnTo>
                <a:cubicBezTo>
                  <a:pt x="48" y="136"/>
                  <a:pt x="185" y="0"/>
                  <a:pt x="348" y="0"/>
                </a:cubicBezTo>
                <a:lnTo>
                  <a:pt x="348" y="0"/>
                </a:lnTo>
                <a:cubicBezTo>
                  <a:pt x="494" y="0"/>
                  <a:pt x="618" y="108"/>
                  <a:pt x="670" y="262"/>
                </a:cubicBezTo>
                <a:lnTo>
                  <a:pt x="670" y="262"/>
                </a:lnTo>
                <a:cubicBezTo>
                  <a:pt x="688" y="312"/>
                  <a:pt x="697" y="366"/>
                  <a:pt x="697" y="423"/>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5" name="Freeform 399">
            <a:extLst>
              <a:ext uri="{FF2B5EF4-FFF2-40B4-BE49-F238E27FC236}">
                <a16:creationId xmlns:a16="http://schemas.microsoft.com/office/drawing/2014/main" id="{0D002D0C-4895-5644-ACB1-57926B11E0CD}"/>
              </a:ext>
            </a:extLst>
          </p:cNvPr>
          <p:cNvSpPr>
            <a:spLocks noChangeArrowheads="1"/>
          </p:cNvSpPr>
          <p:nvPr/>
        </p:nvSpPr>
        <p:spPr bwMode="auto">
          <a:xfrm>
            <a:off x="5211617" y="1363617"/>
            <a:ext cx="659166" cy="557545"/>
          </a:xfrm>
          <a:custGeom>
            <a:avLst/>
            <a:gdLst>
              <a:gd name="T0" fmla="*/ 350 w 1058"/>
              <a:gd name="T1" fmla="*/ 130 h 893"/>
              <a:gd name="T2" fmla="*/ 350 w 1058"/>
              <a:gd name="T3" fmla="*/ 130 h 893"/>
              <a:gd name="T4" fmla="*/ 720 w 1058"/>
              <a:gd name="T5" fmla="*/ 248 h 893"/>
              <a:gd name="T6" fmla="*/ 720 w 1058"/>
              <a:gd name="T7" fmla="*/ 248 h 893"/>
              <a:gd name="T8" fmla="*/ 828 w 1058"/>
              <a:gd name="T9" fmla="*/ 286 h 893"/>
              <a:gd name="T10" fmla="*/ 828 w 1058"/>
              <a:gd name="T11" fmla="*/ 286 h 893"/>
              <a:gd name="T12" fmla="*/ 862 w 1058"/>
              <a:gd name="T13" fmla="*/ 409 h 893"/>
              <a:gd name="T14" fmla="*/ 862 w 1058"/>
              <a:gd name="T15" fmla="*/ 409 h 893"/>
              <a:gd name="T16" fmla="*/ 876 w 1058"/>
              <a:gd name="T17" fmla="*/ 528 h 893"/>
              <a:gd name="T18" fmla="*/ 876 w 1058"/>
              <a:gd name="T19" fmla="*/ 528 h 893"/>
              <a:gd name="T20" fmla="*/ 915 w 1058"/>
              <a:gd name="T21" fmla="*/ 657 h 893"/>
              <a:gd name="T22" fmla="*/ 915 w 1058"/>
              <a:gd name="T23" fmla="*/ 657 h 893"/>
              <a:gd name="T24" fmla="*/ 933 w 1058"/>
              <a:gd name="T25" fmla="*/ 786 h 893"/>
              <a:gd name="T26" fmla="*/ 933 w 1058"/>
              <a:gd name="T27" fmla="*/ 786 h 893"/>
              <a:gd name="T28" fmla="*/ 975 w 1058"/>
              <a:gd name="T29" fmla="*/ 650 h 893"/>
              <a:gd name="T30" fmla="*/ 975 w 1058"/>
              <a:gd name="T31" fmla="*/ 650 h 893"/>
              <a:gd name="T32" fmla="*/ 986 w 1058"/>
              <a:gd name="T33" fmla="*/ 529 h 893"/>
              <a:gd name="T34" fmla="*/ 986 w 1058"/>
              <a:gd name="T35" fmla="*/ 529 h 893"/>
              <a:gd name="T36" fmla="*/ 1031 w 1058"/>
              <a:gd name="T37" fmla="*/ 427 h 893"/>
              <a:gd name="T38" fmla="*/ 1031 w 1058"/>
              <a:gd name="T39" fmla="*/ 427 h 893"/>
              <a:gd name="T40" fmla="*/ 993 w 1058"/>
              <a:gd name="T41" fmla="*/ 332 h 893"/>
              <a:gd name="T42" fmla="*/ 993 w 1058"/>
              <a:gd name="T43" fmla="*/ 332 h 893"/>
              <a:gd name="T44" fmla="*/ 984 w 1058"/>
              <a:gd name="T45" fmla="*/ 196 h 893"/>
              <a:gd name="T46" fmla="*/ 984 w 1058"/>
              <a:gd name="T47" fmla="*/ 196 h 893"/>
              <a:gd name="T48" fmla="*/ 739 w 1058"/>
              <a:gd name="T49" fmla="*/ 85 h 893"/>
              <a:gd name="T50" fmla="*/ 739 w 1058"/>
              <a:gd name="T51" fmla="*/ 85 h 893"/>
              <a:gd name="T52" fmla="*/ 240 w 1058"/>
              <a:gd name="T53" fmla="*/ 153 h 893"/>
              <a:gd name="T54" fmla="*/ 240 w 1058"/>
              <a:gd name="T55" fmla="*/ 153 h 893"/>
              <a:gd name="T56" fmla="*/ 54 w 1058"/>
              <a:gd name="T57" fmla="*/ 353 h 893"/>
              <a:gd name="T58" fmla="*/ 54 w 1058"/>
              <a:gd name="T59" fmla="*/ 353 h 893"/>
              <a:gd name="T60" fmla="*/ 62 w 1058"/>
              <a:gd name="T61" fmla="*/ 504 h 893"/>
              <a:gd name="T62" fmla="*/ 62 w 1058"/>
              <a:gd name="T63" fmla="*/ 504 h 893"/>
              <a:gd name="T64" fmla="*/ 42 w 1058"/>
              <a:gd name="T65" fmla="*/ 638 h 893"/>
              <a:gd name="T66" fmla="*/ 42 w 1058"/>
              <a:gd name="T67" fmla="*/ 638 h 893"/>
              <a:gd name="T68" fmla="*/ 166 w 1058"/>
              <a:gd name="T69" fmla="*/ 767 h 893"/>
              <a:gd name="T70" fmla="*/ 166 w 1058"/>
              <a:gd name="T71" fmla="*/ 767 h 893"/>
              <a:gd name="T72" fmla="*/ 257 w 1058"/>
              <a:gd name="T73" fmla="*/ 892 h 893"/>
              <a:gd name="T74" fmla="*/ 257 w 1058"/>
              <a:gd name="T75" fmla="*/ 892 h 893"/>
              <a:gd name="T76" fmla="*/ 255 w 1058"/>
              <a:gd name="T77" fmla="*/ 773 h 893"/>
              <a:gd name="T78" fmla="*/ 255 w 1058"/>
              <a:gd name="T79" fmla="*/ 773 h 893"/>
              <a:gd name="T80" fmla="*/ 212 w 1058"/>
              <a:gd name="T81" fmla="*/ 639 h 893"/>
              <a:gd name="T82" fmla="*/ 212 w 1058"/>
              <a:gd name="T83" fmla="*/ 639 h 893"/>
              <a:gd name="T84" fmla="*/ 202 w 1058"/>
              <a:gd name="T85" fmla="*/ 493 h 893"/>
              <a:gd name="T86" fmla="*/ 202 w 1058"/>
              <a:gd name="T87" fmla="*/ 493 h 893"/>
              <a:gd name="T88" fmla="*/ 235 w 1058"/>
              <a:gd name="T89" fmla="*/ 343 h 893"/>
              <a:gd name="T90" fmla="*/ 235 w 1058"/>
              <a:gd name="T91" fmla="*/ 343 h 893"/>
              <a:gd name="T92" fmla="*/ 350 w 1058"/>
              <a:gd name="T93" fmla="*/ 13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8" h="893">
                <a:moveTo>
                  <a:pt x="350" y="130"/>
                </a:moveTo>
                <a:lnTo>
                  <a:pt x="350" y="130"/>
                </a:lnTo>
                <a:cubicBezTo>
                  <a:pt x="350" y="130"/>
                  <a:pt x="488" y="272"/>
                  <a:pt x="720" y="248"/>
                </a:cubicBezTo>
                <a:lnTo>
                  <a:pt x="720" y="248"/>
                </a:lnTo>
                <a:cubicBezTo>
                  <a:pt x="720" y="248"/>
                  <a:pt x="838" y="222"/>
                  <a:pt x="828" y="286"/>
                </a:cubicBezTo>
                <a:lnTo>
                  <a:pt x="828" y="286"/>
                </a:lnTo>
                <a:cubicBezTo>
                  <a:pt x="818" y="349"/>
                  <a:pt x="813" y="381"/>
                  <a:pt x="862" y="409"/>
                </a:cubicBezTo>
                <a:lnTo>
                  <a:pt x="862" y="409"/>
                </a:lnTo>
                <a:cubicBezTo>
                  <a:pt x="912" y="438"/>
                  <a:pt x="826" y="478"/>
                  <a:pt x="876" y="528"/>
                </a:cubicBezTo>
                <a:lnTo>
                  <a:pt x="876" y="528"/>
                </a:lnTo>
                <a:cubicBezTo>
                  <a:pt x="926" y="578"/>
                  <a:pt x="930" y="619"/>
                  <a:pt x="915" y="657"/>
                </a:cubicBezTo>
                <a:lnTo>
                  <a:pt x="915" y="657"/>
                </a:lnTo>
                <a:cubicBezTo>
                  <a:pt x="899" y="695"/>
                  <a:pt x="895" y="756"/>
                  <a:pt x="933" y="786"/>
                </a:cubicBezTo>
                <a:lnTo>
                  <a:pt x="933" y="786"/>
                </a:lnTo>
                <a:cubicBezTo>
                  <a:pt x="933" y="786"/>
                  <a:pt x="904" y="728"/>
                  <a:pt x="975" y="650"/>
                </a:cubicBezTo>
                <a:lnTo>
                  <a:pt x="975" y="650"/>
                </a:lnTo>
                <a:cubicBezTo>
                  <a:pt x="1045" y="572"/>
                  <a:pt x="1010" y="561"/>
                  <a:pt x="986" y="529"/>
                </a:cubicBezTo>
                <a:lnTo>
                  <a:pt x="986" y="529"/>
                </a:lnTo>
                <a:cubicBezTo>
                  <a:pt x="964" y="498"/>
                  <a:pt x="1013" y="441"/>
                  <a:pt x="1031" y="427"/>
                </a:cubicBezTo>
                <a:lnTo>
                  <a:pt x="1031" y="427"/>
                </a:lnTo>
                <a:cubicBezTo>
                  <a:pt x="1048" y="412"/>
                  <a:pt x="1057" y="361"/>
                  <a:pt x="993" y="332"/>
                </a:cubicBezTo>
                <a:lnTo>
                  <a:pt x="993" y="332"/>
                </a:lnTo>
                <a:cubicBezTo>
                  <a:pt x="928" y="302"/>
                  <a:pt x="1019" y="250"/>
                  <a:pt x="984" y="196"/>
                </a:cubicBezTo>
                <a:lnTo>
                  <a:pt x="984" y="196"/>
                </a:lnTo>
                <a:cubicBezTo>
                  <a:pt x="951" y="142"/>
                  <a:pt x="784" y="117"/>
                  <a:pt x="739" y="85"/>
                </a:cubicBezTo>
                <a:lnTo>
                  <a:pt x="739" y="85"/>
                </a:lnTo>
                <a:cubicBezTo>
                  <a:pt x="694" y="52"/>
                  <a:pt x="446" y="0"/>
                  <a:pt x="240" y="153"/>
                </a:cubicBezTo>
                <a:lnTo>
                  <a:pt x="240" y="153"/>
                </a:lnTo>
                <a:cubicBezTo>
                  <a:pt x="240" y="153"/>
                  <a:pt x="108" y="301"/>
                  <a:pt x="54" y="353"/>
                </a:cubicBezTo>
                <a:lnTo>
                  <a:pt x="54" y="353"/>
                </a:lnTo>
                <a:cubicBezTo>
                  <a:pt x="0" y="405"/>
                  <a:pt x="11" y="481"/>
                  <a:pt x="62" y="504"/>
                </a:cubicBezTo>
                <a:lnTo>
                  <a:pt x="62" y="504"/>
                </a:lnTo>
                <a:cubicBezTo>
                  <a:pt x="112" y="527"/>
                  <a:pt x="23" y="589"/>
                  <a:pt x="42" y="638"/>
                </a:cubicBezTo>
                <a:lnTo>
                  <a:pt x="42" y="638"/>
                </a:lnTo>
                <a:cubicBezTo>
                  <a:pt x="62" y="687"/>
                  <a:pt x="172" y="676"/>
                  <a:pt x="166" y="767"/>
                </a:cubicBezTo>
                <a:lnTo>
                  <a:pt x="166" y="767"/>
                </a:lnTo>
                <a:cubicBezTo>
                  <a:pt x="161" y="857"/>
                  <a:pt x="246" y="813"/>
                  <a:pt x="257" y="892"/>
                </a:cubicBezTo>
                <a:lnTo>
                  <a:pt x="257" y="892"/>
                </a:lnTo>
                <a:cubicBezTo>
                  <a:pt x="257" y="892"/>
                  <a:pt x="241" y="803"/>
                  <a:pt x="255" y="773"/>
                </a:cubicBezTo>
                <a:lnTo>
                  <a:pt x="255" y="773"/>
                </a:lnTo>
                <a:cubicBezTo>
                  <a:pt x="269" y="742"/>
                  <a:pt x="273" y="688"/>
                  <a:pt x="212" y="639"/>
                </a:cubicBezTo>
                <a:lnTo>
                  <a:pt x="212" y="639"/>
                </a:lnTo>
                <a:cubicBezTo>
                  <a:pt x="151" y="589"/>
                  <a:pt x="214" y="572"/>
                  <a:pt x="202" y="493"/>
                </a:cubicBezTo>
                <a:lnTo>
                  <a:pt x="202" y="493"/>
                </a:lnTo>
                <a:cubicBezTo>
                  <a:pt x="191" y="414"/>
                  <a:pt x="155" y="383"/>
                  <a:pt x="235" y="343"/>
                </a:cubicBezTo>
                <a:lnTo>
                  <a:pt x="235" y="343"/>
                </a:lnTo>
                <a:cubicBezTo>
                  <a:pt x="317" y="304"/>
                  <a:pt x="350" y="130"/>
                  <a:pt x="350" y="13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6" name="Freeform 400">
            <a:extLst>
              <a:ext uri="{FF2B5EF4-FFF2-40B4-BE49-F238E27FC236}">
                <a16:creationId xmlns:a16="http://schemas.microsoft.com/office/drawing/2014/main" id="{4C457FD1-90BB-3D4F-A247-66969DB1A02D}"/>
              </a:ext>
            </a:extLst>
          </p:cNvPr>
          <p:cNvSpPr>
            <a:spLocks noChangeArrowheads="1"/>
          </p:cNvSpPr>
          <p:nvPr/>
        </p:nvSpPr>
        <p:spPr bwMode="auto">
          <a:xfrm>
            <a:off x="5524723" y="1756371"/>
            <a:ext cx="96129" cy="27465"/>
          </a:xfrm>
          <a:custGeom>
            <a:avLst/>
            <a:gdLst>
              <a:gd name="T0" fmla="*/ 0 w 155"/>
              <a:gd name="T1" fmla="*/ 43 h 44"/>
              <a:gd name="T2" fmla="*/ 0 w 155"/>
              <a:gd name="T3" fmla="*/ 43 h 44"/>
              <a:gd name="T4" fmla="*/ 33 w 155"/>
              <a:gd name="T5" fmla="*/ 17 h 44"/>
              <a:gd name="T6" fmla="*/ 33 w 155"/>
              <a:gd name="T7" fmla="*/ 17 h 44"/>
              <a:gd name="T8" fmla="*/ 74 w 155"/>
              <a:gd name="T9" fmla="*/ 3 h 44"/>
              <a:gd name="T10" fmla="*/ 74 w 155"/>
              <a:gd name="T11" fmla="*/ 3 h 44"/>
              <a:gd name="T12" fmla="*/ 117 w 155"/>
              <a:gd name="T13" fmla="*/ 4 h 44"/>
              <a:gd name="T14" fmla="*/ 117 w 155"/>
              <a:gd name="T15" fmla="*/ 4 h 44"/>
              <a:gd name="T16" fmla="*/ 154 w 155"/>
              <a:gd name="T17" fmla="*/ 27 h 44"/>
              <a:gd name="T18" fmla="*/ 154 w 155"/>
              <a:gd name="T19" fmla="*/ 27 h 44"/>
              <a:gd name="T20" fmla="*/ 115 w 155"/>
              <a:gd name="T21" fmla="*/ 20 h 44"/>
              <a:gd name="T22" fmla="*/ 115 w 155"/>
              <a:gd name="T23" fmla="*/ 20 h 44"/>
              <a:gd name="T24" fmla="*/ 77 w 155"/>
              <a:gd name="T25" fmla="*/ 23 h 44"/>
              <a:gd name="T26" fmla="*/ 77 w 155"/>
              <a:gd name="T27" fmla="*/ 23 h 44"/>
              <a:gd name="T28" fmla="*/ 39 w 155"/>
              <a:gd name="T29" fmla="*/ 31 h 44"/>
              <a:gd name="T30" fmla="*/ 0 w 155"/>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44">
                <a:moveTo>
                  <a:pt x="0" y="43"/>
                </a:moveTo>
                <a:lnTo>
                  <a:pt x="0" y="43"/>
                </a:lnTo>
                <a:cubicBezTo>
                  <a:pt x="9" y="32"/>
                  <a:pt x="21" y="24"/>
                  <a:pt x="33" y="17"/>
                </a:cubicBezTo>
                <a:lnTo>
                  <a:pt x="33" y="17"/>
                </a:lnTo>
                <a:cubicBezTo>
                  <a:pt x="46" y="10"/>
                  <a:pt x="59" y="5"/>
                  <a:pt x="74" y="3"/>
                </a:cubicBezTo>
                <a:lnTo>
                  <a:pt x="74" y="3"/>
                </a:lnTo>
                <a:cubicBezTo>
                  <a:pt x="88" y="0"/>
                  <a:pt x="103" y="1"/>
                  <a:pt x="117" y="4"/>
                </a:cubicBezTo>
                <a:lnTo>
                  <a:pt x="117" y="4"/>
                </a:lnTo>
                <a:cubicBezTo>
                  <a:pt x="132" y="8"/>
                  <a:pt x="145" y="17"/>
                  <a:pt x="154" y="27"/>
                </a:cubicBezTo>
                <a:lnTo>
                  <a:pt x="154" y="27"/>
                </a:lnTo>
                <a:cubicBezTo>
                  <a:pt x="140" y="24"/>
                  <a:pt x="128" y="21"/>
                  <a:pt x="115" y="20"/>
                </a:cubicBezTo>
                <a:lnTo>
                  <a:pt x="115" y="20"/>
                </a:lnTo>
                <a:cubicBezTo>
                  <a:pt x="102" y="20"/>
                  <a:pt x="90" y="21"/>
                  <a:pt x="77" y="23"/>
                </a:cubicBezTo>
                <a:lnTo>
                  <a:pt x="77" y="23"/>
                </a:lnTo>
                <a:cubicBezTo>
                  <a:pt x="65" y="25"/>
                  <a:pt x="52" y="28"/>
                  <a:pt x="39" y="31"/>
                </a:cubicBezTo>
                <a:lnTo>
                  <a:pt x="0" y="43"/>
                </a:ln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7" name="Freeform 401">
            <a:extLst>
              <a:ext uri="{FF2B5EF4-FFF2-40B4-BE49-F238E27FC236}">
                <a16:creationId xmlns:a16="http://schemas.microsoft.com/office/drawing/2014/main" id="{EA5BC9DB-8FC8-1F41-8056-8A184871DC00}"/>
              </a:ext>
            </a:extLst>
          </p:cNvPr>
          <p:cNvSpPr>
            <a:spLocks noChangeArrowheads="1"/>
          </p:cNvSpPr>
          <p:nvPr/>
        </p:nvSpPr>
        <p:spPr bwMode="auto">
          <a:xfrm>
            <a:off x="5431339" y="1635524"/>
            <a:ext cx="65917" cy="24718"/>
          </a:xfrm>
          <a:custGeom>
            <a:avLst/>
            <a:gdLst>
              <a:gd name="T0" fmla="*/ 5 w 108"/>
              <a:gd name="T1" fmla="*/ 40 h 41"/>
              <a:gd name="T2" fmla="*/ 5 w 108"/>
              <a:gd name="T3" fmla="*/ 40 h 41"/>
              <a:gd name="T4" fmla="*/ 1 w 108"/>
              <a:gd name="T5" fmla="*/ 39 h 41"/>
              <a:gd name="T6" fmla="*/ 1 w 108"/>
              <a:gd name="T7" fmla="*/ 39 h 41"/>
              <a:gd name="T8" fmla="*/ 1 w 108"/>
              <a:gd name="T9" fmla="*/ 32 h 41"/>
              <a:gd name="T10" fmla="*/ 1 w 108"/>
              <a:gd name="T11" fmla="*/ 32 h 41"/>
              <a:gd name="T12" fmla="*/ 57 w 108"/>
              <a:gd name="T13" fmla="*/ 1 h 41"/>
              <a:gd name="T14" fmla="*/ 57 w 108"/>
              <a:gd name="T15" fmla="*/ 1 h 41"/>
              <a:gd name="T16" fmla="*/ 105 w 108"/>
              <a:gd name="T17" fmla="*/ 21 h 41"/>
              <a:gd name="T18" fmla="*/ 105 w 108"/>
              <a:gd name="T19" fmla="*/ 21 h 41"/>
              <a:gd name="T20" fmla="*/ 105 w 108"/>
              <a:gd name="T21" fmla="*/ 28 h 41"/>
              <a:gd name="T22" fmla="*/ 105 w 108"/>
              <a:gd name="T23" fmla="*/ 28 h 41"/>
              <a:gd name="T24" fmla="*/ 98 w 108"/>
              <a:gd name="T25" fmla="*/ 27 h 41"/>
              <a:gd name="T26" fmla="*/ 98 w 108"/>
              <a:gd name="T27" fmla="*/ 27 h 41"/>
              <a:gd name="T28" fmla="*/ 59 w 108"/>
              <a:gd name="T29" fmla="*/ 11 h 41"/>
              <a:gd name="T30" fmla="*/ 59 w 108"/>
              <a:gd name="T31" fmla="*/ 11 h 41"/>
              <a:gd name="T32" fmla="*/ 58 w 108"/>
              <a:gd name="T33" fmla="*/ 11 h 41"/>
              <a:gd name="T34" fmla="*/ 58 w 108"/>
              <a:gd name="T35" fmla="*/ 11 h 41"/>
              <a:gd name="T36" fmla="*/ 9 w 108"/>
              <a:gd name="T37" fmla="*/ 39 h 41"/>
              <a:gd name="T38" fmla="*/ 9 w 108"/>
              <a:gd name="T39" fmla="*/ 39 h 41"/>
              <a:gd name="T40" fmla="*/ 5 w 108"/>
              <a:gd name="T41"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41">
                <a:moveTo>
                  <a:pt x="5" y="40"/>
                </a:moveTo>
                <a:lnTo>
                  <a:pt x="5" y="40"/>
                </a:lnTo>
                <a:cubicBezTo>
                  <a:pt x="4" y="40"/>
                  <a:pt x="2" y="40"/>
                  <a:pt x="1" y="39"/>
                </a:cubicBezTo>
                <a:lnTo>
                  <a:pt x="1" y="39"/>
                </a:lnTo>
                <a:cubicBezTo>
                  <a:pt x="0" y="38"/>
                  <a:pt x="0" y="34"/>
                  <a:pt x="1" y="32"/>
                </a:cubicBezTo>
                <a:lnTo>
                  <a:pt x="1" y="32"/>
                </a:lnTo>
                <a:cubicBezTo>
                  <a:pt x="18" y="12"/>
                  <a:pt x="37" y="1"/>
                  <a:pt x="57" y="1"/>
                </a:cubicBezTo>
                <a:lnTo>
                  <a:pt x="57" y="1"/>
                </a:lnTo>
                <a:cubicBezTo>
                  <a:pt x="85" y="0"/>
                  <a:pt x="105" y="19"/>
                  <a:pt x="105" y="21"/>
                </a:cubicBezTo>
                <a:lnTo>
                  <a:pt x="105" y="21"/>
                </a:lnTo>
                <a:cubicBezTo>
                  <a:pt x="107" y="22"/>
                  <a:pt x="107" y="25"/>
                  <a:pt x="105" y="28"/>
                </a:cubicBezTo>
                <a:lnTo>
                  <a:pt x="105" y="28"/>
                </a:lnTo>
                <a:cubicBezTo>
                  <a:pt x="103" y="29"/>
                  <a:pt x="100" y="29"/>
                  <a:pt x="98" y="27"/>
                </a:cubicBezTo>
                <a:lnTo>
                  <a:pt x="98" y="27"/>
                </a:lnTo>
                <a:cubicBezTo>
                  <a:pt x="98" y="27"/>
                  <a:pt x="81" y="11"/>
                  <a:pt x="59" y="11"/>
                </a:cubicBezTo>
                <a:lnTo>
                  <a:pt x="59" y="11"/>
                </a:lnTo>
                <a:cubicBezTo>
                  <a:pt x="58" y="11"/>
                  <a:pt x="58" y="11"/>
                  <a:pt x="58" y="11"/>
                </a:cubicBezTo>
                <a:lnTo>
                  <a:pt x="58" y="11"/>
                </a:lnTo>
                <a:cubicBezTo>
                  <a:pt x="41" y="11"/>
                  <a:pt x="24" y="21"/>
                  <a:pt x="9" y="39"/>
                </a:cubicBezTo>
                <a:lnTo>
                  <a:pt x="9" y="39"/>
                </a:lnTo>
                <a:cubicBezTo>
                  <a:pt x="8" y="40"/>
                  <a:pt x="6" y="40"/>
                  <a:pt x="5" y="4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8" name="Freeform 402">
            <a:extLst>
              <a:ext uri="{FF2B5EF4-FFF2-40B4-BE49-F238E27FC236}">
                <a16:creationId xmlns:a16="http://schemas.microsoft.com/office/drawing/2014/main" id="{0F93F81E-556C-8045-8511-7ADCE0C05AE8}"/>
              </a:ext>
            </a:extLst>
          </p:cNvPr>
          <p:cNvSpPr>
            <a:spLocks noChangeArrowheads="1"/>
          </p:cNvSpPr>
          <p:nvPr/>
        </p:nvSpPr>
        <p:spPr bwMode="auto">
          <a:xfrm>
            <a:off x="5615357" y="1621788"/>
            <a:ext cx="63169" cy="21972"/>
          </a:xfrm>
          <a:custGeom>
            <a:avLst/>
            <a:gdLst>
              <a:gd name="T0" fmla="*/ 5 w 102"/>
              <a:gd name="T1" fmla="*/ 35 h 36"/>
              <a:gd name="T2" fmla="*/ 5 w 102"/>
              <a:gd name="T3" fmla="*/ 35 h 36"/>
              <a:gd name="T4" fmla="*/ 2 w 102"/>
              <a:gd name="T5" fmla="*/ 33 h 36"/>
              <a:gd name="T6" fmla="*/ 2 w 102"/>
              <a:gd name="T7" fmla="*/ 33 h 36"/>
              <a:gd name="T8" fmla="*/ 2 w 102"/>
              <a:gd name="T9" fmla="*/ 26 h 36"/>
              <a:gd name="T10" fmla="*/ 2 w 102"/>
              <a:gd name="T11" fmla="*/ 26 h 36"/>
              <a:gd name="T12" fmla="*/ 56 w 102"/>
              <a:gd name="T13" fmla="*/ 0 h 36"/>
              <a:gd name="T14" fmla="*/ 56 w 102"/>
              <a:gd name="T15" fmla="*/ 0 h 36"/>
              <a:gd name="T16" fmla="*/ 100 w 102"/>
              <a:gd name="T17" fmla="*/ 22 h 36"/>
              <a:gd name="T18" fmla="*/ 100 w 102"/>
              <a:gd name="T19" fmla="*/ 22 h 36"/>
              <a:gd name="T20" fmla="*/ 99 w 102"/>
              <a:gd name="T21" fmla="*/ 29 h 36"/>
              <a:gd name="T22" fmla="*/ 99 w 102"/>
              <a:gd name="T23" fmla="*/ 29 h 36"/>
              <a:gd name="T24" fmla="*/ 92 w 102"/>
              <a:gd name="T25" fmla="*/ 29 h 36"/>
              <a:gd name="T26" fmla="*/ 92 w 102"/>
              <a:gd name="T27" fmla="*/ 29 h 36"/>
              <a:gd name="T28" fmla="*/ 55 w 102"/>
              <a:gd name="T29" fmla="*/ 11 h 36"/>
              <a:gd name="T30" fmla="*/ 55 w 102"/>
              <a:gd name="T31" fmla="*/ 11 h 36"/>
              <a:gd name="T32" fmla="*/ 9 w 102"/>
              <a:gd name="T33" fmla="*/ 33 h 36"/>
              <a:gd name="T34" fmla="*/ 9 w 102"/>
              <a:gd name="T35" fmla="*/ 33 h 36"/>
              <a:gd name="T36" fmla="*/ 5 w 102"/>
              <a:gd name="T3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36">
                <a:moveTo>
                  <a:pt x="5" y="35"/>
                </a:moveTo>
                <a:lnTo>
                  <a:pt x="5" y="35"/>
                </a:lnTo>
                <a:cubicBezTo>
                  <a:pt x="4" y="35"/>
                  <a:pt x="3" y="35"/>
                  <a:pt x="2" y="33"/>
                </a:cubicBezTo>
                <a:lnTo>
                  <a:pt x="2" y="33"/>
                </a:lnTo>
                <a:cubicBezTo>
                  <a:pt x="0" y="32"/>
                  <a:pt x="0" y="29"/>
                  <a:pt x="2" y="26"/>
                </a:cubicBezTo>
                <a:lnTo>
                  <a:pt x="2" y="26"/>
                </a:lnTo>
                <a:cubicBezTo>
                  <a:pt x="19" y="8"/>
                  <a:pt x="37" y="0"/>
                  <a:pt x="56" y="0"/>
                </a:cubicBezTo>
                <a:lnTo>
                  <a:pt x="56" y="0"/>
                </a:lnTo>
                <a:cubicBezTo>
                  <a:pt x="82" y="1"/>
                  <a:pt x="99" y="21"/>
                  <a:pt x="100" y="22"/>
                </a:cubicBezTo>
                <a:lnTo>
                  <a:pt x="100" y="22"/>
                </a:lnTo>
                <a:cubicBezTo>
                  <a:pt x="101" y="24"/>
                  <a:pt x="101" y="27"/>
                  <a:pt x="99" y="29"/>
                </a:cubicBezTo>
                <a:lnTo>
                  <a:pt x="99" y="29"/>
                </a:lnTo>
                <a:cubicBezTo>
                  <a:pt x="97" y="31"/>
                  <a:pt x="94" y="31"/>
                  <a:pt x="92" y="29"/>
                </a:cubicBezTo>
                <a:lnTo>
                  <a:pt x="92" y="29"/>
                </a:lnTo>
                <a:cubicBezTo>
                  <a:pt x="92" y="29"/>
                  <a:pt x="77" y="11"/>
                  <a:pt x="55" y="11"/>
                </a:cubicBezTo>
                <a:lnTo>
                  <a:pt x="55" y="11"/>
                </a:lnTo>
                <a:cubicBezTo>
                  <a:pt x="40" y="10"/>
                  <a:pt x="24" y="18"/>
                  <a:pt x="9" y="33"/>
                </a:cubicBezTo>
                <a:lnTo>
                  <a:pt x="9" y="33"/>
                </a:lnTo>
                <a:cubicBezTo>
                  <a:pt x="8" y="35"/>
                  <a:pt x="7" y="35"/>
                  <a:pt x="5" y="3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9" name="Freeform 403">
            <a:extLst>
              <a:ext uri="{FF2B5EF4-FFF2-40B4-BE49-F238E27FC236}">
                <a16:creationId xmlns:a16="http://schemas.microsoft.com/office/drawing/2014/main" id="{2AAAAE62-08D9-4E4F-9A62-8F9AA597F624}"/>
              </a:ext>
            </a:extLst>
          </p:cNvPr>
          <p:cNvSpPr>
            <a:spLocks noChangeArrowheads="1"/>
          </p:cNvSpPr>
          <p:nvPr/>
        </p:nvSpPr>
        <p:spPr bwMode="auto">
          <a:xfrm>
            <a:off x="5406621" y="1569607"/>
            <a:ext cx="65917" cy="46690"/>
          </a:xfrm>
          <a:custGeom>
            <a:avLst/>
            <a:gdLst>
              <a:gd name="T0" fmla="*/ 5 w 106"/>
              <a:gd name="T1" fmla="*/ 72 h 73"/>
              <a:gd name="T2" fmla="*/ 5 w 106"/>
              <a:gd name="T3" fmla="*/ 72 h 73"/>
              <a:gd name="T4" fmla="*/ 1 w 106"/>
              <a:gd name="T5" fmla="*/ 69 h 73"/>
              <a:gd name="T6" fmla="*/ 1 w 106"/>
              <a:gd name="T7" fmla="*/ 69 h 73"/>
              <a:gd name="T8" fmla="*/ 3 w 106"/>
              <a:gd name="T9" fmla="*/ 63 h 73"/>
              <a:gd name="T10" fmla="*/ 3 w 106"/>
              <a:gd name="T11" fmla="*/ 63 h 73"/>
              <a:gd name="T12" fmla="*/ 96 w 106"/>
              <a:gd name="T13" fmla="*/ 2 h 73"/>
              <a:gd name="T14" fmla="*/ 96 w 106"/>
              <a:gd name="T15" fmla="*/ 2 h 73"/>
              <a:gd name="T16" fmla="*/ 103 w 106"/>
              <a:gd name="T17" fmla="*/ 3 h 73"/>
              <a:gd name="T18" fmla="*/ 103 w 106"/>
              <a:gd name="T19" fmla="*/ 3 h 73"/>
              <a:gd name="T20" fmla="*/ 103 w 106"/>
              <a:gd name="T21" fmla="*/ 10 h 73"/>
              <a:gd name="T22" fmla="*/ 103 w 106"/>
              <a:gd name="T23" fmla="*/ 10 h 73"/>
              <a:gd name="T24" fmla="*/ 7 w 106"/>
              <a:gd name="T25" fmla="*/ 72 h 73"/>
              <a:gd name="T26" fmla="*/ 7 w 106"/>
              <a:gd name="T27" fmla="*/ 72 h 73"/>
              <a:gd name="T28" fmla="*/ 5 w 106"/>
              <a:gd name="T2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73">
                <a:moveTo>
                  <a:pt x="5" y="72"/>
                </a:moveTo>
                <a:lnTo>
                  <a:pt x="5" y="72"/>
                </a:lnTo>
                <a:cubicBezTo>
                  <a:pt x="3" y="72"/>
                  <a:pt x="1" y="71"/>
                  <a:pt x="1" y="69"/>
                </a:cubicBezTo>
                <a:lnTo>
                  <a:pt x="1" y="69"/>
                </a:lnTo>
                <a:cubicBezTo>
                  <a:pt x="0" y="67"/>
                  <a:pt x="1" y="64"/>
                  <a:pt x="3" y="63"/>
                </a:cubicBezTo>
                <a:lnTo>
                  <a:pt x="3" y="63"/>
                </a:lnTo>
                <a:cubicBezTo>
                  <a:pt x="4" y="62"/>
                  <a:pt x="64" y="31"/>
                  <a:pt x="96" y="2"/>
                </a:cubicBezTo>
                <a:lnTo>
                  <a:pt x="96" y="2"/>
                </a:lnTo>
                <a:cubicBezTo>
                  <a:pt x="98" y="0"/>
                  <a:pt x="101" y="0"/>
                  <a:pt x="103" y="3"/>
                </a:cubicBezTo>
                <a:lnTo>
                  <a:pt x="103" y="3"/>
                </a:lnTo>
                <a:cubicBezTo>
                  <a:pt x="105" y="4"/>
                  <a:pt x="105" y="8"/>
                  <a:pt x="103" y="10"/>
                </a:cubicBezTo>
                <a:lnTo>
                  <a:pt x="103" y="10"/>
                </a:lnTo>
                <a:cubicBezTo>
                  <a:pt x="70" y="40"/>
                  <a:pt x="10" y="71"/>
                  <a:pt x="7" y="72"/>
                </a:cubicBezTo>
                <a:lnTo>
                  <a:pt x="7" y="72"/>
                </a:lnTo>
                <a:cubicBezTo>
                  <a:pt x="7" y="72"/>
                  <a:pt x="6" y="72"/>
                  <a:pt x="5" y="7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0" name="Freeform 404">
            <a:extLst>
              <a:ext uri="{FF2B5EF4-FFF2-40B4-BE49-F238E27FC236}">
                <a16:creationId xmlns:a16="http://schemas.microsoft.com/office/drawing/2014/main" id="{8C0C8EF2-8EA3-3847-A46B-1D63588847BA}"/>
              </a:ext>
            </a:extLst>
          </p:cNvPr>
          <p:cNvSpPr>
            <a:spLocks noChangeArrowheads="1"/>
          </p:cNvSpPr>
          <p:nvPr/>
        </p:nvSpPr>
        <p:spPr bwMode="auto">
          <a:xfrm>
            <a:off x="5598880" y="1569605"/>
            <a:ext cx="82396" cy="21972"/>
          </a:xfrm>
          <a:custGeom>
            <a:avLst/>
            <a:gdLst>
              <a:gd name="T0" fmla="*/ 88 w 131"/>
              <a:gd name="T1" fmla="*/ 33 h 37"/>
              <a:gd name="T2" fmla="*/ 88 w 131"/>
              <a:gd name="T3" fmla="*/ 33 h 37"/>
              <a:gd name="T4" fmla="*/ 4 w 131"/>
              <a:gd name="T5" fmla="*/ 11 h 37"/>
              <a:gd name="T6" fmla="*/ 4 w 131"/>
              <a:gd name="T7" fmla="*/ 11 h 37"/>
              <a:gd name="T8" fmla="*/ 2 w 131"/>
              <a:gd name="T9" fmla="*/ 3 h 37"/>
              <a:gd name="T10" fmla="*/ 2 w 131"/>
              <a:gd name="T11" fmla="*/ 3 h 37"/>
              <a:gd name="T12" fmla="*/ 9 w 131"/>
              <a:gd name="T13" fmla="*/ 2 h 37"/>
              <a:gd name="T14" fmla="*/ 9 w 131"/>
              <a:gd name="T15" fmla="*/ 2 h 37"/>
              <a:gd name="T16" fmla="*/ 123 w 131"/>
              <a:gd name="T17" fmla="*/ 18 h 37"/>
              <a:gd name="T18" fmla="*/ 123 w 131"/>
              <a:gd name="T19" fmla="*/ 18 h 37"/>
              <a:gd name="T20" fmla="*/ 129 w 131"/>
              <a:gd name="T21" fmla="*/ 21 h 37"/>
              <a:gd name="T22" fmla="*/ 129 w 131"/>
              <a:gd name="T23" fmla="*/ 21 h 37"/>
              <a:gd name="T24" fmla="*/ 126 w 131"/>
              <a:gd name="T25" fmla="*/ 27 h 37"/>
              <a:gd name="T26" fmla="*/ 126 w 131"/>
              <a:gd name="T27" fmla="*/ 27 h 37"/>
              <a:gd name="T28" fmla="*/ 88 w 131"/>
              <a:gd name="T2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7">
                <a:moveTo>
                  <a:pt x="88" y="33"/>
                </a:moveTo>
                <a:lnTo>
                  <a:pt x="88" y="33"/>
                </a:lnTo>
                <a:cubicBezTo>
                  <a:pt x="44" y="33"/>
                  <a:pt x="6" y="12"/>
                  <a:pt x="4" y="11"/>
                </a:cubicBezTo>
                <a:lnTo>
                  <a:pt x="4" y="11"/>
                </a:lnTo>
                <a:cubicBezTo>
                  <a:pt x="1" y="9"/>
                  <a:pt x="0" y="6"/>
                  <a:pt x="2" y="3"/>
                </a:cubicBezTo>
                <a:lnTo>
                  <a:pt x="2" y="3"/>
                </a:lnTo>
                <a:cubicBezTo>
                  <a:pt x="3" y="1"/>
                  <a:pt x="6" y="0"/>
                  <a:pt x="9" y="2"/>
                </a:cubicBezTo>
                <a:lnTo>
                  <a:pt x="9" y="2"/>
                </a:lnTo>
                <a:cubicBezTo>
                  <a:pt x="9" y="2"/>
                  <a:pt x="70" y="36"/>
                  <a:pt x="123" y="18"/>
                </a:cubicBezTo>
                <a:lnTo>
                  <a:pt x="123" y="18"/>
                </a:lnTo>
                <a:cubicBezTo>
                  <a:pt x="126" y="17"/>
                  <a:pt x="129" y="18"/>
                  <a:pt x="129" y="21"/>
                </a:cubicBezTo>
                <a:lnTo>
                  <a:pt x="129" y="21"/>
                </a:lnTo>
                <a:cubicBezTo>
                  <a:pt x="130" y="24"/>
                  <a:pt x="129" y="26"/>
                  <a:pt x="126" y="27"/>
                </a:cubicBezTo>
                <a:lnTo>
                  <a:pt x="126" y="27"/>
                </a:lnTo>
                <a:cubicBezTo>
                  <a:pt x="114" y="31"/>
                  <a:pt x="101" y="33"/>
                  <a:pt x="88" y="3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1" name="Freeform 405">
            <a:extLst>
              <a:ext uri="{FF2B5EF4-FFF2-40B4-BE49-F238E27FC236}">
                <a16:creationId xmlns:a16="http://schemas.microsoft.com/office/drawing/2014/main" id="{2B3DBFBA-E121-C74A-8507-53ACB323988C}"/>
              </a:ext>
            </a:extLst>
          </p:cNvPr>
          <p:cNvSpPr>
            <a:spLocks noChangeArrowheads="1"/>
          </p:cNvSpPr>
          <p:nvPr/>
        </p:nvSpPr>
        <p:spPr bwMode="auto">
          <a:xfrm>
            <a:off x="5543949" y="1608057"/>
            <a:ext cx="38452" cy="118100"/>
          </a:xfrm>
          <a:custGeom>
            <a:avLst/>
            <a:gdLst>
              <a:gd name="T0" fmla="*/ 41 w 61"/>
              <a:gd name="T1" fmla="*/ 189 h 190"/>
              <a:gd name="T2" fmla="*/ 41 w 61"/>
              <a:gd name="T3" fmla="*/ 189 h 190"/>
              <a:gd name="T4" fmla="*/ 9 w 61"/>
              <a:gd name="T5" fmla="*/ 178 h 190"/>
              <a:gd name="T6" fmla="*/ 9 w 61"/>
              <a:gd name="T7" fmla="*/ 178 h 190"/>
              <a:gd name="T8" fmla="*/ 2 w 61"/>
              <a:gd name="T9" fmla="*/ 152 h 190"/>
              <a:gd name="T10" fmla="*/ 2 w 61"/>
              <a:gd name="T11" fmla="*/ 152 h 190"/>
              <a:gd name="T12" fmla="*/ 4 w 61"/>
              <a:gd name="T13" fmla="*/ 132 h 190"/>
              <a:gd name="T14" fmla="*/ 4 w 61"/>
              <a:gd name="T15" fmla="*/ 132 h 190"/>
              <a:gd name="T16" fmla="*/ 6 w 61"/>
              <a:gd name="T17" fmla="*/ 6 h 190"/>
              <a:gd name="T18" fmla="*/ 6 w 61"/>
              <a:gd name="T19" fmla="*/ 6 h 190"/>
              <a:gd name="T20" fmla="*/ 11 w 61"/>
              <a:gd name="T21" fmla="*/ 1 h 190"/>
              <a:gd name="T22" fmla="*/ 11 w 61"/>
              <a:gd name="T23" fmla="*/ 1 h 190"/>
              <a:gd name="T24" fmla="*/ 16 w 61"/>
              <a:gd name="T25" fmla="*/ 5 h 190"/>
              <a:gd name="T26" fmla="*/ 16 w 61"/>
              <a:gd name="T27" fmla="*/ 5 h 190"/>
              <a:gd name="T28" fmla="*/ 15 w 61"/>
              <a:gd name="T29" fmla="*/ 134 h 190"/>
              <a:gd name="T30" fmla="*/ 15 w 61"/>
              <a:gd name="T31" fmla="*/ 134 h 190"/>
              <a:gd name="T32" fmla="*/ 11 w 61"/>
              <a:gd name="T33" fmla="*/ 154 h 190"/>
              <a:gd name="T34" fmla="*/ 11 w 61"/>
              <a:gd name="T35" fmla="*/ 154 h 190"/>
              <a:gd name="T36" fmla="*/ 16 w 61"/>
              <a:gd name="T37" fmla="*/ 171 h 190"/>
              <a:gd name="T38" fmla="*/ 16 w 61"/>
              <a:gd name="T39" fmla="*/ 171 h 190"/>
              <a:gd name="T40" fmla="*/ 54 w 61"/>
              <a:gd name="T41" fmla="*/ 178 h 190"/>
              <a:gd name="T42" fmla="*/ 54 w 61"/>
              <a:gd name="T43" fmla="*/ 178 h 190"/>
              <a:gd name="T44" fmla="*/ 60 w 61"/>
              <a:gd name="T45" fmla="*/ 181 h 190"/>
              <a:gd name="T46" fmla="*/ 60 w 61"/>
              <a:gd name="T47" fmla="*/ 181 h 190"/>
              <a:gd name="T48" fmla="*/ 55 w 61"/>
              <a:gd name="T49" fmla="*/ 188 h 190"/>
              <a:gd name="T50" fmla="*/ 55 w 61"/>
              <a:gd name="T51" fmla="*/ 188 h 190"/>
              <a:gd name="T52" fmla="*/ 41 w 61"/>
              <a:gd name="T53"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90">
                <a:moveTo>
                  <a:pt x="41" y="189"/>
                </a:moveTo>
                <a:lnTo>
                  <a:pt x="41" y="189"/>
                </a:lnTo>
                <a:cubicBezTo>
                  <a:pt x="31" y="189"/>
                  <a:pt x="17" y="187"/>
                  <a:pt x="9" y="178"/>
                </a:cubicBezTo>
                <a:lnTo>
                  <a:pt x="9" y="178"/>
                </a:lnTo>
                <a:cubicBezTo>
                  <a:pt x="2" y="172"/>
                  <a:pt x="0" y="163"/>
                  <a:pt x="2" y="152"/>
                </a:cubicBezTo>
                <a:lnTo>
                  <a:pt x="2" y="152"/>
                </a:lnTo>
                <a:cubicBezTo>
                  <a:pt x="2" y="145"/>
                  <a:pt x="3" y="138"/>
                  <a:pt x="4" y="132"/>
                </a:cubicBezTo>
                <a:lnTo>
                  <a:pt x="4" y="132"/>
                </a:lnTo>
                <a:cubicBezTo>
                  <a:pt x="10" y="103"/>
                  <a:pt x="15" y="75"/>
                  <a:pt x="6" y="6"/>
                </a:cubicBezTo>
                <a:lnTo>
                  <a:pt x="6" y="6"/>
                </a:lnTo>
                <a:cubicBezTo>
                  <a:pt x="6" y="4"/>
                  <a:pt x="8" y="2"/>
                  <a:pt x="11" y="1"/>
                </a:cubicBezTo>
                <a:lnTo>
                  <a:pt x="11" y="1"/>
                </a:lnTo>
                <a:cubicBezTo>
                  <a:pt x="14" y="0"/>
                  <a:pt x="16" y="3"/>
                  <a:pt x="16" y="5"/>
                </a:cubicBezTo>
                <a:lnTo>
                  <a:pt x="16" y="5"/>
                </a:lnTo>
                <a:cubicBezTo>
                  <a:pt x="25" y="75"/>
                  <a:pt x="20" y="104"/>
                  <a:pt x="15" y="134"/>
                </a:cubicBezTo>
                <a:lnTo>
                  <a:pt x="15" y="134"/>
                </a:lnTo>
                <a:cubicBezTo>
                  <a:pt x="14" y="140"/>
                  <a:pt x="13" y="147"/>
                  <a:pt x="11" y="154"/>
                </a:cubicBezTo>
                <a:lnTo>
                  <a:pt x="11" y="154"/>
                </a:lnTo>
                <a:cubicBezTo>
                  <a:pt x="10" y="161"/>
                  <a:pt x="12" y="167"/>
                  <a:pt x="16" y="171"/>
                </a:cubicBezTo>
                <a:lnTo>
                  <a:pt x="16" y="171"/>
                </a:lnTo>
                <a:cubicBezTo>
                  <a:pt x="25" y="180"/>
                  <a:pt x="46" y="179"/>
                  <a:pt x="54" y="178"/>
                </a:cubicBezTo>
                <a:lnTo>
                  <a:pt x="54" y="178"/>
                </a:lnTo>
                <a:cubicBezTo>
                  <a:pt x="56" y="177"/>
                  <a:pt x="59" y="179"/>
                  <a:pt x="60" y="181"/>
                </a:cubicBezTo>
                <a:lnTo>
                  <a:pt x="60" y="181"/>
                </a:lnTo>
                <a:cubicBezTo>
                  <a:pt x="60" y="184"/>
                  <a:pt x="58" y="187"/>
                  <a:pt x="55" y="188"/>
                </a:cubicBezTo>
                <a:lnTo>
                  <a:pt x="55" y="188"/>
                </a:lnTo>
                <a:cubicBezTo>
                  <a:pt x="55" y="188"/>
                  <a:pt x="49" y="189"/>
                  <a:pt x="41" y="18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2" name="Freeform 406">
            <a:extLst>
              <a:ext uri="{FF2B5EF4-FFF2-40B4-BE49-F238E27FC236}">
                <a16:creationId xmlns:a16="http://schemas.microsoft.com/office/drawing/2014/main" id="{F44D8EE7-2FFC-E548-8731-AB89DC2A33DF}"/>
              </a:ext>
            </a:extLst>
          </p:cNvPr>
          <p:cNvSpPr>
            <a:spLocks noChangeArrowheads="1"/>
          </p:cNvSpPr>
          <p:nvPr/>
        </p:nvSpPr>
        <p:spPr bwMode="auto">
          <a:xfrm>
            <a:off x="5329720" y="1336150"/>
            <a:ext cx="411979" cy="200497"/>
          </a:xfrm>
          <a:custGeom>
            <a:avLst/>
            <a:gdLst>
              <a:gd name="T0" fmla="*/ 660 w 661"/>
              <a:gd name="T1" fmla="*/ 262 h 322"/>
              <a:gd name="T2" fmla="*/ 660 w 661"/>
              <a:gd name="T3" fmla="*/ 262 h 322"/>
              <a:gd name="T4" fmla="*/ 155 w 661"/>
              <a:gd name="T5" fmla="*/ 154 h 322"/>
              <a:gd name="T6" fmla="*/ 155 w 661"/>
              <a:gd name="T7" fmla="*/ 154 h 322"/>
              <a:gd name="T8" fmla="*/ 0 w 661"/>
              <a:gd name="T9" fmla="*/ 321 h 322"/>
              <a:gd name="T10" fmla="*/ 0 w 661"/>
              <a:gd name="T11" fmla="*/ 321 h 322"/>
              <a:gd name="T12" fmla="*/ 338 w 661"/>
              <a:gd name="T13" fmla="*/ 0 h 322"/>
              <a:gd name="T14" fmla="*/ 338 w 661"/>
              <a:gd name="T15" fmla="*/ 0 h 322"/>
              <a:gd name="T16" fmla="*/ 660 w 661"/>
              <a:gd name="T17"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 h="322">
                <a:moveTo>
                  <a:pt x="660" y="262"/>
                </a:moveTo>
                <a:lnTo>
                  <a:pt x="660" y="262"/>
                </a:lnTo>
                <a:cubicBezTo>
                  <a:pt x="414" y="249"/>
                  <a:pt x="155" y="154"/>
                  <a:pt x="155" y="154"/>
                </a:cubicBezTo>
                <a:lnTo>
                  <a:pt x="155" y="154"/>
                </a:lnTo>
                <a:cubicBezTo>
                  <a:pt x="109" y="211"/>
                  <a:pt x="29" y="293"/>
                  <a:pt x="0" y="321"/>
                </a:cubicBezTo>
                <a:lnTo>
                  <a:pt x="0" y="321"/>
                </a:lnTo>
                <a:cubicBezTo>
                  <a:pt x="38" y="136"/>
                  <a:pt x="175" y="0"/>
                  <a:pt x="338" y="0"/>
                </a:cubicBezTo>
                <a:lnTo>
                  <a:pt x="338" y="0"/>
                </a:lnTo>
                <a:cubicBezTo>
                  <a:pt x="484" y="0"/>
                  <a:pt x="608" y="108"/>
                  <a:pt x="660" y="26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3" name="Freeform 407">
            <a:extLst>
              <a:ext uri="{FF2B5EF4-FFF2-40B4-BE49-F238E27FC236}">
                <a16:creationId xmlns:a16="http://schemas.microsoft.com/office/drawing/2014/main" id="{10024090-16BF-BE44-8DFB-5E01D90BA6CC}"/>
              </a:ext>
            </a:extLst>
          </p:cNvPr>
          <p:cNvSpPr>
            <a:spLocks noChangeArrowheads="1"/>
          </p:cNvSpPr>
          <p:nvPr/>
        </p:nvSpPr>
        <p:spPr bwMode="auto">
          <a:xfrm>
            <a:off x="5491763" y="1838766"/>
            <a:ext cx="142819" cy="68662"/>
          </a:xfrm>
          <a:custGeom>
            <a:avLst/>
            <a:gdLst>
              <a:gd name="T0" fmla="*/ 223 w 231"/>
              <a:gd name="T1" fmla="*/ 0 h 110"/>
              <a:gd name="T2" fmla="*/ 223 w 231"/>
              <a:gd name="T3" fmla="*/ 0 h 110"/>
              <a:gd name="T4" fmla="*/ 79 w 231"/>
              <a:gd name="T5" fmla="*/ 38 h 110"/>
              <a:gd name="T6" fmla="*/ 79 w 231"/>
              <a:gd name="T7" fmla="*/ 38 h 110"/>
              <a:gd name="T8" fmla="*/ 3 w 231"/>
              <a:gd name="T9" fmla="*/ 27 h 110"/>
              <a:gd name="T10" fmla="*/ 3 w 231"/>
              <a:gd name="T11" fmla="*/ 27 h 110"/>
              <a:gd name="T12" fmla="*/ 0 w 231"/>
              <a:gd name="T13" fmla="*/ 100 h 110"/>
              <a:gd name="T14" fmla="*/ 0 w 231"/>
              <a:gd name="T15" fmla="*/ 100 h 110"/>
              <a:gd name="T16" fmla="*/ 79 w 231"/>
              <a:gd name="T17" fmla="*/ 109 h 110"/>
              <a:gd name="T18" fmla="*/ 79 w 231"/>
              <a:gd name="T19" fmla="*/ 109 h 110"/>
              <a:gd name="T20" fmla="*/ 230 w 231"/>
              <a:gd name="T21" fmla="*/ 76 h 110"/>
              <a:gd name="T22" fmla="*/ 230 w 231"/>
              <a:gd name="T23" fmla="*/ 76 h 110"/>
              <a:gd name="T24" fmla="*/ 223 w 231"/>
              <a:gd name="T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110">
                <a:moveTo>
                  <a:pt x="223" y="0"/>
                </a:moveTo>
                <a:lnTo>
                  <a:pt x="223" y="0"/>
                </a:lnTo>
                <a:cubicBezTo>
                  <a:pt x="179" y="24"/>
                  <a:pt x="131" y="38"/>
                  <a:pt x="79" y="38"/>
                </a:cubicBezTo>
                <a:lnTo>
                  <a:pt x="79" y="38"/>
                </a:lnTo>
                <a:cubicBezTo>
                  <a:pt x="53" y="38"/>
                  <a:pt x="28" y="34"/>
                  <a:pt x="3" y="27"/>
                </a:cubicBezTo>
                <a:lnTo>
                  <a:pt x="3" y="27"/>
                </a:lnTo>
                <a:cubicBezTo>
                  <a:pt x="2" y="47"/>
                  <a:pt x="1" y="73"/>
                  <a:pt x="0" y="100"/>
                </a:cubicBezTo>
                <a:lnTo>
                  <a:pt x="0" y="100"/>
                </a:lnTo>
                <a:cubicBezTo>
                  <a:pt x="26" y="106"/>
                  <a:pt x="52" y="109"/>
                  <a:pt x="79" y="109"/>
                </a:cubicBezTo>
                <a:lnTo>
                  <a:pt x="79" y="109"/>
                </a:lnTo>
                <a:cubicBezTo>
                  <a:pt x="132" y="109"/>
                  <a:pt x="183" y="97"/>
                  <a:pt x="230" y="76"/>
                </a:cubicBezTo>
                <a:lnTo>
                  <a:pt x="230" y="76"/>
                </a:lnTo>
                <a:cubicBezTo>
                  <a:pt x="225" y="54"/>
                  <a:pt x="222" y="28"/>
                  <a:pt x="223" y="0"/>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24" name="Freeform 408">
            <a:extLst>
              <a:ext uri="{FF2B5EF4-FFF2-40B4-BE49-F238E27FC236}">
                <a16:creationId xmlns:a16="http://schemas.microsoft.com/office/drawing/2014/main" id="{AA86C427-2E2D-DC4A-B8F9-317879AE06DA}"/>
              </a:ext>
            </a:extLst>
          </p:cNvPr>
          <p:cNvSpPr>
            <a:spLocks noChangeArrowheads="1"/>
          </p:cNvSpPr>
          <p:nvPr/>
        </p:nvSpPr>
        <p:spPr bwMode="auto">
          <a:xfrm>
            <a:off x="7120454" y="1272983"/>
            <a:ext cx="444937" cy="244440"/>
          </a:xfrm>
          <a:custGeom>
            <a:avLst/>
            <a:gdLst>
              <a:gd name="T0" fmla="*/ 712 w 713"/>
              <a:gd name="T1" fmla="*/ 269 h 391"/>
              <a:gd name="T2" fmla="*/ 712 w 713"/>
              <a:gd name="T3" fmla="*/ 269 h 391"/>
              <a:gd name="T4" fmla="*/ 166 w 713"/>
              <a:gd name="T5" fmla="*/ 174 h 391"/>
              <a:gd name="T6" fmla="*/ 166 w 713"/>
              <a:gd name="T7" fmla="*/ 174 h 391"/>
              <a:gd name="T8" fmla="*/ 0 w 713"/>
              <a:gd name="T9" fmla="*/ 390 h 391"/>
              <a:gd name="T10" fmla="*/ 0 w 713"/>
              <a:gd name="T11" fmla="*/ 390 h 391"/>
              <a:gd name="T12" fmla="*/ 371 w 713"/>
              <a:gd name="T13" fmla="*/ 0 h 391"/>
              <a:gd name="T14" fmla="*/ 371 w 713"/>
              <a:gd name="T15" fmla="*/ 0 h 391"/>
              <a:gd name="T16" fmla="*/ 712 w 713"/>
              <a:gd name="T17"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91">
                <a:moveTo>
                  <a:pt x="712" y="269"/>
                </a:moveTo>
                <a:lnTo>
                  <a:pt x="712" y="269"/>
                </a:lnTo>
                <a:cubicBezTo>
                  <a:pt x="518" y="267"/>
                  <a:pt x="166" y="174"/>
                  <a:pt x="166" y="174"/>
                </a:cubicBezTo>
                <a:lnTo>
                  <a:pt x="166" y="174"/>
                </a:lnTo>
                <a:cubicBezTo>
                  <a:pt x="108" y="245"/>
                  <a:pt x="20" y="363"/>
                  <a:pt x="0" y="390"/>
                </a:cubicBezTo>
                <a:lnTo>
                  <a:pt x="0" y="390"/>
                </a:lnTo>
                <a:cubicBezTo>
                  <a:pt x="26" y="169"/>
                  <a:pt x="182" y="0"/>
                  <a:pt x="371" y="0"/>
                </a:cubicBezTo>
                <a:lnTo>
                  <a:pt x="371" y="0"/>
                </a:lnTo>
                <a:cubicBezTo>
                  <a:pt x="522" y="0"/>
                  <a:pt x="653" y="110"/>
                  <a:pt x="712" y="26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5" name="Freeform 409">
            <a:extLst>
              <a:ext uri="{FF2B5EF4-FFF2-40B4-BE49-F238E27FC236}">
                <a16:creationId xmlns:a16="http://schemas.microsoft.com/office/drawing/2014/main" id="{396CD193-C602-9D46-9053-BE5D35B10256}"/>
              </a:ext>
            </a:extLst>
          </p:cNvPr>
          <p:cNvSpPr>
            <a:spLocks noChangeArrowheads="1"/>
          </p:cNvSpPr>
          <p:nvPr/>
        </p:nvSpPr>
        <p:spPr bwMode="auto">
          <a:xfrm>
            <a:off x="7287989" y="1814045"/>
            <a:ext cx="186764" cy="384513"/>
          </a:xfrm>
          <a:custGeom>
            <a:avLst/>
            <a:gdLst>
              <a:gd name="T0" fmla="*/ 273 w 302"/>
              <a:gd name="T1" fmla="*/ 104 h 616"/>
              <a:gd name="T2" fmla="*/ 273 w 302"/>
              <a:gd name="T3" fmla="*/ 104 h 616"/>
              <a:gd name="T4" fmla="*/ 254 w 302"/>
              <a:gd name="T5" fmla="*/ 0 h 616"/>
              <a:gd name="T6" fmla="*/ 254 w 302"/>
              <a:gd name="T7" fmla="*/ 0 h 616"/>
              <a:gd name="T8" fmla="*/ 101 w 302"/>
              <a:gd name="T9" fmla="*/ 40 h 616"/>
              <a:gd name="T10" fmla="*/ 101 w 302"/>
              <a:gd name="T11" fmla="*/ 40 h 616"/>
              <a:gd name="T12" fmla="*/ 33 w 302"/>
              <a:gd name="T13" fmla="*/ 33 h 616"/>
              <a:gd name="T14" fmla="*/ 33 w 302"/>
              <a:gd name="T15" fmla="*/ 33 h 616"/>
              <a:gd name="T16" fmla="*/ 17 w 302"/>
              <a:gd name="T17" fmla="*/ 134 h 616"/>
              <a:gd name="T18" fmla="*/ 17 w 302"/>
              <a:gd name="T19" fmla="*/ 134 h 616"/>
              <a:gd name="T20" fmla="*/ 0 w 302"/>
              <a:gd name="T21" fmla="*/ 181 h 616"/>
              <a:gd name="T22" fmla="*/ 0 w 302"/>
              <a:gd name="T23" fmla="*/ 181 h 616"/>
              <a:gd name="T24" fmla="*/ 139 w 302"/>
              <a:gd name="T25" fmla="*/ 604 h 616"/>
              <a:gd name="T26" fmla="*/ 139 w 302"/>
              <a:gd name="T27" fmla="*/ 604 h 616"/>
              <a:gd name="T28" fmla="*/ 301 w 302"/>
              <a:gd name="T29" fmla="*/ 146 h 616"/>
              <a:gd name="T30" fmla="*/ 301 w 302"/>
              <a:gd name="T31" fmla="*/ 146 h 616"/>
              <a:gd name="T32" fmla="*/ 273 w 302"/>
              <a:gd name="T33" fmla="*/ 10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616">
                <a:moveTo>
                  <a:pt x="273" y="104"/>
                </a:moveTo>
                <a:lnTo>
                  <a:pt x="273" y="104"/>
                </a:lnTo>
                <a:cubicBezTo>
                  <a:pt x="261" y="72"/>
                  <a:pt x="256" y="30"/>
                  <a:pt x="254" y="0"/>
                </a:cubicBezTo>
                <a:lnTo>
                  <a:pt x="254" y="0"/>
                </a:lnTo>
                <a:cubicBezTo>
                  <a:pt x="207" y="26"/>
                  <a:pt x="155" y="40"/>
                  <a:pt x="101" y="40"/>
                </a:cubicBezTo>
                <a:lnTo>
                  <a:pt x="101" y="40"/>
                </a:lnTo>
                <a:cubicBezTo>
                  <a:pt x="77" y="40"/>
                  <a:pt x="55" y="38"/>
                  <a:pt x="33" y="33"/>
                </a:cubicBezTo>
                <a:lnTo>
                  <a:pt x="33" y="33"/>
                </a:lnTo>
                <a:cubicBezTo>
                  <a:pt x="30" y="76"/>
                  <a:pt x="24" y="110"/>
                  <a:pt x="17" y="134"/>
                </a:cubicBezTo>
                <a:lnTo>
                  <a:pt x="17" y="134"/>
                </a:lnTo>
                <a:cubicBezTo>
                  <a:pt x="8" y="166"/>
                  <a:pt x="0" y="181"/>
                  <a:pt x="0" y="181"/>
                </a:cubicBezTo>
                <a:lnTo>
                  <a:pt x="0" y="181"/>
                </a:lnTo>
                <a:cubicBezTo>
                  <a:pt x="0" y="181"/>
                  <a:pt x="1" y="615"/>
                  <a:pt x="139" y="604"/>
                </a:cubicBezTo>
                <a:lnTo>
                  <a:pt x="139" y="604"/>
                </a:lnTo>
                <a:cubicBezTo>
                  <a:pt x="277" y="595"/>
                  <a:pt x="301" y="146"/>
                  <a:pt x="301" y="146"/>
                </a:cubicBezTo>
                <a:lnTo>
                  <a:pt x="301" y="146"/>
                </a:lnTo>
                <a:cubicBezTo>
                  <a:pt x="288" y="140"/>
                  <a:pt x="279" y="124"/>
                  <a:pt x="273" y="10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6" name="Freeform 410">
            <a:extLst>
              <a:ext uri="{FF2B5EF4-FFF2-40B4-BE49-F238E27FC236}">
                <a16:creationId xmlns:a16="http://schemas.microsoft.com/office/drawing/2014/main" id="{F45066CF-D923-9C49-BBB4-D774B89723A8}"/>
              </a:ext>
            </a:extLst>
          </p:cNvPr>
          <p:cNvSpPr>
            <a:spLocks noChangeArrowheads="1"/>
          </p:cNvSpPr>
          <p:nvPr/>
        </p:nvSpPr>
        <p:spPr bwMode="auto">
          <a:xfrm>
            <a:off x="7298977" y="1814045"/>
            <a:ext cx="159299" cy="87889"/>
          </a:xfrm>
          <a:custGeom>
            <a:avLst/>
            <a:gdLst>
              <a:gd name="T0" fmla="*/ 84 w 257"/>
              <a:gd name="T1" fmla="*/ 40 h 143"/>
              <a:gd name="T2" fmla="*/ 84 w 257"/>
              <a:gd name="T3" fmla="*/ 40 h 143"/>
              <a:gd name="T4" fmla="*/ 16 w 257"/>
              <a:gd name="T5" fmla="*/ 33 h 143"/>
              <a:gd name="T6" fmla="*/ 16 w 257"/>
              <a:gd name="T7" fmla="*/ 33 h 143"/>
              <a:gd name="T8" fmla="*/ 0 w 257"/>
              <a:gd name="T9" fmla="*/ 134 h 143"/>
              <a:gd name="T10" fmla="*/ 0 w 257"/>
              <a:gd name="T11" fmla="*/ 134 h 143"/>
              <a:gd name="T12" fmla="*/ 84 w 257"/>
              <a:gd name="T13" fmla="*/ 142 h 143"/>
              <a:gd name="T14" fmla="*/ 84 w 257"/>
              <a:gd name="T15" fmla="*/ 142 h 143"/>
              <a:gd name="T16" fmla="*/ 256 w 257"/>
              <a:gd name="T17" fmla="*/ 104 h 143"/>
              <a:gd name="T18" fmla="*/ 256 w 257"/>
              <a:gd name="T19" fmla="*/ 104 h 143"/>
              <a:gd name="T20" fmla="*/ 237 w 257"/>
              <a:gd name="T21" fmla="*/ 0 h 143"/>
              <a:gd name="T22" fmla="*/ 237 w 257"/>
              <a:gd name="T23" fmla="*/ 0 h 143"/>
              <a:gd name="T24" fmla="*/ 84 w 257"/>
              <a:gd name="T25" fmla="*/ 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143">
                <a:moveTo>
                  <a:pt x="84" y="40"/>
                </a:moveTo>
                <a:lnTo>
                  <a:pt x="84" y="40"/>
                </a:lnTo>
                <a:cubicBezTo>
                  <a:pt x="60" y="40"/>
                  <a:pt x="38" y="38"/>
                  <a:pt x="16" y="33"/>
                </a:cubicBezTo>
                <a:lnTo>
                  <a:pt x="16" y="33"/>
                </a:lnTo>
                <a:cubicBezTo>
                  <a:pt x="13" y="76"/>
                  <a:pt x="7" y="110"/>
                  <a:pt x="0" y="134"/>
                </a:cubicBezTo>
                <a:lnTo>
                  <a:pt x="0" y="134"/>
                </a:lnTo>
                <a:cubicBezTo>
                  <a:pt x="27" y="139"/>
                  <a:pt x="55" y="142"/>
                  <a:pt x="84" y="142"/>
                </a:cubicBezTo>
                <a:lnTo>
                  <a:pt x="84" y="142"/>
                </a:lnTo>
                <a:cubicBezTo>
                  <a:pt x="144" y="142"/>
                  <a:pt x="202" y="129"/>
                  <a:pt x="256" y="104"/>
                </a:cubicBezTo>
                <a:lnTo>
                  <a:pt x="256" y="104"/>
                </a:lnTo>
                <a:cubicBezTo>
                  <a:pt x="244" y="72"/>
                  <a:pt x="239" y="30"/>
                  <a:pt x="237" y="0"/>
                </a:cubicBezTo>
                <a:lnTo>
                  <a:pt x="237" y="0"/>
                </a:lnTo>
                <a:cubicBezTo>
                  <a:pt x="190" y="26"/>
                  <a:pt x="138" y="40"/>
                  <a:pt x="84" y="40"/>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27" name="Freeform 411">
            <a:extLst>
              <a:ext uri="{FF2B5EF4-FFF2-40B4-BE49-F238E27FC236}">
                <a16:creationId xmlns:a16="http://schemas.microsoft.com/office/drawing/2014/main" id="{7A988C2A-B10A-7847-B389-6522D0B9F05F}"/>
              </a:ext>
            </a:extLst>
          </p:cNvPr>
          <p:cNvSpPr>
            <a:spLocks noChangeArrowheads="1"/>
          </p:cNvSpPr>
          <p:nvPr/>
        </p:nvSpPr>
        <p:spPr bwMode="auto">
          <a:xfrm>
            <a:off x="5472538" y="3709148"/>
            <a:ext cx="195003" cy="392754"/>
          </a:xfrm>
          <a:custGeom>
            <a:avLst/>
            <a:gdLst>
              <a:gd name="T0" fmla="*/ 279 w 311"/>
              <a:gd name="T1" fmla="*/ 105 h 631"/>
              <a:gd name="T2" fmla="*/ 279 w 311"/>
              <a:gd name="T3" fmla="*/ 105 h 631"/>
              <a:gd name="T4" fmla="*/ 261 w 311"/>
              <a:gd name="T5" fmla="*/ 0 h 631"/>
              <a:gd name="T6" fmla="*/ 261 w 311"/>
              <a:gd name="T7" fmla="*/ 0 h 631"/>
              <a:gd name="T8" fmla="*/ 104 w 311"/>
              <a:gd name="T9" fmla="*/ 41 h 631"/>
              <a:gd name="T10" fmla="*/ 104 w 311"/>
              <a:gd name="T11" fmla="*/ 41 h 631"/>
              <a:gd name="T12" fmla="*/ 34 w 311"/>
              <a:gd name="T13" fmla="*/ 34 h 631"/>
              <a:gd name="T14" fmla="*/ 34 w 311"/>
              <a:gd name="T15" fmla="*/ 34 h 631"/>
              <a:gd name="T16" fmla="*/ 19 w 311"/>
              <a:gd name="T17" fmla="*/ 134 h 631"/>
              <a:gd name="T18" fmla="*/ 19 w 311"/>
              <a:gd name="T19" fmla="*/ 134 h 631"/>
              <a:gd name="T20" fmla="*/ 0 w 311"/>
              <a:gd name="T21" fmla="*/ 186 h 631"/>
              <a:gd name="T22" fmla="*/ 0 w 311"/>
              <a:gd name="T23" fmla="*/ 186 h 631"/>
              <a:gd name="T24" fmla="*/ 143 w 311"/>
              <a:gd name="T25" fmla="*/ 620 h 631"/>
              <a:gd name="T26" fmla="*/ 143 w 311"/>
              <a:gd name="T27" fmla="*/ 620 h 631"/>
              <a:gd name="T28" fmla="*/ 310 w 311"/>
              <a:gd name="T29" fmla="*/ 149 h 631"/>
              <a:gd name="T30" fmla="*/ 310 w 311"/>
              <a:gd name="T31" fmla="*/ 149 h 631"/>
              <a:gd name="T32" fmla="*/ 279 w 311"/>
              <a:gd name="T33" fmla="*/ 10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1" h="631">
                <a:moveTo>
                  <a:pt x="279" y="105"/>
                </a:moveTo>
                <a:lnTo>
                  <a:pt x="279" y="105"/>
                </a:lnTo>
                <a:cubicBezTo>
                  <a:pt x="268" y="72"/>
                  <a:pt x="263" y="30"/>
                  <a:pt x="261" y="0"/>
                </a:cubicBezTo>
                <a:lnTo>
                  <a:pt x="261" y="0"/>
                </a:lnTo>
                <a:cubicBezTo>
                  <a:pt x="213" y="26"/>
                  <a:pt x="160" y="41"/>
                  <a:pt x="104" y="41"/>
                </a:cubicBezTo>
                <a:lnTo>
                  <a:pt x="104" y="41"/>
                </a:lnTo>
                <a:cubicBezTo>
                  <a:pt x="80" y="41"/>
                  <a:pt x="57" y="38"/>
                  <a:pt x="34" y="34"/>
                </a:cubicBezTo>
                <a:lnTo>
                  <a:pt x="34" y="34"/>
                </a:lnTo>
                <a:cubicBezTo>
                  <a:pt x="31" y="76"/>
                  <a:pt x="25" y="110"/>
                  <a:pt x="19" y="134"/>
                </a:cubicBezTo>
                <a:lnTo>
                  <a:pt x="19" y="134"/>
                </a:lnTo>
                <a:cubicBezTo>
                  <a:pt x="10" y="169"/>
                  <a:pt x="0" y="186"/>
                  <a:pt x="0" y="186"/>
                </a:cubicBezTo>
                <a:lnTo>
                  <a:pt x="0" y="186"/>
                </a:lnTo>
                <a:cubicBezTo>
                  <a:pt x="0" y="186"/>
                  <a:pt x="2" y="630"/>
                  <a:pt x="143" y="620"/>
                </a:cubicBezTo>
                <a:lnTo>
                  <a:pt x="143" y="620"/>
                </a:lnTo>
                <a:cubicBezTo>
                  <a:pt x="285" y="610"/>
                  <a:pt x="310" y="149"/>
                  <a:pt x="310" y="149"/>
                </a:cubicBezTo>
                <a:lnTo>
                  <a:pt x="310" y="149"/>
                </a:lnTo>
                <a:cubicBezTo>
                  <a:pt x="296" y="143"/>
                  <a:pt x="286" y="126"/>
                  <a:pt x="279" y="10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8" name="Freeform 412">
            <a:extLst>
              <a:ext uri="{FF2B5EF4-FFF2-40B4-BE49-F238E27FC236}">
                <a16:creationId xmlns:a16="http://schemas.microsoft.com/office/drawing/2014/main" id="{2B22BF33-1F63-FE46-ABC3-0909D2BAA41A}"/>
              </a:ext>
            </a:extLst>
          </p:cNvPr>
          <p:cNvSpPr>
            <a:spLocks noChangeArrowheads="1"/>
          </p:cNvSpPr>
          <p:nvPr/>
        </p:nvSpPr>
        <p:spPr bwMode="auto">
          <a:xfrm>
            <a:off x="5483524" y="3709146"/>
            <a:ext cx="162044" cy="90636"/>
          </a:xfrm>
          <a:custGeom>
            <a:avLst/>
            <a:gdLst>
              <a:gd name="T0" fmla="*/ 84 w 261"/>
              <a:gd name="T1" fmla="*/ 41 h 144"/>
              <a:gd name="T2" fmla="*/ 84 w 261"/>
              <a:gd name="T3" fmla="*/ 41 h 144"/>
              <a:gd name="T4" fmla="*/ 15 w 261"/>
              <a:gd name="T5" fmla="*/ 34 h 144"/>
              <a:gd name="T6" fmla="*/ 15 w 261"/>
              <a:gd name="T7" fmla="*/ 34 h 144"/>
              <a:gd name="T8" fmla="*/ 0 w 261"/>
              <a:gd name="T9" fmla="*/ 134 h 144"/>
              <a:gd name="T10" fmla="*/ 0 w 261"/>
              <a:gd name="T11" fmla="*/ 134 h 144"/>
              <a:gd name="T12" fmla="*/ 84 w 261"/>
              <a:gd name="T13" fmla="*/ 143 h 144"/>
              <a:gd name="T14" fmla="*/ 84 w 261"/>
              <a:gd name="T15" fmla="*/ 143 h 144"/>
              <a:gd name="T16" fmla="*/ 260 w 261"/>
              <a:gd name="T17" fmla="*/ 105 h 144"/>
              <a:gd name="T18" fmla="*/ 260 w 261"/>
              <a:gd name="T19" fmla="*/ 105 h 144"/>
              <a:gd name="T20" fmla="*/ 242 w 261"/>
              <a:gd name="T21" fmla="*/ 0 h 144"/>
              <a:gd name="T22" fmla="*/ 242 w 261"/>
              <a:gd name="T23" fmla="*/ 0 h 144"/>
              <a:gd name="T24" fmla="*/ 84 w 261"/>
              <a:gd name="T25"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144">
                <a:moveTo>
                  <a:pt x="84" y="41"/>
                </a:moveTo>
                <a:lnTo>
                  <a:pt x="84" y="41"/>
                </a:lnTo>
                <a:cubicBezTo>
                  <a:pt x="61" y="41"/>
                  <a:pt x="38" y="38"/>
                  <a:pt x="15" y="34"/>
                </a:cubicBezTo>
                <a:lnTo>
                  <a:pt x="15" y="34"/>
                </a:lnTo>
                <a:cubicBezTo>
                  <a:pt x="12" y="76"/>
                  <a:pt x="6" y="110"/>
                  <a:pt x="0" y="134"/>
                </a:cubicBezTo>
                <a:lnTo>
                  <a:pt x="0" y="134"/>
                </a:lnTo>
                <a:cubicBezTo>
                  <a:pt x="28" y="140"/>
                  <a:pt x="56" y="143"/>
                  <a:pt x="84" y="143"/>
                </a:cubicBezTo>
                <a:lnTo>
                  <a:pt x="84" y="143"/>
                </a:lnTo>
                <a:cubicBezTo>
                  <a:pt x="146" y="143"/>
                  <a:pt x="205" y="130"/>
                  <a:pt x="260" y="105"/>
                </a:cubicBezTo>
                <a:lnTo>
                  <a:pt x="260" y="105"/>
                </a:lnTo>
                <a:cubicBezTo>
                  <a:pt x="249" y="72"/>
                  <a:pt x="244" y="30"/>
                  <a:pt x="242" y="0"/>
                </a:cubicBezTo>
                <a:lnTo>
                  <a:pt x="242" y="0"/>
                </a:lnTo>
                <a:cubicBezTo>
                  <a:pt x="194" y="26"/>
                  <a:pt x="141" y="41"/>
                  <a:pt x="84" y="41"/>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29" name="Freeform 413">
            <a:extLst>
              <a:ext uri="{FF2B5EF4-FFF2-40B4-BE49-F238E27FC236}">
                <a16:creationId xmlns:a16="http://schemas.microsoft.com/office/drawing/2014/main" id="{CA5D78A1-C3FA-B648-8FB8-43C0592245D9}"/>
              </a:ext>
            </a:extLst>
          </p:cNvPr>
          <p:cNvSpPr>
            <a:spLocks noChangeArrowheads="1"/>
          </p:cNvSpPr>
          <p:nvPr/>
        </p:nvSpPr>
        <p:spPr bwMode="auto">
          <a:xfrm>
            <a:off x="7290736" y="3722879"/>
            <a:ext cx="186764" cy="381766"/>
          </a:xfrm>
          <a:custGeom>
            <a:avLst/>
            <a:gdLst>
              <a:gd name="T0" fmla="*/ 272 w 302"/>
              <a:gd name="T1" fmla="*/ 104 h 615"/>
              <a:gd name="T2" fmla="*/ 272 w 302"/>
              <a:gd name="T3" fmla="*/ 104 h 615"/>
              <a:gd name="T4" fmla="*/ 254 w 302"/>
              <a:gd name="T5" fmla="*/ 0 h 615"/>
              <a:gd name="T6" fmla="*/ 254 w 302"/>
              <a:gd name="T7" fmla="*/ 0 h 615"/>
              <a:gd name="T8" fmla="*/ 101 w 302"/>
              <a:gd name="T9" fmla="*/ 39 h 615"/>
              <a:gd name="T10" fmla="*/ 101 w 302"/>
              <a:gd name="T11" fmla="*/ 39 h 615"/>
              <a:gd name="T12" fmla="*/ 33 w 302"/>
              <a:gd name="T13" fmla="*/ 32 h 615"/>
              <a:gd name="T14" fmla="*/ 33 w 302"/>
              <a:gd name="T15" fmla="*/ 32 h 615"/>
              <a:gd name="T16" fmla="*/ 17 w 302"/>
              <a:gd name="T17" fmla="*/ 132 h 615"/>
              <a:gd name="T18" fmla="*/ 17 w 302"/>
              <a:gd name="T19" fmla="*/ 132 h 615"/>
              <a:gd name="T20" fmla="*/ 0 w 302"/>
              <a:gd name="T21" fmla="*/ 180 h 615"/>
              <a:gd name="T22" fmla="*/ 0 w 302"/>
              <a:gd name="T23" fmla="*/ 180 h 615"/>
              <a:gd name="T24" fmla="*/ 139 w 302"/>
              <a:gd name="T25" fmla="*/ 604 h 615"/>
              <a:gd name="T26" fmla="*/ 139 w 302"/>
              <a:gd name="T27" fmla="*/ 604 h 615"/>
              <a:gd name="T28" fmla="*/ 301 w 302"/>
              <a:gd name="T29" fmla="*/ 145 h 615"/>
              <a:gd name="T30" fmla="*/ 301 w 302"/>
              <a:gd name="T31" fmla="*/ 145 h 615"/>
              <a:gd name="T32" fmla="*/ 272 w 302"/>
              <a:gd name="T33" fmla="*/ 10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615">
                <a:moveTo>
                  <a:pt x="272" y="104"/>
                </a:moveTo>
                <a:lnTo>
                  <a:pt x="272" y="104"/>
                </a:lnTo>
                <a:cubicBezTo>
                  <a:pt x="261" y="72"/>
                  <a:pt x="256" y="29"/>
                  <a:pt x="254" y="0"/>
                </a:cubicBezTo>
                <a:lnTo>
                  <a:pt x="254" y="0"/>
                </a:lnTo>
                <a:cubicBezTo>
                  <a:pt x="207" y="25"/>
                  <a:pt x="155" y="39"/>
                  <a:pt x="101" y="39"/>
                </a:cubicBezTo>
                <a:lnTo>
                  <a:pt x="101" y="39"/>
                </a:lnTo>
                <a:cubicBezTo>
                  <a:pt x="77" y="39"/>
                  <a:pt x="55" y="37"/>
                  <a:pt x="33" y="32"/>
                </a:cubicBezTo>
                <a:lnTo>
                  <a:pt x="33" y="32"/>
                </a:lnTo>
                <a:cubicBezTo>
                  <a:pt x="30" y="75"/>
                  <a:pt x="23" y="109"/>
                  <a:pt x="17" y="132"/>
                </a:cubicBezTo>
                <a:lnTo>
                  <a:pt x="17" y="132"/>
                </a:lnTo>
                <a:cubicBezTo>
                  <a:pt x="8" y="165"/>
                  <a:pt x="0" y="180"/>
                  <a:pt x="0" y="180"/>
                </a:cubicBezTo>
                <a:lnTo>
                  <a:pt x="0" y="180"/>
                </a:lnTo>
                <a:cubicBezTo>
                  <a:pt x="0" y="180"/>
                  <a:pt x="1" y="614"/>
                  <a:pt x="139" y="604"/>
                </a:cubicBezTo>
                <a:lnTo>
                  <a:pt x="139" y="604"/>
                </a:lnTo>
                <a:cubicBezTo>
                  <a:pt x="277" y="594"/>
                  <a:pt x="301" y="145"/>
                  <a:pt x="301" y="145"/>
                </a:cubicBezTo>
                <a:lnTo>
                  <a:pt x="301" y="145"/>
                </a:lnTo>
                <a:cubicBezTo>
                  <a:pt x="288" y="139"/>
                  <a:pt x="279" y="124"/>
                  <a:pt x="272" y="10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0" name="Freeform 414">
            <a:extLst>
              <a:ext uri="{FF2B5EF4-FFF2-40B4-BE49-F238E27FC236}">
                <a16:creationId xmlns:a16="http://schemas.microsoft.com/office/drawing/2014/main" id="{8E3CBC0B-AC86-FF45-9ADE-8360C069B351}"/>
              </a:ext>
            </a:extLst>
          </p:cNvPr>
          <p:cNvSpPr>
            <a:spLocks noChangeArrowheads="1"/>
          </p:cNvSpPr>
          <p:nvPr/>
        </p:nvSpPr>
        <p:spPr bwMode="auto">
          <a:xfrm>
            <a:off x="7301724" y="3722879"/>
            <a:ext cx="159299" cy="87889"/>
          </a:xfrm>
          <a:custGeom>
            <a:avLst/>
            <a:gdLst>
              <a:gd name="T0" fmla="*/ 84 w 256"/>
              <a:gd name="T1" fmla="*/ 39 h 143"/>
              <a:gd name="T2" fmla="*/ 84 w 256"/>
              <a:gd name="T3" fmla="*/ 39 h 143"/>
              <a:gd name="T4" fmla="*/ 16 w 256"/>
              <a:gd name="T5" fmla="*/ 32 h 143"/>
              <a:gd name="T6" fmla="*/ 16 w 256"/>
              <a:gd name="T7" fmla="*/ 32 h 143"/>
              <a:gd name="T8" fmla="*/ 0 w 256"/>
              <a:gd name="T9" fmla="*/ 132 h 143"/>
              <a:gd name="T10" fmla="*/ 0 w 256"/>
              <a:gd name="T11" fmla="*/ 132 h 143"/>
              <a:gd name="T12" fmla="*/ 84 w 256"/>
              <a:gd name="T13" fmla="*/ 142 h 143"/>
              <a:gd name="T14" fmla="*/ 84 w 256"/>
              <a:gd name="T15" fmla="*/ 142 h 143"/>
              <a:gd name="T16" fmla="*/ 255 w 256"/>
              <a:gd name="T17" fmla="*/ 104 h 143"/>
              <a:gd name="T18" fmla="*/ 255 w 256"/>
              <a:gd name="T19" fmla="*/ 104 h 143"/>
              <a:gd name="T20" fmla="*/ 237 w 256"/>
              <a:gd name="T21" fmla="*/ 0 h 143"/>
              <a:gd name="T22" fmla="*/ 237 w 256"/>
              <a:gd name="T23" fmla="*/ 0 h 143"/>
              <a:gd name="T24" fmla="*/ 84 w 256"/>
              <a:gd name="T25" fmla="*/ 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143">
                <a:moveTo>
                  <a:pt x="84" y="39"/>
                </a:moveTo>
                <a:lnTo>
                  <a:pt x="84" y="39"/>
                </a:lnTo>
                <a:cubicBezTo>
                  <a:pt x="60" y="39"/>
                  <a:pt x="38" y="37"/>
                  <a:pt x="16" y="32"/>
                </a:cubicBezTo>
                <a:lnTo>
                  <a:pt x="16" y="32"/>
                </a:lnTo>
                <a:cubicBezTo>
                  <a:pt x="13" y="75"/>
                  <a:pt x="6" y="109"/>
                  <a:pt x="0" y="132"/>
                </a:cubicBezTo>
                <a:lnTo>
                  <a:pt x="0" y="132"/>
                </a:lnTo>
                <a:cubicBezTo>
                  <a:pt x="27" y="138"/>
                  <a:pt x="55" y="142"/>
                  <a:pt x="84" y="142"/>
                </a:cubicBezTo>
                <a:lnTo>
                  <a:pt x="84" y="142"/>
                </a:lnTo>
                <a:cubicBezTo>
                  <a:pt x="144" y="142"/>
                  <a:pt x="201" y="128"/>
                  <a:pt x="255" y="104"/>
                </a:cubicBezTo>
                <a:lnTo>
                  <a:pt x="255" y="104"/>
                </a:lnTo>
                <a:cubicBezTo>
                  <a:pt x="244" y="72"/>
                  <a:pt x="239" y="29"/>
                  <a:pt x="237" y="0"/>
                </a:cubicBezTo>
                <a:lnTo>
                  <a:pt x="237" y="0"/>
                </a:lnTo>
                <a:cubicBezTo>
                  <a:pt x="190" y="25"/>
                  <a:pt x="138" y="39"/>
                  <a:pt x="84" y="39"/>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31" name="Freeform 415">
            <a:extLst>
              <a:ext uri="{FF2B5EF4-FFF2-40B4-BE49-F238E27FC236}">
                <a16:creationId xmlns:a16="http://schemas.microsoft.com/office/drawing/2014/main" id="{C1B2287C-336E-D14E-9146-7106150433D4}"/>
              </a:ext>
            </a:extLst>
          </p:cNvPr>
          <p:cNvSpPr>
            <a:spLocks noChangeArrowheads="1"/>
          </p:cNvSpPr>
          <p:nvPr/>
        </p:nvSpPr>
        <p:spPr bwMode="auto">
          <a:xfrm>
            <a:off x="7216581" y="3808022"/>
            <a:ext cx="269160" cy="400993"/>
          </a:xfrm>
          <a:custGeom>
            <a:avLst/>
            <a:gdLst>
              <a:gd name="T0" fmla="*/ 52 w 431"/>
              <a:gd name="T1" fmla="*/ 642 h 643"/>
              <a:gd name="T2" fmla="*/ 52 w 431"/>
              <a:gd name="T3" fmla="*/ 642 h 643"/>
              <a:gd name="T4" fmla="*/ 64 w 431"/>
              <a:gd name="T5" fmla="*/ 560 h 643"/>
              <a:gd name="T6" fmla="*/ 64 w 431"/>
              <a:gd name="T7" fmla="*/ 560 h 643"/>
              <a:gd name="T8" fmla="*/ 16 w 431"/>
              <a:gd name="T9" fmla="*/ 347 h 643"/>
              <a:gd name="T10" fmla="*/ 16 w 431"/>
              <a:gd name="T11" fmla="*/ 347 h 643"/>
              <a:gd name="T12" fmla="*/ 41 w 431"/>
              <a:gd name="T13" fmla="*/ 195 h 643"/>
              <a:gd name="T14" fmla="*/ 41 w 431"/>
              <a:gd name="T15" fmla="*/ 195 h 643"/>
              <a:gd name="T16" fmla="*/ 60 w 431"/>
              <a:gd name="T17" fmla="*/ 178 h 643"/>
              <a:gd name="T18" fmla="*/ 60 w 431"/>
              <a:gd name="T19" fmla="*/ 178 h 643"/>
              <a:gd name="T20" fmla="*/ 92 w 431"/>
              <a:gd name="T21" fmla="*/ 358 h 643"/>
              <a:gd name="T22" fmla="*/ 92 w 431"/>
              <a:gd name="T23" fmla="*/ 358 h 643"/>
              <a:gd name="T24" fmla="*/ 143 w 431"/>
              <a:gd name="T25" fmla="*/ 165 h 643"/>
              <a:gd name="T26" fmla="*/ 143 w 431"/>
              <a:gd name="T27" fmla="*/ 165 h 643"/>
              <a:gd name="T28" fmla="*/ 211 w 431"/>
              <a:gd name="T29" fmla="*/ 60 h 643"/>
              <a:gd name="T30" fmla="*/ 211 w 431"/>
              <a:gd name="T31" fmla="*/ 60 h 643"/>
              <a:gd name="T32" fmla="*/ 180 w 431"/>
              <a:gd name="T33" fmla="*/ 319 h 643"/>
              <a:gd name="T34" fmla="*/ 180 w 431"/>
              <a:gd name="T35" fmla="*/ 319 h 643"/>
              <a:gd name="T36" fmla="*/ 183 w 431"/>
              <a:gd name="T37" fmla="*/ 336 h 643"/>
              <a:gd name="T38" fmla="*/ 183 w 431"/>
              <a:gd name="T39" fmla="*/ 336 h 643"/>
              <a:gd name="T40" fmla="*/ 241 w 431"/>
              <a:gd name="T41" fmla="*/ 103 h 643"/>
              <a:gd name="T42" fmla="*/ 241 w 431"/>
              <a:gd name="T43" fmla="*/ 103 h 643"/>
              <a:gd name="T44" fmla="*/ 302 w 431"/>
              <a:gd name="T45" fmla="*/ 62 h 643"/>
              <a:gd name="T46" fmla="*/ 302 w 431"/>
              <a:gd name="T47" fmla="*/ 62 h 643"/>
              <a:gd name="T48" fmla="*/ 260 w 431"/>
              <a:gd name="T49" fmla="*/ 345 h 643"/>
              <a:gd name="T50" fmla="*/ 260 w 431"/>
              <a:gd name="T51" fmla="*/ 345 h 643"/>
              <a:gd name="T52" fmla="*/ 261 w 431"/>
              <a:gd name="T53" fmla="*/ 378 h 643"/>
              <a:gd name="T54" fmla="*/ 261 w 431"/>
              <a:gd name="T55" fmla="*/ 378 h 643"/>
              <a:gd name="T56" fmla="*/ 302 w 431"/>
              <a:gd name="T57" fmla="*/ 195 h 643"/>
              <a:gd name="T58" fmla="*/ 302 w 431"/>
              <a:gd name="T59" fmla="*/ 195 h 643"/>
              <a:gd name="T60" fmla="*/ 355 w 431"/>
              <a:gd name="T61" fmla="*/ 94 h 643"/>
              <a:gd name="T62" fmla="*/ 355 w 431"/>
              <a:gd name="T63" fmla="*/ 94 h 643"/>
              <a:gd name="T64" fmla="*/ 346 w 431"/>
              <a:gd name="T65" fmla="*/ 365 h 643"/>
              <a:gd name="T66" fmla="*/ 346 w 431"/>
              <a:gd name="T67" fmla="*/ 365 h 643"/>
              <a:gd name="T68" fmla="*/ 372 w 431"/>
              <a:gd name="T69" fmla="*/ 300 h 643"/>
              <a:gd name="T70" fmla="*/ 372 w 431"/>
              <a:gd name="T71" fmla="*/ 300 h 643"/>
              <a:gd name="T72" fmla="*/ 406 w 431"/>
              <a:gd name="T73" fmla="*/ 175 h 643"/>
              <a:gd name="T74" fmla="*/ 406 w 431"/>
              <a:gd name="T75" fmla="*/ 175 h 643"/>
              <a:gd name="T76" fmla="*/ 425 w 431"/>
              <a:gd name="T77" fmla="*/ 245 h 643"/>
              <a:gd name="T78" fmla="*/ 425 w 431"/>
              <a:gd name="T79" fmla="*/ 245 h 643"/>
              <a:gd name="T80" fmla="*/ 329 w 431"/>
              <a:gd name="T81" fmla="*/ 642 h 643"/>
              <a:gd name="T82" fmla="*/ 52 w 431"/>
              <a:gd name="T83"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1" h="643">
                <a:moveTo>
                  <a:pt x="52" y="642"/>
                </a:moveTo>
                <a:lnTo>
                  <a:pt x="52" y="642"/>
                </a:lnTo>
                <a:cubicBezTo>
                  <a:pt x="52" y="642"/>
                  <a:pt x="82" y="605"/>
                  <a:pt x="64" y="560"/>
                </a:cubicBezTo>
                <a:lnTo>
                  <a:pt x="64" y="560"/>
                </a:lnTo>
                <a:cubicBezTo>
                  <a:pt x="47" y="514"/>
                  <a:pt x="0" y="459"/>
                  <a:pt x="16" y="347"/>
                </a:cubicBezTo>
                <a:lnTo>
                  <a:pt x="16" y="347"/>
                </a:lnTo>
                <a:cubicBezTo>
                  <a:pt x="33" y="235"/>
                  <a:pt x="41" y="195"/>
                  <a:pt x="41" y="195"/>
                </a:cubicBezTo>
                <a:lnTo>
                  <a:pt x="41" y="195"/>
                </a:lnTo>
                <a:cubicBezTo>
                  <a:pt x="41" y="195"/>
                  <a:pt x="48" y="177"/>
                  <a:pt x="60" y="178"/>
                </a:cubicBezTo>
                <a:lnTo>
                  <a:pt x="60" y="178"/>
                </a:lnTo>
                <a:cubicBezTo>
                  <a:pt x="71" y="180"/>
                  <a:pt x="88" y="265"/>
                  <a:pt x="92" y="358"/>
                </a:cubicBezTo>
                <a:lnTo>
                  <a:pt x="92" y="358"/>
                </a:lnTo>
                <a:cubicBezTo>
                  <a:pt x="95" y="451"/>
                  <a:pt x="130" y="240"/>
                  <a:pt x="143" y="165"/>
                </a:cubicBezTo>
                <a:lnTo>
                  <a:pt x="143" y="165"/>
                </a:lnTo>
                <a:cubicBezTo>
                  <a:pt x="156" y="90"/>
                  <a:pt x="186" y="50"/>
                  <a:pt x="211" y="60"/>
                </a:cubicBezTo>
                <a:lnTo>
                  <a:pt x="211" y="60"/>
                </a:lnTo>
                <a:cubicBezTo>
                  <a:pt x="235" y="71"/>
                  <a:pt x="180" y="319"/>
                  <a:pt x="180" y="319"/>
                </a:cubicBezTo>
                <a:lnTo>
                  <a:pt x="180" y="319"/>
                </a:lnTo>
                <a:cubicBezTo>
                  <a:pt x="180" y="319"/>
                  <a:pt x="175" y="334"/>
                  <a:pt x="183" y="336"/>
                </a:cubicBezTo>
                <a:lnTo>
                  <a:pt x="183" y="336"/>
                </a:lnTo>
                <a:cubicBezTo>
                  <a:pt x="192" y="338"/>
                  <a:pt x="218" y="206"/>
                  <a:pt x="241" y="103"/>
                </a:cubicBezTo>
                <a:lnTo>
                  <a:pt x="241" y="103"/>
                </a:lnTo>
                <a:cubicBezTo>
                  <a:pt x="264" y="0"/>
                  <a:pt x="304" y="39"/>
                  <a:pt x="302" y="62"/>
                </a:cubicBezTo>
                <a:lnTo>
                  <a:pt x="302" y="62"/>
                </a:lnTo>
                <a:cubicBezTo>
                  <a:pt x="300" y="85"/>
                  <a:pt x="260" y="345"/>
                  <a:pt x="260" y="345"/>
                </a:cubicBezTo>
                <a:lnTo>
                  <a:pt x="260" y="345"/>
                </a:lnTo>
                <a:cubicBezTo>
                  <a:pt x="260" y="345"/>
                  <a:pt x="259" y="378"/>
                  <a:pt x="261" y="378"/>
                </a:cubicBezTo>
                <a:lnTo>
                  <a:pt x="261" y="378"/>
                </a:lnTo>
                <a:cubicBezTo>
                  <a:pt x="265" y="379"/>
                  <a:pt x="280" y="337"/>
                  <a:pt x="302" y="195"/>
                </a:cubicBezTo>
                <a:lnTo>
                  <a:pt x="302" y="195"/>
                </a:lnTo>
                <a:cubicBezTo>
                  <a:pt x="302" y="195"/>
                  <a:pt x="325" y="92"/>
                  <a:pt x="355" y="94"/>
                </a:cubicBezTo>
                <a:lnTo>
                  <a:pt x="355" y="94"/>
                </a:lnTo>
                <a:cubicBezTo>
                  <a:pt x="384" y="96"/>
                  <a:pt x="346" y="365"/>
                  <a:pt x="346" y="365"/>
                </a:cubicBezTo>
                <a:lnTo>
                  <a:pt x="346" y="365"/>
                </a:lnTo>
                <a:cubicBezTo>
                  <a:pt x="346" y="365"/>
                  <a:pt x="351" y="414"/>
                  <a:pt x="372" y="300"/>
                </a:cubicBezTo>
                <a:lnTo>
                  <a:pt x="372" y="300"/>
                </a:lnTo>
                <a:cubicBezTo>
                  <a:pt x="394" y="187"/>
                  <a:pt x="387" y="174"/>
                  <a:pt x="406" y="175"/>
                </a:cubicBezTo>
                <a:lnTo>
                  <a:pt x="406" y="175"/>
                </a:lnTo>
                <a:cubicBezTo>
                  <a:pt x="425" y="176"/>
                  <a:pt x="425" y="245"/>
                  <a:pt x="425" y="245"/>
                </a:cubicBezTo>
                <a:lnTo>
                  <a:pt x="425" y="245"/>
                </a:lnTo>
                <a:cubicBezTo>
                  <a:pt x="430" y="536"/>
                  <a:pt x="329" y="642"/>
                  <a:pt x="329" y="642"/>
                </a:cubicBezTo>
                <a:lnTo>
                  <a:pt x="52" y="642"/>
                </a:ln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2" name="Freeform 416">
            <a:extLst>
              <a:ext uri="{FF2B5EF4-FFF2-40B4-BE49-F238E27FC236}">
                <a16:creationId xmlns:a16="http://schemas.microsoft.com/office/drawing/2014/main" id="{BEAE5EA8-B861-4D42-9B9C-D76D111ADF05}"/>
              </a:ext>
            </a:extLst>
          </p:cNvPr>
          <p:cNvSpPr>
            <a:spLocks noChangeArrowheads="1"/>
          </p:cNvSpPr>
          <p:nvPr/>
        </p:nvSpPr>
        <p:spPr bwMode="auto">
          <a:xfrm>
            <a:off x="5195140" y="5098888"/>
            <a:ext cx="733323" cy="631701"/>
          </a:xfrm>
          <a:custGeom>
            <a:avLst/>
            <a:gdLst>
              <a:gd name="T0" fmla="*/ 322 w 1179"/>
              <a:gd name="T1" fmla="*/ 163 h 1016"/>
              <a:gd name="T2" fmla="*/ 322 w 1179"/>
              <a:gd name="T3" fmla="*/ 163 h 1016"/>
              <a:gd name="T4" fmla="*/ 752 w 1179"/>
              <a:gd name="T5" fmla="*/ 209 h 1016"/>
              <a:gd name="T6" fmla="*/ 752 w 1179"/>
              <a:gd name="T7" fmla="*/ 209 h 1016"/>
              <a:gd name="T8" fmla="*/ 878 w 1179"/>
              <a:gd name="T9" fmla="*/ 227 h 1016"/>
              <a:gd name="T10" fmla="*/ 878 w 1179"/>
              <a:gd name="T11" fmla="*/ 227 h 1016"/>
              <a:gd name="T12" fmla="*/ 943 w 1179"/>
              <a:gd name="T13" fmla="*/ 354 h 1016"/>
              <a:gd name="T14" fmla="*/ 943 w 1179"/>
              <a:gd name="T15" fmla="*/ 354 h 1016"/>
              <a:gd name="T16" fmla="*/ 984 w 1179"/>
              <a:gd name="T17" fmla="*/ 480 h 1016"/>
              <a:gd name="T18" fmla="*/ 984 w 1179"/>
              <a:gd name="T19" fmla="*/ 480 h 1016"/>
              <a:gd name="T20" fmla="*/ 1055 w 1179"/>
              <a:gd name="T21" fmla="*/ 612 h 1016"/>
              <a:gd name="T22" fmla="*/ 1055 w 1179"/>
              <a:gd name="T23" fmla="*/ 612 h 1016"/>
              <a:gd name="T24" fmla="*/ 1105 w 1179"/>
              <a:gd name="T25" fmla="*/ 749 h 1016"/>
              <a:gd name="T26" fmla="*/ 1105 w 1179"/>
              <a:gd name="T27" fmla="*/ 749 h 1016"/>
              <a:gd name="T28" fmla="*/ 1120 w 1179"/>
              <a:gd name="T29" fmla="*/ 591 h 1016"/>
              <a:gd name="T30" fmla="*/ 1120 w 1179"/>
              <a:gd name="T31" fmla="*/ 591 h 1016"/>
              <a:gd name="T32" fmla="*/ 1106 w 1179"/>
              <a:gd name="T33" fmla="*/ 456 h 1016"/>
              <a:gd name="T34" fmla="*/ 1106 w 1179"/>
              <a:gd name="T35" fmla="*/ 456 h 1016"/>
              <a:gd name="T36" fmla="*/ 1131 w 1179"/>
              <a:gd name="T37" fmla="*/ 335 h 1016"/>
              <a:gd name="T38" fmla="*/ 1131 w 1179"/>
              <a:gd name="T39" fmla="*/ 335 h 1016"/>
              <a:gd name="T40" fmla="*/ 1069 w 1179"/>
              <a:gd name="T41" fmla="*/ 240 h 1016"/>
              <a:gd name="T42" fmla="*/ 1069 w 1179"/>
              <a:gd name="T43" fmla="*/ 240 h 1016"/>
              <a:gd name="T44" fmla="*/ 1030 w 1179"/>
              <a:gd name="T45" fmla="*/ 94 h 1016"/>
              <a:gd name="T46" fmla="*/ 1030 w 1179"/>
              <a:gd name="T47" fmla="*/ 94 h 1016"/>
              <a:gd name="T48" fmla="*/ 736 w 1179"/>
              <a:gd name="T49" fmla="*/ 26 h 1016"/>
              <a:gd name="T50" fmla="*/ 736 w 1179"/>
              <a:gd name="T51" fmla="*/ 26 h 1016"/>
              <a:gd name="T52" fmla="*/ 207 w 1179"/>
              <a:gd name="T53" fmla="*/ 213 h 1016"/>
              <a:gd name="T54" fmla="*/ 207 w 1179"/>
              <a:gd name="T55" fmla="*/ 213 h 1016"/>
              <a:gd name="T56" fmla="*/ 48 w 1179"/>
              <a:gd name="T57" fmla="*/ 472 h 1016"/>
              <a:gd name="T58" fmla="*/ 48 w 1179"/>
              <a:gd name="T59" fmla="*/ 472 h 1016"/>
              <a:gd name="T60" fmla="*/ 90 w 1179"/>
              <a:gd name="T61" fmla="*/ 636 h 1016"/>
              <a:gd name="T62" fmla="*/ 90 w 1179"/>
              <a:gd name="T63" fmla="*/ 636 h 1016"/>
              <a:gd name="T64" fmla="*/ 98 w 1179"/>
              <a:gd name="T65" fmla="*/ 785 h 1016"/>
              <a:gd name="T66" fmla="*/ 98 w 1179"/>
              <a:gd name="T67" fmla="*/ 785 h 1016"/>
              <a:gd name="T68" fmla="*/ 263 w 1179"/>
              <a:gd name="T69" fmla="*/ 899 h 1016"/>
              <a:gd name="T70" fmla="*/ 263 w 1179"/>
              <a:gd name="T71" fmla="*/ 899 h 1016"/>
              <a:gd name="T72" fmla="*/ 390 w 1179"/>
              <a:gd name="T73" fmla="*/ 1015 h 1016"/>
              <a:gd name="T74" fmla="*/ 390 w 1179"/>
              <a:gd name="T75" fmla="*/ 1015 h 1016"/>
              <a:gd name="T76" fmla="*/ 361 w 1179"/>
              <a:gd name="T77" fmla="*/ 886 h 1016"/>
              <a:gd name="T78" fmla="*/ 361 w 1179"/>
              <a:gd name="T79" fmla="*/ 886 h 1016"/>
              <a:gd name="T80" fmla="*/ 284 w 1179"/>
              <a:gd name="T81" fmla="*/ 749 h 1016"/>
              <a:gd name="T82" fmla="*/ 284 w 1179"/>
              <a:gd name="T83" fmla="*/ 749 h 1016"/>
              <a:gd name="T84" fmla="*/ 241 w 1179"/>
              <a:gd name="T85" fmla="*/ 592 h 1016"/>
              <a:gd name="T86" fmla="*/ 241 w 1179"/>
              <a:gd name="T87" fmla="*/ 592 h 1016"/>
              <a:gd name="T88" fmla="*/ 244 w 1179"/>
              <a:gd name="T89" fmla="*/ 421 h 1016"/>
              <a:gd name="T90" fmla="*/ 244 w 1179"/>
              <a:gd name="T91" fmla="*/ 421 h 1016"/>
              <a:gd name="T92" fmla="*/ 322 w 1179"/>
              <a:gd name="T93" fmla="*/ 16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9" h="1016">
                <a:moveTo>
                  <a:pt x="322" y="163"/>
                </a:moveTo>
                <a:lnTo>
                  <a:pt x="322" y="163"/>
                </a:lnTo>
                <a:cubicBezTo>
                  <a:pt x="322" y="163"/>
                  <a:pt x="504" y="287"/>
                  <a:pt x="752" y="209"/>
                </a:cubicBezTo>
                <a:lnTo>
                  <a:pt x="752" y="209"/>
                </a:lnTo>
                <a:cubicBezTo>
                  <a:pt x="752" y="209"/>
                  <a:pt x="875" y="154"/>
                  <a:pt x="878" y="227"/>
                </a:cubicBezTo>
                <a:lnTo>
                  <a:pt x="878" y="227"/>
                </a:lnTo>
                <a:cubicBezTo>
                  <a:pt x="881" y="298"/>
                  <a:pt x="882" y="334"/>
                  <a:pt x="943" y="354"/>
                </a:cubicBezTo>
                <a:lnTo>
                  <a:pt x="943" y="354"/>
                </a:lnTo>
                <a:cubicBezTo>
                  <a:pt x="1004" y="374"/>
                  <a:pt x="918" y="437"/>
                  <a:pt x="984" y="480"/>
                </a:cubicBezTo>
                <a:lnTo>
                  <a:pt x="984" y="480"/>
                </a:lnTo>
                <a:cubicBezTo>
                  <a:pt x="1050" y="524"/>
                  <a:pt x="1065" y="568"/>
                  <a:pt x="1055" y="612"/>
                </a:cubicBezTo>
                <a:lnTo>
                  <a:pt x="1055" y="612"/>
                </a:lnTo>
                <a:cubicBezTo>
                  <a:pt x="1047" y="657"/>
                  <a:pt x="1057" y="724"/>
                  <a:pt x="1105" y="749"/>
                </a:cubicBezTo>
                <a:lnTo>
                  <a:pt x="1105" y="749"/>
                </a:lnTo>
                <a:cubicBezTo>
                  <a:pt x="1105" y="749"/>
                  <a:pt x="1060" y="692"/>
                  <a:pt x="1120" y="591"/>
                </a:cubicBezTo>
                <a:lnTo>
                  <a:pt x="1120" y="591"/>
                </a:lnTo>
                <a:cubicBezTo>
                  <a:pt x="1178" y="490"/>
                  <a:pt x="1138" y="486"/>
                  <a:pt x="1106" y="456"/>
                </a:cubicBezTo>
                <a:lnTo>
                  <a:pt x="1106" y="456"/>
                </a:lnTo>
                <a:cubicBezTo>
                  <a:pt x="1073" y="428"/>
                  <a:pt x="1115" y="354"/>
                  <a:pt x="1131" y="335"/>
                </a:cubicBezTo>
                <a:lnTo>
                  <a:pt x="1131" y="335"/>
                </a:lnTo>
                <a:cubicBezTo>
                  <a:pt x="1147" y="316"/>
                  <a:pt x="1146" y="258"/>
                  <a:pt x="1069" y="240"/>
                </a:cubicBezTo>
                <a:lnTo>
                  <a:pt x="1069" y="240"/>
                </a:lnTo>
                <a:cubicBezTo>
                  <a:pt x="992" y="222"/>
                  <a:pt x="1079" y="146"/>
                  <a:pt x="1030" y="94"/>
                </a:cubicBezTo>
                <a:lnTo>
                  <a:pt x="1030" y="94"/>
                </a:lnTo>
                <a:cubicBezTo>
                  <a:pt x="980" y="42"/>
                  <a:pt x="792" y="52"/>
                  <a:pt x="736" y="26"/>
                </a:cubicBezTo>
                <a:lnTo>
                  <a:pt x="736" y="26"/>
                </a:lnTo>
                <a:cubicBezTo>
                  <a:pt x="679" y="2"/>
                  <a:pt x="397" y="0"/>
                  <a:pt x="207" y="213"/>
                </a:cubicBezTo>
                <a:lnTo>
                  <a:pt x="207" y="213"/>
                </a:lnTo>
                <a:cubicBezTo>
                  <a:pt x="207" y="213"/>
                  <a:pt x="96" y="403"/>
                  <a:pt x="48" y="472"/>
                </a:cubicBezTo>
                <a:lnTo>
                  <a:pt x="48" y="472"/>
                </a:lnTo>
                <a:cubicBezTo>
                  <a:pt x="0" y="542"/>
                  <a:pt x="29" y="622"/>
                  <a:pt x="90" y="636"/>
                </a:cubicBezTo>
                <a:lnTo>
                  <a:pt x="90" y="636"/>
                </a:lnTo>
                <a:cubicBezTo>
                  <a:pt x="150" y="649"/>
                  <a:pt x="67" y="737"/>
                  <a:pt x="98" y="785"/>
                </a:cubicBezTo>
                <a:lnTo>
                  <a:pt x="98" y="785"/>
                </a:lnTo>
                <a:cubicBezTo>
                  <a:pt x="130" y="835"/>
                  <a:pt x="249" y="799"/>
                  <a:pt x="263" y="899"/>
                </a:cubicBezTo>
                <a:lnTo>
                  <a:pt x="263" y="899"/>
                </a:lnTo>
                <a:cubicBezTo>
                  <a:pt x="277" y="999"/>
                  <a:pt x="361" y="931"/>
                  <a:pt x="390" y="1015"/>
                </a:cubicBezTo>
                <a:lnTo>
                  <a:pt x="390" y="1015"/>
                </a:lnTo>
                <a:cubicBezTo>
                  <a:pt x="390" y="1015"/>
                  <a:pt x="353" y="922"/>
                  <a:pt x="361" y="886"/>
                </a:cubicBezTo>
                <a:lnTo>
                  <a:pt x="361" y="886"/>
                </a:lnTo>
                <a:cubicBezTo>
                  <a:pt x="369" y="850"/>
                  <a:pt x="362" y="790"/>
                  <a:pt x="284" y="749"/>
                </a:cubicBezTo>
                <a:lnTo>
                  <a:pt x="284" y="749"/>
                </a:lnTo>
                <a:cubicBezTo>
                  <a:pt x="207" y="708"/>
                  <a:pt x="272" y="675"/>
                  <a:pt x="241" y="592"/>
                </a:cubicBezTo>
                <a:lnTo>
                  <a:pt x="241" y="592"/>
                </a:lnTo>
                <a:cubicBezTo>
                  <a:pt x="211" y="509"/>
                  <a:pt x="165" y="482"/>
                  <a:pt x="244" y="421"/>
                </a:cubicBezTo>
                <a:lnTo>
                  <a:pt x="244" y="421"/>
                </a:lnTo>
                <a:cubicBezTo>
                  <a:pt x="324" y="360"/>
                  <a:pt x="322" y="163"/>
                  <a:pt x="322" y="16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3" name="Freeform 417">
            <a:extLst>
              <a:ext uri="{FF2B5EF4-FFF2-40B4-BE49-F238E27FC236}">
                <a16:creationId xmlns:a16="http://schemas.microsoft.com/office/drawing/2014/main" id="{A87E368A-12AC-984E-8BDB-A40D767031A7}"/>
              </a:ext>
            </a:extLst>
          </p:cNvPr>
          <p:cNvSpPr>
            <a:spLocks noChangeArrowheads="1"/>
          </p:cNvSpPr>
          <p:nvPr/>
        </p:nvSpPr>
        <p:spPr bwMode="auto">
          <a:xfrm>
            <a:off x="5302254" y="5032970"/>
            <a:ext cx="447683" cy="299372"/>
          </a:xfrm>
          <a:custGeom>
            <a:avLst/>
            <a:gdLst>
              <a:gd name="T0" fmla="*/ 716 w 717"/>
              <a:gd name="T1" fmla="*/ 246 h 482"/>
              <a:gd name="T2" fmla="*/ 716 w 717"/>
              <a:gd name="T3" fmla="*/ 246 h 482"/>
              <a:gd name="T4" fmla="*/ 135 w 717"/>
              <a:gd name="T5" fmla="*/ 241 h 482"/>
              <a:gd name="T6" fmla="*/ 135 w 717"/>
              <a:gd name="T7" fmla="*/ 241 h 482"/>
              <a:gd name="T8" fmla="*/ 8 w 717"/>
              <a:gd name="T9" fmla="*/ 481 h 482"/>
              <a:gd name="T10" fmla="*/ 8 w 717"/>
              <a:gd name="T11" fmla="*/ 481 h 482"/>
              <a:gd name="T12" fmla="*/ 306 w 717"/>
              <a:gd name="T13" fmla="*/ 32 h 482"/>
              <a:gd name="T14" fmla="*/ 306 w 717"/>
              <a:gd name="T15" fmla="*/ 32 h 482"/>
              <a:gd name="T16" fmla="*/ 716 w 717"/>
              <a:gd name="T17" fmla="*/ 24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482">
                <a:moveTo>
                  <a:pt x="716" y="246"/>
                </a:moveTo>
                <a:lnTo>
                  <a:pt x="716" y="246"/>
                </a:lnTo>
                <a:cubicBezTo>
                  <a:pt x="465" y="300"/>
                  <a:pt x="135" y="241"/>
                  <a:pt x="135" y="241"/>
                </a:cubicBezTo>
                <a:lnTo>
                  <a:pt x="135" y="241"/>
                </a:lnTo>
                <a:cubicBezTo>
                  <a:pt x="125" y="321"/>
                  <a:pt x="49" y="430"/>
                  <a:pt x="8" y="481"/>
                </a:cubicBezTo>
                <a:lnTo>
                  <a:pt x="8" y="481"/>
                </a:lnTo>
                <a:cubicBezTo>
                  <a:pt x="0" y="261"/>
                  <a:pt x="121" y="70"/>
                  <a:pt x="306" y="32"/>
                </a:cubicBezTo>
                <a:lnTo>
                  <a:pt x="306" y="32"/>
                </a:lnTo>
                <a:cubicBezTo>
                  <a:pt x="464" y="0"/>
                  <a:pt x="624" y="90"/>
                  <a:pt x="716" y="246"/>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4" name="Freeform 418">
            <a:extLst>
              <a:ext uri="{FF2B5EF4-FFF2-40B4-BE49-F238E27FC236}">
                <a16:creationId xmlns:a16="http://schemas.microsoft.com/office/drawing/2014/main" id="{CE97600E-B81E-784E-B269-1F52CAD84FA6}"/>
              </a:ext>
            </a:extLst>
          </p:cNvPr>
          <p:cNvSpPr>
            <a:spLocks noChangeArrowheads="1"/>
          </p:cNvSpPr>
          <p:nvPr/>
        </p:nvSpPr>
        <p:spPr bwMode="auto">
          <a:xfrm>
            <a:off x="5475285" y="5617980"/>
            <a:ext cx="192257" cy="395500"/>
          </a:xfrm>
          <a:custGeom>
            <a:avLst/>
            <a:gdLst>
              <a:gd name="T0" fmla="*/ 307 w 310"/>
              <a:gd name="T1" fmla="*/ 136 h 635"/>
              <a:gd name="T2" fmla="*/ 307 w 310"/>
              <a:gd name="T3" fmla="*/ 136 h 635"/>
              <a:gd name="T4" fmla="*/ 280 w 310"/>
              <a:gd name="T5" fmla="*/ 107 h 635"/>
              <a:gd name="T6" fmla="*/ 280 w 310"/>
              <a:gd name="T7" fmla="*/ 107 h 635"/>
              <a:gd name="T8" fmla="*/ 252 w 310"/>
              <a:gd name="T9" fmla="*/ 9 h 635"/>
              <a:gd name="T10" fmla="*/ 252 w 310"/>
              <a:gd name="T11" fmla="*/ 9 h 635"/>
              <a:gd name="T12" fmla="*/ 215 w 310"/>
              <a:gd name="T13" fmla="*/ 19 h 635"/>
              <a:gd name="T14" fmla="*/ 215 w 310"/>
              <a:gd name="T15" fmla="*/ 19 h 635"/>
              <a:gd name="T16" fmla="*/ 24 w 310"/>
              <a:gd name="T17" fmla="*/ 0 h 635"/>
              <a:gd name="T18" fmla="*/ 24 w 310"/>
              <a:gd name="T19" fmla="*/ 0 h 635"/>
              <a:gd name="T20" fmla="*/ 21 w 310"/>
              <a:gd name="T21" fmla="*/ 107 h 635"/>
              <a:gd name="T22" fmla="*/ 21 w 310"/>
              <a:gd name="T23" fmla="*/ 107 h 635"/>
              <a:gd name="T24" fmla="*/ 0 w 310"/>
              <a:gd name="T25" fmla="*/ 190 h 635"/>
              <a:gd name="T26" fmla="*/ 0 w 310"/>
              <a:gd name="T27" fmla="*/ 190 h 635"/>
              <a:gd name="T28" fmla="*/ 168 w 310"/>
              <a:gd name="T29" fmla="*/ 615 h 635"/>
              <a:gd name="T30" fmla="*/ 168 w 310"/>
              <a:gd name="T31" fmla="*/ 615 h 635"/>
              <a:gd name="T32" fmla="*/ 307 w 310"/>
              <a:gd name="T33" fmla="*/ 136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35">
                <a:moveTo>
                  <a:pt x="307" y="136"/>
                </a:moveTo>
                <a:lnTo>
                  <a:pt x="307" y="136"/>
                </a:lnTo>
                <a:cubicBezTo>
                  <a:pt x="296" y="132"/>
                  <a:pt x="287" y="121"/>
                  <a:pt x="280" y="107"/>
                </a:cubicBezTo>
                <a:lnTo>
                  <a:pt x="280" y="107"/>
                </a:lnTo>
                <a:cubicBezTo>
                  <a:pt x="267" y="80"/>
                  <a:pt x="257" y="41"/>
                  <a:pt x="252" y="9"/>
                </a:cubicBezTo>
                <a:lnTo>
                  <a:pt x="252" y="9"/>
                </a:lnTo>
                <a:cubicBezTo>
                  <a:pt x="240" y="12"/>
                  <a:pt x="228" y="16"/>
                  <a:pt x="215" y="19"/>
                </a:cubicBezTo>
                <a:lnTo>
                  <a:pt x="215" y="19"/>
                </a:lnTo>
                <a:cubicBezTo>
                  <a:pt x="150" y="32"/>
                  <a:pt x="85" y="25"/>
                  <a:pt x="24" y="0"/>
                </a:cubicBezTo>
                <a:lnTo>
                  <a:pt x="24" y="0"/>
                </a:lnTo>
                <a:cubicBezTo>
                  <a:pt x="26" y="44"/>
                  <a:pt x="24" y="79"/>
                  <a:pt x="21" y="107"/>
                </a:cubicBezTo>
                <a:lnTo>
                  <a:pt x="21" y="107"/>
                </a:lnTo>
                <a:cubicBezTo>
                  <a:pt x="13" y="164"/>
                  <a:pt x="0" y="190"/>
                  <a:pt x="0" y="190"/>
                </a:cubicBezTo>
                <a:lnTo>
                  <a:pt x="0" y="190"/>
                </a:lnTo>
                <a:cubicBezTo>
                  <a:pt x="0" y="190"/>
                  <a:pt x="27" y="634"/>
                  <a:pt x="168" y="615"/>
                </a:cubicBezTo>
                <a:lnTo>
                  <a:pt x="168" y="615"/>
                </a:lnTo>
                <a:cubicBezTo>
                  <a:pt x="309" y="597"/>
                  <a:pt x="307" y="136"/>
                  <a:pt x="307" y="136"/>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5" name="Freeform 419">
            <a:extLst>
              <a:ext uri="{FF2B5EF4-FFF2-40B4-BE49-F238E27FC236}">
                <a16:creationId xmlns:a16="http://schemas.microsoft.com/office/drawing/2014/main" id="{3999AEFB-CBA8-6443-8636-1725390B4977}"/>
              </a:ext>
            </a:extLst>
          </p:cNvPr>
          <p:cNvSpPr>
            <a:spLocks noChangeArrowheads="1"/>
          </p:cNvSpPr>
          <p:nvPr/>
        </p:nvSpPr>
        <p:spPr bwMode="auto">
          <a:xfrm>
            <a:off x="5489017" y="5617982"/>
            <a:ext cx="162044" cy="79649"/>
          </a:xfrm>
          <a:custGeom>
            <a:avLst/>
            <a:gdLst>
              <a:gd name="T0" fmla="*/ 194 w 260"/>
              <a:gd name="T1" fmla="*/ 19 h 128"/>
              <a:gd name="T2" fmla="*/ 194 w 260"/>
              <a:gd name="T3" fmla="*/ 19 h 128"/>
              <a:gd name="T4" fmla="*/ 3 w 260"/>
              <a:gd name="T5" fmla="*/ 0 h 128"/>
              <a:gd name="T6" fmla="*/ 3 w 260"/>
              <a:gd name="T7" fmla="*/ 0 h 128"/>
              <a:gd name="T8" fmla="*/ 0 w 260"/>
              <a:gd name="T9" fmla="*/ 107 h 128"/>
              <a:gd name="T10" fmla="*/ 0 w 260"/>
              <a:gd name="T11" fmla="*/ 107 h 128"/>
              <a:gd name="T12" fmla="*/ 130 w 260"/>
              <a:gd name="T13" fmla="*/ 127 h 128"/>
              <a:gd name="T14" fmla="*/ 130 w 260"/>
              <a:gd name="T15" fmla="*/ 127 h 128"/>
              <a:gd name="T16" fmla="*/ 215 w 260"/>
              <a:gd name="T17" fmla="*/ 118 h 128"/>
              <a:gd name="T18" fmla="*/ 215 w 260"/>
              <a:gd name="T19" fmla="*/ 118 h 128"/>
              <a:gd name="T20" fmla="*/ 259 w 260"/>
              <a:gd name="T21" fmla="*/ 107 h 128"/>
              <a:gd name="T22" fmla="*/ 259 w 260"/>
              <a:gd name="T23" fmla="*/ 107 h 128"/>
              <a:gd name="T24" fmla="*/ 231 w 260"/>
              <a:gd name="T25" fmla="*/ 9 h 128"/>
              <a:gd name="T26" fmla="*/ 231 w 260"/>
              <a:gd name="T27" fmla="*/ 9 h 128"/>
              <a:gd name="T28" fmla="*/ 194 w 260"/>
              <a:gd name="T29" fmla="*/ 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128">
                <a:moveTo>
                  <a:pt x="194" y="19"/>
                </a:moveTo>
                <a:lnTo>
                  <a:pt x="194" y="19"/>
                </a:lnTo>
                <a:cubicBezTo>
                  <a:pt x="129" y="32"/>
                  <a:pt x="64" y="25"/>
                  <a:pt x="3" y="0"/>
                </a:cubicBezTo>
                <a:lnTo>
                  <a:pt x="3" y="0"/>
                </a:lnTo>
                <a:cubicBezTo>
                  <a:pt x="5" y="44"/>
                  <a:pt x="3" y="79"/>
                  <a:pt x="0" y="107"/>
                </a:cubicBezTo>
                <a:lnTo>
                  <a:pt x="0" y="107"/>
                </a:lnTo>
                <a:cubicBezTo>
                  <a:pt x="41" y="120"/>
                  <a:pt x="85" y="127"/>
                  <a:pt x="130" y="127"/>
                </a:cubicBezTo>
                <a:lnTo>
                  <a:pt x="130" y="127"/>
                </a:lnTo>
                <a:cubicBezTo>
                  <a:pt x="158" y="127"/>
                  <a:pt x="187" y="125"/>
                  <a:pt x="215" y="118"/>
                </a:cubicBezTo>
                <a:lnTo>
                  <a:pt x="215" y="118"/>
                </a:lnTo>
                <a:cubicBezTo>
                  <a:pt x="230" y="115"/>
                  <a:pt x="245" y="112"/>
                  <a:pt x="259" y="107"/>
                </a:cubicBezTo>
                <a:lnTo>
                  <a:pt x="259" y="107"/>
                </a:lnTo>
                <a:cubicBezTo>
                  <a:pt x="245" y="80"/>
                  <a:pt x="236" y="41"/>
                  <a:pt x="231" y="9"/>
                </a:cubicBezTo>
                <a:lnTo>
                  <a:pt x="231" y="9"/>
                </a:lnTo>
                <a:cubicBezTo>
                  <a:pt x="219" y="12"/>
                  <a:pt x="207" y="16"/>
                  <a:pt x="194" y="19"/>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36" name="Freeform 420">
            <a:extLst>
              <a:ext uri="{FF2B5EF4-FFF2-40B4-BE49-F238E27FC236}">
                <a16:creationId xmlns:a16="http://schemas.microsoft.com/office/drawing/2014/main" id="{9C993DE0-DD2E-6E44-B9F3-E2508B967A1A}"/>
              </a:ext>
            </a:extLst>
          </p:cNvPr>
          <p:cNvSpPr>
            <a:spLocks noChangeArrowheads="1"/>
          </p:cNvSpPr>
          <p:nvPr/>
        </p:nvSpPr>
        <p:spPr bwMode="auto">
          <a:xfrm>
            <a:off x="5689514" y="5524600"/>
            <a:ext cx="85143" cy="112607"/>
          </a:xfrm>
          <a:custGeom>
            <a:avLst/>
            <a:gdLst>
              <a:gd name="T0" fmla="*/ 75 w 138"/>
              <a:gd name="T1" fmla="*/ 145 h 181"/>
              <a:gd name="T2" fmla="*/ 134 w 138"/>
              <a:gd name="T3" fmla="*/ 40 h 181"/>
              <a:gd name="T4" fmla="*/ 134 w 138"/>
              <a:gd name="T5" fmla="*/ 40 h 181"/>
              <a:gd name="T6" fmla="*/ 68 w 138"/>
              <a:gd name="T7" fmla="*/ 2 h 181"/>
              <a:gd name="T8" fmla="*/ 68 w 138"/>
              <a:gd name="T9" fmla="*/ 2 h 181"/>
              <a:gd name="T10" fmla="*/ 11 w 138"/>
              <a:gd name="T11" fmla="*/ 119 h 181"/>
              <a:gd name="T12" fmla="*/ 11 w 138"/>
              <a:gd name="T13" fmla="*/ 119 h 181"/>
              <a:gd name="T14" fmla="*/ 75 w 138"/>
              <a:gd name="T15" fmla="*/ 145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81">
                <a:moveTo>
                  <a:pt x="75" y="145"/>
                </a:moveTo>
                <a:lnTo>
                  <a:pt x="134" y="40"/>
                </a:lnTo>
                <a:lnTo>
                  <a:pt x="134" y="40"/>
                </a:lnTo>
                <a:cubicBezTo>
                  <a:pt x="134" y="40"/>
                  <a:pt x="137" y="0"/>
                  <a:pt x="68" y="2"/>
                </a:cubicBezTo>
                <a:lnTo>
                  <a:pt x="68" y="2"/>
                </a:lnTo>
                <a:cubicBezTo>
                  <a:pt x="68" y="2"/>
                  <a:pt x="23" y="58"/>
                  <a:pt x="11" y="119"/>
                </a:cubicBezTo>
                <a:lnTo>
                  <a:pt x="11" y="119"/>
                </a:lnTo>
                <a:cubicBezTo>
                  <a:pt x="0" y="180"/>
                  <a:pt x="62" y="170"/>
                  <a:pt x="75" y="14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7" name="Freeform 421">
            <a:extLst>
              <a:ext uri="{FF2B5EF4-FFF2-40B4-BE49-F238E27FC236}">
                <a16:creationId xmlns:a16="http://schemas.microsoft.com/office/drawing/2014/main" id="{A076A4B8-ABC3-9D44-8683-95F1ECB269B7}"/>
              </a:ext>
            </a:extLst>
          </p:cNvPr>
          <p:cNvSpPr>
            <a:spLocks noChangeArrowheads="1"/>
          </p:cNvSpPr>
          <p:nvPr/>
        </p:nvSpPr>
        <p:spPr bwMode="auto">
          <a:xfrm>
            <a:off x="5727964" y="5541079"/>
            <a:ext cx="98875" cy="123593"/>
          </a:xfrm>
          <a:custGeom>
            <a:avLst/>
            <a:gdLst>
              <a:gd name="T0" fmla="*/ 73 w 157"/>
              <a:gd name="T1" fmla="*/ 14 h 197"/>
              <a:gd name="T2" fmla="*/ 14 w 157"/>
              <a:gd name="T3" fmla="*/ 119 h 197"/>
              <a:gd name="T4" fmla="*/ 14 w 157"/>
              <a:gd name="T5" fmla="*/ 119 h 197"/>
              <a:gd name="T6" fmla="*/ 1 w 157"/>
              <a:gd name="T7" fmla="*/ 132 h 197"/>
              <a:gd name="T8" fmla="*/ 1 w 157"/>
              <a:gd name="T9" fmla="*/ 132 h 197"/>
              <a:gd name="T10" fmla="*/ 1 w 157"/>
              <a:gd name="T11" fmla="*/ 132 h 197"/>
              <a:gd name="T12" fmla="*/ 39 w 157"/>
              <a:gd name="T13" fmla="*/ 194 h 197"/>
              <a:gd name="T14" fmla="*/ 39 w 157"/>
              <a:gd name="T15" fmla="*/ 194 h 197"/>
              <a:gd name="T16" fmla="*/ 155 w 157"/>
              <a:gd name="T17" fmla="*/ 70 h 197"/>
              <a:gd name="T18" fmla="*/ 155 w 157"/>
              <a:gd name="T19" fmla="*/ 70 h 197"/>
              <a:gd name="T20" fmla="*/ 73 w 157"/>
              <a:gd name="T2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97">
                <a:moveTo>
                  <a:pt x="73" y="14"/>
                </a:moveTo>
                <a:lnTo>
                  <a:pt x="14" y="119"/>
                </a:lnTo>
                <a:lnTo>
                  <a:pt x="14" y="119"/>
                </a:lnTo>
                <a:cubicBezTo>
                  <a:pt x="12" y="124"/>
                  <a:pt x="7" y="128"/>
                  <a:pt x="1" y="132"/>
                </a:cubicBezTo>
                <a:lnTo>
                  <a:pt x="1" y="132"/>
                </a:lnTo>
                <a:lnTo>
                  <a:pt x="1" y="132"/>
                </a:lnTo>
                <a:cubicBezTo>
                  <a:pt x="1" y="132"/>
                  <a:pt x="0" y="196"/>
                  <a:pt x="39" y="194"/>
                </a:cubicBezTo>
                <a:lnTo>
                  <a:pt x="39" y="194"/>
                </a:lnTo>
                <a:cubicBezTo>
                  <a:pt x="77" y="191"/>
                  <a:pt x="124" y="145"/>
                  <a:pt x="155" y="70"/>
                </a:cubicBezTo>
                <a:lnTo>
                  <a:pt x="155" y="70"/>
                </a:lnTo>
                <a:cubicBezTo>
                  <a:pt x="155" y="70"/>
                  <a:pt x="156" y="0"/>
                  <a:pt x="73" y="1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8" name="Freeform 422">
            <a:extLst>
              <a:ext uri="{FF2B5EF4-FFF2-40B4-BE49-F238E27FC236}">
                <a16:creationId xmlns:a16="http://schemas.microsoft.com/office/drawing/2014/main" id="{65914522-E61B-994A-9FC1-CE8696F36F5C}"/>
              </a:ext>
            </a:extLst>
          </p:cNvPr>
          <p:cNvSpPr>
            <a:spLocks noChangeArrowheads="1"/>
          </p:cNvSpPr>
          <p:nvPr/>
        </p:nvSpPr>
        <p:spPr bwMode="auto">
          <a:xfrm>
            <a:off x="5774656" y="5565795"/>
            <a:ext cx="98875" cy="131833"/>
          </a:xfrm>
          <a:custGeom>
            <a:avLst/>
            <a:gdLst>
              <a:gd name="T0" fmla="*/ 79 w 159"/>
              <a:gd name="T1" fmla="*/ 23 h 211"/>
              <a:gd name="T2" fmla="*/ 77 w 159"/>
              <a:gd name="T3" fmla="*/ 26 h 211"/>
              <a:gd name="T4" fmla="*/ 77 w 159"/>
              <a:gd name="T5" fmla="*/ 26 h 211"/>
              <a:gd name="T6" fmla="*/ 77 w 159"/>
              <a:gd name="T7" fmla="*/ 30 h 211"/>
              <a:gd name="T8" fmla="*/ 77 w 159"/>
              <a:gd name="T9" fmla="*/ 30 h 211"/>
              <a:gd name="T10" fmla="*/ 0 w 159"/>
              <a:gd name="T11" fmla="*/ 138 h 211"/>
              <a:gd name="T12" fmla="*/ 0 w 159"/>
              <a:gd name="T13" fmla="*/ 138 h 211"/>
              <a:gd name="T14" fmla="*/ 0 w 159"/>
              <a:gd name="T15" fmla="*/ 138 h 211"/>
              <a:gd name="T16" fmla="*/ 71 w 159"/>
              <a:gd name="T17" fmla="*/ 194 h 211"/>
              <a:gd name="T18" fmla="*/ 71 w 159"/>
              <a:gd name="T19" fmla="*/ 194 h 211"/>
              <a:gd name="T20" fmla="*/ 158 w 159"/>
              <a:gd name="T21" fmla="*/ 67 h 211"/>
              <a:gd name="T22" fmla="*/ 158 w 159"/>
              <a:gd name="T23" fmla="*/ 67 h 211"/>
              <a:gd name="T24" fmla="*/ 79 w 159"/>
              <a:gd name="T25" fmla="*/ 2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211">
                <a:moveTo>
                  <a:pt x="79" y="23"/>
                </a:moveTo>
                <a:lnTo>
                  <a:pt x="77" y="26"/>
                </a:lnTo>
                <a:lnTo>
                  <a:pt x="77" y="26"/>
                </a:lnTo>
                <a:cubicBezTo>
                  <a:pt x="77" y="29"/>
                  <a:pt x="77" y="30"/>
                  <a:pt x="77" y="30"/>
                </a:cubicBezTo>
                <a:lnTo>
                  <a:pt x="77" y="30"/>
                </a:lnTo>
                <a:cubicBezTo>
                  <a:pt x="56" y="80"/>
                  <a:pt x="28" y="118"/>
                  <a:pt x="0" y="138"/>
                </a:cubicBezTo>
                <a:lnTo>
                  <a:pt x="0" y="138"/>
                </a:lnTo>
                <a:lnTo>
                  <a:pt x="0" y="138"/>
                </a:lnTo>
                <a:cubicBezTo>
                  <a:pt x="0" y="138"/>
                  <a:pt x="18" y="210"/>
                  <a:pt x="71" y="194"/>
                </a:cubicBezTo>
                <a:lnTo>
                  <a:pt x="71" y="194"/>
                </a:lnTo>
                <a:cubicBezTo>
                  <a:pt x="71" y="194"/>
                  <a:pt x="119" y="154"/>
                  <a:pt x="158" y="67"/>
                </a:cubicBezTo>
                <a:lnTo>
                  <a:pt x="158" y="67"/>
                </a:lnTo>
                <a:cubicBezTo>
                  <a:pt x="158" y="67"/>
                  <a:pt x="148" y="0"/>
                  <a:pt x="79" y="23"/>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9" name="Freeform 423">
            <a:extLst>
              <a:ext uri="{FF2B5EF4-FFF2-40B4-BE49-F238E27FC236}">
                <a16:creationId xmlns:a16="http://schemas.microsoft.com/office/drawing/2014/main" id="{5ED2F38F-A8A0-ED4F-8499-0A4F4CDC7ED9}"/>
              </a:ext>
            </a:extLst>
          </p:cNvPr>
          <p:cNvSpPr>
            <a:spLocks noChangeArrowheads="1"/>
          </p:cNvSpPr>
          <p:nvPr/>
        </p:nvSpPr>
        <p:spPr bwMode="auto">
          <a:xfrm>
            <a:off x="5826840" y="5598754"/>
            <a:ext cx="96129" cy="109861"/>
          </a:xfrm>
          <a:custGeom>
            <a:avLst/>
            <a:gdLst>
              <a:gd name="T0" fmla="*/ 136 w 155"/>
              <a:gd name="T1" fmla="*/ 29 h 178"/>
              <a:gd name="T2" fmla="*/ 136 w 155"/>
              <a:gd name="T3" fmla="*/ 29 h 178"/>
              <a:gd name="T4" fmla="*/ 75 w 155"/>
              <a:gd name="T5" fmla="*/ 13 h 178"/>
              <a:gd name="T6" fmla="*/ 75 w 155"/>
              <a:gd name="T7" fmla="*/ 13 h 178"/>
              <a:gd name="T8" fmla="*/ 75 w 155"/>
              <a:gd name="T9" fmla="*/ 14 h 178"/>
              <a:gd name="T10" fmla="*/ 75 w 155"/>
              <a:gd name="T11" fmla="*/ 14 h 178"/>
              <a:gd name="T12" fmla="*/ 0 w 155"/>
              <a:gd name="T13" fmla="*/ 130 h 178"/>
              <a:gd name="T14" fmla="*/ 0 w 155"/>
              <a:gd name="T15" fmla="*/ 130 h 178"/>
              <a:gd name="T16" fmla="*/ 61 w 155"/>
              <a:gd name="T17" fmla="*/ 164 h 178"/>
              <a:gd name="T18" fmla="*/ 61 w 155"/>
              <a:gd name="T19" fmla="*/ 164 h 178"/>
              <a:gd name="T20" fmla="*/ 136 w 155"/>
              <a:gd name="T21"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78">
                <a:moveTo>
                  <a:pt x="136" y="29"/>
                </a:moveTo>
                <a:lnTo>
                  <a:pt x="136" y="29"/>
                </a:lnTo>
                <a:cubicBezTo>
                  <a:pt x="127" y="5"/>
                  <a:pt x="101" y="0"/>
                  <a:pt x="75" y="13"/>
                </a:cubicBezTo>
                <a:lnTo>
                  <a:pt x="75" y="13"/>
                </a:lnTo>
                <a:cubicBezTo>
                  <a:pt x="75" y="14"/>
                  <a:pt x="75" y="14"/>
                  <a:pt x="75" y="14"/>
                </a:cubicBezTo>
                <a:lnTo>
                  <a:pt x="75" y="14"/>
                </a:lnTo>
                <a:cubicBezTo>
                  <a:pt x="48" y="75"/>
                  <a:pt x="16" y="113"/>
                  <a:pt x="0" y="130"/>
                </a:cubicBezTo>
                <a:lnTo>
                  <a:pt x="0" y="130"/>
                </a:lnTo>
                <a:cubicBezTo>
                  <a:pt x="0" y="130"/>
                  <a:pt x="29" y="177"/>
                  <a:pt x="61" y="164"/>
                </a:cubicBezTo>
                <a:lnTo>
                  <a:pt x="61" y="164"/>
                </a:lnTo>
                <a:cubicBezTo>
                  <a:pt x="93" y="151"/>
                  <a:pt x="154" y="82"/>
                  <a:pt x="136" y="29"/>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0" name="Freeform 424">
            <a:extLst>
              <a:ext uri="{FF2B5EF4-FFF2-40B4-BE49-F238E27FC236}">
                <a16:creationId xmlns:a16="http://schemas.microsoft.com/office/drawing/2014/main" id="{918CC214-612C-1F4A-9C8D-AFD247D03399}"/>
              </a:ext>
            </a:extLst>
          </p:cNvPr>
          <p:cNvSpPr>
            <a:spLocks noChangeArrowheads="1"/>
          </p:cNvSpPr>
          <p:nvPr/>
        </p:nvSpPr>
        <p:spPr bwMode="auto">
          <a:xfrm>
            <a:off x="5692260" y="5519105"/>
            <a:ext cx="63169" cy="74156"/>
          </a:xfrm>
          <a:custGeom>
            <a:avLst/>
            <a:gdLst>
              <a:gd name="T0" fmla="*/ 72 w 101"/>
              <a:gd name="T1" fmla="*/ 0 h 118"/>
              <a:gd name="T2" fmla="*/ 72 w 101"/>
              <a:gd name="T3" fmla="*/ 0 h 118"/>
              <a:gd name="T4" fmla="*/ 54 w 101"/>
              <a:gd name="T5" fmla="*/ 9 h 118"/>
              <a:gd name="T6" fmla="*/ 54 w 101"/>
              <a:gd name="T7" fmla="*/ 9 h 118"/>
              <a:gd name="T8" fmla="*/ 0 w 101"/>
              <a:gd name="T9" fmla="*/ 117 h 118"/>
              <a:gd name="T10" fmla="*/ 0 w 101"/>
              <a:gd name="T11" fmla="*/ 117 h 118"/>
              <a:gd name="T12" fmla="*/ 100 w 101"/>
              <a:gd name="T13" fmla="*/ 3 h 118"/>
              <a:gd name="T14" fmla="*/ 100 w 101"/>
              <a:gd name="T15" fmla="*/ 3 h 118"/>
              <a:gd name="T16" fmla="*/ 72 w 10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8">
                <a:moveTo>
                  <a:pt x="72" y="0"/>
                </a:moveTo>
                <a:lnTo>
                  <a:pt x="72" y="0"/>
                </a:lnTo>
                <a:cubicBezTo>
                  <a:pt x="62" y="1"/>
                  <a:pt x="54" y="9"/>
                  <a:pt x="54" y="9"/>
                </a:cubicBezTo>
                <a:lnTo>
                  <a:pt x="54" y="9"/>
                </a:lnTo>
                <a:cubicBezTo>
                  <a:pt x="42" y="24"/>
                  <a:pt x="12" y="67"/>
                  <a:pt x="0" y="117"/>
                </a:cubicBezTo>
                <a:lnTo>
                  <a:pt x="0" y="117"/>
                </a:lnTo>
                <a:cubicBezTo>
                  <a:pt x="40" y="87"/>
                  <a:pt x="74" y="48"/>
                  <a:pt x="100" y="3"/>
                </a:cubicBezTo>
                <a:lnTo>
                  <a:pt x="100" y="3"/>
                </a:lnTo>
                <a:cubicBezTo>
                  <a:pt x="92" y="1"/>
                  <a:pt x="83" y="0"/>
                  <a:pt x="72" y="0"/>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41" name="Freeform 425">
            <a:extLst>
              <a:ext uri="{FF2B5EF4-FFF2-40B4-BE49-F238E27FC236}">
                <a16:creationId xmlns:a16="http://schemas.microsoft.com/office/drawing/2014/main" id="{162C8C23-22EE-C74C-816C-C9A9E994E29D}"/>
              </a:ext>
            </a:extLst>
          </p:cNvPr>
          <p:cNvSpPr>
            <a:spLocks noChangeArrowheads="1"/>
          </p:cNvSpPr>
          <p:nvPr/>
        </p:nvSpPr>
        <p:spPr bwMode="auto">
          <a:xfrm>
            <a:off x="5659302" y="5593262"/>
            <a:ext cx="162044" cy="137326"/>
          </a:xfrm>
          <a:custGeom>
            <a:avLst/>
            <a:gdLst>
              <a:gd name="T0" fmla="*/ 258 w 260"/>
              <a:gd name="T1" fmla="*/ 171 h 219"/>
              <a:gd name="T2" fmla="*/ 258 w 260"/>
              <a:gd name="T3" fmla="*/ 171 h 219"/>
              <a:gd name="T4" fmla="*/ 227 w 260"/>
              <a:gd name="T5" fmla="*/ 214 h 219"/>
              <a:gd name="T6" fmla="*/ 227 w 260"/>
              <a:gd name="T7" fmla="*/ 214 h 219"/>
              <a:gd name="T8" fmla="*/ 202 w 260"/>
              <a:gd name="T9" fmla="*/ 218 h 219"/>
              <a:gd name="T10" fmla="*/ 202 w 260"/>
              <a:gd name="T11" fmla="*/ 218 h 219"/>
              <a:gd name="T12" fmla="*/ 7 w 260"/>
              <a:gd name="T13" fmla="*/ 118 h 219"/>
              <a:gd name="T14" fmla="*/ 7 w 260"/>
              <a:gd name="T15" fmla="*/ 118 h 219"/>
              <a:gd name="T16" fmla="*/ 0 w 260"/>
              <a:gd name="T17" fmla="*/ 83 h 219"/>
              <a:gd name="T18" fmla="*/ 0 w 260"/>
              <a:gd name="T19" fmla="*/ 83 h 219"/>
              <a:gd name="T20" fmla="*/ 63 w 260"/>
              <a:gd name="T21" fmla="*/ 20 h 219"/>
              <a:gd name="T22" fmla="*/ 63 w 260"/>
              <a:gd name="T23" fmla="*/ 20 h 219"/>
              <a:gd name="T24" fmla="*/ 74 w 260"/>
              <a:gd name="T25" fmla="*/ 0 h 219"/>
              <a:gd name="T26" fmla="*/ 74 w 260"/>
              <a:gd name="T27" fmla="*/ 0 h 219"/>
              <a:gd name="T28" fmla="*/ 99 w 260"/>
              <a:gd name="T29" fmla="*/ 5 h 219"/>
              <a:gd name="T30" fmla="*/ 99 w 260"/>
              <a:gd name="T31" fmla="*/ 5 h 219"/>
              <a:gd name="T32" fmla="*/ 258 w 260"/>
              <a:gd name="T33" fmla="*/ 1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219">
                <a:moveTo>
                  <a:pt x="258" y="171"/>
                </a:moveTo>
                <a:lnTo>
                  <a:pt x="258" y="171"/>
                </a:lnTo>
                <a:cubicBezTo>
                  <a:pt x="259" y="191"/>
                  <a:pt x="248" y="206"/>
                  <a:pt x="227" y="214"/>
                </a:cubicBezTo>
                <a:lnTo>
                  <a:pt x="227" y="214"/>
                </a:lnTo>
                <a:cubicBezTo>
                  <a:pt x="219" y="216"/>
                  <a:pt x="211" y="218"/>
                  <a:pt x="202" y="218"/>
                </a:cubicBezTo>
                <a:lnTo>
                  <a:pt x="202" y="218"/>
                </a:lnTo>
                <a:cubicBezTo>
                  <a:pt x="135" y="218"/>
                  <a:pt x="40" y="145"/>
                  <a:pt x="7" y="118"/>
                </a:cubicBezTo>
                <a:lnTo>
                  <a:pt x="7" y="118"/>
                </a:lnTo>
                <a:cubicBezTo>
                  <a:pt x="4" y="98"/>
                  <a:pt x="0" y="83"/>
                  <a:pt x="0" y="83"/>
                </a:cubicBezTo>
                <a:lnTo>
                  <a:pt x="0" y="83"/>
                </a:lnTo>
                <a:cubicBezTo>
                  <a:pt x="26" y="82"/>
                  <a:pt x="63" y="25"/>
                  <a:pt x="63" y="20"/>
                </a:cubicBezTo>
                <a:lnTo>
                  <a:pt x="63" y="20"/>
                </a:lnTo>
                <a:cubicBezTo>
                  <a:pt x="63" y="19"/>
                  <a:pt x="68" y="11"/>
                  <a:pt x="74" y="0"/>
                </a:cubicBezTo>
                <a:lnTo>
                  <a:pt x="74" y="0"/>
                </a:lnTo>
                <a:cubicBezTo>
                  <a:pt x="82" y="1"/>
                  <a:pt x="91" y="3"/>
                  <a:pt x="99" y="5"/>
                </a:cubicBezTo>
                <a:lnTo>
                  <a:pt x="99" y="5"/>
                </a:lnTo>
                <a:cubicBezTo>
                  <a:pt x="139" y="16"/>
                  <a:pt x="256" y="111"/>
                  <a:pt x="258" y="171"/>
                </a:cubicBezTo>
              </a:path>
            </a:pathLst>
          </a:custGeom>
          <a:solidFill>
            <a:srgbClr val="F96786">
              <a:alpha val="5000"/>
            </a:srgbClr>
          </a:solidFill>
          <a:ln>
            <a:noFill/>
          </a:ln>
          <a:effectLst/>
        </p:spPr>
        <p:txBody>
          <a:bodyPr wrap="none" anchor="ctr"/>
          <a:lstStyle/>
          <a:p>
            <a:endParaRPr lang="en-US" dirty="0">
              <a:latin typeface="Lato" panose="020F0502020204030203" pitchFamily="34" charset="0"/>
            </a:endParaRPr>
          </a:p>
        </p:txBody>
      </p:sp>
      <p:sp>
        <p:nvSpPr>
          <p:cNvPr id="142" name="Freeform 426">
            <a:extLst>
              <a:ext uri="{FF2B5EF4-FFF2-40B4-BE49-F238E27FC236}">
                <a16:creationId xmlns:a16="http://schemas.microsoft.com/office/drawing/2014/main" id="{A8501A67-C84C-6A43-B4BD-D1F1823A310E}"/>
              </a:ext>
            </a:extLst>
          </p:cNvPr>
          <p:cNvSpPr>
            <a:spLocks noChangeArrowheads="1"/>
          </p:cNvSpPr>
          <p:nvPr/>
        </p:nvSpPr>
        <p:spPr bwMode="auto">
          <a:xfrm>
            <a:off x="5634582" y="5601501"/>
            <a:ext cx="200497" cy="129086"/>
          </a:xfrm>
          <a:custGeom>
            <a:avLst/>
            <a:gdLst>
              <a:gd name="T0" fmla="*/ 46 w 324"/>
              <a:gd name="T1" fmla="*/ 83 h 208"/>
              <a:gd name="T2" fmla="*/ 46 w 324"/>
              <a:gd name="T3" fmla="*/ 83 h 208"/>
              <a:gd name="T4" fmla="*/ 257 w 324"/>
              <a:gd name="T5" fmla="*/ 183 h 208"/>
              <a:gd name="T6" fmla="*/ 257 w 324"/>
              <a:gd name="T7" fmla="*/ 183 h 208"/>
              <a:gd name="T8" fmla="*/ 129 w 324"/>
              <a:gd name="T9" fmla="*/ 13 h 208"/>
              <a:gd name="T10" fmla="*/ 129 w 324"/>
              <a:gd name="T11" fmla="*/ 13 h 208"/>
              <a:gd name="T12" fmla="*/ 46 w 324"/>
              <a:gd name="T13" fmla="*/ 83 h 208"/>
            </a:gdLst>
            <a:ahLst/>
            <a:cxnLst>
              <a:cxn ang="0">
                <a:pos x="T0" y="T1"/>
              </a:cxn>
              <a:cxn ang="0">
                <a:pos x="T2" y="T3"/>
              </a:cxn>
              <a:cxn ang="0">
                <a:pos x="T4" y="T5"/>
              </a:cxn>
              <a:cxn ang="0">
                <a:pos x="T6" y="T7"/>
              </a:cxn>
              <a:cxn ang="0">
                <a:pos x="T8" y="T9"/>
              </a:cxn>
              <a:cxn ang="0">
                <a:pos x="T10" y="T11"/>
              </a:cxn>
              <a:cxn ang="0">
                <a:pos x="T12" y="T13"/>
              </a:cxn>
            </a:cxnLst>
            <a:rect l="0" t="0" r="r" b="b"/>
            <a:pathLst>
              <a:path w="324" h="208">
                <a:moveTo>
                  <a:pt x="46" y="83"/>
                </a:moveTo>
                <a:lnTo>
                  <a:pt x="46" y="83"/>
                </a:lnTo>
                <a:cubicBezTo>
                  <a:pt x="46" y="83"/>
                  <a:pt x="190" y="207"/>
                  <a:pt x="257" y="183"/>
                </a:cubicBezTo>
                <a:lnTo>
                  <a:pt x="257" y="183"/>
                </a:lnTo>
                <a:cubicBezTo>
                  <a:pt x="323" y="160"/>
                  <a:pt x="175" y="26"/>
                  <a:pt x="129" y="13"/>
                </a:cubicBezTo>
                <a:lnTo>
                  <a:pt x="129" y="13"/>
                </a:lnTo>
                <a:cubicBezTo>
                  <a:pt x="84" y="0"/>
                  <a:pt x="0" y="18"/>
                  <a:pt x="46" y="83"/>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3" name="Freeform 427">
            <a:extLst>
              <a:ext uri="{FF2B5EF4-FFF2-40B4-BE49-F238E27FC236}">
                <a16:creationId xmlns:a16="http://schemas.microsoft.com/office/drawing/2014/main" id="{E8B5EA05-3F1B-6A4A-8377-0C7BD5073755}"/>
              </a:ext>
            </a:extLst>
          </p:cNvPr>
          <p:cNvSpPr>
            <a:spLocks noChangeArrowheads="1"/>
          </p:cNvSpPr>
          <p:nvPr/>
        </p:nvSpPr>
        <p:spPr bwMode="auto">
          <a:xfrm>
            <a:off x="5727966" y="5549318"/>
            <a:ext cx="96129" cy="115354"/>
          </a:xfrm>
          <a:custGeom>
            <a:avLst/>
            <a:gdLst>
              <a:gd name="T0" fmla="*/ 154 w 156"/>
              <a:gd name="T1" fmla="*/ 58 h 184"/>
              <a:gd name="T2" fmla="*/ 154 w 156"/>
              <a:gd name="T3" fmla="*/ 58 h 184"/>
              <a:gd name="T4" fmla="*/ 38 w 156"/>
              <a:gd name="T5" fmla="*/ 182 h 184"/>
              <a:gd name="T6" fmla="*/ 38 w 156"/>
              <a:gd name="T7" fmla="*/ 182 h 184"/>
              <a:gd name="T8" fmla="*/ 2 w 156"/>
              <a:gd name="T9" fmla="*/ 141 h 184"/>
              <a:gd name="T10" fmla="*/ 2 w 156"/>
              <a:gd name="T11" fmla="*/ 141 h 184"/>
              <a:gd name="T12" fmla="*/ 0 w 156"/>
              <a:gd name="T13" fmla="*/ 121 h 184"/>
              <a:gd name="T14" fmla="*/ 0 w 156"/>
              <a:gd name="T15" fmla="*/ 120 h 184"/>
              <a:gd name="T16" fmla="*/ 0 w 156"/>
              <a:gd name="T17" fmla="*/ 120 h 184"/>
              <a:gd name="T18" fmla="*/ 13 w 156"/>
              <a:gd name="T19" fmla="*/ 107 h 184"/>
              <a:gd name="T20" fmla="*/ 72 w 156"/>
              <a:gd name="T21" fmla="*/ 2 h 184"/>
              <a:gd name="T22" fmla="*/ 72 w 156"/>
              <a:gd name="T23" fmla="*/ 2 h 184"/>
              <a:gd name="T24" fmla="*/ 92 w 156"/>
              <a:gd name="T25" fmla="*/ 1 h 184"/>
              <a:gd name="T26" fmla="*/ 92 w 156"/>
              <a:gd name="T27" fmla="*/ 1 h 184"/>
              <a:gd name="T28" fmla="*/ 154 w 156"/>
              <a:gd name="T29" fmla="*/ 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4">
                <a:moveTo>
                  <a:pt x="154" y="58"/>
                </a:moveTo>
                <a:lnTo>
                  <a:pt x="154" y="58"/>
                </a:lnTo>
                <a:cubicBezTo>
                  <a:pt x="123" y="133"/>
                  <a:pt x="76" y="179"/>
                  <a:pt x="38" y="182"/>
                </a:cubicBezTo>
                <a:lnTo>
                  <a:pt x="38" y="182"/>
                </a:lnTo>
                <a:cubicBezTo>
                  <a:pt x="14" y="183"/>
                  <a:pt x="5" y="160"/>
                  <a:pt x="2" y="141"/>
                </a:cubicBezTo>
                <a:lnTo>
                  <a:pt x="2" y="141"/>
                </a:lnTo>
                <a:cubicBezTo>
                  <a:pt x="0" y="132"/>
                  <a:pt x="0" y="124"/>
                  <a:pt x="0" y="121"/>
                </a:cubicBezTo>
                <a:lnTo>
                  <a:pt x="0" y="120"/>
                </a:lnTo>
                <a:lnTo>
                  <a:pt x="0" y="120"/>
                </a:lnTo>
                <a:cubicBezTo>
                  <a:pt x="6" y="116"/>
                  <a:pt x="11" y="112"/>
                  <a:pt x="13" y="107"/>
                </a:cubicBezTo>
                <a:lnTo>
                  <a:pt x="72" y="2"/>
                </a:lnTo>
                <a:lnTo>
                  <a:pt x="72" y="2"/>
                </a:lnTo>
                <a:cubicBezTo>
                  <a:pt x="79" y="1"/>
                  <a:pt x="86" y="1"/>
                  <a:pt x="92" y="1"/>
                </a:cubicBezTo>
                <a:lnTo>
                  <a:pt x="92" y="1"/>
                </a:lnTo>
                <a:cubicBezTo>
                  <a:pt x="155" y="0"/>
                  <a:pt x="154" y="58"/>
                  <a:pt x="154" y="58"/>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4" name="Freeform 428">
            <a:extLst>
              <a:ext uri="{FF2B5EF4-FFF2-40B4-BE49-F238E27FC236}">
                <a16:creationId xmlns:a16="http://schemas.microsoft.com/office/drawing/2014/main" id="{A7024FC5-BEEA-F24A-942C-E17B30C35CB5}"/>
              </a:ext>
            </a:extLst>
          </p:cNvPr>
          <p:cNvSpPr>
            <a:spLocks noChangeArrowheads="1"/>
          </p:cNvSpPr>
          <p:nvPr/>
        </p:nvSpPr>
        <p:spPr bwMode="auto">
          <a:xfrm>
            <a:off x="5774656" y="5574036"/>
            <a:ext cx="98875" cy="120847"/>
          </a:xfrm>
          <a:custGeom>
            <a:avLst/>
            <a:gdLst>
              <a:gd name="T0" fmla="*/ 158 w 159"/>
              <a:gd name="T1" fmla="*/ 55 h 193"/>
              <a:gd name="T2" fmla="*/ 158 w 159"/>
              <a:gd name="T3" fmla="*/ 55 h 193"/>
              <a:gd name="T4" fmla="*/ 71 w 159"/>
              <a:gd name="T5" fmla="*/ 182 h 193"/>
              <a:gd name="T6" fmla="*/ 71 w 159"/>
              <a:gd name="T7" fmla="*/ 182 h 193"/>
              <a:gd name="T8" fmla="*/ 8 w 159"/>
              <a:gd name="T9" fmla="*/ 145 h 193"/>
              <a:gd name="T10" fmla="*/ 8 w 159"/>
              <a:gd name="T11" fmla="*/ 145 h 193"/>
              <a:gd name="T12" fmla="*/ 0 w 159"/>
              <a:gd name="T13" fmla="*/ 126 h 193"/>
              <a:gd name="T14" fmla="*/ 0 w 159"/>
              <a:gd name="T15" fmla="*/ 126 h 193"/>
              <a:gd name="T16" fmla="*/ 0 w 159"/>
              <a:gd name="T17" fmla="*/ 126 h 193"/>
              <a:gd name="T18" fmla="*/ 77 w 159"/>
              <a:gd name="T19" fmla="*/ 18 h 193"/>
              <a:gd name="T20" fmla="*/ 77 w 159"/>
              <a:gd name="T21" fmla="*/ 18 h 193"/>
              <a:gd name="T22" fmla="*/ 76 w 159"/>
              <a:gd name="T23" fmla="*/ 14 h 193"/>
              <a:gd name="T24" fmla="*/ 79 w 159"/>
              <a:gd name="T25" fmla="*/ 11 h 193"/>
              <a:gd name="T26" fmla="*/ 79 w 159"/>
              <a:gd name="T27" fmla="*/ 11 h 193"/>
              <a:gd name="T28" fmla="*/ 96 w 159"/>
              <a:gd name="T29" fmla="*/ 7 h 193"/>
              <a:gd name="T30" fmla="*/ 96 w 159"/>
              <a:gd name="T31" fmla="*/ 7 h 193"/>
              <a:gd name="T32" fmla="*/ 158 w 159"/>
              <a:gd name="T33" fmla="*/ 5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93">
                <a:moveTo>
                  <a:pt x="158" y="55"/>
                </a:moveTo>
                <a:lnTo>
                  <a:pt x="158" y="55"/>
                </a:lnTo>
                <a:cubicBezTo>
                  <a:pt x="119" y="142"/>
                  <a:pt x="71" y="182"/>
                  <a:pt x="71" y="182"/>
                </a:cubicBezTo>
                <a:lnTo>
                  <a:pt x="71" y="182"/>
                </a:lnTo>
                <a:cubicBezTo>
                  <a:pt x="37" y="192"/>
                  <a:pt x="17" y="166"/>
                  <a:pt x="8" y="145"/>
                </a:cubicBezTo>
                <a:lnTo>
                  <a:pt x="8" y="145"/>
                </a:lnTo>
                <a:cubicBezTo>
                  <a:pt x="2" y="135"/>
                  <a:pt x="0" y="126"/>
                  <a:pt x="0" y="126"/>
                </a:cubicBezTo>
                <a:lnTo>
                  <a:pt x="0" y="126"/>
                </a:lnTo>
                <a:lnTo>
                  <a:pt x="0" y="126"/>
                </a:lnTo>
                <a:cubicBezTo>
                  <a:pt x="28" y="106"/>
                  <a:pt x="56" y="68"/>
                  <a:pt x="77" y="18"/>
                </a:cubicBezTo>
                <a:lnTo>
                  <a:pt x="77" y="18"/>
                </a:lnTo>
                <a:cubicBezTo>
                  <a:pt x="77" y="18"/>
                  <a:pt x="77" y="17"/>
                  <a:pt x="76" y="14"/>
                </a:cubicBezTo>
                <a:lnTo>
                  <a:pt x="79" y="11"/>
                </a:lnTo>
                <a:lnTo>
                  <a:pt x="79" y="11"/>
                </a:lnTo>
                <a:cubicBezTo>
                  <a:pt x="85" y="10"/>
                  <a:pt x="91" y="8"/>
                  <a:pt x="96" y="7"/>
                </a:cubicBezTo>
                <a:lnTo>
                  <a:pt x="96" y="7"/>
                </a:lnTo>
                <a:cubicBezTo>
                  <a:pt x="150" y="0"/>
                  <a:pt x="158" y="55"/>
                  <a:pt x="158" y="5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5" name="Freeform 429">
            <a:extLst>
              <a:ext uri="{FF2B5EF4-FFF2-40B4-BE49-F238E27FC236}">
                <a16:creationId xmlns:a16="http://schemas.microsoft.com/office/drawing/2014/main" id="{01B18060-15EB-FA40-A54F-C52CBDD3950A}"/>
              </a:ext>
            </a:extLst>
          </p:cNvPr>
          <p:cNvSpPr>
            <a:spLocks noChangeArrowheads="1"/>
          </p:cNvSpPr>
          <p:nvPr/>
        </p:nvSpPr>
        <p:spPr bwMode="auto">
          <a:xfrm>
            <a:off x="5826840" y="5601501"/>
            <a:ext cx="96129" cy="107114"/>
          </a:xfrm>
          <a:custGeom>
            <a:avLst/>
            <a:gdLst>
              <a:gd name="T0" fmla="*/ 61 w 155"/>
              <a:gd name="T1" fmla="*/ 161 h 170"/>
              <a:gd name="T2" fmla="*/ 61 w 155"/>
              <a:gd name="T3" fmla="*/ 161 h 170"/>
              <a:gd name="T4" fmla="*/ 13 w 155"/>
              <a:gd name="T5" fmla="*/ 143 h 170"/>
              <a:gd name="T6" fmla="*/ 13 w 155"/>
              <a:gd name="T7" fmla="*/ 143 h 170"/>
              <a:gd name="T8" fmla="*/ 0 w 155"/>
              <a:gd name="T9" fmla="*/ 127 h 170"/>
              <a:gd name="T10" fmla="*/ 0 w 155"/>
              <a:gd name="T11" fmla="*/ 127 h 170"/>
              <a:gd name="T12" fmla="*/ 0 w 155"/>
              <a:gd name="T13" fmla="*/ 127 h 170"/>
              <a:gd name="T14" fmla="*/ 75 w 155"/>
              <a:gd name="T15" fmla="*/ 11 h 170"/>
              <a:gd name="T16" fmla="*/ 75 w 155"/>
              <a:gd name="T17" fmla="*/ 11 h 170"/>
              <a:gd name="T18" fmla="*/ 75 w 155"/>
              <a:gd name="T19" fmla="*/ 10 h 170"/>
              <a:gd name="T20" fmla="*/ 75 w 155"/>
              <a:gd name="T21" fmla="*/ 10 h 170"/>
              <a:gd name="T22" fmla="*/ 94 w 155"/>
              <a:gd name="T23" fmla="*/ 3 h 170"/>
              <a:gd name="T24" fmla="*/ 94 w 155"/>
              <a:gd name="T25" fmla="*/ 3 h 170"/>
              <a:gd name="T26" fmla="*/ 136 w 155"/>
              <a:gd name="T27" fmla="*/ 26 h 170"/>
              <a:gd name="T28" fmla="*/ 136 w 155"/>
              <a:gd name="T29" fmla="*/ 26 h 170"/>
              <a:gd name="T30" fmla="*/ 61 w 155"/>
              <a:gd name="T31"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70">
                <a:moveTo>
                  <a:pt x="61" y="161"/>
                </a:moveTo>
                <a:lnTo>
                  <a:pt x="61" y="161"/>
                </a:lnTo>
                <a:cubicBezTo>
                  <a:pt x="42" y="169"/>
                  <a:pt x="24" y="155"/>
                  <a:pt x="13" y="143"/>
                </a:cubicBezTo>
                <a:lnTo>
                  <a:pt x="13" y="143"/>
                </a:lnTo>
                <a:cubicBezTo>
                  <a:pt x="5" y="135"/>
                  <a:pt x="0" y="127"/>
                  <a:pt x="0" y="127"/>
                </a:cubicBezTo>
                <a:lnTo>
                  <a:pt x="0" y="127"/>
                </a:lnTo>
                <a:lnTo>
                  <a:pt x="0" y="127"/>
                </a:lnTo>
                <a:cubicBezTo>
                  <a:pt x="16" y="110"/>
                  <a:pt x="48" y="72"/>
                  <a:pt x="75" y="11"/>
                </a:cubicBezTo>
                <a:lnTo>
                  <a:pt x="75" y="11"/>
                </a:lnTo>
                <a:cubicBezTo>
                  <a:pt x="75" y="11"/>
                  <a:pt x="75" y="11"/>
                  <a:pt x="75" y="10"/>
                </a:cubicBezTo>
                <a:lnTo>
                  <a:pt x="75" y="10"/>
                </a:lnTo>
                <a:cubicBezTo>
                  <a:pt x="81" y="7"/>
                  <a:pt x="87" y="5"/>
                  <a:pt x="94" y="3"/>
                </a:cubicBezTo>
                <a:lnTo>
                  <a:pt x="94" y="3"/>
                </a:lnTo>
                <a:cubicBezTo>
                  <a:pt x="113" y="0"/>
                  <a:pt x="129" y="8"/>
                  <a:pt x="136" y="26"/>
                </a:cubicBezTo>
                <a:lnTo>
                  <a:pt x="136" y="26"/>
                </a:lnTo>
                <a:cubicBezTo>
                  <a:pt x="154" y="79"/>
                  <a:pt x="93" y="148"/>
                  <a:pt x="61" y="161"/>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6" name="Freeform 430">
            <a:extLst>
              <a:ext uri="{FF2B5EF4-FFF2-40B4-BE49-F238E27FC236}">
                <a16:creationId xmlns:a16="http://schemas.microsoft.com/office/drawing/2014/main" id="{B578A18F-58F4-5442-BA8D-248471CAC0A5}"/>
              </a:ext>
            </a:extLst>
          </p:cNvPr>
          <p:cNvSpPr>
            <a:spLocks noChangeArrowheads="1"/>
          </p:cNvSpPr>
          <p:nvPr/>
        </p:nvSpPr>
        <p:spPr bwMode="auto">
          <a:xfrm>
            <a:off x="5727964" y="5549316"/>
            <a:ext cx="57678" cy="87889"/>
          </a:xfrm>
          <a:custGeom>
            <a:avLst/>
            <a:gdLst>
              <a:gd name="T0" fmla="*/ 92 w 93"/>
              <a:gd name="T1" fmla="*/ 0 h 141"/>
              <a:gd name="T2" fmla="*/ 92 w 93"/>
              <a:gd name="T3" fmla="*/ 0 h 141"/>
              <a:gd name="T4" fmla="*/ 92 w 93"/>
              <a:gd name="T5" fmla="*/ 3 h 141"/>
              <a:gd name="T6" fmla="*/ 92 w 93"/>
              <a:gd name="T7" fmla="*/ 7 h 141"/>
              <a:gd name="T8" fmla="*/ 31 w 93"/>
              <a:gd name="T9" fmla="*/ 116 h 141"/>
              <a:gd name="T10" fmla="*/ 31 w 93"/>
              <a:gd name="T11" fmla="*/ 116 h 141"/>
              <a:gd name="T12" fmla="*/ 2 w 93"/>
              <a:gd name="T13" fmla="*/ 140 h 141"/>
              <a:gd name="T14" fmla="*/ 2 w 93"/>
              <a:gd name="T15" fmla="*/ 140 h 141"/>
              <a:gd name="T16" fmla="*/ 0 w 93"/>
              <a:gd name="T17" fmla="*/ 120 h 141"/>
              <a:gd name="T18" fmla="*/ 0 w 93"/>
              <a:gd name="T19" fmla="*/ 119 h 141"/>
              <a:gd name="T20" fmla="*/ 0 w 93"/>
              <a:gd name="T21" fmla="*/ 119 h 141"/>
              <a:gd name="T22" fmla="*/ 13 w 93"/>
              <a:gd name="T23" fmla="*/ 106 h 141"/>
              <a:gd name="T24" fmla="*/ 72 w 93"/>
              <a:gd name="T25" fmla="*/ 1 h 141"/>
              <a:gd name="T26" fmla="*/ 72 w 93"/>
              <a:gd name="T27" fmla="*/ 1 h 141"/>
              <a:gd name="T28" fmla="*/ 92 w 93"/>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41">
                <a:moveTo>
                  <a:pt x="92" y="0"/>
                </a:moveTo>
                <a:lnTo>
                  <a:pt x="92" y="0"/>
                </a:lnTo>
                <a:cubicBezTo>
                  <a:pt x="92" y="1"/>
                  <a:pt x="92" y="3"/>
                  <a:pt x="92" y="3"/>
                </a:cubicBezTo>
                <a:lnTo>
                  <a:pt x="92" y="7"/>
                </a:lnTo>
                <a:lnTo>
                  <a:pt x="31" y="116"/>
                </a:lnTo>
                <a:lnTo>
                  <a:pt x="31" y="116"/>
                </a:lnTo>
                <a:cubicBezTo>
                  <a:pt x="25" y="127"/>
                  <a:pt x="14" y="135"/>
                  <a:pt x="2" y="140"/>
                </a:cubicBezTo>
                <a:lnTo>
                  <a:pt x="2" y="140"/>
                </a:lnTo>
                <a:cubicBezTo>
                  <a:pt x="1" y="131"/>
                  <a:pt x="0" y="123"/>
                  <a:pt x="0" y="120"/>
                </a:cubicBezTo>
                <a:lnTo>
                  <a:pt x="0" y="119"/>
                </a:lnTo>
                <a:lnTo>
                  <a:pt x="0" y="119"/>
                </a:lnTo>
                <a:cubicBezTo>
                  <a:pt x="6" y="115"/>
                  <a:pt x="11" y="111"/>
                  <a:pt x="13" y="106"/>
                </a:cubicBezTo>
                <a:lnTo>
                  <a:pt x="72" y="1"/>
                </a:lnTo>
                <a:lnTo>
                  <a:pt x="72" y="1"/>
                </a:lnTo>
                <a:cubicBezTo>
                  <a:pt x="79" y="0"/>
                  <a:pt x="86" y="0"/>
                  <a:pt x="92" y="0"/>
                </a:cubicBezTo>
              </a:path>
            </a:pathLst>
          </a:custGeom>
          <a:solidFill>
            <a:srgbClr val="F96786">
              <a:alpha val="10000"/>
            </a:srgbClr>
          </a:solidFill>
          <a:ln>
            <a:noFill/>
          </a:ln>
          <a:effectLst/>
        </p:spPr>
        <p:txBody>
          <a:bodyPr wrap="none" anchor="ctr"/>
          <a:lstStyle/>
          <a:p>
            <a:endParaRPr lang="en-US" dirty="0">
              <a:latin typeface="Lato" panose="020F0502020204030203" pitchFamily="34" charset="0"/>
            </a:endParaRPr>
          </a:p>
        </p:txBody>
      </p:sp>
      <p:sp>
        <p:nvSpPr>
          <p:cNvPr id="147" name="Freeform 431">
            <a:extLst>
              <a:ext uri="{FF2B5EF4-FFF2-40B4-BE49-F238E27FC236}">
                <a16:creationId xmlns:a16="http://schemas.microsoft.com/office/drawing/2014/main" id="{E48D09A1-9A92-3443-8E98-68AFDB586037}"/>
              </a:ext>
            </a:extLst>
          </p:cNvPr>
          <p:cNvSpPr>
            <a:spLocks noChangeArrowheads="1"/>
          </p:cNvSpPr>
          <p:nvPr/>
        </p:nvSpPr>
        <p:spPr bwMode="auto">
          <a:xfrm>
            <a:off x="5774657" y="5579529"/>
            <a:ext cx="60424" cy="87889"/>
          </a:xfrm>
          <a:custGeom>
            <a:avLst/>
            <a:gdLst>
              <a:gd name="T0" fmla="*/ 97 w 98"/>
              <a:gd name="T1" fmla="*/ 11 h 139"/>
              <a:gd name="T2" fmla="*/ 97 w 98"/>
              <a:gd name="T3" fmla="*/ 15 h 139"/>
              <a:gd name="T4" fmla="*/ 96 w 98"/>
              <a:gd name="T5" fmla="*/ 18 h 139"/>
              <a:gd name="T6" fmla="*/ 96 w 98"/>
              <a:gd name="T7" fmla="*/ 18 h 139"/>
              <a:gd name="T8" fmla="*/ 8 w 98"/>
              <a:gd name="T9" fmla="*/ 138 h 139"/>
              <a:gd name="T10" fmla="*/ 8 w 98"/>
              <a:gd name="T11" fmla="*/ 138 h 139"/>
              <a:gd name="T12" fmla="*/ 0 w 98"/>
              <a:gd name="T13" fmla="*/ 119 h 139"/>
              <a:gd name="T14" fmla="*/ 0 w 98"/>
              <a:gd name="T15" fmla="*/ 119 h 139"/>
              <a:gd name="T16" fmla="*/ 0 w 98"/>
              <a:gd name="T17" fmla="*/ 119 h 139"/>
              <a:gd name="T18" fmla="*/ 77 w 98"/>
              <a:gd name="T19" fmla="*/ 11 h 139"/>
              <a:gd name="T20" fmla="*/ 77 w 98"/>
              <a:gd name="T21" fmla="*/ 11 h 139"/>
              <a:gd name="T22" fmla="*/ 76 w 98"/>
              <a:gd name="T23" fmla="*/ 7 h 139"/>
              <a:gd name="T24" fmla="*/ 79 w 98"/>
              <a:gd name="T25" fmla="*/ 4 h 139"/>
              <a:gd name="T26" fmla="*/ 79 w 98"/>
              <a:gd name="T27" fmla="*/ 4 h 139"/>
              <a:gd name="T28" fmla="*/ 96 w 98"/>
              <a:gd name="T29" fmla="*/ 0 h 139"/>
              <a:gd name="T30" fmla="*/ 96 w 98"/>
              <a:gd name="T31" fmla="*/ 0 h 139"/>
              <a:gd name="T32" fmla="*/ 97 w 98"/>
              <a:gd name="T33" fmla="*/ 1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39">
                <a:moveTo>
                  <a:pt x="97" y="11"/>
                </a:moveTo>
                <a:lnTo>
                  <a:pt x="97" y="15"/>
                </a:lnTo>
                <a:lnTo>
                  <a:pt x="96" y="18"/>
                </a:lnTo>
                <a:lnTo>
                  <a:pt x="96" y="18"/>
                </a:lnTo>
                <a:cubicBezTo>
                  <a:pt x="73" y="75"/>
                  <a:pt x="41" y="117"/>
                  <a:pt x="8" y="138"/>
                </a:cubicBezTo>
                <a:lnTo>
                  <a:pt x="8" y="138"/>
                </a:lnTo>
                <a:cubicBezTo>
                  <a:pt x="2" y="128"/>
                  <a:pt x="0" y="119"/>
                  <a:pt x="0" y="119"/>
                </a:cubicBezTo>
                <a:lnTo>
                  <a:pt x="0" y="119"/>
                </a:lnTo>
                <a:lnTo>
                  <a:pt x="0" y="119"/>
                </a:lnTo>
                <a:cubicBezTo>
                  <a:pt x="28" y="99"/>
                  <a:pt x="56" y="61"/>
                  <a:pt x="77" y="11"/>
                </a:cubicBezTo>
                <a:lnTo>
                  <a:pt x="77" y="11"/>
                </a:lnTo>
                <a:cubicBezTo>
                  <a:pt x="77" y="11"/>
                  <a:pt x="77" y="10"/>
                  <a:pt x="76" y="7"/>
                </a:cubicBezTo>
                <a:lnTo>
                  <a:pt x="79" y="4"/>
                </a:lnTo>
                <a:lnTo>
                  <a:pt x="79" y="4"/>
                </a:lnTo>
                <a:cubicBezTo>
                  <a:pt x="85" y="3"/>
                  <a:pt x="91" y="1"/>
                  <a:pt x="96" y="0"/>
                </a:cubicBezTo>
                <a:lnTo>
                  <a:pt x="96" y="0"/>
                </a:lnTo>
                <a:cubicBezTo>
                  <a:pt x="97" y="6"/>
                  <a:pt x="97" y="10"/>
                  <a:pt x="97" y="11"/>
                </a:cubicBezTo>
              </a:path>
            </a:pathLst>
          </a:custGeom>
          <a:solidFill>
            <a:srgbClr val="F96786">
              <a:alpha val="10000"/>
            </a:srgbClr>
          </a:solidFill>
          <a:ln>
            <a:noFill/>
          </a:ln>
          <a:effectLst/>
        </p:spPr>
        <p:txBody>
          <a:bodyPr wrap="none" anchor="ctr"/>
          <a:lstStyle/>
          <a:p>
            <a:endParaRPr lang="en-US" dirty="0">
              <a:latin typeface="Lato" panose="020F0502020204030203" pitchFamily="34" charset="0"/>
            </a:endParaRPr>
          </a:p>
        </p:txBody>
      </p:sp>
      <p:sp>
        <p:nvSpPr>
          <p:cNvPr id="148" name="Freeform 432">
            <a:extLst>
              <a:ext uri="{FF2B5EF4-FFF2-40B4-BE49-F238E27FC236}">
                <a16:creationId xmlns:a16="http://schemas.microsoft.com/office/drawing/2014/main" id="{D30E8489-EC00-484B-AA65-3DD89DA399DE}"/>
              </a:ext>
            </a:extLst>
          </p:cNvPr>
          <p:cNvSpPr>
            <a:spLocks noChangeArrowheads="1"/>
          </p:cNvSpPr>
          <p:nvPr/>
        </p:nvSpPr>
        <p:spPr bwMode="auto">
          <a:xfrm>
            <a:off x="5826840" y="5604247"/>
            <a:ext cx="60424" cy="87889"/>
          </a:xfrm>
          <a:custGeom>
            <a:avLst/>
            <a:gdLst>
              <a:gd name="T0" fmla="*/ 95 w 96"/>
              <a:gd name="T1" fmla="*/ 11 h 141"/>
              <a:gd name="T2" fmla="*/ 93 w 96"/>
              <a:gd name="T3" fmla="*/ 16 h 141"/>
              <a:gd name="T4" fmla="*/ 93 w 96"/>
              <a:gd name="T5" fmla="*/ 16 h 141"/>
              <a:gd name="T6" fmla="*/ 13 w 96"/>
              <a:gd name="T7" fmla="*/ 140 h 141"/>
              <a:gd name="T8" fmla="*/ 13 w 96"/>
              <a:gd name="T9" fmla="*/ 140 h 141"/>
              <a:gd name="T10" fmla="*/ 0 w 96"/>
              <a:gd name="T11" fmla="*/ 124 h 141"/>
              <a:gd name="T12" fmla="*/ 0 w 96"/>
              <a:gd name="T13" fmla="*/ 124 h 141"/>
              <a:gd name="T14" fmla="*/ 0 w 96"/>
              <a:gd name="T15" fmla="*/ 124 h 141"/>
              <a:gd name="T16" fmla="*/ 75 w 96"/>
              <a:gd name="T17" fmla="*/ 8 h 141"/>
              <a:gd name="T18" fmla="*/ 75 w 96"/>
              <a:gd name="T19" fmla="*/ 8 h 141"/>
              <a:gd name="T20" fmla="*/ 74 w 96"/>
              <a:gd name="T21" fmla="*/ 7 h 141"/>
              <a:gd name="T22" fmla="*/ 74 w 96"/>
              <a:gd name="T23" fmla="*/ 7 h 141"/>
              <a:gd name="T24" fmla="*/ 93 w 96"/>
              <a:gd name="T25" fmla="*/ 0 h 141"/>
              <a:gd name="T26" fmla="*/ 93 w 96"/>
              <a:gd name="T27" fmla="*/ 0 h 141"/>
              <a:gd name="T28" fmla="*/ 95 w 96"/>
              <a:gd name="T29" fmla="*/ 5 h 141"/>
              <a:gd name="T30" fmla="*/ 95 w 96"/>
              <a:gd name="T31"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41">
                <a:moveTo>
                  <a:pt x="95" y="11"/>
                </a:moveTo>
                <a:lnTo>
                  <a:pt x="93" y="16"/>
                </a:lnTo>
                <a:lnTo>
                  <a:pt x="93" y="16"/>
                </a:lnTo>
                <a:cubicBezTo>
                  <a:pt x="64" y="82"/>
                  <a:pt x="30" y="123"/>
                  <a:pt x="13" y="140"/>
                </a:cubicBezTo>
                <a:lnTo>
                  <a:pt x="13" y="140"/>
                </a:lnTo>
                <a:cubicBezTo>
                  <a:pt x="5" y="132"/>
                  <a:pt x="0" y="124"/>
                  <a:pt x="0" y="124"/>
                </a:cubicBezTo>
                <a:lnTo>
                  <a:pt x="0" y="124"/>
                </a:lnTo>
                <a:lnTo>
                  <a:pt x="0" y="124"/>
                </a:lnTo>
                <a:cubicBezTo>
                  <a:pt x="16" y="107"/>
                  <a:pt x="48" y="69"/>
                  <a:pt x="75" y="8"/>
                </a:cubicBezTo>
                <a:lnTo>
                  <a:pt x="75" y="8"/>
                </a:lnTo>
                <a:cubicBezTo>
                  <a:pt x="75" y="8"/>
                  <a:pt x="75" y="8"/>
                  <a:pt x="74" y="7"/>
                </a:cubicBezTo>
                <a:lnTo>
                  <a:pt x="74" y="7"/>
                </a:lnTo>
                <a:cubicBezTo>
                  <a:pt x="81" y="4"/>
                  <a:pt x="87" y="2"/>
                  <a:pt x="93" y="0"/>
                </a:cubicBezTo>
                <a:lnTo>
                  <a:pt x="93" y="0"/>
                </a:lnTo>
                <a:cubicBezTo>
                  <a:pt x="94" y="2"/>
                  <a:pt x="94" y="4"/>
                  <a:pt x="95" y="5"/>
                </a:cubicBezTo>
                <a:lnTo>
                  <a:pt x="95" y="11"/>
                </a:lnTo>
              </a:path>
            </a:pathLst>
          </a:custGeom>
          <a:solidFill>
            <a:srgbClr val="F96786">
              <a:alpha val="10000"/>
            </a:srgbClr>
          </a:solidFill>
          <a:ln>
            <a:noFill/>
          </a:ln>
          <a:effectLst/>
        </p:spPr>
        <p:txBody>
          <a:bodyPr wrap="none" anchor="ctr"/>
          <a:lstStyle/>
          <a:p>
            <a:endParaRPr lang="en-US" dirty="0">
              <a:latin typeface="Lato" panose="020F0502020204030203" pitchFamily="34" charset="0"/>
            </a:endParaRPr>
          </a:p>
        </p:txBody>
      </p:sp>
      <p:sp>
        <p:nvSpPr>
          <p:cNvPr id="149" name="Freeform 433">
            <a:extLst>
              <a:ext uri="{FF2B5EF4-FFF2-40B4-BE49-F238E27FC236}">
                <a16:creationId xmlns:a16="http://schemas.microsoft.com/office/drawing/2014/main" id="{CA92112E-4EDF-2344-B407-10899BA88F09}"/>
              </a:ext>
            </a:extLst>
          </p:cNvPr>
          <p:cNvSpPr>
            <a:spLocks noChangeArrowheads="1"/>
          </p:cNvSpPr>
          <p:nvPr/>
        </p:nvSpPr>
        <p:spPr bwMode="auto">
          <a:xfrm>
            <a:off x="5689514" y="5527344"/>
            <a:ext cx="85143" cy="109861"/>
          </a:xfrm>
          <a:custGeom>
            <a:avLst/>
            <a:gdLst>
              <a:gd name="T0" fmla="*/ 83 w 138"/>
              <a:gd name="T1" fmla="*/ 0 h 178"/>
              <a:gd name="T2" fmla="*/ 83 w 138"/>
              <a:gd name="T3" fmla="*/ 0 h 178"/>
              <a:gd name="T4" fmla="*/ 64 w 138"/>
              <a:gd name="T5" fmla="*/ 4 h 178"/>
              <a:gd name="T6" fmla="*/ 64 w 138"/>
              <a:gd name="T7" fmla="*/ 4 h 178"/>
              <a:gd name="T8" fmla="*/ 11 w 138"/>
              <a:gd name="T9" fmla="*/ 116 h 178"/>
              <a:gd name="T10" fmla="*/ 11 w 138"/>
              <a:gd name="T11" fmla="*/ 116 h 178"/>
              <a:gd name="T12" fmla="*/ 75 w 138"/>
              <a:gd name="T13" fmla="*/ 142 h 178"/>
              <a:gd name="T14" fmla="*/ 134 w 138"/>
              <a:gd name="T15" fmla="*/ 37 h 178"/>
              <a:gd name="T16" fmla="*/ 134 w 138"/>
              <a:gd name="T17" fmla="*/ 37 h 178"/>
              <a:gd name="T18" fmla="*/ 83 w 138"/>
              <a:gd name="T1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78">
                <a:moveTo>
                  <a:pt x="83" y="0"/>
                </a:moveTo>
                <a:lnTo>
                  <a:pt x="83" y="0"/>
                </a:lnTo>
                <a:cubicBezTo>
                  <a:pt x="70" y="0"/>
                  <a:pt x="64" y="4"/>
                  <a:pt x="64" y="4"/>
                </a:cubicBezTo>
                <a:lnTo>
                  <a:pt x="64" y="4"/>
                </a:lnTo>
                <a:cubicBezTo>
                  <a:pt x="52" y="20"/>
                  <a:pt x="21" y="66"/>
                  <a:pt x="11" y="116"/>
                </a:cubicBezTo>
                <a:lnTo>
                  <a:pt x="11" y="116"/>
                </a:lnTo>
                <a:cubicBezTo>
                  <a:pt x="0" y="177"/>
                  <a:pt x="62" y="167"/>
                  <a:pt x="75" y="142"/>
                </a:cubicBezTo>
                <a:lnTo>
                  <a:pt x="134" y="37"/>
                </a:lnTo>
                <a:lnTo>
                  <a:pt x="134" y="37"/>
                </a:lnTo>
                <a:cubicBezTo>
                  <a:pt x="134" y="37"/>
                  <a:pt x="137" y="2"/>
                  <a:pt x="83" y="0"/>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0" name="Freeform 434">
            <a:extLst>
              <a:ext uri="{FF2B5EF4-FFF2-40B4-BE49-F238E27FC236}">
                <a16:creationId xmlns:a16="http://schemas.microsoft.com/office/drawing/2014/main" id="{FCEE2115-2D5B-9B4A-A39D-1CEB47F566BF}"/>
              </a:ext>
            </a:extLst>
          </p:cNvPr>
          <p:cNvSpPr>
            <a:spLocks noChangeArrowheads="1"/>
          </p:cNvSpPr>
          <p:nvPr/>
        </p:nvSpPr>
        <p:spPr bwMode="auto">
          <a:xfrm>
            <a:off x="6985871" y="5090648"/>
            <a:ext cx="727830" cy="612474"/>
          </a:xfrm>
          <a:custGeom>
            <a:avLst/>
            <a:gdLst>
              <a:gd name="T0" fmla="*/ 386 w 1167"/>
              <a:gd name="T1" fmla="*/ 143 h 983"/>
              <a:gd name="T2" fmla="*/ 386 w 1167"/>
              <a:gd name="T3" fmla="*/ 143 h 983"/>
              <a:gd name="T4" fmla="*/ 794 w 1167"/>
              <a:gd name="T5" fmla="*/ 273 h 983"/>
              <a:gd name="T6" fmla="*/ 794 w 1167"/>
              <a:gd name="T7" fmla="*/ 273 h 983"/>
              <a:gd name="T8" fmla="*/ 913 w 1167"/>
              <a:gd name="T9" fmla="*/ 315 h 983"/>
              <a:gd name="T10" fmla="*/ 913 w 1167"/>
              <a:gd name="T11" fmla="*/ 315 h 983"/>
              <a:gd name="T12" fmla="*/ 950 w 1167"/>
              <a:gd name="T13" fmla="*/ 451 h 983"/>
              <a:gd name="T14" fmla="*/ 950 w 1167"/>
              <a:gd name="T15" fmla="*/ 451 h 983"/>
              <a:gd name="T16" fmla="*/ 966 w 1167"/>
              <a:gd name="T17" fmla="*/ 582 h 983"/>
              <a:gd name="T18" fmla="*/ 966 w 1167"/>
              <a:gd name="T19" fmla="*/ 582 h 983"/>
              <a:gd name="T20" fmla="*/ 1009 w 1167"/>
              <a:gd name="T21" fmla="*/ 724 h 983"/>
              <a:gd name="T22" fmla="*/ 1009 w 1167"/>
              <a:gd name="T23" fmla="*/ 724 h 983"/>
              <a:gd name="T24" fmla="*/ 1029 w 1167"/>
              <a:gd name="T25" fmla="*/ 866 h 983"/>
              <a:gd name="T26" fmla="*/ 1029 w 1167"/>
              <a:gd name="T27" fmla="*/ 866 h 983"/>
              <a:gd name="T28" fmla="*/ 1074 w 1167"/>
              <a:gd name="T29" fmla="*/ 716 h 983"/>
              <a:gd name="T30" fmla="*/ 1074 w 1167"/>
              <a:gd name="T31" fmla="*/ 716 h 983"/>
              <a:gd name="T32" fmla="*/ 1088 w 1167"/>
              <a:gd name="T33" fmla="*/ 583 h 983"/>
              <a:gd name="T34" fmla="*/ 1088 w 1167"/>
              <a:gd name="T35" fmla="*/ 583 h 983"/>
              <a:gd name="T36" fmla="*/ 1136 w 1167"/>
              <a:gd name="T37" fmla="*/ 470 h 983"/>
              <a:gd name="T38" fmla="*/ 1136 w 1167"/>
              <a:gd name="T39" fmla="*/ 470 h 983"/>
              <a:gd name="T40" fmla="*/ 1095 w 1167"/>
              <a:gd name="T41" fmla="*/ 365 h 983"/>
              <a:gd name="T42" fmla="*/ 1095 w 1167"/>
              <a:gd name="T43" fmla="*/ 365 h 983"/>
              <a:gd name="T44" fmla="*/ 1085 w 1167"/>
              <a:gd name="T45" fmla="*/ 216 h 983"/>
              <a:gd name="T46" fmla="*/ 1085 w 1167"/>
              <a:gd name="T47" fmla="*/ 216 h 983"/>
              <a:gd name="T48" fmla="*/ 815 w 1167"/>
              <a:gd name="T49" fmla="*/ 93 h 983"/>
              <a:gd name="T50" fmla="*/ 815 w 1167"/>
              <a:gd name="T51" fmla="*/ 93 h 983"/>
              <a:gd name="T52" fmla="*/ 265 w 1167"/>
              <a:gd name="T53" fmla="*/ 169 h 983"/>
              <a:gd name="T54" fmla="*/ 265 w 1167"/>
              <a:gd name="T55" fmla="*/ 169 h 983"/>
              <a:gd name="T56" fmla="*/ 60 w 1167"/>
              <a:gd name="T57" fmla="*/ 389 h 983"/>
              <a:gd name="T58" fmla="*/ 60 w 1167"/>
              <a:gd name="T59" fmla="*/ 389 h 983"/>
              <a:gd name="T60" fmla="*/ 68 w 1167"/>
              <a:gd name="T61" fmla="*/ 556 h 983"/>
              <a:gd name="T62" fmla="*/ 68 w 1167"/>
              <a:gd name="T63" fmla="*/ 556 h 983"/>
              <a:gd name="T64" fmla="*/ 47 w 1167"/>
              <a:gd name="T65" fmla="*/ 703 h 983"/>
              <a:gd name="T66" fmla="*/ 47 w 1167"/>
              <a:gd name="T67" fmla="*/ 703 h 983"/>
              <a:gd name="T68" fmla="*/ 184 w 1167"/>
              <a:gd name="T69" fmla="*/ 845 h 983"/>
              <a:gd name="T70" fmla="*/ 184 w 1167"/>
              <a:gd name="T71" fmla="*/ 845 h 983"/>
              <a:gd name="T72" fmla="*/ 284 w 1167"/>
              <a:gd name="T73" fmla="*/ 982 h 983"/>
              <a:gd name="T74" fmla="*/ 284 w 1167"/>
              <a:gd name="T75" fmla="*/ 982 h 983"/>
              <a:gd name="T76" fmla="*/ 281 w 1167"/>
              <a:gd name="T77" fmla="*/ 851 h 983"/>
              <a:gd name="T78" fmla="*/ 281 w 1167"/>
              <a:gd name="T79" fmla="*/ 851 h 983"/>
              <a:gd name="T80" fmla="*/ 234 w 1167"/>
              <a:gd name="T81" fmla="*/ 703 h 983"/>
              <a:gd name="T82" fmla="*/ 234 w 1167"/>
              <a:gd name="T83" fmla="*/ 703 h 983"/>
              <a:gd name="T84" fmla="*/ 224 w 1167"/>
              <a:gd name="T85" fmla="*/ 543 h 983"/>
              <a:gd name="T86" fmla="*/ 224 w 1167"/>
              <a:gd name="T87" fmla="*/ 543 h 983"/>
              <a:gd name="T88" fmla="*/ 260 w 1167"/>
              <a:gd name="T89" fmla="*/ 378 h 983"/>
              <a:gd name="T90" fmla="*/ 260 w 1167"/>
              <a:gd name="T91" fmla="*/ 378 h 983"/>
              <a:gd name="T92" fmla="*/ 386 w 1167"/>
              <a:gd name="T93" fmla="*/ 143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7" h="983">
                <a:moveTo>
                  <a:pt x="386" y="143"/>
                </a:moveTo>
                <a:lnTo>
                  <a:pt x="386" y="143"/>
                </a:lnTo>
                <a:cubicBezTo>
                  <a:pt x="386" y="143"/>
                  <a:pt x="538" y="299"/>
                  <a:pt x="794" y="273"/>
                </a:cubicBezTo>
                <a:lnTo>
                  <a:pt x="794" y="273"/>
                </a:lnTo>
                <a:cubicBezTo>
                  <a:pt x="794" y="273"/>
                  <a:pt x="924" y="245"/>
                  <a:pt x="913" y="315"/>
                </a:cubicBezTo>
                <a:lnTo>
                  <a:pt x="913" y="315"/>
                </a:lnTo>
                <a:cubicBezTo>
                  <a:pt x="902" y="385"/>
                  <a:pt x="896" y="419"/>
                  <a:pt x="950" y="451"/>
                </a:cubicBezTo>
                <a:lnTo>
                  <a:pt x="950" y="451"/>
                </a:lnTo>
                <a:cubicBezTo>
                  <a:pt x="1005" y="482"/>
                  <a:pt x="910" y="527"/>
                  <a:pt x="966" y="582"/>
                </a:cubicBezTo>
                <a:lnTo>
                  <a:pt x="966" y="582"/>
                </a:lnTo>
                <a:cubicBezTo>
                  <a:pt x="1021" y="637"/>
                  <a:pt x="1026" y="682"/>
                  <a:pt x="1009" y="724"/>
                </a:cubicBezTo>
                <a:lnTo>
                  <a:pt x="1009" y="724"/>
                </a:lnTo>
                <a:cubicBezTo>
                  <a:pt x="991" y="766"/>
                  <a:pt x="987" y="832"/>
                  <a:pt x="1029" y="866"/>
                </a:cubicBezTo>
                <a:lnTo>
                  <a:pt x="1029" y="866"/>
                </a:lnTo>
                <a:cubicBezTo>
                  <a:pt x="1029" y="866"/>
                  <a:pt x="998" y="802"/>
                  <a:pt x="1074" y="716"/>
                </a:cubicBezTo>
                <a:lnTo>
                  <a:pt x="1074" y="716"/>
                </a:lnTo>
                <a:cubicBezTo>
                  <a:pt x="1152" y="630"/>
                  <a:pt x="1113" y="617"/>
                  <a:pt x="1088" y="583"/>
                </a:cubicBezTo>
                <a:lnTo>
                  <a:pt x="1088" y="583"/>
                </a:lnTo>
                <a:cubicBezTo>
                  <a:pt x="1062" y="548"/>
                  <a:pt x="1117" y="485"/>
                  <a:pt x="1136" y="470"/>
                </a:cubicBezTo>
                <a:lnTo>
                  <a:pt x="1136" y="470"/>
                </a:lnTo>
                <a:cubicBezTo>
                  <a:pt x="1156" y="454"/>
                  <a:pt x="1166" y="398"/>
                  <a:pt x="1095" y="365"/>
                </a:cubicBezTo>
                <a:lnTo>
                  <a:pt x="1095" y="365"/>
                </a:lnTo>
                <a:cubicBezTo>
                  <a:pt x="1024" y="333"/>
                  <a:pt x="1124" y="276"/>
                  <a:pt x="1085" y="216"/>
                </a:cubicBezTo>
                <a:lnTo>
                  <a:pt x="1085" y="216"/>
                </a:lnTo>
                <a:cubicBezTo>
                  <a:pt x="1048" y="156"/>
                  <a:pt x="864" y="129"/>
                  <a:pt x="815" y="93"/>
                </a:cubicBezTo>
                <a:lnTo>
                  <a:pt x="815" y="93"/>
                </a:lnTo>
                <a:cubicBezTo>
                  <a:pt x="765" y="58"/>
                  <a:pt x="492" y="0"/>
                  <a:pt x="265" y="169"/>
                </a:cubicBezTo>
                <a:lnTo>
                  <a:pt x="265" y="169"/>
                </a:lnTo>
                <a:cubicBezTo>
                  <a:pt x="265" y="169"/>
                  <a:pt x="120" y="331"/>
                  <a:pt x="60" y="389"/>
                </a:cubicBezTo>
                <a:lnTo>
                  <a:pt x="60" y="389"/>
                </a:lnTo>
                <a:cubicBezTo>
                  <a:pt x="0" y="447"/>
                  <a:pt x="12" y="530"/>
                  <a:pt x="68" y="556"/>
                </a:cubicBezTo>
                <a:lnTo>
                  <a:pt x="68" y="556"/>
                </a:lnTo>
                <a:cubicBezTo>
                  <a:pt x="124" y="580"/>
                  <a:pt x="26" y="649"/>
                  <a:pt x="47" y="703"/>
                </a:cubicBezTo>
                <a:lnTo>
                  <a:pt x="47" y="703"/>
                </a:lnTo>
                <a:cubicBezTo>
                  <a:pt x="68" y="757"/>
                  <a:pt x="190" y="745"/>
                  <a:pt x="184" y="845"/>
                </a:cubicBezTo>
                <a:lnTo>
                  <a:pt x="184" y="845"/>
                </a:lnTo>
                <a:cubicBezTo>
                  <a:pt x="178" y="944"/>
                  <a:pt x="272" y="895"/>
                  <a:pt x="284" y="982"/>
                </a:cubicBezTo>
                <a:lnTo>
                  <a:pt x="284" y="982"/>
                </a:lnTo>
                <a:cubicBezTo>
                  <a:pt x="284" y="982"/>
                  <a:pt x="266" y="885"/>
                  <a:pt x="281" y="851"/>
                </a:cubicBezTo>
                <a:lnTo>
                  <a:pt x="281" y="851"/>
                </a:lnTo>
                <a:cubicBezTo>
                  <a:pt x="297" y="818"/>
                  <a:pt x="301" y="758"/>
                  <a:pt x="234" y="703"/>
                </a:cubicBezTo>
                <a:lnTo>
                  <a:pt x="234" y="703"/>
                </a:lnTo>
                <a:cubicBezTo>
                  <a:pt x="167" y="649"/>
                  <a:pt x="237" y="630"/>
                  <a:pt x="224" y="543"/>
                </a:cubicBezTo>
                <a:lnTo>
                  <a:pt x="224" y="543"/>
                </a:lnTo>
                <a:cubicBezTo>
                  <a:pt x="210" y="457"/>
                  <a:pt x="171" y="421"/>
                  <a:pt x="260" y="378"/>
                </a:cubicBezTo>
                <a:lnTo>
                  <a:pt x="260" y="378"/>
                </a:lnTo>
                <a:cubicBezTo>
                  <a:pt x="349" y="335"/>
                  <a:pt x="386" y="143"/>
                  <a:pt x="386" y="143"/>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1" name="Freeform 435">
            <a:extLst>
              <a:ext uri="{FF2B5EF4-FFF2-40B4-BE49-F238E27FC236}">
                <a16:creationId xmlns:a16="http://schemas.microsoft.com/office/drawing/2014/main" id="{ABAE4DE1-829A-7B46-B236-051A9BD3C96E}"/>
              </a:ext>
            </a:extLst>
          </p:cNvPr>
          <p:cNvSpPr>
            <a:spLocks noChangeArrowheads="1"/>
          </p:cNvSpPr>
          <p:nvPr/>
        </p:nvSpPr>
        <p:spPr bwMode="auto">
          <a:xfrm>
            <a:off x="7139677" y="5351567"/>
            <a:ext cx="65917" cy="87889"/>
          </a:xfrm>
          <a:custGeom>
            <a:avLst/>
            <a:gdLst>
              <a:gd name="T0" fmla="*/ 46 w 105"/>
              <a:gd name="T1" fmla="*/ 0 h 139"/>
              <a:gd name="T2" fmla="*/ 46 w 105"/>
              <a:gd name="T3" fmla="*/ 0 h 139"/>
              <a:gd name="T4" fmla="*/ 52 w 105"/>
              <a:gd name="T5" fmla="*/ 125 h 139"/>
              <a:gd name="T6" fmla="*/ 52 w 105"/>
              <a:gd name="T7" fmla="*/ 125 h 139"/>
              <a:gd name="T8" fmla="*/ 46 w 105"/>
              <a:gd name="T9" fmla="*/ 0 h 139"/>
            </a:gdLst>
            <a:ahLst/>
            <a:cxnLst>
              <a:cxn ang="0">
                <a:pos x="T0" y="T1"/>
              </a:cxn>
              <a:cxn ang="0">
                <a:pos x="T2" y="T3"/>
              </a:cxn>
              <a:cxn ang="0">
                <a:pos x="T4" y="T5"/>
              </a:cxn>
              <a:cxn ang="0">
                <a:pos x="T6" y="T7"/>
              </a:cxn>
              <a:cxn ang="0">
                <a:pos x="T8" y="T9"/>
              </a:cxn>
            </a:cxnLst>
            <a:rect l="0" t="0" r="r" b="b"/>
            <a:pathLst>
              <a:path w="105" h="139">
                <a:moveTo>
                  <a:pt x="46" y="0"/>
                </a:moveTo>
                <a:lnTo>
                  <a:pt x="46" y="0"/>
                </a:lnTo>
                <a:cubicBezTo>
                  <a:pt x="46" y="0"/>
                  <a:pt x="104" y="112"/>
                  <a:pt x="52" y="125"/>
                </a:cubicBezTo>
                <a:lnTo>
                  <a:pt x="52" y="125"/>
                </a:lnTo>
                <a:cubicBezTo>
                  <a:pt x="0" y="138"/>
                  <a:pt x="46" y="0"/>
                  <a:pt x="46" y="0"/>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2" name="Freeform 436">
            <a:extLst>
              <a:ext uri="{FF2B5EF4-FFF2-40B4-BE49-F238E27FC236}">
                <a16:creationId xmlns:a16="http://schemas.microsoft.com/office/drawing/2014/main" id="{D6DADECF-AC7A-8145-804F-743C1516A879}"/>
              </a:ext>
            </a:extLst>
          </p:cNvPr>
          <p:cNvSpPr>
            <a:spLocks noChangeArrowheads="1"/>
          </p:cNvSpPr>
          <p:nvPr/>
        </p:nvSpPr>
        <p:spPr bwMode="auto">
          <a:xfrm>
            <a:off x="7180875" y="5219735"/>
            <a:ext cx="54931" cy="118102"/>
          </a:xfrm>
          <a:custGeom>
            <a:avLst/>
            <a:gdLst>
              <a:gd name="T0" fmla="*/ 24 w 88"/>
              <a:gd name="T1" fmla="*/ 0 h 189"/>
              <a:gd name="T2" fmla="*/ 24 w 88"/>
              <a:gd name="T3" fmla="*/ 0 h 189"/>
              <a:gd name="T4" fmla="*/ 64 w 88"/>
              <a:gd name="T5" fmla="*/ 85 h 189"/>
              <a:gd name="T6" fmla="*/ 64 w 88"/>
              <a:gd name="T7" fmla="*/ 85 h 189"/>
              <a:gd name="T8" fmla="*/ 35 w 88"/>
              <a:gd name="T9" fmla="*/ 177 h 189"/>
              <a:gd name="T10" fmla="*/ 35 w 88"/>
              <a:gd name="T11" fmla="*/ 177 h 189"/>
              <a:gd name="T12" fmla="*/ 24 w 88"/>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88" h="189">
                <a:moveTo>
                  <a:pt x="24" y="0"/>
                </a:moveTo>
                <a:lnTo>
                  <a:pt x="24" y="0"/>
                </a:lnTo>
                <a:cubicBezTo>
                  <a:pt x="24" y="0"/>
                  <a:pt x="42" y="54"/>
                  <a:pt x="64" y="85"/>
                </a:cubicBezTo>
                <a:lnTo>
                  <a:pt x="64" y="85"/>
                </a:lnTo>
                <a:cubicBezTo>
                  <a:pt x="87" y="117"/>
                  <a:pt x="70" y="188"/>
                  <a:pt x="35" y="177"/>
                </a:cubicBezTo>
                <a:lnTo>
                  <a:pt x="35" y="177"/>
                </a:lnTo>
                <a:cubicBezTo>
                  <a:pt x="0" y="167"/>
                  <a:pt x="5" y="73"/>
                  <a:pt x="24" y="0"/>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3" name="Freeform 437">
            <a:extLst>
              <a:ext uri="{FF2B5EF4-FFF2-40B4-BE49-F238E27FC236}">
                <a16:creationId xmlns:a16="http://schemas.microsoft.com/office/drawing/2014/main" id="{77BDECBA-51AE-2443-B65B-21E43C5B078F}"/>
              </a:ext>
            </a:extLst>
          </p:cNvPr>
          <p:cNvSpPr>
            <a:spLocks noChangeArrowheads="1"/>
          </p:cNvSpPr>
          <p:nvPr/>
        </p:nvSpPr>
        <p:spPr bwMode="auto">
          <a:xfrm>
            <a:off x="7249538" y="5186775"/>
            <a:ext cx="43945" cy="98875"/>
          </a:xfrm>
          <a:custGeom>
            <a:avLst/>
            <a:gdLst>
              <a:gd name="T0" fmla="*/ 19 w 69"/>
              <a:gd name="T1" fmla="*/ 0 h 158"/>
              <a:gd name="T2" fmla="*/ 19 w 69"/>
              <a:gd name="T3" fmla="*/ 0 h 158"/>
              <a:gd name="T4" fmla="*/ 3 w 69"/>
              <a:gd name="T5" fmla="*/ 93 h 158"/>
              <a:gd name="T6" fmla="*/ 3 w 69"/>
              <a:gd name="T7" fmla="*/ 93 h 158"/>
              <a:gd name="T8" fmla="*/ 37 w 69"/>
              <a:gd name="T9" fmla="*/ 155 h 158"/>
              <a:gd name="T10" fmla="*/ 37 w 69"/>
              <a:gd name="T11" fmla="*/ 155 h 158"/>
              <a:gd name="T12" fmla="*/ 19 w 6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69" h="158">
                <a:moveTo>
                  <a:pt x="19" y="0"/>
                </a:moveTo>
                <a:lnTo>
                  <a:pt x="19" y="0"/>
                </a:lnTo>
                <a:cubicBezTo>
                  <a:pt x="19" y="0"/>
                  <a:pt x="6" y="74"/>
                  <a:pt x="3" y="93"/>
                </a:cubicBezTo>
                <a:lnTo>
                  <a:pt x="3" y="93"/>
                </a:lnTo>
                <a:cubicBezTo>
                  <a:pt x="0" y="112"/>
                  <a:pt x="8" y="154"/>
                  <a:pt x="37" y="155"/>
                </a:cubicBezTo>
                <a:lnTo>
                  <a:pt x="37" y="155"/>
                </a:lnTo>
                <a:cubicBezTo>
                  <a:pt x="66" y="157"/>
                  <a:pt x="68" y="93"/>
                  <a:pt x="19" y="0"/>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4" name="Freeform 438">
            <a:extLst>
              <a:ext uri="{FF2B5EF4-FFF2-40B4-BE49-F238E27FC236}">
                <a16:creationId xmlns:a16="http://schemas.microsoft.com/office/drawing/2014/main" id="{56CA187A-2F7E-3649-A1F3-8EA053E1B0CD}"/>
              </a:ext>
            </a:extLst>
          </p:cNvPr>
          <p:cNvSpPr>
            <a:spLocks noChangeArrowheads="1"/>
          </p:cNvSpPr>
          <p:nvPr/>
        </p:nvSpPr>
        <p:spPr bwMode="auto">
          <a:xfrm>
            <a:off x="7117705" y="5060437"/>
            <a:ext cx="450430" cy="216976"/>
          </a:xfrm>
          <a:custGeom>
            <a:avLst/>
            <a:gdLst>
              <a:gd name="T0" fmla="*/ 720 w 721"/>
              <a:gd name="T1" fmla="*/ 270 h 350"/>
              <a:gd name="T2" fmla="*/ 720 w 721"/>
              <a:gd name="T3" fmla="*/ 270 h 350"/>
              <a:gd name="T4" fmla="*/ 170 w 721"/>
              <a:gd name="T5" fmla="*/ 173 h 350"/>
              <a:gd name="T6" fmla="*/ 170 w 721"/>
              <a:gd name="T7" fmla="*/ 173 h 350"/>
              <a:gd name="T8" fmla="*/ 0 w 721"/>
              <a:gd name="T9" fmla="*/ 349 h 350"/>
              <a:gd name="T10" fmla="*/ 0 w 721"/>
              <a:gd name="T11" fmla="*/ 349 h 350"/>
              <a:gd name="T12" fmla="*/ 371 w 721"/>
              <a:gd name="T13" fmla="*/ 0 h 350"/>
              <a:gd name="T14" fmla="*/ 371 w 721"/>
              <a:gd name="T15" fmla="*/ 0 h 350"/>
              <a:gd name="T16" fmla="*/ 720 w 721"/>
              <a:gd name="T17" fmla="*/ 27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 h="350">
                <a:moveTo>
                  <a:pt x="720" y="270"/>
                </a:moveTo>
                <a:lnTo>
                  <a:pt x="720" y="270"/>
                </a:lnTo>
                <a:cubicBezTo>
                  <a:pt x="524" y="304"/>
                  <a:pt x="170" y="173"/>
                  <a:pt x="170" y="173"/>
                </a:cubicBezTo>
                <a:lnTo>
                  <a:pt x="170" y="173"/>
                </a:lnTo>
                <a:cubicBezTo>
                  <a:pt x="95" y="255"/>
                  <a:pt x="30" y="319"/>
                  <a:pt x="0" y="349"/>
                </a:cubicBezTo>
                <a:lnTo>
                  <a:pt x="0" y="349"/>
                </a:lnTo>
                <a:cubicBezTo>
                  <a:pt x="43" y="148"/>
                  <a:pt x="193" y="0"/>
                  <a:pt x="371" y="0"/>
                </a:cubicBezTo>
                <a:lnTo>
                  <a:pt x="371" y="0"/>
                </a:lnTo>
                <a:cubicBezTo>
                  <a:pt x="526" y="0"/>
                  <a:pt x="658" y="110"/>
                  <a:pt x="720" y="27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5" name="Freeform 439">
            <a:extLst>
              <a:ext uri="{FF2B5EF4-FFF2-40B4-BE49-F238E27FC236}">
                <a16:creationId xmlns:a16="http://schemas.microsoft.com/office/drawing/2014/main" id="{5258120C-1BE4-C644-83AE-C7AF2E3BA5EA}"/>
              </a:ext>
            </a:extLst>
          </p:cNvPr>
          <p:cNvSpPr>
            <a:spLocks noChangeArrowheads="1"/>
          </p:cNvSpPr>
          <p:nvPr/>
        </p:nvSpPr>
        <p:spPr bwMode="auto">
          <a:xfrm>
            <a:off x="7282498" y="5615235"/>
            <a:ext cx="192257" cy="392754"/>
          </a:xfrm>
          <a:custGeom>
            <a:avLst/>
            <a:gdLst>
              <a:gd name="T0" fmla="*/ 279 w 310"/>
              <a:gd name="T1" fmla="*/ 104 h 631"/>
              <a:gd name="T2" fmla="*/ 279 w 310"/>
              <a:gd name="T3" fmla="*/ 104 h 631"/>
              <a:gd name="T4" fmla="*/ 261 w 310"/>
              <a:gd name="T5" fmla="*/ 0 h 631"/>
              <a:gd name="T6" fmla="*/ 261 w 310"/>
              <a:gd name="T7" fmla="*/ 0 h 631"/>
              <a:gd name="T8" fmla="*/ 103 w 310"/>
              <a:gd name="T9" fmla="*/ 41 h 631"/>
              <a:gd name="T10" fmla="*/ 103 w 310"/>
              <a:gd name="T11" fmla="*/ 41 h 631"/>
              <a:gd name="T12" fmla="*/ 34 w 310"/>
              <a:gd name="T13" fmla="*/ 33 h 631"/>
              <a:gd name="T14" fmla="*/ 34 w 310"/>
              <a:gd name="T15" fmla="*/ 33 h 631"/>
              <a:gd name="T16" fmla="*/ 19 w 310"/>
              <a:gd name="T17" fmla="*/ 134 h 631"/>
              <a:gd name="T18" fmla="*/ 19 w 310"/>
              <a:gd name="T19" fmla="*/ 134 h 631"/>
              <a:gd name="T20" fmla="*/ 0 w 310"/>
              <a:gd name="T21" fmla="*/ 186 h 631"/>
              <a:gd name="T22" fmla="*/ 0 w 310"/>
              <a:gd name="T23" fmla="*/ 186 h 631"/>
              <a:gd name="T24" fmla="*/ 143 w 310"/>
              <a:gd name="T25" fmla="*/ 620 h 631"/>
              <a:gd name="T26" fmla="*/ 143 w 310"/>
              <a:gd name="T27" fmla="*/ 620 h 631"/>
              <a:gd name="T28" fmla="*/ 309 w 310"/>
              <a:gd name="T29" fmla="*/ 149 h 631"/>
              <a:gd name="T30" fmla="*/ 309 w 310"/>
              <a:gd name="T31" fmla="*/ 149 h 631"/>
              <a:gd name="T32" fmla="*/ 279 w 310"/>
              <a:gd name="T33" fmla="*/ 10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31">
                <a:moveTo>
                  <a:pt x="279" y="104"/>
                </a:moveTo>
                <a:lnTo>
                  <a:pt x="279" y="104"/>
                </a:lnTo>
                <a:cubicBezTo>
                  <a:pt x="268" y="72"/>
                  <a:pt x="263" y="30"/>
                  <a:pt x="261" y="0"/>
                </a:cubicBezTo>
                <a:lnTo>
                  <a:pt x="261" y="0"/>
                </a:lnTo>
                <a:cubicBezTo>
                  <a:pt x="213" y="26"/>
                  <a:pt x="160" y="41"/>
                  <a:pt x="103" y="41"/>
                </a:cubicBezTo>
                <a:lnTo>
                  <a:pt x="103" y="41"/>
                </a:lnTo>
                <a:cubicBezTo>
                  <a:pt x="80" y="41"/>
                  <a:pt x="56" y="38"/>
                  <a:pt x="34" y="33"/>
                </a:cubicBezTo>
                <a:lnTo>
                  <a:pt x="34" y="33"/>
                </a:lnTo>
                <a:cubicBezTo>
                  <a:pt x="32" y="77"/>
                  <a:pt x="25" y="110"/>
                  <a:pt x="19" y="134"/>
                </a:cubicBezTo>
                <a:lnTo>
                  <a:pt x="19" y="134"/>
                </a:lnTo>
                <a:cubicBezTo>
                  <a:pt x="9" y="169"/>
                  <a:pt x="0" y="186"/>
                  <a:pt x="0" y="186"/>
                </a:cubicBezTo>
                <a:lnTo>
                  <a:pt x="0" y="186"/>
                </a:lnTo>
                <a:cubicBezTo>
                  <a:pt x="0" y="186"/>
                  <a:pt x="1" y="630"/>
                  <a:pt x="143" y="620"/>
                </a:cubicBezTo>
                <a:lnTo>
                  <a:pt x="143" y="620"/>
                </a:lnTo>
                <a:cubicBezTo>
                  <a:pt x="284" y="609"/>
                  <a:pt x="309" y="149"/>
                  <a:pt x="309" y="149"/>
                </a:cubicBezTo>
                <a:lnTo>
                  <a:pt x="309" y="149"/>
                </a:lnTo>
                <a:cubicBezTo>
                  <a:pt x="296" y="143"/>
                  <a:pt x="286" y="126"/>
                  <a:pt x="279" y="10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6" name="Freeform 440">
            <a:extLst>
              <a:ext uri="{FF2B5EF4-FFF2-40B4-BE49-F238E27FC236}">
                <a16:creationId xmlns:a16="http://schemas.microsoft.com/office/drawing/2014/main" id="{6BB86C98-B647-F942-A7AA-A304EBF9F960}"/>
              </a:ext>
            </a:extLst>
          </p:cNvPr>
          <p:cNvSpPr>
            <a:spLocks noChangeArrowheads="1"/>
          </p:cNvSpPr>
          <p:nvPr/>
        </p:nvSpPr>
        <p:spPr bwMode="auto">
          <a:xfrm>
            <a:off x="7296229" y="5615233"/>
            <a:ext cx="162044" cy="90636"/>
          </a:xfrm>
          <a:custGeom>
            <a:avLst/>
            <a:gdLst>
              <a:gd name="T0" fmla="*/ 84 w 261"/>
              <a:gd name="T1" fmla="*/ 41 h 144"/>
              <a:gd name="T2" fmla="*/ 84 w 261"/>
              <a:gd name="T3" fmla="*/ 41 h 144"/>
              <a:gd name="T4" fmla="*/ 15 w 261"/>
              <a:gd name="T5" fmla="*/ 33 h 144"/>
              <a:gd name="T6" fmla="*/ 15 w 261"/>
              <a:gd name="T7" fmla="*/ 33 h 144"/>
              <a:gd name="T8" fmla="*/ 0 w 261"/>
              <a:gd name="T9" fmla="*/ 134 h 144"/>
              <a:gd name="T10" fmla="*/ 0 w 261"/>
              <a:gd name="T11" fmla="*/ 134 h 144"/>
              <a:gd name="T12" fmla="*/ 84 w 261"/>
              <a:gd name="T13" fmla="*/ 143 h 144"/>
              <a:gd name="T14" fmla="*/ 84 w 261"/>
              <a:gd name="T15" fmla="*/ 143 h 144"/>
              <a:gd name="T16" fmla="*/ 260 w 261"/>
              <a:gd name="T17" fmla="*/ 104 h 144"/>
              <a:gd name="T18" fmla="*/ 260 w 261"/>
              <a:gd name="T19" fmla="*/ 104 h 144"/>
              <a:gd name="T20" fmla="*/ 242 w 261"/>
              <a:gd name="T21" fmla="*/ 0 h 144"/>
              <a:gd name="T22" fmla="*/ 242 w 261"/>
              <a:gd name="T23" fmla="*/ 0 h 144"/>
              <a:gd name="T24" fmla="*/ 84 w 261"/>
              <a:gd name="T25"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144">
                <a:moveTo>
                  <a:pt x="84" y="41"/>
                </a:moveTo>
                <a:lnTo>
                  <a:pt x="84" y="41"/>
                </a:lnTo>
                <a:cubicBezTo>
                  <a:pt x="61" y="41"/>
                  <a:pt x="37" y="38"/>
                  <a:pt x="15" y="33"/>
                </a:cubicBezTo>
                <a:lnTo>
                  <a:pt x="15" y="33"/>
                </a:lnTo>
                <a:cubicBezTo>
                  <a:pt x="13" y="77"/>
                  <a:pt x="6" y="110"/>
                  <a:pt x="0" y="134"/>
                </a:cubicBezTo>
                <a:lnTo>
                  <a:pt x="0" y="134"/>
                </a:lnTo>
                <a:cubicBezTo>
                  <a:pt x="27" y="140"/>
                  <a:pt x="56" y="143"/>
                  <a:pt x="84" y="143"/>
                </a:cubicBezTo>
                <a:lnTo>
                  <a:pt x="84" y="143"/>
                </a:lnTo>
                <a:cubicBezTo>
                  <a:pt x="146" y="143"/>
                  <a:pt x="205" y="130"/>
                  <a:pt x="260" y="104"/>
                </a:cubicBezTo>
                <a:lnTo>
                  <a:pt x="260" y="104"/>
                </a:lnTo>
                <a:cubicBezTo>
                  <a:pt x="249" y="72"/>
                  <a:pt x="244" y="30"/>
                  <a:pt x="242" y="0"/>
                </a:cubicBezTo>
                <a:lnTo>
                  <a:pt x="242" y="0"/>
                </a:lnTo>
                <a:cubicBezTo>
                  <a:pt x="194" y="26"/>
                  <a:pt x="141" y="41"/>
                  <a:pt x="84" y="41"/>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157" name="Freeform 441">
            <a:extLst>
              <a:ext uri="{FF2B5EF4-FFF2-40B4-BE49-F238E27FC236}">
                <a16:creationId xmlns:a16="http://schemas.microsoft.com/office/drawing/2014/main" id="{6A48C4AE-8632-3342-A9D4-F5BC47B8FA88}"/>
              </a:ext>
            </a:extLst>
          </p:cNvPr>
          <p:cNvSpPr>
            <a:spLocks noChangeArrowheads="1"/>
          </p:cNvSpPr>
          <p:nvPr/>
        </p:nvSpPr>
        <p:spPr bwMode="auto">
          <a:xfrm>
            <a:off x="5055066" y="528674"/>
            <a:ext cx="2886595" cy="392754"/>
          </a:xfrm>
          <a:custGeom>
            <a:avLst/>
            <a:gdLst>
              <a:gd name="T0" fmla="*/ 4634 w 4635"/>
              <a:gd name="T1" fmla="*/ 630 h 631"/>
              <a:gd name="T2" fmla="*/ 0 w 4635"/>
              <a:gd name="T3" fmla="*/ 630 h 631"/>
              <a:gd name="T4" fmla="*/ 0 w 4635"/>
              <a:gd name="T5" fmla="*/ 0 h 631"/>
              <a:gd name="T6" fmla="*/ 4634 w 4635"/>
              <a:gd name="T7" fmla="*/ 0 h 631"/>
              <a:gd name="T8" fmla="*/ 4634 w 4635"/>
              <a:gd name="T9" fmla="*/ 630 h 631"/>
            </a:gdLst>
            <a:ahLst/>
            <a:cxnLst>
              <a:cxn ang="0">
                <a:pos x="T0" y="T1"/>
              </a:cxn>
              <a:cxn ang="0">
                <a:pos x="T2" y="T3"/>
              </a:cxn>
              <a:cxn ang="0">
                <a:pos x="T4" y="T5"/>
              </a:cxn>
              <a:cxn ang="0">
                <a:pos x="T6" y="T7"/>
              </a:cxn>
              <a:cxn ang="0">
                <a:pos x="T8" y="T9"/>
              </a:cxn>
            </a:cxnLst>
            <a:rect l="0" t="0" r="r" b="b"/>
            <a:pathLst>
              <a:path w="4635" h="631">
                <a:moveTo>
                  <a:pt x="4634" y="630"/>
                </a:moveTo>
                <a:lnTo>
                  <a:pt x="0" y="630"/>
                </a:lnTo>
                <a:lnTo>
                  <a:pt x="0" y="0"/>
                </a:lnTo>
                <a:lnTo>
                  <a:pt x="4634" y="0"/>
                </a:lnTo>
                <a:lnTo>
                  <a:pt x="4634" y="630"/>
                </a:ln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8" name="Freeform 442">
            <a:extLst>
              <a:ext uri="{FF2B5EF4-FFF2-40B4-BE49-F238E27FC236}">
                <a16:creationId xmlns:a16="http://schemas.microsoft.com/office/drawing/2014/main" id="{B66CC14E-1711-7749-B8B5-70F9B9D5D892}"/>
              </a:ext>
            </a:extLst>
          </p:cNvPr>
          <p:cNvSpPr>
            <a:spLocks noChangeArrowheads="1"/>
          </p:cNvSpPr>
          <p:nvPr/>
        </p:nvSpPr>
        <p:spPr bwMode="auto">
          <a:xfrm>
            <a:off x="5305001" y="1185094"/>
            <a:ext cx="304865" cy="233454"/>
          </a:xfrm>
          <a:custGeom>
            <a:avLst/>
            <a:gdLst>
              <a:gd name="T0" fmla="*/ 453 w 488"/>
              <a:gd name="T1" fmla="*/ 89 h 375"/>
              <a:gd name="T2" fmla="*/ 453 w 488"/>
              <a:gd name="T3" fmla="*/ 89 h 375"/>
              <a:gd name="T4" fmla="*/ 306 w 488"/>
              <a:gd name="T5" fmla="*/ 319 h 375"/>
              <a:gd name="T6" fmla="*/ 306 w 488"/>
              <a:gd name="T7" fmla="*/ 319 h 375"/>
              <a:gd name="T8" fmla="*/ 34 w 488"/>
              <a:gd name="T9" fmla="*/ 285 h 375"/>
              <a:gd name="T10" fmla="*/ 34 w 488"/>
              <a:gd name="T11" fmla="*/ 285 h 375"/>
              <a:gd name="T12" fmla="*/ 181 w 488"/>
              <a:gd name="T13" fmla="*/ 54 h 375"/>
              <a:gd name="T14" fmla="*/ 181 w 488"/>
              <a:gd name="T15" fmla="*/ 54 h 375"/>
              <a:gd name="T16" fmla="*/ 453 w 488"/>
              <a:gd name="T17" fmla="*/ 8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375">
                <a:moveTo>
                  <a:pt x="453" y="89"/>
                </a:moveTo>
                <a:lnTo>
                  <a:pt x="453" y="89"/>
                </a:lnTo>
                <a:cubicBezTo>
                  <a:pt x="487" y="162"/>
                  <a:pt x="421" y="265"/>
                  <a:pt x="306" y="319"/>
                </a:cubicBezTo>
                <a:lnTo>
                  <a:pt x="306" y="319"/>
                </a:lnTo>
                <a:cubicBezTo>
                  <a:pt x="190" y="374"/>
                  <a:pt x="69" y="358"/>
                  <a:pt x="34" y="285"/>
                </a:cubicBezTo>
                <a:lnTo>
                  <a:pt x="34" y="285"/>
                </a:lnTo>
                <a:cubicBezTo>
                  <a:pt x="0" y="212"/>
                  <a:pt x="65" y="108"/>
                  <a:pt x="181" y="54"/>
                </a:cubicBezTo>
                <a:lnTo>
                  <a:pt x="181" y="54"/>
                </a:lnTo>
                <a:cubicBezTo>
                  <a:pt x="297" y="0"/>
                  <a:pt x="419" y="15"/>
                  <a:pt x="453" y="8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9" name="Freeform 443">
            <a:extLst>
              <a:ext uri="{FF2B5EF4-FFF2-40B4-BE49-F238E27FC236}">
                <a16:creationId xmlns:a16="http://schemas.microsoft.com/office/drawing/2014/main" id="{C89B6CB5-D587-8B45-9CF0-63DB08EB8171}"/>
              </a:ext>
            </a:extLst>
          </p:cNvPr>
          <p:cNvSpPr>
            <a:spLocks noChangeArrowheads="1"/>
          </p:cNvSpPr>
          <p:nvPr/>
        </p:nvSpPr>
        <p:spPr bwMode="auto">
          <a:xfrm>
            <a:off x="5486270" y="1209810"/>
            <a:ext cx="54931" cy="131833"/>
          </a:xfrm>
          <a:custGeom>
            <a:avLst/>
            <a:gdLst>
              <a:gd name="T0" fmla="*/ 54 w 88"/>
              <a:gd name="T1" fmla="*/ 211 h 212"/>
              <a:gd name="T2" fmla="*/ 54 w 88"/>
              <a:gd name="T3" fmla="*/ 211 h 212"/>
              <a:gd name="T4" fmla="*/ 52 w 88"/>
              <a:gd name="T5" fmla="*/ 210 h 212"/>
              <a:gd name="T6" fmla="*/ 52 w 88"/>
              <a:gd name="T7" fmla="*/ 210 h 212"/>
              <a:gd name="T8" fmla="*/ 49 w 88"/>
              <a:gd name="T9" fmla="*/ 204 h 212"/>
              <a:gd name="T10" fmla="*/ 49 w 88"/>
              <a:gd name="T11" fmla="*/ 204 h 212"/>
              <a:gd name="T12" fmla="*/ 60 w 88"/>
              <a:gd name="T13" fmla="*/ 67 h 212"/>
              <a:gd name="T14" fmla="*/ 60 w 88"/>
              <a:gd name="T15" fmla="*/ 67 h 212"/>
              <a:gd name="T16" fmla="*/ 3 w 88"/>
              <a:gd name="T17" fmla="*/ 10 h 212"/>
              <a:gd name="T18" fmla="*/ 3 w 88"/>
              <a:gd name="T19" fmla="*/ 10 h 212"/>
              <a:gd name="T20" fmla="*/ 1 w 88"/>
              <a:gd name="T21" fmla="*/ 3 h 212"/>
              <a:gd name="T22" fmla="*/ 1 w 88"/>
              <a:gd name="T23" fmla="*/ 3 h 212"/>
              <a:gd name="T24" fmla="*/ 7 w 88"/>
              <a:gd name="T25" fmla="*/ 0 h 212"/>
              <a:gd name="T26" fmla="*/ 7 w 88"/>
              <a:gd name="T27" fmla="*/ 0 h 212"/>
              <a:gd name="T28" fmla="*/ 70 w 88"/>
              <a:gd name="T29" fmla="*/ 63 h 212"/>
              <a:gd name="T30" fmla="*/ 70 w 88"/>
              <a:gd name="T31" fmla="*/ 63 h 212"/>
              <a:gd name="T32" fmla="*/ 59 w 88"/>
              <a:gd name="T33" fmla="*/ 208 h 212"/>
              <a:gd name="T34" fmla="*/ 59 w 88"/>
              <a:gd name="T35" fmla="*/ 208 h 212"/>
              <a:gd name="T36" fmla="*/ 54 w 88"/>
              <a:gd name="T37"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212">
                <a:moveTo>
                  <a:pt x="54" y="211"/>
                </a:moveTo>
                <a:lnTo>
                  <a:pt x="54" y="211"/>
                </a:lnTo>
                <a:cubicBezTo>
                  <a:pt x="54" y="211"/>
                  <a:pt x="53" y="210"/>
                  <a:pt x="52" y="210"/>
                </a:cubicBezTo>
                <a:lnTo>
                  <a:pt x="52" y="210"/>
                </a:lnTo>
                <a:cubicBezTo>
                  <a:pt x="50" y="209"/>
                  <a:pt x="49" y="206"/>
                  <a:pt x="49" y="204"/>
                </a:cubicBezTo>
                <a:lnTo>
                  <a:pt x="49" y="204"/>
                </a:lnTo>
                <a:cubicBezTo>
                  <a:pt x="73" y="149"/>
                  <a:pt x="76" y="103"/>
                  <a:pt x="60" y="67"/>
                </a:cubicBezTo>
                <a:lnTo>
                  <a:pt x="60" y="67"/>
                </a:lnTo>
                <a:cubicBezTo>
                  <a:pt x="42" y="24"/>
                  <a:pt x="4" y="10"/>
                  <a:pt x="3" y="10"/>
                </a:cubicBezTo>
                <a:lnTo>
                  <a:pt x="3" y="10"/>
                </a:lnTo>
                <a:cubicBezTo>
                  <a:pt x="1" y="8"/>
                  <a:pt x="0" y="6"/>
                  <a:pt x="1" y="3"/>
                </a:cubicBezTo>
                <a:lnTo>
                  <a:pt x="1" y="3"/>
                </a:lnTo>
                <a:cubicBezTo>
                  <a:pt x="2" y="1"/>
                  <a:pt x="5" y="0"/>
                  <a:pt x="7" y="0"/>
                </a:cubicBezTo>
                <a:lnTo>
                  <a:pt x="7" y="0"/>
                </a:lnTo>
                <a:cubicBezTo>
                  <a:pt x="9" y="1"/>
                  <a:pt x="49" y="17"/>
                  <a:pt x="70" y="63"/>
                </a:cubicBezTo>
                <a:lnTo>
                  <a:pt x="70" y="63"/>
                </a:lnTo>
                <a:cubicBezTo>
                  <a:pt x="87" y="102"/>
                  <a:pt x="83" y="150"/>
                  <a:pt x="59" y="208"/>
                </a:cubicBezTo>
                <a:lnTo>
                  <a:pt x="59" y="208"/>
                </a:lnTo>
                <a:cubicBezTo>
                  <a:pt x="59" y="210"/>
                  <a:pt x="56" y="211"/>
                  <a:pt x="54" y="211"/>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0" name="Freeform 444">
            <a:extLst>
              <a:ext uri="{FF2B5EF4-FFF2-40B4-BE49-F238E27FC236}">
                <a16:creationId xmlns:a16="http://schemas.microsoft.com/office/drawing/2014/main" id="{4889258B-FB13-8045-B509-044956FA0D0F}"/>
              </a:ext>
            </a:extLst>
          </p:cNvPr>
          <p:cNvSpPr>
            <a:spLocks noChangeArrowheads="1"/>
          </p:cNvSpPr>
          <p:nvPr/>
        </p:nvSpPr>
        <p:spPr bwMode="auto">
          <a:xfrm>
            <a:off x="5398381" y="1251010"/>
            <a:ext cx="54931" cy="112607"/>
          </a:xfrm>
          <a:custGeom>
            <a:avLst/>
            <a:gdLst>
              <a:gd name="T0" fmla="*/ 81 w 87"/>
              <a:gd name="T1" fmla="*/ 180 h 181"/>
              <a:gd name="T2" fmla="*/ 81 w 87"/>
              <a:gd name="T3" fmla="*/ 180 h 181"/>
              <a:gd name="T4" fmla="*/ 78 w 87"/>
              <a:gd name="T5" fmla="*/ 180 h 181"/>
              <a:gd name="T6" fmla="*/ 78 w 87"/>
              <a:gd name="T7" fmla="*/ 180 h 181"/>
              <a:gd name="T8" fmla="*/ 8 w 87"/>
              <a:gd name="T9" fmla="*/ 103 h 181"/>
              <a:gd name="T10" fmla="*/ 8 w 87"/>
              <a:gd name="T11" fmla="*/ 103 h 181"/>
              <a:gd name="T12" fmla="*/ 52 w 87"/>
              <a:gd name="T13" fmla="*/ 2 h 181"/>
              <a:gd name="T14" fmla="*/ 52 w 87"/>
              <a:gd name="T15" fmla="*/ 2 h 181"/>
              <a:gd name="T16" fmla="*/ 59 w 87"/>
              <a:gd name="T17" fmla="*/ 2 h 181"/>
              <a:gd name="T18" fmla="*/ 59 w 87"/>
              <a:gd name="T19" fmla="*/ 2 h 181"/>
              <a:gd name="T20" fmla="*/ 58 w 87"/>
              <a:gd name="T21" fmla="*/ 9 h 181"/>
              <a:gd name="T22" fmla="*/ 58 w 87"/>
              <a:gd name="T23" fmla="*/ 9 h 181"/>
              <a:gd name="T24" fmla="*/ 19 w 87"/>
              <a:gd name="T25" fmla="*/ 101 h 181"/>
              <a:gd name="T26" fmla="*/ 19 w 87"/>
              <a:gd name="T27" fmla="*/ 101 h 181"/>
              <a:gd name="T28" fmla="*/ 82 w 87"/>
              <a:gd name="T29" fmla="*/ 171 h 181"/>
              <a:gd name="T30" fmla="*/ 82 w 87"/>
              <a:gd name="T31" fmla="*/ 171 h 181"/>
              <a:gd name="T32" fmla="*/ 85 w 87"/>
              <a:gd name="T33" fmla="*/ 178 h 181"/>
              <a:gd name="T34" fmla="*/ 85 w 87"/>
              <a:gd name="T35" fmla="*/ 178 h 181"/>
              <a:gd name="T36" fmla="*/ 81 w 87"/>
              <a:gd name="T37" fmla="*/ 18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81">
                <a:moveTo>
                  <a:pt x="81" y="180"/>
                </a:moveTo>
                <a:lnTo>
                  <a:pt x="81" y="180"/>
                </a:lnTo>
                <a:cubicBezTo>
                  <a:pt x="79" y="180"/>
                  <a:pt x="79" y="180"/>
                  <a:pt x="78" y="180"/>
                </a:cubicBezTo>
                <a:lnTo>
                  <a:pt x="78" y="180"/>
                </a:lnTo>
                <a:cubicBezTo>
                  <a:pt x="36" y="160"/>
                  <a:pt x="13" y="133"/>
                  <a:pt x="8" y="103"/>
                </a:cubicBezTo>
                <a:lnTo>
                  <a:pt x="8" y="103"/>
                </a:lnTo>
                <a:cubicBezTo>
                  <a:pt x="0" y="50"/>
                  <a:pt x="49" y="4"/>
                  <a:pt x="52" y="2"/>
                </a:cubicBezTo>
                <a:lnTo>
                  <a:pt x="52" y="2"/>
                </a:lnTo>
                <a:cubicBezTo>
                  <a:pt x="53" y="0"/>
                  <a:pt x="57" y="0"/>
                  <a:pt x="59" y="2"/>
                </a:cubicBezTo>
                <a:lnTo>
                  <a:pt x="59" y="2"/>
                </a:lnTo>
                <a:cubicBezTo>
                  <a:pt x="61" y="4"/>
                  <a:pt x="60" y="7"/>
                  <a:pt x="58" y="9"/>
                </a:cubicBezTo>
                <a:lnTo>
                  <a:pt x="58" y="9"/>
                </a:lnTo>
                <a:cubicBezTo>
                  <a:pt x="58" y="10"/>
                  <a:pt x="11" y="54"/>
                  <a:pt x="19" y="101"/>
                </a:cubicBezTo>
                <a:lnTo>
                  <a:pt x="19" y="101"/>
                </a:lnTo>
                <a:cubicBezTo>
                  <a:pt x="22" y="128"/>
                  <a:pt x="44" y="152"/>
                  <a:pt x="82" y="171"/>
                </a:cubicBezTo>
                <a:lnTo>
                  <a:pt x="82" y="171"/>
                </a:lnTo>
                <a:cubicBezTo>
                  <a:pt x="85" y="172"/>
                  <a:pt x="86" y="175"/>
                  <a:pt x="85" y="178"/>
                </a:cubicBezTo>
                <a:lnTo>
                  <a:pt x="85" y="178"/>
                </a:lnTo>
                <a:cubicBezTo>
                  <a:pt x="84" y="179"/>
                  <a:pt x="82" y="180"/>
                  <a:pt x="81" y="180"/>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1" name="Freeform 445">
            <a:extLst>
              <a:ext uri="{FF2B5EF4-FFF2-40B4-BE49-F238E27FC236}">
                <a16:creationId xmlns:a16="http://schemas.microsoft.com/office/drawing/2014/main" id="{6201FCA5-17E8-8A4B-A170-400737CF46F9}"/>
              </a:ext>
            </a:extLst>
          </p:cNvPr>
          <p:cNvSpPr>
            <a:spLocks noChangeArrowheads="1"/>
          </p:cNvSpPr>
          <p:nvPr/>
        </p:nvSpPr>
        <p:spPr bwMode="auto">
          <a:xfrm>
            <a:off x="7293482" y="1135655"/>
            <a:ext cx="57678" cy="140072"/>
          </a:xfrm>
          <a:custGeom>
            <a:avLst/>
            <a:gdLst>
              <a:gd name="T0" fmla="*/ 58 w 94"/>
              <a:gd name="T1" fmla="*/ 226 h 227"/>
              <a:gd name="T2" fmla="*/ 58 w 94"/>
              <a:gd name="T3" fmla="*/ 226 h 227"/>
              <a:gd name="T4" fmla="*/ 57 w 94"/>
              <a:gd name="T5" fmla="*/ 226 h 227"/>
              <a:gd name="T6" fmla="*/ 57 w 94"/>
              <a:gd name="T7" fmla="*/ 226 h 227"/>
              <a:gd name="T8" fmla="*/ 53 w 94"/>
              <a:gd name="T9" fmla="*/ 219 h 227"/>
              <a:gd name="T10" fmla="*/ 53 w 94"/>
              <a:gd name="T11" fmla="*/ 219 h 227"/>
              <a:gd name="T12" fmla="*/ 65 w 94"/>
              <a:gd name="T13" fmla="*/ 71 h 227"/>
              <a:gd name="T14" fmla="*/ 65 w 94"/>
              <a:gd name="T15" fmla="*/ 71 h 227"/>
              <a:gd name="T16" fmla="*/ 4 w 94"/>
              <a:gd name="T17" fmla="*/ 11 h 227"/>
              <a:gd name="T18" fmla="*/ 4 w 94"/>
              <a:gd name="T19" fmla="*/ 11 h 227"/>
              <a:gd name="T20" fmla="*/ 1 w 94"/>
              <a:gd name="T21" fmla="*/ 4 h 227"/>
              <a:gd name="T22" fmla="*/ 1 w 94"/>
              <a:gd name="T23" fmla="*/ 4 h 227"/>
              <a:gd name="T24" fmla="*/ 8 w 94"/>
              <a:gd name="T25" fmla="*/ 1 h 227"/>
              <a:gd name="T26" fmla="*/ 8 w 94"/>
              <a:gd name="T27" fmla="*/ 1 h 227"/>
              <a:gd name="T28" fmla="*/ 74 w 94"/>
              <a:gd name="T29" fmla="*/ 67 h 227"/>
              <a:gd name="T30" fmla="*/ 74 w 94"/>
              <a:gd name="T31" fmla="*/ 67 h 227"/>
              <a:gd name="T32" fmla="*/ 63 w 94"/>
              <a:gd name="T33" fmla="*/ 223 h 227"/>
              <a:gd name="T34" fmla="*/ 63 w 94"/>
              <a:gd name="T35" fmla="*/ 223 h 227"/>
              <a:gd name="T36" fmla="*/ 58 w 94"/>
              <a:gd name="T37"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27">
                <a:moveTo>
                  <a:pt x="58" y="226"/>
                </a:moveTo>
                <a:lnTo>
                  <a:pt x="58" y="226"/>
                </a:lnTo>
                <a:lnTo>
                  <a:pt x="57" y="226"/>
                </a:lnTo>
                <a:lnTo>
                  <a:pt x="57" y="226"/>
                </a:lnTo>
                <a:cubicBezTo>
                  <a:pt x="53" y="225"/>
                  <a:pt x="52" y="222"/>
                  <a:pt x="53" y="219"/>
                </a:cubicBezTo>
                <a:lnTo>
                  <a:pt x="53" y="219"/>
                </a:lnTo>
                <a:cubicBezTo>
                  <a:pt x="78" y="161"/>
                  <a:pt x="82" y="111"/>
                  <a:pt x="65" y="71"/>
                </a:cubicBezTo>
                <a:lnTo>
                  <a:pt x="65" y="71"/>
                </a:lnTo>
                <a:cubicBezTo>
                  <a:pt x="46" y="26"/>
                  <a:pt x="5" y="11"/>
                  <a:pt x="4" y="11"/>
                </a:cubicBezTo>
                <a:lnTo>
                  <a:pt x="4" y="11"/>
                </a:lnTo>
                <a:cubicBezTo>
                  <a:pt x="1" y="9"/>
                  <a:pt x="0" y="6"/>
                  <a:pt x="1" y="4"/>
                </a:cubicBezTo>
                <a:lnTo>
                  <a:pt x="1" y="4"/>
                </a:lnTo>
                <a:cubicBezTo>
                  <a:pt x="2" y="1"/>
                  <a:pt x="5" y="0"/>
                  <a:pt x="8" y="1"/>
                </a:cubicBezTo>
                <a:lnTo>
                  <a:pt x="8" y="1"/>
                </a:lnTo>
                <a:cubicBezTo>
                  <a:pt x="9" y="1"/>
                  <a:pt x="53" y="18"/>
                  <a:pt x="74" y="67"/>
                </a:cubicBezTo>
                <a:lnTo>
                  <a:pt x="74" y="67"/>
                </a:lnTo>
                <a:cubicBezTo>
                  <a:pt x="93" y="110"/>
                  <a:pt x="89" y="162"/>
                  <a:pt x="63" y="223"/>
                </a:cubicBezTo>
                <a:lnTo>
                  <a:pt x="63" y="223"/>
                </a:lnTo>
                <a:cubicBezTo>
                  <a:pt x="62" y="225"/>
                  <a:pt x="60" y="226"/>
                  <a:pt x="58" y="226"/>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2" name="Freeform 446">
            <a:extLst>
              <a:ext uri="{FF2B5EF4-FFF2-40B4-BE49-F238E27FC236}">
                <a16:creationId xmlns:a16="http://schemas.microsoft.com/office/drawing/2014/main" id="{11EC36CA-8779-1644-8021-12629215F1FD}"/>
              </a:ext>
            </a:extLst>
          </p:cNvPr>
          <p:cNvSpPr>
            <a:spLocks noChangeArrowheads="1"/>
          </p:cNvSpPr>
          <p:nvPr/>
        </p:nvSpPr>
        <p:spPr bwMode="auto">
          <a:xfrm>
            <a:off x="7197356" y="1182345"/>
            <a:ext cx="57676" cy="120847"/>
          </a:xfrm>
          <a:custGeom>
            <a:avLst/>
            <a:gdLst>
              <a:gd name="T0" fmla="*/ 85 w 92"/>
              <a:gd name="T1" fmla="*/ 193 h 194"/>
              <a:gd name="T2" fmla="*/ 85 w 92"/>
              <a:gd name="T3" fmla="*/ 193 h 194"/>
              <a:gd name="T4" fmla="*/ 83 w 92"/>
              <a:gd name="T5" fmla="*/ 192 h 194"/>
              <a:gd name="T6" fmla="*/ 83 w 92"/>
              <a:gd name="T7" fmla="*/ 192 h 194"/>
              <a:gd name="T8" fmla="*/ 8 w 92"/>
              <a:gd name="T9" fmla="*/ 110 h 194"/>
              <a:gd name="T10" fmla="*/ 8 w 92"/>
              <a:gd name="T11" fmla="*/ 110 h 194"/>
              <a:gd name="T12" fmla="*/ 55 w 92"/>
              <a:gd name="T13" fmla="*/ 1 h 194"/>
              <a:gd name="T14" fmla="*/ 55 w 92"/>
              <a:gd name="T15" fmla="*/ 1 h 194"/>
              <a:gd name="T16" fmla="*/ 62 w 92"/>
              <a:gd name="T17" fmla="*/ 2 h 194"/>
              <a:gd name="T18" fmla="*/ 62 w 92"/>
              <a:gd name="T19" fmla="*/ 2 h 194"/>
              <a:gd name="T20" fmla="*/ 62 w 92"/>
              <a:gd name="T21" fmla="*/ 9 h 194"/>
              <a:gd name="T22" fmla="*/ 62 w 92"/>
              <a:gd name="T23" fmla="*/ 9 h 194"/>
              <a:gd name="T24" fmla="*/ 19 w 92"/>
              <a:gd name="T25" fmla="*/ 108 h 194"/>
              <a:gd name="T26" fmla="*/ 19 w 92"/>
              <a:gd name="T27" fmla="*/ 108 h 194"/>
              <a:gd name="T28" fmla="*/ 88 w 92"/>
              <a:gd name="T29" fmla="*/ 183 h 194"/>
              <a:gd name="T30" fmla="*/ 88 w 92"/>
              <a:gd name="T31" fmla="*/ 183 h 194"/>
              <a:gd name="T32" fmla="*/ 90 w 92"/>
              <a:gd name="T33" fmla="*/ 190 h 194"/>
              <a:gd name="T34" fmla="*/ 90 w 92"/>
              <a:gd name="T35" fmla="*/ 190 h 194"/>
              <a:gd name="T36" fmla="*/ 85 w 92"/>
              <a:gd name="T3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94">
                <a:moveTo>
                  <a:pt x="85" y="193"/>
                </a:moveTo>
                <a:lnTo>
                  <a:pt x="85" y="193"/>
                </a:lnTo>
                <a:cubicBezTo>
                  <a:pt x="85" y="193"/>
                  <a:pt x="84" y="193"/>
                  <a:pt x="83" y="192"/>
                </a:cubicBezTo>
                <a:lnTo>
                  <a:pt x="83" y="192"/>
                </a:lnTo>
                <a:cubicBezTo>
                  <a:pt x="38" y="170"/>
                  <a:pt x="13" y="143"/>
                  <a:pt x="8" y="110"/>
                </a:cubicBezTo>
                <a:lnTo>
                  <a:pt x="8" y="110"/>
                </a:lnTo>
                <a:cubicBezTo>
                  <a:pt x="0" y="53"/>
                  <a:pt x="53" y="4"/>
                  <a:pt x="55" y="1"/>
                </a:cubicBezTo>
                <a:lnTo>
                  <a:pt x="55" y="1"/>
                </a:lnTo>
                <a:cubicBezTo>
                  <a:pt x="57" y="0"/>
                  <a:pt x="60" y="0"/>
                  <a:pt x="62" y="2"/>
                </a:cubicBezTo>
                <a:lnTo>
                  <a:pt x="62" y="2"/>
                </a:lnTo>
                <a:cubicBezTo>
                  <a:pt x="64" y="4"/>
                  <a:pt x="64" y="8"/>
                  <a:pt x="62" y="9"/>
                </a:cubicBezTo>
                <a:lnTo>
                  <a:pt x="62" y="9"/>
                </a:lnTo>
                <a:cubicBezTo>
                  <a:pt x="62" y="9"/>
                  <a:pt x="11" y="57"/>
                  <a:pt x="19" y="108"/>
                </a:cubicBezTo>
                <a:lnTo>
                  <a:pt x="19" y="108"/>
                </a:lnTo>
                <a:cubicBezTo>
                  <a:pt x="23" y="138"/>
                  <a:pt x="46" y="163"/>
                  <a:pt x="88" y="183"/>
                </a:cubicBezTo>
                <a:lnTo>
                  <a:pt x="88" y="183"/>
                </a:lnTo>
                <a:cubicBezTo>
                  <a:pt x="90" y="184"/>
                  <a:pt x="91" y="187"/>
                  <a:pt x="90" y="190"/>
                </a:cubicBezTo>
                <a:lnTo>
                  <a:pt x="90" y="190"/>
                </a:lnTo>
                <a:cubicBezTo>
                  <a:pt x="89" y="192"/>
                  <a:pt x="87" y="193"/>
                  <a:pt x="85" y="193"/>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3" name="Freeform 447">
            <a:extLst>
              <a:ext uri="{FF2B5EF4-FFF2-40B4-BE49-F238E27FC236}">
                <a16:creationId xmlns:a16="http://schemas.microsoft.com/office/drawing/2014/main" id="{F51E821A-C717-F343-8B90-53C9E03B9EF2}"/>
              </a:ext>
            </a:extLst>
          </p:cNvPr>
          <p:cNvSpPr>
            <a:spLocks noChangeArrowheads="1"/>
          </p:cNvSpPr>
          <p:nvPr/>
        </p:nvSpPr>
        <p:spPr bwMode="auto">
          <a:xfrm>
            <a:off x="7353907" y="1566860"/>
            <a:ext cx="41199" cy="126340"/>
          </a:xfrm>
          <a:custGeom>
            <a:avLst/>
            <a:gdLst>
              <a:gd name="T0" fmla="*/ 44 w 65"/>
              <a:gd name="T1" fmla="*/ 201 h 202"/>
              <a:gd name="T2" fmla="*/ 44 w 65"/>
              <a:gd name="T3" fmla="*/ 201 h 202"/>
              <a:gd name="T4" fmla="*/ 9 w 65"/>
              <a:gd name="T5" fmla="*/ 191 h 202"/>
              <a:gd name="T6" fmla="*/ 9 w 65"/>
              <a:gd name="T7" fmla="*/ 191 h 202"/>
              <a:gd name="T8" fmla="*/ 1 w 65"/>
              <a:gd name="T9" fmla="*/ 162 h 202"/>
              <a:gd name="T10" fmla="*/ 1 w 65"/>
              <a:gd name="T11" fmla="*/ 162 h 202"/>
              <a:gd name="T12" fmla="*/ 5 w 65"/>
              <a:gd name="T13" fmla="*/ 141 h 202"/>
              <a:gd name="T14" fmla="*/ 5 w 65"/>
              <a:gd name="T15" fmla="*/ 141 h 202"/>
              <a:gd name="T16" fmla="*/ 7 w 65"/>
              <a:gd name="T17" fmla="*/ 6 h 202"/>
              <a:gd name="T18" fmla="*/ 7 w 65"/>
              <a:gd name="T19" fmla="*/ 6 h 202"/>
              <a:gd name="T20" fmla="*/ 11 w 65"/>
              <a:gd name="T21" fmla="*/ 0 h 202"/>
              <a:gd name="T22" fmla="*/ 11 w 65"/>
              <a:gd name="T23" fmla="*/ 0 h 202"/>
              <a:gd name="T24" fmla="*/ 17 w 65"/>
              <a:gd name="T25" fmla="*/ 5 h 202"/>
              <a:gd name="T26" fmla="*/ 17 w 65"/>
              <a:gd name="T27" fmla="*/ 5 h 202"/>
              <a:gd name="T28" fmla="*/ 15 w 65"/>
              <a:gd name="T29" fmla="*/ 143 h 202"/>
              <a:gd name="T30" fmla="*/ 15 w 65"/>
              <a:gd name="T31" fmla="*/ 143 h 202"/>
              <a:gd name="T32" fmla="*/ 12 w 65"/>
              <a:gd name="T33" fmla="*/ 164 h 202"/>
              <a:gd name="T34" fmla="*/ 12 w 65"/>
              <a:gd name="T35" fmla="*/ 164 h 202"/>
              <a:gd name="T36" fmla="*/ 16 w 65"/>
              <a:gd name="T37" fmla="*/ 183 h 202"/>
              <a:gd name="T38" fmla="*/ 16 w 65"/>
              <a:gd name="T39" fmla="*/ 183 h 202"/>
              <a:gd name="T40" fmla="*/ 57 w 65"/>
              <a:gd name="T41" fmla="*/ 190 h 202"/>
              <a:gd name="T42" fmla="*/ 57 w 65"/>
              <a:gd name="T43" fmla="*/ 190 h 202"/>
              <a:gd name="T44" fmla="*/ 63 w 65"/>
              <a:gd name="T45" fmla="*/ 194 h 202"/>
              <a:gd name="T46" fmla="*/ 63 w 65"/>
              <a:gd name="T47" fmla="*/ 194 h 202"/>
              <a:gd name="T48" fmla="*/ 59 w 65"/>
              <a:gd name="T49" fmla="*/ 200 h 202"/>
              <a:gd name="T50" fmla="*/ 59 w 65"/>
              <a:gd name="T51" fmla="*/ 200 h 202"/>
              <a:gd name="T52" fmla="*/ 44 w 65"/>
              <a:gd name="T53"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202">
                <a:moveTo>
                  <a:pt x="44" y="201"/>
                </a:moveTo>
                <a:lnTo>
                  <a:pt x="44" y="201"/>
                </a:lnTo>
                <a:cubicBezTo>
                  <a:pt x="33" y="201"/>
                  <a:pt x="18" y="199"/>
                  <a:pt x="9" y="191"/>
                </a:cubicBezTo>
                <a:lnTo>
                  <a:pt x="9" y="191"/>
                </a:lnTo>
                <a:cubicBezTo>
                  <a:pt x="2" y="184"/>
                  <a:pt x="0" y="174"/>
                  <a:pt x="1" y="162"/>
                </a:cubicBezTo>
                <a:lnTo>
                  <a:pt x="1" y="162"/>
                </a:lnTo>
                <a:cubicBezTo>
                  <a:pt x="2" y="155"/>
                  <a:pt x="3" y="148"/>
                  <a:pt x="5" y="141"/>
                </a:cubicBezTo>
                <a:lnTo>
                  <a:pt x="5" y="141"/>
                </a:lnTo>
                <a:cubicBezTo>
                  <a:pt x="11" y="109"/>
                  <a:pt x="16" y="80"/>
                  <a:pt x="7" y="6"/>
                </a:cubicBezTo>
                <a:lnTo>
                  <a:pt x="7" y="6"/>
                </a:lnTo>
                <a:cubicBezTo>
                  <a:pt x="7" y="3"/>
                  <a:pt x="8" y="0"/>
                  <a:pt x="11" y="0"/>
                </a:cubicBezTo>
                <a:lnTo>
                  <a:pt x="11" y="0"/>
                </a:lnTo>
                <a:cubicBezTo>
                  <a:pt x="14" y="0"/>
                  <a:pt x="16" y="2"/>
                  <a:pt x="17" y="5"/>
                </a:cubicBezTo>
                <a:lnTo>
                  <a:pt x="17" y="5"/>
                </a:lnTo>
                <a:cubicBezTo>
                  <a:pt x="26" y="80"/>
                  <a:pt x="21" y="110"/>
                  <a:pt x="15" y="143"/>
                </a:cubicBezTo>
                <a:lnTo>
                  <a:pt x="15" y="143"/>
                </a:lnTo>
                <a:cubicBezTo>
                  <a:pt x="14" y="150"/>
                  <a:pt x="13" y="157"/>
                  <a:pt x="12" y="164"/>
                </a:cubicBezTo>
                <a:lnTo>
                  <a:pt x="12" y="164"/>
                </a:lnTo>
                <a:cubicBezTo>
                  <a:pt x="10" y="172"/>
                  <a:pt x="12" y="179"/>
                  <a:pt x="16" y="183"/>
                </a:cubicBezTo>
                <a:lnTo>
                  <a:pt x="16" y="183"/>
                </a:lnTo>
                <a:cubicBezTo>
                  <a:pt x="26" y="193"/>
                  <a:pt x="49" y="191"/>
                  <a:pt x="57" y="190"/>
                </a:cubicBezTo>
                <a:lnTo>
                  <a:pt x="57" y="190"/>
                </a:lnTo>
                <a:cubicBezTo>
                  <a:pt x="60" y="189"/>
                  <a:pt x="63" y="191"/>
                  <a:pt x="63" y="194"/>
                </a:cubicBezTo>
                <a:lnTo>
                  <a:pt x="63" y="194"/>
                </a:lnTo>
                <a:cubicBezTo>
                  <a:pt x="64" y="197"/>
                  <a:pt x="62" y="200"/>
                  <a:pt x="59" y="200"/>
                </a:cubicBezTo>
                <a:lnTo>
                  <a:pt x="59" y="200"/>
                </a:lnTo>
                <a:cubicBezTo>
                  <a:pt x="59" y="200"/>
                  <a:pt x="53" y="201"/>
                  <a:pt x="44" y="201"/>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4" name="Freeform 448">
            <a:extLst>
              <a:ext uri="{FF2B5EF4-FFF2-40B4-BE49-F238E27FC236}">
                <a16:creationId xmlns:a16="http://schemas.microsoft.com/office/drawing/2014/main" id="{C7834BA2-6D78-3E4E-BEFE-1ABB3E990033}"/>
              </a:ext>
            </a:extLst>
          </p:cNvPr>
          <p:cNvSpPr>
            <a:spLocks noChangeArrowheads="1"/>
          </p:cNvSpPr>
          <p:nvPr/>
        </p:nvSpPr>
        <p:spPr bwMode="auto">
          <a:xfrm>
            <a:off x="7222072" y="1528407"/>
            <a:ext cx="57678" cy="57678"/>
          </a:xfrm>
          <a:custGeom>
            <a:avLst/>
            <a:gdLst>
              <a:gd name="T0" fmla="*/ 6 w 92"/>
              <a:gd name="T1" fmla="*/ 90 h 91"/>
              <a:gd name="T2" fmla="*/ 6 w 92"/>
              <a:gd name="T3" fmla="*/ 90 h 91"/>
              <a:gd name="T4" fmla="*/ 2 w 92"/>
              <a:gd name="T5" fmla="*/ 88 h 91"/>
              <a:gd name="T6" fmla="*/ 2 w 92"/>
              <a:gd name="T7" fmla="*/ 88 h 91"/>
              <a:gd name="T8" fmla="*/ 3 w 92"/>
              <a:gd name="T9" fmla="*/ 80 h 91"/>
              <a:gd name="T10" fmla="*/ 3 w 92"/>
              <a:gd name="T11" fmla="*/ 80 h 91"/>
              <a:gd name="T12" fmla="*/ 81 w 92"/>
              <a:gd name="T13" fmla="*/ 3 h 91"/>
              <a:gd name="T14" fmla="*/ 81 w 92"/>
              <a:gd name="T15" fmla="*/ 3 h 91"/>
              <a:gd name="T16" fmla="*/ 88 w 92"/>
              <a:gd name="T17" fmla="*/ 2 h 91"/>
              <a:gd name="T18" fmla="*/ 88 w 92"/>
              <a:gd name="T19" fmla="*/ 2 h 91"/>
              <a:gd name="T20" fmla="*/ 90 w 92"/>
              <a:gd name="T21" fmla="*/ 9 h 91"/>
              <a:gd name="T22" fmla="*/ 90 w 92"/>
              <a:gd name="T23" fmla="*/ 9 h 91"/>
              <a:gd name="T24" fmla="*/ 9 w 92"/>
              <a:gd name="T25" fmla="*/ 89 h 91"/>
              <a:gd name="T26" fmla="*/ 9 w 92"/>
              <a:gd name="T27" fmla="*/ 89 h 91"/>
              <a:gd name="T28" fmla="*/ 6 w 92"/>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1">
                <a:moveTo>
                  <a:pt x="6" y="90"/>
                </a:moveTo>
                <a:lnTo>
                  <a:pt x="6" y="90"/>
                </a:lnTo>
                <a:cubicBezTo>
                  <a:pt x="5" y="90"/>
                  <a:pt x="3" y="89"/>
                  <a:pt x="2" y="88"/>
                </a:cubicBezTo>
                <a:lnTo>
                  <a:pt x="2" y="88"/>
                </a:lnTo>
                <a:cubicBezTo>
                  <a:pt x="0" y="85"/>
                  <a:pt x="1" y="82"/>
                  <a:pt x="3" y="80"/>
                </a:cubicBezTo>
                <a:lnTo>
                  <a:pt x="3" y="80"/>
                </a:lnTo>
                <a:cubicBezTo>
                  <a:pt x="3" y="80"/>
                  <a:pt x="54" y="44"/>
                  <a:pt x="81" y="3"/>
                </a:cubicBezTo>
                <a:lnTo>
                  <a:pt x="81" y="3"/>
                </a:lnTo>
                <a:cubicBezTo>
                  <a:pt x="83" y="1"/>
                  <a:pt x="86" y="0"/>
                  <a:pt x="88" y="2"/>
                </a:cubicBezTo>
                <a:lnTo>
                  <a:pt x="88" y="2"/>
                </a:lnTo>
                <a:cubicBezTo>
                  <a:pt x="91" y="3"/>
                  <a:pt x="91" y="7"/>
                  <a:pt x="90" y="9"/>
                </a:cubicBezTo>
                <a:lnTo>
                  <a:pt x="90" y="9"/>
                </a:lnTo>
                <a:cubicBezTo>
                  <a:pt x="62" y="52"/>
                  <a:pt x="11" y="88"/>
                  <a:pt x="9" y="89"/>
                </a:cubicBezTo>
                <a:lnTo>
                  <a:pt x="9" y="89"/>
                </a:lnTo>
                <a:cubicBezTo>
                  <a:pt x="8" y="90"/>
                  <a:pt x="7" y="90"/>
                  <a:pt x="6" y="9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5" name="Freeform 449">
            <a:extLst>
              <a:ext uri="{FF2B5EF4-FFF2-40B4-BE49-F238E27FC236}">
                <a16:creationId xmlns:a16="http://schemas.microsoft.com/office/drawing/2014/main" id="{313B327E-3953-4049-80E3-177D6FCD9B87}"/>
              </a:ext>
            </a:extLst>
          </p:cNvPr>
          <p:cNvSpPr>
            <a:spLocks noChangeArrowheads="1"/>
          </p:cNvSpPr>
          <p:nvPr/>
        </p:nvSpPr>
        <p:spPr bwMode="auto">
          <a:xfrm>
            <a:off x="7422570" y="1520170"/>
            <a:ext cx="65917" cy="24718"/>
          </a:xfrm>
          <a:custGeom>
            <a:avLst/>
            <a:gdLst>
              <a:gd name="T0" fmla="*/ 92 w 105"/>
              <a:gd name="T1" fmla="*/ 39 h 40"/>
              <a:gd name="T2" fmla="*/ 92 w 105"/>
              <a:gd name="T3" fmla="*/ 39 h 40"/>
              <a:gd name="T4" fmla="*/ 2 w 105"/>
              <a:gd name="T5" fmla="*/ 10 h 40"/>
              <a:gd name="T6" fmla="*/ 2 w 105"/>
              <a:gd name="T7" fmla="*/ 10 h 40"/>
              <a:gd name="T8" fmla="*/ 2 w 105"/>
              <a:gd name="T9" fmla="*/ 3 h 40"/>
              <a:gd name="T10" fmla="*/ 2 w 105"/>
              <a:gd name="T11" fmla="*/ 3 h 40"/>
              <a:gd name="T12" fmla="*/ 8 w 105"/>
              <a:gd name="T13" fmla="*/ 2 h 40"/>
              <a:gd name="T14" fmla="*/ 8 w 105"/>
              <a:gd name="T15" fmla="*/ 2 h 40"/>
              <a:gd name="T16" fmla="*/ 99 w 105"/>
              <a:gd name="T17" fmla="*/ 29 h 40"/>
              <a:gd name="T18" fmla="*/ 99 w 105"/>
              <a:gd name="T19" fmla="*/ 29 h 40"/>
              <a:gd name="T20" fmla="*/ 104 w 105"/>
              <a:gd name="T21" fmla="*/ 34 h 40"/>
              <a:gd name="T22" fmla="*/ 104 w 105"/>
              <a:gd name="T23" fmla="*/ 34 h 40"/>
              <a:gd name="T24" fmla="*/ 99 w 105"/>
              <a:gd name="T25" fmla="*/ 39 h 40"/>
              <a:gd name="T26" fmla="*/ 99 w 105"/>
              <a:gd name="T27" fmla="*/ 39 h 40"/>
              <a:gd name="T28" fmla="*/ 92 w 105"/>
              <a:gd name="T2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0">
                <a:moveTo>
                  <a:pt x="92" y="39"/>
                </a:moveTo>
                <a:lnTo>
                  <a:pt x="92" y="39"/>
                </a:lnTo>
                <a:cubicBezTo>
                  <a:pt x="42" y="39"/>
                  <a:pt x="4" y="12"/>
                  <a:pt x="2" y="10"/>
                </a:cubicBezTo>
                <a:lnTo>
                  <a:pt x="2" y="10"/>
                </a:lnTo>
                <a:cubicBezTo>
                  <a:pt x="0" y="9"/>
                  <a:pt x="0" y="6"/>
                  <a:pt x="2" y="3"/>
                </a:cubicBezTo>
                <a:lnTo>
                  <a:pt x="2" y="3"/>
                </a:lnTo>
                <a:cubicBezTo>
                  <a:pt x="4" y="1"/>
                  <a:pt x="6" y="0"/>
                  <a:pt x="8" y="2"/>
                </a:cubicBezTo>
                <a:lnTo>
                  <a:pt x="8" y="2"/>
                </a:lnTo>
                <a:cubicBezTo>
                  <a:pt x="9" y="2"/>
                  <a:pt x="49" y="31"/>
                  <a:pt x="99" y="29"/>
                </a:cubicBezTo>
                <a:lnTo>
                  <a:pt x="99" y="29"/>
                </a:lnTo>
                <a:cubicBezTo>
                  <a:pt x="102" y="29"/>
                  <a:pt x="104" y="31"/>
                  <a:pt x="104" y="34"/>
                </a:cubicBezTo>
                <a:lnTo>
                  <a:pt x="104" y="34"/>
                </a:lnTo>
                <a:cubicBezTo>
                  <a:pt x="104" y="36"/>
                  <a:pt x="103" y="38"/>
                  <a:pt x="99" y="39"/>
                </a:cubicBezTo>
                <a:lnTo>
                  <a:pt x="99" y="39"/>
                </a:lnTo>
                <a:cubicBezTo>
                  <a:pt x="97" y="39"/>
                  <a:pt x="95" y="39"/>
                  <a:pt x="92" y="3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6" name="Freeform 450">
            <a:extLst>
              <a:ext uri="{FF2B5EF4-FFF2-40B4-BE49-F238E27FC236}">
                <a16:creationId xmlns:a16="http://schemas.microsoft.com/office/drawing/2014/main" id="{329746E5-2AA6-0647-95F0-E4F17404AFD5}"/>
              </a:ext>
            </a:extLst>
          </p:cNvPr>
          <p:cNvSpPr>
            <a:spLocks noChangeArrowheads="1"/>
          </p:cNvSpPr>
          <p:nvPr/>
        </p:nvSpPr>
        <p:spPr bwMode="auto">
          <a:xfrm>
            <a:off x="7326440" y="1706933"/>
            <a:ext cx="120847" cy="57676"/>
          </a:xfrm>
          <a:custGeom>
            <a:avLst/>
            <a:gdLst>
              <a:gd name="T0" fmla="*/ 6 w 195"/>
              <a:gd name="T1" fmla="*/ 91 h 92"/>
              <a:gd name="T2" fmla="*/ 6 w 195"/>
              <a:gd name="T3" fmla="*/ 91 h 92"/>
              <a:gd name="T4" fmla="*/ 2 w 195"/>
              <a:gd name="T5" fmla="*/ 89 h 92"/>
              <a:gd name="T6" fmla="*/ 2 w 195"/>
              <a:gd name="T7" fmla="*/ 89 h 92"/>
              <a:gd name="T8" fmla="*/ 2 w 195"/>
              <a:gd name="T9" fmla="*/ 82 h 92"/>
              <a:gd name="T10" fmla="*/ 2 w 195"/>
              <a:gd name="T11" fmla="*/ 82 h 92"/>
              <a:gd name="T12" fmla="*/ 192 w 195"/>
              <a:gd name="T13" fmla="*/ 77 h 92"/>
              <a:gd name="T14" fmla="*/ 192 w 195"/>
              <a:gd name="T15" fmla="*/ 77 h 92"/>
              <a:gd name="T16" fmla="*/ 193 w 195"/>
              <a:gd name="T17" fmla="*/ 84 h 92"/>
              <a:gd name="T18" fmla="*/ 193 w 195"/>
              <a:gd name="T19" fmla="*/ 84 h 92"/>
              <a:gd name="T20" fmla="*/ 186 w 195"/>
              <a:gd name="T21" fmla="*/ 85 h 92"/>
              <a:gd name="T22" fmla="*/ 186 w 195"/>
              <a:gd name="T23" fmla="*/ 85 h 92"/>
              <a:gd name="T24" fmla="*/ 9 w 195"/>
              <a:gd name="T25" fmla="*/ 90 h 92"/>
              <a:gd name="T26" fmla="*/ 9 w 195"/>
              <a:gd name="T27" fmla="*/ 90 h 92"/>
              <a:gd name="T28" fmla="*/ 6 w 195"/>
              <a:gd name="T29"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92">
                <a:moveTo>
                  <a:pt x="6" y="91"/>
                </a:moveTo>
                <a:lnTo>
                  <a:pt x="6" y="91"/>
                </a:lnTo>
                <a:cubicBezTo>
                  <a:pt x="4" y="91"/>
                  <a:pt x="3" y="91"/>
                  <a:pt x="2" y="89"/>
                </a:cubicBezTo>
                <a:lnTo>
                  <a:pt x="2" y="89"/>
                </a:lnTo>
                <a:cubicBezTo>
                  <a:pt x="0" y="87"/>
                  <a:pt x="0" y="84"/>
                  <a:pt x="2" y="82"/>
                </a:cubicBezTo>
                <a:lnTo>
                  <a:pt x="2" y="82"/>
                </a:lnTo>
                <a:cubicBezTo>
                  <a:pt x="3" y="81"/>
                  <a:pt x="101" y="0"/>
                  <a:pt x="192" y="77"/>
                </a:cubicBezTo>
                <a:lnTo>
                  <a:pt x="192" y="77"/>
                </a:lnTo>
                <a:cubicBezTo>
                  <a:pt x="194" y="79"/>
                  <a:pt x="194" y="82"/>
                  <a:pt x="193" y="84"/>
                </a:cubicBezTo>
                <a:lnTo>
                  <a:pt x="193" y="84"/>
                </a:lnTo>
                <a:cubicBezTo>
                  <a:pt x="191" y="87"/>
                  <a:pt x="187" y="87"/>
                  <a:pt x="186" y="85"/>
                </a:cubicBezTo>
                <a:lnTo>
                  <a:pt x="186" y="85"/>
                </a:lnTo>
                <a:cubicBezTo>
                  <a:pt x="101" y="13"/>
                  <a:pt x="10" y="89"/>
                  <a:pt x="9" y="90"/>
                </a:cubicBezTo>
                <a:lnTo>
                  <a:pt x="9" y="90"/>
                </a:lnTo>
                <a:cubicBezTo>
                  <a:pt x="8" y="91"/>
                  <a:pt x="7" y="91"/>
                  <a:pt x="6" y="91"/>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7" name="Freeform 451">
            <a:extLst>
              <a:ext uri="{FF2B5EF4-FFF2-40B4-BE49-F238E27FC236}">
                <a16:creationId xmlns:a16="http://schemas.microsoft.com/office/drawing/2014/main" id="{9B9E7E60-087D-D244-B6C8-521278E47217}"/>
              </a:ext>
            </a:extLst>
          </p:cNvPr>
          <p:cNvSpPr>
            <a:spLocks noChangeArrowheads="1"/>
          </p:cNvSpPr>
          <p:nvPr/>
        </p:nvSpPr>
        <p:spPr bwMode="auto">
          <a:xfrm>
            <a:off x="5478033" y="3014278"/>
            <a:ext cx="60424" cy="145565"/>
          </a:xfrm>
          <a:custGeom>
            <a:avLst/>
            <a:gdLst>
              <a:gd name="T0" fmla="*/ 60 w 95"/>
              <a:gd name="T1" fmla="*/ 232 h 233"/>
              <a:gd name="T2" fmla="*/ 60 w 95"/>
              <a:gd name="T3" fmla="*/ 232 h 233"/>
              <a:gd name="T4" fmla="*/ 58 w 95"/>
              <a:gd name="T5" fmla="*/ 231 h 233"/>
              <a:gd name="T6" fmla="*/ 58 w 95"/>
              <a:gd name="T7" fmla="*/ 231 h 233"/>
              <a:gd name="T8" fmla="*/ 55 w 95"/>
              <a:gd name="T9" fmla="*/ 225 h 233"/>
              <a:gd name="T10" fmla="*/ 55 w 95"/>
              <a:gd name="T11" fmla="*/ 225 h 233"/>
              <a:gd name="T12" fmla="*/ 66 w 95"/>
              <a:gd name="T13" fmla="*/ 74 h 233"/>
              <a:gd name="T14" fmla="*/ 66 w 95"/>
              <a:gd name="T15" fmla="*/ 74 h 233"/>
              <a:gd name="T16" fmla="*/ 4 w 95"/>
              <a:gd name="T17" fmla="*/ 11 h 233"/>
              <a:gd name="T18" fmla="*/ 4 w 95"/>
              <a:gd name="T19" fmla="*/ 11 h 233"/>
              <a:gd name="T20" fmla="*/ 1 w 95"/>
              <a:gd name="T21" fmla="*/ 4 h 233"/>
              <a:gd name="T22" fmla="*/ 1 w 95"/>
              <a:gd name="T23" fmla="*/ 4 h 233"/>
              <a:gd name="T24" fmla="*/ 8 w 95"/>
              <a:gd name="T25" fmla="*/ 1 h 233"/>
              <a:gd name="T26" fmla="*/ 8 w 95"/>
              <a:gd name="T27" fmla="*/ 1 h 233"/>
              <a:gd name="T28" fmla="*/ 76 w 95"/>
              <a:gd name="T29" fmla="*/ 69 h 233"/>
              <a:gd name="T30" fmla="*/ 76 w 95"/>
              <a:gd name="T31" fmla="*/ 69 h 233"/>
              <a:gd name="T32" fmla="*/ 65 w 95"/>
              <a:gd name="T33" fmla="*/ 229 h 233"/>
              <a:gd name="T34" fmla="*/ 65 w 95"/>
              <a:gd name="T35" fmla="*/ 229 h 233"/>
              <a:gd name="T36" fmla="*/ 60 w 95"/>
              <a:gd name="T3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33">
                <a:moveTo>
                  <a:pt x="60" y="232"/>
                </a:moveTo>
                <a:lnTo>
                  <a:pt x="60" y="232"/>
                </a:lnTo>
                <a:cubicBezTo>
                  <a:pt x="59" y="232"/>
                  <a:pt x="58" y="232"/>
                  <a:pt x="58" y="231"/>
                </a:cubicBezTo>
                <a:lnTo>
                  <a:pt x="58" y="231"/>
                </a:lnTo>
                <a:cubicBezTo>
                  <a:pt x="55" y="231"/>
                  <a:pt x="54" y="228"/>
                  <a:pt x="55" y="225"/>
                </a:cubicBezTo>
                <a:lnTo>
                  <a:pt x="55" y="225"/>
                </a:lnTo>
                <a:cubicBezTo>
                  <a:pt x="80" y="165"/>
                  <a:pt x="84" y="114"/>
                  <a:pt x="66" y="74"/>
                </a:cubicBezTo>
                <a:lnTo>
                  <a:pt x="66" y="74"/>
                </a:lnTo>
                <a:cubicBezTo>
                  <a:pt x="46" y="27"/>
                  <a:pt x="4" y="11"/>
                  <a:pt x="4" y="11"/>
                </a:cubicBezTo>
                <a:lnTo>
                  <a:pt x="4" y="11"/>
                </a:lnTo>
                <a:cubicBezTo>
                  <a:pt x="1" y="9"/>
                  <a:pt x="0" y="6"/>
                  <a:pt x="1" y="4"/>
                </a:cubicBezTo>
                <a:lnTo>
                  <a:pt x="1" y="4"/>
                </a:lnTo>
                <a:cubicBezTo>
                  <a:pt x="1" y="1"/>
                  <a:pt x="5" y="0"/>
                  <a:pt x="8" y="1"/>
                </a:cubicBezTo>
                <a:lnTo>
                  <a:pt x="8" y="1"/>
                </a:lnTo>
                <a:cubicBezTo>
                  <a:pt x="9" y="1"/>
                  <a:pt x="53" y="18"/>
                  <a:pt x="76" y="69"/>
                </a:cubicBezTo>
                <a:lnTo>
                  <a:pt x="76" y="69"/>
                </a:lnTo>
                <a:cubicBezTo>
                  <a:pt x="94" y="112"/>
                  <a:pt x="91" y="166"/>
                  <a:pt x="65" y="229"/>
                </a:cubicBezTo>
                <a:lnTo>
                  <a:pt x="65" y="229"/>
                </a:lnTo>
                <a:cubicBezTo>
                  <a:pt x="63" y="231"/>
                  <a:pt x="61" y="232"/>
                  <a:pt x="60" y="232"/>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8" name="Freeform 452">
            <a:extLst>
              <a:ext uri="{FF2B5EF4-FFF2-40B4-BE49-F238E27FC236}">
                <a16:creationId xmlns:a16="http://schemas.microsoft.com/office/drawing/2014/main" id="{875443D1-B54C-934B-A34D-69F531ABF564}"/>
              </a:ext>
            </a:extLst>
          </p:cNvPr>
          <p:cNvSpPr>
            <a:spLocks noChangeArrowheads="1"/>
          </p:cNvSpPr>
          <p:nvPr/>
        </p:nvSpPr>
        <p:spPr bwMode="auto">
          <a:xfrm>
            <a:off x="5379158" y="3060966"/>
            <a:ext cx="57676" cy="123595"/>
          </a:xfrm>
          <a:custGeom>
            <a:avLst/>
            <a:gdLst>
              <a:gd name="T0" fmla="*/ 88 w 94"/>
              <a:gd name="T1" fmla="*/ 198 h 199"/>
              <a:gd name="T2" fmla="*/ 88 w 94"/>
              <a:gd name="T3" fmla="*/ 198 h 199"/>
              <a:gd name="T4" fmla="*/ 85 w 94"/>
              <a:gd name="T5" fmla="*/ 197 h 199"/>
              <a:gd name="T6" fmla="*/ 85 w 94"/>
              <a:gd name="T7" fmla="*/ 197 h 199"/>
              <a:gd name="T8" fmla="*/ 9 w 94"/>
              <a:gd name="T9" fmla="*/ 112 h 199"/>
              <a:gd name="T10" fmla="*/ 9 w 94"/>
              <a:gd name="T11" fmla="*/ 112 h 199"/>
              <a:gd name="T12" fmla="*/ 56 w 94"/>
              <a:gd name="T13" fmla="*/ 2 h 199"/>
              <a:gd name="T14" fmla="*/ 56 w 94"/>
              <a:gd name="T15" fmla="*/ 2 h 199"/>
              <a:gd name="T16" fmla="*/ 64 w 94"/>
              <a:gd name="T17" fmla="*/ 2 h 199"/>
              <a:gd name="T18" fmla="*/ 64 w 94"/>
              <a:gd name="T19" fmla="*/ 2 h 199"/>
              <a:gd name="T20" fmla="*/ 63 w 94"/>
              <a:gd name="T21" fmla="*/ 9 h 199"/>
              <a:gd name="T22" fmla="*/ 63 w 94"/>
              <a:gd name="T23" fmla="*/ 9 h 199"/>
              <a:gd name="T24" fmla="*/ 19 w 94"/>
              <a:gd name="T25" fmla="*/ 111 h 199"/>
              <a:gd name="T26" fmla="*/ 19 w 94"/>
              <a:gd name="T27" fmla="*/ 111 h 199"/>
              <a:gd name="T28" fmla="*/ 90 w 94"/>
              <a:gd name="T29" fmla="*/ 188 h 199"/>
              <a:gd name="T30" fmla="*/ 90 w 94"/>
              <a:gd name="T31" fmla="*/ 188 h 199"/>
              <a:gd name="T32" fmla="*/ 92 w 94"/>
              <a:gd name="T33" fmla="*/ 195 h 199"/>
              <a:gd name="T34" fmla="*/ 92 w 94"/>
              <a:gd name="T35" fmla="*/ 195 h 199"/>
              <a:gd name="T36" fmla="*/ 88 w 94"/>
              <a:gd name="T37"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199">
                <a:moveTo>
                  <a:pt x="88" y="198"/>
                </a:moveTo>
                <a:lnTo>
                  <a:pt x="88" y="198"/>
                </a:lnTo>
                <a:cubicBezTo>
                  <a:pt x="87" y="198"/>
                  <a:pt x="86" y="198"/>
                  <a:pt x="85" y="197"/>
                </a:cubicBezTo>
                <a:lnTo>
                  <a:pt x="85" y="197"/>
                </a:lnTo>
                <a:cubicBezTo>
                  <a:pt x="39" y="175"/>
                  <a:pt x="14" y="146"/>
                  <a:pt x="9" y="112"/>
                </a:cubicBezTo>
                <a:lnTo>
                  <a:pt x="9" y="112"/>
                </a:lnTo>
                <a:cubicBezTo>
                  <a:pt x="0" y="55"/>
                  <a:pt x="54" y="4"/>
                  <a:pt x="56" y="2"/>
                </a:cubicBezTo>
                <a:lnTo>
                  <a:pt x="56" y="2"/>
                </a:lnTo>
                <a:cubicBezTo>
                  <a:pt x="58" y="0"/>
                  <a:pt x="62" y="0"/>
                  <a:pt x="64" y="2"/>
                </a:cubicBezTo>
                <a:lnTo>
                  <a:pt x="64" y="2"/>
                </a:lnTo>
                <a:cubicBezTo>
                  <a:pt x="66" y="4"/>
                  <a:pt x="66" y="8"/>
                  <a:pt x="63" y="9"/>
                </a:cubicBezTo>
                <a:lnTo>
                  <a:pt x="63" y="9"/>
                </a:lnTo>
                <a:cubicBezTo>
                  <a:pt x="62" y="10"/>
                  <a:pt x="11" y="59"/>
                  <a:pt x="19" y="111"/>
                </a:cubicBezTo>
                <a:lnTo>
                  <a:pt x="19" y="111"/>
                </a:lnTo>
                <a:cubicBezTo>
                  <a:pt x="23" y="141"/>
                  <a:pt x="47" y="167"/>
                  <a:pt x="90" y="188"/>
                </a:cubicBezTo>
                <a:lnTo>
                  <a:pt x="90" y="188"/>
                </a:lnTo>
                <a:cubicBezTo>
                  <a:pt x="93" y="189"/>
                  <a:pt x="93" y="192"/>
                  <a:pt x="92" y="195"/>
                </a:cubicBezTo>
                <a:lnTo>
                  <a:pt x="92" y="195"/>
                </a:lnTo>
                <a:cubicBezTo>
                  <a:pt x="91" y="197"/>
                  <a:pt x="89" y="198"/>
                  <a:pt x="88" y="198"/>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69" name="Freeform 453">
            <a:extLst>
              <a:ext uri="{FF2B5EF4-FFF2-40B4-BE49-F238E27FC236}">
                <a16:creationId xmlns:a16="http://schemas.microsoft.com/office/drawing/2014/main" id="{2C1C4E43-ED74-EB4E-9962-27C8AF7CDBB4}"/>
              </a:ext>
            </a:extLst>
          </p:cNvPr>
          <p:cNvSpPr>
            <a:spLocks noChangeArrowheads="1"/>
          </p:cNvSpPr>
          <p:nvPr/>
        </p:nvSpPr>
        <p:spPr bwMode="auto">
          <a:xfrm>
            <a:off x="5538455" y="3453720"/>
            <a:ext cx="41197" cy="129086"/>
          </a:xfrm>
          <a:custGeom>
            <a:avLst/>
            <a:gdLst>
              <a:gd name="T0" fmla="*/ 46 w 66"/>
              <a:gd name="T1" fmla="*/ 207 h 208"/>
              <a:gd name="T2" fmla="*/ 46 w 66"/>
              <a:gd name="T3" fmla="*/ 207 h 208"/>
              <a:gd name="T4" fmla="*/ 10 w 66"/>
              <a:gd name="T5" fmla="*/ 196 h 208"/>
              <a:gd name="T6" fmla="*/ 10 w 66"/>
              <a:gd name="T7" fmla="*/ 196 h 208"/>
              <a:gd name="T8" fmla="*/ 1 w 66"/>
              <a:gd name="T9" fmla="*/ 167 h 208"/>
              <a:gd name="T10" fmla="*/ 1 w 66"/>
              <a:gd name="T11" fmla="*/ 167 h 208"/>
              <a:gd name="T12" fmla="*/ 6 w 66"/>
              <a:gd name="T13" fmla="*/ 145 h 208"/>
              <a:gd name="T14" fmla="*/ 6 w 66"/>
              <a:gd name="T15" fmla="*/ 145 h 208"/>
              <a:gd name="T16" fmla="*/ 7 w 66"/>
              <a:gd name="T17" fmla="*/ 7 h 208"/>
              <a:gd name="T18" fmla="*/ 7 w 66"/>
              <a:gd name="T19" fmla="*/ 7 h 208"/>
              <a:gd name="T20" fmla="*/ 12 w 66"/>
              <a:gd name="T21" fmla="*/ 1 h 208"/>
              <a:gd name="T22" fmla="*/ 12 w 66"/>
              <a:gd name="T23" fmla="*/ 1 h 208"/>
              <a:gd name="T24" fmla="*/ 17 w 66"/>
              <a:gd name="T25" fmla="*/ 5 h 208"/>
              <a:gd name="T26" fmla="*/ 17 w 66"/>
              <a:gd name="T27" fmla="*/ 5 h 208"/>
              <a:gd name="T28" fmla="*/ 16 w 66"/>
              <a:gd name="T29" fmla="*/ 147 h 208"/>
              <a:gd name="T30" fmla="*/ 16 w 66"/>
              <a:gd name="T31" fmla="*/ 147 h 208"/>
              <a:gd name="T32" fmla="*/ 12 w 66"/>
              <a:gd name="T33" fmla="*/ 169 h 208"/>
              <a:gd name="T34" fmla="*/ 12 w 66"/>
              <a:gd name="T35" fmla="*/ 169 h 208"/>
              <a:gd name="T36" fmla="*/ 17 w 66"/>
              <a:gd name="T37" fmla="*/ 188 h 208"/>
              <a:gd name="T38" fmla="*/ 17 w 66"/>
              <a:gd name="T39" fmla="*/ 188 h 208"/>
              <a:gd name="T40" fmla="*/ 59 w 66"/>
              <a:gd name="T41" fmla="*/ 196 h 208"/>
              <a:gd name="T42" fmla="*/ 59 w 66"/>
              <a:gd name="T43" fmla="*/ 196 h 208"/>
              <a:gd name="T44" fmla="*/ 64 w 66"/>
              <a:gd name="T45" fmla="*/ 200 h 208"/>
              <a:gd name="T46" fmla="*/ 64 w 66"/>
              <a:gd name="T47" fmla="*/ 200 h 208"/>
              <a:gd name="T48" fmla="*/ 61 w 66"/>
              <a:gd name="T49" fmla="*/ 206 h 208"/>
              <a:gd name="T50" fmla="*/ 61 w 66"/>
              <a:gd name="T51" fmla="*/ 206 h 208"/>
              <a:gd name="T52" fmla="*/ 46 w 66"/>
              <a:gd name="T53" fmla="*/ 20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208">
                <a:moveTo>
                  <a:pt x="46" y="207"/>
                </a:moveTo>
                <a:lnTo>
                  <a:pt x="46" y="207"/>
                </a:lnTo>
                <a:cubicBezTo>
                  <a:pt x="34" y="207"/>
                  <a:pt x="19" y="205"/>
                  <a:pt x="10" y="196"/>
                </a:cubicBezTo>
                <a:lnTo>
                  <a:pt x="10" y="196"/>
                </a:lnTo>
                <a:cubicBezTo>
                  <a:pt x="3" y="189"/>
                  <a:pt x="0" y="179"/>
                  <a:pt x="1" y="167"/>
                </a:cubicBezTo>
                <a:lnTo>
                  <a:pt x="1" y="167"/>
                </a:lnTo>
                <a:cubicBezTo>
                  <a:pt x="3" y="160"/>
                  <a:pt x="4" y="152"/>
                  <a:pt x="6" y="145"/>
                </a:cubicBezTo>
                <a:lnTo>
                  <a:pt x="6" y="145"/>
                </a:lnTo>
                <a:cubicBezTo>
                  <a:pt x="11" y="113"/>
                  <a:pt x="17" y="82"/>
                  <a:pt x="7" y="7"/>
                </a:cubicBezTo>
                <a:lnTo>
                  <a:pt x="7" y="7"/>
                </a:lnTo>
                <a:cubicBezTo>
                  <a:pt x="7" y="4"/>
                  <a:pt x="9" y="1"/>
                  <a:pt x="12" y="1"/>
                </a:cubicBezTo>
                <a:lnTo>
                  <a:pt x="12" y="1"/>
                </a:lnTo>
                <a:cubicBezTo>
                  <a:pt x="14" y="0"/>
                  <a:pt x="17" y="3"/>
                  <a:pt x="17" y="5"/>
                </a:cubicBezTo>
                <a:lnTo>
                  <a:pt x="17" y="5"/>
                </a:lnTo>
                <a:cubicBezTo>
                  <a:pt x="27" y="82"/>
                  <a:pt x="22" y="114"/>
                  <a:pt x="16" y="147"/>
                </a:cubicBezTo>
                <a:lnTo>
                  <a:pt x="16" y="147"/>
                </a:lnTo>
                <a:cubicBezTo>
                  <a:pt x="14" y="154"/>
                  <a:pt x="13" y="161"/>
                  <a:pt x="12" y="169"/>
                </a:cubicBezTo>
                <a:lnTo>
                  <a:pt x="12" y="169"/>
                </a:lnTo>
                <a:cubicBezTo>
                  <a:pt x="11" y="177"/>
                  <a:pt x="12" y="184"/>
                  <a:pt x="17" y="188"/>
                </a:cubicBezTo>
                <a:lnTo>
                  <a:pt x="17" y="188"/>
                </a:lnTo>
                <a:cubicBezTo>
                  <a:pt x="27" y="199"/>
                  <a:pt x="51" y="197"/>
                  <a:pt x="59" y="196"/>
                </a:cubicBezTo>
                <a:lnTo>
                  <a:pt x="59" y="196"/>
                </a:lnTo>
                <a:cubicBezTo>
                  <a:pt x="62" y="195"/>
                  <a:pt x="64" y="197"/>
                  <a:pt x="64" y="200"/>
                </a:cubicBezTo>
                <a:lnTo>
                  <a:pt x="64" y="200"/>
                </a:lnTo>
                <a:cubicBezTo>
                  <a:pt x="65" y="202"/>
                  <a:pt x="63" y="206"/>
                  <a:pt x="61" y="206"/>
                </a:cubicBezTo>
                <a:lnTo>
                  <a:pt x="61" y="206"/>
                </a:lnTo>
                <a:cubicBezTo>
                  <a:pt x="60" y="206"/>
                  <a:pt x="53" y="207"/>
                  <a:pt x="46" y="207"/>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0" name="Freeform 454">
            <a:extLst>
              <a:ext uri="{FF2B5EF4-FFF2-40B4-BE49-F238E27FC236}">
                <a16:creationId xmlns:a16="http://schemas.microsoft.com/office/drawing/2014/main" id="{88195C52-38C2-FC42-8C7A-8F9A7E9B7661}"/>
              </a:ext>
            </a:extLst>
          </p:cNvPr>
          <p:cNvSpPr>
            <a:spLocks noChangeArrowheads="1"/>
          </p:cNvSpPr>
          <p:nvPr/>
        </p:nvSpPr>
        <p:spPr bwMode="auto">
          <a:xfrm>
            <a:off x="5530214" y="3637738"/>
            <a:ext cx="79650" cy="30213"/>
          </a:xfrm>
          <a:custGeom>
            <a:avLst/>
            <a:gdLst>
              <a:gd name="T0" fmla="*/ 6 w 130"/>
              <a:gd name="T1" fmla="*/ 48 h 49"/>
              <a:gd name="T2" fmla="*/ 6 w 130"/>
              <a:gd name="T3" fmla="*/ 48 h 49"/>
              <a:gd name="T4" fmla="*/ 2 w 130"/>
              <a:gd name="T5" fmla="*/ 46 h 49"/>
              <a:gd name="T6" fmla="*/ 2 w 130"/>
              <a:gd name="T7" fmla="*/ 46 h 49"/>
              <a:gd name="T8" fmla="*/ 2 w 130"/>
              <a:gd name="T9" fmla="*/ 39 h 49"/>
              <a:gd name="T10" fmla="*/ 2 w 130"/>
              <a:gd name="T11" fmla="*/ 39 h 49"/>
              <a:gd name="T12" fmla="*/ 83 w 130"/>
              <a:gd name="T13" fmla="*/ 3 h 49"/>
              <a:gd name="T14" fmla="*/ 83 w 130"/>
              <a:gd name="T15" fmla="*/ 3 h 49"/>
              <a:gd name="T16" fmla="*/ 128 w 130"/>
              <a:gd name="T17" fmla="*/ 28 h 49"/>
              <a:gd name="T18" fmla="*/ 128 w 130"/>
              <a:gd name="T19" fmla="*/ 28 h 49"/>
              <a:gd name="T20" fmla="*/ 127 w 130"/>
              <a:gd name="T21" fmla="*/ 35 h 49"/>
              <a:gd name="T22" fmla="*/ 127 w 130"/>
              <a:gd name="T23" fmla="*/ 35 h 49"/>
              <a:gd name="T24" fmla="*/ 121 w 130"/>
              <a:gd name="T25" fmla="*/ 34 h 49"/>
              <a:gd name="T26" fmla="*/ 121 w 130"/>
              <a:gd name="T27" fmla="*/ 34 h 49"/>
              <a:gd name="T28" fmla="*/ 82 w 130"/>
              <a:gd name="T29" fmla="*/ 13 h 49"/>
              <a:gd name="T30" fmla="*/ 82 w 130"/>
              <a:gd name="T31" fmla="*/ 13 h 49"/>
              <a:gd name="T32" fmla="*/ 9 w 130"/>
              <a:gd name="T33" fmla="*/ 46 h 49"/>
              <a:gd name="T34" fmla="*/ 9 w 130"/>
              <a:gd name="T35" fmla="*/ 46 h 49"/>
              <a:gd name="T36" fmla="*/ 6 w 130"/>
              <a:gd name="T3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9">
                <a:moveTo>
                  <a:pt x="6" y="48"/>
                </a:moveTo>
                <a:lnTo>
                  <a:pt x="6" y="48"/>
                </a:lnTo>
                <a:cubicBezTo>
                  <a:pt x="4" y="48"/>
                  <a:pt x="3" y="47"/>
                  <a:pt x="2" y="46"/>
                </a:cubicBezTo>
                <a:lnTo>
                  <a:pt x="2" y="46"/>
                </a:lnTo>
                <a:cubicBezTo>
                  <a:pt x="0" y="44"/>
                  <a:pt x="0" y="41"/>
                  <a:pt x="2" y="39"/>
                </a:cubicBezTo>
                <a:lnTo>
                  <a:pt x="2" y="39"/>
                </a:lnTo>
                <a:cubicBezTo>
                  <a:pt x="4" y="37"/>
                  <a:pt x="42" y="0"/>
                  <a:pt x="83" y="3"/>
                </a:cubicBezTo>
                <a:lnTo>
                  <a:pt x="83" y="3"/>
                </a:lnTo>
                <a:cubicBezTo>
                  <a:pt x="101" y="4"/>
                  <a:pt x="116" y="13"/>
                  <a:pt x="128" y="28"/>
                </a:cubicBezTo>
                <a:lnTo>
                  <a:pt x="128" y="28"/>
                </a:lnTo>
                <a:cubicBezTo>
                  <a:pt x="129" y="30"/>
                  <a:pt x="129" y="34"/>
                  <a:pt x="127" y="35"/>
                </a:cubicBezTo>
                <a:lnTo>
                  <a:pt x="127" y="35"/>
                </a:lnTo>
                <a:cubicBezTo>
                  <a:pt x="125" y="37"/>
                  <a:pt x="122" y="37"/>
                  <a:pt x="121" y="34"/>
                </a:cubicBezTo>
                <a:lnTo>
                  <a:pt x="121" y="34"/>
                </a:lnTo>
                <a:cubicBezTo>
                  <a:pt x="109" y="22"/>
                  <a:pt x="97" y="14"/>
                  <a:pt x="82" y="13"/>
                </a:cubicBezTo>
                <a:lnTo>
                  <a:pt x="82" y="13"/>
                </a:lnTo>
                <a:cubicBezTo>
                  <a:pt x="46" y="10"/>
                  <a:pt x="9" y="46"/>
                  <a:pt x="9" y="46"/>
                </a:cubicBezTo>
                <a:lnTo>
                  <a:pt x="9" y="46"/>
                </a:lnTo>
                <a:cubicBezTo>
                  <a:pt x="8" y="47"/>
                  <a:pt x="7" y="48"/>
                  <a:pt x="6" y="48"/>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1" name="Freeform 455">
            <a:extLst>
              <a:ext uri="{FF2B5EF4-FFF2-40B4-BE49-F238E27FC236}">
                <a16:creationId xmlns:a16="http://schemas.microsoft.com/office/drawing/2014/main" id="{C125C32A-BB9B-1A4C-B5BF-3BB2E227AD34}"/>
              </a:ext>
            </a:extLst>
          </p:cNvPr>
          <p:cNvSpPr>
            <a:spLocks noChangeArrowheads="1"/>
          </p:cNvSpPr>
          <p:nvPr/>
        </p:nvSpPr>
        <p:spPr bwMode="auto">
          <a:xfrm>
            <a:off x="5623598" y="3431750"/>
            <a:ext cx="85143" cy="27465"/>
          </a:xfrm>
          <a:custGeom>
            <a:avLst/>
            <a:gdLst>
              <a:gd name="T0" fmla="*/ 127 w 135"/>
              <a:gd name="T1" fmla="*/ 44 h 45"/>
              <a:gd name="T2" fmla="*/ 127 w 135"/>
              <a:gd name="T3" fmla="*/ 44 h 45"/>
              <a:gd name="T4" fmla="*/ 3 w 135"/>
              <a:gd name="T5" fmla="*/ 11 h 45"/>
              <a:gd name="T6" fmla="*/ 3 w 135"/>
              <a:gd name="T7" fmla="*/ 11 h 45"/>
              <a:gd name="T8" fmla="*/ 1 w 135"/>
              <a:gd name="T9" fmla="*/ 4 h 45"/>
              <a:gd name="T10" fmla="*/ 1 w 135"/>
              <a:gd name="T11" fmla="*/ 4 h 45"/>
              <a:gd name="T12" fmla="*/ 8 w 135"/>
              <a:gd name="T13" fmla="*/ 2 h 45"/>
              <a:gd name="T14" fmla="*/ 8 w 135"/>
              <a:gd name="T15" fmla="*/ 2 h 45"/>
              <a:gd name="T16" fmla="*/ 129 w 135"/>
              <a:gd name="T17" fmla="*/ 34 h 45"/>
              <a:gd name="T18" fmla="*/ 129 w 135"/>
              <a:gd name="T19" fmla="*/ 34 h 45"/>
              <a:gd name="T20" fmla="*/ 134 w 135"/>
              <a:gd name="T21" fmla="*/ 39 h 45"/>
              <a:gd name="T22" fmla="*/ 134 w 135"/>
              <a:gd name="T23" fmla="*/ 39 h 45"/>
              <a:gd name="T24" fmla="*/ 129 w 135"/>
              <a:gd name="T25" fmla="*/ 44 h 45"/>
              <a:gd name="T26" fmla="*/ 129 w 135"/>
              <a:gd name="T27" fmla="*/ 44 h 45"/>
              <a:gd name="T28" fmla="*/ 127 w 135"/>
              <a:gd name="T2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45">
                <a:moveTo>
                  <a:pt x="127" y="44"/>
                </a:moveTo>
                <a:lnTo>
                  <a:pt x="127" y="44"/>
                </a:lnTo>
                <a:cubicBezTo>
                  <a:pt x="71" y="44"/>
                  <a:pt x="6" y="13"/>
                  <a:pt x="3" y="11"/>
                </a:cubicBezTo>
                <a:lnTo>
                  <a:pt x="3" y="11"/>
                </a:lnTo>
                <a:cubicBezTo>
                  <a:pt x="1" y="10"/>
                  <a:pt x="0" y="7"/>
                  <a:pt x="1" y="4"/>
                </a:cubicBezTo>
                <a:lnTo>
                  <a:pt x="1" y="4"/>
                </a:lnTo>
                <a:cubicBezTo>
                  <a:pt x="2" y="2"/>
                  <a:pt x="5" y="0"/>
                  <a:pt x="8" y="2"/>
                </a:cubicBezTo>
                <a:lnTo>
                  <a:pt x="8" y="2"/>
                </a:lnTo>
                <a:cubicBezTo>
                  <a:pt x="8" y="3"/>
                  <a:pt x="76" y="35"/>
                  <a:pt x="129" y="34"/>
                </a:cubicBezTo>
                <a:lnTo>
                  <a:pt x="129" y="34"/>
                </a:lnTo>
                <a:cubicBezTo>
                  <a:pt x="132" y="34"/>
                  <a:pt x="134" y="36"/>
                  <a:pt x="134" y="39"/>
                </a:cubicBezTo>
                <a:lnTo>
                  <a:pt x="134" y="39"/>
                </a:lnTo>
                <a:cubicBezTo>
                  <a:pt x="134" y="42"/>
                  <a:pt x="132" y="44"/>
                  <a:pt x="129" y="44"/>
                </a:cubicBezTo>
                <a:lnTo>
                  <a:pt x="129" y="44"/>
                </a:lnTo>
                <a:cubicBezTo>
                  <a:pt x="128" y="44"/>
                  <a:pt x="128" y="44"/>
                  <a:pt x="127" y="4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2" name="Freeform 456">
            <a:extLst>
              <a:ext uri="{FF2B5EF4-FFF2-40B4-BE49-F238E27FC236}">
                <a16:creationId xmlns:a16="http://schemas.microsoft.com/office/drawing/2014/main" id="{99437F72-44A6-D141-AA76-C559F52AF9DB}"/>
              </a:ext>
            </a:extLst>
          </p:cNvPr>
          <p:cNvSpPr>
            <a:spLocks noChangeArrowheads="1"/>
          </p:cNvSpPr>
          <p:nvPr/>
        </p:nvSpPr>
        <p:spPr bwMode="auto">
          <a:xfrm>
            <a:off x="5398381" y="3442736"/>
            <a:ext cx="87889" cy="49438"/>
          </a:xfrm>
          <a:custGeom>
            <a:avLst/>
            <a:gdLst>
              <a:gd name="T0" fmla="*/ 5 w 141"/>
              <a:gd name="T1" fmla="*/ 79 h 80"/>
              <a:gd name="T2" fmla="*/ 5 w 141"/>
              <a:gd name="T3" fmla="*/ 79 h 80"/>
              <a:gd name="T4" fmla="*/ 0 w 141"/>
              <a:gd name="T5" fmla="*/ 75 h 80"/>
              <a:gd name="T6" fmla="*/ 0 w 141"/>
              <a:gd name="T7" fmla="*/ 75 h 80"/>
              <a:gd name="T8" fmla="*/ 3 w 141"/>
              <a:gd name="T9" fmla="*/ 68 h 80"/>
              <a:gd name="T10" fmla="*/ 3 w 141"/>
              <a:gd name="T11" fmla="*/ 68 h 80"/>
              <a:gd name="T12" fmla="*/ 130 w 141"/>
              <a:gd name="T13" fmla="*/ 2 h 80"/>
              <a:gd name="T14" fmla="*/ 130 w 141"/>
              <a:gd name="T15" fmla="*/ 2 h 80"/>
              <a:gd name="T16" fmla="*/ 138 w 141"/>
              <a:gd name="T17" fmla="*/ 3 h 80"/>
              <a:gd name="T18" fmla="*/ 138 w 141"/>
              <a:gd name="T19" fmla="*/ 3 h 80"/>
              <a:gd name="T20" fmla="*/ 138 w 141"/>
              <a:gd name="T21" fmla="*/ 10 h 80"/>
              <a:gd name="T22" fmla="*/ 138 w 141"/>
              <a:gd name="T23" fmla="*/ 10 h 80"/>
              <a:gd name="T24" fmla="*/ 6 w 141"/>
              <a:gd name="T25" fmla="*/ 78 h 80"/>
              <a:gd name="T26" fmla="*/ 6 w 141"/>
              <a:gd name="T27" fmla="*/ 78 h 80"/>
              <a:gd name="T28" fmla="*/ 5 w 141"/>
              <a:gd name="T29"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80">
                <a:moveTo>
                  <a:pt x="5" y="79"/>
                </a:moveTo>
                <a:lnTo>
                  <a:pt x="5" y="79"/>
                </a:lnTo>
                <a:cubicBezTo>
                  <a:pt x="2" y="79"/>
                  <a:pt x="1" y="77"/>
                  <a:pt x="0" y="75"/>
                </a:cubicBezTo>
                <a:lnTo>
                  <a:pt x="0" y="75"/>
                </a:lnTo>
                <a:cubicBezTo>
                  <a:pt x="0" y="72"/>
                  <a:pt x="1" y="70"/>
                  <a:pt x="3" y="68"/>
                </a:cubicBezTo>
                <a:lnTo>
                  <a:pt x="3" y="68"/>
                </a:lnTo>
                <a:cubicBezTo>
                  <a:pt x="4" y="68"/>
                  <a:pt x="87" y="43"/>
                  <a:pt x="130" y="2"/>
                </a:cubicBezTo>
                <a:lnTo>
                  <a:pt x="130" y="2"/>
                </a:lnTo>
                <a:cubicBezTo>
                  <a:pt x="133" y="0"/>
                  <a:pt x="136" y="0"/>
                  <a:pt x="138" y="3"/>
                </a:cubicBezTo>
                <a:lnTo>
                  <a:pt x="138" y="3"/>
                </a:lnTo>
                <a:cubicBezTo>
                  <a:pt x="140" y="4"/>
                  <a:pt x="140" y="7"/>
                  <a:pt x="138" y="10"/>
                </a:cubicBezTo>
                <a:lnTo>
                  <a:pt x="138" y="10"/>
                </a:lnTo>
                <a:cubicBezTo>
                  <a:pt x="92" y="52"/>
                  <a:pt x="10" y="77"/>
                  <a:pt x="6" y="78"/>
                </a:cubicBezTo>
                <a:lnTo>
                  <a:pt x="6" y="78"/>
                </a:lnTo>
                <a:cubicBezTo>
                  <a:pt x="6" y="78"/>
                  <a:pt x="6" y="79"/>
                  <a:pt x="5" y="7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3" name="Freeform 457">
            <a:extLst>
              <a:ext uri="{FF2B5EF4-FFF2-40B4-BE49-F238E27FC236}">
                <a16:creationId xmlns:a16="http://schemas.microsoft.com/office/drawing/2014/main" id="{EF886AD9-ECFA-C340-93F9-4B0462677DC1}"/>
              </a:ext>
            </a:extLst>
          </p:cNvPr>
          <p:cNvSpPr>
            <a:spLocks noChangeArrowheads="1"/>
          </p:cNvSpPr>
          <p:nvPr/>
        </p:nvSpPr>
        <p:spPr bwMode="auto">
          <a:xfrm>
            <a:off x="5412116" y="3505903"/>
            <a:ext cx="71410" cy="32959"/>
          </a:xfrm>
          <a:custGeom>
            <a:avLst/>
            <a:gdLst>
              <a:gd name="T0" fmla="*/ 7 w 113"/>
              <a:gd name="T1" fmla="*/ 52 h 53"/>
              <a:gd name="T2" fmla="*/ 7 w 113"/>
              <a:gd name="T3" fmla="*/ 52 h 53"/>
              <a:gd name="T4" fmla="*/ 2 w 113"/>
              <a:gd name="T5" fmla="*/ 49 h 53"/>
              <a:gd name="T6" fmla="*/ 2 w 113"/>
              <a:gd name="T7" fmla="*/ 49 h 53"/>
              <a:gd name="T8" fmla="*/ 3 w 113"/>
              <a:gd name="T9" fmla="*/ 43 h 53"/>
              <a:gd name="T10" fmla="*/ 3 w 113"/>
              <a:gd name="T11" fmla="*/ 43 h 53"/>
              <a:gd name="T12" fmla="*/ 109 w 113"/>
              <a:gd name="T13" fmla="*/ 34 h 53"/>
              <a:gd name="T14" fmla="*/ 109 w 113"/>
              <a:gd name="T15" fmla="*/ 34 h 53"/>
              <a:gd name="T16" fmla="*/ 110 w 113"/>
              <a:gd name="T17" fmla="*/ 41 h 53"/>
              <a:gd name="T18" fmla="*/ 110 w 113"/>
              <a:gd name="T19" fmla="*/ 41 h 53"/>
              <a:gd name="T20" fmla="*/ 102 w 113"/>
              <a:gd name="T21" fmla="*/ 42 h 53"/>
              <a:gd name="T22" fmla="*/ 102 w 113"/>
              <a:gd name="T23" fmla="*/ 42 h 53"/>
              <a:gd name="T24" fmla="*/ 9 w 113"/>
              <a:gd name="T25" fmla="*/ 51 h 53"/>
              <a:gd name="T26" fmla="*/ 9 w 113"/>
              <a:gd name="T27" fmla="*/ 51 h 53"/>
              <a:gd name="T28" fmla="*/ 7 w 113"/>
              <a:gd name="T2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53">
                <a:moveTo>
                  <a:pt x="7" y="52"/>
                </a:moveTo>
                <a:lnTo>
                  <a:pt x="7" y="52"/>
                </a:lnTo>
                <a:cubicBezTo>
                  <a:pt x="5" y="52"/>
                  <a:pt x="3" y="51"/>
                  <a:pt x="2" y="49"/>
                </a:cubicBezTo>
                <a:lnTo>
                  <a:pt x="2" y="49"/>
                </a:lnTo>
                <a:cubicBezTo>
                  <a:pt x="0" y="47"/>
                  <a:pt x="1" y="44"/>
                  <a:pt x="3" y="43"/>
                </a:cubicBezTo>
                <a:lnTo>
                  <a:pt x="3" y="43"/>
                </a:lnTo>
                <a:cubicBezTo>
                  <a:pt x="7" y="41"/>
                  <a:pt x="71" y="0"/>
                  <a:pt x="109" y="34"/>
                </a:cubicBezTo>
                <a:lnTo>
                  <a:pt x="109" y="34"/>
                </a:lnTo>
                <a:cubicBezTo>
                  <a:pt x="112" y="36"/>
                  <a:pt x="112" y="40"/>
                  <a:pt x="110" y="41"/>
                </a:cubicBezTo>
                <a:lnTo>
                  <a:pt x="110" y="41"/>
                </a:lnTo>
                <a:cubicBezTo>
                  <a:pt x="108" y="44"/>
                  <a:pt x="105" y="44"/>
                  <a:pt x="102" y="42"/>
                </a:cubicBezTo>
                <a:lnTo>
                  <a:pt x="102" y="42"/>
                </a:lnTo>
                <a:cubicBezTo>
                  <a:pt x="70" y="13"/>
                  <a:pt x="9" y="50"/>
                  <a:pt x="9" y="51"/>
                </a:cubicBezTo>
                <a:lnTo>
                  <a:pt x="9" y="51"/>
                </a:lnTo>
                <a:cubicBezTo>
                  <a:pt x="8" y="52"/>
                  <a:pt x="7" y="52"/>
                  <a:pt x="7" y="5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4" name="Freeform 458">
            <a:extLst>
              <a:ext uri="{FF2B5EF4-FFF2-40B4-BE49-F238E27FC236}">
                <a16:creationId xmlns:a16="http://schemas.microsoft.com/office/drawing/2014/main" id="{187FAB3C-95AA-5D4A-B114-DB5CF892DCCF}"/>
              </a:ext>
            </a:extLst>
          </p:cNvPr>
          <p:cNvSpPr>
            <a:spLocks noChangeArrowheads="1"/>
          </p:cNvSpPr>
          <p:nvPr/>
        </p:nvSpPr>
        <p:spPr bwMode="auto">
          <a:xfrm>
            <a:off x="5631838" y="3500412"/>
            <a:ext cx="79649" cy="27465"/>
          </a:xfrm>
          <a:custGeom>
            <a:avLst/>
            <a:gdLst>
              <a:gd name="T0" fmla="*/ 123 w 129"/>
              <a:gd name="T1" fmla="*/ 42 h 43"/>
              <a:gd name="T2" fmla="*/ 123 w 129"/>
              <a:gd name="T3" fmla="*/ 42 h 43"/>
              <a:gd name="T4" fmla="*/ 119 w 129"/>
              <a:gd name="T5" fmla="*/ 41 h 43"/>
              <a:gd name="T6" fmla="*/ 119 w 129"/>
              <a:gd name="T7" fmla="*/ 41 h 43"/>
              <a:gd name="T8" fmla="*/ 6 w 129"/>
              <a:gd name="T9" fmla="*/ 31 h 43"/>
              <a:gd name="T10" fmla="*/ 6 w 129"/>
              <a:gd name="T11" fmla="*/ 31 h 43"/>
              <a:gd name="T12" fmla="*/ 0 w 129"/>
              <a:gd name="T13" fmla="*/ 27 h 43"/>
              <a:gd name="T14" fmla="*/ 0 w 129"/>
              <a:gd name="T15" fmla="*/ 27 h 43"/>
              <a:gd name="T16" fmla="*/ 4 w 129"/>
              <a:gd name="T17" fmla="*/ 21 h 43"/>
              <a:gd name="T18" fmla="*/ 4 w 129"/>
              <a:gd name="T19" fmla="*/ 21 h 43"/>
              <a:gd name="T20" fmla="*/ 126 w 129"/>
              <a:gd name="T21" fmla="*/ 33 h 43"/>
              <a:gd name="T22" fmla="*/ 126 w 129"/>
              <a:gd name="T23" fmla="*/ 33 h 43"/>
              <a:gd name="T24" fmla="*/ 126 w 129"/>
              <a:gd name="T25" fmla="*/ 40 h 43"/>
              <a:gd name="T26" fmla="*/ 126 w 129"/>
              <a:gd name="T27" fmla="*/ 40 h 43"/>
              <a:gd name="T28" fmla="*/ 123 w 129"/>
              <a:gd name="T2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43">
                <a:moveTo>
                  <a:pt x="123" y="42"/>
                </a:moveTo>
                <a:lnTo>
                  <a:pt x="123" y="42"/>
                </a:lnTo>
                <a:cubicBezTo>
                  <a:pt x="121" y="42"/>
                  <a:pt x="120" y="42"/>
                  <a:pt x="119" y="41"/>
                </a:cubicBezTo>
                <a:lnTo>
                  <a:pt x="119" y="41"/>
                </a:lnTo>
                <a:cubicBezTo>
                  <a:pt x="82" y="11"/>
                  <a:pt x="7" y="31"/>
                  <a:pt x="6" y="31"/>
                </a:cubicBezTo>
                <a:lnTo>
                  <a:pt x="6" y="31"/>
                </a:lnTo>
                <a:cubicBezTo>
                  <a:pt x="4" y="31"/>
                  <a:pt x="1" y="30"/>
                  <a:pt x="0" y="27"/>
                </a:cubicBezTo>
                <a:lnTo>
                  <a:pt x="0" y="27"/>
                </a:lnTo>
                <a:cubicBezTo>
                  <a:pt x="0" y="25"/>
                  <a:pt x="1" y="22"/>
                  <a:pt x="4" y="21"/>
                </a:cubicBezTo>
                <a:lnTo>
                  <a:pt x="4" y="21"/>
                </a:lnTo>
                <a:cubicBezTo>
                  <a:pt x="7" y="20"/>
                  <a:pt x="85" y="0"/>
                  <a:pt x="126" y="33"/>
                </a:cubicBezTo>
                <a:lnTo>
                  <a:pt x="126" y="33"/>
                </a:lnTo>
                <a:cubicBezTo>
                  <a:pt x="128" y="35"/>
                  <a:pt x="128" y="38"/>
                  <a:pt x="126" y="40"/>
                </a:cubicBezTo>
                <a:lnTo>
                  <a:pt x="126" y="40"/>
                </a:lnTo>
                <a:cubicBezTo>
                  <a:pt x="126" y="41"/>
                  <a:pt x="124" y="42"/>
                  <a:pt x="123" y="4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5" name="Freeform 459">
            <a:extLst>
              <a:ext uri="{FF2B5EF4-FFF2-40B4-BE49-F238E27FC236}">
                <a16:creationId xmlns:a16="http://schemas.microsoft.com/office/drawing/2014/main" id="{70E9A8F2-2146-1544-886D-B0607B86878A}"/>
              </a:ext>
            </a:extLst>
          </p:cNvPr>
          <p:cNvSpPr>
            <a:spLocks noChangeArrowheads="1"/>
          </p:cNvSpPr>
          <p:nvPr/>
        </p:nvSpPr>
        <p:spPr bwMode="auto">
          <a:xfrm>
            <a:off x="5579653" y="3242237"/>
            <a:ext cx="30213" cy="79650"/>
          </a:xfrm>
          <a:custGeom>
            <a:avLst/>
            <a:gdLst>
              <a:gd name="T0" fmla="*/ 11 w 49"/>
              <a:gd name="T1" fmla="*/ 129 h 130"/>
              <a:gd name="T2" fmla="*/ 11 w 49"/>
              <a:gd name="T3" fmla="*/ 129 h 130"/>
              <a:gd name="T4" fmla="*/ 4 w 49"/>
              <a:gd name="T5" fmla="*/ 126 h 130"/>
              <a:gd name="T6" fmla="*/ 4 w 49"/>
              <a:gd name="T7" fmla="*/ 126 h 130"/>
              <a:gd name="T8" fmla="*/ 5 w 49"/>
              <a:gd name="T9" fmla="*/ 111 h 130"/>
              <a:gd name="T10" fmla="*/ 5 w 49"/>
              <a:gd name="T11" fmla="*/ 111 h 130"/>
              <a:gd name="T12" fmla="*/ 27 w 49"/>
              <a:gd name="T13" fmla="*/ 64 h 130"/>
              <a:gd name="T14" fmla="*/ 27 w 49"/>
              <a:gd name="T15" fmla="*/ 64 h 130"/>
              <a:gd name="T16" fmla="*/ 5 w 49"/>
              <a:gd name="T17" fmla="*/ 18 h 130"/>
              <a:gd name="T18" fmla="*/ 5 w 49"/>
              <a:gd name="T19" fmla="*/ 18 h 130"/>
              <a:gd name="T20" fmla="*/ 4 w 49"/>
              <a:gd name="T21" fmla="*/ 5 h 130"/>
              <a:gd name="T22" fmla="*/ 4 w 49"/>
              <a:gd name="T23" fmla="*/ 5 h 130"/>
              <a:gd name="T24" fmla="*/ 19 w 49"/>
              <a:gd name="T25" fmla="*/ 4 h 130"/>
              <a:gd name="T26" fmla="*/ 19 w 49"/>
              <a:gd name="T27" fmla="*/ 4 h 130"/>
              <a:gd name="T28" fmla="*/ 47 w 49"/>
              <a:gd name="T29" fmla="*/ 64 h 130"/>
              <a:gd name="T30" fmla="*/ 47 w 49"/>
              <a:gd name="T31" fmla="*/ 64 h 130"/>
              <a:gd name="T32" fmla="*/ 19 w 49"/>
              <a:gd name="T33" fmla="*/ 127 h 130"/>
              <a:gd name="T34" fmla="*/ 19 w 49"/>
              <a:gd name="T35" fmla="*/ 127 h 130"/>
              <a:gd name="T36" fmla="*/ 11 w 49"/>
              <a:gd name="T37"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30">
                <a:moveTo>
                  <a:pt x="11" y="129"/>
                </a:moveTo>
                <a:lnTo>
                  <a:pt x="11" y="129"/>
                </a:lnTo>
                <a:cubicBezTo>
                  <a:pt x="9" y="129"/>
                  <a:pt x="6" y="128"/>
                  <a:pt x="4" y="126"/>
                </a:cubicBezTo>
                <a:lnTo>
                  <a:pt x="4" y="126"/>
                </a:lnTo>
                <a:cubicBezTo>
                  <a:pt x="0" y="122"/>
                  <a:pt x="0" y="115"/>
                  <a:pt x="5" y="111"/>
                </a:cubicBezTo>
                <a:lnTo>
                  <a:pt x="5" y="111"/>
                </a:lnTo>
                <a:cubicBezTo>
                  <a:pt x="5" y="111"/>
                  <a:pt x="27" y="91"/>
                  <a:pt x="27" y="64"/>
                </a:cubicBezTo>
                <a:lnTo>
                  <a:pt x="27" y="64"/>
                </a:lnTo>
                <a:cubicBezTo>
                  <a:pt x="27" y="48"/>
                  <a:pt x="20" y="33"/>
                  <a:pt x="5" y="18"/>
                </a:cubicBezTo>
                <a:lnTo>
                  <a:pt x="5" y="18"/>
                </a:lnTo>
                <a:cubicBezTo>
                  <a:pt x="0" y="15"/>
                  <a:pt x="0" y="8"/>
                  <a:pt x="4" y="5"/>
                </a:cubicBezTo>
                <a:lnTo>
                  <a:pt x="4" y="5"/>
                </a:lnTo>
                <a:cubicBezTo>
                  <a:pt x="8" y="0"/>
                  <a:pt x="14" y="0"/>
                  <a:pt x="19" y="4"/>
                </a:cubicBezTo>
                <a:lnTo>
                  <a:pt x="19" y="4"/>
                </a:lnTo>
                <a:cubicBezTo>
                  <a:pt x="38" y="22"/>
                  <a:pt x="48" y="43"/>
                  <a:pt x="47" y="64"/>
                </a:cubicBezTo>
                <a:lnTo>
                  <a:pt x="47" y="64"/>
                </a:lnTo>
                <a:cubicBezTo>
                  <a:pt x="47" y="100"/>
                  <a:pt x="20" y="126"/>
                  <a:pt x="19" y="127"/>
                </a:cubicBezTo>
                <a:lnTo>
                  <a:pt x="19" y="127"/>
                </a:lnTo>
                <a:cubicBezTo>
                  <a:pt x="16" y="128"/>
                  <a:pt x="14" y="129"/>
                  <a:pt x="11" y="129"/>
                </a:cubicBezTo>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6" name="Freeform 460">
            <a:extLst>
              <a:ext uri="{FF2B5EF4-FFF2-40B4-BE49-F238E27FC236}">
                <a16:creationId xmlns:a16="http://schemas.microsoft.com/office/drawing/2014/main" id="{154C8E7C-D0DC-124D-9B43-2F55BD9161DB}"/>
              </a:ext>
            </a:extLst>
          </p:cNvPr>
          <p:cNvSpPr>
            <a:spLocks noChangeArrowheads="1"/>
          </p:cNvSpPr>
          <p:nvPr/>
        </p:nvSpPr>
        <p:spPr bwMode="auto">
          <a:xfrm>
            <a:off x="5612610" y="3283437"/>
            <a:ext cx="79650" cy="60424"/>
          </a:xfrm>
          <a:custGeom>
            <a:avLst/>
            <a:gdLst>
              <a:gd name="T0" fmla="*/ 11 w 130"/>
              <a:gd name="T1" fmla="*/ 94 h 95"/>
              <a:gd name="T2" fmla="*/ 11 w 130"/>
              <a:gd name="T3" fmla="*/ 94 h 95"/>
              <a:gd name="T4" fmla="*/ 10 w 130"/>
              <a:gd name="T5" fmla="*/ 94 h 95"/>
              <a:gd name="T6" fmla="*/ 10 w 130"/>
              <a:gd name="T7" fmla="*/ 94 h 95"/>
              <a:gd name="T8" fmla="*/ 2 w 130"/>
              <a:gd name="T9" fmla="*/ 82 h 95"/>
              <a:gd name="T10" fmla="*/ 2 w 130"/>
              <a:gd name="T11" fmla="*/ 82 h 95"/>
              <a:gd name="T12" fmla="*/ 48 w 130"/>
              <a:gd name="T13" fmla="*/ 9 h 95"/>
              <a:gd name="T14" fmla="*/ 48 w 130"/>
              <a:gd name="T15" fmla="*/ 9 h 95"/>
              <a:gd name="T16" fmla="*/ 123 w 130"/>
              <a:gd name="T17" fmla="*/ 19 h 95"/>
              <a:gd name="T18" fmla="*/ 123 w 130"/>
              <a:gd name="T19" fmla="*/ 19 h 95"/>
              <a:gd name="T20" fmla="*/ 126 w 130"/>
              <a:gd name="T21" fmla="*/ 33 h 95"/>
              <a:gd name="T22" fmla="*/ 126 w 130"/>
              <a:gd name="T23" fmla="*/ 33 h 95"/>
              <a:gd name="T24" fmla="*/ 113 w 130"/>
              <a:gd name="T25" fmla="*/ 37 h 95"/>
              <a:gd name="T26" fmla="*/ 113 w 130"/>
              <a:gd name="T27" fmla="*/ 37 h 95"/>
              <a:gd name="T28" fmla="*/ 56 w 130"/>
              <a:gd name="T29" fmla="*/ 28 h 95"/>
              <a:gd name="T30" fmla="*/ 56 w 130"/>
              <a:gd name="T31" fmla="*/ 28 h 95"/>
              <a:gd name="T32" fmla="*/ 22 w 130"/>
              <a:gd name="T33" fmla="*/ 85 h 95"/>
              <a:gd name="T34" fmla="*/ 22 w 130"/>
              <a:gd name="T35" fmla="*/ 85 h 95"/>
              <a:gd name="T36" fmla="*/ 11 w 130"/>
              <a:gd name="T37"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95">
                <a:moveTo>
                  <a:pt x="11" y="94"/>
                </a:moveTo>
                <a:lnTo>
                  <a:pt x="11" y="94"/>
                </a:lnTo>
                <a:cubicBezTo>
                  <a:pt x="10" y="94"/>
                  <a:pt x="10" y="94"/>
                  <a:pt x="10" y="94"/>
                </a:cubicBezTo>
                <a:lnTo>
                  <a:pt x="10" y="94"/>
                </a:lnTo>
                <a:cubicBezTo>
                  <a:pt x="4" y="93"/>
                  <a:pt x="0" y="88"/>
                  <a:pt x="2" y="82"/>
                </a:cubicBezTo>
                <a:lnTo>
                  <a:pt x="2" y="82"/>
                </a:lnTo>
                <a:cubicBezTo>
                  <a:pt x="2" y="80"/>
                  <a:pt x="10" y="27"/>
                  <a:pt x="48" y="9"/>
                </a:cubicBezTo>
                <a:lnTo>
                  <a:pt x="48" y="9"/>
                </a:lnTo>
                <a:cubicBezTo>
                  <a:pt x="69" y="0"/>
                  <a:pt x="94" y="3"/>
                  <a:pt x="123" y="19"/>
                </a:cubicBezTo>
                <a:lnTo>
                  <a:pt x="123" y="19"/>
                </a:lnTo>
                <a:cubicBezTo>
                  <a:pt x="127" y="21"/>
                  <a:pt x="129" y="28"/>
                  <a:pt x="126" y="33"/>
                </a:cubicBezTo>
                <a:lnTo>
                  <a:pt x="126" y="33"/>
                </a:lnTo>
                <a:cubicBezTo>
                  <a:pt x="124" y="37"/>
                  <a:pt x="118" y="39"/>
                  <a:pt x="113" y="37"/>
                </a:cubicBezTo>
                <a:lnTo>
                  <a:pt x="113" y="37"/>
                </a:lnTo>
                <a:cubicBezTo>
                  <a:pt x="90" y="24"/>
                  <a:pt x="71" y="21"/>
                  <a:pt x="56" y="28"/>
                </a:cubicBezTo>
                <a:lnTo>
                  <a:pt x="56" y="28"/>
                </a:lnTo>
                <a:cubicBezTo>
                  <a:pt x="29" y="41"/>
                  <a:pt x="22" y="85"/>
                  <a:pt x="22" y="85"/>
                </a:cubicBezTo>
                <a:lnTo>
                  <a:pt x="22" y="85"/>
                </a:lnTo>
                <a:cubicBezTo>
                  <a:pt x="20" y="90"/>
                  <a:pt x="16" y="94"/>
                  <a:pt x="11" y="94"/>
                </a:cubicBezTo>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7" name="Freeform 461">
            <a:extLst>
              <a:ext uri="{FF2B5EF4-FFF2-40B4-BE49-F238E27FC236}">
                <a16:creationId xmlns:a16="http://schemas.microsoft.com/office/drawing/2014/main" id="{38BD4F36-3EA2-A147-BADD-FD14F2F9A972}"/>
              </a:ext>
            </a:extLst>
          </p:cNvPr>
          <p:cNvSpPr>
            <a:spLocks noChangeArrowheads="1"/>
          </p:cNvSpPr>
          <p:nvPr/>
        </p:nvSpPr>
        <p:spPr bwMode="auto">
          <a:xfrm>
            <a:off x="5604371" y="3225758"/>
            <a:ext cx="76903" cy="46692"/>
          </a:xfrm>
          <a:custGeom>
            <a:avLst/>
            <a:gdLst>
              <a:gd name="T0" fmla="*/ 84 w 122"/>
              <a:gd name="T1" fmla="*/ 75 h 76"/>
              <a:gd name="T2" fmla="*/ 84 w 122"/>
              <a:gd name="T3" fmla="*/ 75 h 76"/>
              <a:gd name="T4" fmla="*/ 1 w 122"/>
              <a:gd name="T5" fmla="*/ 14 h 76"/>
              <a:gd name="T6" fmla="*/ 1 w 122"/>
              <a:gd name="T7" fmla="*/ 14 h 76"/>
              <a:gd name="T8" fmla="*/ 9 w 122"/>
              <a:gd name="T9" fmla="*/ 1 h 76"/>
              <a:gd name="T10" fmla="*/ 9 w 122"/>
              <a:gd name="T11" fmla="*/ 1 h 76"/>
              <a:gd name="T12" fmla="*/ 21 w 122"/>
              <a:gd name="T13" fmla="*/ 9 h 76"/>
              <a:gd name="T14" fmla="*/ 21 w 122"/>
              <a:gd name="T15" fmla="*/ 9 h 76"/>
              <a:gd name="T16" fmla="*/ 109 w 122"/>
              <a:gd name="T17" fmla="*/ 52 h 76"/>
              <a:gd name="T18" fmla="*/ 109 w 122"/>
              <a:gd name="T19" fmla="*/ 52 h 76"/>
              <a:gd name="T20" fmla="*/ 120 w 122"/>
              <a:gd name="T21" fmla="*/ 60 h 76"/>
              <a:gd name="T22" fmla="*/ 120 w 122"/>
              <a:gd name="T23" fmla="*/ 60 h 76"/>
              <a:gd name="T24" fmla="*/ 112 w 122"/>
              <a:gd name="T25" fmla="*/ 72 h 76"/>
              <a:gd name="T26" fmla="*/ 112 w 122"/>
              <a:gd name="T27" fmla="*/ 72 h 76"/>
              <a:gd name="T28" fmla="*/ 84 w 122"/>
              <a:gd name="T29"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76">
                <a:moveTo>
                  <a:pt x="84" y="75"/>
                </a:moveTo>
                <a:lnTo>
                  <a:pt x="84" y="75"/>
                </a:lnTo>
                <a:cubicBezTo>
                  <a:pt x="15" y="75"/>
                  <a:pt x="1" y="14"/>
                  <a:pt x="1" y="14"/>
                </a:cubicBezTo>
                <a:lnTo>
                  <a:pt x="1" y="14"/>
                </a:lnTo>
                <a:cubicBezTo>
                  <a:pt x="0" y="8"/>
                  <a:pt x="3" y="2"/>
                  <a:pt x="9" y="1"/>
                </a:cubicBezTo>
                <a:lnTo>
                  <a:pt x="9" y="1"/>
                </a:lnTo>
                <a:cubicBezTo>
                  <a:pt x="14" y="0"/>
                  <a:pt x="19" y="4"/>
                  <a:pt x="21" y="9"/>
                </a:cubicBezTo>
                <a:lnTo>
                  <a:pt x="21" y="9"/>
                </a:lnTo>
                <a:cubicBezTo>
                  <a:pt x="21" y="12"/>
                  <a:pt x="35" y="67"/>
                  <a:pt x="109" y="52"/>
                </a:cubicBezTo>
                <a:lnTo>
                  <a:pt x="109" y="52"/>
                </a:lnTo>
                <a:cubicBezTo>
                  <a:pt x="114" y="51"/>
                  <a:pt x="120" y="54"/>
                  <a:pt x="120" y="60"/>
                </a:cubicBezTo>
                <a:lnTo>
                  <a:pt x="120" y="60"/>
                </a:lnTo>
                <a:cubicBezTo>
                  <a:pt x="121" y="65"/>
                  <a:pt x="118" y="71"/>
                  <a:pt x="112" y="72"/>
                </a:cubicBezTo>
                <a:lnTo>
                  <a:pt x="112" y="72"/>
                </a:lnTo>
                <a:cubicBezTo>
                  <a:pt x="102" y="74"/>
                  <a:pt x="93" y="75"/>
                  <a:pt x="84" y="75"/>
                </a:cubicBezTo>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8" name="Freeform 462">
            <a:extLst>
              <a:ext uri="{FF2B5EF4-FFF2-40B4-BE49-F238E27FC236}">
                <a16:creationId xmlns:a16="http://schemas.microsoft.com/office/drawing/2014/main" id="{F0205CDF-8364-254A-9821-F2D4E8DC414D}"/>
              </a:ext>
            </a:extLst>
          </p:cNvPr>
          <p:cNvSpPr>
            <a:spLocks noChangeArrowheads="1"/>
          </p:cNvSpPr>
          <p:nvPr/>
        </p:nvSpPr>
        <p:spPr bwMode="auto">
          <a:xfrm>
            <a:off x="7351160" y="3472947"/>
            <a:ext cx="41197" cy="126340"/>
          </a:xfrm>
          <a:custGeom>
            <a:avLst/>
            <a:gdLst>
              <a:gd name="T0" fmla="*/ 45 w 65"/>
              <a:gd name="T1" fmla="*/ 201 h 202"/>
              <a:gd name="T2" fmla="*/ 45 w 65"/>
              <a:gd name="T3" fmla="*/ 201 h 202"/>
              <a:gd name="T4" fmla="*/ 10 w 65"/>
              <a:gd name="T5" fmla="*/ 191 h 202"/>
              <a:gd name="T6" fmla="*/ 10 w 65"/>
              <a:gd name="T7" fmla="*/ 191 h 202"/>
              <a:gd name="T8" fmla="*/ 2 w 65"/>
              <a:gd name="T9" fmla="*/ 163 h 202"/>
              <a:gd name="T10" fmla="*/ 2 w 65"/>
              <a:gd name="T11" fmla="*/ 163 h 202"/>
              <a:gd name="T12" fmla="*/ 5 w 65"/>
              <a:gd name="T13" fmla="*/ 141 h 202"/>
              <a:gd name="T14" fmla="*/ 5 w 65"/>
              <a:gd name="T15" fmla="*/ 141 h 202"/>
              <a:gd name="T16" fmla="*/ 7 w 65"/>
              <a:gd name="T17" fmla="*/ 6 h 202"/>
              <a:gd name="T18" fmla="*/ 7 w 65"/>
              <a:gd name="T19" fmla="*/ 6 h 202"/>
              <a:gd name="T20" fmla="*/ 11 w 65"/>
              <a:gd name="T21" fmla="*/ 1 h 202"/>
              <a:gd name="T22" fmla="*/ 11 w 65"/>
              <a:gd name="T23" fmla="*/ 1 h 202"/>
              <a:gd name="T24" fmla="*/ 17 w 65"/>
              <a:gd name="T25" fmla="*/ 5 h 202"/>
              <a:gd name="T26" fmla="*/ 17 w 65"/>
              <a:gd name="T27" fmla="*/ 5 h 202"/>
              <a:gd name="T28" fmla="*/ 15 w 65"/>
              <a:gd name="T29" fmla="*/ 143 h 202"/>
              <a:gd name="T30" fmla="*/ 15 w 65"/>
              <a:gd name="T31" fmla="*/ 143 h 202"/>
              <a:gd name="T32" fmla="*/ 12 w 65"/>
              <a:gd name="T33" fmla="*/ 165 h 202"/>
              <a:gd name="T34" fmla="*/ 12 w 65"/>
              <a:gd name="T35" fmla="*/ 165 h 202"/>
              <a:gd name="T36" fmla="*/ 16 w 65"/>
              <a:gd name="T37" fmla="*/ 184 h 202"/>
              <a:gd name="T38" fmla="*/ 16 w 65"/>
              <a:gd name="T39" fmla="*/ 184 h 202"/>
              <a:gd name="T40" fmla="*/ 57 w 65"/>
              <a:gd name="T41" fmla="*/ 190 h 202"/>
              <a:gd name="T42" fmla="*/ 57 w 65"/>
              <a:gd name="T43" fmla="*/ 190 h 202"/>
              <a:gd name="T44" fmla="*/ 63 w 65"/>
              <a:gd name="T45" fmla="*/ 194 h 202"/>
              <a:gd name="T46" fmla="*/ 63 w 65"/>
              <a:gd name="T47" fmla="*/ 194 h 202"/>
              <a:gd name="T48" fmla="*/ 59 w 65"/>
              <a:gd name="T49" fmla="*/ 200 h 202"/>
              <a:gd name="T50" fmla="*/ 59 w 65"/>
              <a:gd name="T51" fmla="*/ 200 h 202"/>
              <a:gd name="T52" fmla="*/ 45 w 65"/>
              <a:gd name="T53"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202">
                <a:moveTo>
                  <a:pt x="45" y="201"/>
                </a:moveTo>
                <a:lnTo>
                  <a:pt x="45" y="201"/>
                </a:lnTo>
                <a:cubicBezTo>
                  <a:pt x="34" y="201"/>
                  <a:pt x="19" y="199"/>
                  <a:pt x="10" y="191"/>
                </a:cubicBezTo>
                <a:lnTo>
                  <a:pt x="10" y="191"/>
                </a:lnTo>
                <a:cubicBezTo>
                  <a:pt x="2" y="184"/>
                  <a:pt x="0" y="175"/>
                  <a:pt x="2" y="163"/>
                </a:cubicBezTo>
                <a:lnTo>
                  <a:pt x="2" y="163"/>
                </a:lnTo>
                <a:cubicBezTo>
                  <a:pt x="3" y="155"/>
                  <a:pt x="4" y="148"/>
                  <a:pt x="5" y="141"/>
                </a:cubicBezTo>
                <a:lnTo>
                  <a:pt x="5" y="141"/>
                </a:lnTo>
                <a:cubicBezTo>
                  <a:pt x="11" y="110"/>
                  <a:pt x="16" y="80"/>
                  <a:pt x="7" y="6"/>
                </a:cubicBezTo>
                <a:lnTo>
                  <a:pt x="7" y="6"/>
                </a:lnTo>
                <a:cubicBezTo>
                  <a:pt x="6" y="4"/>
                  <a:pt x="8" y="1"/>
                  <a:pt x="11" y="1"/>
                </a:cubicBezTo>
                <a:lnTo>
                  <a:pt x="11" y="1"/>
                </a:lnTo>
                <a:cubicBezTo>
                  <a:pt x="15" y="0"/>
                  <a:pt x="17" y="3"/>
                  <a:pt x="17" y="5"/>
                </a:cubicBezTo>
                <a:lnTo>
                  <a:pt x="17" y="5"/>
                </a:lnTo>
                <a:cubicBezTo>
                  <a:pt x="27" y="80"/>
                  <a:pt x="21" y="111"/>
                  <a:pt x="15" y="143"/>
                </a:cubicBezTo>
                <a:lnTo>
                  <a:pt x="15" y="143"/>
                </a:lnTo>
                <a:cubicBezTo>
                  <a:pt x="14" y="150"/>
                  <a:pt x="13" y="157"/>
                  <a:pt x="12" y="165"/>
                </a:cubicBezTo>
                <a:lnTo>
                  <a:pt x="12" y="165"/>
                </a:lnTo>
                <a:cubicBezTo>
                  <a:pt x="11" y="173"/>
                  <a:pt x="12" y="179"/>
                  <a:pt x="16" y="184"/>
                </a:cubicBezTo>
                <a:lnTo>
                  <a:pt x="16" y="184"/>
                </a:lnTo>
                <a:cubicBezTo>
                  <a:pt x="27" y="193"/>
                  <a:pt x="50" y="192"/>
                  <a:pt x="57" y="190"/>
                </a:cubicBezTo>
                <a:lnTo>
                  <a:pt x="57" y="190"/>
                </a:lnTo>
                <a:cubicBezTo>
                  <a:pt x="60" y="190"/>
                  <a:pt x="63" y="192"/>
                  <a:pt x="63" y="194"/>
                </a:cubicBezTo>
                <a:lnTo>
                  <a:pt x="63" y="194"/>
                </a:lnTo>
                <a:cubicBezTo>
                  <a:pt x="64" y="197"/>
                  <a:pt x="62" y="200"/>
                  <a:pt x="59" y="200"/>
                </a:cubicBezTo>
                <a:lnTo>
                  <a:pt x="59" y="200"/>
                </a:lnTo>
                <a:cubicBezTo>
                  <a:pt x="58" y="201"/>
                  <a:pt x="52" y="201"/>
                  <a:pt x="45" y="201"/>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9" name="Freeform 463">
            <a:extLst>
              <a:ext uri="{FF2B5EF4-FFF2-40B4-BE49-F238E27FC236}">
                <a16:creationId xmlns:a16="http://schemas.microsoft.com/office/drawing/2014/main" id="{0780C2D3-DC90-A845-9059-2666E05ABD0A}"/>
              </a:ext>
            </a:extLst>
          </p:cNvPr>
          <p:cNvSpPr>
            <a:spLocks noChangeArrowheads="1"/>
          </p:cNvSpPr>
          <p:nvPr/>
        </p:nvSpPr>
        <p:spPr bwMode="auto">
          <a:xfrm>
            <a:off x="7233059" y="3461959"/>
            <a:ext cx="68664" cy="46692"/>
          </a:xfrm>
          <a:custGeom>
            <a:avLst/>
            <a:gdLst>
              <a:gd name="T0" fmla="*/ 6 w 109"/>
              <a:gd name="T1" fmla="*/ 72 h 73"/>
              <a:gd name="T2" fmla="*/ 6 w 109"/>
              <a:gd name="T3" fmla="*/ 72 h 73"/>
              <a:gd name="T4" fmla="*/ 1 w 109"/>
              <a:gd name="T5" fmla="*/ 67 h 73"/>
              <a:gd name="T6" fmla="*/ 1 w 109"/>
              <a:gd name="T7" fmla="*/ 67 h 73"/>
              <a:gd name="T8" fmla="*/ 5 w 109"/>
              <a:gd name="T9" fmla="*/ 61 h 73"/>
              <a:gd name="T10" fmla="*/ 5 w 109"/>
              <a:gd name="T11" fmla="*/ 61 h 73"/>
              <a:gd name="T12" fmla="*/ 98 w 109"/>
              <a:gd name="T13" fmla="*/ 3 h 73"/>
              <a:gd name="T14" fmla="*/ 98 w 109"/>
              <a:gd name="T15" fmla="*/ 3 h 73"/>
              <a:gd name="T16" fmla="*/ 105 w 109"/>
              <a:gd name="T17" fmla="*/ 2 h 73"/>
              <a:gd name="T18" fmla="*/ 105 w 109"/>
              <a:gd name="T19" fmla="*/ 2 h 73"/>
              <a:gd name="T20" fmla="*/ 107 w 109"/>
              <a:gd name="T21" fmla="*/ 9 h 73"/>
              <a:gd name="T22" fmla="*/ 107 w 109"/>
              <a:gd name="T23" fmla="*/ 9 h 73"/>
              <a:gd name="T24" fmla="*/ 7 w 109"/>
              <a:gd name="T25" fmla="*/ 72 h 73"/>
              <a:gd name="T26" fmla="*/ 7 w 109"/>
              <a:gd name="T27" fmla="*/ 72 h 73"/>
              <a:gd name="T28" fmla="*/ 6 w 109"/>
              <a:gd name="T2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73">
                <a:moveTo>
                  <a:pt x="6" y="72"/>
                </a:moveTo>
                <a:lnTo>
                  <a:pt x="6" y="72"/>
                </a:lnTo>
                <a:cubicBezTo>
                  <a:pt x="3" y="72"/>
                  <a:pt x="1" y="70"/>
                  <a:pt x="1" y="67"/>
                </a:cubicBezTo>
                <a:lnTo>
                  <a:pt x="1" y="67"/>
                </a:lnTo>
                <a:cubicBezTo>
                  <a:pt x="0" y="65"/>
                  <a:pt x="2" y="62"/>
                  <a:pt x="5" y="61"/>
                </a:cubicBezTo>
                <a:lnTo>
                  <a:pt x="5" y="61"/>
                </a:lnTo>
                <a:cubicBezTo>
                  <a:pt x="6" y="61"/>
                  <a:pt x="68" y="53"/>
                  <a:pt x="98" y="3"/>
                </a:cubicBezTo>
                <a:lnTo>
                  <a:pt x="98" y="3"/>
                </a:lnTo>
                <a:cubicBezTo>
                  <a:pt x="99" y="1"/>
                  <a:pt x="102" y="0"/>
                  <a:pt x="105" y="2"/>
                </a:cubicBezTo>
                <a:lnTo>
                  <a:pt x="105" y="2"/>
                </a:lnTo>
                <a:cubicBezTo>
                  <a:pt x="107" y="3"/>
                  <a:pt x="108" y="6"/>
                  <a:pt x="107" y="9"/>
                </a:cubicBezTo>
                <a:lnTo>
                  <a:pt x="107" y="9"/>
                </a:lnTo>
                <a:cubicBezTo>
                  <a:pt x="74" y="63"/>
                  <a:pt x="9" y="71"/>
                  <a:pt x="7" y="72"/>
                </a:cubicBezTo>
                <a:lnTo>
                  <a:pt x="7" y="72"/>
                </a:lnTo>
                <a:cubicBezTo>
                  <a:pt x="6" y="72"/>
                  <a:pt x="6" y="72"/>
                  <a:pt x="6" y="7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0" name="Freeform 464">
            <a:extLst>
              <a:ext uri="{FF2B5EF4-FFF2-40B4-BE49-F238E27FC236}">
                <a16:creationId xmlns:a16="http://schemas.microsoft.com/office/drawing/2014/main" id="{F0663C57-30D7-9A46-BC23-E6F9F9C6FE89}"/>
              </a:ext>
            </a:extLst>
          </p:cNvPr>
          <p:cNvSpPr>
            <a:spLocks noChangeArrowheads="1"/>
          </p:cNvSpPr>
          <p:nvPr/>
        </p:nvSpPr>
        <p:spPr bwMode="auto">
          <a:xfrm>
            <a:off x="7425315" y="3456467"/>
            <a:ext cx="76903" cy="16479"/>
          </a:xfrm>
          <a:custGeom>
            <a:avLst/>
            <a:gdLst>
              <a:gd name="T0" fmla="*/ 63 w 125"/>
              <a:gd name="T1" fmla="*/ 21 h 25"/>
              <a:gd name="T2" fmla="*/ 63 w 125"/>
              <a:gd name="T3" fmla="*/ 21 h 25"/>
              <a:gd name="T4" fmla="*/ 3 w 125"/>
              <a:gd name="T5" fmla="*/ 10 h 25"/>
              <a:gd name="T6" fmla="*/ 3 w 125"/>
              <a:gd name="T7" fmla="*/ 10 h 25"/>
              <a:gd name="T8" fmla="*/ 1 w 125"/>
              <a:gd name="T9" fmla="*/ 3 h 25"/>
              <a:gd name="T10" fmla="*/ 1 w 125"/>
              <a:gd name="T11" fmla="*/ 3 h 25"/>
              <a:gd name="T12" fmla="*/ 8 w 125"/>
              <a:gd name="T13" fmla="*/ 1 h 25"/>
              <a:gd name="T14" fmla="*/ 8 w 125"/>
              <a:gd name="T15" fmla="*/ 1 h 25"/>
              <a:gd name="T16" fmla="*/ 116 w 125"/>
              <a:gd name="T17" fmla="*/ 0 h 25"/>
              <a:gd name="T18" fmla="*/ 116 w 125"/>
              <a:gd name="T19" fmla="*/ 0 h 25"/>
              <a:gd name="T20" fmla="*/ 123 w 125"/>
              <a:gd name="T21" fmla="*/ 3 h 25"/>
              <a:gd name="T22" fmla="*/ 123 w 125"/>
              <a:gd name="T23" fmla="*/ 3 h 25"/>
              <a:gd name="T24" fmla="*/ 120 w 125"/>
              <a:gd name="T25" fmla="*/ 10 h 25"/>
              <a:gd name="T26" fmla="*/ 120 w 125"/>
              <a:gd name="T27" fmla="*/ 10 h 25"/>
              <a:gd name="T28" fmla="*/ 63 w 125"/>
              <a:gd name="T2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5">
                <a:moveTo>
                  <a:pt x="63" y="21"/>
                </a:moveTo>
                <a:lnTo>
                  <a:pt x="63" y="21"/>
                </a:lnTo>
                <a:cubicBezTo>
                  <a:pt x="30" y="21"/>
                  <a:pt x="5" y="11"/>
                  <a:pt x="3" y="10"/>
                </a:cubicBezTo>
                <a:lnTo>
                  <a:pt x="3" y="10"/>
                </a:lnTo>
                <a:cubicBezTo>
                  <a:pt x="1" y="9"/>
                  <a:pt x="0" y="6"/>
                  <a:pt x="1" y="3"/>
                </a:cubicBezTo>
                <a:lnTo>
                  <a:pt x="1" y="3"/>
                </a:lnTo>
                <a:cubicBezTo>
                  <a:pt x="2" y="1"/>
                  <a:pt x="5" y="0"/>
                  <a:pt x="8" y="1"/>
                </a:cubicBezTo>
                <a:lnTo>
                  <a:pt x="8" y="1"/>
                </a:lnTo>
                <a:cubicBezTo>
                  <a:pt x="8" y="1"/>
                  <a:pt x="61" y="24"/>
                  <a:pt x="116" y="0"/>
                </a:cubicBezTo>
                <a:lnTo>
                  <a:pt x="116" y="0"/>
                </a:lnTo>
                <a:cubicBezTo>
                  <a:pt x="119" y="0"/>
                  <a:pt x="122" y="1"/>
                  <a:pt x="123" y="3"/>
                </a:cubicBezTo>
                <a:lnTo>
                  <a:pt x="123" y="3"/>
                </a:lnTo>
                <a:cubicBezTo>
                  <a:pt x="124" y="6"/>
                  <a:pt x="123" y="9"/>
                  <a:pt x="120" y="10"/>
                </a:cubicBezTo>
                <a:lnTo>
                  <a:pt x="120" y="10"/>
                </a:lnTo>
                <a:cubicBezTo>
                  <a:pt x="100" y="18"/>
                  <a:pt x="81" y="21"/>
                  <a:pt x="63" y="21"/>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1" name="Freeform 465">
            <a:extLst>
              <a:ext uri="{FF2B5EF4-FFF2-40B4-BE49-F238E27FC236}">
                <a16:creationId xmlns:a16="http://schemas.microsoft.com/office/drawing/2014/main" id="{6E14AD5F-2C58-D040-954F-9C902A16426E}"/>
              </a:ext>
            </a:extLst>
          </p:cNvPr>
          <p:cNvSpPr>
            <a:spLocks noChangeArrowheads="1"/>
          </p:cNvSpPr>
          <p:nvPr/>
        </p:nvSpPr>
        <p:spPr bwMode="auto">
          <a:xfrm>
            <a:off x="7296231" y="3044489"/>
            <a:ext cx="57676" cy="140074"/>
          </a:xfrm>
          <a:custGeom>
            <a:avLst/>
            <a:gdLst>
              <a:gd name="T0" fmla="*/ 58 w 94"/>
              <a:gd name="T1" fmla="*/ 226 h 227"/>
              <a:gd name="T2" fmla="*/ 58 w 94"/>
              <a:gd name="T3" fmla="*/ 226 h 227"/>
              <a:gd name="T4" fmla="*/ 56 w 94"/>
              <a:gd name="T5" fmla="*/ 226 h 227"/>
              <a:gd name="T6" fmla="*/ 56 w 94"/>
              <a:gd name="T7" fmla="*/ 226 h 227"/>
              <a:gd name="T8" fmla="*/ 53 w 94"/>
              <a:gd name="T9" fmla="*/ 219 h 227"/>
              <a:gd name="T10" fmla="*/ 53 w 94"/>
              <a:gd name="T11" fmla="*/ 219 h 227"/>
              <a:gd name="T12" fmla="*/ 65 w 94"/>
              <a:gd name="T13" fmla="*/ 71 h 227"/>
              <a:gd name="T14" fmla="*/ 65 w 94"/>
              <a:gd name="T15" fmla="*/ 71 h 227"/>
              <a:gd name="T16" fmla="*/ 4 w 94"/>
              <a:gd name="T17" fmla="*/ 10 h 227"/>
              <a:gd name="T18" fmla="*/ 4 w 94"/>
              <a:gd name="T19" fmla="*/ 10 h 227"/>
              <a:gd name="T20" fmla="*/ 1 w 94"/>
              <a:gd name="T21" fmla="*/ 4 h 227"/>
              <a:gd name="T22" fmla="*/ 1 w 94"/>
              <a:gd name="T23" fmla="*/ 4 h 227"/>
              <a:gd name="T24" fmla="*/ 8 w 94"/>
              <a:gd name="T25" fmla="*/ 1 h 227"/>
              <a:gd name="T26" fmla="*/ 8 w 94"/>
              <a:gd name="T27" fmla="*/ 1 h 227"/>
              <a:gd name="T28" fmla="*/ 74 w 94"/>
              <a:gd name="T29" fmla="*/ 67 h 227"/>
              <a:gd name="T30" fmla="*/ 74 w 94"/>
              <a:gd name="T31" fmla="*/ 67 h 227"/>
              <a:gd name="T32" fmla="*/ 63 w 94"/>
              <a:gd name="T33" fmla="*/ 223 h 227"/>
              <a:gd name="T34" fmla="*/ 63 w 94"/>
              <a:gd name="T35" fmla="*/ 223 h 227"/>
              <a:gd name="T36" fmla="*/ 58 w 94"/>
              <a:gd name="T37"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27">
                <a:moveTo>
                  <a:pt x="58" y="226"/>
                </a:moveTo>
                <a:lnTo>
                  <a:pt x="58" y="226"/>
                </a:lnTo>
                <a:cubicBezTo>
                  <a:pt x="58" y="226"/>
                  <a:pt x="57" y="226"/>
                  <a:pt x="56" y="226"/>
                </a:cubicBezTo>
                <a:lnTo>
                  <a:pt x="56" y="226"/>
                </a:lnTo>
                <a:cubicBezTo>
                  <a:pt x="53" y="225"/>
                  <a:pt x="52" y="221"/>
                  <a:pt x="53" y="219"/>
                </a:cubicBezTo>
                <a:lnTo>
                  <a:pt x="53" y="219"/>
                </a:lnTo>
                <a:cubicBezTo>
                  <a:pt x="78" y="160"/>
                  <a:pt x="82" y="111"/>
                  <a:pt x="65" y="71"/>
                </a:cubicBezTo>
                <a:lnTo>
                  <a:pt x="65" y="71"/>
                </a:lnTo>
                <a:cubicBezTo>
                  <a:pt x="45" y="26"/>
                  <a:pt x="4" y="11"/>
                  <a:pt x="4" y="10"/>
                </a:cubicBezTo>
                <a:lnTo>
                  <a:pt x="4" y="10"/>
                </a:lnTo>
                <a:cubicBezTo>
                  <a:pt x="1" y="9"/>
                  <a:pt x="0" y="6"/>
                  <a:pt x="1" y="4"/>
                </a:cubicBezTo>
                <a:lnTo>
                  <a:pt x="1" y="4"/>
                </a:lnTo>
                <a:cubicBezTo>
                  <a:pt x="2" y="1"/>
                  <a:pt x="4" y="0"/>
                  <a:pt x="8" y="1"/>
                </a:cubicBezTo>
                <a:lnTo>
                  <a:pt x="8" y="1"/>
                </a:lnTo>
                <a:cubicBezTo>
                  <a:pt x="9" y="1"/>
                  <a:pt x="53" y="18"/>
                  <a:pt x="74" y="67"/>
                </a:cubicBezTo>
                <a:lnTo>
                  <a:pt x="74" y="67"/>
                </a:lnTo>
                <a:cubicBezTo>
                  <a:pt x="93" y="110"/>
                  <a:pt x="89" y="162"/>
                  <a:pt x="63" y="223"/>
                </a:cubicBezTo>
                <a:lnTo>
                  <a:pt x="63" y="223"/>
                </a:lnTo>
                <a:cubicBezTo>
                  <a:pt x="62" y="225"/>
                  <a:pt x="60" y="226"/>
                  <a:pt x="58" y="226"/>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82" name="Freeform 466">
            <a:extLst>
              <a:ext uri="{FF2B5EF4-FFF2-40B4-BE49-F238E27FC236}">
                <a16:creationId xmlns:a16="http://schemas.microsoft.com/office/drawing/2014/main" id="{B89CD653-A66E-6148-850E-59A873BC0A7B}"/>
              </a:ext>
            </a:extLst>
          </p:cNvPr>
          <p:cNvSpPr>
            <a:spLocks noChangeArrowheads="1"/>
          </p:cNvSpPr>
          <p:nvPr/>
        </p:nvSpPr>
        <p:spPr bwMode="auto">
          <a:xfrm>
            <a:off x="7200100" y="3091179"/>
            <a:ext cx="57678" cy="120847"/>
          </a:xfrm>
          <a:custGeom>
            <a:avLst/>
            <a:gdLst>
              <a:gd name="T0" fmla="*/ 85 w 92"/>
              <a:gd name="T1" fmla="*/ 193 h 194"/>
              <a:gd name="T2" fmla="*/ 85 w 92"/>
              <a:gd name="T3" fmla="*/ 193 h 194"/>
              <a:gd name="T4" fmla="*/ 83 w 92"/>
              <a:gd name="T5" fmla="*/ 192 h 194"/>
              <a:gd name="T6" fmla="*/ 83 w 92"/>
              <a:gd name="T7" fmla="*/ 192 h 194"/>
              <a:gd name="T8" fmla="*/ 9 w 92"/>
              <a:gd name="T9" fmla="*/ 109 h 194"/>
              <a:gd name="T10" fmla="*/ 9 w 92"/>
              <a:gd name="T11" fmla="*/ 109 h 194"/>
              <a:gd name="T12" fmla="*/ 55 w 92"/>
              <a:gd name="T13" fmla="*/ 2 h 194"/>
              <a:gd name="T14" fmla="*/ 55 w 92"/>
              <a:gd name="T15" fmla="*/ 2 h 194"/>
              <a:gd name="T16" fmla="*/ 62 w 92"/>
              <a:gd name="T17" fmla="*/ 2 h 194"/>
              <a:gd name="T18" fmla="*/ 62 w 92"/>
              <a:gd name="T19" fmla="*/ 2 h 194"/>
              <a:gd name="T20" fmla="*/ 62 w 92"/>
              <a:gd name="T21" fmla="*/ 9 h 194"/>
              <a:gd name="T22" fmla="*/ 62 w 92"/>
              <a:gd name="T23" fmla="*/ 9 h 194"/>
              <a:gd name="T24" fmla="*/ 19 w 92"/>
              <a:gd name="T25" fmla="*/ 108 h 194"/>
              <a:gd name="T26" fmla="*/ 19 w 92"/>
              <a:gd name="T27" fmla="*/ 108 h 194"/>
              <a:gd name="T28" fmla="*/ 88 w 92"/>
              <a:gd name="T29" fmla="*/ 183 h 194"/>
              <a:gd name="T30" fmla="*/ 88 w 92"/>
              <a:gd name="T31" fmla="*/ 183 h 194"/>
              <a:gd name="T32" fmla="*/ 90 w 92"/>
              <a:gd name="T33" fmla="*/ 190 h 194"/>
              <a:gd name="T34" fmla="*/ 90 w 92"/>
              <a:gd name="T35" fmla="*/ 190 h 194"/>
              <a:gd name="T36" fmla="*/ 85 w 92"/>
              <a:gd name="T3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94">
                <a:moveTo>
                  <a:pt x="85" y="193"/>
                </a:moveTo>
                <a:lnTo>
                  <a:pt x="85" y="193"/>
                </a:lnTo>
                <a:cubicBezTo>
                  <a:pt x="85" y="193"/>
                  <a:pt x="84" y="192"/>
                  <a:pt x="83" y="192"/>
                </a:cubicBezTo>
                <a:lnTo>
                  <a:pt x="83" y="192"/>
                </a:lnTo>
                <a:cubicBezTo>
                  <a:pt x="39" y="170"/>
                  <a:pt x="14" y="142"/>
                  <a:pt x="9" y="109"/>
                </a:cubicBezTo>
                <a:lnTo>
                  <a:pt x="9" y="109"/>
                </a:lnTo>
                <a:cubicBezTo>
                  <a:pt x="0" y="54"/>
                  <a:pt x="53" y="4"/>
                  <a:pt x="55" y="2"/>
                </a:cubicBezTo>
                <a:lnTo>
                  <a:pt x="55" y="2"/>
                </a:lnTo>
                <a:cubicBezTo>
                  <a:pt x="57" y="0"/>
                  <a:pt x="60" y="0"/>
                  <a:pt x="62" y="2"/>
                </a:cubicBezTo>
                <a:lnTo>
                  <a:pt x="62" y="2"/>
                </a:lnTo>
                <a:cubicBezTo>
                  <a:pt x="64" y="4"/>
                  <a:pt x="64" y="7"/>
                  <a:pt x="62" y="9"/>
                </a:cubicBezTo>
                <a:lnTo>
                  <a:pt x="62" y="9"/>
                </a:lnTo>
                <a:cubicBezTo>
                  <a:pt x="62" y="9"/>
                  <a:pt x="11" y="57"/>
                  <a:pt x="19" y="108"/>
                </a:cubicBezTo>
                <a:lnTo>
                  <a:pt x="19" y="108"/>
                </a:lnTo>
                <a:cubicBezTo>
                  <a:pt x="23" y="137"/>
                  <a:pt x="46" y="163"/>
                  <a:pt x="88" y="183"/>
                </a:cubicBezTo>
                <a:lnTo>
                  <a:pt x="88" y="183"/>
                </a:lnTo>
                <a:cubicBezTo>
                  <a:pt x="90" y="185"/>
                  <a:pt x="91" y="187"/>
                  <a:pt x="90" y="190"/>
                </a:cubicBezTo>
                <a:lnTo>
                  <a:pt x="90" y="190"/>
                </a:lnTo>
                <a:cubicBezTo>
                  <a:pt x="89" y="192"/>
                  <a:pt x="87" y="193"/>
                  <a:pt x="85" y="193"/>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83" name="Freeform 467">
            <a:extLst>
              <a:ext uri="{FF2B5EF4-FFF2-40B4-BE49-F238E27FC236}">
                <a16:creationId xmlns:a16="http://schemas.microsoft.com/office/drawing/2014/main" id="{D4BAFC13-420B-B746-8F20-C539DC13BE0E}"/>
              </a:ext>
            </a:extLst>
          </p:cNvPr>
          <p:cNvSpPr>
            <a:spLocks noChangeArrowheads="1"/>
          </p:cNvSpPr>
          <p:nvPr/>
        </p:nvSpPr>
        <p:spPr bwMode="auto">
          <a:xfrm>
            <a:off x="7139677" y="3709146"/>
            <a:ext cx="233456" cy="219722"/>
          </a:xfrm>
          <a:custGeom>
            <a:avLst/>
            <a:gdLst>
              <a:gd name="T0" fmla="*/ 165 w 374"/>
              <a:gd name="T1" fmla="*/ 126 h 352"/>
              <a:gd name="T2" fmla="*/ 165 w 374"/>
              <a:gd name="T3" fmla="*/ 126 h 352"/>
              <a:gd name="T4" fmla="*/ 150 w 374"/>
              <a:gd name="T5" fmla="*/ 131 h 352"/>
              <a:gd name="T6" fmla="*/ 150 w 374"/>
              <a:gd name="T7" fmla="*/ 131 h 352"/>
              <a:gd name="T8" fmla="*/ 144 w 374"/>
              <a:gd name="T9" fmla="*/ 146 h 352"/>
              <a:gd name="T10" fmla="*/ 144 w 374"/>
              <a:gd name="T11" fmla="*/ 146 h 352"/>
              <a:gd name="T12" fmla="*/ 177 w 374"/>
              <a:gd name="T13" fmla="*/ 163 h 352"/>
              <a:gd name="T14" fmla="*/ 177 w 374"/>
              <a:gd name="T15" fmla="*/ 163 h 352"/>
              <a:gd name="T16" fmla="*/ 170 w 374"/>
              <a:gd name="T17" fmla="*/ 128 h 352"/>
              <a:gd name="T18" fmla="*/ 170 w 374"/>
              <a:gd name="T19" fmla="*/ 128 h 352"/>
              <a:gd name="T20" fmla="*/ 165 w 374"/>
              <a:gd name="T21" fmla="*/ 126 h 352"/>
              <a:gd name="T22" fmla="*/ 6 w 374"/>
              <a:gd name="T23" fmla="*/ 351 h 352"/>
              <a:gd name="T24" fmla="*/ 6 w 374"/>
              <a:gd name="T25" fmla="*/ 351 h 352"/>
              <a:gd name="T26" fmla="*/ 1 w 374"/>
              <a:gd name="T27" fmla="*/ 348 h 352"/>
              <a:gd name="T28" fmla="*/ 1 w 374"/>
              <a:gd name="T29" fmla="*/ 348 h 352"/>
              <a:gd name="T30" fmla="*/ 4 w 374"/>
              <a:gd name="T31" fmla="*/ 341 h 352"/>
              <a:gd name="T32" fmla="*/ 4 w 374"/>
              <a:gd name="T33" fmla="*/ 341 h 352"/>
              <a:gd name="T34" fmla="*/ 175 w 374"/>
              <a:gd name="T35" fmla="*/ 173 h 352"/>
              <a:gd name="T36" fmla="*/ 175 w 374"/>
              <a:gd name="T37" fmla="*/ 173 h 352"/>
              <a:gd name="T38" fmla="*/ 135 w 374"/>
              <a:gd name="T39" fmla="*/ 150 h 352"/>
              <a:gd name="T40" fmla="*/ 135 w 374"/>
              <a:gd name="T41" fmla="*/ 150 h 352"/>
              <a:gd name="T42" fmla="*/ 145 w 374"/>
              <a:gd name="T43" fmla="*/ 122 h 352"/>
              <a:gd name="T44" fmla="*/ 145 w 374"/>
              <a:gd name="T45" fmla="*/ 122 h 352"/>
              <a:gd name="T46" fmla="*/ 176 w 374"/>
              <a:gd name="T47" fmla="*/ 119 h 352"/>
              <a:gd name="T48" fmla="*/ 176 w 374"/>
              <a:gd name="T49" fmla="*/ 119 h 352"/>
              <a:gd name="T50" fmla="*/ 187 w 374"/>
              <a:gd name="T51" fmla="*/ 164 h 352"/>
              <a:gd name="T52" fmla="*/ 187 w 374"/>
              <a:gd name="T53" fmla="*/ 164 h 352"/>
              <a:gd name="T54" fmla="*/ 226 w 374"/>
              <a:gd name="T55" fmla="*/ 155 h 352"/>
              <a:gd name="T56" fmla="*/ 226 w 374"/>
              <a:gd name="T57" fmla="*/ 155 h 352"/>
              <a:gd name="T58" fmla="*/ 363 w 374"/>
              <a:gd name="T59" fmla="*/ 4 h 352"/>
              <a:gd name="T60" fmla="*/ 363 w 374"/>
              <a:gd name="T61" fmla="*/ 4 h 352"/>
              <a:gd name="T62" fmla="*/ 370 w 374"/>
              <a:gd name="T63" fmla="*/ 1 h 352"/>
              <a:gd name="T64" fmla="*/ 370 w 374"/>
              <a:gd name="T65" fmla="*/ 1 h 352"/>
              <a:gd name="T66" fmla="*/ 373 w 374"/>
              <a:gd name="T67" fmla="*/ 7 h 352"/>
              <a:gd name="T68" fmla="*/ 373 w 374"/>
              <a:gd name="T69" fmla="*/ 7 h 352"/>
              <a:gd name="T70" fmla="*/ 231 w 374"/>
              <a:gd name="T71" fmla="*/ 164 h 352"/>
              <a:gd name="T72" fmla="*/ 231 w 374"/>
              <a:gd name="T73" fmla="*/ 164 h 352"/>
              <a:gd name="T74" fmla="*/ 185 w 374"/>
              <a:gd name="T75" fmla="*/ 174 h 352"/>
              <a:gd name="T76" fmla="*/ 185 w 374"/>
              <a:gd name="T77" fmla="*/ 174 h 352"/>
              <a:gd name="T78" fmla="*/ 8 w 374"/>
              <a:gd name="T79" fmla="*/ 351 h 352"/>
              <a:gd name="T80" fmla="*/ 8 w 374"/>
              <a:gd name="T81" fmla="*/ 351 h 352"/>
              <a:gd name="T82" fmla="*/ 6 w 374"/>
              <a:gd name="T83" fmla="*/ 3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52">
                <a:moveTo>
                  <a:pt x="165" y="126"/>
                </a:moveTo>
                <a:lnTo>
                  <a:pt x="165" y="126"/>
                </a:lnTo>
                <a:cubicBezTo>
                  <a:pt x="160" y="126"/>
                  <a:pt x="154" y="128"/>
                  <a:pt x="150" y="131"/>
                </a:cubicBezTo>
                <a:lnTo>
                  <a:pt x="150" y="131"/>
                </a:lnTo>
                <a:cubicBezTo>
                  <a:pt x="140" y="137"/>
                  <a:pt x="143" y="143"/>
                  <a:pt x="144" y="146"/>
                </a:cubicBezTo>
                <a:lnTo>
                  <a:pt x="144" y="146"/>
                </a:lnTo>
                <a:cubicBezTo>
                  <a:pt x="148" y="153"/>
                  <a:pt x="161" y="161"/>
                  <a:pt x="177" y="163"/>
                </a:cubicBezTo>
                <a:lnTo>
                  <a:pt x="177" y="163"/>
                </a:lnTo>
                <a:cubicBezTo>
                  <a:pt x="178" y="155"/>
                  <a:pt x="179" y="133"/>
                  <a:pt x="170" y="128"/>
                </a:cubicBezTo>
                <a:lnTo>
                  <a:pt x="170" y="128"/>
                </a:lnTo>
                <a:cubicBezTo>
                  <a:pt x="168" y="127"/>
                  <a:pt x="167" y="126"/>
                  <a:pt x="165" y="126"/>
                </a:cubicBezTo>
                <a:close/>
                <a:moveTo>
                  <a:pt x="6" y="351"/>
                </a:moveTo>
                <a:lnTo>
                  <a:pt x="6" y="351"/>
                </a:lnTo>
                <a:cubicBezTo>
                  <a:pt x="4" y="351"/>
                  <a:pt x="1" y="350"/>
                  <a:pt x="1" y="348"/>
                </a:cubicBezTo>
                <a:lnTo>
                  <a:pt x="1" y="348"/>
                </a:lnTo>
                <a:cubicBezTo>
                  <a:pt x="0" y="346"/>
                  <a:pt x="1" y="342"/>
                  <a:pt x="4" y="341"/>
                </a:cubicBezTo>
                <a:lnTo>
                  <a:pt x="4" y="341"/>
                </a:lnTo>
                <a:cubicBezTo>
                  <a:pt x="6" y="341"/>
                  <a:pt x="148" y="289"/>
                  <a:pt x="175" y="173"/>
                </a:cubicBezTo>
                <a:lnTo>
                  <a:pt x="175" y="173"/>
                </a:lnTo>
                <a:cubicBezTo>
                  <a:pt x="156" y="170"/>
                  <a:pt x="141" y="161"/>
                  <a:pt x="135" y="150"/>
                </a:cubicBezTo>
                <a:lnTo>
                  <a:pt x="135" y="150"/>
                </a:lnTo>
                <a:cubicBezTo>
                  <a:pt x="130" y="142"/>
                  <a:pt x="131" y="130"/>
                  <a:pt x="145" y="122"/>
                </a:cubicBezTo>
                <a:lnTo>
                  <a:pt x="145" y="122"/>
                </a:lnTo>
                <a:cubicBezTo>
                  <a:pt x="158" y="115"/>
                  <a:pt x="168" y="114"/>
                  <a:pt x="176" y="119"/>
                </a:cubicBezTo>
                <a:lnTo>
                  <a:pt x="176" y="119"/>
                </a:lnTo>
                <a:cubicBezTo>
                  <a:pt x="190" y="129"/>
                  <a:pt x="188" y="157"/>
                  <a:pt x="187" y="164"/>
                </a:cubicBezTo>
                <a:lnTo>
                  <a:pt x="187" y="164"/>
                </a:lnTo>
                <a:cubicBezTo>
                  <a:pt x="200" y="164"/>
                  <a:pt x="213" y="161"/>
                  <a:pt x="226" y="155"/>
                </a:cubicBezTo>
                <a:lnTo>
                  <a:pt x="226" y="155"/>
                </a:lnTo>
                <a:cubicBezTo>
                  <a:pt x="281" y="125"/>
                  <a:pt x="345" y="55"/>
                  <a:pt x="363" y="4"/>
                </a:cubicBezTo>
                <a:lnTo>
                  <a:pt x="363" y="4"/>
                </a:lnTo>
                <a:cubicBezTo>
                  <a:pt x="364" y="1"/>
                  <a:pt x="367" y="0"/>
                  <a:pt x="370" y="1"/>
                </a:cubicBezTo>
                <a:lnTo>
                  <a:pt x="370" y="1"/>
                </a:lnTo>
                <a:cubicBezTo>
                  <a:pt x="372" y="2"/>
                  <a:pt x="373" y="5"/>
                  <a:pt x="373" y="7"/>
                </a:cubicBezTo>
                <a:lnTo>
                  <a:pt x="373" y="7"/>
                </a:lnTo>
                <a:cubicBezTo>
                  <a:pt x="354" y="62"/>
                  <a:pt x="288" y="133"/>
                  <a:pt x="231" y="164"/>
                </a:cubicBezTo>
                <a:lnTo>
                  <a:pt x="231" y="164"/>
                </a:lnTo>
                <a:cubicBezTo>
                  <a:pt x="215" y="172"/>
                  <a:pt x="200" y="175"/>
                  <a:pt x="185" y="174"/>
                </a:cubicBezTo>
                <a:lnTo>
                  <a:pt x="185" y="174"/>
                </a:lnTo>
                <a:cubicBezTo>
                  <a:pt x="157" y="296"/>
                  <a:pt x="9" y="350"/>
                  <a:pt x="8" y="351"/>
                </a:cubicBezTo>
                <a:lnTo>
                  <a:pt x="8" y="351"/>
                </a:lnTo>
                <a:cubicBezTo>
                  <a:pt x="7" y="351"/>
                  <a:pt x="6" y="351"/>
                  <a:pt x="6" y="351"/>
                </a:cubicBezTo>
                <a:close/>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4" name="Freeform 468">
            <a:extLst>
              <a:ext uri="{FF2B5EF4-FFF2-40B4-BE49-F238E27FC236}">
                <a16:creationId xmlns:a16="http://schemas.microsoft.com/office/drawing/2014/main" id="{D0A254DB-AF63-F240-9F55-39DAF1AD7D07}"/>
              </a:ext>
            </a:extLst>
          </p:cNvPr>
          <p:cNvSpPr>
            <a:spLocks noChangeArrowheads="1"/>
          </p:cNvSpPr>
          <p:nvPr/>
        </p:nvSpPr>
        <p:spPr bwMode="auto">
          <a:xfrm>
            <a:off x="5406621" y="4925858"/>
            <a:ext cx="76903" cy="137326"/>
          </a:xfrm>
          <a:custGeom>
            <a:avLst/>
            <a:gdLst>
              <a:gd name="T0" fmla="*/ 103 w 123"/>
              <a:gd name="T1" fmla="*/ 219 h 220"/>
              <a:gd name="T2" fmla="*/ 103 w 123"/>
              <a:gd name="T3" fmla="*/ 219 h 220"/>
              <a:gd name="T4" fmla="*/ 102 w 123"/>
              <a:gd name="T5" fmla="*/ 219 h 220"/>
              <a:gd name="T6" fmla="*/ 102 w 123"/>
              <a:gd name="T7" fmla="*/ 219 h 220"/>
              <a:gd name="T8" fmla="*/ 98 w 123"/>
              <a:gd name="T9" fmla="*/ 213 h 220"/>
              <a:gd name="T10" fmla="*/ 98 w 123"/>
              <a:gd name="T11" fmla="*/ 213 h 220"/>
              <a:gd name="T12" fmla="*/ 79 w 123"/>
              <a:gd name="T13" fmla="*/ 60 h 220"/>
              <a:gd name="T14" fmla="*/ 79 w 123"/>
              <a:gd name="T15" fmla="*/ 60 h 220"/>
              <a:gd name="T16" fmla="*/ 5 w 123"/>
              <a:gd name="T17" fmla="*/ 11 h 220"/>
              <a:gd name="T18" fmla="*/ 5 w 123"/>
              <a:gd name="T19" fmla="*/ 11 h 220"/>
              <a:gd name="T20" fmla="*/ 0 w 123"/>
              <a:gd name="T21" fmla="*/ 5 h 220"/>
              <a:gd name="T22" fmla="*/ 0 w 123"/>
              <a:gd name="T23" fmla="*/ 5 h 220"/>
              <a:gd name="T24" fmla="*/ 6 w 123"/>
              <a:gd name="T25" fmla="*/ 1 h 220"/>
              <a:gd name="T26" fmla="*/ 6 w 123"/>
              <a:gd name="T27" fmla="*/ 1 h 220"/>
              <a:gd name="T28" fmla="*/ 88 w 123"/>
              <a:gd name="T29" fmla="*/ 54 h 220"/>
              <a:gd name="T30" fmla="*/ 88 w 123"/>
              <a:gd name="T31" fmla="*/ 54 h 220"/>
              <a:gd name="T32" fmla="*/ 108 w 123"/>
              <a:gd name="T33" fmla="*/ 215 h 220"/>
              <a:gd name="T34" fmla="*/ 108 w 123"/>
              <a:gd name="T35" fmla="*/ 215 h 220"/>
              <a:gd name="T36" fmla="*/ 103 w 123"/>
              <a:gd name="T37" fmla="*/ 2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220">
                <a:moveTo>
                  <a:pt x="103" y="219"/>
                </a:moveTo>
                <a:lnTo>
                  <a:pt x="103" y="219"/>
                </a:lnTo>
                <a:cubicBezTo>
                  <a:pt x="103" y="219"/>
                  <a:pt x="103" y="219"/>
                  <a:pt x="102" y="219"/>
                </a:cubicBezTo>
                <a:lnTo>
                  <a:pt x="102" y="219"/>
                </a:lnTo>
                <a:cubicBezTo>
                  <a:pt x="100" y="218"/>
                  <a:pt x="98" y="216"/>
                  <a:pt x="98" y="213"/>
                </a:cubicBezTo>
                <a:lnTo>
                  <a:pt x="98" y="213"/>
                </a:lnTo>
                <a:cubicBezTo>
                  <a:pt x="111" y="148"/>
                  <a:pt x="105" y="97"/>
                  <a:pt x="79" y="60"/>
                </a:cubicBezTo>
                <a:lnTo>
                  <a:pt x="79" y="60"/>
                </a:lnTo>
                <a:cubicBezTo>
                  <a:pt x="50" y="18"/>
                  <a:pt x="5" y="11"/>
                  <a:pt x="5" y="11"/>
                </a:cubicBezTo>
                <a:lnTo>
                  <a:pt x="5" y="11"/>
                </a:lnTo>
                <a:cubicBezTo>
                  <a:pt x="1" y="11"/>
                  <a:pt x="0" y="7"/>
                  <a:pt x="0" y="5"/>
                </a:cubicBezTo>
                <a:lnTo>
                  <a:pt x="0" y="5"/>
                </a:lnTo>
                <a:cubicBezTo>
                  <a:pt x="1" y="2"/>
                  <a:pt x="3" y="0"/>
                  <a:pt x="6" y="1"/>
                </a:cubicBezTo>
                <a:lnTo>
                  <a:pt x="6" y="1"/>
                </a:lnTo>
                <a:cubicBezTo>
                  <a:pt x="8" y="1"/>
                  <a:pt x="55" y="9"/>
                  <a:pt x="88" y="54"/>
                </a:cubicBezTo>
                <a:lnTo>
                  <a:pt x="88" y="54"/>
                </a:lnTo>
                <a:cubicBezTo>
                  <a:pt x="114" y="94"/>
                  <a:pt x="122" y="147"/>
                  <a:pt x="108" y="215"/>
                </a:cubicBezTo>
                <a:lnTo>
                  <a:pt x="108" y="215"/>
                </a:lnTo>
                <a:cubicBezTo>
                  <a:pt x="108" y="217"/>
                  <a:pt x="106" y="219"/>
                  <a:pt x="103" y="219"/>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85" name="Freeform 469">
            <a:extLst>
              <a:ext uri="{FF2B5EF4-FFF2-40B4-BE49-F238E27FC236}">
                <a16:creationId xmlns:a16="http://schemas.microsoft.com/office/drawing/2014/main" id="{486ACBDC-D884-D54A-80E7-C5F5B8713688}"/>
              </a:ext>
            </a:extLst>
          </p:cNvPr>
          <p:cNvSpPr>
            <a:spLocks noChangeArrowheads="1"/>
          </p:cNvSpPr>
          <p:nvPr/>
        </p:nvSpPr>
        <p:spPr bwMode="auto">
          <a:xfrm>
            <a:off x="5324226" y="4986280"/>
            <a:ext cx="74156" cy="120847"/>
          </a:xfrm>
          <a:custGeom>
            <a:avLst/>
            <a:gdLst>
              <a:gd name="T0" fmla="*/ 114 w 121"/>
              <a:gd name="T1" fmla="*/ 191 h 192"/>
              <a:gd name="T2" fmla="*/ 114 w 121"/>
              <a:gd name="T3" fmla="*/ 191 h 192"/>
              <a:gd name="T4" fmla="*/ 113 w 121"/>
              <a:gd name="T5" fmla="*/ 191 h 192"/>
              <a:gd name="T6" fmla="*/ 113 w 121"/>
              <a:gd name="T7" fmla="*/ 191 h 192"/>
              <a:gd name="T8" fmla="*/ 20 w 121"/>
              <a:gd name="T9" fmla="*/ 121 h 192"/>
              <a:gd name="T10" fmla="*/ 20 w 121"/>
              <a:gd name="T11" fmla="*/ 121 h 192"/>
              <a:gd name="T12" fmla="*/ 44 w 121"/>
              <a:gd name="T13" fmla="*/ 3 h 192"/>
              <a:gd name="T14" fmla="*/ 44 w 121"/>
              <a:gd name="T15" fmla="*/ 3 h 192"/>
              <a:gd name="T16" fmla="*/ 52 w 121"/>
              <a:gd name="T17" fmla="*/ 2 h 192"/>
              <a:gd name="T18" fmla="*/ 52 w 121"/>
              <a:gd name="T19" fmla="*/ 2 h 192"/>
              <a:gd name="T20" fmla="*/ 53 w 121"/>
              <a:gd name="T21" fmla="*/ 9 h 192"/>
              <a:gd name="T22" fmla="*/ 53 w 121"/>
              <a:gd name="T23" fmla="*/ 9 h 192"/>
              <a:gd name="T24" fmla="*/ 29 w 121"/>
              <a:gd name="T25" fmla="*/ 118 h 192"/>
              <a:gd name="T26" fmla="*/ 29 w 121"/>
              <a:gd name="T27" fmla="*/ 118 h 192"/>
              <a:gd name="T28" fmla="*/ 116 w 121"/>
              <a:gd name="T29" fmla="*/ 181 h 192"/>
              <a:gd name="T30" fmla="*/ 116 w 121"/>
              <a:gd name="T31" fmla="*/ 181 h 192"/>
              <a:gd name="T32" fmla="*/ 119 w 121"/>
              <a:gd name="T33" fmla="*/ 187 h 192"/>
              <a:gd name="T34" fmla="*/ 119 w 121"/>
              <a:gd name="T35" fmla="*/ 187 h 192"/>
              <a:gd name="T36" fmla="*/ 114 w 121"/>
              <a:gd name="T37"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92">
                <a:moveTo>
                  <a:pt x="114" y="191"/>
                </a:moveTo>
                <a:lnTo>
                  <a:pt x="114" y="191"/>
                </a:lnTo>
                <a:lnTo>
                  <a:pt x="113" y="191"/>
                </a:lnTo>
                <a:lnTo>
                  <a:pt x="113" y="191"/>
                </a:lnTo>
                <a:cubicBezTo>
                  <a:pt x="63" y="177"/>
                  <a:pt x="32" y="154"/>
                  <a:pt x="20" y="121"/>
                </a:cubicBezTo>
                <a:lnTo>
                  <a:pt x="20" y="121"/>
                </a:lnTo>
                <a:cubicBezTo>
                  <a:pt x="0" y="66"/>
                  <a:pt x="43" y="5"/>
                  <a:pt x="44" y="3"/>
                </a:cubicBezTo>
                <a:lnTo>
                  <a:pt x="44" y="3"/>
                </a:lnTo>
                <a:cubicBezTo>
                  <a:pt x="46" y="0"/>
                  <a:pt x="49" y="0"/>
                  <a:pt x="52" y="2"/>
                </a:cubicBezTo>
                <a:lnTo>
                  <a:pt x="52" y="2"/>
                </a:lnTo>
                <a:cubicBezTo>
                  <a:pt x="54" y="3"/>
                  <a:pt x="54" y="7"/>
                  <a:pt x="53" y="9"/>
                </a:cubicBezTo>
                <a:lnTo>
                  <a:pt x="53" y="9"/>
                </a:lnTo>
                <a:cubicBezTo>
                  <a:pt x="53" y="9"/>
                  <a:pt x="12" y="68"/>
                  <a:pt x="29" y="118"/>
                </a:cubicBezTo>
                <a:lnTo>
                  <a:pt x="29" y="118"/>
                </a:lnTo>
                <a:cubicBezTo>
                  <a:pt x="40" y="147"/>
                  <a:pt x="69" y="168"/>
                  <a:pt x="116" y="181"/>
                </a:cubicBezTo>
                <a:lnTo>
                  <a:pt x="116" y="181"/>
                </a:lnTo>
                <a:cubicBezTo>
                  <a:pt x="118" y="181"/>
                  <a:pt x="120" y="184"/>
                  <a:pt x="119" y="187"/>
                </a:cubicBezTo>
                <a:lnTo>
                  <a:pt x="119" y="187"/>
                </a:lnTo>
                <a:cubicBezTo>
                  <a:pt x="118" y="189"/>
                  <a:pt x="117" y="191"/>
                  <a:pt x="114" y="191"/>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86" name="Freeform 470">
            <a:extLst>
              <a:ext uri="{FF2B5EF4-FFF2-40B4-BE49-F238E27FC236}">
                <a16:creationId xmlns:a16="http://schemas.microsoft.com/office/drawing/2014/main" id="{19C4ACED-E780-C242-A49F-07EF6C69C1B2}"/>
              </a:ext>
            </a:extLst>
          </p:cNvPr>
          <p:cNvSpPr>
            <a:spLocks noChangeArrowheads="1"/>
          </p:cNvSpPr>
          <p:nvPr/>
        </p:nvSpPr>
        <p:spPr bwMode="auto">
          <a:xfrm>
            <a:off x="5560428" y="5348823"/>
            <a:ext cx="60424" cy="126340"/>
          </a:xfrm>
          <a:custGeom>
            <a:avLst/>
            <a:gdLst>
              <a:gd name="T0" fmla="*/ 63 w 99"/>
              <a:gd name="T1" fmla="*/ 200 h 201"/>
              <a:gd name="T2" fmla="*/ 63 w 99"/>
              <a:gd name="T3" fmla="*/ 200 h 201"/>
              <a:gd name="T4" fmla="*/ 41 w 99"/>
              <a:gd name="T5" fmla="*/ 195 h 201"/>
              <a:gd name="T6" fmla="*/ 41 w 99"/>
              <a:gd name="T7" fmla="*/ 195 h 201"/>
              <a:gd name="T8" fmla="*/ 28 w 99"/>
              <a:gd name="T9" fmla="*/ 168 h 201"/>
              <a:gd name="T10" fmla="*/ 28 w 99"/>
              <a:gd name="T11" fmla="*/ 168 h 201"/>
              <a:gd name="T12" fmla="*/ 27 w 99"/>
              <a:gd name="T13" fmla="*/ 145 h 201"/>
              <a:gd name="T14" fmla="*/ 27 w 99"/>
              <a:gd name="T15" fmla="*/ 145 h 201"/>
              <a:gd name="T16" fmla="*/ 1 w 99"/>
              <a:gd name="T17" fmla="*/ 8 h 201"/>
              <a:gd name="T18" fmla="*/ 1 w 99"/>
              <a:gd name="T19" fmla="*/ 8 h 201"/>
              <a:gd name="T20" fmla="*/ 4 w 99"/>
              <a:gd name="T21" fmla="*/ 1 h 201"/>
              <a:gd name="T22" fmla="*/ 4 w 99"/>
              <a:gd name="T23" fmla="*/ 1 h 201"/>
              <a:gd name="T24" fmla="*/ 11 w 99"/>
              <a:gd name="T25" fmla="*/ 5 h 201"/>
              <a:gd name="T26" fmla="*/ 11 w 99"/>
              <a:gd name="T27" fmla="*/ 5 h 201"/>
              <a:gd name="T28" fmla="*/ 38 w 99"/>
              <a:gd name="T29" fmla="*/ 145 h 201"/>
              <a:gd name="T30" fmla="*/ 38 w 99"/>
              <a:gd name="T31" fmla="*/ 145 h 201"/>
              <a:gd name="T32" fmla="*/ 38 w 99"/>
              <a:gd name="T33" fmla="*/ 168 h 201"/>
              <a:gd name="T34" fmla="*/ 38 w 99"/>
              <a:gd name="T35" fmla="*/ 168 h 201"/>
              <a:gd name="T36" fmla="*/ 47 w 99"/>
              <a:gd name="T37" fmla="*/ 186 h 201"/>
              <a:gd name="T38" fmla="*/ 47 w 99"/>
              <a:gd name="T39" fmla="*/ 186 h 201"/>
              <a:gd name="T40" fmla="*/ 90 w 99"/>
              <a:gd name="T41" fmla="*/ 184 h 201"/>
              <a:gd name="T42" fmla="*/ 90 w 99"/>
              <a:gd name="T43" fmla="*/ 184 h 201"/>
              <a:gd name="T44" fmla="*/ 97 w 99"/>
              <a:gd name="T45" fmla="*/ 187 h 201"/>
              <a:gd name="T46" fmla="*/ 97 w 99"/>
              <a:gd name="T47" fmla="*/ 187 h 201"/>
              <a:gd name="T48" fmla="*/ 94 w 99"/>
              <a:gd name="T49" fmla="*/ 194 h 201"/>
              <a:gd name="T50" fmla="*/ 94 w 99"/>
              <a:gd name="T51" fmla="*/ 194 h 201"/>
              <a:gd name="T52" fmla="*/ 63 w 99"/>
              <a:gd name="T53"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201">
                <a:moveTo>
                  <a:pt x="63" y="200"/>
                </a:moveTo>
                <a:lnTo>
                  <a:pt x="63" y="200"/>
                </a:lnTo>
                <a:cubicBezTo>
                  <a:pt x="55" y="200"/>
                  <a:pt x="48" y="199"/>
                  <a:pt x="41" y="195"/>
                </a:cubicBezTo>
                <a:lnTo>
                  <a:pt x="41" y="195"/>
                </a:lnTo>
                <a:cubicBezTo>
                  <a:pt x="33" y="189"/>
                  <a:pt x="28" y="181"/>
                  <a:pt x="28" y="168"/>
                </a:cubicBezTo>
                <a:lnTo>
                  <a:pt x="28" y="168"/>
                </a:lnTo>
                <a:cubicBezTo>
                  <a:pt x="28" y="161"/>
                  <a:pt x="27" y="153"/>
                  <a:pt x="27" y="145"/>
                </a:cubicBezTo>
                <a:lnTo>
                  <a:pt x="27" y="145"/>
                </a:lnTo>
                <a:cubicBezTo>
                  <a:pt x="27" y="112"/>
                  <a:pt x="26" y="81"/>
                  <a:pt x="1" y="8"/>
                </a:cubicBezTo>
                <a:lnTo>
                  <a:pt x="1" y="8"/>
                </a:lnTo>
                <a:cubicBezTo>
                  <a:pt x="0" y="5"/>
                  <a:pt x="1" y="2"/>
                  <a:pt x="4" y="1"/>
                </a:cubicBezTo>
                <a:lnTo>
                  <a:pt x="4" y="1"/>
                </a:lnTo>
                <a:cubicBezTo>
                  <a:pt x="7" y="0"/>
                  <a:pt x="10" y="2"/>
                  <a:pt x="11" y="5"/>
                </a:cubicBezTo>
                <a:lnTo>
                  <a:pt x="11" y="5"/>
                </a:lnTo>
                <a:cubicBezTo>
                  <a:pt x="36" y="79"/>
                  <a:pt x="37" y="111"/>
                  <a:pt x="38" y="145"/>
                </a:cubicBezTo>
                <a:lnTo>
                  <a:pt x="38" y="145"/>
                </a:lnTo>
                <a:cubicBezTo>
                  <a:pt x="38" y="153"/>
                  <a:pt x="38" y="160"/>
                  <a:pt x="38" y="168"/>
                </a:cubicBezTo>
                <a:lnTo>
                  <a:pt x="38" y="168"/>
                </a:lnTo>
                <a:cubicBezTo>
                  <a:pt x="39" y="176"/>
                  <a:pt x="41" y="183"/>
                  <a:pt x="47" y="186"/>
                </a:cubicBezTo>
                <a:lnTo>
                  <a:pt x="47" y="186"/>
                </a:lnTo>
                <a:cubicBezTo>
                  <a:pt x="59" y="194"/>
                  <a:pt x="82" y="187"/>
                  <a:pt x="90" y="184"/>
                </a:cubicBezTo>
                <a:lnTo>
                  <a:pt x="90" y="184"/>
                </a:lnTo>
                <a:cubicBezTo>
                  <a:pt x="92" y="184"/>
                  <a:pt x="96" y="185"/>
                  <a:pt x="97" y="187"/>
                </a:cubicBezTo>
                <a:lnTo>
                  <a:pt x="97" y="187"/>
                </a:lnTo>
                <a:cubicBezTo>
                  <a:pt x="98" y="190"/>
                  <a:pt x="97" y="193"/>
                  <a:pt x="94" y="194"/>
                </a:cubicBezTo>
                <a:lnTo>
                  <a:pt x="94" y="194"/>
                </a:lnTo>
                <a:cubicBezTo>
                  <a:pt x="93" y="195"/>
                  <a:pt x="79" y="200"/>
                  <a:pt x="63" y="20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7" name="Freeform 471">
            <a:extLst>
              <a:ext uri="{FF2B5EF4-FFF2-40B4-BE49-F238E27FC236}">
                <a16:creationId xmlns:a16="http://schemas.microsoft.com/office/drawing/2014/main" id="{DE12E35A-C369-FF49-9D3E-AC8008F288CC}"/>
              </a:ext>
            </a:extLst>
          </p:cNvPr>
          <p:cNvSpPr>
            <a:spLocks noChangeArrowheads="1"/>
          </p:cNvSpPr>
          <p:nvPr/>
        </p:nvSpPr>
        <p:spPr bwMode="auto">
          <a:xfrm>
            <a:off x="5623598" y="5299385"/>
            <a:ext cx="82396" cy="16479"/>
          </a:xfrm>
          <a:custGeom>
            <a:avLst/>
            <a:gdLst>
              <a:gd name="T0" fmla="*/ 53 w 132"/>
              <a:gd name="T1" fmla="*/ 26 h 28"/>
              <a:gd name="T2" fmla="*/ 53 w 132"/>
              <a:gd name="T3" fmla="*/ 26 h 28"/>
              <a:gd name="T4" fmla="*/ 4 w 132"/>
              <a:gd name="T5" fmla="*/ 20 h 28"/>
              <a:gd name="T6" fmla="*/ 4 w 132"/>
              <a:gd name="T7" fmla="*/ 20 h 28"/>
              <a:gd name="T8" fmla="*/ 1 w 132"/>
              <a:gd name="T9" fmla="*/ 14 h 28"/>
              <a:gd name="T10" fmla="*/ 1 w 132"/>
              <a:gd name="T11" fmla="*/ 14 h 28"/>
              <a:gd name="T12" fmla="*/ 7 w 132"/>
              <a:gd name="T13" fmla="*/ 11 h 28"/>
              <a:gd name="T14" fmla="*/ 7 w 132"/>
              <a:gd name="T15" fmla="*/ 11 h 28"/>
              <a:gd name="T16" fmla="*/ 123 w 132"/>
              <a:gd name="T17" fmla="*/ 1 h 28"/>
              <a:gd name="T18" fmla="*/ 123 w 132"/>
              <a:gd name="T19" fmla="*/ 1 h 28"/>
              <a:gd name="T20" fmla="*/ 130 w 132"/>
              <a:gd name="T21" fmla="*/ 3 h 28"/>
              <a:gd name="T22" fmla="*/ 130 w 132"/>
              <a:gd name="T23" fmla="*/ 3 h 28"/>
              <a:gd name="T24" fmla="*/ 127 w 132"/>
              <a:gd name="T25" fmla="*/ 10 h 28"/>
              <a:gd name="T26" fmla="*/ 127 w 132"/>
              <a:gd name="T27" fmla="*/ 10 h 28"/>
              <a:gd name="T28" fmla="*/ 53 w 132"/>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28">
                <a:moveTo>
                  <a:pt x="53" y="26"/>
                </a:moveTo>
                <a:lnTo>
                  <a:pt x="53" y="26"/>
                </a:lnTo>
                <a:cubicBezTo>
                  <a:pt x="26" y="26"/>
                  <a:pt x="6" y="21"/>
                  <a:pt x="4" y="20"/>
                </a:cubicBezTo>
                <a:lnTo>
                  <a:pt x="4" y="20"/>
                </a:lnTo>
                <a:cubicBezTo>
                  <a:pt x="2" y="20"/>
                  <a:pt x="0" y="17"/>
                  <a:pt x="1" y="14"/>
                </a:cubicBezTo>
                <a:lnTo>
                  <a:pt x="1" y="14"/>
                </a:lnTo>
                <a:cubicBezTo>
                  <a:pt x="2" y="12"/>
                  <a:pt x="4" y="10"/>
                  <a:pt x="7" y="11"/>
                </a:cubicBezTo>
                <a:lnTo>
                  <a:pt x="7" y="11"/>
                </a:lnTo>
                <a:cubicBezTo>
                  <a:pt x="8" y="11"/>
                  <a:pt x="71" y="27"/>
                  <a:pt x="123" y="1"/>
                </a:cubicBezTo>
                <a:lnTo>
                  <a:pt x="123" y="1"/>
                </a:lnTo>
                <a:cubicBezTo>
                  <a:pt x="126" y="0"/>
                  <a:pt x="129" y="1"/>
                  <a:pt x="130" y="3"/>
                </a:cubicBezTo>
                <a:lnTo>
                  <a:pt x="130" y="3"/>
                </a:lnTo>
                <a:cubicBezTo>
                  <a:pt x="131" y="6"/>
                  <a:pt x="130" y="9"/>
                  <a:pt x="127" y="10"/>
                </a:cubicBezTo>
                <a:lnTo>
                  <a:pt x="127" y="10"/>
                </a:lnTo>
                <a:cubicBezTo>
                  <a:pt x="102" y="22"/>
                  <a:pt x="75" y="26"/>
                  <a:pt x="53" y="26"/>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8" name="Freeform 472">
            <a:extLst>
              <a:ext uri="{FF2B5EF4-FFF2-40B4-BE49-F238E27FC236}">
                <a16:creationId xmlns:a16="http://schemas.microsoft.com/office/drawing/2014/main" id="{1F58C792-8B0F-4C4E-B758-A15D2B9AB286}"/>
              </a:ext>
            </a:extLst>
          </p:cNvPr>
          <p:cNvSpPr>
            <a:spLocks noChangeArrowheads="1"/>
          </p:cNvSpPr>
          <p:nvPr/>
        </p:nvSpPr>
        <p:spPr bwMode="auto">
          <a:xfrm>
            <a:off x="5423102" y="5348823"/>
            <a:ext cx="68662" cy="60424"/>
          </a:xfrm>
          <a:custGeom>
            <a:avLst/>
            <a:gdLst>
              <a:gd name="T0" fmla="*/ 6 w 111"/>
              <a:gd name="T1" fmla="*/ 94 h 95"/>
              <a:gd name="T2" fmla="*/ 6 w 111"/>
              <a:gd name="T3" fmla="*/ 94 h 95"/>
              <a:gd name="T4" fmla="*/ 1 w 111"/>
              <a:gd name="T5" fmla="*/ 90 h 95"/>
              <a:gd name="T6" fmla="*/ 1 w 111"/>
              <a:gd name="T7" fmla="*/ 90 h 95"/>
              <a:gd name="T8" fmla="*/ 4 w 111"/>
              <a:gd name="T9" fmla="*/ 83 h 95"/>
              <a:gd name="T10" fmla="*/ 4 w 111"/>
              <a:gd name="T11" fmla="*/ 83 h 95"/>
              <a:gd name="T12" fmla="*/ 100 w 111"/>
              <a:gd name="T13" fmla="*/ 4 h 95"/>
              <a:gd name="T14" fmla="*/ 100 w 111"/>
              <a:gd name="T15" fmla="*/ 4 h 95"/>
              <a:gd name="T16" fmla="*/ 106 w 111"/>
              <a:gd name="T17" fmla="*/ 1 h 95"/>
              <a:gd name="T18" fmla="*/ 106 w 111"/>
              <a:gd name="T19" fmla="*/ 1 h 95"/>
              <a:gd name="T20" fmla="*/ 109 w 111"/>
              <a:gd name="T21" fmla="*/ 9 h 95"/>
              <a:gd name="T22" fmla="*/ 109 w 111"/>
              <a:gd name="T23" fmla="*/ 9 h 95"/>
              <a:gd name="T24" fmla="*/ 7 w 111"/>
              <a:gd name="T25" fmla="*/ 93 h 95"/>
              <a:gd name="T26" fmla="*/ 7 w 111"/>
              <a:gd name="T27" fmla="*/ 93 h 95"/>
              <a:gd name="T28" fmla="*/ 6 w 111"/>
              <a:gd name="T29"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95">
                <a:moveTo>
                  <a:pt x="6" y="94"/>
                </a:moveTo>
                <a:lnTo>
                  <a:pt x="6" y="94"/>
                </a:lnTo>
                <a:cubicBezTo>
                  <a:pt x="3" y="94"/>
                  <a:pt x="2" y="92"/>
                  <a:pt x="1" y="90"/>
                </a:cubicBezTo>
                <a:lnTo>
                  <a:pt x="1" y="90"/>
                </a:lnTo>
                <a:cubicBezTo>
                  <a:pt x="0" y="88"/>
                  <a:pt x="2" y="85"/>
                  <a:pt x="4" y="83"/>
                </a:cubicBezTo>
                <a:lnTo>
                  <a:pt x="4" y="83"/>
                </a:lnTo>
                <a:cubicBezTo>
                  <a:pt x="5" y="83"/>
                  <a:pt x="69" y="63"/>
                  <a:pt x="100" y="4"/>
                </a:cubicBezTo>
                <a:lnTo>
                  <a:pt x="100" y="4"/>
                </a:lnTo>
                <a:cubicBezTo>
                  <a:pt x="101" y="1"/>
                  <a:pt x="104" y="0"/>
                  <a:pt x="106" y="1"/>
                </a:cubicBezTo>
                <a:lnTo>
                  <a:pt x="106" y="1"/>
                </a:lnTo>
                <a:cubicBezTo>
                  <a:pt x="109" y="3"/>
                  <a:pt x="110" y="6"/>
                  <a:pt x="109" y="9"/>
                </a:cubicBezTo>
                <a:lnTo>
                  <a:pt x="109" y="9"/>
                </a:lnTo>
                <a:cubicBezTo>
                  <a:pt x="76" y="71"/>
                  <a:pt x="10" y="93"/>
                  <a:pt x="7" y="93"/>
                </a:cubicBezTo>
                <a:lnTo>
                  <a:pt x="7" y="93"/>
                </a:lnTo>
                <a:cubicBezTo>
                  <a:pt x="7" y="94"/>
                  <a:pt x="7" y="94"/>
                  <a:pt x="6" y="94"/>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9" name="Freeform 473">
            <a:extLst>
              <a:ext uri="{FF2B5EF4-FFF2-40B4-BE49-F238E27FC236}">
                <a16:creationId xmlns:a16="http://schemas.microsoft.com/office/drawing/2014/main" id="{AEB2534D-0E45-7C46-B151-F366FAE24CB5}"/>
              </a:ext>
            </a:extLst>
          </p:cNvPr>
          <p:cNvSpPr>
            <a:spLocks noChangeArrowheads="1"/>
          </p:cNvSpPr>
          <p:nvPr/>
        </p:nvSpPr>
        <p:spPr bwMode="auto">
          <a:xfrm>
            <a:off x="5450566" y="5403753"/>
            <a:ext cx="65917" cy="38452"/>
          </a:xfrm>
          <a:custGeom>
            <a:avLst/>
            <a:gdLst>
              <a:gd name="T0" fmla="*/ 5 w 107"/>
              <a:gd name="T1" fmla="*/ 62 h 63"/>
              <a:gd name="T2" fmla="*/ 5 w 107"/>
              <a:gd name="T3" fmla="*/ 62 h 63"/>
              <a:gd name="T4" fmla="*/ 2 w 107"/>
              <a:gd name="T5" fmla="*/ 61 h 63"/>
              <a:gd name="T6" fmla="*/ 2 w 107"/>
              <a:gd name="T7" fmla="*/ 61 h 63"/>
              <a:gd name="T8" fmla="*/ 2 w 107"/>
              <a:gd name="T9" fmla="*/ 54 h 63"/>
              <a:gd name="T10" fmla="*/ 2 w 107"/>
              <a:gd name="T11" fmla="*/ 54 h 63"/>
              <a:gd name="T12" fmla="*/ 102 w 107"/>
              <a:gd name="T13" fmla="*/ 19 h 63"/>
              <a:gd name="T14" fmla="*/ 102 w 107"/>
              <a:gd name="T15" fmla="*/ 19 h 63"/>
              <a:gd name="T16" fmla="*/ 104 w 107"/>
              <a:gd name="T17" fmla="*/ 25 h 63"/>
              <a:gd name="T18" fmla="*/ 104 w 107"/>
              <a:gd name="T19" fmla="*/ 25 h 63"/>
              <a:gd name="T20" fmla="*/ 98 w 107"/>
              <a:gd name="T21" fmla="*/ 28 h 63"/>
              <a:gd name="T22" fmla="*/ 98 w 107"/>
              <a:gd name="T23" fmla="*/ 28 h 63"/>
              <a:gd name="T24" fmla="*/ 9 w 107"/>
              <a:gd name="T25" fmla="*/ 61 h 63"/>
              <a:gd name="T26" fmla="*/ 9 w 107"/>
              <a:gd name="T27" fmla="*/ 61 h 63"/>
              <a:gd name="T28" fmla="*/ 5 w 107"/>
              <a:gd name="T2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63">
                <a:moveTo>
                  <a:pt x="5" y="62"/>
                </a:moveTo>
                <a:lnTo>
                  <a:pt x="5" y="62"/>
                </a:lnTo>
                <a:cubicBezTo>
                  <a:pt x="4" y="62"/>
                  <a:pt x="2" y="62"/>
                  <a:pt x="2" y="61"/>
                </a:cubicBezTo>
                <a:lnTo>
                  <a:pt x="2" y="61"/>
                </a:lnTo>
                <a:cubicBezTo>
                  <a:pt x="0" y="58"/>
                  <a:pt x="0" y="55"/>
                  <a:pt x="2" y="54"/>
                </a:cubicBezTo>
                <a:lnTo>
                  <a:pt x="2" y="54"/>
                </a:lnTo>
                <a:cubicBezTo>
                  <a:pt x="4" y="51"/>
                  <a:pt x="60" y="0"/>
                  <a:pt x="102" y="19"/>
                </a:cubicBezTo>
                <a:lnTo>
                  <a:pt x="102" y="19"/>
                </a:lnTo>
                <a:cubicBezTo>
                  <a:pt x="104" y="20"/>
                  <a:pt x="106" y="22"/>
                  <a:pt x="104" y="25"/>
                </a:cubicBezTo>
                <a:lnTo>
                  <a:pt x="104" y="25"/>
                </a:lnTo>
                <a:cubicBezTo>
                  <a:pt x="103" y="28"/>
                  <a:pt x="100" y="29"/>
                  <a:pt x="98" y="28"/>
                </a:cubicBezTo>
                <a:lnTo>
                  <a:pt x="98" y="28"/>
                </a:lnTo>
                <a:cubicBezTo>
                  <a:pt x="62" y="12"/>
                  <a:pt x="9" y="60"/>
                  <a:pt x="9" y="61"/>
                </a:cubicBezTo>
                <a:lnTo>
                  <a:pt x="9" y="61"/>
                </a:lnTo>
                <a:cubicBezTo>
                  <a:pt x="8" y="62"/>
                  <a:pt x="7" y="62"/>
                  <a:pt x="5" y="6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0" name="Freeform 474">
            <a:extLst>
              <a:ext uri="{FF2B5EF4-FFF2-40B4-BE49-F238E27FC236}">
                <a16:creationId xmlns:a16="http://schemas.microsoft.com/office/drawing/2014/main" id="{5649FFDD-6E93-7547-AF66-6C8A31ACABAB}"/>
              </a:ext>
            </a:extLst>
          </p:cNvPr>
          <p:cNvSpPr>
            <a:spLocks noChangeArrowheads="1"/>
          </p:cNvSpPr>
          <p:nvPr/>
        </p:nvSpPr>
        <p:spPr bwMode="auto">
          <a:xfrm>
            <a:off x="5634584" y="5351568"/>
            <a:ext cx="82396" cy="27465"/>
          </a:xfrm>
          <a:custGeom>
            <a:avLst/>
            <a:gdLst>
              <a:gd name="T0" fmla="*/ 6 w 131"/>
              <a:gd name="T1" fmla="*/ 45 h 46"/>
              <a:gd name="T2" fmla="*/ 6 w 131"/>
              <a:gd name="T3" fmla="*/ 45 h 46"/>
              <a:gd name="T4" fmla="*/ 1 w 131"/>
              <a:gd name="T5" fmla="*/ 41 h 46"/>
              <a:gd name="T6" fmla="*/ 1 w 131"/>
              <a:gd name="T7" fmla="*/ 41 h 46"/>
              <a:gd name="T8" fmla="*/ 3 w 131"/>
              <a:gd name="T9" fmla="*/ 35 h 46"/>
              <a:gd name="T10" fmla="*/ 3 w 131"/>
              <a:gd name="T11" fmla="*/ 35 h 46"/>
              <a:gd name="T12" fmla="*/ 128 w 131"/>
              <a:gd name="T13" fmla="*/ 27 h 46"/>
              <a:gd name="T14" fmla="*/ 128 w 131"/>
              <a:gd name="T15" fmla="*/ 27 h 46"/>
              <a:gd name="T16" fmla="*/ 129 w 131"/>
              <a:gd name="T17" fmla="*/ 35 h 46"/>
              <a:gd name="T18" fmla="*/ 129 w 131"/>
              <a:gd name="T19" fmla="*/ 35 h 46"/>
              <a:gd name="T20" fmla="*/ 122 w 131"/>
              <a:gd name="T21" fmla="*/ 36 h 46"/>
              <a:gd name="T22" fmla="*/ 122 w 131"/>
              <a:gd name="T23" fmla="*/ 36 h 46"/>
              <a:gd name="T24" fmla="*/ 8 w 131"/>
              <a:gd name="T25" fmla="*/ 45 h 46"/>
              <a:gd name="T26" fmla="*/ 8 w 131"/>
              <a:gd name="T27" fmla="*/ 45 h 46"/>
              <a:gd name="T28" fmla="*/ 6 w 131"/>
              <a:gd name="T2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46">
                <a:moveTo>
                  <a:pt x="6" y="45"/>
                </a:moveTo>
                <a:lnTo>
                  <a:pt x="6" y="45"/>
                </a:lnTo>
                <a:cubicBezTo>
                  <a:pt x="3" y="45"/>
                  <a:pt x="2" y="43"/>
                  <a:pt x="1" y="41"/>
                </a:cubicBezTo>
                <a:lnTo>
                  <a:pt x="1" y="41"/>
                </a:lnTo>
                <a:cubicBezTo>
                  <a:pt x="0" y="39"/>
                  <a:pt x="1" y="36"/>
                  <a:pt x="3" y="35"/>
                </a:cubicBezTo>
                <a:lnTo>
                  <a:pt x="3" y="35"/>
                </a:lnTo>
                <a:cubicBezTo>
                  <a:pt x="6" y="34"/>
                  <a:pt x="81" y="0"/>
                  <a:pt x="128" y="27"/>
                </a:cubicBezTo>
                <a:lnTo>
                  <a:pt x="128" y="27"/>
                </a:lnTo>
                <a:cubicBezTo>
                  <a:pt x="130" y="29"/>
                  <a:pt x="130" y="32"/>
                  <a:pt x="129" y="35"/>
                </a:cubicBezTo>
                <a:lnTo>
                  <a:pt x="129" y="35"/>
                </a:lnTo>
                <a:cubicBezTo>
                  <a:pt x="128" y="37"/>
                  <a:pt x="124" y="38"/>
                  <a:pt x="122" y="36"/>
                </a:cubicBezTo>
                <a:lnTo>
                  <a:pt x="122" y="36"/>
                </a:lnTo>
                <a:cubicBezTo>
                  <a:pt x="81" y="12"/>
                  <a:pt x="8" y="44"/>
                  <a:pt x="8" y="45"/>
                </a:cubicBezTo>
                <a:lnTo>
                  <a:pt x="8" y="45"/>
                </a:lnTo>
                <a:cubicBezTo>
                  <a:pt x="7" y="45"/>
                  <a:pt x="6" y="45"/>
                  <a:pt x="6" y="4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1" name="Freeform 475">
            <a:extLst>
              <a:ext uri="{FF2B5EF4-FFF2-40B4-BE49-F238E27FC236}">
                <a16:creationId xmlns:a16="http://schemas.microsoft.com/office/drawing/2014/main" id="{76865531-C6FB-AE43-8F7E-1CD3B47C416E}"/>
              </a:ext>
            </a:extLst>
          </p:cNvPr>
          <p:cNvSpPr>
            <a:spLocks noChangeArrowheads="1"/>
          </p:cNvSpPr>
          <p:nvPr/>
        </p:nvSpPr>
        <p:spPr bwMode="auto">
          <a:xfrm>
            <a:off x="7287991" y="4920365"/>
            <a:ext cx="60424" cy="145565"/>
          </a:xfrm>
          <a:custGeom>
            <a:avLst/>
            <a:gdLst>
              <a:gd name="T0" fmla="*/ 59 w 95"/>
              <a:gd name="T1" fmla="*/ 232 h 233"/>
              <a:gd name="T2" fmla="*/ 59 w 95"/>
              <a:gd name="T3" fmla="*/ 232 h 233"/>
              <a:gd name="T4" fmla="*/ 57 w 95"/>
              <a:gd name="T5" fmla="*/ 231 h 233"/>
              <a:gd name="T6" fmla="*/ 57 w 95"/>
              <a:gd name="T7" fmla="*/ 231 h 233"/>
              <a:gd name="T8" fmla="*/ 55 w 95"/>
              <a:gd name="T9" fmla="*/ 225 h 233"/>
              <a:gd name="T10" fmla="*/ 55 w 95"/>
              <a:gd name="T11" fmla="*/ 225 h 233"/>
              <a:gd name="T12" fmla="*/ 66 w 95"/>
              <a:gd name="T13" fmla="*/ 74 h 233"/>
              <a:gd name="T14" fmla="*/ 66 w 95"/>
              <a:gd name="T15" fmla="*/ 74 h 233"/>
              <a:gd name="T16" fmla="*/ 3 w 95"/>
              <a:gd name="T17" fmla="*/ 11 h 233"/>
              <a:gd name="T18" fmla="*/ 3 w 95"/>
              <a:gd name="T19" fmla="*/ 11 h 233"/>
              <a:gd name="T20" fmla="*/ 0 w 95"/>
              <a:gd name="T21" fmla="*/ 4 h 233"/>
              <a:gd name="T22" fmla="*/ 0 w 95"/>
              <a:gd name="T23" fmla="*/ 4 h 233"/>
              <a:gd name="T24" fmla="*/ 7 w 95"/>
              <a:gd name="T25" fmla="*/ 1 h 233"/>
              <a:gd name="T26" fmla="*/ 7 w 95"/>
              <a:gd name="T27" fmla="*/ 1 h 233"/>
              <a:gd name="T28" fmla="*/ 76 w 95"/>
              <a:gd name="T29" fmla="*/ 69 h 233"/>
              <a:gd name="T30" fmla="*/ 76 w 95"/>
              <a:gd name="T31" fmla="*/ 69 h 233"/>
              <a:gd name="T32" fmla="*/ 64 w 95"/>
              <a:gd name="T33" fmla="*/ 229 h 233"/>
              <a:gd name="T34" fmla="*/ 64 w 95"/>
              <a:gd name="T35" fmla="*/ 229 h 233"/>
              <a:gd name="T36" fmla="*/ 59 w 95"/>
              <a:gd name="T3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33">
                <a:moveTo>
                  <a:pt x="59" y="232"/>
                </a:moveTo>
                <a:lnTo>
                  <a:pt x="59" y="232"/>
                </a:lnTo>
                <a:cubicBezTo>
                  <a:pt x="58" y="232"/>
                  <a:pt x="58" y="232"/>
                  <a:pt x="57" y="231"/>
                </a:cubicBezTo>
                <a:lnTo>
                  <a:pt x="57" y="231"/>
                </a:lnTo>
                <a:cubicBezTo>
                  <a:pt x="55" y="231"/>
                  <a:pt x="53" y="228"/>
                  <a:pt x="55" y="225"/>
                </a:cubicBezTo>
                <a:lnTo>
                  <a:pt x="55" y="225"/>
                </a:lnTo>
                <a:cubicBezTo>
                  <a:pt x="80" y="165"/>
                  <a:pt x="83" y="114"/>
                  <a:pt x="66" y="74"/>
                </a:cubicBezTo>
                <a:lnTo>
                  <a:pt x="66" y="74"/>
                </a:lnTo>
                <a:cubicBezTo>
                  <a:pt x="46" y="27"/>
                  <a:pt x="4" y="11"/>
                  <a:pt x="3" y="11"/>
                </a:cubicBezTo>
                <a:lnTo>
                  <a:pt x="3" y="11"/>
                </a:lnTo>
                <a:cubicBezTo>
                  <a:pt x="1" y="9"/>
                  <a:pt x="0" y="7"/>
                  <a:pt x="0" y="4"/>
                </a:cubicBezTo>
                <a:lnTo>
                  <a:pt x="0" y="4"/>
                </a:lnTo>
                <a:cubicBezTo>
                  <a:pt x="2" y="1"/>
                  <a:pt x="5" y="0"/>
                  <a:pt x="7" y="1"/>
                </a:cubicBezTo>
                <a:lnTo>
                  <a:pt x="7" y="1"/>
                </a:lnTo>
                <a:cubicBezTo>
                  <a:pt x="9" y="2"/>
                  <a:pt x="53" y="18"/>
                  <a:pt x="76" y="69"/>
                </a:cubicBezTo>
                <a:lnTo>
                  <a:pt x="76" y="69"/>
                </a:lnTo>
                <a:cubicBezTo>
                  <a:pt x="94" y="113"/>
                  <a:pt x="90" y="166"/>
                  <a:pt x="64" y="229"/>
                </a:cubicBezTo>
                <a:lnTo>
                  <a:pt x="64" y="229"/>
                </a:lnTo>
                <a:cubicBezTo>
                  <a:pt x="63" y="231"/>
                  <a:pt x="62" y="232"/>
                  <a:pt x="59" y="232"/>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92" name="Freeform 476">
            <a:extLst>
              <a:ext uri="{FF2B5EF4-FFF2-40B4-BE49-F238E27FC236}">
                <a16:creationId xmlns:a16="http://schemas.microsoft.com/office/drawing/2014/main" id="{3EB7197E-EF2E-1D41-B9A3-719DAA88B8E9}"/>
              </a:ext>
            </a:extLst>
          </p:cNvPr>
          <p:cNvSpPr>
            <a:spLocks noChangeArrowheads="1"/>
          </p:cNvSpPr>
          <p:nvPr/>
        </p:nvSpPr>
        <p:spPr bwMode="auto">
          <a:xfrm>
            <a:off x="7191863" y="4967053"/>
            <a:ext cx="57676" cy="123595"/>
          </a:xfrm>
          <a:custGeom>
            <a:avLst/>
            <a:gdLst>
              <a:gd name="T0" fmla="*/ 87 w 94"/>
              <a:gd name="T1" fmla="*/ 198 h 199"/>
              <a:gd name="T2" fmla="*/ 87 w 94"/>
              <a:gd name="T3" fmla="*/ 198 h 199"/>
              <a:gd name="T4" fmla="*/ 85 w 94"/>
              <a:gd name="T5" fmla="*/ 197 h 199"/>
              <a:gd name="T6" fmla="*/ 85 w 94"/>
              <a:gd name="T7" fmla="*/ 197 h 199"/>
              <a:gd name="T8" fmla="*/ 9 w 94"/>
              <a:gd name="T9" fmla="*/ 112 h 199"/>
              <a:gd name="T10" fmla="*/ 9 w 94"/>
              <a:gd name="T11" fmla="*/ 112 h 199"/>
              <a:gd name="T12" fmla="*/ 56 w 94"/>
              <a:gd name="T13" fmla="*/ 2 h 199"/>
              <a:gd name="T14" fmla="*/ 56 w 94"/>
              <a:gd name="T15" fmla="*/ 2 h 199"/>
              <a:gd name="T16" fmla="*/ 63 w 94"/>
              <a:gd name="T17" fmla="*/ 2 h 199"/>
              <a:gd name="T18" fmla="*/ 63 w 94"/>
              <a:gd name="T19" fmla="*/ 2 h 199"/>
              <a:gd name="T20" fmla="*/ 63 w 94"/>
              <a:gd name="T21" fmla="*/ 9 h 199"/>
              <a:gd name="T22" fmla="*/ 63 w 94"/>
              <a:gd name="T23" fmla="*/ 9 h 199"/>
              <a:gd name="T24" fmla="*/ 19 w 94"/>
              <a:gd name="T25" fmla="*/ 111 h 199"/>
              <a:gd name="T26" fmla="*/ 19 w 94"/>
              <a:gd name="T27" fmla="*/ 111 h 199"/>
              <a:gd name="T28" fmla="*/ 89 w 94"/>
              <a:gd name="T29" fmla="*/ 188 h 199"/>
              <a:gd name="T30" fmla="*/ 89 w 94"/>
              <a:gd name="T31" fmla="*/ 188 h 199"/>
              <a:gd name="T32" fmla="*/ 92 w 94"/>
              <a:gd name="T33" fmla="*/ 195 h 199"/>
              <a:gd name="T34" fmla="*/ 92 w 94"/>
              <a:gd name="T35" fmla="*/ 195 h 199"/>
              <a:gd name="T36" fmla="*/ 87 w 94"/>
              <a:gd name="T37"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199">
                <a:moveTo>
                  <a:pt x="87" y="198"/>
                </a:moveTo>
                <a:lnTo>
                  <a:pt x="87" y="198"/>
                </a:lnTo>
                <a:cubicBezTo>
                  <a:pt x="86" y="198"/>
                  <a:pt x="86" y="198"/>
                  <a:pt x="85" y="197"/>
                </a:cubicBezTo>
                <a:lnTo>
                  <a:pt x="85" y="197"/>
                </a:lnTo>
                <a:cubicBezTo>
                  <a:pt x="39" y="175"/>
                  <a:pt x="14" y="146"/>
                  <a:pt x="9" y="112"/>
                </a:cubicBezTo>
                <a:lnTo>
                  <a:pt x="9" y="112"/>
                </a:lnTo>
                <a:cubicBezTo>
                  <a:pt x="0" y="55"/>
                  <a:pt x="54" y="4"/>
                  <a:pt x="56" y="2"/>
                </a:cubicBezTo>
                <a:lnTo>
                  <a:pt x="56" y="2"/>
                </a:lnTo>
                <a:cubicBezTo>
                  <a:pt x="58" y="0"/>
                  <a:pt x="61" y="0"/>
                  <a:pt x="63" y="2"/>
                </a:cubicBezTo>
                <a:lnTo>
                  <a:pt x="63" y="2"/>
                </a:lnTo>
                <a:cubicBezTo>
                  <a:pt x="65" y="4"/>
                  <a:pt x="65" y="8"/>
                  <a:pt x="63" y="9"/>
                </a:cubicBezTo>
                <a:lnTo>
                  <a:pt x="63" y="9"/>
                </a:lnTo>
                <a:cubicBezTo>
                  <a:pt x="63" y="10"/>
                  <a:pt x="11" y="59"/>
                  <a:pt x="19" y="111"/>
                </a:cubicBezTo>
                <a:lnTo>
                  <a:pt x="19" y="111"/>
                </a:lnTo>
                <a:cubicBezTo>
                  <a:pt x="24" y="141"/>
                  <a:pt x="47" y="167"/>
                  <a:pt x="89" y="188"/>
                </a:cubicBezTo>
                <a:lnTo>
                  <a:pt x="89" y="188"/>
                </a:lnTo>
                <a:cubicBezTo>
                  <a:pt x="92" y="189"/>
                  <a:pt x="93" y="192"/>
                  <a:pt x="92" y="195"/>
                </a:cubicBezTo>
                <a:lnTo>
                  <a:pt x="92" y="195"/>
                </a:lnTo>
                <a:cubicBezTo>
                  <a:pt x="91" y="196"/>
                  <a:pt x="89" y="198"/>
                  <a:pt x="87" y="198"/>
                </a:cubicBezTo>
              </a:path>
            </a:pathLst>
          </a:custGeom>
          <a:solidFill>
            <a:srgbClr val="FFFFFF">
              <a:alpha val="20000"/>
            </a:srgbClr>
          </a:solidFill>
          <a:ln>
            <a:noFill/>
          </a:ln>
          <a:effectLst/>
        </p:spPr>
        <p:txBody>
          <a:bodyPr wrap="none" anchor="ctr"/>
          <a:lstStyle/>
          <a:p>
            <a:endParaRPr lang="en-US" dirty="0">
              <a:latin typeface="Lato" panose="020F0502020204030203" pitchFamily="34" charset="0"/>
            </a:endParaRPr>
          </a:p>
        </p:txBody>
      </p:sp>
      <p:sp>
        <p:nvSpPr>
          <p:cNvPr id="193" name="Freeform 485">
            <a:extLst>
              <a:ext uri="{FF2B5EF4-FFF2-40B4-BE49-F238E27FC236}">
                <a16:creationId xmlns:a16="http://schemas.microsoft.com/office/drawing/2014/main" id="{CC0A5A78-2F71-574C-AD05-E6FB4CF22B54}"/>
              </a:ext>
            </a:extLst>
          </p:cNvPr>
          <p:cNvSpPr>
            <a:spLocks noChangeArrowheads="1"/>
          </p:cNvSpPr>
          <p:nvPr/>
        </p:nvSpPr>
        <p:spPr bwMode="auto">
          <a:xfrm>
            <a:off x="10199305" y="5288397"/>
            <a:ext cx="996989" cy="996987"/>
          </a:xfrm>
          <a:custGeom>
            <a:avLst/>
            <a:gdLst>
              <a:gd name="T0" fmla="*/ 1489 w 1601"/>
              <a:gd name="T1" fmla="*/ 1599 h 1600"/>
              <a:gd name="T2" fmla="*/ 111 w 1601"/>
              <a:gd name="T3" fmla="*/ 1599 h 1600"/>
              <a:gd name="T4" fmla="*/ 111 w 1601"/>
              <a:gd name="T5" fmla="*/ 1599 h 1600"/>
              <a:gd name="T6" fmla="*/ 0 w 1601"/>
              <a:gd name="T7" fmla="*/ 1488 h 1600"/>
              <a:gd name="T8" fmla="*/ 0 w 1601"/>
              <a:gd name="T9" fmla="*/ 111 h 1600"/>
              <a:gd name="T10" fmla="*/ 0 w 1601"/>
              <a:gd name="T11" fmla="*/ 111 h 1600"/>
              <a:gd name="T12" fmla="*/ 111 w 1601"/>
              <a:gd name="T13" fmla="*/ 0 h 1600"/>
              <a:gd name="T14" fmla="*/ 1489 w 1601"/>
              <a:gd name="T15" fmla="*/ 0 h 1600"/>
              <a:gd name="T16" fmla="*/ 1489 w 1601"/>
              <a:gd name="T17" fmla="*/ 0 h 1600"/>
              <a:gd name="T18" fmla="*/ 1600 w 1601"/>
              <a:gd name="T19" fmla="*/ 111 h 1600"/>
              <a:gd name="T20" fmla="*/ 1600 w 1601"/>
              <a:gd name="T21" fmla="*/ 1488 h 1600"/>
              <a:gd name="T22" fmla="*/ 1600 w 1601"/>
              <a:gd name="T23" fmla="*/ 1488 h 1600"/>
              <a:gd name="T24" fmla="*/ 1489 w 1601"/>
              <a:gd name="T25" fmla="*/ 1599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1600">
                <a:moveTo>
                  <a:pt x="1489" y="1599"/>
                </a:moveTo>
                <a:lnTo>
                  <a:pt x="111" y="1599"/>
                </a:lnTo>
                <a:lnTo>
                  <a:pt x="111" y="1599"/>
                </a:lnTo>
                <a:cubicBezTo>
                  <a:pt x="50" y="1599"/>
                  <a:pt x="0" y="1549"/>
                  <a:pt x="0" y="1488"/>
                </a:cubicBezTo>
                <a:lnTo>
                  <a:pt x="0" y="111"/>
                </a:lnTo>
                <a:lnTo>
                  <a:pt x="0" y="111"/>
                </a:lnTo>
                <a:cubicBezTo>
                  <a:pt x="0" y="49"/>
                  <a:pt x="50" y="0"/>
                  <a:pt x="111" y="0"/>
                </a:cubicBezTo>
                <a:lnTo>
                  <a:pt x="1489" y="0"/>
                </a:lnTo>
                <a:lnTo>
                  <a:pt x="1489" y="0"/>
                </a:lnTo>
                <a:cubicBezTo>
                  <a:pt x="1550" y="0"/>
                  <a:pt x="1600" y="49"/>
                  <a:pt x="1600" y="111"/>
                </a:cubicBezTo>
                <a:lnTo>
                  <a:pt x="1600" y="1488"/>
                </a:lnTo>
                <a:lnTo>
                  <a:pt x="1600" y="1488"/>
                </a:lnTo>
                <a:cubicBezTo>
                  <a:pt x="1600" y="1549"/>
                  <a:pt x="1550" y="1599"/>
                  <a:pt x="1489" y="1599"/>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4" name="Freeform 486">
            <a:extLst>
              <a:ext uri="{FF2B5EF4-FFF2-40B4-BE49-F238E27FC236}">
                <a16:creationId xmlns:a16="http://schemas.microsoft.com/office/drawing/2014/main" id="{725A2343-A069-0340-9E6E-7052E8112752}"/>
              </a:ext>
            </a:extLst>
          </p:cNvPr>
          <p:cNvSpPr>
            <a:spLocks noChangeArrowheads="1"/>
          </p:cNvSpPr>
          <p:nvPr/>
        </p:nvSpPr>
        <p:spPr bwMode="auto">
          <a:xfrm>
            <a:off x="10199305" y="5288397"/>
            <a:ext cx="996989" cy="996987"/>
          </a:xfrm>
          <a:custGeom>
            <a:avLst/>
            <a:gdLst>
              <a:gd name="T0" fmla="*/ 1489 w 1601"/>
              <a:gd name="T1" fmla="*/ 1599 h 1600"/>
              <a:gd name="T2" fmla="*/ 111 w 1601"/>
              <a:gd name="T3" fmla="*/ 1599 h 1600"/>
              <a:gd name="T4" fmla="*/ 111 w 1601"/>
              <a:gd name="T5" fmla="*/ 1599 h 1600"/>
              <a:gd name="T6" fmla="*/ 0 w 1601"/>
              <a:gd name="T7" fmla="*/ 1488 h 1600"/>
              <a:gd name="T8" fmla="*/ 0 w 1601"/>
              <a:gd name="T9" fmla="*/ 111 h 1600"/>
              <a:gd name="T10" fmla="*/ 0 w 1601"/>
              <a:gd name="T11" fmla="*/ 111 h 1600"/>
              <a:gd name="T12" fmla="*/ 111 w 1601"/>
              <a:gd name="T13" fmla="*/ 0 h 1600"/>
              <a:gd name="T14" fmla="*/ 1489 w 1601"/>
              <a:gd name="T15" fmla="*/ 0 h 1600"/>
              <a:gd name="T16" fmla="*/ 1489 w 1601"/>
              <a:gd name="T17" fmla="*/ 0 h 1600"/>
              <a:gd name="T18" fmla="*/ 1600 w 1601"/>
              <a:gd name="T19" fmla="*/ 111 h 1600"/>
              <a:gd name="T20" fmla="*/ 1600 w 1601"/>
              <a:gd name="T21" fmla="*/ 1488 h 1600"/>
              <a:gd name="T22" fmla="*/ 1600 w 1601"/>
              <a:gd name="T23" fmla="*/ 1488 h 1600"/>
              <a:gd name="T24" fmla="*/ 1489 w 1601"/>
              <a:gd name="T25" fmla="*/ 1599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1600">
                <a:moveTo>
                  <a:pt x="1489" y="1599"/>
                </a:moveTo>
                <a:lnTo>
                  <a:pt x="111" y="1599"/>
                </a:lnTo>
                <a:lnTo>
                  <a:pt x="111" y="1599"/>
                </a:lnTo>
                <a:cubicBezTo>
                  <a:pt x="50" y="1599"/>
                  <a:pt x="0" y="1549"/>
                  <a:pt x="0" y="1488"/>
                </a:cubicBezTo>
                <a:lnTo>
                  <a:pt x="0" y="111"/>
                </a:lnTo>
                <a:lnTo>
                  <a:pt x="0" y="111"/>
                </a:lnTo>
                <a:cubicBezTo>
                  <a:pt x="0" y="49"/>
                  <a:pt x="50" y="0"/>
                  <a:pt x="111" y="0"/>
                </a:cubicBezTo>
                <a:lnTo>
                  <a:pt x="1489" y="0"/>
                </a:lnTo>
                <a:lnTo>
                  <a:pt x="1489" y="0"/>
                </a:lnTo>
                <a:cubicBezTo>
                  <a:pt x="1550" y="0"/>
                  <a:pt x="1600" y="49"/>
                  <a:pt x="1600" y="111"/>
                </a:cubicBezTo>
                <a:lnTo>
                  <a:pt x="1600" y="1488"/>
                </a:lnTo>
                <a:lnTo>
                  <a:pt x="1600" y="1488"/>
                </a:lnTo>
                <a:cubicBezTo>
                  <a:pt x="1600" y="1549"/>
                  <a:pt x="1550" y="1599"/>
                  <a:pt x="1489" y="1599"/>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195" name="Freeform 487">
            <a:extLst>
              <a:ext uri="{FF2B5EF4-FFF2-40B4-BE49-F238E27FC236}">
                <a16:creationId xmlns:a16="http://schemas.microsoft.com/office/drawing/2014/main" id="{7E33FA94-51B1-3143-BC6F-0C7883BCCD00}"/>
              </a:ext>
            </a:extLst>
          </p:cNvPr>
          <p:cNvSpPr>
            <a:spLocks noChangeArrowheads="1"/>
          </p:cNvSpPr>
          <p:nvPr/>
        </p:nvSpPr>
        <p:spPr bwMode="auto">
          <a:xfrm>
            <a:off x="10408041" y="5466922"/>
            <a:ext cx="590504" cy="634448"/>
          </a:xfrm>
          <a:custGeom>
            <a:avLst/>
            <a:gdLst>
              <a:gd name="T0" fmla="*/ 765 w 950"/>
              <a:gd name="T1" fmla="*/ 957 h 1018"/>
              <a:gd name="T2" fmla="*/ 765 w 950"/>
              <a:gd name="T3" fmla="*/ 957 h 1018"/>
              <a:gd name="T4" fmla="*/ 947 w 950"/>
              <a:gd name="T5" fmla="*/ 756 h 1018"/>
              <a:gd name="T6" fmla="*/ 947 w 950"/>
              <a:gd name="T7" fmla="*/ 756 h 1018"/>
              <a:gd name="T8" fmla="*/ 721 w 950"/>
              <a:gd name="T9" fmla="*/ 180 h 1018"/>
              <a:gd name="T10" fmla="*/ 721 w 950"/>
              <a:gd name="T11" fmla="*/ 180 h 1018"/>
              <a:gd name="T12" fmla="*/ 470 w 950"/>
              <a:gd name="T13" fmla="*/ 0 h 1018"/>
              <a:gd name="T14" fmla="*/ 470 w 950"/>
              <a:gd name="T15" fmla="*/ 0 h 1018"/>
              <a:gd name="T16" fmla="*/ 227 w 950"/>
              <a:gd name="T17" fmla="*/ 180 h 1018"/>
              <a:gd name="T18" fmla="*/ 227 w 950"/>
              <a:gd name="T19" fmla="*/ 180 h 1018"/>
              <a:gd name="T20" fmla="*/ 1 w 950"/>
              <a:gd name="T21" fmla="*/ 756 h 1018"/>
              <a:gd name="T22" fmla="*/ 1 w 950"/>
              <a:gd name="T23" fmla="*/ 756 h 1018"/>
              <a:gd name="T24" fmla="*/ 183 w 950"/>
              <a:gd name="T25" fmla="*/ 957 h 1018"/>
              <a:gd name="T26" fmla="*/ 183 w 950"/>
              <a:gd name="T27" fmla="*/ 957 h 1018"/>
              <a:gd name="T28" fmla="*/ 765 w 950"/>
              <a:gd name="T29" fmla="*/ 95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0" h="1018">
                <a:moveTo>
                  <a:pt x="765" y="957"/>
                </a:moveTo>
                <a:lnTo>
                  <a:pt x="765" y="957"/>
                </a:lnTo>
                <a:cubicBezTo>
                  <a:pt x="765" y="957"/>
                  <a:pt x="945" y="921"/>
                  <a:pt x="947" y="756"/>
                </a:cubicBezTo>
                <a:lnTo>
                  <a:pt x="947" y="756"/>
                </a:lnTo>
                <a:cubicBezTo>
                  <a:pt x="949" y="592"/>
                  <a:pt x="754" y="580"/>
                  <a:pt x="721" y="180"/>
                </a:cubicBezTo>
                <a:lnTo>
                  <a:pt x="721" y="180"/>
                </a:lnTo>
                <a:cubicBezTo>
                  <a:pt x="721" y="180"/>
                  <a:pt x="662" y="0"/>
                  <a:pt x="470" y="0"/>
                </a:cubicBezTo>
                <a:lnTo>
                  <a:pt x="470" y="0"/>
                </a:lnTo>
                <a:cubicBezTo>
                  <a:pt x="278" y="0"/>
                  <a:pt x="227" y="180"/>
                  <a:pt x="227" y="180"/>
                </a:cubicBezTo>
                <a:lnTo>
                  <a:pt x="227" y="180"/>
                </a:lnTo>
                <a:cubicBezTo>
                  <a:pt x="195" y="580"/>
                  <a:pt x="0" y="592"/>
                  <a:pt x="1" y="756"/>
                </a:cubicBezTo>
                <a:lnTo>
                  <a:pt x="1" y="756"/>
                </a:lnTo>
                <a:cubicBezTo>
                  <a:pt x="3" y="921"/>
                  <a:pt x="183" y="957"/>
                  <a:pt x="183" y="957"/>
                </a:cubicBezTo>
                <a:lnTo>
                  <a:pt x="183" y="957"/>
                </a:lnTo>
                <a:cubicBezTo>
                  <a:pt x="183" y="957"/>
                  <a:pt x="461" y="1017"/>
                  <a:pt x="765" y="957"/>
                </a:cubicBezTo>
              </a:path>
            </a:pathLst>
          </a:custGeom>
          <a:solidFill>
            <a:srgbClr val="747A9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6" name="Freeform 488">
            <a:extLst>
              <a:ext uri="{FF2B5EF4-FFF2-40B4-BE49-F238E27FC236}">
                <a16:creationId xmlns:a16="http://schemas.microsoft.com/office/drawing/2014/main" id="{CFD28606-FBFC-614C-B21B-111A5BACAE23}"/>
              </a:ext>
            </a:extLst>
          </p:cNvPr>
          <p:cNvSpPr>
            <a:spLocks noChangeArrowheads="1"/>
          </p:cNvSpPr>
          <p:nvPr/>
        </p:nvSpPr>
        <p:spPr bwMode="auto">
          <a:xfrm>
            <a:off x="8815058" y="5288397"/>
            <a:ext cx="996989" cy="996987"/>
          </a:xfrm>
          <a:custGeom>
            <a:avLst/>
            <a:gdLst>
              <a:gd name="T0" fmla="*/ 1488 w 1601"/>
              <a:gd name="T1" fmla="*/ 1599 h 1600"/>
              <a:gd name="T2" fmla="*/ 111 w 1601"/>
              <a:gd name="T3" fmla="*/ 1599 h 1600"/>
              <a:gd name="T4" fmla="*/ 111 w 1601"/>
              <a:gd name="T5" fmla="*/ 1599 h 1600"/>
              <a:gd name="T6" fmla="*/ 0 w 1601"/>
              <a:gd name="T7" fmla="*/ 1488 h 1600"/>
              <a:gd name="T8" fmla="*/ 0 w 1601"/>
              <a:gd name="T9" fmla="*/ 111 h 1600"/>
              <a:gd name="T10" fmla="*/ 0 w 1601"/>
              <a:gd name="T11" fmla="*/ 111 h 1600"/>
              <a:gd name="T12" fmla="*/ 111 w 1601"/>
              <a:gd name="T13" fmla="*/ 0 h 1600"/>
              <a:gd name="T14" fmla="*/ 1488 w 1601"/>
              <a:gd name="T15" fmla="*/ 0 h 1600"/>
              <a:gd name="T16" fmla="*/ 1488 w 1601"/>
              <a:gd name="T17" fmla="*/ 0 h 1600"/>
              <a:gd name="T18" fmla="*/ 1600 w 1601"/>
              <a:gd name="T19" fmla="*/ 111 h 1600"/>
              <a:gd name="T20" fmla="*/ 1600 w 1601"/>
              <a:gd name="T21" fmla="*/ 1488 h 1600"/>
              <a:gd name="T22" fmla="*/ 1600 w 1601"/>
              <a:gd name="T23" fmla="*/ 1488 h 1600"/>
              <a:gd name="T24" fmla="*/ 1488 w 1601"/>
              <a:gd name="T25" fmla="*/ 1599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1600">
                <a:moveTo>
                  <a:pt x="1488" y="1599"/>
                </a:moveTo>
                <a:lnTo>
                  <a:pt x="111" y="1599"/>
                </a:lnTo>
                <a:lnTo>
                  <a:pt x="111" y="1599"/>
                </a:lnTo>
                <a:cubicBezTo>
                  <a:pt x="50" y="1599"/>
                  <a:pt x="0" y="1549"/>
                  <a:pt x="0" y="1488"/>
                </a:cubicBezTo>
                <a:lnTo>
                  <a:pt x="0" y="111"/>
                </a:lnTo>
                <a:lnTo>
                  <a:pt x="0" y="111"/>
                </a:lnTo>
                <a:cubicBezTo>
                  <a:pt x="0" y="49"/>
                  <a:pt x="50" y="0"/>
                  <a:pt x="111" y="0"/>
                </a:cubicBezTo>
                <a:lnTo>
                  <a:pt x="1488" y="0"/>
                </a:lnTo>
                <a:lnTo>
                  <a:pt x="1488" y="0"/>
                </a:lnTo>
                <a:cubicBezTo>
                  <a:pt x="1549" y="0"/>
                  <a:pt x="1600" y="49"/>
                  <a:pt x="1600" y="111"/>
                </a:cubicBezTo>
                <a:lnTo>
                  <a:pt x="1600" y="1488"/>
                </a:lnTo>
                <a:lnTo>
                  <a:pt x="1600" y="1488"/>
                </a:lnTo>
                <a:cubicBezTo>
                  <a:pt x="1600" y="1549"/>
                  <a:pt x="1549" y="1599"/>
                  <a:pt x="1488" y="1599"/>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7" name="Freeform 489">
            <a:extLst>
              <a:ext uri="{FF2B5EF4-FFF2-40B4-BE49-F238E27FC236}">
                <a16:creationId xmlns:a16="http://schemas.microsoft.com/office/drawing/2014/main" id="{866ED36C-D256-1941-96DC-1A9465FABCBE}"/>
              </a:ext>
            </a:extLst>
          </p:cNvPr>
          <p:cNvSpPr>
            <a:spLocks noChangeArrowheads="1"/>
          </p:cNvSpPr>
          <p:nvPr/>
        </p:nvSpPr>
        <p:spPr bwMode="auto">
          <a:xfrm>
            <a:off x="8815058" y="5288397"/>
            <a:ext cx="996989" cy="996987"/>
          </a:xfrm>
          <a:custGeom>
            <a:avLst/>
            <a:gdLst>
              <a:gd name="T0" fmla="*/ 1488 w 1601"/>
              <a:gd name="T1" fmla="*/ 1599 h 1600"/>
              <a:gd name="T2" fmla="*/ 111 w 1601"/>
              <a:gd name="T3" fmla="*/ 1599 h 1600"/>
              <a:gd name="T4" fmla="*/ 111 w 1601"/>
              <a:gd name="T5" fmla="*/ 1599 h 1600"/>
              <a:gd name="T6" fmla="*/ 0 w 1601"/>
              <a:gd name="T7" fmla="*/ 1488 h 1600"/>
              <a:gd name="T8" fmla="*/ 0 w 1601"/>
              <a:gd name="T9" fmla="*/ 111 h 1600"/>
              <a:gd name="T10" fmla="*/ 0 w 1601"/>
              <a:gd name="T11" fmla="*/ 111 h 1600"/>
              <a:gd name="T12" fmla="*/ 111 w 1601"/>
              <a:gd name="T13" fmla="*/ 0 h 1600"/>
              <a:gd name="T14" fmla="*/ 1488 w 1601"/>
              <a:gd name="T15" fmla="*/ 0 h 1600"/>
              <a:gd name="T16" fmla="*/ 1488 w 1601"/>
              <a:gd name="T17" fmla="*/ 0 h 1600"/>
              <a:gd name="T18" fmla="*/ 1600 w 1601"/>
              <a:gd name="T19" fmla="*/ 111 h 1600"/>
              <a:gd name="T20" fmla="*/ 1600 w 1601"/>
              <a:gd name="T21" fmla="*/ 1488 h 1600"/>
              <a:gd name="T22" fmla="*/ 1600 w 1601"/>
              <a:gd name="T23" fmla="*/ 1488 h 1600"/>
              <a:gd name="T24" fmla="*/ 1488 w 1601"/>
              <a:gd name="T25" fmla="*/ 1599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1600">
                <a:moveTo>
                  <a:pt x="1488" y="1599"/>
                </a:moveTo>
                <a:lnTo>
                  <a:pt x="111" y="1599"/>
                </a:lnTo>
                <a:lnTo>
                  <a:pt x="111" y="1599"/>
                </a:lnTo>
                <a:cubicBezTo>
                  <a:pt x="50" y="1599"/>
                  <a:pt x="0" y="1549"/>
                  <a:pt x="0" y="1488"/>
                </a:cubicBezTo>
                <a:lnTo>
                  <a:pt x="0" y="111"/>
                </a:lnTo>
                <a:lnTo>
                  <a:pt x="0" y="111"/>
                </a:lnTo>
                <a:cubicBezTo>
                  <a:pt x="0" y="49"/>
                  <a:pt x="50" y="0"/>
                  <a:pt x="111" y="0"/>
                </a:cubicBezTo>
                <a:lnTo>
                  <a:pt x="1488" y="0"/>
                </a:lnTo>
                <a:lnTo>
                  <a:pt x="1488" y="0"/>
                </a:lnTo>
                <a:cubicBezTo>
                  <a:pt x="1549" y="0"/>
                  <a:pt x="1600" y="49"/>
                  <a:pt x="1600" y="111"/>
                </a:cubicBezTo>
                <a:lnTo>
                  <a:pt x="1600" y="1488"/>
                </a:lnTo>
                <a:lnTo>
                  <a:pt x="1600" y="1488"/>
                </a:lnTo>
                <a:cubicBezTo>
                  <a:pt x="1600" y="1549"/>
                  <a:pt x="1549" y="1599"/>
                  <a:pt x="1488" y="1599"/>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198" name="Freeform 490">
            <a:extLst>
              <a:ext uri="{FF2B5EF4-FFF2-40B4-BE49-F238E27FC236}">
                <a16:creationId xmlns:a16="http://schemas.microsoft.com/office/drawing/2014/main" id="{B44EFAC5-ED2A-5245-B4CF-04BFEED4FC1C}"/>
              </a:ext>
            </a:extLst>
          </p:cNvPr>
          <p:cNvSpPr>
            <a:spLocks noChangeArrowheads="1"/>
          </p:cNvSpPr>
          <p:nvPr/>
        </p:nvSpPr>
        <p:spPr bwMode="auto">
          <a:xfrm>
            <a:off x="8902946" y="5997002"/>
            <a:ext cx="832198" cy="288384"/>
          </a:xfrm>
          <a:custGeom>
            <a:avLst/>
            <a:gdLst>
              <a:gd name="T0" fmla="*/ 1333 w 1334"/>
              <a:gd name="T1" fmla="*/ 460 h 461"/>
              <a:gd name="T2" fmla="*/ 0 w 1334"/>
              <a:gd name="T3" fmla="*/ 460 h 461"/>
              <a:gd name="T4" fmla="*/ 0 w 1334"/>
              <a:gd name="T5" fmla="*/ 460 h 461"/>
              <a:gd name="T6" fmla="*/ 137 w 1334"/>
              <a:gd name="T7" fmla="*/ 188 h 461"/>
              <a:gd name="T8" fmla="*/ 137 w 1334"/>
              <a:gd name="T9" fmla="*/ 188 h 461"/>
              <a:gd name="T10" fmla="*/ 471 w 1334"/>
              <a:gd name="T11" fmla="*/ 73 h 461"/>
              <a:gd name="T12" fmla="*/ 471 w 1334"/>
              <a:gd name="T13" fmla="*/ 73 h 461"/>
              <a:gd name="T14" fmla="*/ 644 w 1334"/>
              <a:gd name="T15" fmla="*/ 0 h 461"/>
              <a:gd name="T16" fmla="*/ 689 w 1334"/>
              <a:gd name="T17" fmla="*/ 0 h 461"/>
              <a:gd name="T18" fmla="*/ 689 w 1334"/>
              <a:gd name="T19" fmla="*/ 0 h 461"/>
              <a:gd name="T20" fmla="*/ 862 w 1334"/>
              <a:gd name="T21" fmla="*/ 73 h 461"/>
              <a:gd name="T22" fmla="*/ 862 w 1334"/>
              <a:gd name="T23" fmla="*/ 73 h 461"/>
              <a:gd name="T24" fmla="*/ 1197 w 1334"/>
              <a:gd name="T25" fmla="*/ 188 h 461"/>
              <a:gd name="T26" fmla="*/ 1197 w 1334"/>
              <a:gd name="T27" fmla="*/ 188 h 461"/>
              <a:gd name="T28" fmla="*/ 1333 w 1334"/>
              <a:gd name="T29" fmla="*/ 46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4" h="461">
                <a:moveTo>
                  <a:pt x="1333" y="460"/>
                </a:moveTo>
                <a:lnTo>
                  <a:pt x="0" y="460"/>
                </a:lnTo>
                <a:lnTo>
                  <a:pt x="0" y="460"/>
                </a:lnTo>
                <a:cubicBezTo>
                  <a:pt x="0" y="460"/>
                  <a:pt x="32" y="229"/>
                  <a:pt x="137" y="188"/>
                </a:cubicBezTo>
                <a:lnTo>
                  <a:pt x="137" y="188"/>
                </a:lnTo>
                <a:cubicBezTo>
                  <a:pt x="198" y="163"/>
                  <a:pt x="349" y="116"/>
                  <a:pt x="471" y="73"/>
                </a:cubicBezTo>
                <a:lnTo>
                  <a:pt x="471" y="73"/>
                </a:lnTo>
                <a:cubicBezTo>
                  <a:pt x="557" y="43"/>
                  <a:pt x="629" y="15"/>
                  <a:pt x="644" y="0"/>
                </a:cubicBezTo>
                <a:lnTo>
                  <a:pt x="689" y="0"/>
                </a:lnTo>
                <a:lnTo>
                  <a:pt x="689" y="0"/>
                </a:lnTo>
                <a:cubicBezTo>
                  <a:pt x="704" y="15"/>
                  <a:pt x="776" y="43"/>
                  <a:pt x="862" y="73"/>
                </a:cubicBezTo>
                <a:lnTo>
                  <a:pt x="862" y="73"/>
                </a:lnTo>
                <a:cubicBezTo>
                  <a:pt x="984" y="116"/>
                  <a:pt x="1136" y="163"/>
                  <a:pt x="1197" y="188"/>
                </a:cubicBezTo>
                <a:lnTo>
                  <a:pt x="1197" y="188"/>
                </a:lnTo>
                <a:cubicBezTo>
                  <a:pt x="1302" y="229"/>
                  <a:pt x="1333" y="460"/>
                  <a:pt x="1333" y="460"/>
                </a:cubicBezTo>
              </a:path>
            </a:pathLst>
          </a:custGeom>
          <a:solidFill>
            <a:srgbClr val="240067"/>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9" name="Freeform 491">
            <a:extLst>
              <a:ext uri="{FF2B5EF4-FFF2-40B4-BE49-F238E27FC236}">
                <a16:creationId xmlns:a16="http://schemas.microsoft.com/office/drawing/2014/main" id="{25D618AE-6336-E448-AB9E-1499B8D9B735}"/>
              </a:ext>
            </a:extLst>
          </p:cNvPr>
          <p:cNvSpPr>
            <a:spLocks noChangeArrowheads="1"/>
          </p:cNvSpPr>
          <p:nvPr/>
        </p:nvSpPr>
        <p:spPr bwMode="auto">
          <a:xfrm>
            <a:off x="9117175" y="5491640"/>
            <a:ext cx="390007" cy="447683"/>
          </a:xfrm>
          <a:custGeom>
            <a:avLst/>
            <a:gdLst>
              <a:gd name="T0" fmla="*/ 624 w 625"/>
              <a:gd name="T1" fmla="*/ 359 h 720"/>
              <a:gd name="T2" fmla="*/ 624 w 625"/>
              <a:gd name="T3" fmla="*/ 359 h 720"/>
              <a:gd name="T4" fmla="*/ 313 w 625"/>
              <a:gd name="T5" fmla="*/ 719 h 720"/>
              <a:gd name="T6" fmla="*/ 313 w 625"/>
              <a:gd name="T7" fmla="*/ 719 h 720"/>
              <a:gd name="T8" fmla="*/ 0 w 625"/>
              <a:gd name="T9" fmla="*/ 359 h 720"/>
              <a:gd name="T10" fmla="*/ 0 w 625"/>
              <a:gd name="T11" fmla="*/ 359 h 720"/>
              <a:gd name="T12" fmla="*/ 313 w 625"/>
              <a:gd name="T13" fmla="*/ 0 h 720"/>
              <a:gd name="T14" fmla="*/ 313 w 625"/>
              <a:gd name="T15" fmla="*/ 0 h 720"/>
              <a:gd name="T16" fmla="*/ 624 w 625"/>
              <a:gd name="T17" fmla="*/ 35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 h="720">
                <a:moveTo>
                  <a:pt x="624" y="359"/>
                </a:moveTo>
                <a:lnTo>
                  <a:pt x="624" y="359"/>
                </a:lnTo>
                <a:cubicBezTo>
                  <a:pt x="624" y="558"/>
                  <a:pt x="484" y="719"/>
                  <a:pt x="313" y="719"/>
                </a:cubicBezTo>
                <a:lnTo>
                  <a:pt x="313" y="719"/>
                </a:lnTo>
                <a:cubicBezTo>
                  <a:pt x="140" y="719"/>
                  <a:pt x="0" y="558"/>
                  <a:pt x="0" y="359"/>
                </a:cubicBezTo>
                <a:lnTo>
                  <a:pt x="0" y="359"/>
                </a:lnTo>
                <a:cubicBezTo>
                  <a:pt x="0" y="161"/>
                  <a:pt x="140" y="0"/>
                  <a:pt x="313" y="0"/>
                </a:cubicBezTo>
                <a:lnTo>
                  <a:pt x="313" y="0"/>
                </a:lnTo>
                <a:cubicBezTo>
                  <a:pt x="484" y="0"/>
                  <a:pt x="624" y="161"/>
                  <a:pt x="624" y="359"/>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0" name="Freeform 492">
            <a:extLst>
              <a:ext uri="{FF2B5EF4-FFF2-40B4-BE49-F238E27FC236}">
                <a16:creationId xmlns:a16="http://schemas.microsoft.com/office/drawing/2014/main" id="{3DED64C1-4BB7-7647-9B65-3E85EDCAE7F2}"/>
              </a:ext>
            </a:extLst>
          </p:cNvPr>
          <p:cNvSpPr>
            <a:spLocks noChangeArrowheads="1"/>
          </p:cNvSpPr>
          <p:nvPr/>
        </p:nvSpPr>
        <p:spPr bwMode="auto">
          <a:xfrm>
            <a:off x="9086963" y="5420232"/>
            <a:ext cx="480641" cy="288384"/>
          </a:xfrm>
          <a:custGeom>
            <a:avLst/>
            <a:gdLst>
              <a:gd name="T0" fmla="*/ 329 w 771"/>
              <a:gd name="T1" fmla="*/ 89 h 463"/>
              <a:gd name="T2" fmla="*/ 329 w 771"/>
              <a:gd name="T3" fmla="*/ 89 h 463"/>
              <a:gd name="T4" fmla="*/ 581 w 771"/>
              <a:gd name="T5" fmla="*/ 179 h 463"/>
              <a:gd name="T6" fmla="*/ 581 w 771"/>
              <a:gd name="T7" fmla="*/ 179 h 463"/>
              <a:gd name="T8" fmla="*/ 685 w 771"/>
              <a:gd name="T9" fmla="*/ 328 h 463"/>
              <a:gd name="T10" fmla="*/ 685 w 771"/>
              <a:gd name="T11" fmla="*/ 328 h 463"/>
              <a:gd name="T12" fmla="*/ 653 w 771"/>
              <a:gd name="T13" fmla="*/ 462 h 463"/>
              <a:gd name="T14" fmla="*/ 653 w 771"/>
              <a:gd name="T15" fmla="*/ 462 h 463"/>
              <a:gd name="T16" fmla="*/ 606 w 771"/>
              <a:gd name="T17" fmla="*/ 365 h 463"/>
              <a:gd name="T18" fmla="*/ 606 w 771"/>
              <a:gd name="T19" fmla="*/ 365 h 463"/>
              <a:gd name="T20" fmla="*/ 538 w 771"/>
              <a:gd name="T21" fmla="*/ 309 h 463"/>
              <a:gd name="T22" fmla="*/ 538 w 771"/>
              <a:gd name="T23" fmla="*/ 309 h 463"/>
              <a:gd name="T24" fmla="*/ 343 w 771"/>
              <a:gd name="T25" fmla="*/ 327 h 463"/>
              <a:gd name="T26" fmla="*/ 343 w 771"/>
              <a:gd name="T27" fmla="*/ 327 h 463"/>
              <a:gd name="T28" fmla="*/ 147 w 771"/>
              <a:gd name="T29" fmla="*/ 347 h 463"/>
              <a:gd name="T30" fmla="*/ 147 w 771"/>
              <a:gd name="T31" fmla="*/ 347 h 463"/>
              <a:gd name="T32" fmla="*/ 1 w 771"/>
              <a:gd name="T33" fmla="*/ 319 h 463"/>
              <a:gd name="T34" fmla="*/ 1 w 771"/>
              <a:gd name="T35" fmla="*/ 319 h 463"/>
              <a:gd name="T36" fmla="*/ 99 w 771"/>
              <a:gd name="T37" fmla="*/ 206 h 463"/>
              <a:gd name="T38" fmla="*/ 99 w 771"/>
              <a:gd name="T39" fmla="*/ 206 h 463"/>
              <a:gd name="T40" fmla="*/ 329 w 771"/>
              <a:gd name="T41" fmla="*/ 8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63">
                <a:moveTo>
                  <a:pt x="329" y="89"/>
                </a:moveTo>
                <a:lnTo>
                  <a:pt x="329" y="89"/>
                </a:lnTo>
                <a:cubicBezTo>
                  <a:pt x="513" y="0"/>
                  <a:pt x="581" y="179"/>
                  <a:pt x="581" y="179"/>
                </a:cubicBezTo>
                <a:lnTo>
                  <a:pt x="581" y="179"/>
                </a:lnTo>
                <a:cubicBezTo>
                  <a:pt x="714" y="190"/>
                  <a:pt x="685" y="328"/>
                  <a:pt x="685" y="328"/>
                </a:cubicBezTo>
                <a:lnTo>
                  <a:pt x="685" y="328"/>
                </a:lnTo>
                <a:cubicBezTo>
                  <a:pt x="770" y="408"/>
                  <a:pt x="653" y="462"/>
                  <a:pt x="653" y="462"/>
                </a:cubicBezTo>
                <a:lnTo>
                  <a:pt x="653" y="462"/>
                </a:lnTo>
                <a:cubicBezTo>
                  <a:pt x="632" y="452"/>
                  <a:pt x="606" y="365"/>
                  <a:pt x="606" y="365"/>
                </a:cubicBezTo>
                <a:lnTo>
                  <a:pt x="606" y="365"/>
                </a:lnTo>
                <a:cubicBezTo>
                  <a:pt x="559" y="359"/>
                  <a:pt x="538" y="309"/>
                  <a:pt x="538" y="309"/>
                </a:cubicBezTo>
                <a:lnTo>
                  <a:pt x="538" y="309"/>
                </a:lnTo>
                <a:cubicBezTo>
                  <a:pt x="419" y="404"/>
                  <a:pt x="343" y="327"/>
                  <a:pt x="343" y="327"/>
                </a:cubicBezTo>
                <a:lnTo>
                  <a:pt x="343" y="327"/>
                </a:lnTo>
                <a:cubicBezTo>
                  <a:pt x="343" y="327"/>
                  <a:pt x="255" y="406"/>
                  <a:pt x="147" y="347"/>
                </a:cubicBezTo>
                <a:lnTo>
                  <a:pt x="147" y="347"/>
                </a:lnTo>
                <a:cubicBezTo>
                  <a:pt x="147" y="347"/>
                  <a:pt x="0" y="443"/>
                  <a:pt x="1" y="319"/>
                </a:cubicBezTo>
                <a:lnTo>
                  <a:pt x="1" y="319"/>
                </a:lnTo>
                <a:cubicBezTo>
                  <a:pt x="2" y="196"/>
                  <a:pt x="99" y="206"/>
                  <a:pt x="99" y="206"/>
                </a:cubicBezTo>
                <a:lnTo>
                  <a:pt x="99" y="206"/>
                </a:lnTo>
                <a:cubicBezTo>
                  <a:pt x="99" y="206"/>
                  <a:pt x="110" y="41"/>
                  <a:pt x="329" y="8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1" name="Freeform 493">
            <a:extLst>
              <a:ext uri="{FF2B5EF4-FFF2-40B4-BE49-F238E27FC236}">
                <a16:creationId xmlns:a16="http://schemas.microsoft.com/office/drawing/2014/main" id="{F95ADE8F-7847-DC43-9ECF-5C0A68B0BE03}"/>
              </a:ext>
            </a:extLst>
          </p:cNvPr>
          <p:cNvSpPr>
            <a:spLocks noChangeArrowheads="1"/>
          </p:cNvSpPr>
          <p:nvPr/>
        </p:nvSpPr>
        <p:spPr bwMode="auto">
          <a:xfrm>
            <a:off x="9188583" y="5681151"/>
            <a:ext cx="54931" cy="41199"/>
          </a:xfrm>
          <a:custGeom>
            <a:avLst/>
            <a:gdLst>
              <a:gd name="T0" fmla="*/ 6 w 89"/>
              <a:gd name="T1" fmla="*/ 65 h 66"/>
              <a:gd name="T2" fmla="*/ 6 w 89"/>
              <a:gd name="T3" fmla="*/ 65 h 66"/>
              <a:gd name="T4" fmla="*/ 3 w 89"/>
              <a:gd name="T5" fmla="*/ 65 h 66"/>
              <a:gd name="T6" fmla="*/ 3 w 89"/>
              <a:gd name="T7" fmla="*/ 65 h 66"/>
              <a:gd name="T8" fmla="*/ 1 w 89"/>
              <a:gd name="T9" fmla="*/ 57 h 66"/>
              <a:gd name="T10" fmla="*/ 1 w 89"/>
              <a:gd name="T11" fmla="*/ 57 h 66"/>
              <a:gd name="T12" fmla="*/ 85 w 89"/>
              <a:gd name="T13" fmla="*/ 15 h 66"/>
              <a:gd name="T14" fmla="*/ 85 w 89"/>
              <a:gd name="T15" fmla="*/ 15 h 66"/>
              <a:gd name="T16" fmla="*/ 88 w 89"/>
              <a:gd name="T17" fmla="*/ 22 h 66"/>
              <a:gd name="T18" fmla="*/ 88 w 89"/>
              <a:gd name="T19" fmla="*/ 22 h 66"/>
              <a:gd name="T20" fmla="*/ 81 w 89"/>
              <a:gd name="T21" fmla="*/ 25 h 66"/>
              <a:gd name="T22" fmla="*/ 81 w 89"/>
              <a:gd name="T23" fmla="*/ 25 h 66"/>
              <a:gd name="T24" fmla="*/ 10 w 89"/>
              <a:gd name="T25" fmla="*/ 63 h 66"/>
              <a:gd name="T26" fmla="*/ 10 w 89"/>
              <a:gd name="T27" fmla="*/ 63 h 66"/>
              <a:gd name="T28" fmla="*/ 6 w 89"/>
              <a:gd name="T29"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66">
                <a:moveTo>
                  <a:pt x="6" y="65"/>
                </a:moveTo>
                <a:lnTo>
                  <a:pt x="6" y="65"/>
                </a:lnTo>
                <a:cubicBezTo>
                  <a:pt x="5" y="65"/>
                  <a:pt x="4" y="65"/>
                  <a:pt x="3" y="65"/>
                </a:cubicBezTo>
                <a:lnTo>
                  <a:pt x="3" y="65"/>
                </a:lnTo>
                <a:cubicBezTo>
                  <a:pt x="1" y="63"/>
                  <a:pt x="0" y="60"/>
                  <a:pt x="1" y="57"/>
                </a:cubicBezTo>
                <a:lnTo>
                  <a:pt x="1" y="57"/>
                </a:lnTo>
                <a:cubicBezTo>
                  <a:pt x="3" y="55"/>
                  <a:pt x="41" y="0"/>
                  <a:pt x="85" y="15"/>
                </a:cubicBezTo>
                <a:lnTo>
                  <a:pt x="85" y="15"/>
                </a:lnTo>
                <a:cubicBezTo>
                  <a:pt x="87" y="16"/>
                  <a:pt x="88" y="19"/>
                  <a:pt x="88" y="22"/>
                </a:cubicBezTo>
                <a:lnTo>
                  <a:pt x="88" y="22"/>
                </a:lnTo>
                <a:cubicBezTo>
                  <a:pt x="86" y="24"/>
                  <a:pt x="84" y="26"/>
                  <a:pt x="81" y="25"/>
                </a:cubicBezTo>
                <a:lnTo>
                  <a:pt x="81" y="25"/>
                </a:lnTo>
                <a:cubicBezTo>
                  <a:pt x="45" y="12"/>
                  <a:pt x="11" y="63"/>
                  <a:pt x="10" y="63"/>
                </a:cubicBezTo>
                <a:lnTo>
                  <a:pt x="10" y="63"/>
                </a:lnTo>
                <a:cubicBezTo>
                  <a:pt x="10" y="65"/>
                  <a:pt x="8" y="65"/>
                  <a:pt x="6" y="6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2" name="Freeform 494">
            <a:extLst>
              <a:ext uri="{FF2B5EF4-FFF2-40B4-BE49-F238E27FC236}">
                <a16:creationId xmlns:a16="http://schemas.microsoft.com/office/drawing/2014/main" id="{91412596-C2F7-254F-ACB7-C80B89AFC81B}"/>
              </a:ext>
            </a:extLst>
          </p:cNvPr>
          <p:cNvSpPr>
            <a:spLocks noChangeArrowheads="1"/>
          </p:cNvSpPr>
          <p:nvPr/>
        </p:nvSpPr>
        <p:spPr bwMode="auto">
          <a:xfrm>
            <a:off x="9361615" y="5672911"/>
            <a:ext cx="54931" cy="30211"/>
          </a:xfrm>
          <a:custGeom>
            <a:avLst/>
            <a:gdLst>
              <a:gd name="T0" fmla="*/ 83 w 90"/>
              <a:gd name="T1" fmla="*/ 46 h 47"/>
              <a:gd name="T2" fmla="*/ 83 w 90"/>
              <a:gd name="T3" fmla="*/ 46 h 47"/>
              <a:gd name="T4" fmla="*/ 79 w 90"/>
              <a:gd name="T5" fmla="*/ 44 h 47"/>
              <a:gd name="T6" fmla="*/ 79 w 90"/>
              <a:gd name="T7" fmla="*/ 44 h 47"/>
              <a:gd name="T8" fmla="*/ 6 w 90"/>
              <a:gd name="T9" fmla="*/ 20 h 47"/>
              <a:gd name="T10" fmla="*/ 6 w 90"/>
              <a:gd name="T11" fmla="*/ 20 h 47"/>
              <a:gd name="T12" fmla="*/ 1 w 90"/>
              <a:gd name="T13" fmla="*/ 15 h 47"/>
              <a:gd name="T14" fmla="*/ 1 w 90"/>
              <a:gd name="T15" fmla="*/ 15 h 47"/>
              <a:gd name="T16" fmla="*/ 4 w 90"/>
              <a:gd name="T17" fmla="*/ 10 h 47"/>
              <a:gd name="T18" fmla="*/ 4 w 90"/>
              <a:gd name="T19" fmla="*/ 10 h 47"/>
              <a:gd name="T20" fmla="*/ 87 w 90"/>
              <a:gd name="T21" fmla="*/ 38 h 47"/>
              <a:gd name="T22" fmla="*/ 87 w 90"/>
              <a:gd name="T23" fmla="*/ 38 h 47"/>
              <a:gd name="T24" fmla="*/ 86 w 90"/>
              <a:gd name="T25" fmla="*/ 45 h 47"/>
              <a:gd name="T26" fmla="*/ 86 w 90"/>
              <a:gd name="T27" fmla="*/ 45 h 47"/>
              <a:gd name="T28" fmla="*/ 83 w 90"/>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7">
                <a:moveTo>
                  <a:pt x="83" y="46"/>
                </a:moveTo>
                <a:lnTo>
                  <a:pt x="83" y="46"/>
                </a:lnTo>
                <a:cubicBezTo>
                  <a:pt x="81" y="46"/>
                  <a:pt x="80" y="45"/>
                  <a:pt x="79" y="44"/>
                </a:cubicBezTo>
                <a:lnTo>
                  <a:pt x="79" y="44"/>
                </a:lnTo>
                <a:cubicBezTo>
                  <a:pt x="54" y="11"/>
                  <a:pt x="7" y="20"/>
                  <a:pt x="6" y="20"/>
                </a:cubicBezTo>
                <a:lnTo>
                  <a:pt x="6" y="20"/>
                </a:lnTo>
                <a:cubicBezTo>
                  <a:pt x="4" y="20"/>
                  <a:pt x="1" y="18"/>
                  <a:pt x="1" y="15"/>
                </a:cubicBezTo>
                <a:lnTo>
                  <a:pt x="1" y="15"/>
                </a:lnTo>
                <a:cubicBezTo>
                  <a:pt x="0" y="13"/>
                  <a:pt x="2" y="10"/>
                  <a:pt x="4" y="10"/>
                </a:cubicBezTo>
                <a:lnTo>
                  <a:pt x="4" y="10"/>
                </a:lnTo>
                <a:cubicBezTo>
                  <a:pt x="7" y="9"/>
                  <a:pt x="58" y="0"/>
                  <a:pt x="87" y="38"/>
                </a:cubicBezTo>
                <a:lnTo>
                  <a:pt x="87" y="38"/>
                </a:lnTo>
                <a:cubicBezTo>
                  <a:pt x="89" y="40"/>
                  <a:pt x="88" y="43"/>
                  <a:pt x="86" y="45"/>
                </a:cubicBezTo>
                <a:lnTo>
                  <a:pt x="86" y="45"/>
                </a:lnTo>
                <a:cubicBezTo>
                  <a:pt x="85" y="46"/>
                  <a:pt x="84" y="46"/>
                  <a:pt x="83" y="46"/>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3" name="Freeform 495">
            <a:extLst>
              <a:ext uri="{FF2B5EF4-FFF2-40B4-BE49-F238E27FC236}">
                <a16:creationId xmlns:a16="http://schemas.microsoft.com/office/drawing/2014/main" id="{02DC3201-2711-244A-AE8C-36F146E9F875}"/>
              </a:ext>
            </a:extLst>
          </p:cNvPr>
          <p:cNvSpPr>
            <a:spLocks noChangeArrowheads="1"/>
          </p:cNvSpPr>
          <p:nvPr/>
        </p:nvSpPr>
        <p:spPr bwMode="auto">
          <a:xfrm>
            <a:off x="9364361" y="5727843"/>
            <a:ext cx="24720" cy="27465"/>
          </a:xfrm>
          <a:custGeom>
            <a:avLst/>
            <a:gdLst>
              <a:gd name="T0" fmla="*/ 40 w 41"/>
              <a:gd name="T1" fmla="*/ 22 h 44"/>
              <a:gd name="T2" fmla="*/ 40 w 41"/>
              <a:gd name="T3" fmla="*/ 22 h 44"/>
              <a:gd name="T4" fmla="*/ 20 w 41"/>
              <a:gd name="T5" fmla="*/ 43 h 44"/>
              <a:gd name="T6" fmla="*/ 20 w 41"/>
              <a:gd name="T7" fmla="*/ 43 h 44"/>
              <a:gd name="T8" fmla="*/ 0 w 41"/>
              <a:gd name="T9" fmla="*/ 22 h 44"/>
              <a:gd name="T10" fmla="*/ 0 w 41"/>
              <a:gd name="T11" fmla="*/ 22 h 44"/>
              <a:gd name="T12" fmla="*/ 20 w 41"/>
              <a:gd name="T13" fmla="*/ 0 h 44"/>
              <a:gd name="T14" fmla="*/ 20 w 41"/>
              <a:gd name="T15" fmla="*/ 0 h 44"/>
              <a:gd name="T16" fmla="*/ 40 w 41"/>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4">
                <a:moveTo>
                  <a:pt x="40" y="22"/>
                </a:moveTo>
                <a:lnTo>
                  <a:pt x="40" y="22"/>
                </a:lnTo>
                <a:cubicBezTo>
                  <a:pt x="40" y="33"/>
                  <a:pt x="31" y="43"/>
                  <a:pt x="20" y="43"/>
                </a:cubicBezTo>
                <a:lnTo>
                  <a:pt x="20" y="43"/>
                </a:lnTo>
                <a:cubicBezTo>
                  <a:pt x="10" y="43"/>
                  <a:pt x="0" y="33"/>
                  <a:pt x="0" y="22"/>
                </a:cubicBezTo>
                <a:lnTo>
                  <a:pt x="0" y="22"/>
                </a:lnTo>
                <a:cubicBezTo>
                  <a:pt x="0" y="9"/>
                  <a:pt x="10" y="0"/>
                  <a:pt x="20" y="0"/>
                </a:cubicBezTo>
                <a:lnTo>
                  <a:pt x="20" y="0"/>
                </a:lnTo>
                <a:cubicBezTo>
                  <a:pt x="31" y="0"/>
                  <a:pt x="40" y="9"/>
                  <a:pt x="40" y="2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4" name="Freeform 496">
            <a:extLst>
              <a:ext uri="{FF2B5EF4-FFF2-40B4-BE49-F238E27FC236}">
                <a16:creationId xmlns:a16="http://schemas.microsoft.com/office/drawing/2014/main" id="{F1562CD1-862B-2B41-BCD3-88D96AD3F297}"/>
              </a:ext>
            </a:extLst>
          </p:cNvPr>
          <p:cNvSpPr>
            <a:spLocks noChangeArrowheads="1"/>
          </p:cNvSpPr>
          <p:nvPr/>
        </p:nvSpPr>
        <p:spPr bwMode="auto">
          <a:xfrm>
            <a:off x="9221541" y="5727843"/>
            <a:ext cx="24720" cy="27465"/>
          </a:xfrm>
          <a:custGeom>
            <a:avLst/>
            <a:gdLst>
              <a:gd name="T0" fmla="*/ 39 w 40"/>
              <a:gd name="T1" fmla="*/ 22 h 44"/>
              <a:gd name="T2" fmla="*/ 39 w 40"/>
              <a:gd name="T3" fmla="*/ 22 h 44"/>
              <a:gd name="T4" fmla="*/ 19 w 40"/>
              <a:gd name="T5" fmla="*/ 43 h 44"/>
              <a:gd name="T6" fmla="*/ 19 w 40"/>
              <a:gd name="T7" fmla="*/ 43 h 44"/>
              <a:gd name="T8" fmla="*/ 0 w 40"/>
              <a:gd name="T9" fmla="*/ 22 h 44"/>
              <a:gd name="T10" fmla="*/ 0 w 40"/>
              <a:gd name="T11" fmla="*/ 22 h 44"/>
              <a:gd name="T12" fmla="*/ 19 w 40"/>
              <a:gd name="T13" fmla="*/ 0 h 44"/>
              <a:gd name="T14" fmla="*/ 19 w 40"/>
              <a:gd name="T15" fmla="*/ 0 h 44"/>
              <a:gd name="T16" fmla="*/ 39 w 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4">
                <a:moveTo>
                  <a:pt x="39" y="22"/>
                </a:moveTo>
                <a:lnTo>
                  <a:pt x="39" y="22"/>
                </a:lnTo>
                <a:cubicBezTo>
                  <a:pt x="39" y="33"/>
                  <a:pt x="30" y="43"/>
                  <a:pt x="19" y="43"/>
                </a:cubicBezTo>
                <a:lnTo>
                  <a:pt x="19" y="43"/>
                </a:lnTo>
                <a:cubicBezTo>
                  <a:pt x="8" y="43"/>
                  <a:pt x="0" y="33"/>
                  <a:pt x="0" y="22"/>
                </a:cubicBezTo>
                <a:lnTo>
                  <a:pt x="0" y="22"/>
                </a:lnTo>
                <a:cubicBezTo>
                  <a:pt x="0" y="9"/>
                  <a:pt x="8" y="0"/>
                  <a:pt x="19" y="0"/>
                </a:cubicBezTo>
                <a:lnTo>
                  <a:pt x="19" y="0"/>
                </a:lnTo>
                <a:cubicBezTo>
                  <a:pt x="30" y="0"/>
                  <a:pt x="39" y="9"/>
                  <a:pt x="39" y="22"/>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5" name="Freeform 497">
            <a:extLst>
              <a:ext uri="{FF2B5EF4-FFF2-40B4-BE49-F238E27FC236}">
                <a16:creationId xmlns:a16="http://schemas.microsoft.com/office/drawing/2014/main" id="{1FCE1BA0-60F0-8F41-AA7C-F6EFA0861A41}"/>
              </a:ext>
            </a:extLst>
          </p:cNvPr>
          <p:cNvSpPr>
            <a:spLocks noChangeArrowheads="1"/>
          </p:cNvSpPr>
          <p:nvPr/>
        </p:nvSpPr>
        <p:spPr bwMode="auto">
          <a:xfrm>
            <a:off x="9279221" y="5736080"/>
            <a:ext cx="27465" cy="79650"/>
          </a:xfrm>
          <a:custGeom>
            <a:avLst/>
            <a:gdLst>
              <a:gd name="T0" fmla="*/ 38 w 44"/>
              <a:gd name="T1" fmla="*/ 125 h 126"/>
              <a:gd name="T2" fmla="*/ 38 w 44"/>
              <a:gd name="T3" fmla="*/ 125 h 126"/>
              <a:gd name="T4" fmla="*/ 38 w 44"/>
              <a:gd name="T5" fmla="*/ 125 h 126"/>
              <a:gd name="T6" fmla="*/ 38 w 44"/>
              <a:gd name="T7" fmla="*/ 125 h 126"/>
              <a:gd name="T8" fmla="*/ 0 w 44"/>
              <a:gd name="T9" fmla="*/ 103 h 126"/>
              <a:gd name="T10" fmla="*/ 0 w 44"/>
              <a:gd name="T11" fmla="*/ 103 h 126"/>
              <a:gd name="T12" fmla="*/ 8 w 44"/>
              <a:gd name="T13" fmla="*/ 83 h 126"/>
              <a:gd name="T14" fmla="*/ 8 w 44"/>
              <a:gd name="T15" fmla="*/ 83 h 126"/>
              <a:gd name="T16" fmla="*/ 29 w 44"/>
              <a:gd name="T17" fmla="*/ 6 h 126"/>
              <a:gd name="T18" fmla="*/ 29 w 44"/>
              <a:gd name="T19" fmla="*/ 6 h 126"/>
              <a:gd name="T20" fmla="*/ 34 w 44"/>
              <a:gd name="T21" fmla="*/ 0 h 126"/>
              <a:gd name="T22" fmla="*/ 34 w 44"/>
              <a:gd name="T23" fmla="*/ 0 h 126"/>
              <a:gd name="T24" fmla="*/ 39 w 44"/>
              <a:gd name="T25" fmla="*/ 5 h 126"/>
              <a:gd name="T26" fmla="*/ 39 w 44"/>
              <a:gd name="T27" fmla="*/ 5 h 126"/>
              <a:gd name="T28" fmla="*/ 17 w 44"/>
              <a:gd name="T29" fmla="*/ 88 h 126"/>
              <a:gd name="T30" fmla="*/ 17 w 44"/>
              <a:gd name="T31" fmla="*/ 88 h 126"/>
              <a:gd name="T32" fmla="*/ 10 w 44"/>
              <a:gd name="T33" fmla="*/ 102 h 126"/>
              <a:gd name="T34" fmla="*/ 10 w 44"/>
              <a:gd name="T35" fmla="*/ 102 h 126"/>
              <a:gd name="T36" fmla="*/ 39 w 44"/>
              <a:gd name="T37" fmla="*/ 114 h 126"/>
              <a:gd name="T38" fmla="*/ 39 w 44"/>
              <a:gd name="T39" fmla="*/ 114 h 126"/>
              <a:gd name="T40" fmla="*/ 43 w 44"/>
              <a:gd name="T41" fmla="*/ 120 h 126"/>
              <a:gd name="T42" fmla="*/ 43 w 44"/>
              <a:gd name="T43" fmla="*/ 120 h 126"/>
              <a:gd name="T44" fmla="*/ 38 w 44"/>
              <a:gd name="T45"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126">
                <a:moveTo>
                  <a:pt x="38" y="125"/>
                </a:moveTo>
                <a:lnTo>
                  <a:pt x="38" y="125"/>
                </a:lnTo>
                <a:lnTo>
                  <a:pt x="38" y="125"/>
                </a:lnTo>
                <a:lnTo>
                  <a:pt x="38" y="125"/>
                </a:lnTo>
                <a:cubicBezTo>
                  <a:pt x="34" y="124"/>
                  <a:pt x="2" y="121"/>
                  <a:pt x="0" y="103"/>
                </a:cubicBezTo>
                <a:lnTo>
                  <a:pt x="0" y="103"/>
                </a:lnTo>
                <a:cubicBezTo>
                  <a:pt x="0" y="97"/>
                  <a:pt x="3" y="90"/>
                  <a:pt x="8" y="83"/>
                </a:cubicBezTo>
                <a:lnTo>
                  <a:pt x="8" y="83"/>
                </a:lnTo>
                <a:cubicBezTo>
                  <a:pt x="17" y="68"/>
                  <a:pt x="30" y="47"/>
                  <a:pt x="29" y="6"/>
                </a:cubicBezTo>
                <a:lnTo>
                  <a:pt x="29" y="6"/>
                </a:lnTo>
                <a:cubicBezTo>
                  <a:pt x="29" y="3"/>
                  <a:pt x="31" y="0"/>
                  <a:pt x="34" y="0"/>
                </a:cubicBezTo>
                <a:lnTo>
                  <a:pt x="34" y="0"/>
                </a:lnTo>
                <a:cubicBezTo>
                  <a:pt x="36" y="0"/>
                  <a:pt x="39" y="3"/>
                  <a:pt x="39" y="5"/>
                </a:cubicBezTo>
                <a:lnTo>
                  <a:pt x="39" y="5"/>
                </a:lnTo>
                <a:cubicBezTo>
                  <a:pt x="41" y="49"/>
                  <a:pt x="26" y="73"/>
                  <a:pt x="17" y="88"/>
                </a:cubicBezTo>
                <a:lnTo>
                  <a:pt x="17" y="88"/>
                </a:lnTo>
                <a:cubicBezTo>
                  <a:pt x="13" y="94"/>
                  <a:pt x="10" y="99"/>
                  <a:pt x="10" y="102"/>
                </a:cubicBezTo>
                <a:lnTo>
                  <a:pt x="10" y="102"/>
                </a:lnTo>
                <a:cubicBezTo>
                  <a:pt x="11" y="109"/>
                  <a:pt x="28" y="114"/>
                  <a:pt x="39" y="114"/>
                </a:cubicBezTo>
                <a:lnTo>
                  <a:pt x="39" y="114"/>
                </a:lnTo>
                <a:cubicBezTo>
                  <a:pt x="42" y="115"/>
                  <a:pt x="43" y="118"/>
                  <a:pt x="43" y="120"/>
                </a:cubicBezTo>
                <a:lnTo>
                  <a:pt x="43" y="120"/>
                </a:lnTo>
                <a:cubicBezTo>
                  <a:pt x="43" y="123"/>
                  <a:pt x="41" y="125"/>
                  <a:pt x="38" y="12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6" name="Freeform 498">
            <a:extLst>
              <a:ext uri="{FF2B5EF4-FFF2-40B4-BE49-F238E27FC236}">
                <a16:creationId xmlns:a16="http://schemas.microsoft.com/office/drawing/2014/main" id="{0B0F64E8-B8CB-BA4E-83D4-873941279F52}"/>
              </a:ext>
            </a:extLst>
          </p:cNvPr>
          <p:cNvSpPr>
            <a:spLocks noChangeArrowheads="1"/>
          </p:cNvSpPr>
          <p:nvPr/>
        </p:nvSpPr>
        <p:spPr bwMode="auto">
          <a:xfrm>
            <a:off x="9265488" y="5837704"/>
            <a:ext cx="118102" cy="35704"/>
          </a:xfrm>
          <a:custGeom>
            <a:avLst/>
            <a:gdLst>
              <a:gd name="T0" fmla="*/ 68 w 188"/>
              <a:gd name="T1" fmla="*/ 46 h 59"/>
              <a:gd name="T2" fmla="*/ 68 w 188"/>
              <a:gd name="T3" fmla="*/ 46 h 59"/>
              <a:gd name="T4" fmla="*/ 4 w 188"/>
              <a:gd name="T5" fmla="*/ 36 h 59"/>
              <a:gd name="T6" fmla="*/ 4 w 188"/>
              <a:gd name="T7" fmla="*/ 36 h 59"/>
              <a:gd name="T8" fmla="*/ 1 w 188"/>
              <a:gd name="T9" fmla="*/ 30 h 59"/>
              <a:gd name="T10" fmla="*/ 1 w 188"/>
              <a:gd name="T11" fmla="*/ 30 h 59"/>
              <a:gd name="T12" fmla="*/ 7 w 188"/>
              <a:gd name="T13" fmla="*/ 26 h 59"/>
              <a:gd name="T14" fmla="*/ 7 w 188"/>
              <a:gd name="T15" fmla="*/ 26 h 59"/>
              <a:gd name="T16" fmla="*/ 179 w 188"/>
              <a:gd name="T17" fmla="*/ 2 h 59"/>
              <a:gd name="T18" fmla="*/ 179 w 188"/>
              <a:gd name="T19" fmla="*/ 2 h 59"/>
              <a:gd name="T20" fmla="*/ 185 w 188"/>
              <a:gd name="T21" fmla="*/ 3 h 59"/>
              <a:gd name="T22" fmla="*/ 185 w 188"/>
              <a:gd name="T23" fmla="*/ 3 h 59"/>
              <a:gd name="T24" fmla="*/ 184 w 188"/>
              <a:gd name="T25" fmla="*/ 11 h 59"/>
              <a:gd name="T26" fmla="*/ 184 w 188"/>
              <a:gd name="T27" fmla="*/ 11 h 59"/>
              <a:gd name="T28" fmla="*/ 68 w 188"/>
              <a:gd name="T29"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9">
                <a:moveTo>
                  <a:pt x="68" y="46"/>
                </a:moveTo>
                <a:lnTo>
                  <a:pt x="68" y="46"/>
                </a:lnTo>
                <a:cubicBezTo>
                  <a:pt x="32" y="46"/>
                  <a:pt x="6" y="37"/>
                  <a:pt x="4" y="36"/>
                </a:cubicBezTo>
                <a:lnTo>
                  <a:pt x="4" y="36"/>
                </a:lnTo>
                <a:cubicBezTo>
                  <a:pt x="1" y="35"/>
                  <a:pt x="0" y="32"/>
                  <a:pt x="1" y="30"/>
                </a:cubicBezTo>
                <a:lnTo>
                  <a:pt x="1" y="30"/>
                </a:lnTo>
                <a:cubicBezTo>
                  <a:pt x="2" y="26"/>
                  <a:pt x="5" y="25"/>
                  <a:pt x="7" y="26"/>
                </a:cubicBezTo>
                <a:lnTo>
                  <a:pt x="7" y="26"/>
                </a:lnTo>
                <a:cubicBezTo>
                  <a:pt x="9" y="26"/>
                  <a:pt x="95" y="58"/>
                  <a:pt x="179" y="2"/>
                </a:cubicBezTo>
                <a:lnTo>
                  <a:pt x="179" y="2"/>
                </a:lnTo>
                <a:cubicBezTo>
                  <a:pt x="181" y="0"/>
                  <a:pt x="184" y="1"/>
                  <a:pt x="185" y="3"/>
                </a:cubicBezTo>
                <a:lnTo>
                  <a:pt x="185" y="3"/>
                </a:lnTo>
                <a:cubicBezTo>
                  <a:pt x="187" y="6"/>
                  <a:pt x="187" y="9"/>
                  <a:pt x="184" y="11"/>
                </a:cubicBezTo>
                <a:lnTo>
                  <a:pt x="184" y="11"/>
                </a:lnTo>
                <a:cubicBezTo>
                  <a:pt x="142" y="39"/>
                  <a:pt x="101" y="46"/>
                  <a:pt x="68" y="46"/>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7" name="Freeform 499">
            <a:extLst>
              <a:ext uri="{FF2B5EF4-FFF2-40B4-BE49-F238E27FC236}">
                <a16:creationId xmlns:a16="http://schemas.microsoft.com/office/drawing/2014/main" id="{AEEFDB35-3A22-1D4C-9338-23C18B0FBFE5}"/>
              </a:ext>
            </a:extLst>
          </p:cNvPr>
          <p:cNvSpPr>
            <a:spLocks noChangeArrowheads="1"/>
          </p:cNvSpPr>
          <p:nvPr/>
        </p:nvSpPr>
        <p:spPr bwMode="auto">
          <a:xfrm>
            <a:off x="10506916" y="5453189"/>
            <a:ext cx="390007" cy="436697"/>
          </a:xfrm>
          <a:custGeom>
            <a:avLst/>
            <a:gdLst>
              <a:gd name="T0" fmla="*/ 626 w 627"/>
              <a:gd name="T1" fmla="*/ 349 h 701"/>
              <a:gd name="T2" fmla="*/ 626 w 627"/>
              <a:gd name="T3" fmla="*/ 349 h 701"/>
              <a:gd name="T4" fmla="*/ 313 w 627"/>
              <a:gd name="T5" fmla="*/ 700 h 701"/>
              <a:gd name="T6" fmla="*/ 313 w 627"/>
              <a:gd name="T7" fmla="*/ 700 h 701"/>
              <a:gd name="T8" fmla="*/ 0 w 627"/>
              <a:gd name="T9" fmla="*/ 349 h 701"/>
              <a:gd name="T10" fmla="*/ 0 w 627"/>
              <a:gd name="T11" fmla="*/ 349 h 701"/>
              <a:gd name="T12" fmla="*/ 0 w 627"/>
              <a:gd name="T13" fmla="*/ 329 h 701"/>
              <a:gd name="T14" fmla="*/ 0 w 627"/>
              <a:gd name="T15" fmla="*/ 329 h 701"/>
              <a:gd name="T16" fmla="*/ 313 w 627"/>
              <a:gd name="T17" fmla="*/ 0 h 701"/>
              <a:gd name="T18" fmla="*/ 313 w 627"/>
              <a:gd name="T19" fmla="*/ 0 h 701"/>
              <a:gd name="T20" fmla="*/ 620 w 627"/>
              <a:gd name="T21" fmla="*/ 281 h 701"/>
              <a:gd name="T22" fmla="*/ 620 w 627"/>
              <a:gd name="T23" fmla="*/ 281 h 701"/>
              <a:gd name="T24" fmla="*/ 620 w 627"/>
              <a:gd name="T25" fmla="*/ 281 h 701"/>
              <a:gd name="T26" fmla="*/ 626 w 627"/>
              <a:gd name="T27" fmla="*/ 34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7" h="701">
                <a:moveTo>
                  <a:pt x="626" y="349"/>
                </a:moveTo>
                <a:lnTo>
                  <a:pt x="626" y="349"/>
                </a:lnTo>
                <a:cubicBezTo>
                  <a:pt x="626" y="543"/>
                  <a:pt x="486" y="700"/>
                  <a:pt x="313" y="700"/>
                </a:cubicBezTo>
                <a:lnTo>
                  <a:pt x="313" y="700"/>
                </a:lnTo>
                <a:cubicBezTo>
                  <a:pt x="140" y="700"/>
                  <a:pt x="0" y="543"/>
                  <a:pt x="0" y="349"/>
                </a:cubicBezTo>
                <a:lnTo>
                  <a:pt x="0" y="349"/>
                </a:lnTo>
                <a:cubicBezTo>
                  <a:pt x="0" y="342"/>
                  <a:pt x="0" y="335"/>
                  <a:pt x="0" y="329"/>
                </a:cubicBezTo>
                <a:lnTo>
                  <a:pt x="0" y="329"/>
                </a:lnTo>
                <a:cubicBezTo>
                  <a:pt x="10" y="145"/>
                  <a:pt x="147" y="0"/>
                  <a:pt x="313" y="0"/>
                </a:cubicBezTo>
                <a:lnTo>
                  <a:pt x="313" y="0"/>
                </a:lnTo>
                <a:cubicBezTo>
                  <a:pt x="465" y="0"/>
                  <a:pt x="591" y="120"/>
                  <a:pt x="620" y="281"/>
                </a:cubicBezTo>
                <a:lnTo>
                  <a:pt x="620" y="281"/>
                </a:lnTo>
                <a:lnTo>
                  <a:pt x="620" y="281"/>
                </a:lnTo>
                <a:cubicBezTo>
                  <a:pt x="624" y="303"/>
                  <a:pt x="626" y="326"/>
                  <a:pt x="626" y="349"/>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8" name="Freeform 500">
            <a:extLst>
              <a:ext uri="{FF2B5EF4-FFF2-40B4-BE49-F238E27FC236}">
                <a16:creationId xmlns:a16="http://schemas.microsoft.com/office/drawing/2014/main" id="{31D98BCD-1274-EC40-B452-CBA1F918BFD5}"/>
              </a:ext>
            </a:extLst>
          </p:cNvPr>
          <p:cNvSpPr>
            <a:spLocks noChangeArrowheads="1"/>
          </p:cNvSpPr>
          <p:nvPr/>
        </p:nvSpPr>
        <p:spPr bwMode="auto">
          <a:xfrm>
            <a:off x="10600296" y="5626219"/>
            <a:ext cx="24720" cy="24720"/>
          </a:xfrm>
          <a:custGeom>
            <a:avLst/>
            <a:gdLst>
              <a:gd name="T0" fmla="*/ 38 w 39"/>
              <a:gd name="T1" fmla="*/ 19 h 39"/>
              <a:gd name="T2" fmla="*/ 38 w 39"/>
              <a:gd name="T3" fmla="*/ 19 h 39"/>
              <a:gd name="T4" fmla="*/ 19 w 39"/>
              <a:gd name="T5" fmla="*/ 38 h 39"/>
              <a:gd name="T6" fmla="*/ 19 w 39"/>
              <a:gd name="T7" fmla="*/ 38 h 39"/>
              <a:gd name="T8" fmla="*/ 0 w 39"/>
              <a:gd name="T9" fmla="*/ 19 h 39"/>
              <a:gd name="T10" fmla="*/ 0 w 39"/>
              <a:gd name="T11" fmla="*/ 19 h 39"/>
              <a:gd name="T12" fmla="*/ 19 w 39"/>
              <a:gd name="T13" fmla="*/ 0 h 39"/>
              <a:gd name="T14" fmla="*/ 19 w 39"/>
              <a:gd name="T15" fmla="*/ 0 h 39"/>
              <a:gd name="T16" fmla="*/ 38 w 39"/>
              <a:gd name="T1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8" y="19"/>
                </a:moveTo>
                <a:lnTo>
                  <a:pt x="38" y="19"/>
                </a:lnTo>
                <a:cubicBezTo>
                  <a:pt x="38" y="30"/>
                  <a:pt x="30" y="38"/>
                  <a:pt x="19" y="38"/>
                </a:cubicBezTo>
                <a:lnTo>
                  <a:pt x="19" y="38"/>
                </a:lnTo>
                <a:cubicBezTo>
                  <a:pt x="8" y="38"/>
                  <a:pt x="0" y="30"/>
                  <a:pt x="0" y="19"/>
                </a:cubicBezTo>
                <a:lnTo>
                  <a:pt x="0" y="19"/>
                </a:lnTo>
                <a:cubicBezTo>
                  <a:pt x="0" y="8"/>
                  <a:pt x="8" y="0"/>
                  <a:pt x="19" y="0"/>
                </a:cubicBezTo>
                <a:lnTo>
                  <a:pt x="19" y="0"/>
                </a:lnTo>
                <a:cubicBezTo>
                  <a:pt x="30" y="0"/>
                  <a:pt x="38" y="8"/>
                  <a:pt x="38" y="1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9" name="Freeform 501">
            <a:extLst>
              <a:ext uri="{FF2B5EF4-FFF2-40B4-BE49-F238E27FC236}">
                <a16:creationId xmlns:a16="http://schemas.microsoft.com/office/drawing/2014/main" id="{5955BD14-CE87-7740-B249-049053F33C74}"/>
              </a:ext>
            </a:extLst>
          </p:cNvPr>
          <p:cNvSpPr>
            <a:spLocks noChangeArrowheads="1"/>
          </p:cNvSpPr>
          <p:nvPr/>
        </p:nvSpPr>
        <p:spPr bwMode="auto">
          <a:xfrm>
            <a:off x="10762344" y="5626219"/>
            <a:ext cx="24718" cy="24720"/>
          </a:xfrm>
          <a:custGeom>
            <a:avLst/>
            <a:gdLst>
              <a:gd name="T0" fmla="*/ 39 w 40"/>
              <a:gd name="T1" fmla="*/ 19 h 39"/>
              <a:gd name="T2" fmla="*/ 39 w 40"/>
              <a:gd name="T3" fmla="*/ 19 h 39"/>
              <a:gd name="T4" fmla="*/ 20 w 40"/>
              <a:gd name="T5" fmla="*/ 38 h 39"/>
              <a:gd name="T6" fmla="*/ 20 w 40"/>
              <a:gd name="T7" fmla="*/ 38 h 39"/>
              <a:gd name="T8" fmla="*/ 0 w 40"/>
              <a:gd name="T9" fmla="*/ 19 h 39"/>
              <a:gd name="T10" fmla="*/ 0 w 40"/>
              <a:gd name="T11" fmla="*/ 19 h 39"/>
              <a:gd name="T12" fmla="*/ 20 w 40"/>
              <a:gd name="T13" fmla="*/ 0 h 39"/>
              <a:gd name="T14" fmla="*/ 20 w 40"/>
              <a:gd name="T15" fmla="*/ 0 h 39"/>
              <a:gd name="T16" fmla="*/ 39 w 40"/>
              <a:gd name="T1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9" y="19"/>
                </a:moveTo>
                <a:lnTo>
                  <a:pt x="39" y="19"/>
                </a:lnTo>
                <a:cubicBezTo>
                  <a:pt x="39" y="30"/>
                  <a:pt x="30" y="38"/>
                  <a:pt x="20" y="38"/>
                </a:cubicBezTo>
                <a:lnTo>
                  <a:pt x="20" y="38"/>
                </a:lnTo>
                <a:cubicBezTo>
                  <a:pt x="9" y="38"/>
                  <a:pt x="0" y="30"/>
                  <a:pt x="0" y="19"/>
                </a:cubicBezTo>
                <a:lnTo>
                  <a:pt x="0" y="19"/>
                </a:lnTo>
                <a:cubicBezTo>
                  <a:pt x="0" y="8"/>
                  <a:pt x="9" y="0"/>
                  <a:pt x="20" y="0"/>
                </a:cubicBezTo>
                <a:lnTo>
                  <a:pt x="20" y="0"/>
                </a:lnTo>
                <a:cubicBezTo>
                  <a:pt x="30" y="0"/>
                  <a:pt x="39" y="8"/>
                  <a:pt x="39" y="19"/>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0" name="Freeform 502">
            <a:extLst>
              <a:ext uri="{FF2B5EF4-FFF2-40B4-BE49-F238E27FC236}">
                <a16:creationId xmlns:a16="http://schemas.microsoft.com/office/drawing/2014/main" id="{24083E8D-562C-4D47-BDB1-E078915B9F5D}"/>
              </a:ext>
            </a:extLst>
          </p:cNvPr>
          <p:cNvSpPr>
            <a:spLocks noChangeArrowheads="1"/>
          </p:cNvSpPr>
          <p:nvPr/>
        </p:nvSpPr>
        <p:spPr bwMode="auto">
          <a:xfrm>
            <a:off x="10506914" y="5453189"/>
            <a:ext cx="387261" cy="205989"/>
          </a:xfrm>
          <a:custGeom>
            <a:avLst/>
            <a:gdLst>
              <a:gd name="T0" fmla="*/ 620 w 621"/>
              <a:gd name="T1" fmla="*/ 281 h 330"/>
              <a:gd name="T2" fmla="*/ 620 w 621"/>
              <a:gd name="T3" fmla="*/ 281 h 330"/>
              <a:gd name="T4" fmla="*/ 189 w 621"/>
              <a:gd name="T5" fmla="*/ 107 h 330"/>
              <a:gd name="T6" fmla="*/ 189 w 621"/>
              <a:gd name="T7" fmla="*/ 107 h 330"/>
              <a:gd name="T8" fmla="*/ 0 w 621"/>
              <a:gd name="T9" fmla="*/ 329 h 330"/>
              <a:gd name="T10" fmla="*/ 0 w 621"/>
              <a:gd name="T11" fmla="*/ 329 h 330"/>
              <a:gd name="T12" fmla="*/ 313 w 621"/>
              <a:gd name="T13" fmla="*/ 0 h 330"/>
              <a:gd name="T14" fmla="*/ 313 w 621"/>
              <a:gd name="T15" fmla="*/ 0 h 330"/>
              <a:gd name="T16" fmla="*/ 620 w 621"/>
              <a:gd name="T17" fmla="*/ 28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330">
                <a:moveTo>
                  <a:pt x="620" y="281"/>
                </a:moveTo>
                <a:lnTo>
                  <a:pt x="620" y="281"/>
                </a:lnTo>
                <a:cubicBezTo>
                  <a:pt x="378" y="263"/>
                  <a:pt x="189" y="107"/>
                  <a:pt x="189" y="107"/>
                </a:cubicBezTo>
                <a:lnTo>
                  <a:pt x="189" y="107"/>
                </a:lnTo>
                <a:cubicBezTo>
                  <a:pt x="90" y="261"/>
                  <a:pt x="8" y="322"/>
                  <a:pt x="0" y="329"/>
                </a:cubicBezTo>
                <a:lnTo>
                  <a:pt x="0" y="329"/>
                </a:lnTo>
                <a:cubicBezTo>
                  <a:pt x="10" y="145"/>
                  <a:pt x="147" y="0"/>
                  <a:pt x="313" y="0"/>
                </a:cubicBezTo>
                <a:lnTo>
                  <a:pt x="313" y="0"/>
                </a:lnTo>
                <a:cubicBezTo>
                  <a:pt x="465" y="0"/>
                  <a:pt x="591" y="120"/>
                  <a:pt x="620" y="281"/>
                </a:cubicBezTo>
              </a:path>
            </a:pathLst>
          </a:custGeom>
          <a:solidFill>
            <a:srgbClr val="747A9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1" name="Freeform 503">
            <a:extLst>
              <a:ext uri="{FF2B5EF4-FFF2-40B4-BE49-F238E27FC236}">
                <a16:creationId xmlns:a16="http://schemas.microsoft.com/office/drawing/2014/main" id="{F30DD6E6-6F1A-9340-BC87-5FA8D498E7F8}"/>
              </a:ext>
            </a:extLst>
          </p:cNvPr>
          <p:cNvSpPr>
            <a:spLocks noChangeArrowheads="1"/>
          </p:cNvSpPr>
          <p:nvPr/>
        </p:nvSpPr>
        <p:spPr bwMode="auto">
          <a:xfrm>
            <a:off x="10858469" y="5628968"/>
            <a:ext cx="76903" cy="101621"/>
          </a:xfrm>
          <a:custGeom>
            <a:avLst/>
            <a:gdLst>
              <a:gd name="T0" fmla="*/ 111 w 123"/>
              <a:gd name="T1" fmla="*/ 95 h 162"/>
              <a:gd name="T2" fmla="*/ 111 w 123"/>
              <a:gd name="T3" fmla="*/ 95 h 162"/>
              <a:gd name="T4" fmla="*/ 41 w 123"/>
              <a:gd name="T5" fmla="*/ 153 h 162"/>
              <a:gd name="T6" fmla="*/ 41 w 123"/>
              <a:gd name="T7" fmla="*/ 153 h 162"/>
              <a:gd name="T8" fmla="*/ 11 w 123"/>
              <a:gd name="T9" fmla="*/ 67 h 162"/>
              <a:gd name="T10" fmla="*/ 11 w 123"/>
              <a:gd name="T11" fmla="*/ 67 h 162"/>
              <a:gd name="T12" fmla="*/ 82 w 123"/>
              <a:gd name="T13" fmla="*/ 8 h 162"/>
              <a:gd name="T14" fmla="*/ 82 w 123"/>
              <a:gd name="T15" fmla="*/ 8 h 162"/>
              <a:gd name="T16" fmla="*/ 111 w 123"/>
              <a:gd name="T17" fmla="*/ 9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2">
                <a:moveTo>
                  <a:pt x="111" y="95"/>
                </a:moveTo>
                <a:lnTo>
                  <a:pt x="111" y="95"/>
                </a:lnTo>
                <a:cubicBezTo>
                  <a:pt x="100" y="135"/>
                  <a:pt x="69" y="161"/>
                  <a:pt x="41" y="153"/>
                </a:cubicBezTo>
                <a:lnTo>
                  <a:pt x="41" y="153"/>
                </a:lnTo>
                <a:cubicBezTo>
                  <a:pt x="13" y="145"/>
                  <a:pt x="0" y="106"/>
                  <a:pt x="11" y="67"/>
                </a:cubicBezTo>
                <a:lnTo>
                  <a:pt x="11" y="67"/>
                </a:lnTo>
                <a:cubicBezTo>
                  <a:pt x="23" y="26"/>
                  <a:pt x="54" y="0"/>
                  <a:pt x="82" y="8"/>
                </a:cubicBezTo>
                <a:lnTo>
                  <a:pt x="82" y="8"/>
                </a:lnTo>
                <a:cubicBezTo>
                  <a:pt x="109" y="16"/>
                  <a:pt x="122" y="54"/>
                  <a:pt x="111" y="95"/>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2" name="Freeform 504">
            <a:extLst>
              <a:ext uri="{FF2B5EF4-FFF2-40B4-BE49-F238E27FC236}">
                <a16:creationId xmlns:a16="http://schemas.microsoft.com/office/drawing/2014/main" id="{46EC66A2-1040-C14B-BEBB-5DA56C9A4411}"/>
              </a:ext>
            </a:extLst>
          </p:cNvPr>
          <p:cNvSpPr>
            <a:spLocks noChangeArrowheads="1"/>
          </p:cNvSpPr>
          <p:nvPr/>
        </p:nvSpPr>
        <p:spPr bwMode="auto">
          <a:xfrm>
            <a:off x="10325646" y="5969535"/>
            <a:ext cx="752548" cy="315850"/>
          </a:xfrm>
          <a:custGeom>
            <a:avLst/>
            <a:gdLst>
              <a:gd name="T0" fmla="*/ 1205 w 1207"/>
              <a:gd name="T1" fmla="*/ 508 h 509"/>
              <a:gd name="T2" fmla="*/ 1205 w 1207"/>
              <a:gd name="T3" fmla="*/ 508 h 509"/>
              <a:gd name="T4" fmla="*/ 1042 w 1207"/>
              <a:gd name="T5" fmla="*/ 104 h 509"/>
              <a:gd name="T6" fmla="*/ 1042 w 1207"/>
              <a:gd name="T7" fmla="*/ 104 h 509"/>
              <a:gd name="T8" fmla="*/ 648 w 1207"/>
              <a:gd name="T9" fmla="*/ 0 h 509"/>
              <a:gd name="T10" fmla="*/ 558 w 1207"/>
              <a:gd name="T11" fmla="*/ 0 h 509"/>
              <a:gd name="T12" fmla="*/ 558 w 1207"/>
              <a:gd name="T13" fmla="*/ 0 h 509"/>
              <a:gd name="T14" fmla="*/ 164 w 1207"/>
              <a:gd name="T15" fmla="*/ 104 h 509"/>
              <a:gd name="T16" fmla="*/ 164 w 1207"/>
              <a:gd name="T17" fmla="*/ 104 h 509"/>
              <a:gd name="T18" fmla="*/ 2 w 1207"/>
              <a:gd name="T19" fmla="*/ 508 h 509"/>
              <a:gd name="T20" fmla="*/ 1205 w 1207"/>
              <a:gd name="T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7" h="509">
                <a:moveTo>
                  <a:pt x="1205" y="508"/>
                </a:moveTo>
                <a:lnTo>
                  <a:pt x="1205" y="508"/>
                </a:lnTo>
                <a:cubicBezTo>
                  <a:pt x="1205" y="508"/>
                  <a:pt x="1206" y="167"/>
                  <a:pt x="1042" y="104"/>
                </a:cubicBezTo>
                <a:lnTo>
                  <a:pt x="1042" y="104"/>
                </a:lnTo>
                <a:cubicBezTo>
                  <a:pt x="906" y="52"/>
                  <a:pt x="751" y="10"/>
                  <a:pt x="648" y="0"/>
                </a:cubicBezTo>
                <a:lnTo>
                  <a:pt x="558" y="0"/>
                </a:lnTo>
                <a:lnTo>
                  <a:pt x="558" y="0"/>
                </a:lnTo>
                <a:cubicBezTo>
                  <a:pt x="455" y="10"/>
                  <a:pt x="301" y="52"/>
                  <a:pt x="164" y="104"/>
                </a:cubicBezTo>
                <a:lnTo>
                  <a:pt x="164" y="104"/>
                </a:lnTo>
                <a:cubicBezTo>
                  <a:pt x="0" y="167"/>
                  <a:pt x="2" y="508"/>
                  <a:pt x="2" y="508"/>
                </a:cubicBezTo>
                <a:lnTo>
                  <a:pt x="1205" y="508"/>
                </a:ln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3" name="Freeform 532">
            <a:extLst>
              <a:ext uri="{FF2B5EF4-FFF2-40B4-BE49-F238E27FC236}">
                <a16:creationId xmlns:a16="http://schemas.microsoft.com/office/drawing/2014/main" id="{BCDF9606-BB69-EE44-BC8A-54B28877A20F}"/>
              </a:ext>
            </a:extLst>
          </p:cNvPr>
          <p:cNvSpPr>
            <a:spLocks noChangeArrowheads="1"/>
          </p:cNvSpPr>
          <p:nvPr/>
        </p:nvSpPr>
        <p:spPr bwMode="auto">
          <a:xfrm>
            <a:off x="9452249" y="5675656"/>
            <a:ext cx="101622" cy="120847"/>
          </a:xfrm>
          <a:custGeom>
            <a:avLst/>
            <a:gdLst>
              <a:gd name="T0" fmla="*/ 141 w 163"/>
              <a:gd name="T1" fmla="*/ 124 h 195"/>
              <a:gd name="T2" fmla="*/ 141 w 163"/>
              <a:gd name="T3" fmla="*/ 124 h 195"/>
              <a:gd name="T4" fmla="*/ 44 w 163"/>
              <a:gd name="T5" fmla="*/ 178 h 195"/>
              <a:gd name="T6" fmla="*/ 44 w 163"/>
              <a:gd name="T7" fmla="*/ 178 h 195"/>
              <a:gd name="T8" fmla="*/ 20 w 163"/>
              <a:gd name="T9" fmla="*/ 69 h 195"/>
              <a:gd name="T10" fmla="*/ 20 w 163"/>
              <a:gd name="T11" fmla="*/ 69 h 195"/>
              <a:gd name="T12" fmla="*/ 117 w 163"/>
              <a:gd name="T13" fmla="*/ 15 h 195"/>
              <a:gd name="T14" fmla="*/ 117 w 163"/>
              <a:gd name="T15" fmla="*/ 15 h 195"/>
              <a:gd name="T16" fmla="*/ 141 w 163"/>
              <a:gd name="T17" fmla="*/ 12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95">
                <a:moveTo>
                  <a:pt x="141" y="124"/>
                </a:moveTo>
                <a:lnTo>
                  <a:pt x="141" y="124"/>
                </a:lnTo>
                <a:cubicBezTo>
                  <a:pt x="121" y="169"/>
                  <a:pt x="77" y="194"/>
                  <a:pt x="44" y="178"/>
                </a:cubicBezTo>
                <a:lnTo>
                  <a:pt x="44" y="178"/>
                </a:lnTo>
                <a:cubicBezTo>
                  <a:pt x="10" y="164"/>
                  <a:pt x="0" y="115"/>
                  <a:pt x="20" y="69"/>
                </a:cubicBezTo>
                <a:lnTo>
                  <a:pt x="20" y="69"/>
                </a:lnTo>
                <a:cubicBezTo>
                  <a:pt x="40" y="24"/>
                  <a:pt x="84" y="0"/>
                  <a:pt x="117" y="15"/>
                </a:cubicBezTo>
                <a:lnTo>
                  <a:pt x="117" y="15"/>
                </a:lnTo>
                <a:cubicBezTo>
                  <a:pt x="151" y="30"/>
                  <a:pt x="162" y="79"/>
                  <a:pt x="141" y="12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4" name="Freeform 533">
            <a:extLst>
              <a:ext uri="{FF2B5EF4-FFF2-40B4-BE49-F238E27FC236}">
                <a16:creationId xmlns:a16="http://schemas.microsoft.com/office/drawing/2014/main" id="{B950F945-5C13-E94F-8436-296CA3E599B8}"/>
              </a:ext>
            </a:extLst>
          </p:cNvPr>
          <p:cNvSpPr>
            <a:spLocks noChangeArrowheads="1"/>
          </p:cNvSpPr>
          <p:nvPr/>
        </p:nvSpPr>
        <p:spPr bwMode="auto">
          <a:xfrm>
            <a:off x="9196825" y="5922843"/>
            <a:ext cx="244440" cy="208736"/>
          </a:xfrm>
          <a:custGeom>
            <a:avLst/>
            <a:gdLst>
              <a:gd name="T0" fmla="*/ 327 w 392"/>
              <a:gd name="T1" fmla="*/ 103 h 335"/>
              <a:gd name="T2" fmla="*/ 327 w 392"/>
              <a:gd name="T3" fmla="*/ 103 h 335"/>
              <a:gd name="T4" fmla="*/ 309 w 392"/>
              <a:gd name="T5" fmla="*/ 0 h 335"/>
              <a:gd name="T6" fmla="*/ 309 w 392"/>
              <a:gd name="T7" fmla="*/ 0 h 335"/>
              <a:gd name="T8" fmla="*/ 188 w 392"/>
              <a:gd name="T9" fmla="*/ 28 h 335"/>
              <a:gd name="T10" fmla="*/ 188 w 392"/>
              <a:gd name="T11" fmla="*/ 28 h 335"/>
              <a:gd name="T12" fmla="*/ 81 w 392"/>
              <a:gd name="T13" fmla="*/ 7 h 335"/>
              <a:gd name="T14" fmla="*/ 81 w 392"/>
              <a:gd name="T15" fmla="*/ 7 h 335"/>
              <a:gd name="T16" fmla="*/ 63 w 392"/>
              <a:gd name="T17" fmla="*/ 109 h 335"/>
              <a:gd name="T18" fmla="*/ 63 w 392"/>
              <a:gd name="T19" fmla="*/ 109 h 335"/>
              <a:gd name="T20" fmla="*/ 0 w 392"/>
              <a:gd name="T21" fmla="*/ 196 h 335"/>
              <a:gd name="T22" fmla="*/ 0 w 392"/>
              <a:gd name="T23" fmla="*/ 196 h 335"/>
              <a:gd name="T24" fmla="*/ 196 w 392"/>
              <a:gd name="T25" fmla="*/ 334 h 335"/>
              <a:gd name="T26" fmla="*/ 196 w 392"/>
              <a:gd name="T27" fmla="*/ 334 h 335"/>
              <a:gd name="T28" fmla="*/ 391 w 392"/>
              <a:gd name="T29" fmla="*/ 196 h 335"/>
              <a:gd name="T30" fmla="*/ 391 w 392"/>
              <a:gd name="T31" fmla="*/ 196 h 335"/>
              <a:gd name="T32" fmla="*/ 327 w 392"/>
              <a:gd name="T33" fmla="*/ 1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335">
                <a:moveTo>
                  <a:pt x="327" y="103"/>
                </a:moveTo>
                <a:lnTo>
                  <a:pt x="327" y="103"/>
                </a:lnTo>
                <a:cubicBezTo>
                  <a:pt x="318" y="76"/>
                  <a:pt x="311" y="42"/>
                  <a:pt x="309" y="0"/>
                </a:cubicBezTo>
                <a:lnTo>
                  <a:pt x="309" y="0"/>
                </a:lnTo>
                <a:cubicBezTo>
                  <a:pt x="272" y="18"/>
                  <a:pt x="231" y="28"/>
                  <a:pt x="188" y="28"/>
                </a:cubicBezTo>
                <a:lnTo>
                  <a:pt x="188" y="28"/>
                </a:lnTo>
                <a:cubicBezTo>
                  <a:pt x="150" y="28"/>
                  <a:pt x="115" y="21"/>
                  <a:pt x="81" y="7"/>
                </a:cubicBezTo>
                <a:lnTo>
                  <a:pt x="81" y="7"/>
                </a:lnTo>
                <a:cubicBezTo>
                  <a:pt x="80" y="49"/>
                  <a:pt x="73" y="83"/>
                  <a:pt x="63" y="109"/>
                </a:cubicBezTo>
                <a:lnTo>
                  <a:pt x="63" y="109"/>
                </a:lnTo>
                <a:cubicBezTo>
                  <a:pt x="38" y="175"/>
                  <a:pt x="0" y="196"/>
                  <a:pt x="0" y="196"/>
                </a:cubicBezTo>
                <a:lnTo>
                  <a:pt x="0" y="196"/>
                </a:lnTo>
                <a:cubicBezTo>
                  <a:pt x="19" y="275"/>
                  <a:pt x="100" y="334"/>
                  <a:pt x="196" y="334"/>
                </a:cubicBezTo>
                <a:lnTo>
                  <a:pt x="196" y="334"/>
                </a:lnTo>
                <a:cubicBezTo>
                  <a:pt x="292" y="334"/>
                  <a:pt x="372" y="275"/>
                  <a:pt x="391" y="196"/>
                </a:cubicBezTo>
                <a:lnTo>
                  <a:pt x="391" y="196"/>
                </a:lnTo>
                <a:cubicBezTo>
                  <a:pt x="391" y="196"/>
                  <a:pt x="351" y="174"/>
                  <a:pt x="327" y="103"/>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5" name="Freeform 534">
            <a:extLst>
              <a:ext uri="{FF2B5EF4-FFF2-40B4-BE49-F238E27FC236}">
                <a16:creationId xmlns:a16="http://schemas.microsoft.com/office/drawing/2014/main" id="{24DD4F95-1B47-9E4F-AD65-D1C73EDA7845}"/>
              </a:ext>
            </a:extLst>
          </p:cNvPr>
          <p:cNvSpPr>
            <a:spLocks noChangeArrowheads="1"/>
          </p:cNvSpPr>
          <p:nvPr/>
        </p:nvSpPr>
        <p:spPr bwMode="auto">
          <a:xfrm>
            <a:off x="9235275" y="5922845"/>
            <a:ext cx="164792" cy="82396"/>
          </a:xfrm>
          <a:custGeom>
            <a:avLst/>
            <a:gdLst>
              <a:gd name="T0" fmla="*/ 125 w 265"/>
              <a:gd name="T1" fmla="*/ 28 h 131"/>
              <a:gd name="T2" fmla="*/ 125 w 265"/>
              <a:gd name="T3" fmla="*/ 28 h 131"/>
              <a:gd name="T4" fmla="*/ 18 w 265"/>
              <a:gd name="T5" fmla="*/ 7 h 131"/>
              <a:gd name="T6" fmla="*/ 18 w 265"/>
              <a:gd name="T7" fmla="*/ 7 h 131"/>
              <a:gd name="T8" fmla="*/ 0 w 265"/>
              <a:gd name="T9" fmla="*/ 109 h 131"/>
              <a:gd name="T10" fmla="*/ 0 w 265"/>
              <a:gd name="T11" fmla="*/ 109 h 131"/>
              <a:gd name="T12" fmla="*/ 125 w 265"/>
              <a:gd name="T13" fmla="*/ 130 h 131"/>
              <a:gd name="T14" fmla="*/ 125 w 265"/>
              <a:gd name="T15" fmla="*/ 130 h 131"/>
              <a:gd name="T16" fmla="*/ 264 w 265"/>
              <a:gd name="T17" fmla="*/ 103 h 131"/>
              <a:gd name="T18" fmla="*/ 264 w 265"/>
              <a:gd name="T19" fmla="*/ 103 h 131"/>
              <a:gd name="T20" fmla="*/ 246 w 265"/>
              <a:gd name="T21" fmla="*/ 0 h 131"/>
              <a:gd name="T22" fmla="*/ 246 w 265"/>
              <a:gd name="T23" fmla="*/ 0 h 131"/>
              <a:gd name="T24" fmla="*/ 125 w 265"/>
              <a:gd name="T25"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131">
                <a:moveTo>
                  <a:pt x="125" y="28"/>
                </a:moveTo>
                <a:lnTo>
                  <a:pt x="125" y="28"/>
                </a:lnTo>
                <a:cubicBezTo>
                  <a:pt x="87" y="28"/>
                  <a:pt x="52" y="21"/>
                  <a:pt x="18" y="7"/>
                </a:cubicBezTo>
                <a:lnTo>
                  <a:pt x="18" y="7"/>
                </a:lnTo>
                <a:cubicBezTo>
                  <a:pt x="17" y="49"/>
                  <a:pt x="10" y="83"/>
                  <a:pt x="0" y="109"/>
                </a:cubicBezTo>
                <a:lnTo>
                  <a:pt x="0" y="109"/>
                </a:lnTo>
                <a:cubicBezTo>
                  <a:pt x="39" y="122"/>
                  <a:pt x="81" y="130"/>
                  <a:pt x="125" y="130"/>
                </a:cubicBezTo>
                <a:lnTo>
                  <a:pt x="125" y="130"/>
                </a:lnTo>
                <a:cubicBezTo>
                  <a:pt x="173" y="130"/>
                  <a:pt x="220" y="121"/>
                  <a:pt x="264" y="103"/>
                </a:cubicBezTo>
                <a:lnTo>
                  <a:pt x="264" y="103"/>
                </a:lnTo>
                <a:cubicBezTo>
                  <a:pt x="255" y="76"/>
                  <a:pt x="248" y="42"/>
                  <a:pt x="246" y="0"/>
                </a:cubicBezTo>
                <a:lnTo>
                  <a:pt x="246" y="0"/>
                </a:lnTo>
                <a:cubicBezTo>
                  <a:pt x="209" y="18"/>
                  <a:pt x="168" y="28"/>
                  <a:pt x="125" y="28"/>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216" name="Freeform 535">
            <a:extLst>
              <a:ext uri="{FF2B5EF4-FFF2-40B4-BE49-F238E27FC236}">
                <a16:creationId xmlns:a16="http://schemas.microsoft.com/office/drawing/2014/main" id="{1281C891-4CE8-9245-9330-385E654DAFAF}"/>
              </a:ext>
            </a:extLst>
          </p:cNvPr>
          <p:cNvSpPr>
            <a:spLocks noChangeArrowheads="1"/>
          </p:cNvSpPr>
          <p:nvPr/>
        </p:nvSpPr>
        <p:spPr bwMode="auto">
          <a:xfrm>
            <a:off x="10575580" y="5859674"/>
            <a:ext cx="269160" cy="315850"/>
          </a:xfrm>
          <a:custGeom>
            <a:avLst/>
            <a:gdLst>
              <a:gd name="T0" fmla="*/ 368 w 434"/>
              <a:gd name="T1" fmla="*/ 189 h 506"/>
              <a:gd name="T2" fmla="*/ 368 w 434"/>
              <a:gd name="T3" fmla="*/ 189 h 506"/>
              <a:gd name="T4" fmla="*/ 343 w 434"/>
              <a:gd name="T5" fmla="*/ 122 h 506"/>
              <a:gd name="T6" fmla="*/ 343 w 434"/>
              <a:gd name="T7" fmla="*/ 122 h 506"/>
              <a:gd name="T8" fmla="*/ 358 w 434"/>
              <a:gd name="T9" fmla="*/ 0 h 506"/>
              <a:gd name="T10" fmla="*/ 358 w 434"/>
              <a:gd name="T11" fmla="*/ 0 h 506"/>
              <a:gd name="T12" fmla="*/ 202 w 434"/>
              <a:gd name="T13" fmla="*/ 47 h 506"/>
              <a:gd name="T14" fmla="*/ 202 w 434"/>
              <a:gd name="T15" fmla="*/ 47 h 506"/>
              <a:gd name="T16" fmla="*/ 83 w 434"/>
              <a:gd name="T17" fmla="*/ 20 h 506"/>
              <a:gd name="T18" fmla="*/ 83 w 434"/>
              <a:gd name="T19" fmla="*/ 20 h 506"/>
              <a:gd name="T20" fmla="*/ 88 w 434"/>
              <a:gd name="T21" fmla="*/ 131 h 506"/>
              <a:gd name="T22" fmla="*/ 88 w 434"/>
              <a:gd name="T23" fmla="*/ 131 h 506"/>
              <a:gd name="T24" fmla="*/ 65 w 434"/>
              <a:gd name="T25" fmla="*/ 189 h 506"/>
              <a:gd name="T26" fmla="*/ 65 w 434"/>
              <a:gd name="T27" fmla="*/ 189 h 506"/>
              <a:gd name="T28" fmla="*/ 216 w 434"/>
              <a:gd name="T29" fmla="*/ 505 h 506"/>
              <a:gd name="T30" fmla="*/ 216 w 434"/>
              <a:gd name="T31" fmla="*/ 505 h 506"/>
              <a:gd name="T32" fmla="*/ 368 w 434"/>
              <a:gd name="T33" fmla="*/ 18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4" h="506">
                <a:moveTo>
                  <a:pt x="368" y="189"/>
                </a:moveTo>
                <a:lnTo>
                  <a:pt x="368" y="189"/>
                </a:lnTo>
                <a:cubicBezTo>
                  <a:pt x="354" y="165"/>
                  <a:pt x="347" y="143"/>
                  <a:pt x="343" y="122"/>
                </a:cubicBezTo>
                <a:lnTo>
                  <a:pt x="343" y="122"/>
                </a:lnTo>
                <a:cubicBezTo>
                  <a:pt x="332" y="67"/>
                  <a:pt x="347" y="23"/>
                  <a:pt x="358" y="0"/>
                </a:cubicBezTo>
                <a:lnTo>
                  <a:pt x="358" y="0"/>
                </a:lnTo>
                <a:cubicBezTo>
                  <a:pt x="312" y="30"/>
                  <a:pt x="259" y="47"/>
                  <a:pt x="202" y="47"/>
                </a:cubicBezTo>
                <a:lnTo>
                  <a:pt x="202" y="47"/>
                </a:lnTo>
                <a:cubicBezTo>
                  <a:pt x="160" y="47"/>
                  <a:pt x="119" y="38"/>
                  <a:pt x="83" y="20"/>
                </a:cubicBezTo>
                <a:lnTo>
                  <a:pt x="83" y="20"/>
                </a:lnTo>
                <a:cubicBezTo>
                  <a:pt x="92" y="47"/>
                  <a:pt x="99" y="85"/>
                  <a:pt x="88" y="131"/>
                </a:cubicBezTo>
                <a:lnTo>
                  <a:pt x="88" y="131"/>
                </a:lnTo>
                <a:cubicBezTo>
                  <a:pt x="83" y="149"/>
                  <a:pt x="76" y="169"/>
                  <a:pt x="65" y="189"/>
                </a:cubicBezTo>
                <a:lnTo>
                  <a:pt x="65" y="189"/>
                </a:lnTo>
                <a:cubicBezTo>
                  <a:pt x="0" y="305"/>
                  <a:pt x="181" y="497"/>
                  <a:pt x="216" y="505"/>
                </a:cubicBezTo>
                <a:lnTo>
                  <a:pt x="216" y="505"/>
                </a:lnTo>
                <a:cubicBezTo>
                  <a:pt x="252" y="497"/>
                  <a:pt x="433" y="305"/>
                  <a:pt x="368" y="189"/>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7" name="Freeform 536">
            <a:extLst>
              <a:ext uri="{FF2B5EF4-FFF2-40B4-BE49-F238E27FC236}">
                <a16:creationId xmlns:a16="http://schemas.microsoft.com/office/drawing/2014/main" id="{33F235E1-0551-1C48-BEF9-555A4AFABF08}"/>
              </a:ext>
            </a:extLst>
          </p:cNvPr>
          <p:cNvSpPr>
            <a:spLocks noChangeArrowheads="1"/>
          </p:cNvSpPr>
          <p:nvPr/>
        </p:nvSpPr>
        <p:spPr bwMode="auto">
          <a:xfrm>
            <a:off x="10625016" y="5859676"/>
            <a:ext cx="173030" cy="93382"/>
          </a:xfrm>
          <a:custGeom>
            <a:avLst/>
            <a:gdLst>
              <a:gd name="T0" fmla="*/ 275 w 276"/>
              <a:gd name="T1" fmla="*/ 0 h 150"/>
              <a:gd name="T2" fmla="*/ 275 w 276"/>
              <a:gd name="T3" fmla="*/ 0 h 150"/>
              <a:gd name="T4" fmla="*/ 119 w 276"/>
              <a:gd name="T5" fmla="*/ 47 h 150"/>
              <a:gd name="T6" fmla="*/ 119 w 276"/>
              <a:gd name="T7" fmla="*/ 47 h 150"/>
              <a:gd name="T8" fmla="*/ 0 w 276"/>
              <a:gd name="T9" fmla="*/ 20 h 150"/>
              <a:gd name="T10" fmla="*/ 0 w 276"/>
              <a:gd name="T11" fmla="*/ 20 h 150"/>
              <a:gd name="T12" fmla="*/ 5 w 276"/>
              <a:gd name="T13" fmla="*/ 131 h 150"/>
              <a:gd name="T14" fmla="*/ 5 w 276"/>
              <a:gd name="T15" fmla="*/ 131 h 150"/>
              <a:gd name="T16" fmla="*/ 119 w 276"/>
              <a:gd name="T17" fmla="*/ 149 h 150"/>
              <a:gd name="T18" fmla="*/ 119 w 276"/>
              <a:gd name="T19" fmla="*/ 149 h 150"/>
              <a:gd name="T20" fmla="*/ 260 w 276"/>
              <a:gd name="T21" fmla="*/ 122 h 150"/>
              <a:gd name="T22" fmla="*/ 260 w 276"/>
              <a:gd name="T23" fmla="*/ 122 h 150"/>
              <a:gd name="T24" fmla="*/ 275 w 276"/>
              <a:gd name="T2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50">
                <a:moveTo>
                  <a:pt x="275" y="0"/>
                </a:moveTo>
                <a:lnTo>
                  <a:pt x="275" y="0"/>
                </a:lnTo>
                <a:cubicBezTo>
                  <a:pt x="229" y="30"/>
                  <a:pt x="176" y="47"/>
                  <a:pt x="119" y="47"/>
                </a:cubicBezTo>
                <a:lnTo>
                  <a:pt x="119" y="47"/>
                </a:lnTo>
                <a:cubicBezTo>
                  <a:pt x="77" y="47"/>
                  <a:pt x="36" y="38"/>
                  <a:pt x="0" y="20"/>
                </a:cubicBezTo>
                <a:lnTo>
                  <a:pt x="0" y="20"/>
                </a:lnTo>
                <a:cubicBezTo>
                  <a:pt x="9" y="47"/>
                  <a:pt x="16" y="85"/>
                  <a:pt x="5" y="131"/>
                </a:cubicBezTo>
                <a:lnTo>
                  <a:pt x="5" y="131"/>
                </a:lnTo>
                <a:cubicBezTo>
                  <a:pt x="41" y="142"/>
                  <a:pt x="79" y="149"/>
                  <a:pt x="119" y="149"/>
                </a:cubicBezTo>
                <a:lnTo>
                  <a:pt x="119" y="149"/>
                </a:lnTo>
                <a:cubicBezTo>
                  <a:pt x="169" y="149"/>
                  <a:pt x="216" y="139"/>
                  <a:pt x="260" y="122"/>
                </a:cubicBezTo>
                <a:lnTo>
                  <a:pt x="260" y="122"/>
                </a:lnTo>
                <a:cubicBezTo>
                  <a:pt x="249" y="67"/>
                  <a:pt x="264" y="23"/>
                  <a:pt x="275" y="0"/>
                </a:cubicBezTo>
              </a:path>
            </a:pathLst>
          </a:custGeom>
          <a:solidFill>
            <a:srgbClr val="F96786">
              <a:alpha val="30000"/>
            </a:srgbClr>
          </a:solidFill>
          <a:ln>
            <a:noFill/>
          </a:ln>
          <a:effectLst/>
        </p:spPr>
        <p:txBody>
          <a:bodyPr wrap="none" anchor="ctr"/>
          <a:lstStyle/>
          <a:p>
            <a:endParaRPr lang="en-US" dirty="0">
              <a:latin typeface="Lato" panose="020F0502020204030203" pitchFamily="34" charset="0"/>
            </a:endParaRPr>
          </a:p>
        </p:txBody>
      </p:sp>
      <p:sp>
        <p:nvSpPr>
          <p:cNvPr id="218" name="Freeform 537">
            <a:extLst>
              <a:ext uri="{FF2B5EF4-FFF2-40B4-BE49-F238E27FC236}">
                <a16:creationId xmlns:a16="http://schemas.microsoft.com/office/drawing/2014/main" id="{2210B21C-05E5-B048-BC8F-F545560B39DB}"/>
              </a:ext>
            </a:extLst>
          </p:cNvPr>
          <p:cNvSpPr>
            <a:spLocks noChangeArrowheads="1"/>
          </p:cNvSpPr>
          <p:nvPr/>
        </p:nvSpPr>
        <p:spPr bwMode="auto">
          <a:xfrm>
            <a:off x="10545366" y="5576782"/>
            <a:ext cx="131833" cy="131833"/>
          </a:xfrm>
          <a:custGeom>
            <a:avLst/>
            <a:gdLst>
              <a:gd name="T0" fmla="*/ 105 w 212"/>
              <a:gd name="T1" fmla="*/ 11 h 211"/>
              <a:gd name="T2" fmla="*/ 105 w 212"/>
              <a:gd name="T3" fmla="*/ 11 h 211"/>
              <a:gd name="T4" fmla="*/ 11 w 212"/>
              <a:gd name="T5" fmla="*/ 105 h 211"/>
              <a:gd name="T6" fmla="*/ 11 w 212"/>
              <a:gd name="T7" fmla="*/ 105 h 211"/>
              <a:gd name="T8" fmla="*/ 105 w 212"/>
              <a:gd name="T9" fmla="*/ 200 h 211"/>
              <a:gd name="T10" fmla="*/ 105 w 212"/>
              <a:gd name="T11" fmla="*/ 200 h 211"/>
              <a:gd name="T12" fmla="*/ 200 w 212"/>
              <a:gd name="T13" fmla="*/ 105 h 211"/>
              <a:gd name="T14" fmla="*/ 200 w 212"/>
              <a:gd name="T15" fmla="*/ 105 h 211"/>
              <a:gd name="T16" fmla="*/ 105 w 212"/>
              <a:gd name="T17" fmla="*/ 11 h 211"/>
              <a:gd name="T18" fmla="*/ 105 w 212"/>
              <a:gd name="T19" fmla="*/ 210 h 211"/>
              <a:gd name="T20" fmla="*/ 105 w 212"/>
              <a:gd name="T21" fmla="*/ 210 h 211"/>
              <a:gd name="T22" fmla="*/ 0 w 212"/>
              <a:gd name="T23" fmla="*/ 105 h 211"/>
              <a:gd name="T24" fmla="*/ 0 w 212"/>
              <a:gd name="T25" fmla="*/ 105 h 211"/>
              <a:gd name="T26" fmla="*/ 105 w 212"/>
              <a:gd name="T27" fmla="*/ 0 h 211"/>
              <a:gd name="T28" fmla="*/ 105 w 212"/>
              <a:gd name="T29" fmla="*/ 0 h 211"/>
              <a:gd name="T30" fmla="*/ 211 w 212"/>
              <a:gd name="T31" fmla="*/ 105 h 211"/>
              <a:gd name="T32" fmla="*/ 211 w 212"/>
              <a:gd name="T33" fmla="*/ 105 h 211"/>
              <a:gd name="T34" fmla="*/ 105 w 212"/>
              <a:gd name="T35"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11">
                <a:moveTo>
                  <a:pt x="105" y="11"/>
                </a:moveTo>
                <a:lnTo>
                  <a:pt x="105" y="11"/>
                </a:lnTo>
                <a:cubicBezTo>
                  <a:pt x="53" y="11"/>
                  <a:pt x="11" y="53"/>
                  <a:pt x="11" y="105"/>
                </a:cubicBezTo>
                <a:lnTo>
                  <a:pt x="11" y="105"/>
                </a:lnTo>
                <a:cubicBezTo>
                  <a:pt x="11" y="157"/>
                  <a:pt x="53" y="200"/>
                  <a:pt x="105" y="200"/>
                </a:cubicBezTo>
                <a:lnTo>
                  <a:pt x="105" y="200"/>
                </a:lnTo>
                <a:cubicBezTo>
                  <a:pt x="157" y="200"/>
                  <a:pt x="200" y="157"/>
                  <a:pt x="200" y="105"/>
                </a:cubicBezTo>
                <a:lnTo>
                  <a:pt x="200" y="105"/>
                </a:lnTo>
                <a:cubicBezTo>
                  <a:pt x="200" y="53"/>
                  <a:pt x="157" y="11"/>
                  <a:pt x="105" y="11"/>
                </a:cubicBezTo>
                <a:close/>
                <a:moveTo>
                  <a:pt x="105" y="210"/>
                </a:moveTo>
                <a:lnTo>
                  <a:pt x="105" y="210"/>
                </a:lnTo>
                <a:cubicBezTo>
                  <a:pt x="47" y="210"/>
                  <a:pt x="0" y="163"/>
                  <a:pt x="0" y="105"/>
                </a:cubicBezTo>
                <a:lnTo>
                  <a:pt x="0" y="105"/>
                </a:lnTo>
                <a:cubicBezTo>
                  <a:pt x="0" y="47"/>
                  <a:pt x="47" y="0"/>
                  <a:pt x="105" y="0"/>
                </a:cubicBezTo>
                <a:lnTo>
                  <a:pt x="105" y="0"/>
                </a:lnTo>
                <a:cubicBezTo>
                  <a:pt x="163" y="0"/>
                  <a:pt x="211" y="47"/>
                  <a:pt x="211" y="105"/>
                </a:cubicBezTo>
                <a:lnTo>
                  <a:pt x="211" y="105"/>
                </a:lnTo>
                <a:cubicBezTo>
                  <a:pt x="211" y="163"/>
                  <a:pt x="163" y="210"/>
                  <a:pt x="105" y="210"/>
                </a:cubicBezTo>
                <a:close/>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9" name="Freeform 538">
            <a:extLst>
              <a:ext uri="{FF2B5EF4-FFF2-40B4-BE49-F238E27FC236}">
                <a16:creationId xmlns:a16="http://schemas.microsoft.com/office/drawing/2014/main" id="{15347576-BF41-C840-8A23-9557DDC9C097}"/>
              </a:ext>
            </a:extLst>
          </p:cNvPr>
          <p:cNvSpPr>
            <a:spLocks noChangeArrowheads="1"/>
          </p:cNvSpPr>
          <p:nvPr/>
        </p:nvSpPr>
        <p:spPr bwMode="auto">
          <a:xfrm>
            <a:off x="10707411" y="5576782"/>
            <a:ext cx="131833" cy="131833"/>
          </a:xfrm>
          <a:custGeom>
            <a:avLst/>
            <a:gdLst>
              <a:gd name="T0" fmla="*/ 105 w 211"/>
              <a:gd name="T1" fmla="*/ 11 h 211"/>
              <a:gd name="T2" fmla="*/ 105 w 211"/>
              <a:gd name="T3" fmla="*/ 11 h 211"/>
              <a:gd name="T4" fmla="*/ 10 w 211"/>
              <a:gd name="T5" fmla="*/ 105 h 211"/>
              <a:gd name="T6" fmla="*/ 10 w 211"/>
              <a:gd name="T7" fmla="*/ 105 h 211"/>
              <a:gd name="T8" fmla="*/ 105 w 211"/>
              <a:gd name="T9" fmla="*/ 200 h 211"/>
              <a:gd name="T10" fmla="*/ 105 w 211"/>
              <a:gd name="T11" fmla="*/ 200 h 211"/>
              <a:gd name="T12" fmla="*/ 200 w 211"/>
              <a:gd name="T13" fmla="*/ 105 h 211"/>
              <a:gd name="T14" fmla="*/ 200 w 211"/>
              <a:gd name="T15" fmla="*/ 105 h 211"/>
              <a:gd name="T16" fmla="*/ 105 w 211"/>
              <a:gd name="T17" fmla="*/ 11 h 211"/>
              <a:gd name="T18" fmla="*/ 105 w 211"/>
              <a:gd name="T19" fmla="*/ 210 h 211"/>
              <a:gd name="T20" fmla="*/ 105 w 211"/>
              <a:gd name="T21" fmla="*/ 210 h 211"/>
              <a:gd name="T22" fmla="*/ 0 w 211"/>
              <a:gd name="T23" fmla="*/ 105 h 211"/>
              <a:gd name="T24" fmla="*/ 0 w 211"/>
              <a:gd name="T25" fmla="*/ 105 h 211"/>
              <a:gd name="T26" fmla="*/ 105 w 211"/>
              <a:gd name="T27" fmla="*/ 0 h 211"/>
              <a:gd name="T28" fmla="*/ 105 w 211"/>
              <a:gd name="T29" fmla="*/ 0 h 211"/>
              <a:gd name="T30" fmla="*/ 210 w 211"/>
              <a:gd name="T31" fmla="*/ 105 h 211"/>
              <a:gd name="T32" fmla="*/ 210 w 211"/>
              <a:gd name="T33" fmla="*/ 105 h 211"/>
              <a:gd name="T34" fmla="*/ 105 w 211"/>
              <a:gd name="T35"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211">
                <a:moveTo>
                  <a:pt x="105" y="11"/>
                </a:moveTo>
                <a:lnTo>
                  <a:pt x="105" y="11"/>
                </a:lnTo>
                <a:cubicBezTo>
                  <a:pt x="52" y="11"/>
                  <a:pt x="10" y="53"/>
                  <a:pt x="10" y="105"/>
                </a:cubicBezTo>
                <a:lnTo>
                  <a:pt x="10" y="105"/>
                </a:lnTo>
                <a:cubicBezTo>
                  <a:pt x="10" y="157"/>
                  <a:pt x="52" y="200"/>
                  <a:pt x="105" y="200"/>
                </a:cubicBezTo>
                <a:lnTo>
                  <a:pt x="105" y="200"/>
                </a:lnTo>
                <a:cubicBezTo>
                  <a:pt x="157" y="200"/>
                  <a:pt x="200" y="157"/>
                  <a:pt x="200" y="105"/>
                </a:cubicBezTo>
                <a:lnTo>
                  <a:pt x="200" y="105"/>
                </a:lnTo>
                <a:cubicBezTo>
                  <a:pt x="200" y="53"/>
                  <a:pt x="157" y="11"/>
                  <a:pt x="105" y="11"/>
                </a:cubicBezTo>
                <a:close/>
                <a:moveTo>
                  <a:pt x="105" y="210"/>
                </a:moveTo>
                <a:lnTo>
                  <a:pt x="105" y="210"/>
                </a:lnTo>
                <a:cubicBezTo>
                  <a:pt x="47" y="210"/>
                  <a:pt x="0" y="163"/>
                  <a:pt x="0" y="105"/>
                </a:cubicBezTo>
                <a:lnTo>
                  <a:pt x="0" y="105"/>
                </a:lnTo>
                <a:cubicBezTo>
                  <a:pt x="0" y="47"/>
                  <a:pt x="47" y="0"/>
                  <a:pt x="105" y="0"/>
                </a:cubicBezTo>
                <a:lnTo>
                  <a:pt x="105" y="0"/>
                </a:lnTo>
                <a:cubicBezTo>
                  <a:pt x="162" y="0"/>
                  <a:pt x="210" y="47"/>
                  <a:pt x="210" y="105"/>
                </a:cubicBezTo>
                <a:lnTo>
                  <a:pt x="210" y="105"/>
                </a:lnTo>
                <a:cubicBezTo>
                  <a:pt x="210" y="163"/>
                  <a:pt x="162" y="210"/>
                  <a:pt x="105" y="210"/>
                </a:cubicBezTo>
                <a:close/>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0" name="Freeform 539">
            <a:extLst>
              <a:ext uri="{FF2B5EF4-FFF2-40B4-BE49-F238E27FC236}">
                <a16:creationId xmlns:a16="http://schemas.microsoft.com/office/drawing/2014/main" id="{3FE2AB1E-E17F-F644-9BE2-66569F6D2A97}"/>
              </a:ext>
            </a:extLst>
          </p:cNvPr>
          <p:cNvSpPr>
            <a:spLocks noChangeArrowheads="1"/>
          </p:cNvSpPr>
          <p:nvPr/>
        </p:nvSpPr>
        <p:spPr bwMode="auto">
          <a:xfrm>
            <a:off x="10668962" y="5606996"/>
            <a:ext cx="49438" cy="24718"/>
          </a:xfrm>
          <a:custGeom>
            <a:avLst/>
            <a:gdLst>
              <a:gd name="T0" fmla="*/ 73 w 80"/>
              <a:gd name="T1" fmla="*/ 38 h 39"/>
              <a:gd name="T2" fmla="*/ 73 w 80"/>
              <a:gd name="T3" fmla="*/ 38 h 39"/>
              <a:gd name="T4" fmla="*/ 70 w 80"/>
              <a:gd name="T5" fmla="*/ 36 h 39"/>
              <a:gd name="T6" fmla="*/ 70 w 80"/>
              <a:gd name="T7" fmla="*/ 36 h 39"/>
              <a:gd name="T8" fmla="*/ 8 w 80"/>
              <a:gd name="T9" fmla="*/ 36 h 39"/>
              <a:gd name="T10" fmla="*/ 8 w 80"/>
              <a:gd name="T11" fmla="*/ 36 h 39"/>
              <a:gd name="T12" fmla="*/ 2 w 80"/>
              <a:gd name="T13" fmla="*/ 35 h 39"/>
              <a:gd name="T14" fmla="*/ 2 w 80"/>
              <a:gd name="T15" fmla="*/ 35 h 39"/>
              <a:gd name="T16" fmla="*/ 3 w 80"/>
              <a:gd name="T17" fmla="*/ 29 h 39"/>
              <a:gd name="T18" fmla="*/ 3 w 80"/>
              <a:gd name="T19" fmla="*/ 29 h 39"/>
              <a:gd name="T20" fmla="*/ 76 w 80"/>
              <a:gd name="T21" fmla="*/ 29 h 39"/>
              <a:gd name="T22" fmla="*/ 76 w 80"/>
              <a:gd name="T23" fmla="*/ 29 h 39"/>
              <a:gd name="T24" fmla="*/ 77 w 80"/>
              <a:gd name="T25" fmla="*/ 36 h 39"/>
              <a:gd name="T26" fmla="*/ 77 w 80"/>
              <a:gd name="T27" fmla="*/ 36 h 39"/>
              <a:gd name="T28" fmla="*/ 73 w 80"/>
              <a:gd name="T2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39">
                <a:moveTo>
                  <a:pt x="73" y="38"/>
                </a:moveTo>
                <a:lnTo>
                  <a:pt x="73" y="38"/>
                </a:lnTo>
                <a:cubicBezTo>
                  <a:pt x="72" y="38"/>
                  <a:pt x="71" y="37"/>
                  <a:pt x="70" y="36"/>
                </a:cubicBezTo>
                <a:lnTo>
                  <a:pt x="70" y="36"/>
                </a:lnTo>
                <a:cubicBezTo>
                  <a:pt x="43" y="13"/>
                  <a:pt x="10" y="36"/>
                  <a:pt x="8" y="36"/>
                </a:cubicBezTo>
                <a:lnTo>
                  <a:pt x="8" y="36"/>
                </a:lnTo>
                <a:cubicBezTo>
                  <a:pt x="7" y="38"/>
                  <a:pt x="3" y="38"/>
                  <a:pt x="2" y="35"/>
                </a:cubicBezTo>
                <a:lnTo>
                  <a:pt x="2" y="35"/>
                </a:lnTo>
                <a:cubicBezTo>
                  <a:pt x="0" y="33"/>
                  <a:pt x="1" y="30"/>
                  <a:pt x="3" y="29"/>
                </a:cubicBezTo>
                <a:lnTo>
                  <a:pt x="3" y="29"/>
                </a:lnTo>
                <a:cubicBezTo>
                  <a:pt x="4" y="28"/>
                  <a:pt x="44" y="0"/>
                  <a:pt x="76" y="29"/>
                </a:cubicBezTo>
                <a:lnTo>
                  <a:pt x="76" y="29"/>
                </a:lnTo>
                <a:cubicBezTo>
                  <a:pt x="79" y="30"/>
                  <a:pt x="79" y="34"/>
                  <a:pt x="77" y="36"/>
                </a:cubicBezTo>
                <a:lnTo>
                  <a:pt x="77" y="36"/>
                </a:lnTo>
                <a:cubicBezTo>
                  <a:pt x="76" y="37"/>
                  <a:pt x="75" y="38"/>
                  <a:pt x="73" y="38"/>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1" name="Freeform 540">
            <a:extLst>
              <a:ext uri="{FF2B5EF4-FFF2-40B4-BE49-F238E27FC236}">
                <a16:creationId xmlns:a16="http://schemas.microsoft.com/office/drawing/2014/main" id="{39520686-BD79-0B4C-8934-F9814D14AFAE}"/>
              </a:ext>
            </a:extLst>
          </p:cNvPr>
          <p:cNvSpPr>
            <a:spLocks noChangeArrowheads="1"/>
          </p:cNvSpPr>
          <p:nvPr/>
        </p:nvSpPr>
        <p:spPr bwMode="auto">
          <a:xfrm>
            <a:off x="10693678" y="5749815"/>
            <a:ext cx="87889" cy="35704"/>
          </a:xfrm>
          <a:custGeom>
            <a:avLst/>
            <a:gdLst>
              <a:gd name="T0" fmla="*/ 17 w 142"/>
              <a:gd name="T1" fmla="*/ 55 h 56"/>
              <a:gd name="T2" fmla="*/ 17 w 142"/>
              <a:gd name="T3" fmla="*/ 55 h 56"/>
              <a:gd name="T4" fmla="*/ 5 w 142"/>
              <a:gd name="T5" fmla="*/ 55 h 56"/>
              <a:gd name="T6" fmla="*/ 5 w 142"/>
              <a:gd name="T7" fmla="*/ 55 h 56"/>
              <a:gd name="T8" fmla="*/ 0 w 142"/>
              <a:gd name="T9" fmla="*/ 49 h 56"/>
              <a:gd name="T10" fmla="*/ 0 w 142"/>
              <a:gd name="T11" fmla="*/ 49 h 56"/>
              <a:gd name="T12" fmla="*/ 7 w 142"/>
              <a:gd name="T13" fmla="*/ 44 h 56"/>
              <a:gd name="T14" fmla="*/ 7 w 142"/>
              <a:gd name="T15" fmla="*/ 44 h 56"/>
              <a:gd name="T16" fmla="*/ 132 w 142"/>
              <a:gd name="T17" fmla="*/ 1 h 56"/>
              <a:gd name="T18" fmla="*/ 132 w 142"/>
              <a:gd name="T19" fmla="*/ 1 h 56"/>
              <a:gd name="T20" fmla="*/ 139 w 142"/>
              <a:gd name="T21" fmla="*/ 3 h 56"/>
              <a:gd name="T22" fmla="*/ 139 w 142"/>
              <a:gd name="T23" fmla="*/ 3 h 56"/>
              <a:gd name="T24" fmla="*/ 139 w 142"/>
              <a:gd name="T25" fmla="*/ 9 h 56"/>
              <a:gd name="T26" fmla="*/ 139 w 142"/>
              <a:gd name="T27" fmla="*/ 9 h 56"/>
              <a:gd name="T28" fmla="*/ 17 w 142"/>
              <a:gd name="T29"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56">
                <a:moveTo>
                  <a:pt x="17" y="55"/>
                </a:moveTo>
                <a:lnTo>
                  <a:pt x="17" y="55"/>
                </a:lnTo>
                <a:cubicBezTo>
                  <a:pt x="10" y="55"/>
                  <a:pt x="5" y="55"/>
                  <a:pt x="5" y="55"/>
                </a:cubicBezTo>
                <a:lnTo>
                  <a:pt x="5" y="55"/>
                </a:lnTo>
                <a:cubicBezTo>
                  <a:pt x="2" y="54"/>
                  <a:pt x="0" y="52"/>
                  <a:pt x="0" y="49"/>
                </a:cubicBezTo>
                <a:lnTo>
                  <a:pt x="0" y="49"/>
                </a:lnTo>
                <a:cubicBezTo>
                  <a:pt x="1" y="46"/>
                  <a:pt x="4" y="44"/>
                  <a:pt x="7" y="44"/>
                </a:cubicBezTo>
                <a:lnTo>
                  <a:pt x="7" y="44"/>
                </a:lnTo>
                <a:cubicBezTo>
                  <a:pt x="7" y="44"/>
                  <a:pt x="68" y="53"/>
                  <a:pt x="132" y="1"/>
                </a:cubicBezTo>
                <a:lnTo>
                  <a:pt x="132" y="1"/>
                </a:lnTo>
                <a:cubicBezTo>
                  <a:pt x="134" y="0"/>
                  <a:pt x="137" y="0"/>
                  <a:pt x="139" y="3"/>
                </a:cubicBezTo>
                <a:lnTo>
                  <a:pt x="139" y="3"/>
                </a:lnTo>
                <a:cubicBezTo>
                  <a:pt x="141" y="5"/>
                  <a:pt x="141" y="7"/>
                  <a:pt x="139" y="9"/>
                </a:cubicBezTo>
                <a:lnTo>
                  <a:pt x="139" y="9"/>
                </a:lnTo>
                <a:cubicBezTo>
                  <a:pt x="88" y="50"/>
                  <a:pt x="39" y="55"/>
                  <a:pt x="17" y="55"/>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2" name="Freeform 541">
            <a:extLst>
              <a:ext uri="{FF2B5EF4-FFF2-40B4-BE49-F238E27FC236}">
                <a16:creationId xmlns:a16="http://schemas.microsoft.com/office/drawing/2014/main" id="{FD7F21F7-7F19-C548-B601-989E9CC66636}"/>
              </a:ext>
            </a:extLst>
          </p:cNvPr>
          <p:cNvSpPr>
            <a:spLocks noChangeArrowheads="1"/>
          </p:cNvSpPr>
          <p:nvPr/>
        </p:nvSpPr>
        <p:spPr bwMode="auto">
          <a:xfrm>
            <a:off x="10677201" y="5628968"/>
            <a:ext cx="41199" cy="93382"/>
          </a:xfrm>
          <a:custGeom>
            <a:avLst/>
            <a:gdLst>
              <a:gd name="T0" fmla="*/ 50 w 67"/>
              <a:gd name="T1" fmla="*/ 150 h 151"/>
              <a:gd name="T2" fmla="*/ 50 w 67"/>
              <a:gd name="T3" fmla="*/ 150 h 151"/>
              <a:gd name="T4" fmla="*/ 8 w 67"/>
              <a:gd name="T5" fmla="*/ 136 h 151"/>
              <a:gd name="T6" fmla="*/ 8 w 67"/>
              <a:gd name="T7" fmla="*/ 136 h 151"/>
              <a:gd name="T8" fmla="*/ 12 w 67"/>
              <a:gd name="T9" fmla="*/ 96 h 151"/>
              <a:gd name="T10" fmla="*/ 12 w 67"/>
              <a:gd name="T11" fmla="*/ 96 h 151"/>
              <a:gd name="T12" fmla="*/ 18 w 67"/>
              <a:gd name="T13" fmla="*/ 6 h 151"/>
              <a:gd name="T14" fmla="*/ 18 w 67"/>
              <a:gd name="T15" fmla="*/ 6 h 151"/>
              <a:gd name="T16" fmla="*/ 23 w 67"/>
              <a:gd name="T17" fmla="*/ 1 h 151"/>
              <a:gd name="T18" fmla="*/ 23 w 67"/>
              <a:gd name="T19" fmla="*/ 1 h 151"/>
              <a:gd name="T20" fmla="*/ 29 w 67"/>
              <a:gd name="T21" fmla="*/ 5 h 151"/>
              <a:gd name="T22" fmla="*/ 29 w 67"/>
              <a:gd name="T23" fmla="*/ 5 h 151"/>
              <a:gd name="T24" fmla="*/ 21 w 67"/>
              <a:gd name="T25" fmla="*/ 100 h 151"/>
              <a:gd name="T26" fmla="*/ 21 w 67"/>
              <a:gd name="T27" fmla="*/ 100 h 151"/>
              <a:gd name="T28" fmla="*/ 16 w 67"/>
              <a:gd name="T29" fmla="*/ 130 h 151"/>
              <a:gd name="T30" fmla="*/ 16 w 67"/>
              <a:gd name="T31" fmla="*/ 130 h 151"/>
              <a:gd name="T32" fmla="*/ 60 w 67"/>
              <a:gd name="T33" fmla="*/ 139 h 151"/>
              <a:gd name="T34" fmla="*/ 60 w 67"/>
              <a:gd name="T35" fmla="*/ 139 h 151"/>
              <a:gd name="T36" fmla="*/ 65 w 67"/>
              <a:gd name="T37" fmla="*/ 144 h 151"/>
              <a:gd name="T38" fmla="*/ 65 w 67"/>
              <a:gd name="T39" fmla="*/ 144 h 151"/>
              <a:gd name="T40" fmla="*/ 61 w 67"/>
              <a:gd name="T41" fmla="*/ 150 h 151"/>
              <a:gd name="T42" fmla="*/ 61 w 67"/>
              <a:gd name="T43" fmla="*/ 150 h 151"/>
              <a:gd name="T44" fmla="*/ 50 w 67"/>
              <a:gd name="T45"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51">
                <a:moveTo>
                  <a:pt x="50" y="150"/>
                </a:moveTo>
                <a:lnTo>
                  <a:pt x="50" y="150"/>
                </a:lnTo>
                <a:cubicBezTo>
                  <a:pt x="28" y="150"/>
                  <a:pt x="14" y="145"/>
                  <a:pt x="8" y="136"/>
                </a:cubicBezTo>
                <a:lnTo>
                  <a:pt x="8" y="136"/>
                </a:lnTo>
                <a:cubicBezTo>
                  <a:pt x="0" y="124"/>
                  <a:pt x="6" y="108"/>
                  <a:pt x="12" y="96"/>
                </a:cubicBezTo>
                <a:lnTo>
                  <a:pt x="12" y="96"/>
                </a:lnTo>
                <a:cubicBezTo>
                  <a:pt x="24" y="72"/>
                  <a:pt x="18" y="7"/>
                  <a:pt x="18" y="6"/>
                </a:cubicBezTo>
                <a:lnTo>
                  <a:pt x="18" y="6"/>
                </a:lnTo>
                <a:cubicBezTo>
                  <a:pt x="18" y="4"/>
                  <a:pt x="20" y="1"/>
                  <a:pt x="23" y="1"/>
                </a:cubicBezTo>
                <a:lnTo>
                  <a:pt x="23" y="1"/>
                </a:lnTo>
                <a:cubicBezTo>
                  <a:pt x="26" y="0"/>
                  <a:pt x="29" y="3"/>
                  <a:pt x="29" y="5"/>
                </a:cubicBezTo>
                <a:lnTo>
                  <a:pt x="29" y="5"/>
                </a:lnTo>
                <a:cubicBezTo>
                  <a:pt x="29" y="8"/>
                  <a:pt x="34" y="74"/>
                  <a:pt x="21" y="100"/>
                </a:cubicBezTo>
                <a:lnTo>
                  <a:pt x="21" y="100"/>
                </a:lnTo>
                <a:cubicBezTo>
                  <a:pt x="14" y="115"/>
                  <a:pt x="13" y="125"/>
                  <a:pt x="16" y="130"/>
                </a:cubicBezTo>
                <a:lnTo>
                  <a:pt x="16" y="130"/>
                </a:lnTo>
                <a:cubicBezTo>
                  <a:pt x="21" y="137"/>
                  <a:pt x="37" y="141"/>
                  <a:pt x="60" y="139"/>
                </a:cubicBezTo>
                <a:lnTo>
                  <a:pt x="60" y="139"/>
                </a:lnTo>
                <a:cubicBezTo>
                  <a:pt x="63" y="139"/>
                  <a:pt x="65" y="141"/>
                  <a:pt x="65" y="144"/>
                </a:cubicBezTo>
                <a:lnTo>
                  <a:pt x="65" y="144"/>
                </a:lnTo>
                <a:cubicBezTo>
                  <a:pt x="66" y="147"/>
                  <a:pt x="64" y="150"/>
                  <a:pt x="61" y="150"/>
                </a:cubicBezTo>
                <a:lnTo>
                  <a:pt x="61" y="150"/>
                </a:lnTo>
                <a:cubicBezTo>
                  <a:pt x="57" y="150"/>
                  <a:pt x="53" y="150"/>
                  <a:pt x="50" y="150"/>
                </a:cubicBez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3" name="Freeform 542">
            <a:extLst>
              <a:ext uri="{FF2B5EF4-FFF2-40B4-BE49-F238E27FC236}">
                <a16:creationId xmlns:a16="http://schemas.microsoft.com/office/drawing/2014/main" id="{897F54B8-71BB-034D-8288-E6A1DA7A2191}"/>
              </a:ext>
            </a:extLst>
          </p:cNvPr>
          <p:cNvSpPr>
            <a:spLocks noChangeArrowheads="1"/>
          </p:cNvSpPr>
          <p:nvPr/>
        </p:nvSpPr>
        <p:spPr bwMode="auto">
          <a:xfrm>
            <a:off x="10581073" y="5678405"/>
            <a:ext cx="60424" cy="16479"/>
          </a:xfrm>
          <a:custGeom>
            <a:avLst/>
            <a:gdLst>
              <a:gd name="T0" fmla="*/ 48 w 95"/>
              <a:gd name="T1" fmla="*/ 23 h 27"/>
              <a:gd name="T2" fmla="*/ 48 w 95"/>
              <a:gd name="T3" fmla="*/ 23 h 27"/>
              <a:gd name="T4" fmla="*/ 3 w 95"/>
              <a:gd name="T5" fmla="*/ 10 h 27"/>
              <a:gd name="T6" fmla="*/ 3 w 95"/>
              <a:gd name="T7" fmla="*/ 10 h 27"/>
              <a:gd name="T8" fmla="*/ 1 w 95"/>
              <a:gd name="T9" fmla="*/ 3 h 27"/>
              <a:gd name="T10" fmla="*/ 1 w 95"/>
              <a:gd name="T11" fmla="*/ 3 h 27"/>
              <a:gd name="T12" fmla="*/ 9 w 95"/>
              <a:gd name="T13" fmla="*/ 2 h 27"/>
              <a:gd name="T14" fmla="*/ 9 w 95"/>
              <a:gd name="T15" fmla="*/ 2 h 27"/>
              <a:gd name="T16" fmla="*/ 85 w 95"/>
              <a:gd name="T17" fmla="*/ 2 h 27"/>
              <a:gd name="T18" fmla="*/ 85 w 95"/>
              <a:gd name="T19" fmla="*/ 2 h 27"/>
              <a:gd name="T20" fmla="*/ 92 w 95"/>
              <a:gd name="T21" fmla="*/ 3 h 27"/>
              <a:gd name="T22" fmla="*/ 92 w 95"/>
              <a:gd name="T23" fmla="*/ 3 h 27"/>
              <a:gd name="T24" fmla="*/ 90 w 95"/>
              <a:gd name="T25" fmla="*/ 10 h 27"/>
              <a:gd name="T26" fmla="*/ 90 w 95"/>
              <a:gd name="T27" fmla="*/ 10 h 27"/>
              <a:gd name="T28" fmla="*/ 48 w 95"/>
              <a:gd name="T2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27">
                <a:moveTo>
                  <a:pt x="48" y="23"/>
                </a:moveTo>
                <a:lnTo>
                  <a:pt x="48" y="23"/>
                </a:lnTo>
                <a:cubicBezTo>
                  <a:pt x="23" y="23"/>
                  <a:pt x="4" y="11"/>
                  <a:pt x="3" y="10"/>
                </a:cubicBezTo>
                <a:lnTo>
                  <a:pt x="3" y="10"/>
                </a:lnTo>
                <a:cubicBezTo>
                  <a:pt x="1" y="9"/>
                  <a:pt x="0" y="6"/>
                  <a:pt x="1" y="3"/>
                </a:cubicBezTo>
                <a:lnTo>
                  <a:pt x="1" y="3"/>
                </a:lnTo>
                <a:cubicBezTo>
                  <a:pt x="3" y="1"/>
                  <a:pt x="6" y="0"/>
                  <a:pt x="9" y="2"/>
                </a:cubicBezTo>
                <a:lnTo>
                  <a:pt x="9" y="2"/>
                </a:lnTo>
                <a:cubicBezTo>
                  <a:pt x="10" y="3"/>
                  <a:pt x="48" y="26"/>
                  <a:pt x="85" y="2"/>
                </a:cubicBezTo>
                <a:lnTo>
                  <a:pt x="85" y="2"/>
                </a:lnTo>
                <a:cubicBezTo>
                  <a:pt x="88" y="0"/>
                  <a:pt x="91" y="1"/>
                  <a:pt x="92" y="3"/>
                </a:cubicBezTo>
                <a:lnTo>
                  <a:pt x="92" y="3"/>
                </a:lnTo>
                <a:cubicBezTo>
                  <a:pt x="94" y="6"/>
                  <a:pt x="93" y="9"/>
                  <a:pt x="90" y="10"/>
                </a:cubicBezTo>
                <a:lnTo>
                  <a:pt x="90" y="10"/>
                </a:lnTo>
                <a:cubicBezTo>
                  <a:pt x="76" y="20"/>
                  <a:pt x="61" y="23"/>
                  <a:pt x="48" y="23"/>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24" name="Freeform 543">
            <a:extLst>
              <a:ext uri="{FF2B5EF4-FFF2-40B4-BE49-F238E27FC236}">
                <a16:creationId xmlns:a16="http://schemas.microsoft.com/office/drawing/2014/main" id="{155AE903-B36A-544D-B66D-B5982144389B}"/>
              </a:ext>
            </a:extLst>
          </p:cNvPr>
          <p:cNvSpPr>
            <a:spLocks noChangeArrowheads="1"/>
          </p:cNvSpPr>
          <p:nvPr/>
        </p:nvSpPr>
        <p:spPr bwMode="auto">
          <a:xfrm>
            <a:off x="10745864" y="5678405"/>
            <a:ext cx="60424" cy="16479"/>
          </a:xfrm>
          <a:custGeom>
            <a:avLst/>
            <a:gdLst>
              <a:gd name="T0" fmla="*/ 48 w 95"/>
              <a:gd name="T1" fmla="*/ 23 h 27"/>
              <a:gd name="T2" fmla="*/ 48 w 95"/>
              <a:gd name="T3" fmla="*/ 23 h 27"/>
              <a:gd name="T4" fmla="*/ 3 w 95"/>
              <a:gd name="T5" fmla="*/ 10 h 27"/>
              <a:gd name="T6" fmla="*/ 3 w 95"/>
              <a:gd name="T7" fmla="*/ 10 h 27"/>
              <a:gd name="T8" fmla="*/ 1 w 95"/>
              <a:gd name="T9" fmla="*/ 3 h 27"/>
              <a:gd name="T10" fmla="*/ 1 w 95"/>
              <a:gd name="T11" fmla="*/ 3 h 27"/>
              <a:gd name="T12" fmla="*/ 9 w 95"/>
              <a:gd name="T13" fmla="*/ 2 h 27"/>
              <a:gd name="T14" fmla="*/ 9 w 95"/>
              <a:gd name="T15" fmla="*/ 2 h 27"/>
              <a:gd name="T16" fmla="*/ 85 w 95"/>
              <a:gd name="T17" fmla="*/ 2 h 27"/>
              <a:gd name="T18" fmla="*/ 85 w 95"/>
              <a:gd name="T19" fmla="*/ 2 h 27"/>
              <a:gd name="T20" fmla="*/ 92 w 95"/>
              <a:gd name="T21" fmla="*/ 3 h 27"/>
              <a:gd name="T22" fmla="*/ 92 w 95"/>
              <a:gd name="T23" fmla="*/ 3 h 27"/>
              <a:gd name="T24" fmla="*/ 90 w 95"/>
              <a:gd name="T25" fmla="*/ 10 h 27"/>
              <a:gd name="T26" fmla="*/ 90 w 95"/>
              <a:gd name="T27" fmla="*/ 10 h 27"/>
              <a:gd name="T28" fmla="*/ 48 w 95"/>
              <a:gd name="T2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27">
                <a:moveTo>
                  <a:pt x="48" y="23"/>
                </a:moveTo>
                <a:lnTo>
                  <a:pt x="48" y="23"/>
                </a:lnTo>
                <a:cubicBezTo>
                  <a:pt x="23" y="23"/>
                  <a:pt x="4" y="11"/>
                  <a:pt x="3" y="10"/>
                </a:cubicBezTo>
                <a:lnTo>
                  <a:pt x="3" y="10"/>
                </a:lnTo>
                <a:cubicBezTo>
                  <a:pt x="0" y="9"/>
                  <a:pt x="0" y="6"/>
                  <a:pt x="1" y="3"/>
                </a:cubicBezTo>
                <a:lnTo>
                  <a:pt x="1" y="3"/>
                </a:lnTo>
                <a:cubicBezTo>
                  <a:pt x="3" y="1"/>
                  <a:pt x="6" y="0"/>
                  <a:pt x="9" y="2"/>
                </a:cubicBezTo>
                <a:lnTo>
                  <a:pt x="9" y="2"/>
                </a:lnTo>
                <a:cubicBezTo>
                  <a:pt x="10" y="3"/>
                  <a:pt x="48" y="26"/>
                  <a:pt x="85" y="2"/>
                </a:cubicBezTo>
                <a:lnTo>
                  <a:pt x="85" y="2"/>
                </a:lnTo>
                <a:cubicBezTo>
                  <a:pt x="87" y="0"/>
                  <a:pt x="90" y="1"/>
                  <a:pt x="92" y="3"/>
                </a:cubicBezTo>
                <a:lnTo>
                  <a:pt x="92" y="3"/>
                </a:lnTo>
                <a:cubicBezTo>
                  <a:pt x="94" y="6"/>
                  <a:pt x="93" y="9"/>
                  <a:pt x="90" y="10"/>
                </a:cubicBezTo>
                <a:lnTo>
                  <a:pt x="90" y="10"/>
                </a:lnTo>
                <a:cubicBezTo>
                  <a:pt x="76" y="20"/>
                  <a:pt x="61" y="23"/>
                  <a:pt x="48" y="23"/>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25" name="Freeform 544">
            <a:extLst>
              <a:ext uri="{FF2B5EF4-FFF2-40B4-BE49-F238E27FC236}">
                <a16:creationId xmlns:a16="http://schemas.microsoft.com/office/drawing/2014/main" id="{55F6106C-5862-4941-8DDA-7ECBB61AC65B}"/>
              </a:ext>
            </a:extLst>
          </p:cNvPr>
          <p:cNvSpPr>
            <a:spLocks noChangeArrowheads="1"/>
          </p:cNvSpPr>
          <p:nvPr/>
        </p:nvSpPr>
        <p:spPr bwMode="auto">
          <a:xfrm>
            <a:off x="8548644" y="528672"/>
            <a:ext cx="2889343" cy="4207674"/>
          </a:xfrm>
          <a:custGeom>
            <a:avLst/>
            <a:gdLst>
              <a:gd name="T0" fmla="*/ 4636 w 4637"/>
              <a:gd name="T1" fmla="*/ 6756 h 6757"/>
              <a:gd name="T2" fmla="*/ 0 w 4637"/>
              <a:gd name="T3" fmla="*/ 6756 h 6757"/>
              <a:gd name="T4" fmla="*/ 0 w 4637"/>
              <a:gd name="T5" fmla="*/ 0 h 6757"/>
              <a:gd name="T6" fmla="*/ 4636 w 4637"/>
              <a:gd name="T7" fmla="*/ 0 h 6757"/>
              <a:gd name="T8" fmla="*/ 4636 w 4637"/>
              <a:gd name="T9" fmla="*/ 6756 h 6757"/>
            </a:gdLst>
            <a:ahLst/>
            <a:cxnLst>
              <a:cxn ang="0">
                <a:pos x="T0" y="T1"/>
              </a:cxn>
              <a:cxn ang="0">
                <a:pos x="T2" y="T3"/>
              </a:cxn>
              <a:cxn ang="0">
                <a:pos x="T4" y="T5"/>
              </a:cxn>
              <a:cxn ang="0">
                <a:pos x="T6" y="T7"/>
              </a:cxn>
              <a:cxn ang="0">
                <a:pos x="T8" y="T9"/>
              </a:cxn>
            </a:cxnLst>
            <a:rect l="0" t="0" r="r" b="b"/>
            <a:pathLst>
              <a:path w="4637" h="6757">
                <a:moveTo>
                  <a:pt x="4636" y="6756"/>
                </a:moveTo>
                <a:lnTo>
                  <a:pt x="0" y="6756"/>
                </a:lnTo>
                <a:lnTo>
                  <a:pt x="0" y="0"/>
                </a:lnTo>
                <a:lnTo>
                  <a:pt x="4636" y="0"/>
                </a:lnTo>
                <a:lnTo>
                  <a:pt x="4636" y="6756"/>
                </a:ln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6" name="Freeform 545">
            <a:extLst>
              <a:ext uri="{FF2B5EF4-FFF2-40B4-BE49-F238E27FC236}">
                <a16:creationId xmlns:a16="http://schemas.microsoft.com/office/drawing/2014/main" id="{3028ABB5-06B1-8A4A-AD73-9463F4BC2CD2}"/>
              </a:ext>
            </a:extLst>
          </p:cNvPr>
          <p:cNvSpPr>
            <a:spLocks noChangeArrowheads="1"/>
          </p:cNvSpPr>
          <p:nvPr/>
        </p:nvSpPr>
        <p:spPr bwMode="auto">
          <a:xfrm>
            <a:off x="10306421" y="3445480"/>
            <a:ext cx="716842" cy="716844"/>
          </a:xfrm>
          <a:custGeom>
            <a:avLst/>
            <a:gdLst>
              <a:gd name="T0" fmla="*/ 1150 w 1151"/>
              <a:gd name="T1" fmla="*/ 576 h 1152"/>
              <a:gd name="T2" fmla="*/ 1150 w 1151"/>
              <a:gd name="T3" fmla="*/ 576 h 1152"/>
              <a:gd name="T4" fmla="*/ 1036 w 1151"/>
              <a:gd name="T5" fmla="*/ 921 h 1152"/>
              <a:gd name="T6" fmla="*/ 1036 w 1151"/>
              <a:gd name="T7" fmla="*/ 921 h 1152"/>
              <a:gd name="T8" fmla="*/ 1011 w 1151"/>
              <a:gd name="T9" fmla="*/ 952 h 1152"/>
              <a:gd name="T10" fmla="*/ 1011 w 1151"/>
              <a:gd name="T11" fmla="*/ 952 h 1152"/>
              <a:gd name="T12" fmla="*/ 984 w 1151"/>
              <a:gd name="T13" fmla="*/ 980 h 1152"/>
              <a:gd name="T14" fmla="*/ 984 w 1151"/>
              <a:gd name="T15" fmla="*/ 980 h 1152"/>
              <a:gd name="T16" fmla="*/ 878 w 1151"/>
              <a:gd name="T17" fmla="*/ 1065 h 1152"/>
              <a:gd name="T18" fmla="*/ 878 w 1151"/>
              <a:gd name="T19" fmla="*/ 1065 h 1152"/>
              <a:gd name="T20" fmla="*/ 706 w 1151"/>
              <a:gd name="T21" fmla="*/ 1136 h 1152"/>
              <a:gd name="T22" fmla="*/ 706 w 1151"/>
              <a:gd name="T23" fmla="*/ 1136 h 1152"/>
              <a:gd name="T24" fmla="*/ 698 w 1151"/>
              <a:gd name="T25" fmla="*/ 1138 h 1152"/>
              <a:gd name="T26" fmla="*/ 698 w 1151"/>
              <a:gd name="T27" fmla="*/ 1138 h 1152"/>
              <a:gd name="T28" fmla="*/ 575 w 1151"/>
              <a:gd name="T29" fmla="*/ 1151 h 1152"/>
              <a:gd name="T30" fmla="*/ 575 w 1151"/>
              <a:gd name="T31" fmla="*/ 1151 h 1152"/>
              <a:gd name="T32" fmla="*/ 103 w 1151"/>
              <a:gd name="T33" fmla="*/ 904 h 1152"/>
              <a:gd name="T34" fmla="*/ 103 w 1151"/>
              <a:gd name="T35" fmla="*/ 904 h 1152"/>
              <a:gd name="T36" fmla="*/ 0 w 1151"/>
              <a:gd name="T37" fmla="*/ 576 h 1152"/>
              <a:gd name="T38" fmla="*/ 0 w 1151"/>
              <a:gd name="T39" fmla="*/ 576 h 1152"/>
              <a:gd name="T40" fmla="*/ 575 w 1151"/>
              <a:gd name="T41" fmla="*/ 0 h 1152"/>
              <a:gd name="T42" fmla="*/ 575 w 1151"/>
              <a:gd name="T43" fmla="*/ 0 h 1152"/>
              <a:gd name="T44" fmla="*/ 1150 w 1151"/>
              <a:gd name="T45"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1" h="1152">
                <a:moveTo>
                  <a:pt x="1150" y="576"/>
                </a:moveTo>
                <a:lnTo>
                  <a:pt x="1150" y="576"/>
                </a:lnTo>
                <a:cubicBezTo>
                  <a:pt x="1150" y="705"/>
                  <a:pt x="1108" y="825"/>
                  <a:pt x="1036" y="921"/>
                </a:cubicBezTo>
                <a:lnTo>
                  <a:pt x="1036" y="921"/>
                </a:lnTo>
                <a:cubicBezTo>
                  <a:pt x="1028" y="931"/>
                  <a:pt x="1019" y="941"/>
                  <a:pt x="1011" y="952"/>
                </a:cubicBezTo>
                <a:lnTo>
                  <a:pt x="1011" y="952"/>
                </a:lnTo>
                <a:cubicBezTo>
                  <a:pt x="1003" y="961"/>
                  <a:pt x="994" y="970"/>
                  <a:pt x="984" y="980"/>
                </a:cubicBezTo>
                <a:lnTo>
                  <a:pt x="984" y="980"/>
                </a:lnTo>
                <a:cubicBezTo>
                  <a:pt x="953" y="1012"/>
                  <a:pt x="917" y="1041"/>
                  <a:pt x="878" y="1065"/>
                </a:cubicBezTo>
                <a:lnTo>
                  <a:pt x="878" y="1065"/>
                </a:lnTo>
                <a:cubicBezTo>
                  <a:pt x="826" y="1098"/>
                  <a:pt x="767" y="1122"/>
                  <a:pt x="706" y="1136"/>
                </a:cubicBezTo>
                <a:lnTo>
                  <a:pt x="706" y="1136"/>
                </a:lnTo>
                <a:cubicBezTo>
                  <a:pt x="703" y="1137"/>
                  <a:pt x="701" y="1137"/>
                  <a:pt x="698" y="1138"/>
                </a:cubicBezTo>
                <a:lnTo>
                  <a:pt x="698" y="1138"/>
                </a:lnTo>
                <a:cubicBezTo>
                  <a:pt x="659" y="1147"/>
                  <a:pt x="618" y="1151"/>
                  <a:pt x="575" y="1151"/>
                </a:cubicBezTo>
                <a:lnTo>
                  <a:pt x="575" y="1151"/>
                </a:lnTo>
                <a:cubicBezTo>
                  <a:pt x="380" y="1151"/>
                  <a:pt x="207" y="1054"/>
                  <a:pt x="103" y="904"/>
                </a:cubicBezTo>
                <a:lnTo>
                  <a:pt x="103" y="904"/>
                </a:lnTo>
                <a:cubicBezTo>
                  <a:pt x="38" y="811"/>
                  <a:pt x="0" y="698"/>
                  <a:pt x="0" y="576"/>
                </a:cubicBezTo>
                <a:lnTo>
                  <a:pt x="0" y="576"/>
                </a:lnTo>
                <a:cubicBezTo>
                  <a:pt x="0" y="258"/>
                  <a:pt x="257" y="0"/>
                  <a:pt x="575" y="0"/>
                </a:cubicBezTo>
                <a:lnTo>
                  <a:pt x="575" y="0"/>
                </a:lnTo>
                <a:cubicBezTo>
                  <a:pt x="893" y="0"/>
                  <a:pt x="1150" y="258"/>
                  <a:pt x="1150" y="576"/>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7" name="Freeform 546">
            <a:extLst>
              <a:ext uri="{FF2B5EF4-FFF2-40B4-BE49-F238E27FC236}">
                <a16:creationId xmlns:a16="http://schemas.microsoft.com/office/drawing/2014/main" id="{F89A39FB-A310-894B-AB09-7A2623EF96AA}"/>
              </a:ext>
            </a:extLst>
          </p:cNvPr>
          <p:cNvSpPr>
            <a:spLocks noChangeArrowheads="1"/>
          </p:cNvSpPr>
          <p:nvPr/>
        </p:nvSpPr>
        <p:spPr bwMode="auto">
          <a:xfrm>
            <a:off x="10306421" y="3445480"/>
            <a:ext cx="716842" cy="716844"/>
          </a:xfrm>
          <a:custGeom>
            <a:avLst/>
            <a:gdLst>
              <a:gd name="T0" fmla="*/ 1150 w 1151"/>
              <a:gd name="T1" fmla="*/ 576 h 1152"/>
              <a:gd name="T2" fmla="*/ 1150 w 1151"/>
              <a:gd name="T3" fmla="*/ 576 h 1152"/>
              <a:gd name="T4" fmla="*/ 1036 w 1151"/>
              <a:gd name="T5" fmla="*/ 921 h 1152"/>
              <a:gd name="T6" fmla="*/ 1036 w 1151"/>
              <a:gd name="T7" fmla="*/ 921 h 1152"/>
              <a:gd name="T8" fmla="*/ 1011 w 1151"/>
              <a:gd name="T9" fmla="*/ 952 h 1152"/>
              <a:gd name="T10" fmla="*/ 1011 w 1151"/>
              <a:gd name="T11" fmla="*/ 952 h 1152"/>
              <a:gd name="T12" fmla="*/ 984 w 1151"/>
              <a:gd name="T13" fmla="*/ 980 h 1152"/>
              <a:gd name="T14" fmla="*/ 984 w 1151"/>
              <a:gd name="T15" fmla="*/ 980 h 1152"/>
              <a:gd name="T16" fmla="*/ 878 w 1151"/>
              <a:gd name="T17" fmla="*/ 1065 h 1152"/>
              <a:gd name="T18" fmla="*/ 878 w 1151"/>
              <a:gd name="T19" fmla="*/ 1065 h 1152"/>
              <a:gd name="T20" fmla="*/ 706 w 1151"/>
              <a:gd name="T21" fmla="*/ 1136 h 1152"/>
              <a:gd name="T22" fmla="*/ 706 w 1151"/>
              <a:gd name="T23" fmla="*/ 1136 h 1152"/>
              <a:gd name="T24" fmla="*/ 698 w 1151"/>
              <a:gd name="T25" fmla="*/ 1138 h 1152"/>
              <a:gd name="T26" fmla="*/ 698 w 1151"/>
              <a:gd name="T27" fmla="*/ 1138 h 1152"/>
              <a:gd name="T28" fmla="*/ 575 w 1151"/>
              <a:gd name="T29" fmla="*/ 1151 h 1152"/>
              <a:gd name="T30" fmla="*/ 575 w 1151"/>
              <a:gd name="T31" fmla="*/ 1151 h 1152"/>
              <a:gd name="T32" fmla="*/ 103 w 1151"/>
              <a:gd name="T33" fmla="*/ 904 h 1152"/>
              <a:gd name="T34" fmla="*/ 103 w 1151"/>
              <a:gd name="T35" fmla="*/ 904 h 1152"/>
              <a:gd name="T36" fmla="*/ 0 w 1151"/>
              <a:gd name="T37" fmla="*/ 576 h 1152"/>
              <a:gd name="T38" fmla="*/ 0 w 1151"/>
              <a:gd name="T39" fmla="*/ 576 h 1152"/>
              <a:gd name="T40" fmla="*/ 575 w 1151"/>
              <a:gd name="T41" fmla="*/ 0 h 1152"/>
              <a:gd name="T42" fmla="*/ 575 w 1151"/>
              <a:gd name="T43" fmla="*/ 0 h 1152"/>
              <a:gd name="T44" fmla="*/ 1150 w 1151"/>
              <a:gd name="T45"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1" h="1152">
                <a:moveTo>
                  <a:pt x="1150" y="576"/>
                </a:moveTo>
                <a:lnTo>
                  <a:pt x="1150" y="576"/>
                </a:lnTo>
                <a:cubicBezTo>
                  <a:pt x="1150" y="705"/>
                  <a:pt x="1108" y="825"/>
                  <a:pt x="1036" y="921"/>
                </a:cubicBezTo>
                <a:lnTo>
                  <a:pt x="1036" y="921"/>
                </a:lnTo>
                <a:cubicBezTo>
                  <a:pt x="1028" y="931"/>
                  <a:pt x="1019" y="941"/>
                  <a:pt x="1011" y="952"/>
                </a:cubicBezTo>
                <a:lnTo>
                  <a:pt x="1011" y="952"/>
                </a:lnTo>
                <a:cubicBezTo>
                  <a:pt x="1003" y="961"/>
                  <a:pt x="994" y="970"/>
                  <a:pt x="984" y="980"/>
                </a:cubicBezTo>
                <a:lnTo>
                  <a:pt x="984" y="980"/>
                </a:lnTo>
                <a:cubicBezTo>
                  <a:pt x="953" y="1012"/>
                  <a:pt x="917" y="1041"/>
                  <a:pt x="878" y="1065"/>
                </a:cubicBezTo>
                <a:lnTo>
                  <a:pt x="878" y="1065"/>
                </a:lnTo>
                <a:cubicBezTo>
                  <a:pt x="826" y="1098"/>
                  <a:pt x="767" y="1122"/>
                  <a:pt x="706" y="1136"/>
                </a:cubicBezTo>
                <a:lnTo>
                  <a:pt x="706" y="1136"/>
                </a:lnTo>
                <a:cubicBezTo>
                  <a:pt x="703" y="1137"/>
                  <a:pt x="701" y="1137"/>
                  <a:pt x="698" y="1138"/>
                </a:cubicBezTo>
                <a:lnTo>
                  <a:pt x="698" y="1138"/>
                </a:lnTo>
                <a:cubicBezTo>
                  <a:pt x="659" y="1147"/>
                  <a:pt x="618" y="1151"/>
                  <a:pt x="575" y="1151"/>
                </a:cubicBezTo>
                <a:lnTo>
                  <a:pt x="575" y="1151"/>
                </a:lnTo>
                <a:cubicBezTo>
                  <a:pt x="380" y="1151"/>
                  <a:pt x="207" y="1054"/>
                  <a:pt x="103" y="904"/>
                </a:cubicBezTo>
                <a:lnTo>
                  <a:pt x="103" y="904"/>
                </a:lnTo>
                <a:cubicBezTo>
                  <a:pt x="38" y="811"/>
                  <a:pt x="0" y="698"/>
                  <a:pt x="0" y="576"/>
                </a:cubicBezTo>
                <a:lnTo>
                  <a:pt x="0" y="576"/>
                </a:lnTo>
                <a:cubicBezTo>
                  <a:pt x="0" y="258"/>
                  <a:pt x="257" y="0"/>
                  <a:pt x="575" y="0"/>
                </a:cubicBezTo>
                <a:lnTo>
                  <a:pt x="575" y="0"/>
                </a:lnTo>
                <a:cubicBezTo>
                  <a:pt x="893" y="0"/>
                  <a:pt x="1150" y="258"/>
                  <a:pt x="1150" y="576"/>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28" name="Freeform 547">
            <a:extLst>
              <a:ext uri="{FF2B5EF4-FFF2-40B4-BE49-F238E27FC236}">
                <a16:creationId xmlns:a16="http://schemas.microsoft.com/office/drawing/2014/main" id="{6D95AA1F-C10C-E64E-8974-59ED74240150}"/>
              </a:ext>
            </a:extLst>
          </p:cNvPr>
          <p:cNvSpPr>
            <a:spLocks noChangeArrowheads="1"/>
          </p:cNvSpPr>
          <p:nvPr/>
        </p:nvSpPr>
        <p:spPr bwMode="auto">
          <a:xfrm>
            <a:off x="10548113" y="3541609"/>
            <a:ext cx="392752" cy="568530"/>
          </a:xfrm>
          <a:custGeom>
            <a:avLst/>
            <a:gdLst>
              <a:gd name="T0" fmla="*/ 626 w 629"/>
              <a:gd name="T1" fmla="*/ 800 h 914"/>
              <a:gd name="T2" fmla="*/ 626 w 629"/>
              <a:gd name="T3" fmla="*/ 800 h 914"/>
              <a:gd name="T4" fmla="*/ 599 w 629"/>
              <a:gd name="T5" fmla="*/ 828 h 914"/>
              <a:gd name="T6" fmla="*/ 599 w 629"/>
              <a:gd name="T7" fmla="*/ 828 h 914"/>
              <a:gd name="T8" fmla="*/ 493 w 629"/>
              <a:gd name="T9" fmla="*/ 913 h 914"/>
              <a:gd name="T10" fmla="*/ 74 w 629"/>
              <a:gd name="T11" fmla="*/ 913 h 914"/>
              <a:gd name="T12" fmla="*/ 74 w 629"/>
              <a:gd name="T13" fmla="*/ 913 h 914"/>
              <a:gd name="T14" fmla="*/ 9 w 629"/>
              <a:gd name="T15" fmla="*/ 828 h 914"/>
              <a:gd name="T16" fmla="*/ 9 w 629"/>
              <a:gd name="T17" fmla="*/ 828 h 914"/>
              <a:gd name="T18" fmla="*/ 30 w 629"/>
              <a:gd name="T19" fmla="*/ 693 h 914"/>
              <a:gd name="T20" fmla="*/ 30 w 629"/>
              <a:gd name="T21" fmla="*/ 693 h 914"/>
              <a:gd name="T22" fmla="*/ 188 w 629"/>
              <a:gd name="T23" fmla="*/ 436 h 914"/>
              <a:gd name="T24" fmla="*/ 188 w 629"/>
              <a:gd name="T25" fmla="*/ 436 h 914"/>
              <a:gd name="T26" fmla="*/ 258 w 629"/>
              <a:gd name="T27" fmla="*/ 129 h 914"/>
              <a:gd name="T28" fmla="*/ 64 w 629"/>
              <a:gd name="T29" fmla="*/ 129 h 914"/>
              <a:gd name="T30" fmla="*/ 69 w 629"/>
              <a:gd name="T31" fmla="*/ 63 h 914"/>
              <a:gd name="T32" fmla="*/ 126 w 629"/>
              <a:gd name="T33" fmla="*/ 54 h 914"/>
              <a:gd name="T34" fmla="*/ 442 w 629"/>
              <a:gd name="T35" fmla="*/ 0 h 914"/>
              <a:gd name="T36" fmla="*/ 442 w 629"/>
              <a:gd name="T37" fmla="*/ 129 h 914"/>
              <a:gd name="T38" fmla="*/ 373 w 629"/>
              <a:gd name="T39" fmla="*/ 129 h 914"/>
              <a:gd name="T40" fmla="*/ 373 w 629"/>
              <a:gd name="T41" fmla="*/ 129 h 914"/>
              <a:gd name="T42" fmla="*/ 442 w 629"/>
              <a:gd name="T43" fmla="*/ 436 h 914"/>
              <a:gd name="T44" fmla="*/ 442 w 629"/>
              <a:gd name="T45" fmla="*/ 436 h 914"/>
              <a:gd name="T46" fmla="*/ 600 w 629"/>
              <a:gd name="T47" fmla="*/ 693 h 914"/>
              <a:gd name="T48" fmla="*/ 600 w 629"/>
              <a:gd name="T49" fmla="*/ 693 h 914"/>
              <a:gd name="T50" fmla="*/ 626 w 629"/>
              <a:gd name="T51" fmla="*/ 80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9" h="914">
                <a:moveTo>
                  <a:pt x="626" y="800"/>
                </a:moveTo>
                <a:lnTo>
                  <a:pt x="626" y="800"/>
                </a:lnTo>
                <a:cubicBezTo>
                  <a:pt x="618" y="809"/>
                  <a:pt x="609" y="818"/>
                  <a:pt x="599" y="828"/>
                </a:cubicBezTo>
                <a:lnTo>
                  <a:pt x="599" y="828"/>
                </a:lnTo>
                <a:cubicBezTo>
                  <a:pt x="568" y="860"/>
                  <a:pt x="532" y="889"/>
                  <a:pt x="493" y="913"/>
                </a:cubicBezTo>
                <a:lnTo>
                  <a:pt x="74" y="913"/>
                </a:lnTo>
                <a:lnTo>
                  <a:pt x="74" y="913"/>
                </a:lnTo>
                <a:cubicBezTo>
                  <a:pt x="74" y="913"/>
                  <a:pt x="26" y="886"/>
                  <a:pt x="9" y="828"/>
                </a:cubicBezTo>
                <a:lnTo>
                  <a:pt x="9" y="828"/>
                </a:lnTo>
                <a:cubicBezTo>
                  <a:pt x="0" y="794"/>
                  <a:pt x="1" y="749"/>
                  <a:pt x="30" y="693"/>
                </a:cubicBezTo>
                <a:lnTo>
                  <a:pt x="30" y="693"/>
                </a:lnTo>
                <a:cubicBezTo>
                  <a:pt x="70" y="615"/>
                  <a:pt x="137" y="532"/>
                  <a:pt x="188" y="436"/>
                </a:cubicBezTo>
                <a:lnTo>
                  <a:pt x="188" y="436"/>
                </a:lnTo>
                <a:cubicBezTo>
                  <a:pt x="236" y="347"/>
                  <a:pt x="270" y="247"/>
                  <a:pt x="258" y="129"/>
                </a:cubicBezTo>
                <a:lnTo>
                  <a:pt x="64" y="129"/>
                </a:lnTo>
                <a:lnTo>
                  <a:pt x="69" y="63"/>
                </a:lnTo>
                <a:lnTo>
                  <a:pt x="126" y="54"/>
                </a:lnTo>
                <a:lnTo>
                  <a:pt x="442" y="0"/>
                </a:lnTo>
                <a:lnTo>
                  <a:pt x="442" y="129"/>
                </a:lnTo>
                <a:lnTo>
                  <a:pt x="373" y="129"/>
                </a:lnTo>
                <a:lnTo>
                  <a:pt x="373" y="129"/>
                </a:lnTo>
                <a:cubicBezTo>
                  <a:pt x="360" y="247"/>
                  <a:pt x="395" y="347"/>
                  <a:pt x="442" y="436"/>
                </a:cubicBezTo>
                <a:lnTo>
                  <a:pt x="442" y="436"/>
                </a:lnTo>
                <a:cubicBezTo>
                  <a:pt x="494" y="532"/>
                  <a:pt x="560" y="615"/>
                  <a:pt x="600" y="693"/>
                </a:cubicBezTo>
                <a:lnTo>
                  <a:pt x="600" y="693"/>
                </a:lnTo>
                <a:cubicBezTo>
                  <a:pt x="621" y="735"/>
                  <a:pt x="628" y="770"/>
                  <a:pt x="626" y="800"/>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9" name="Freeform 548">
            <a:extLst>
              <a:ext uri="{FF2B5EF4-FFF2-40B4-BE49-F238E27FC236}">
                <a16:creationId xmlns:a16="http://schemas.microsoft.com/office/drawing/2014/main" id="{89B1F400-45F4-824F-BE66-7FCE464ADBF8}"/>
              </a:ext>
            </a:extLst>
          </p:cNvPr>
          <p:cNvSpPr>
            <a:spLocks noChangeArrowheads="1"/>
          </p:cNvSpPr>
          <p:nvPr/>
        </p:nvSpPr>
        <p:spPr bwMode="auto">
          <a:xfrm>
            <a:off x="8889215" y="3439987"/>
            <a:ext cx="716842" cy="716844"/>
          </a:xfrm>
          <a:custGeom>
            <a:avLst/>
            <a:gdLst>
              <a:gd name="T0" fmla="*/ 1151 w 1152"/>
              <a:gd name="T1" fmla="*/ 575 h 1151"/>
              <a:gd name="T2" fmla="*/ 1151 w 1152"/>
              <a:gd name="T3" fmla="*/ 575 h 1151"/>
              <a:gd name="T4" fmla="*/ 1036 w 1152"/>
              <a:gd name="T5" fmla="*/ 920 h 1151"/>
              <a:gd name="T6" fmla="*/ 1036 w 1152"/>
              <a:gd name="T7" fmla="*/ 920 h 1151"/>
              <a:gd name="T8" fmla="*/ 706 w 1152"/>
              <a:gd name="T9" fmla="*/ 1136 h 1151"/>
              <a:gd name="T10" fmla="*/ 706 w 1152"/>
              <a:gd name="T11" fmla="*/ 1136 h 1151"/>
              <a:gd name="T12" fmla="*/ 699 w 1152"/>
              <a:gd name="T13" fmla="*/ 1137 h 1151"/>
              <a:gd name="T14" fmla="*/ 699 w 1152"/>
              <a:gd name="T15" fmla="*/ 1137 h 1151"/>
              <a:gd name="T16" fmla="*/ 576 w 1152"/>
              <a:gd name="T17" fmla="*/ 1150 h 1151"/>
              <a:gd name="T18" fmla="*/ 576 w 1152"/>
              <a:gd name="T19" fmla="*/ 1150 h 1151"/>
              <a:gd name="T20" fmla="*/ 104 w 1152"/>
              <a:gd name="T21" fmla="*/ 904 h 1151"/>
              <a:gd name="T22" fmla="*/ 104 w 1152"/>
              <a:gd name="T23" fmla="*/ 904 h 1151"/>
              <a:gd name="T24" fmla="*/ 0 w 1152"/>
              <a:gd name="T25" fmla="*/ 575 h 1151"/>
              <a:gd name="T26" fmla="*/ 0 w 1152"/>
              <a:gd name="T27" fmla="*/ 575 h 1151"/>
              <a:gd name="T28" fmla="*/ 576 w 1152"/>
              <a:gd name="T29" fmla="*/ 0 h 1151"/>
              <a:gd name="T30" fmla="*/ 576 w 1152"/>
              <a:gd name="T31" fmla="*/ 0 h 1151"/>
              <a:gd name="T32" fmla="*/ 1151 w 1152"/>
              <a:gd name="T33"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1151">
                <a:moveTo>
                  <a:pt x="1151" y="575"/>
                </a:moveTo>
                <a:lnTo>
                  <a:pt x="1151" y="575"/>
                </a:lnTo>
                <a:cubicBezTo>
                  <a:pt x="1151" y="705"/>
                  <a:pt x="1108" y="824"/>
                  <a:pt x="1036" y="920"/>
                </a:cubicBezTo>
                <a:lnTo>
                  <a:pt x="1036" y="920"/>
                </a:lnTo>
                <a:cubicBezTo>
                  <a:pt x="956" y="1027"/>
                  <a:pt x="841" y="1104"/>
                  <a:pt x="706" y="1136"/>
                </a:cubicBezTo>
                <a:lnTo>
                  <a:pt x="706" y="1136"/>
                </a:lnTo>
                <a:cubicBezTo>
                  <a:pt x="703" y="1136"/>
                  <a:pt x="702" y="1137"/>
                  <a:pt x="699" y="1137"/>
                </a:cubicBezTo>
                <a:lnTo>
                  <a:pt x="699" y="1137"/>
                </a:lnTo>
                <a:cubicBezTo>
                  <a:pt x="659" y="1146"/>
                  <a:pt x="618" y="1150"/>
                  <a:pt x="576" y="1150"/>
                </a:cubicBezTo>
                <a:lnTo>
                  <a:pt x="576" y="1150"/>
                </a:lnTo>
                <a:cubicBezTo>
                  <a:pt x="381" y="1150"/>
                  <a:pt x="208" y="1053"/>
                  <a:pt x="104" y="904"/>
                </a:cubicBezTo>
                <a:lnTo>
                  <a:pt x="104" y="904"/>
                </a:lnTo>
                <a:cubicBezTo>
                  <a:pt x="39" y="811"/>
                  <a:pt x="0" y="698"/>
                  <a:pt x="0" y="575"/>
                </a:cubicBezTo>
                <a:lnTo>
                  <a:pt x="0" y="575"/>
                </a:lnTo>
                <a:cubicBezTo>
                  <a:pt x="0" y="257"/>
                  <a:pt x="258" y="0"/>
                  <a:pt x="576" y="0"/>
                </a:cubicBezTo>
                <a:lnTo>
                  <a:pt x="576" y="0"/>
                </a:lnTo>
                <a:cubicBezTo>
                  <a:pt x="894" y="0"/>
                  <a:pt x="1151" y="257"/>
                  <a:pt x="1151" y="575"/>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0" name="Freeform 549">
            <a:extLst>
              <a:ext uri="{FF2B5EF4-FFF2-40B4-BE49-F238E27FC236}">
                <a16:creationId xmlns:a16="http://schemas.microsoft.com/office/drawing/2014/main" id="{37F538D8-C2FA-3142-8848-BB8EC46917F9}"/>
              </a:ext>
            </a:extLst>
          </p:cNvPr>
          <p:cNvSpPr>
            <a:spLocks noChangeArrowheads="1"/>
          </p:cNvSpPr>
          <p:nvPr/>
        </p:nvSpPr>
        <p:spPr bwMode="auto">
          <a:xfrm>
            <a:off x="8889215" y="3439987"/>
            <a:ext cx="716842" cy="716844"/>
          </a:xfrm>
          <a:custGeom>
            <a:avLst/>
            <a:gdLst>
              <a:gd name="T0" fmla="*/ 1151 w 1152"/>
              <a:gd name="T1" fmla="*/ 575 h 1151"/>
              <a:gd name="T2" fmla="*/ 1151 w 1152"/>
              <a:gd name="T3" fmla="*/ 575 h 1151"/>
              <a:gd name="T4" fmla="*/ 1036 w 1152"/>
              <a:gd name="T5" fmla="*/ 920 h 1151"/>
              <a:gd name="T6" fmla="*/ 1036 w 1152"/>
              <a:gd name="T7" fmla="*/ 920 h 1151"/>
              <a:gd name="T8" fmla="*/ 706 w 1152"/>
              <a:gd name="T9" fmla="*/ 1136 h 1151"/>
              <a:gd name="T10" fmla="*/ 706 w 1152"/>
              <a:gd name="T11" fmla="*/ 1136 h 1151"/>
              <a:gd name="T12" fmla="*/ 699 w 1152"/>
              <a:gd name="T13" fmla="*/ 1137 h 1151"/>
              <a:gd name="T14" fmla="*/ 699 w 1152"/>
              <a:gd name="T15" fmla="*/ 1137 h 1151"/>
              <a:gd name="T16" fmla="*/ 576 w 1152"/>
              <a:gd name="T17" fmla="*/ 1150 h 1151"/>
              <a:gd name="T18" fmla="*/ 576 w 1152"/>
              <a:gd name="T19" fmla="*/ 1150 h 1151"/>
              <a:gd name="T20" fmla="*/ 104 w 1152"/>
              <a:gd name="T21" fmla="*/ 904 h 1151"/>
              <a:gd name="T22" fmla="*/ 104 w 1152"/>
              <a:gd name="T23" fmla="*/ 904 h 1151"/>
              <a:gd name="T24" fmla="*/ 0 w 1152"/>
              <a:gd name="T25" fmla="*/ 575 h 1151"/>
              <a:gd name="T26" fmla="*/ 0 w 1152"/>
              <a:gd name="T27" fmla="*/ 575 h 1151"/>
              <a:gd name="T28" fmla="*/ 576 w 1152"/>
              <a:gd name="T29" fmla="*/ 0 h 1151"/>
              <a:gd name="T30" fmla="*/ 576 w 1152"/>
              <a:gd name="T31" fmla="*/ 0 h 1151"/>
              <a:gd name="T32" fmla="*/ 1151 w 1152"/>
              <a:gd name="T33"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1151">
                <a:moveTo>
                  <a:pt x="1151" y="575"/>
                </a:moveTo>
                <a:lnTo>
                  <a:pt x="1151" y="575"/>
                </a:lnTo>
                <a:cubicBezTo>
                  <a:pt x="1151" y="705"/>
                  <a:pt x="1108" y="824"/>
                  <a:pt x="1036" y="920"/>
                </a:cubicBezTo>
                <a:lnTo>
                  <a:pt x="1036" y="920"/>
                </a:lnTo>
                <a:cubicBezTo>
                  <a:pt x="956" y="1027"/>
                  <a:pt x="841" y="1104"/>
                  <a:pt x="706" y="1136"/>
                </a:cubicBezTo>
                <a:lnTo>
                  <a:pt x="706" y="1136"/>
                </a:lnTo>
                <a:cubicBezTo>
                  <a:pt x="703" y="1136"/>
                  <a:pt x="702" y="1137"/>
                  <a:pt x="699" y="1137"/>
                </a:cubicBezTo>
                <a:lnTo>
                  <a:pt x="699" y="1137"/>
                </a:lnTo>
                <a:cubicBezTo>
                  <a:pt x="659" y="1146"/>
                  <a:pt x="618" y="1150"/>
                  <a:pt x="576" y="1150"/>
                </a:cubicBezTo>
                <a:lnTo>
                  <a:pt x="576" y="1150"/>
                </a:lnTo>
                <a:cubicBezTo>
                  <a:pt x="381" y="1150"/>
                  <a:pt x="208" y="1053"/>
                  <a:pt x="104" y="904"/>
                </a:cubicBezTo>
                <a:lnTo>
                  <a:pt x="104" y="904"/>
                </a:lnTo>
                <a:cubicBezTo>
                  <a:pt x="39" y="811"/>
                  <a:pt x="0" y="698"/>
                  <a:pt x="0" y="575"/>
                </a:cubicBezTo>
                <a:lnTo>
                  <a:pt x="0" y="575"/>
                </a:lnTo>
                <a:cubicBezTo>
                  <a:pt x="0" y="257"/>
                  <a:pt x="258" y="0"/>
                  <a:pt x="576" y="0"/>
                </a:cubicBezTo>
                <a:lnTo>
                  <a:pt x="576" y="0"/>
                </a:lnTo>
                <a:cubicBezTo>
                  <a:pt x="894" y="0"/>
                  <a:pt x="1151" y="257"/>
                  <a:pt x="1151" y="575"/>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31" name="Freeform 550">
            <a:extLst>
              <a:ext uri="{FF2B5EF4-FFF2-40B4-BE49-F238E27FC236}">
                <a16:creationId xmlns:a16="http://schemas.microsoft.com/office/drawing/2014/main" id="{51237624-E383-0B40-8A42-856345CEDFEB}"/>
              </a:ext>
            </a:extLst>
          </p:cNvPr>
          <p:cNvSpPr>
            <a:spLocks noChangeArrowheads="1"/>
          </p:cNvSpPr>
          <p:nvPr/>
        </p:nvSpPr>
        <p:spPr bwMode="auto">
          <a:xfrm>
            <a:off x="9216048" y="3610273"/>
            <a:ext cx="329583" cy="535573"/>
          </a:xfrm>
          <a:custGeom>
            <a:avLst/>
            <a:gdLst>
              <a:gd name="T0" fmla="*/ 526 w 527"/>
              <a:gd name="T1" fmla="*/ 549 h 862"/>
              <a:gd name="T2" fmla="*/ 526 w 527"/>
              <a:gd name="T3" fmla="*/ 549 h 862"/>
              <a:gd name="T4" fmla="*/ 514 w 527"/>
              <a:gd name="T5" fmla="*/ 645 h 862"/>
              <a:gd name="T6" fmla="*/ 514 w 527"/>
              <a:gd name="T7" fmla="*/ 645 h 862"/>
              <a:gd name="T8" fmla="*/ 184 w 527"/>
              <a:gd name="T9" fmla="*/ 861 h 862"/>
              <a:gd name="T10" fmla="*/ 184 w 527"/>
              <a:gd name="T11" fmla="*/ 861 h 862"/>
              <a:gd name="T12" fmla="*/ 0 w 527"/>
              <a:gd name="T13" fmla="*/ 549 h 862"/>
              <a:gd name="T14" fmla="*/ 0 w 527"/>
              <a:gd name="T15" fmla="*/ 549 h 862"/>
              <a:gd name="T16" fmla="*/ 175 w 527"/>
              <a:gd name="T17" fmla="*/ 241 h 862"/>
              <a:gd name="T18" fmla="*/ 175 w 527"/>
              <a:gd name="T19" fmla="*/ 241 h 862"/>
              <a:gd name="T20" fmla="*/ 126 w 527"/>
              <a:gd name="T21" fmla="*/ 136 h 862"/>
              <a:gd name="T22" fmla="*/ 126 w 527"/>
              <a:gd name="T23" fmla="*/ 136 h 862"/>
              <a:gd name="T24" fmla="*/ 263 w 527"/>
              <a:gd name="T25" fmla="*/ 0 h 862"/>
              <a:gd name="T26" fmla="*/ 263 w 527"/>
              <a:gd name="T27" fmla="*/ 0 h 862"/>
              <a:gd name="T28" fmla="*/ 399 w 527"/>
              <a:gd name="T29" fmla="*/ 136 h 862"/>
              <a:gd name="T30" fmla="*/ 399 w 527"/>
              <a:gd name="T31" fmla="*/ 136 h 862"/>
              <a:gd name="T32" fmla="*/ 350 w 527"/>
              <a:gd name="T33" fmla="*/ 241 h 862"/>
              <a:gd name="T34" fmla="*/ 350 w 527"/>
              <a:gd name="T35" fmla="*/ 241 h 862"/>
              <a:gd name="T36" fmla="*/ 526 w 527"/>
              <a:gd name="T37" fmla="*/ 549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862">
                <a:moveTo>
                  <a:pt x="526" y="549"/>
                </a:moveTo>
                <a:lnTo>
                  <a:pt x="526" y="549"/>
                </a:lnTo>
                <a:cubicBezTo>
                  <a:pt x="526" y="582"/>
                  <a:pt x="522" y="615"/>
                  <a:pt x="514" y="645"/>
                </a:cubicBezTo>
                <a:lnTo>
                  <a:pt x="514" y="645"/>
                </a:lnTo>
                <a:cubicBezTo>
                  <a:pt x="434" y="752"/>
                  <a:pt x="319" y="829"/>
                  <a:pt x="184" y="861"/>
                </a:cubicBezTo>
                <a:lnTo>
                  <a:pt x="184" y="861"/>
                </a:lnTo>
                <a:cubicBezTo>
                  <a:pt x="78" y="819"/>
                  <a:pt x="0" y="695"/>
                  <a:pt x="0" y="549"/>
                </a:cubicBezTo>
                <a:lnTo>
                  <a:pt x="0" y="549"/>
                </a:lnTo>
                <a:cubicBezTo>
                  <a:pt x="0" y="407"/>
                  <a:pt x="73" y="286"/>
                  <a:pt x="175" y="241"/>
                </a:cubicBezTo>
                <a:lnTo>
                  <a:pt x="175" y="241"/>
                </a:lnTo>
                <a:cubicBezTo>
                  <a:pt x="146" y="216"/>
                  <a:pt x="126" y="178"/>
                  <a:pt x="126" y="136"/>
                </a:cubicBezTo>
                <a:lnTo>
                  <a:pt x="126" y="136"/>
                </a:lnTo>
                <a:cubicBezTo>
                  <a:pt x="126" y="61"/>
                  <a:pt x="188" y="0"/>
                  <a:pt x="263" y="0"/>
                </a:cubicBezTo>
                <a:lnTo>
                  <a:pt x="263" y="0"/>
                </a:lnTo>
                <a:cubicBezTo>
                  <a:pt x="338" y="0"/>
                  <a:pt x="399" y="61"/>
                  <a:pt x="399" y="136"/>
                </a:cubicBezTo>
                <a:lnTo>
                  <a:pt x="399" y="136"/>
                </a:lnTo>
                <a:cubicBezTo>
                  <a:pt x="399" y="178"/>
                  <a:pt x="380" y="216"/>
                  <a:pt x="350" y="241"/>
                </a:cubicBezTo>
                <a:lnTo>
                  <a:pt x="350" y="241"/>
                </a:lnTo>
                <a:cubicBezTo>
                  <a:pt x="452" y="286"/>
                  <a:pt x="526" y="407"/>
                  <a:pt x="526" y="549"/>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2" name="Freeform 551">
            <a:extLst>
              <a:ext uri="{FF2B5EF4-FFF2-40B4-BE49-F238E27FC236}">
                <a16:creationId xmlns:a16="http://schemas.microsoft.com/office/drawing/2014/main" id="{9570D99B-1F3F-584F-939E-74A2FF2D82F7}"/>
              </a:ext>
            </a:extLst>
          </p:cNvPr>
          <p:cNvSpPr>
            <a:spLocks noChangeArrowheads="1"/>
          </p:cNvSpPr>
          <p:nvPr/>
        </p:nvSpPr>
        <p:spPr bwMode="auto">
          <a:xfrm>
            <a:off x="10377830" y="2247996"/>
            <a:ext cx="716842" cy="716844"/>
          </a:xfrm>
          <a:custGeom>
            <a:avLst/>
            <a:gdLst>
              <a:gd name="T0" fmla="*/ 1150 w 1151"/>
              <a:gd name="T1" fmla="*/ 575 h 1151"/>
              <a:gd name="T2" fmla="*/ 1150 w 1151"/>
              <a:gd name="T3" fmla="*/ 575 h 1151"/>
              <a:gd name="T4" fmla="*/ 575 w 1151"/>
              <a:gd name="T5" fmla="*/ 1150 h 1151"/>
              <a:gd name="T6" fmla="*/ 575 w 1151"/>
              <a:gd name="T7" fmla="*/ 1150 h 1151"/>
              <a:gd name="T8" fmla="*/ 0 w 1151"/>
              <a:gd name="T9" fmla="*/ 575 h 1151"/>
              <a:gd name="T10" fmla="*/ 0 w 1151"/>
              <a:gd name="T11" fmla="*/ 575 h 1151"/>
              <a:gd name="T12" fmla="*/ 575 w 1151"/>
              <a:gd name="T13" fmla="*/ 0 h 1151"/>
              <a:gd name="T14" fmla="*/ 575 w 1151"/>
              <a:gd name="T15" fmla="*/ 0 h 1151"/>
              <a:gd name="T16" fmla="*/ 1150 w 1151"/>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51">
                <a:moveTo>
                  <a:pt x="1150" y="575"/>
                </a:moveTo>
                <a:lnTo>
                  <a:pt x="1150" y="575"/>
                </a:lnTo>
                <a:cubicBezTo>
                  <a:pt x="1150" y="893"/>
                  <a:pt x="892" y="1150"/>
                  <a:pt x="575" y="1150"/>
                </a:cubicBezTo>
                <a:lnTo>
                  <a:pt x="575" y="1150"/>
                </a:lnTo>
                <a:cubicBezTo>
                  <a:pt x="257" y="1150"/>
                  <a:pt x="0" y="893"/>
                  <a:pt x="0" y="575"/>
                </a:cubicBezTo>
                <a:lnTo>
                  <a:pt x="0" y="575"/>
                </a:lnTo>
                <a:cubicBezTo>
                  <a:pt x="0" y="257"/>
                  <a:pt x="257" y="0"/>
                  <a:pt x="575" y="0"/>
                </a:cubicBezTo>
                <a:lnTo>
                  <a:pt x="575" y="0"/>
                </a:lnTo>
                <a:cubicBezTo>
                  <a:pt x="892" y="0"/>
                  <a:pt x="1150" y="257"/>
                  <a:pt x="1150" y="575"/>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3" name="Freeform 552">
            <a:extLst>
              <a:ext uri="{FF2B5EF4-FFF2-40B4-BE49-F238E27FC236}">
                <a16:creationId xmlns:a16="http://schemas.microsoft.com/office/drawing/2014/main" id="{7B480E19-FBE7-BD40-B343-9462BB6C0699}"/>
              </a:ext>
            </a:extLst>
          </p:cNvPr>
          <p:cNvSpPr>
            <a:spLocks noChangeArrowheads="1"/>
          </p:cNvSpPr>
          <p:nvPr/>
        </p:nvSpPr>
        <p:spPr bwMode="auto">
          <a:xfrm>
            <a:off x="10377830" y="2247996"/>
            <a:ext cx="716842" cy="716844"/>
          </a:xfrm>
          <a:custGeom>
            <a:avLst/>
            <a:gdLst>
              <a:gd name="T0" fmla="*/ 1150 w 1151"/>
              <a:gd name="T1" fmla="*/ 575 h 1151"/>
              <a:gd name="T2" fmla="*/ 1150 w 1151"/>
              <a:gd name="T3" fmla="*/ 575 h 1151"/>
              <a:gd name="T4" fmla="*/ 575 w 1151"/>
              <a:gd name="T5" fmla="*/ 1150 h 1151"/>
              <a:gd name="T6" fmla="*/ 575 w 1151"/>
              <a:gd name="T7" fmla="*/ 1150 h 1151"/>
              <a:gd name="T8" fmla="*/ 0 w 1151"/>
              <a:gd name="T9" fmla="*/ 575 h 1151"/>
              <a:gd name="T10" fmla="*/ 0 w 1151"/>
              <a:gd name="T11" fmla="*/ 575 h 1151"/>
              <a:gd name="T12" fmla="*/ 575 w 1151"/>
              <a:gd name="T13" fmla="*/ 0 h 1151"/>
              <a:gd name="T14" fmla="*/ 575 w 1151"/>
              <a:gd name="T15" fmla="*/ 0 h 1151"/>
              <a:gd name="T16" fmla="*/ 1150 w 1151"/>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51">
                <a:moveTo>
                  <a:pt x="1150" y="575"/>
                </a:moveTo>
                <a:lnTo>
                  <a:pt x="1150" y="575"/>
                </a:lnTo>
                <a:cubicBezTo>
                  <a:pt x="1150" y="893"/>
                  <a:pt x="892" y="1150"/>
                  <a:pt x="575" y="1150"/>
                </a:cubicBezTo>
                <a:lnTo>
                  <a:pt x="575" y="1150"/>
                </a:lnTo>
                <a:cubicBezTo>
                  <a:pt x="257" y="1150"/>
                  <a:pt x="0" y="893"/>
                  <a:pt x="0" y="575"/>
                </a:cubicBezTo>
                <a:lnTo>
                  <a:pt x="0" y="575"/>
                </a:lnTo>
                <a:cubicBezTo>
                  <a:pt x="0" y="257"/>
                  <a:pt x="257" y="0"/>
                  <a:pt x="575" y="0"/>
                </a:cubicBezTo>
                <a:lnTo>
                  <a:pt x="575" y="0"/>
                </a:lnTo>
                <a:cubicBezTo>
                  <a:pt x="892" y="0"/>
                  <a:pt x="1150" y="257"/>
                  <a:pt x="1150" y="575"/>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34" name="Freeform 553">
            <a:extLst>
              <a:ext uri="{FF2B5EF4-FFF2-40B4-BE49-F238E27FC236}">
                <a16:creationId xmlns:a16="http://schemas.microsoft.com/office/drawing/2014/main" id="{27CF6D3E-0693-CE4F-A33C-1A967E22B801}"/>
              </a:ext>
            </a:extLst>
          </p:cNvPr>
          <p:cNvSpPr>
            <a:spLocks noChangeArrowheads="1"/>
          </p:cNvSpPr>
          <p:nvPr/>
        </p:nvSpPr>
        <p:spPr bwMode="auto">
          <a:xfrm>
            <a:off x="8889215" y="2247996"/>
            <a:ext cx="716842" cy="716844"/>
          </a:xfrm>
          <a:custGeom>
            <a:avLst/>
            <a:gdLst>
              <a:gd name="T0" fmla="*/ 1151 w 1152"/>
              <a:gd name="T1" fmla="*/ 575 h 1151"/>
              <a:gd name="T2" fmla="*/ 1151 w 1152"/>
              <a:gd name="T3" fmla="*/ 575 h 1151"/>
              <a:gd name="T4" fmla="*/ 576 w 1152"/>
              <a:gd name="T5" fmla="*/ 1150 h 1151"/>
              <a:gd name="T6" fmla="*/ 576 w 1152"/>
              <a:gd name="T7" fmla="*/ 1150 h 1151"/>
              <a:gd name="T8" fmla="*/ 0 w 1152"/>
              <a:gd name="T9" fmla="*/ 575 h 1151"/>
              <a:gd name="T10" fmla="*/ 0 w 1152"/>
              <a:gd name="T11" fmla="*/ 575 h 1151"/>
              <a:gd name="T12" fmla="*/ 576 w 1152"/>
              <a:gd name="T13" fmla="*/ 0 h 1151"/>
              <a:gd name="T14" fmla="*/ 576 w 1152"/>
              <a:gd name="T15" fmla="*/ 0 h 1151"/>
              <a:gd name="T16" fmla="*/ 1151 w 1152"/>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1151">
                <a:moveTo>
                  <a:pt x="1151" y="575"/>
                </a:moveTo>
                <a:lnTo>
                  <a:pt x="1151" y="575"/>
                </a:lnTo>
                <a:cubicBezTo>
                  <a:pt x="1151" y="893"/>
                  <a:pt x="894" y="1150"/>
                  <a:pt x="576" y="1150"/>
                </a:cubicBezTo>
                <a:lnTo>
                  <a:pt x="576" y="1150"/>
                </a:lnTo>
                <a:cubicBezTo>
                  <a:pt x="258" y="1150"/>
                  <a:pt x="0" y="893"/>
                  <a:pt x="0" y="575"/>
                </a:cubicBezTo>
                <a:lnTo>
                  <a:pt x="0" y="575"/>
                </a:lnTo>
                <a:cubicBezTo>
                  <a:pt x="0" y="257"/>
                  <a:pt x="258" y="0"/>
                  <a:pt x="576" y="0"/>
                </a:cubicBezTo>
                <a:lnTo>
                  <a:pt x="576" y="0"/>
                </a:lnTo>
                <a:cubicBezTo>
                  <a:pt x="894" y="0"/>
                  <a:pt x="1151" y="257"/>
                  <a:pt x="1151" y="575"/>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5" name="Freeform 554">
            <a:extLst>
              <a:ext uri="{FF2B5EF4-FFF2-40B4-BE49-F238E27FC236}">
                <a16:creationId xmlns:a16="http://schemas.microsoft.com/office/drawing/2014/main" id="{190AA38D-4C99-A24C-95E5-1FD696950617}"/>
              </a:ext>
            </a:extLst>
          </p:cNvPr>
          <p:cNvSpPr>
            <a:spLocks noChangeArrowheads="1"/>
          </p:cNvSpPr>
          <p:nvPr/>
        </p:nvSpPr>
        <p:spPr bwMode="auto">
          <a:xfrm>
            <a:off x="8889215" y="2247996"/>
            <a:ext cx="716842" cy="716844"/>
          </a:xfrm>
          <a:custGeom>
            <a:avLst/>
            <a:gdLst>
              <a:gd name="T0" fmla="*/ 1151 w 1152"/>
              <a:gd name="T1" fmla="*/ 575 h 1151"/>
              <a:gd name="T2" fmla="*/ 1151 w 1152"/>
              <a:gd name="T3" fmla="*/ 575 h 1151"/>
              <a:gd name="T4" fmla="*/ 576 w 1152"/>
              <a:gd name="T5" fmla="*/ 1150 h 1151"/>
              <a:gd name="T6" fmla="*/ 576 w 1152"/>
              <a:gd name="T7" fmla="*/ 1150 h 1151"/>
              <a:gd name="T8" fmla="*/ 0 w 1152"/>
              <a:gd name="T9" fmla="*/ 575 h 1151"/>
              <a:gd name="T10" fmla="*/ 0 w 1152"/>
              <a:gd name="T11" fmla="*/ 575 h 1151"/>
              <a:gd name="T12" fmla="*/ 576 w 1152"/>
              <a:gd name="T13" fmla="*/ 0 h 1151"/>
              <a:gd name="T14" fmla="*/ 576 w 1152"/>
              <a:gd name="T15" fmla="*/ 0 h 1151"/>
              <a:gd name="T16" fmla="*/ 1151 w 1152"/>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1151">
                <a:moveTo>
                  <a:pt x="1151" y="575"/>
                </a:moveTo>
                <a:lnTo>
                  <a:pt x="1151" y="575"/>
                </a:lnTo>
                <a:cubicBezTo>
                  <a:pt x="1151" y="893"/>
                  <a:pt x="894" y="1150"/>
                  <a:pt x="576" y="1150"/>
                </a:cubicBezTo>
                <a:lnTo>
                  <a:pt x="576" y="1150"/>
                </a:lnTo>
                <a:cubicBezTo>
                  <a:pt x="258" y="1150"/>
                  <a:pt x="0" y="893"/>
                  <a:pt x="0" y="575"/>
                </a:cubicBezTo>
                <a:lnTo>
                  <a:pt x="0" y="575"/>
                </a:lnTo>
                <a:cubicBezTo>
                  <a:pt x="0" y="257"/>
                  <a:pt x="258" y="0"/>
                  <a:pt x="576" y="0"/>
                </a:cubicBezTo>
                <a:lnTo>
                  <a:pt x="576" y="0"/>
                </a:lnTo>
                <a:cubicBezTo>
                  <a:pt x="894" y="0"/>
                  <a:pt x="1151" y="257"/>
                  <a:pt x="1151" y="575"/>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36" name="Freeform 555">
            <a:extLst>
              <a:ext uri="{FF2B5EF4-FFF2-40B4-BE49-F238E27FC236}">
                <a16:creationId xmlns:a16="http://schemas.microsoft.com/office/drawing/2014/main" id="{B2BFE8F4-503F-7F44-8BAE-C0BC31683474}"/>
              </a:ext>
            </a:extLst>
          </p:cNvPr>
          <p:cNvSpPr>
            <a:spLocks noChangeArrowheads="1"/>
          </p:cNvSpPr>
          <p:nvPr/>
        </p:nvSpPr>
        <p:spPr bwMode="auto">
          <a:xfrm>
            <a:off x="8889215" y="1058754"/>
            <a:ext cx="716842" cy="716842"/>
          </a:xfrm>
          <a:custGeom>
            <a:avLst/>
            <a:gdLst>
              <a:gd name="T0" fmla="*/ 1151 w 1152"/>
              <a:gd name="T1" fmla="*/ 575 h 1151"/>
              <a:gd name="T2" fmla="*/ 1151 w 1152"/>
              <a:gd name="T3" fmla="*/ 575 h 1151"/>
              <a:gd name="T4" fmla="*/ 576 w 1152"/>
              <a:gd name="T5" fmla="*/ 1150 h 1151"/>
              <a:gd name="T6" fmla="*/ 576 w 1152"/>
              <a:gd name="T7" fmla="*/ 1150 h 1151"/>
              <a:gd name="T8" fmla="*/ 0 w 1152"/>
              <a:gd name="T9" fmla="*/ 575 h 1151"/>
              <a:gd name="T10" fmla="*/ 0 w 1152"/>
              <a:gd name="T11" fmla="*/ 575 h 1151"/>
              <a:gd name="T12" fmla="*/ 576 w 1152"/>
              <a:gd name="T13" fmla="*/ 0 h 1151"/>
              <a:gd name="T14" fmla="*/ 576 w 1152"/>
              <a:gd name="T15" fmla="*/ 0 h 1151"/>
              <a:gd name="T16" fmla="*/ 928 w 1152"/>
              <a:gd name="T17" fmla="*/ 120 h 1151"/>
              <a:gd name="T18" fmla="*/ 928 w 1152"/>
              <a:gd name="T19" fmla="*/ 120 h 1151"/>
              <a:gd name="T20" fmla="*/ 954 w 1152"/>
              <a:gd name="T21" fmla="*/ 142 h 1151"/>
              <a:gd name="T22" fmla="*/ 954 w 1152"/>
              <a:gd name="T23" fmla="*/ 142 h 1151"/>
              <a:gd name="T24" fmla="*/ 1086 w 1152"/>
              <a:gd name="T25" fmla="*/ 309 h 1151"/>
              <a:gd name="T26" fmla="*/ 1086 w 1152"/>
              <a:gd name="T27" fmla="*/ 309 h 1151"/>
              <a:gd name="T28" fmla="*/ 1102 w 1152"/>
              <a:gd name="T29" fmla="*/ 342 h 1151"/>
              <a:gd name="T30" fmla="*/ 1102 w 1152"/>
              <a:gd name="T31" fmla="*/ 342 h 1151"/>
              <a:gd name="T32" fmla="*/ 1151 w 1152"/>
              <a:gd name="T33"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1151">
                <a:moveTo>
                  <a:pt x="1151" y="575"/>
                </a:moveTo>
                <a:lnTo>
                  <a:pt x="1151" y="575"/>
                </a:lnTo>
                <a:cubicBezTo>
                  <a:pt x="1151" y="892"/>
                  <a:pt x="894" y="1150"/>
                  <a:pt x="576" y="1150"/>
                </a:cubicBezTo>
                <a:lnTo>
                  <a:pt x="576" y="1150"/>
                </a:lnTo>
                <a:cubicBezTo>
                  <a:pt x="258" y="1150"/>
                  <a:pt x="0" y="892"/>
                  <a:pt x="0" y="575"/>
                </a:cubicBezTo>
                <a:lnTo>
                  <a:pt x="0" y="575"/>
                </a:lnTo>
                <a:cubicBezTo>
                  <a:pt x="0" y="257"/>
                  <a:pt x="258" y="0"/>
                  <a:pt x="576" y="0"/>
                </a:cubicBezTo>
                <a:lnTo>
                  <a:pt x="576" y="0"/>
                </a:lnTo>
                <a:cubicBezTo>
                  <a:pt x="708" y="0"/>
                  <a:pt x="831" y="44"/>
                  <a:pt x="928" y="120"/>
                </a:cubicBezTo>
                <a:lnTo>
                  <a:pt x="928" y="120"/>
                </a:lnTo>
                <a:cubicBezTo>
                  <a:pt x="937" y="127"/>
                  <a:pt x="946" y="134"/>
                  <a:pt x="954" y="142"/>
                </a:cubicBezTo>
                <a:lnTo>
                  <a:pt x="954" y="142"/>
                </a:lnTo>
                <a:cubicBezTo>
                  <a:pt x="1008" y="188"/>
                  <a:pt x="1053" y="245"/>
                  <a:pt x="1086" y="309"/>
                </a:cubicBezTo>
                <a:lnTo>
                  <a:pt x="1086" y="309"/>
                </a:lnTo>
                <a:cubicBezTo>
                  <a:pt x="1092" y="320"/>
                  <a:pt x="1097" y="331"/>
                  <a:pt x="1102" y="342"/>
                </a:cubicBezTo>
                <a:lnTo>
                  <a:pt x="1102" y="342"/>
                </a:lnTo>
                <a:cubicBezTo>
                  <a:pt x="1133" y="413"/>
                  <a:pt x="1151" y="492"/>
                  <a:pt x="1151" y="575"/>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7" name="Freeform 556">
            <a:extLst>
              <a:ext uri="{FF2B5EF4-FFF2-40B4-BE49-F238E27FC236}">
                <a16:creationId xmlns:a16="http://schemas.microsoft.com/office/drawing/2014/main" id="{0B614A46-35C2-9943-B951-732B4D716038}"/>
              </a:ext>
            </a:extLst>
          </p:cNvPr>
          <p:cNvSpPr>
            <a:spLocks noChangeArrowheads="1"/>
          </p:cNvSpPr>
          <p:nvPr/>
        </p:nvSpPr>
        <p:spPr bwMode="auto">
          <a:xfrm>
            <a:off x="8889215" y="1058754"/>
            <a:ext cx="716842" cy="716842"/>
          </a:xfrm>
          <a:custGeom>
            <a:avLst/>
            <a:gdLst>
              <a:gd name="T0" fmla="*/ 1151 w 1152"/>
              <a:gd name="T1" fmla="*/ 575 h 1151"/>
              <a:gd name="T2" fmla="*/ 1151 w 1152"/>
              <a:gd name="T3" fmla="*/ 575 h 1151"/>
              <a:gd name="T4" fmla="*/ 576 w 1152"/>
              <a:gd name="T5" fmla="*/ 1150 h 1151"/>
              <a:gd name="T6" fmla="*/ 576 w 1152"/>
              <a:gd name="T7" fmla="*/ 1150 h 1151"/>
              <a:gd name="T8" fmla="*/ 0 w 1152"/>
              <a:gd name="T9" fmla="*/ 575 h 1151"/>
              <a:gd name="T10" fmla="*/ 0 w 1152"/>
              <a:gd name="T11" fmla="*/ 575 h 1151"/>
              <a:gd name="T12" fmla="*/ 576 w 1152"/>
              <a:gd name="T13" fmla="*/ 0 h 1151"/>
              <a:gd name="T14" fmla="*/ 576 w 1152"/>
              <a:gd name="T15" fmla="*/ 0 h 1151"/>
              <a:gd name="T16" fmla="*/ 928 w 1152"/>
              <a:gd name="T17" fmla="*/ 120 h 1151"/>
              <a:gd name="T18" fmla="*/ 928 w 1152"/>
              <a:gd name="T19" fmla="*/ 120 h 1151"/>
              <a:gd name="T20" fmla="*/ 954 w 1152"/>
              <a:gd name="T21" fmla="*/ 142 h 1151"/>
              <a:gd name="T22" fmla="*/ 954 w 1152"/>
              <a:gd name="T23" fmla="*/ 142 h 1151"/>
              <a:gd name="T24" fmla="*/ 1086 w 1152"/>
              <a:gd name="T25" fmla="*/ 309 h 1151"/>
              <a:gd name="T26" fmla="*/ 1086 w 1152"/>
              <a:gd name="T27" fmla="*/ 309 h 1151"/>
              <a:gd name="T28" fmla="*/ 1102 w 1152"/>
              <a:gd name="T29" fmla="*/ 342 h 1151"/>
              <a:gd name="T30" fmla="*/ 1102 w 1152"/>
              <a:gd name="T31" fmla="*/ 342 h 1151"/>
              <a:gd name="T32" fmla="*/ 1151 w 1152"/>
              <a:gd name="T33"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1151">
                <a:moveTo>
                  <a:pt x="1151" y="575"/>
                </a:moveTo>
                <a:lnTo>
                  <a:pt x="1151" y="575"/>
                </a:lnTo>
                <a:cubicBezTo>
                  <a:pt x="1151" y="892"/>
                  <a:pt x="894" y="1150"/>
                  <a:pt x="576" y="1150"/>
                </a:cubicBezTo>
                <a:lnTo>
                  <a:pt x="576" y="1150"/>
                </a:lnTo>
                <a:cubicBezTo>
                  <a:pt x="258" y="1150"/>
                  <a:pt x="0" y="892"/>
                  <a:pt x="0" y="575"/>
                </a:cubicBezTo>
                <a:lnTo>
                  <a:pt x="0" y="575"/>
                </a:lnTo>
                <a:cubicBezTo>
                  <a:pt x="0" y="257"/>
                  <a:pt x="258" y="0"/>
                  <a:pt x="576" y="0"/>
                </a:cubicBezTo>
                <a:lnTo>
                  <a:pt x="576" y="0"/>
                </a:lnTo>
                <a:cubicBezTo>
                  <a:pt x="708" y="0"/>
                  <a:pt x="831" y="44"/>
                  <a:pt x="928" y="120"/>
                </a:cubicBezTo>
                <a:lnTo>
                  <a:pt x="928" y="120"/>
                </a:lnTo>
                <a:cubicBezTo>
                  <a:pt x="937" y="127"/>
                  <a:pt x="946" y="134"/>
                  <a:pt x="954" y="142"/>
                </a:cubicBezTo>
                <a:lnTo>
                  <a:pt x="954" y="142"/>
                </a:lnTo>
                <a:cubicBezTo>
                  <a:pt x="1008" y="188"/>
                  <a:pt x="1053" y="245"/>
                  <a:pt x="1086" y="309"/>
                </a:cubicBezTo>
                <a:lnTo>
                  <a:pt x="1086" y="309"/>
                </a:lnTo>
                <a:cubicBezTo>
                  <a:pt x="1092" y="320"/>
                  <a:pt x="1097" y="331"/>
                  <a:pt x="1102" y="342"/>
                </a:cubicBezTo>
                <a:lnTo>
                  <a:pt x="1102" y="342"/>
                </a:lnTo>
                <a:cubicBezTo>
                  <a:pt x="1133" y="413"/>
                  <a:pt x="1151" y="492"/>
                  <a:pt x="1151" y="575"/>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38" name="Freeform 557">
            <a:extLst>
              <a:ext uri="{FF2B5EF4-FFF2-40B4-BE49-F238E27FC236}">
                <a16:creationId xmlns:a16="http://schemas.microsoft.com/office/drawing/2014/main" id="{441F81F7-E8FF-9749-BD2F-59E78C18FBDC}"/>
              </a:ext>
            </a:extLst>
          </p:cNvPr>
          <p:cNvSpPr>
            <a:spLocks noChangeArrowheads="1"/>
          </p:cNvSpPr>
          <p:nvPr/>
        </p:nvSpPr>
        <p:spPr bwMode="auto">
          <a:xfrm>
            <a:off x="8999074" y="1132907"/>
            <a:ext cx="568530" cy="453177"/>
          </a:xfrm>
          <a:custGeom>
            <a:avLst/>
            <a:gdLst>
              <a:gd name="T0" fmla="*/ 911 w 912"/>
              <a:gd name="T1" fmla="*/ 189 h 728"/>
              <a:gd name="T2" fmla="*/ 911 w 912"/>
              <a:gd name="T3" fmla="*/ 189 h 728"/>
              <a:gd name="T4" fmla="*/ 580 w 912"/>
              <a:gd name="T5" fmla="*/ 424 h 728"/>
              <a:gd name="T6" fmla="*/ 580 w 912"/>
              <a:gd name="T7" fmla="*/ 424 h 728"/>
              <a:gd name="T8" fmla="*/ 214 w 912"/>
              <a:gd name="T9" fmla="*/ 714 h 728"/>
              <a:gd name="T10" fmla="*/ 214 w 912"/>
              <a:gd name="T11" fmla="*/ 714 h 728"/>
              <a:gd name="T12" fmla="*/ 169 w 912"/>
              <a:gd name="T13" fmla="*/ 719 h 728"/>
              <a:gd name="T14" fmla="*/ 169 w 912"/>
              <a:gd name="T15" fmla="*/ 719 h 728"/>
              <a:gd name="T16" fmla="*/ 170 w 912"/>
              <a:gd name="T17" fmla="*/ 681 h 728"/>
              <a:gd name="T18" fmla="*/ 170 w 912"/>
              <a:gd name="T19" fmla="*/ 681 h 728"/>
              <a:gd name="T20" fmla="*/ 89 w 912"/>
              <a:gd name="T21" fmla="*/ 701 h 728"/>
              <a:gd name="T22" fmla="*/ 89 w 912"/>
              <a:gd name="T23" fmla="*/ 701 h 728"/>
              <a:gd name="T24" fmla="*/ 94 w 912"/>
              <a:gd name="T25" fmla="*/ 649 h 728"/>
              <a:gd name="T26" fmla="*/ 94 w 912"/>
              <a:gd name="T27" fmla="*/ 649 h 728"/>
              <a:gd name="T28" fmla="*/ 20 w 912"/>
              <a:gd name="T29" fmla="*/ 649 h 728"/>
              <a:gd name="T30" fmla="*/ 20 w 912"/>
              <a:gd name="T31" fmla="*/ 649 h 728"/>
              <a:gd name="T32" fmla="*/ 63 w 912"/>
              <a:gd name="T33" fmla="*/ 570 h 728"/>
              <a:gd name="T34" fmla="*/ 63 w 912"/>
              <a:gd name="T35" fmla="*/ 570 h 728"/>
              <a:gd name="T36" fmla="*/ 9 w 912"/>
              <a:gd name="T37" fmla="*/ 570 h 728"/>
              <a:gd name="T38" fmla="*/ 9 w 912"/>
              <a:gd name="T39" fmla="*/ 570 h 728"/>
              <a:gd name="T40" fmla="*/ 148 w 912"/>
              <a:gd name="T41" fmla="*/ 418 h 728"/>
              <a:gd name="T42" fmla="*/ 148 w 912"/>
              <a:gd name="T43" fmla="*/ 418 h 728"/>
              <a:gd name="T44" fmla="*/ 108 w 912"/>
              <a:gd name="T45" fmla="*/ 414 h 728"/>
              <a:gd name="T46" fmla="*/ 108 w 912"/>
              <a:gd name="T47" fmla="*/ 414 h 728"/>
              <a:gd name="T48" fmla="*/ 137 w 912"/>
              <a:gd name="T49" fmla="*/ 357 h 728"/>
              <a:gd name="T50" fmla="*/ 137 w 912"/>
              <a:gd name="T51" fmla="*/ 357 h 728"/>
              <a:gd name="T52" fmla="*/ 444 w 912"/>
              <a:gd name="T53" fmla="*/ 214 h 728"/>
              <a:gd name="T54" fmla="*/ 444 w 912"/>
              <a:gd name="T55" fmla="*/ 214 h 728"/>
              <a:gd name="T56" fmla="*/ 753 w 912"/>
              <a:gd name="T57" fmla="*/ 0 h 728"/>
              <a:gd name="T58" fmla="*/ 753 w 912"/>
              <a:gd name="T59" fmla="*/ 0 h 728"/>
              <a:gd name="T60" fmla="*/ 779 w 912"/>
              <a:gd name="T61" fmla="*/ 22 h 728"/>
              <a:gd name="T62" fmla="*/ 779 w 912"/>
              <a:gd name="T63" fmla="*/ 22 h 728"/>
              <a:gd name="T64" fmla="*/ 911 w 912"/>
              <a:gd name="T65" fmla="*/ 18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728">
                <a:moveTo>
                  <a:pt x="911" y="189"/>
                </a:moveTo>
                <a:lnTo>
                  <a:pt x="911" y="189"/>
                </a:lnTo>
                <a:cubicBezTo>
                  <a:pt x="840" y="231"/>
                  <a:pt x="689" y="327"/>
                  <a:pt x="580" y="424"/>
                </a:cubicBezTo>
                <a:lnTo>
                  <a:pt x="580" y="424"/>
                </a:lnTo>
                <a:cubicBezTo>
                  <a:pt x="436" y="553"/>
                  <a:pt x="539" y="525"/>
                  <a:pt x="214" y="714"/>
                </a:cubicBezTo>
                <a:lnTo>
                  <a:pt x="214" y="714"/>
                </a:lnTo>
                <a:cubicBezTo>
                  <a:pt x="214" y="714"/>
                  <a:pt x="185" y="727"/>
                  <a:pt x="169" y="719"/>
                </a:cubicBezTo>
                <a:lnTo>
                  <a:pt x="169" y="719"/>
                </a:lnTo>
                <a:cubicBezTo>
                  <a:pt x="153" y="710"/>
                  <a:pt x="168" y="683"/>
                  <a:pt x="170" y="681"/>
                </a:cubicBezTo>
                <a:lnTo>
                  <a:pt x="170" y="681"/>
                </a:lnTo>
                <a:cubicBezTo>
                  <a:pt x="166" y="683"/>
                  <a:pt x="107" y="718"/>
                  <a:pt x="89" y="701"/>
                </a:cubicBezTo>
                <a:lnTo>
                  <a:pt x="89" y="701"/>
                </a:lnTo>
                <a:cubicBezTo>
                  <a:pt x="72" y="683"/>
                  <a:pt x="94" y="649"/>
                  <a:pt x="94" y="649"/>
                </a:cubicBezTo>
                <a:lnTo>
                  <a:pt x="94" y="649"/>
                </a:lnTo>
                <a:cubicBezTo>
                  <a:pt x="94" y="649"/>
                  <a:pt x="40" y="683"/>
                  <a:pt x="20" y="649"/>
                </a:cubicBezTo>
                <a:lnTo>
                  <a:pt x="20" y="649"/>
                </a:lnTo>
                <a:cubicBezTo>
                  <a:pt x="0" y="614"/>
                  <a:pt x="59" y="573"/>
                  <a:pt x="63" y="570"/>
                </a:cubicBezTo>
                <a:lnTo>
                  <a:pt x="63" y="570"/>
                </a:lnTo>
                <a:cubicBezTo>
                  <a:pt x="13" y="593"/>
                  <a:pt x="9" y="570"/>
                  <a:pt x="9" y="570"/>
                </a:cubicBezTo>
                <a:lnTo>
                  <a:pt x="9" y="570"/>
                </a:lnTo>
                <a:cubicBezTo>
                  <a:pt x="0" y="523"/>
                  <a:pt x="143" y="421"/>
                  <a:pt x="148" y="418"/>
                </a:cubicBezTo>
                <a:lnTo>
                  <a:pt x="148" y="418"/>
                </a:lnTo>
                <a:cubicBezTo>
                  <a:pt x="145" y="419"/>
                  <a:pt x="116" y="428"/>
                  <a:pt x="108" y="414"/>
                </a:cubicBezTo>
                <a:lnTo>
                  <a:pt x="108" y="414"/>
                </a:lnTo>
                <a:cubicBezTo>
                  <a:pt x="92" y="389"/>
                  <a:pt x="137" y="357"/>
                  <a:pt x="137" y="357"/>
                </a:cubicBezTo>
                <a:lnTo>
                  <a:pt x="137" y="357"/>
                </a:lnTo>
                <a:cubicBezTo>
                  <a:pt x="137" y="357"/>
                  <a:pt x="342" y="214"/>
                  <a:pt x="444" y="214"/>
                </a:cubicBezTo>
                <a:lnTo>
                  <a:pt x="444" y="214"/>
                </a:lnTo>
                <a:cubicBezTo>
                  <a:pt x="526" y="214"/>
                  <a:pt x="665" y="92"/>
                  <a:pt x="753" y="0"/>
                </a:cubicBezTo>
                <a:lnTo>
                  <a:pt x="753" y="0"/>
                </a:lnTo>
                <a:cubicBezTo>
                  <a:pt x="762" y="7"/>
                  <a:pt x="771" y="14"/>
                  <a:pt x="779" y="22"/>
                </a:cubicBezTo>
                <a:lnTo>
                  <a:pt x="779" y="22"/>
                </a:lnTo>
                <a:cubicBezTo>
                  <a:pt x="833" y="68"/>
                  <a:pt x="878" y="125"/>
                  <a:pt x="911" y="189"/>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9" name="Freeform 558">
            <a:extLst>
              <a:ext uri="{FF2B5EF4-FFF2-40B4-BE49-F238E27FC236}">
                <a16:creationId xmlns:a16="http://schemas.microsoft.com/office/drawing/2014/main" id="{AA62DFDF-04AD-1847-A99C-7C7F0E5588A6}"/>
              </a:ext>
            </a:extLst>
          </p:cNvPr>
          <p:cNvSpPr>
            <a:spLocks noChangeArrowheads="1"/>
          </p:cNvSpPr>
          <p:nvPr/>
        </p:nvSpPr>
        <p:spPr bwMode="auto">
          <a:xfrm>
            <a:off x="8999074" y="1132907"/>
            <a:ext cx="568530" cy="453177"/>
          </a:xfrm>
          <a:custGeom>
            <a:avLst/>
            <a:gdLst>
              <a:gd name="T0" fmla="*/ 911 w 912"/>
              <a:gd name="T1" fmla="*/ 189 h 728"/>
              <a:gd name="T2" fmla="*/ 911 w 912"/>
              <a:gd name="T3" fmla="*/ 189 h 728"/>
              <a:gd name="T4" fmla="*/ 580 w 912"/>
              <a:gd name="T5" fmla="*/ 424 h 728"/>
              <a:gd name="T6" fmla="*/ 580 w 912"/>
              <a:gd name="T7" fmla="*/ 424 h 728"/>
              <a:gd name="T8" fmla="*/ 214 w 912"/>
              <a:gd name="T9" fmla="*/ 714 h 728"/>
              <a:gd name="T10" fmla="*/ 214 w 912"/>
              <a:gd name="T11" fmla="*/ 714 h 728"/>
              <a:gd name="T12" fmla="*/ 169 w 912"/>
              <a:gd name="T13" fmla="*/ 719 h 728"/>
              <a:gd name="T14" fmla="*/ 169 w 912"/>
              <a:gd name="T15" fmla="*/ 719 h 728"/>
              <a:gd name="T16" fmla="*/ 170 w 912"/>
              <a:gd name="T17" fmla="*/ 681 h 728"/>
              <a:gd name="T18" fmla="*/ 170 w 912"/>
              <a:gd name="T19" fmla="*/ 681 h 728"/>
              <a:gd name="T20" fmla="*/ 89 w 912"/>
              <a:gd name="T21" fmla="*/ 701 h 728"/>
              <a:gd name="T22" fmla="*/ 89 w 912"/>
              <a:gd name="T23" fmla="*/ 701 h 728"/>
              <a:gd name="T24" fmla="*/ 94 w 912"/>
              <a:gd name="T25" fmla="*/ 649 h 728"/>
              <a:gd name="T26" fmla="*/ 94 w 912"/>
              <a:gd name="T27" fmla="*/ 649 h 728"/>
              <a:gd name="T28" fmla="*/ 20 w 912"/>
              <a:gd name="T29" fmla="*/ 649 h 728"/>
              <a:gd name="T30" fmla="*/ 20 w 912"/>
              <a:gd name="T31" fmla="*/ 649 h 728"/>
              <a:gd name="T32" fmla="*/ 63 w 912"/>
              <a:gd name="T33" fmla="*/ 570 h 728"/>
              <a:gd name="T34" fmla="*/ 63 w 912"/>
              <a:gd name="T35" fmla="*/ 570 h 728"/>
              <a:gd name="T36" fmla="*/ 9 w 912"/>
              <a:gd name="T37" fmla="*/ 570 h 728"/>
              <a:gd name="T38" fmla="*/ 9 w 912"/>
              <a:gd name="T39" fmla="*/ 570 h 728"/>
              <a:gd name="T40" fmla="*/ 148 w 912"/>
              <a:gd name="T41" fmla="*/ 418 h 728"/>
              <a:gd name="T42" fmla="*/ 148 w 912"/>
              <a:gd name="T43" fmla="*/ 418 h 728"/>
              <a:gd name="T44" fmla="*/ 108 w 912"/>
              <a:gd name="T45" fmla="*/ 414 h 728"/>
              <a:gd name="T46" fmla="*/ 108 w 912"/>
              <a:gd name="T47" fmla="*/ 414 h 728"/>
              <a:gd name="T48" fmla="*/ 137 w 912"/>
              <a:gd name="T49" fmla="*/ 357 h 728"/>
              <a:gd name="T50" fmla="*/ 137 w 912"/>
              <a:gd name="T51" fmla="*/ 357 h 728"/>
              <a:gd name="T52" fmla="*/ 444 w 912"/>
              <a:gd name="T53" fmla="*/ 214 h 728"/>
              <a:gd name="T54" fmla="*/ 444 w 912"/>
              <a:gd name="T55" fmla="*/ 214 h 728"/>
              <a:gd name="T56" fmla="*/ 753 w 912"/>
              <a:gd name="T57" fmla="*/ 0 h 728"/>
              <a:gd name="T58" fmla="*/ 753 w 912"/>
              <a:gd name="T59" fmla="*/ 0 h 728"/>
              <a:gd name="T60" fmla="*/ 779 w 912"/>
              <a:gd name="T61" fmla="*/ 22 h 728"/>
              <a:gd name="T62" fmla="*/ 779 w 912"/>
              <a:gd name="T63" fmla="*/ 22 h 728"/>
              <a:gd name="T64" fmla="*/ 911 w 912"/>
              <a:gd name="T65" fmla="*/ 18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728">
                <a:moveTo>
                  <a:pt x="911" y="189"/>
                </a:moveTo>
                <a:lnTo>
                  <a:pt x="911" y="189"/>
                </a:lnTo>
                <a:cubicBezTo>
                  <a:pt x="840" y="231"/>
                  <a:pt x="689" y="327"/>
                  <a:pt x="580" y="424"/>
                </a:cubicBezTo>
                <a:lnTo>
                  <a:pt x="580" y="424"/>
                </a:lnTo>
                <a:cubicBezTo>
                  <a:pt x="436" y="553"/>
                  <a:pt x="539" y="525"/>
                  <a:pt x="214" y="714"/>
                </a:cubicBezTo>
                <a:lnTo>
                  <a:pt x="214" y="714"/>
                </a:lnTo>
                <a:cubicBezTo>
                  <a:pt x="214" y="714"/>
                  <a:pt x="185" y="727"/>
                  <a:pt x="169" y="719"/>
                </a:cubicBezTo>
                <a:lnTo>
                  <a:pt x="169" y="719"/>
                </a:lnTo>
                <a:cubicBezTo>
                  <a:pt x="153" y="710"/>
                  <a:pt x="168" y="683"/>
                  <a:pt x="170" y="681"/>
                </a:cubicBezTo>
                <a:lnTo>
                  <a:pt x="170" y="681"/>
                </a:lnTo>
                <a:cubicBezTo>
                  <a:pt x="166" y="683"/>
                  <a:pt x="107" y="718"/>
                  <a:pt x="89" y="701"/>
                </a:cubicBezTo>
                <a:lnTo>
                  <a:pt x="89" y="701"/>
                </a:lnTo>
                <a:cubicBezTo>
                  <a:pt x="72" y="683"/>
                  <a:pt x="94" y="649"/>
                  <a:pt x="94" y="649"/>
                </a:cubicBezTo>
                <a:lnTo>
                  <a:pt x="94" y="649"/>
                </a:lnTo>
                <a:cubicBezTo>
                  <a:pt x="94" y="649"/>
                  <a:pt x="40" y="683"/>
                  <a:pt x="20" y="649"/>
                </a:cubicBezTo>
                <a:lnTo>
                  <a:pt x="20" y="649"/>
                </a:lnTo>
                <a:cubicBezTo>
                  <a:pt x="0" y="614"/>
                  <a:pt x="59" y="573"/>
                  <a:pt x="63" y="570"/>
                </a:cubicBezTo>
                <a:lnTo>
                  <a:pt x="63" y="570"/>
                </a:lnTo>
                <a:cubicBezTo>
                  <a:pt x="13" y="593"/>
                  <a:pt x="9" y="570"/>
                  <a:pt x="9" y="570"/>
                </a:cubicBezTo>
                <a:lnTo>
                  <a:pt x="9" y="570"/>
                </a:lnTo>
                <a:cubicBezTo>
                  <a:pt x="0" y="523"/>
                  <a:pt x="143" y="421"/>
                  <a:pt x="148" y="418"/>
                </a:cubicBezTo>
                <a:lnTo>
                  <a:pt x="148" y="418"/>
                </a:lnTo>
                <a:cubicBezTo>
                  <a:pt x="145" y="419"/>
                  <a:pt x="116" y="428"/>
                  <a:pt x="108" y="414"/>
                </a:cubicBezTo>
                <a:lnTo>
                  <a:pt x="108" y="414"/>
                </a:lnTo>
                <a:cubicBezTo>
                  <a:pt x="92" y="389"/>
                  <a:pt x="137" y="357"/>
                  <a:pt x="137" y="357"/>
                </a:cubicBezTo>
                <a:lnTo>
                  <a:pt x="137" y="357"/>
                </a:lnTo>
                <a:cubicBezTo>
                  <a:pt x="137" y="357"/>
                  <a:pt x="342" y="214"/>
                  <a:pt x="444" y="214"/>
                </a:cubicBezTo>
                <a:lnTo>
                  <a:pt x="444" y="214"/>
                </a:lnTo>
                <a:cubicBezTo>
                  <a:pt x="526" y="214"/>
                  <a:pt x="665" y="92"/>
                  <a:pt x="753" y="0"/>
                </a:cubicBezTo>
                <a:lnTo>
                  <a:pt x="753" y="0"/>
                </a:lnTo>
                <a:cubicBezTo>
                  <a:pt x="762" y="7"/>
                  <a:pt x="771" y="14"/>
                  <a:pt x="779" y="22"/>
                </a:cubicBezTo>
                <a:lnTo>
                  <a:pt x="779" y="22"/>
                </a:lnTo>
                <a:cubicBezTo>
                  <a:pt x="833" y="68"/>
                  <a:pt x="878" y="125"/>
                  <a:pt x="911" y="189"/>
                </a:cubicBezTo>
              </a:path>
            </a:pathLst>
          </a:custGeom>
          <a:solidFill>
            <a:srgbClr val="F96786">
              <a:alpha val="15000"/>
            </a:srgbClr>
          </a:solidFill>
          <a:ln>
            <a:noFill/>
          </a:ln>
          <a:effectLst/>
        </p:spPr>
        <p:txBody>
          <a:bodyPr wrap="none" anchor="ctr"/>
          <a:lstStyle/>
          <a:p>
            <a:endParaRPr lang="en-US" dirty="0">
              <a:latin typeface="Lato" panose="020F0502020204030203" pitchFamily="34" charset="0"/>
            </a:endParaRPr>
          </a:p>
        </p:txBody>
      </p:sp>
      <p:sp>
        <p:nvSpPr>
          <p:cNvPr id="240" name="Freeform 559">
            <a:extLst>
              <a:ext uri="{FF2B5EF4-FFF2-40B4-BE49-F238E27FC236}">
                <a16:creationId xmlns:a16="http://schemas.microsoft.com/office/drawing/2014/main" id="{3D9E0FF9-DA04-2D41-B989-BC819B67A2F5}"/>
              </a:ext>
            </a:extLst>
          </p:cNvPr>
          <p:cNvSpPr>
            <a:spLocks noChangeArrowheads="1"/>
          </p:cNvSpPr>
          <p:nvPr/>
        </p:nvSpPr>
        <p:spPr bwMode="auto">
          <a:xfrm>
            <a:off x="9259993" y="1251009"/>
            <a:ext cx="68664" cy="65917"/>
          </a:xfrm>
          <a:custGeom>
            <a:avLst/>
            <a:gdLst>
              <a:gd name="T0" fmla="*/ 108 w 109"/>
              <a:gd name="T1" fmla="*/ 54 h 108"/>
              <a:gd name="T2" fmla="*/ 108 w 109"/>
              <a:gd name="T3" fmla="*/ 54 h 108"/>
              <a:gd name="T4" fmla="*/ 54 w 109"/>
              <a:gd name="T5" fmla="*/ 107 h 108"/>
              <a:gd name="T6" fmla="*/ 54 w 109"/>
              <a:gd name="T7" fmla="*/ 107 h 108"/>
              <a:gd name="T8" fmla="*/ 0 w 109"/>
              <a:gd name="T9" fmla="*/ 54 h 108"/>
              <a:gd name="T10" fmla="*/ 0 w 109"/>
              <a:gd name="T11" fmla="*/ 54 h 108"/>
              <a:gd name="T12" fmla="*/ 54 w 109"/>
              <a:gd name="T13" fmla="*/ 0 h 108"/>
              <a:gd name="T14" fmla="*/ 54 w 109"/>
              <a:gd name="T15" fmla="*/ 0 h 108"/>
              <a:gd name="T16" fmla="*/ 108 w 109"/>
              <a:gd name="T1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8">
                <a:moveTo>
                  <a:pt x="108" y="54"/>
                </a:moveTo>
                <a:lnTo>
                  <a:pt x="108" y="54"/>
                </a:lnTo>
                <a:cubicBezTo>
                  <a:pt x="108" y="83"/>
                  <a:pt x="84" y="107"/>
                  <a:pt x="54" y="107"/>
                </a:cubicBezTo>
                <a:lnTo>
                  <a:pt x="54" y="107"/>
                </a:lnTo>
                <a:cubicBezTo>
                  <a:pt x="25" y="107"/>
                  <a:pt x="0" y="83"/>
                  <a:pt x="0" y="54"/>
                </a:cubicBezTo>
                <a:lnTo>
                  <a:pt x="0" y="54"/>
                </a:lnTo>
                <a:cubicBezTo>
                  <a:pt x="0" y="24"/>
                  <a:pt x="25" y="0"/>
                  <a:pt x="54" y="0"/>
                </a:cubicBezTo>
                <a:lnTo>
                  <a:pt x="54" y="0"/>
                </a:lnTo>
                <a:cubicBezTo>
                  <a:pt x="84" y="0"/>
                  <a:pt x="108" y="24"/>
                  <a:pt x="108" y="54"/>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41" name="Freeform 560">
            <a:extLst>
              <a:ext uri="{FF2B5EF4-FFF2-40B4-BE49-F238E27FC236}">
                <a16:creationId xmlns:a16="http://schemas.microsoft.com/office/drawing/2014/main" id="{392D3E3D-EE80-FB4B-B244-6A4201EE3E7E}"/>
              </a:ext>
            </a:extLst>
          </p:cNvPr>
          <p:cNvSpPr>
            <a:spLocks noChangeArrowheads="1"/>
          </p:cNvSpPr>
          <p:nvPr/>
        </p:nvSpPr>
        <p:spPr bwMode="auto">
          <a:xfrm>
            <a:off x="9067736" y="1231784"/>
            <a:ext cx="222470" cy="216976"/>
          </a:xfrm>
          <a:custGeom>
            <a:avLst/>
            <a:gdLst>
              <a:gd name="T0" fmla="*/ 266 w 356"/>
              <a:gd name="T1" fmla="*/ 0 h 347"/>
              <a:gd name="T2" fmla="*/ 266 w 356"/>
              <a:gd name="T3" fmla="*/ 0 h 347"/>
              <a:gd name="T4" fmla="*/ 177 w 356"/>
              <a:gd name="T5" fmla="*/ 84 h 347"/>
              <a:gd name="T6" fmla="*/ 177 w 356"/>
              <a:gd name="T7" fmla="*/ 84 h 347"/>
              <a:gd name="T8" fmla="*/ 159 w 356"/>
              <a:gd name="T9" fmla="*/ 83 h 347"/>
              <a:gd name="T10" fmla="*/ 159 w 356"/>
              <a:gd name="T11" fmla="*/ 83 h 347"/>
              <a:gd name="T12" fmla="*/ 72 w 356"/>
              <a:gd name="T13" fmla="*/ 154 h 347"/>
              <a:gd name="T14" fmla="*/ 72 w 356"/>
              <a:gd name="T15" fmla="*/ 154 h 347"/>
              <a:gd name="T16" fmla="*/ 42 w 356"/>
              <a:gd name="T17" fmla="*/ 204 h 347"/>
              <a:gd name="T18" fmla="*/ 42 w 356"/>
              <a:gd name="T19" fmla="*/ 204 h 347"/>
              <a:gd name="T20" fmla="*/ 0 w 356"/>
              <a:gd name="T21" fmla="*/ 271 h 347"/>
              <a:gd name="T22" fmla="*/ 0 w 356"/>
              <a:gd name="T23" fmla="*/ 271 h 347"/>
              <a:gd name="T24" fmla="*/ 75 w 356"/>
              <a:gd name="T25" fmla="*/ 346 h 347"/>
              <a:gd name="T26" fmla="*/ 75 w 356"/>
              <a:gd name="T27" fmla="*/ 346 h 347"/>
              <a:gd name="T28" fmla="*/ 139 w 356"/>
              <a:gd name="T29" fmla="*/ 311 h 347"/>
              <a:gd name="T30" fmla="*/ 139 w 356"/>
              <a:gd name="T31" fmla="*/ 311 h 347"/>
              <a:gd name="T32" fmla="*/ 216 w 356"/>
              <a:gd name="T33" fmla="*/ 240 h 347"/>
              <a:gd name="T34" fmla="*/ 216 w 356"/>
              <a:gd name="T35" fmla="*/ 240 h 347"/>
              <a:gd name="T36" fmla="*/ 248 w 356"/>
              <a:gd name="T37" fmla="*/ 177 h 347"/>
              <a:gd name="T38" fmla="*/ 248 w 356"/>
              <a:gd name="T39" fmla="*/ 177 h 347"/>
              <a:gd name="T40" fmla="*/ 266 w 356"/>
              <a:gd name="T41" fmla="*/ 179 h 347"/>
              <a:gd name="T42" fmla="*/ 266 w 356"/>
              <a:gd name="T43" fmla="*/ 179 h 347"/>
              <a:gd name="T44" fmla="*/ 355 w 356"/>
              <a:gd name="T45" fmla="*/ 89 h 347"/>
              <a:gd name="T46" fmla="*/ 355 w 356"/>
              <a:gd name="T47" fmla="*/ 89 h 347"/>
              <a:gd name="T48" fmla="*/ 266 w 356"/>
              <a:gd name="T4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47">
                <a:moveTo>
                  <a:pt x="266" y="0"/>
                </a:moveTo>
                <a:lnTo>
                  <a:pt x="266" y="0"/>
                </a:lnTo>
                <a:cubicBezTo>
                  <a:pt x="219" y="0"/>
                  <a:pt x="180" y="37"/>
                  <a:pt x="177" y="84"/>
                </a:cubicBezTo>
                <a:lnTo>
                  <a:pt x="177" y="84"/>
                </a:lnTo>
                <a:cubicBezTo>
                  <a:pt x="171" y="83"/>
                  <a:pt x="165" y="83"/>
                  <a:pt x="159" y="83"/>
                </a:cubicBezTo>
                <a:lnTo>
                  <a:pt x="159" y="83"/>
                </a:lnTo>
                <a:cubicBezTo>
                  <a:pt x="116" y="83"/>
                  <a:pt x="79" y="113"/>
                  <a:pt x="72" y="154"/>
                </a:cubicBezTo>
                <a:lnTo>
                  <a:pt x="72" y="154"/>
                </a:lnTo>
                <a:cubicBezTo>
                  <a:pt x="56" y="166"/>
                  <a:pt x="46" y="184"/>
                  <a:pt x="42" y="204"/>
                </a:cubicBezTo>
                <a:lnTo>
                  <a:pt x="42" y="204"/>
                </a:lnTo>
                <a:cubicBezTo>
                  <a:pt x="17" y="216"/>
                  <a:pt x="0" y="241"/>
                  <a:pt x="0" y="271"/>
                </a:cubicBezTo>
                <a:lnTo>
                  <a:pt x="0" y="271"/>
                </a:lnTo>
                <a:cubicBezTo>
                  <a:pt x="0" y="312"/>
                  <a:pt x="34" y="346"/>
                  <a:pt x="75" y="346"/>
                </a:cubicBezTo>
                <a:lnTo>
                  <a:pt x="75" y="346"/>
                </a:lnTo>
                <a:cubicBezTo>
                  <a:pt x="102" y="346"/>
                  <a:pt x="125" y="332"/>
                  <a:pt x="139" y="311"/>
                </a:cubicBezTo>
                <a:lnTo>
                  <a:pt x="139" y="311"/>
                </a:lnTo>
                <a:cubicBezTo>
                  <a:pt x="177" y="307"/>
                  <a:pt x="209" y="278"/>
                  <a:pt x="216" y="240"/>
                </a:cubicBezTo>
                <a:lnTo>
                  <a:pt x="216" y="240"/>
                </a:lnTo>
                <a:cubicBezTo>
                  <a:pt x="235" y="224"/>
                  <a:pt x="246" y="202"/>
                  <a:pt x="248" y="177"/>
                </a:cubicBezTo>
                <a:lnTo>
                  <a:pt x="248" y="177"/>
                </a:lnTo>
                <a:cubicBezTo>
                  <a:pt x="254" y="178"/>
                  <a:pt x="260" y="179"/>
                  <a:pt x="266" y="179"/>
                </a:cubicBezTo>
                <a:lnTo>
                  <a:pt x="266" y="179"/>
                </a:lnTo>
                <a:cubicBezTo>
                  <a:pt x="316" y="179"/>
                  <a:pt x="355" y="139"/>
                  <a:pt x="355" y="89"/>
                </a:cubicBezTo>
                <a:lnTo>
                  <a:pt x="355" y="89"/>
                </a:lnTo>
                <a:cubicBezTo>
                  <a:pt x="355" y="40"/>
                  <a:pt x="316" y="0"/>
                  <a:pt x="266" y="0"/>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42" name="Freeform 561">
            <a:extLst>
              <a:ext uri="{FF2B5EF4-FFF2-40B4-BE49-F238E27FC236}">
                <a16:creationId xmlns:a16="http://schemas.microsoft.com/office/drawing/2014/main" id="{14FE3FD2-ABCF-F541-860F-9D951661681A}"/>
              </a:ext>
            </a:extLst>
          </p:cNvPr>
          <p:cNvSpPr>
            <a:spLocks noChangeArrowheads="1"/>
          </p:cNvSpPr>
          <p:nvPr/>
        </p:nvSpPr>
        <p:spPr bwMode="auto">
          <a:xfrm>
            <a:off x="8974354" y="1448760"/>
            <a:ext cx="252680" cy="203243"/>
          </a:xfrm>
          <a:custGeom>
            <a:avLst/>
            <a:gdLst>
              <a:gd name="T0" fmla="*/ 318 w 407"/>
              <a:gd name="T1" fmla="*/ 104 h 325"/>
              <a:gd name="T2" fmla="*/ 318 w 407"/>
              <a:gd name="T3" fmla="*/ 104 h 325"/>
              <a:gd name="T4" fmla="*/ 238 w 407"/>
              <a:gd name="T5" fmla="*/ 155 h 325"/>
              <a:gd name="T6" fmla="*/ 238 w 407"/>
              <a:gd name="T7" fmla="*/ 155 h 325"/>
              <a:gd name="T8" fmla="*/ 203 w 407"/>
              <a:gd name="T9" fmla="*/ 147 h 325"/>
              <a:gd name="T10" fmla="*/ 203 w 407"/>
              <a:gd name="T11" fmla="*/ 147 h 325"/>
              <a:gd name="T12" fmla="*/ 179 w 407"/>
              <a:gd name="T13" fmla="*/ 151 h 325"/>
              <a:gd name="T14" fmla="*/ 179 w 407"/>
              <a:gd name="T15" fmla="*/ 151 h 325"/>
              <a:gd name="T16" fmla="*/ 124 w 407"/>
              <a:gd name="T17" fmla="*/ 114 h 325"/>
              <a:gd name="T18" fmla="*/ 124 w 407"/>
              <a:gd name="T19" fmla="*/ 114 h 325"/>
              <a:gd name="T20" fmla="*/ 153 w 407"/>
              <a:gd name="T21" fmla="*/ 61 h 325"/>
              <a:gd name="T22" fmla="*/ 153 w 407"/>
              <a:gd name="T23" fmla="*/ 61 h 325"/>
              <a:gd name="T24" fmla="*/ 92 w 407"/>
              <a:gd name="T25" fmla="*/ 0 h 325"/>
              <a:gd name="T26" fmla="*/ 92 w 407"/>
              <a:gd name="T27" fmla="*/ 0 h 325"/>
              <a:gd name="T28" fmla="*/ 30 w 407"/>
              <a:gd name="T29" fmla="*/ 59 h 325"/>
              <a:gd name="T30" fmla="*/ 30 w 407"/>
              <a:gd name="T31" fmla="*/ 59 h 325"/>
              <a:gd name="T32" fmla="*/ 0 w 407"/>
              <a:gd name="T33" fmla="*/ 112 h 325"/>
              <a:gd name="T34" fmla="*/ 0 w 407"/>
              <a:gd name="T35" fmla="*/ 112 h 325"/>
              <a:gd name="T36" fmla="*/ 26 w 407"/>
              <a:gd name="T37" fmla="*/ 163 h 325"/>
              <a:gd name="T38" fmla="*/ 26 w 407"/>
              <a:gd name="T39" fmla="*/ 163 h 325"/>
              <a:gd name="T40" fmla="*/ 17 w 407"/>
              <a:gd name="T41" fmla="*/ 200 h 325"/>
              <a:gd name="T42" fmla="*/ 17 w 407"/>
              <a:gd name="T43" fmla="*/ 200 h 325"/>
              <a:gd name="T44" fmla="*/ 105 w 407"/>
              <a:gd name="T45" fmla="*/ 289 h 325"/>
              <a:gd name="T46" fmla="*/ 105 w 407"/>
              <a:gd name="T47" fmla="*/ 289 h 325"/>
              <a:gd name="T48" fmla="*/ 130 w 407"/>
              <a:gd name="T49" fmla="*/ 285 h 325"/>
              <a:gd name="T50" fmla="*/ 130 w 407"/>
              <a:gd name="T51" fmla="*/ 285 h 325"/>
              <a:gd name="T52" fmla="*/ 203 w 407"/>
              <a:gd name="T53" fmla="*/ 324 h 325"/>
              <a:gd name="T54" fmla="*/ 203 w 407"/>
              <a:gd name="T55" fmla="*/ 324 h 325"/>
              <a:gd name="T56" fmla="*/ 283 w 407"/>
              <a:gd name="T57" fmla="*/ 272 h 325"/>
              <a:gd name="T58" fmla="*/ 283 w 407"/>
              <a:gd name="T59" fmla="*/ 272 h 325"/>
              <a:gd name="T60" fmla="*/ 318 w 407"/>
              <a:gd name="T61" fmla="*/ 279 h 325"/>
              <a:gd name="T62" fmla="*/ 318 w 407"/>
              <a:gd name="T63" fmla="*/ 279 h 325"/>
              <a:gd name="T64" fmla="*/ 406 w 407"/>
              <a:gd name="T65" fmla="*/ 192 h 325"/>
              <a:gd name="T66" fmla="*/ 406 w 407"/>
              <a:gd name="T67" fmla="*/ 192 h 325"/>
              <a:gd name="T68" fmla="*/ 318 w 407"/>
              <a:gd name="T69" fmla="*/ 10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325">
                <a:moveTo>
                  <a:pt x="318" y="104"/>
                </a:moveTo>
                <a:lnTo>
                  <a:pt x="318" y="104"/>
                </a:lnTo>
                <a:cubicBezTo>
                  <a:pt x="283" y="104"/>
                  <a:pt x="252" y="124"/>
                  <a:pt x="238" y="155"/>
                </a:cubicBezTo>
                <a:lnTo>
                  <a:pt x="238" y="155"/>
                </a:lnTo>
                <a:cubicBezTo>
                  <a:pt x="227" y="151"/>
                  <a:pt x="215" y="147"/>
                  <a:pt x="203" y="147"/>
                </a:cubicBezTo>
                <a:lnTo>
                  <a:pt x="203" y="147"/>
                </a:lnTo>
                <a:cubicBezTo>
                  <a:pt x="195" y="147"/>
                  <a:pt x="187" y="149"/>
                  <a:pt x="179" y="151"/>
                </a:cubicBezTo>
                <a:lnTo>
                  <a:pt x="179" y="151"/>
                </a:lnTo>
                <a:cubicBezTo>
                  <a:pt x="166" y="132"/>
                  <a:pt x="146" y="119"/>
                  <a:pt x="124" y="114"/>
                </a:cubicBezTo>
                <a:lnTo>
                  <a:pt x="124" y="114"/>
                </a:lnTo>
                <a:cubicBezTo>
                  <a:pt x="141" y="104"/>
                  <a:pt x="153" y="84"/>
                  <a:pt x="153" y="61"/>
                </a:cubicBezTo>
                <a:lnTo>
                  <a:pt x="153" y="61"/>
                </a:lnTo>
                <a:cubicBezTo>
                  <a:pt x="153" y="28"/>
                  <a:pt x="126" y="0"/>
                  <a:pt x="92" y="0"/>
                </a:cubicBezTo>
                <a:lnTo>
                  <a:pt x="92" y="0"/>
                </a:lnTo>
                <a:cubicBezTo>
                  <a:pt x="58" y="0"/>
                  <a:pt x="31" y="26"/>
                  <a:pt x="30" y="59"/>
                </a:cubicBezTo>
                <a:lnTo>
                  <a:pt x="30" y="59"/>
                </a:lnTo>
                <a:cubicBezTo>
                  <a:pt x="12" y="70"/>
                  <a:pt x="0" y="89"/>
                  <a:pt x="0" y="112"/>
                </a:cubicBezTo>
                <a:lnTo>
                  <a:pt x="0" y="112"/>
                </a:lnTo>
                <a:cubicBezTo>
                  <a:pt x="0" y="133"/>
                  <a:pt x="10" y="152"/>
                  <a:pt x="26" y="163"/>
                </a:cubicBezTo>
                <a:lnTo>
                  <a:pt x="26" y="163"/>
                </a:lnTo>
                <a:cubicBezTo>
                  <a:pt x="20" y="174"/>
                  <a:pt x="17" y="187"/>
                  <a:pt x="17" y="200"/>
                </a:cubicBezTo>
                <a:lnTo>
                  <a:pt x="17" y="200"/>
                </a:lnTo>
                <a:cubicBezTo>
                  <a:pt x="17" y="249"/>
                  <a:pt x="57" y="289"/>
                  <a:pt x="105" y="289"/>
                </a:cubicBezTo>
                <a:lnTo>
                  <a:pt x="105" y="289"/>
                </a:lnTo>
                <a:cubicBezTo>
                  <a:pt x="114" y="289"/>
                  <a:pt x="122" y="288"/>
                  <a:pt x="130" y="285"/>
                </a:cubicBezTo>
                <a:lnTo>
                  <a:pt x="130" y="285"/>
                </a:lnTo>
                <a:cubicBezTo>
                  <a:pt x="146" y="308"/>
                  <a:pt x="173" y="324"/>
                  <a:pt x="203" y="324"/>
                </a:cubicBezTo>
                <a:lnTo>
                  <a:pt x="203" y="324"/>
                </a:lnTo>
                <a:cubicBezTo>
                  <a:pt x="239" y="324"/>
                  <a:pt x="269" y="303"/>
                  <a:pt x="283" y="272"/>
                </a:cubicBezTo>
                <a:lnTo>
                  <a:pt x="283" y="272"/>
                </a:lnTo>
                <a:cubicBezTo>
                  <a:pt x="294" y="277"/>
                  <a:pt x="306" y="279"/>
                  <a:pt x="318" y="279"/>
                </a:cubicBezTo>
                <a:lnTo>
                  <a:pt x="318" y="279"/>
                </a:lnTo>
                <a:cubicBezTo>
                  <a:pt x="367" y="279"/>
                  <a:pt x="406" y="240"/>
                  <a:pt x="406" y="192"/>
                </a:cubicBezTo>
                <a:lnTo>
                  <a:pt x="406" y="192"/>
                </a:lnTo>
                <a:cubicBezTo>
                  <a:pt x="406" y="143"/>
                  <a:pt x="367" y="104"/>
                  <a:pt x="318" y="104"/>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43" name="Freeform 562">
            <a:extLst>
              <a:ext uri="{FF2B5EF4-FFF2-40B4-BE49-F238E27FC236}">
                <a16:creationId xmlns:a16="http://schemas.microsoft.com/office/drawing/2014/main" id="{E7AB64BA-8CEA-8E46-BB64-61C433936C2E}"/>
              </a:ext>
            </a:extLst>
          </p:cNvPr>
          <p:cNvSpPr>
            <a:spLocks noChangeArrowheads="1"/>
          </p:cNvSpPr>
          <p:nvPr/>
        </p:nvSpPr>
        <p:spPr bwMode="auto">
          <a:xfrm>
            <a:off x="9251754" y="1473478"/>
            <a:ext cx="74156" cy="74157"/>
          </a:xfrm>
          <a:custGeom>
            <a:avLst/>
            <a:gdLst>
              <a:gd name="T0" fmla="*/ 120 w 121"/>
              <a:gd name="T1" fmla="*/ 61 h 121"/>
              <a:gd name="T2" fmla="*/ 120 w 121"/>
              <a:gd name="T3" fmla="*/ 61 h 121"/>
              <a:gd name="T4" fmla="*/ 59 w 121"/>
              <a:gd name="T5" fmla="*/ 120 h 121"/>
              <a:gd name="T6" fmla="*/ 59 w 121"/>
              <a:gd name="T7" fmla="*/ 120 h 121"/>
              <a:gd name="T8" fmla="*/ 0 w 121"/>
              <a:gd name="T9" fmla="*/ 61 h 121"/>
              <a:gd name="T10" fmla="*/ 0 w 121"/>
              <a:gd name="T11" fmla="*/ 61 h 121"/>
              <a:gd name="T12" fmla="*/ 59 w 121"/>
              <a:gd name="T13" fmla="*/ 0 h 121"/>
              <a:gd name="T14" fmla="*/ 59 w 121"/>
              <a:gd name="T15" fmla="*/ 0 h 121"/>
              <a:gd name="T16" fmla="*/ 120 w 121"/>
              <a:gd name="T17"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20" y="61"/>
                </a:moveTo>
                <a:lnTo>
                  <a:pt x="120" y="61"/>
                </a:lnTo>
                <a:cubicBezTo>
                  <a:pt x="120" y="93"/>
                  <a:pt x="93" y="120"/>
                  <a:pt x="59" y="120"/>
                </a:cubicBezTo>
                <a:lnTo>
                  <a:pt x="59" y="120"/>
                </a:lnTo>
                <a:cubicBezTo>
                  <a:pt x="26" y="120"/>
                  <a:pt x="0" y="93"/>
                  <a:pt x="0" y="61"/>
                </a:cubicBezTo>
                <a:lnTo>
                  <a:pt x="0" y="61"/>
                </a:lnTo>
                <a:cubicBezTo>
                  <a:pt x="0" y="27"/>
                  <a:pt x="26" y="0"/>
                  <a:pt x="59" y="0"/>
                </a:cubicBezTo>
                <a:lnTo>
                  <a:pt x="59" y="0"/>
                </a:lnTo>
                <a:cubicBezTo>
                  <a:pt x="93" y="0"/>
                  <a:pt x="120" y="27"/>
                  <a:pt x="120" y="61"/>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44" name="Freeform 563">
            <a:extLst>
              <a:ext uri="{FF2B5EF4-FFF2-40B4-BE49-F238E27FC236}">
                <a16:creationId xmlns:a16="http://schemas.microsoft.com/office/drawing/2014/main" id="{EB468CDE-2E74-2849-BB3C-D42CBA1A9B9F}"/>
              </a:ext>
            </a:extLst>
          </p:cNvPr>
          <p:cNvSpPr>
            <a:spLocks noChangeArrowheads="1"/>
          </p:cNvSpPr>
          <p:nvPr/>
        </p:nvSpPr>
        <p:spPr bwMode="auto">
          <a:xfrm>
            <a:off x="9004567" y="1146642"/>
            <a:ext cx="571277" cy="464162"/>
          </a:xfrm>
          <a:custGeom>
            <a:avLst/>
            <a:gdLst>
              <a:gd name="T0" fmla="*/ 916 w 917"/>
              <a:gd name="T1" fmla="*/ 200 h 744"/>
              <a:gd name="T2" fmla="*/ 916 w 917"/>
              <a:gd name="T3" fmla="*/ 200 h 744"/>
              <a:gd name="T4" fmla="*/ 580 w 917"/>
              <a:gd name="T5" fmla="*/ 439 h 744"/>
              <a:gd name="T6" fmla="*/ 580 w 917"/>
              <a:gd name="T7" fmla="*/ 439 h 744"/>
              <a:gd name="T8" fmla="*/ 215 w 917"/>
              <a:gd name="T9" fmla="*/ 729 h 744"/>
              <a:gd name="T10" fmla="*/ 215 w 917"/>
              <a:gd name="T11" fmla="*/ 729 h 744"/>
              <a:gd name="T12" fmla="*/ 169 w 917"/>
              <a:gd name="T13" fmla="*/ 733 h 744"/>
              <a:gd name="T14" fmla="*/ 169 w 917"/>
              <a:gd name="T15" fmla="*/ 733 h 744"/>
              <a:gd name="T16" fmla="*/ 169 w 917"/>
              <a:gd name="T17" fmla="*/ 696 h 744"/>
              <a:gd name="T18" fmla="*/ 169 w 917"/>
              <a:gd name="T19" fmla="*/ 696 h 744"/>
              <a:gd name="T20" fmla="*/ 90 w 917"/>
              <a:gd name="T21" fmla="*/ 716 h 744"/>
              <a:gd name="T22" fmla="*/ 90 w 917"/>
              <a:gd name="T23" fmla="*/ 716 h 744"/>
              <a:gd name="T24" fmla="*/ 94 w 917"/>
              <a:gd name="T25" fmla="*/ 663 h 744"/>
              <a:gd name="T26" fmla="*/ 94 w 917"/>
              <a:gd name="T27" fmla="*/ 663 h 744"/>
              <a:gd name="T28" fmla="*/ 20 w 917"/>
              <a:gd name="T29" fmla="*/ 663 h 744"/>
              <a:gd name="T30" fmla="*/ 20 w 917"/>
              <a:gd name="T31" fmla="*/ 663 h 744"/>
              <a:gd name="T32" fmla="*/ 63 w 917"/>
              <a:gd name="T33" fmla="*/ 586 h 744"/>
              <a:gd name="T34" fmla="*/ 63 w 917"/>
              <a:gd name="T35" fmla="*/ 586 h 744"/>
              <a:gd name="T36" fmla="*/ 9 w 917"/>
              <a:gd name="T37" fmla="*/ 586 h 744"/>
              <a:gd name="T38" fmla="*/ 9 w 917"/>
              <a:gd name="T39" fmla="*/ 586 h 744"/>
              <a:gd name="T40" fmla="*/ 148 w 917"/>
              <a:gd name="T41" fmla="*/ 433 h 744"/>
              <a:gd name="T42" fmla="*/ 148 w 917"/>
              <a:gd name="T43" fmla="*/ 433 h 744"/>
              <a:gd name="T44" fmla="*/ 108 w 917"/>
              <a:gd name="T45" fmla="*/ 429 h 744"/>
              <a:gd name="T46" fmla="*/ 108 w 917"/>
              <a:gd name="T47" fmla="*/ 429 h 744"/>
              <a:gd name="T48" fmla="*/ 137 w 917"/>
              <a:gd name="T49" fmla="*/ 371 h 744"/>
              <a:gd name="T50" fmla="*/ 137 w 917"/>
              <a:gd name="T51" fmla="*/ 371 h 744"/>
              <a:gd name="T52" fmla="*/ 444 w 917"/>
              <a:gd name="T53" fmla="*/ 229 h 744"/>
              <a:gd name="T54" fmla="*/ 444 w 917"/>
              <a:gd name="T55" fmla="*/ 229 h 744"/>
              <a:gd name="T56" fmla="*/ 768 w 917"/>
              <a:gd name="T57" fmla="*/ 0 h 744"/>
              <a:gd name="T58" fmla="*/ 768 w 917"/>
              <a:gd name="T59" fmla="*/ 0 h 744"/>
              <a:gd name="T60" fmla="*/ 916 w 917"/>
              <a:gd name="T61" fmla="*/ 2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744">
                <a:moveTo>
                  <a:pt x="916" y="200"/>
                </a:moveTo>
                <a:lnTo>
                  <a:pt x="916" y="200"/>
                </a:lnTo>
                <a:cubicBezTo>
                  <a:pt x="848" y="241"/>
                  <a:pt x="691" y="340"/>
                  <a:pt x="580" y="439"/>
                </a:cubicBezTo>
                <a:lnTo>
                  <a:pt x="580" y="439"/>
                </a:lnTo>
                <a:cubicBezTo>
                  <a:pt x="436" y="568"/>
                  <a:pt x="539" y="541"/>
                  <a:pt x="215" y="729"/>
                </a:cubicBezTo>
                <a:lnTo>
                  <a:pt x="215" y="729"/>
                </a:lnTo>
                <a:cubicBezTo>
                  <a:pt x="215" y="729"/>
                  <a:pt x="186" y="743"/>
                  <a:pt x="169" y="733"/>
                </a:cubicBezTo>
                <a:lnTo>
                  <a:pt x="169" y="733"/>
                </a:lnTo>
                <a:cubicBezTo>
                  <a:pt x="153" y="725"/>
                  <a:pt x="168" y="698"/>
                  <a:pt x="169" y="696"/>
                </a:cubicBezTo>
                <a:lnTo>
                  <a:pt x="169" y="696"/>
                </a:lnTo>
                <a:cubicBezTo>
                  <a:pt x="166" y="697"/>
                  <a:pt x="107" y="733"/>
                  <a:pt x="90" y="716"/>
                </a:cubicBezTo>
                <a:lnTo>
                  <a:pt x="90" y="716"/>
                </a:lnTo>
                <a:cubicBezTo>
                  <a:pt x="72" y="698"/>
                  <a:pt x="94" y="663"/>
                  <a:pt x="94" y="663"/>
                </a:cubicBezTo>
                <a:lnTo>
                  <a:pt x="94" y="663"/>
                </a:lnTo>
                <a:cubicBezTo>
                  <a:pt x="94" y="663"/>
                  <a:pt x="40" y="698"/>
                  <a:pt x="20" y="663"/>
                </a:cubicBezTo>
                <a:lnTo>
                  <a:pt x="20" y="663"/>
                </a:lnTo>
                <a:cubicBezTo>
                  <a:pt x="0" y="629"/>
                  <a:pt x="59" y="587"/>
                  <a:pt x="63" y="586"/>
                </a:cubicBezTo>
                <a:lnTo>
                  <a:pt x="63" y="586"/>
                </a:lnTo>
                <a:cubicBezTo>
                  <a:pt x="13" y="608"/>
                  <a:pt x="9" y="586"/>
                  <a:pt x="9" y="586"/>
                </a:cubicBezTo>
                <a:lnTo>
                  <a:pt x="9" y="586"/>
                </a:lnTo>
                <a:cubicBezTo>
                  <a:pt x="0" y="538"/>
                  <a:pt x="143" y="436"/>
                  <a:pt x="148" y="433"/>
                </a:cubicBezTo>
                <a:lnTo>
                  <a:pt x="148" y="433"/>
                </a:lnTo>
                <a:cubicBezTo>
                  <a:pt x="145" y="434"/>
                  <a:pt x="117" y="444"/>
                  <a:pt x="108" y="429"/>
                </a:cubicBezTo>
                <a:lnTo>
                  <a:pt x="108" y="429"/>
                </a:lnTo>
                <a:cubicBezTo>
                  <a:pt x="92" y="404"/>
                  <a:pt x="137" y="371"/>
                  <a:pt x="137" y="371"/>
                </a:cubicBezTo>
                <a:lnTo>
                  <a:pt x="137" y="371"/>
                </a:lnTo>
                <a:cubicBezTo>
                  <a:pt x="137" y="371"/>
                  <a:pt x="343" y="229"/>
                  <a:pt x="444" y="229"/>
                </a:cubicBezTo>
                <a:lnTo>
                  <a:pt x="444" y="229"/>
                </a:lnTo>
                <a:cubicBezTo>
                  <a:pt x="531" y="230"/>
                  <a:pt x="681" y="93"/>
                  <a:pt x="768" y="0"/>
                </a:cubicBezTo>
                <a:lnTo>
                  <a:pt x="768" y="0"/>
                </a:lnTo>
                <a:cubicBezTo>
                  <a:pt x="831" y="54"/>
                  <a:pt x="882" y="123"/>
                  <a:pt x="916" y="200"/>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5" name="Freeform 564">
            <a:extLst>
              <a:ext uri="{FF2B5EF4-FFF2-40B4-BE49-F238E27FC236}">
                <a16:creationId xmlns:a16="http://schemas.microsoft.com/office/drawing/2014/main" id="{F30FB56D-946A-BB4B-864C-0F75B098A4DC}"/>
              </a:ext>
            </a:extLst>
          </p:cNvPr>
          <p:cNvSpPr>
            <a:spLocks noChangeArrowheads="1"/>
          </p:cNvSpPr>
          <p:nvPr/>
        </p:nvSpPr>
        <p:spPr bwMode="auto">
          <a:xfrm>
            <a:off x="10377830" y="1058754"/>
            <a:ext cx="716842" cy="716842"/>
          </a:xfrm>
          <a:custGeom>
            <a:avLst/>
            <a:gdLst>
              <a:gd name="T0" fmla="*/ 1150 w 1151"/>
              <a:gd name="T1" fmla="*/ 575 h 1151"/>
              <a:gd name="T2" fmla="*/ 1150 w 1151"/>
              <a:gd name="T3" fmla="*/ 575 h 1151"/>
              <a:gd name="T4" fmla="*/ 575 w 1151"/>
              <a:gd name="T5" fmla="*/ 1150 h 1151"/>
              <a:gd name="T6" fmla="*/ 575 w 1151"/>
              <a:gd name="T7" fmla="*/ 1150 h 1151"/>
              <a:gd name="T8" fmla="*/ 0 w 1151"/>
              <a:gd name="T9" fmla="*/ 575 h 1151"/>
              <a:gd name="T10" fmla="*/ 0 w 1151"/>
              <a:gd name="T11" fmla="*/ 575 h 1151"/>
              <a:gd name="T12" fmla="*/ 575 w 1151"/>
              <a:gd name="T13" fmla="*/ 0 h 1151"/>
              <a:gd name="T14" fmla="*/ 575 w 1151"/>
              <a:gd name="T15" fmla="*/ 0 h 1151"/>
              <a:gd name="T16" fmla="*/ 1150 w 1151"/>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51">
                <a:moveTo>
                  <a:pt x="1150" y="575"/>
                </a:moveTo>
                <a:lnTo>
                  <a:pt x="1150" y="575"/>
                </a:lnTo>
                <a:cubicBezTo>
                  <a:pt x="1150" y="892"/>
                  <a:pt x="892" y="1150"/>
                  <a:pt x="575" y="1150"/>
                </a:cubicBezTo>
                <a:lnTo>
                  <a:pt x="575" y="1150"/>
                </a:lnTo>
                <a:cubicBezTo>
                  <a:pt x="257" y="1150"/>
                  <a:pt x="0" y="892"/>
                  <a:pt x="0" y="575"/>
                </a:cubicBezTo>
                <a:lnTo>
                  <a:pt x="0" y="575"/>
                </a:lnTo>
                <a:cubicBezTo>
                  <a:pt x="0" y="257"/>
                  <a:pt x="257" y="0"/>
                  <a:pt x="575" y="0"/>
                </a:cubicBezTo>
                <a:lnTo>
                  <a:pt x="575" y="0"/>
                </a:lnTo>
                <a:cubicBezTo>
                  <a:pt x="892" y="0"/>
                  <a:pt x="1150" y="257"/>
                  <a:pt x="1150" y="575"/>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6" name="Freeform 565">
            <a:extLst>
              <a:ext uri="{FF2B5EF4-FFF2-40B4-BE49-F238E27FC236}">
                <a16:creationId xmlns:a16="http://schemas.microsoft.com/office/drawing/2014/main" id="{0F24A5DD-6B53-FD45-B2DD-0A4DD95808AF}"/>
              </a:ext>
            </a:extLst>
          </p:cNvPr>
          <p:cNvSpPr>
            <a:spLocks noChangeArrowheads="1"/>
          </p:cNvSpPr>
          <p:nvPr/>
        </p:nvSpPr>
        <p:spPr bwMode="auto">
          <a:xfrm>
            <a:off x="10377830" y="1058754"/>
            <a:ext cx="716842" cy="716842"/>
          </a:xfrm>
          <a:custGeom>
            <a:avLst/>
            <a:gdLst>
              <a:gd name="T0" fmla="*/ 1150 w 1151"/>
              <a:gd name="T1" fmla="*/ 575 h 1151"/>
              <a:gd name="T2" fmla="*/ 1150 w 1151"/>
              <a:gd name="T3" fmla="*/ 575 h 1151"/>
              <a:gd name="T4" fmla="*/ 575 w 1151"/>
              <a:gd name="T5" fmla="*/ 1150 h 1151"/>
              <a:gd name="T6" fmla="*/ 575 w 1151"/>
              <a:gd name="T7" fmla="*/ 1150 h 1151"/>
              <a:gd name="T8" fmla="*/ 0 w 1151"/>
              <a:gd name="T9" fmla="*/ 575 h 1151"/>
              <a:gd name="T10" fmla="*/ 0 w 1151"/>
              <a:gd name="T11" fmla="*/ 575 h 1151"/>
              <a:gd name="T12" fmla="*/ 575 w 1151"/>
              <a:gd name="T13" fmla="*/ 0 h 1151"/>
              <a:gd name="T14" fmla="*/ 575 w 1151"/>
              <a:gd name="T15" fmla="*/ 0 h 1151"/>
              <a:gd name="T16" fmla="*/ 1150 w 1151"/>
              <a:gd name="T17" fmla="*/ 5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51">
                <a:moveTo>
                  <a:pt x="1150" y="575"/>
                </a:moveTo>
                <a:lnTo>
                  <a:pt x="1150" y="575"/>
                </a:lnTo>
                <a:cubicBezTo>
                  <a:pt x="1150" y="892"/>
                  <a:pt x="892" y="1150"/>
                  <a:pt x="575" y="1150"/>
                </a:cubicBezTo>
                <a:lnTo>
                  <a:pt x="575" y="1150"/>
                </a:lnTo>
                <a:cubicBezTo>
                  <a:pt x="257" y="1150"/>
                  <a:pt x="0" y="892"/>
                  <a:pt x="0" y="575"/>
                </a:cubicBezTo>
                <a:lnTo>
                  <a:pt x="0" y="575"/>
                </a:lnTo>
                <a:cubicBezTo>
                  <a:pt x="0" y="257"/>
                  <a:pt x="257" y="0"/>
                  <a:pt x="575" y="0"/>
                </a:cubicBezTo>
                <a:lnTo>
                  <a:pt x="575" y="0"/>
                </a:lnTo>
                <a:cubicBezTo>
                  <a:pt x="892" y="0"/>
                  <a:pt x="1150" y="257"/>
                  <a:pt x="1150" y="575"/>
                </a:cubicBezTo>
              </a:path>
            </a:pathLst>
          </a:custGeom>
          <a:solidFill>
            <a:srgbClr val="29FFD8">
              <a:alpha val="20000"/>
            </a:srgbClr>
          </a:solidFill>
          <a:ln>
            <a:noFill/>
          </a:ln>
          <a:effectLst/>
        </p:spPr>
        <p:txBody>
          <a:bodyPr wrap="none" anchor="ctr"/>
          <a:lstStyle/>
          <a:p>
            <a:endParaRPr lang="en-US" dirty="0">
              <a:latin typeface="Lato" panose="020F0502020204030203" pitchFamily="34" charset="0"/>
            </a:endParaRPr>
          </a:p>
        </p:txBody>
      </p:sp>
      <p:sp>
        <p:nvSpPr>
          <p:cNvPr id="247" name="Freeform 566">
            <a:extLst>
              <a:ext uri="{FF2B5EF4-FFF2-40B4-BE49-F238E27FC236}">
                <a16:creationId xmlns:a16="http://schemas.microsoft.com/office/drawing/2014/main" id="{49CA8927-6B01-5E44-B353-5069845EEA58}"/>
              </a:ext>
            </a:extLst>
          </p:cNvPr>
          <p:cNvSpPr>
            <a:spLocks noChangeArrowheads="1"/>
          </p:cNvSpPr>
          <p:nvPr/>
        </p:nvSpPr>
        <p:spPr bwMode="auto">
          <a:xfrm>
            <a:off x="10729385" y="1204319"/>
            <a:ext cx="16479" cy="93382"/>
          </a:xfrm>
          <a:custGeom>
            <a:avLst/>
            <a:gdLst>
              <a:gd name="T0" fmla="*/ 24 w 25"/>
              <a:gd name="T1" fmla="*/ 147 h 148"/>
              <a:gd name="T2" fmla="*/ 0 w 25"/>
              <a:gd name="T3" fmla="*/ 147 h 148"/>
              <a:gd name="T4" fmla="*/ 0 w 25"/>
              <a:gd name="T5" fmla="*/ 0 h 148"/>
              <a:gd name="T6" fmla="*/ 24 w 25"/>
              <a:gd name="T7" fmla="*/ 0 h 148"/>
              <a:gd name="T8" fmla="*/ 24 w 25"/>
              <a:gd name="T9" fmla="*/ 147 h 148"/>
            </a:gdLst>
            <a:ahLst/>
            <a:cxnLst>
              <a:cxn ang="0">
                <a:pos x="T0" y="T1"/>
              </a:cxn>
              <a:cxn ang="0">
                <a:pos x="T2" y="T3"/>
              </a:cxn>
              <a:cxn ang="0">
                <a:pos x="T4" y="T5"/>
              </a:cxn>
              <a:cxn ang="0">
                <a:pos x="T6" y="T7"/>
              </a:cxn>
              <a:cxn ang="0">
                <a:pos x="T8" y="T9"/>
              </a:cxn>
            </a:cxnLst>
            <a:rect l="0" t="0" r="r" b="b"/>
            <a:pathLst>
              <a:path w="25" h="148">
                <a:moveTo>
                  <a:pt x="24" y="147"/>
                </a:moveTo>
                <a:lnTo>
                  <a:pt x="0" y="147"/>
                </a:lnTo>
                <a:lnTo>
                  <a:pt x="0" y="0"/>
                </a:lnTo>
                <a:lnTo>
                  <a:pt x="24" y="0"/>
                </a:lnTo>
                <a:lnTo>
                  <a:pt x="24" y="147"/>
                </a:ln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8" name="Freeform 567">
            <a:extLst>
              <a:ext uri="{FF2B5EF4-FFF2-40B4-BE49-F238E27FC236}">
                <a16:creationId xmlns:a16="http://schemas.microsoft.com/office/drawing/2014/main" id="{CABEF2F3-BC9E-BB4A-B3BD-41369F5C7195}"/>
              </a:ext>
            </a:extLst>
          </p:cNvPr>
          <p:cNvSpPr>
            <a:spLocks noChangeArrowheads="1"/>
          </p:cNvSpPr>
          <p:nvPr/>
        </p:nvSpPr>
        <p:spPr bwMode="auto">
          <a:xfrm>
            <a:off x="10534380" y="1174106"/>
            <a:ext cx="285639" cy="52183"/>
          </a:xfrm>
          <a:custGeom>
            <a:avLst/>
            <a:gdLst>
              <a:gd name="T0" fmla="*/ 457 w 458"/>
              <a:gd name="T1" fmla="*/ 40 h 84"/>
              <a:gd name="T2" fmla="*/ 457 w 458"/>
              <a:gd name="T3" fmla="*/ 40 h 84"/>
              <a:gd name="T4" fmla="*/ 126 w 458"/>
              <a:gd name="T5" fmla="*/ 42 h 84"/>
              <a:gd name="T6" fmla="*/ 126 w 458"/>
              <a:gd name="T7" fmla="*/ 42 h 84"/>
              <a:gd name="T8" fmla="*/ 41 w 458"/>
              <a:gd name="T9" fmla="*/ 72 h 84"/>
              <a:gd name="T10" fmla="*/ 0 w 458"/>
              <a:gd name="T11" fmla="*/ 59 h 84"/>
              <a:gd name="T12" fmla="*/ 0 w 458"/>
              <a:gd name="T13" fmla="*/ 59 h 84"/>
              <a:gd name="T14" fmla="*/ 116 w 458"/>
              <a:gd name="T15" fmla="*/ 3 h 84"/>
              <a:gd name="T16" fmla="*/ 116 w 458"/>
              <a:gd name="T17" fmla="*/ 3 h 84"/>
              <a:gd name="T18" fmla="*/ 457 w 458"/>
              <a:gd name="T19" fmla="*/ 3 h 84"/>
              <a:gd name="T20" fmla="*/ 457 w 458"/>
              <a:gd name="T21"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84">
                <a:moveTo>
                  <a:pt x="457" y="40"/>
                </a:moveTo>
                <a:lnTo>
                  <a:pt x="457" y="40"/>
                </a:lnTo>
                <a:cubicBezTo>
                  <a:pt x="334" y="83"/>
                  <a:pt x="180" y="53"/>
                  <a:pt x="126" y="42"/>
                </a:cubicBezTo>
                <a:lnTo>
                  <a:pt x="126" y="42"/>
                </a:lnTo>
                <a:cubicBezTo>
                  <a:pt x="71" y="31"/>
                  <a:pt x="41" y="72"/>
                  <a:pt x="41" y="72"/>
                </a:cubicBezTo>
                <a:lnTo>
                  <a:pt x="0" y="59"/>
                </a:lnTo>
                <a:lnTo>
                  <a:pt x="0" y="59"/>
                </a:lnTo>
                <a:cubicBezTo>
                  <a:pt x="0" y="59"/>
                  <a:pt x="48" y="0"/>
                  <a:pt x="116" y="3"/>
                </a:cubicBezTo>
                <a:lnTo>
                  <a:pt x="116" y="3"/>
                </a:lnTo>
                <a:cubicBezTo>
                  <a:pt x="185" y="5"/>
                  <a:pt x="411" y="24"/>
                  <a:pt x="457" y="3"/>
                </a:cubicBezTo>
                <a:lnTo>
                  <a:pt x="457" y="40"/>
                </a:ln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9" name="Freeform 568">
            <a:extLst>
              <a:ext uri="{FF2B5EF4-FFF2-40B4-BE49-F238E27FC236}">
                <a16:creationId xmlns:a16="http://schemas.microsoft.com/office/drawing/2014/main" id="{B3A0EC9C-FDC8-9D4E-BFE5-FA8424495E9F}"/>
              </a:ext>
            </a:extLst>
          </p:cNvPr>
          <p:cNvSpPr>
            <a:spLocks noChangeArrowheads="1"/>
          </p:cNvSpPr>
          <p:nvPr/>
        </p:nvSpPr>
        <p:spPr bwMode="auto">
          <a:xfrm>
            <a:off x="10567340" y="1459744"/>
            <a:ext cx="337823" cy="315850"/>
          </a:xfrm>
          <a:custGeom>
            <a:avLst/>
            <a:gdLst>
              <a:gd name="T0" fmla="*/ 542 w 544"/>
              <a:gd name="T1" fmla="*/ 0 h 506"/>
              <a:gd name="T2" fmla="*/ 1 w 544"/>
              <a:gd name="T3" fmla="*/ 0 h 506"/>
              <a:gd name="T4" fmla="*/ 1 w 544"/>
              <a:gd name="T5" fmla="*/ 0 h 506"/>
              <a:gd name="T6" fmla="*/ 0 w 544"/>
              <a:gd name="T7" fmla="*/ 26 h 506"/>
              <a:gd name="T8" fmla="*/ 0 w 544"/>
              <a:gd name="T9" fmla="*/ 437 h 506"/>
              <a:gd name="T10" fmla="*/ 0 w 544"/>
              <a:gd name="T11" fmla="*/ 437 h 506"/>
              <a:gd name="T12" fmla="*/ 272 w 544"/>
              <a:gd name="T13" fmla="*/ 505 h 506"/>
              <a:gd name="T14" fmla="*/ 272 w 544"/>
              <a:gd name="T15" fmla="*/ 505 h 506"/>
              <a:gd name="T16" fmla="*/ 543 w 544"/>
              <a:gd name="T17" fmla="*/ 437 h 506"/>
              <a:gd name="T18" fmla="*/ 543 w 544"/>
              <a:gd name="T19" fmla="*/ 26 h 506"/>
              <a:gd name="T20" fmla="*/ 543 w 544"/>
              <a:gd name="T21" fmla="*/ 26 h 506"/>
              <a:gd name="T22" fmla="*/ 542 w 544"/>
              <a:gd name="T23"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506">
                <a:moveTo>
                  <a:pt x="542" y="0"/>
                </a:moveTo>
                <a:lnTo>
                  <a:pt x="1" y="0"/>
                </a:lnTo>
                <a:lnTo>
                  <a:pt x="1" y="0"/>
                </a:lnTo>
                <a:cubicBezTo>
                  <a:pt x="1" y="9"/>
                  <a:pt x="0" y="18"/>
                  <a:pt x="0" y="26"/>
                </a:cubicBezTo>
                <a:lnTo>
                  <a:pt x="0" y="437"/>
                </a:lnTo>
                <a:lnTo>
                  <a:pt x="0" y="437"/>
                </a:lnTo>
                <a:cubicBezTo>
                  <a:pt x="81" y="481"/>
                  <a:pt x="174" y="505"/>
                  <a:pt x="272" y="505"/>
                </a:cubicBezTo>
                <a:lnTo>
                  <a:pt x="272" y="505"/>
                </a:lnTo>
                <a:cubicBezTo>
                  <a:pt x="370" y="505"/>
                  <a:pt x="462" y="481"/>
                  <a:pt x="543" y="437"/>
                </a:cubicBezTo>
                <a:lnTo>
                  <a:pt x="543" y="26"/>
                </a:lnTo>
                <a:lnTo>
                  <a:pt x="543" y="26"/>
                </a:lnTo>
                <a:cubicBezTo>
                  <a:pt x="543" y="18"/>
                  <a:pt x="543" y="9"/>
                  <a:pt x="542" y="0"/>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0" name="Freeform 569">
            <a:extLst>
              <a:ext uri="{FF2B5EF4-FFF2-40B4-BE49-F238E27FC236}">
                <a16:creationId xmlns:a16="http://schemas.microsoft.com/office/drawing/2014/main" id="{DFA40508-E3B4-0644-82B5-3D683BB4921E}"/>
              </a:ext>
            </a:extLst>
          </p:cNvPr>
          <p:cNvSpPr>
            <a:spLocks noChangeArrowheads="1"/>
          </p:cNvSpPr>
          <p:nvPr/>
        </p:nvSpPr>
        <p:spPr bwMode="auto">
          <a:xfrm>
            <a:off x="9249008" y="1555874"/>
            <a:ext cx="30213" cy="30213"/>
          </a:xfrm>
          <a:custGeom>
            <a:avLst/>
            <a:gdLst>
              <a:gd name="T0" fmla="*/ 49 w 50"/>
              <a:gd name="T1" fmla="*/ 24 h 50"/>
              <a:gd name="T2" fmla="*/ 49 w 50"/>
              <a:gd name="T3" fmla="*/ 24 h 50"/>
              <a:gd name="T4" fmla="*/ 25 w 50"/>
              <a:gd name="T5" fmla="*/ 49 h 50"/>
              <a:gd name="T6" fmla="*/ 25 w 50"/>
              <a:gd name="T7" fmla="*/ 49 h 50"/>
              <a:gd name="T8" fmla="*/ 0 w 50"/>
              <a:gd name="T9" fmla="*/ 24 h 50"/>
              <a:gd name="T10" fmla="*/ 0 w 50"/>
              <a:gd name="T11" fmla="*/ 24 h 50"/>
              <a:gd name="T12" fmla="*/ 25 w 50"/>
              <a:gd name="T13" fmla="*/ 0 h 50"/>
              <a:gd name="T14" fmla="*/ 25 w 50"/>
              <a:gd name="T15" fmla="*/ 0 h 50"/>
              <a:gd name="T16" fmla="*/ 49 w 50"/>
              <a:gd name="T1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49" y="24"/>
                </a:moveTo>
                <a:lnTo>
                  <a:pt x="49" y="24"/>
                </a:lnTo>
                <a:cubicBezTo>
                  <a:pt x="49" y="38"/>
                  <a:pt x="38" y="49"/>
                  <a:pt x="25" y="49"/>
                </a:cubicBezTo>
                <a:lnTo>
                  <a:pt x="25" y="49"/>
                </a:lnTo>
                <a:cubicBezTo>
                  <a:pt x="11" y="49"/>
                  <a:pt x="0" y="38"/>
                  <a:pt x="0" y="24"/>
                </a:cubicBezTo>
                <a:lnTo>
                  <a:pt x="0" y="24"/>
                </a:lnTo>
                <a:cubicBezTo>
                  <a:pt x="0" y="11"/>
                  <a:pt x="11" y="0"/>
                  <a:pt x="25" y="0"/>
                </a:cubicBezTo>
                <a:lnTo>
                  <a:pt x="25" y="0"/>
                </a:lnTo>
                <a:cubicBezTo>
                  <a:pt x="38" y="0"/>
                  <a:pt x="49" y="11"/>
                  <a:pt x="49" y="24"/>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51" name="Freeform 570">
            <a:extLst>
              <a:ext uri="{FF2B5EF4-FFF2-40B4-BE49-F238E27FC236}">
                <a16:creationId xmlns:a16="http://schemas.microsoft.com/office/drawing/2014/main" id="{D44EDBC9-54EE-6040-A8DA-F57FBEDCF714}"/>
              </a:ext>
            </a:extLst>
          </p:cNvPr>
          <p:cNvSpPr>
            <a:spLocks noChangeArrowheads="1"/>
          </p:cNvSpPr>
          <p:nvPr/>
        </p:nvSpPr>
        <p:spPr bwMode="auto">
          <a:xfrm>
            <a:off x="9163865" y="1547633"/>
            <a:ext cx="52183" cy="5218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4" y="82"/>
                  <a:pt x="41" y="82"/>
                </a:cubicBezTo>
                <a:lnTo>
                  <a:pt x="41" y="82"/>
                </a:lnTo>
                <a:cubicBezTo>
                  <a:pt x="19" y="82"/>
                  <a:pt x="0" y="64"/>
                  <a:pt x="0" y="41"/>
                </a:cubicBezTo>
                <a:lnTo>
                  <a:pt x="0" y="41"/>
                </a:lnTo>
                <a:cubicBezTo>
                  <a:pt x="0" y="18"/>
                  <a:pt x="19" y="0"/>
                  <a:pt x="41" y="0"/>
                </a:cubicBezTo>
                <a:lnTo>
                  <a:pt x="41" y="0"/>
                </a:lnTo>
                <a:cubicBezTo>
                  <a:pt x="64" y="0"/>
                  <a:pt x="82" y="18"/>
                  <a:pt x="82" y="41"/>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52" name="Freeform 571">
            <a:extLst>
              <a:ext uri="{FF2B5EF4-FFF2-40B4-BE49-F238E27FC236}">
                <a16:creationId xmlns:a16="http://schemas.microsoft.com/office/drawing/2014/main" id="{94E21817-36E1-744A-AFF0-0C16A4E5BC2B}"/>
              </a:ext>
            </a:extLst>
          </p:cNvPr>
          <p:cNvSpPr>
            <a:spLocks noChangeArrowheads="1"/>
          </p:cNvSpPr>
          <p:nvPr/>
        </p:nvSpPr>
        <p:spPr bwMode="auto">
          <a:xfrm>
            <a:off x="8999076" y="1363615"/>
            <a:ext cx="46690" cy="46692"/>
          </a:xfrm>
          <a:custGeom>
            <a:avLst/>
            <a:gdLst>
              <a:gd name="T0" fmla="*/ 74 w 75"/>
              <a:gd name="T1" fmla="*/ 37 h 75"/>
              <a:gd name="T2" fmla="*/ 74 w 75"/>
              <a:gd name="T3" fmla="*/ 37 h 75"/>
              <a:gd name="T4" fmla="*/ 37 w 75"/>
              <a:gd name="T5" fmla="*/ 74 h 75"/>
              <a:gd name="T6" fmla="*/ 37 w 75"/>
              <a:gd name="T7" fmla="*/ 74 h 75"/>
              <a:gd name="T8" fmla="*/ 0 w 75"/>
              <a:gd name="T9" fmla="*/ 37 h 75"/>
              <a:gd name="T10" fmla="*/ 0 w 75"/>
              <a:gd name="T11" fmla="*/ 37 h 75"/>
              <a:gd name="T12" fmla="*/ 37 w 75"/>
              <a:gd name="T13" fmla="*/ 0 h 75"/>
              <a:gd name="T14" fmla="*/ 37 w 75"/>
              <a:gd name="T15" fmla="*/ 0 h 75"/>
              <a:gd name="T16" fmla="*/ 74 w 75"/>
              <a:gd name="T1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74" y="37"/>
                </a:moveTo>
                <a:lnTo>
                  <a:pt x="74" y="37"/>
                </a:lnTo>
                <a:cubicBezTo>
                  <a:pt x="74" y="57"/>
                  <a:pt x="57" y="74"/>
                  <a:pt x="37" y="74"/>
                </a:cubicBezTo>
                <a:lnTo>
                  <a:pt x="37" y="74"/>
                </a:lnTo>
                <a:cubicBezTo>
                  <a:pt x="17" y="74"/>
                  <a:pt x="0" y="57"/>
                  <a:pt x="0" y="37"/>
                </a:cubicBezTo>
                <a:lnTo>
                  <a:pt x="0" y="37"/>
                </a:lnTo>
                <a:cubicBezTo>
                  <a:pt x="0" y="16"/>
                  <a:pt x="17" y="0"/>
                  <a:pt x="37" y="0"/>
                </a:cubicBezTo>
                <a:lnTo>
                  <a:pt x="37" y="0"/>
                </a:lnTo>
                <a:cubicBezTo>
                  <a:pt x="57" y="0"/>
                  <a:pt x="74" y="16"/>
                  <a:pt x="74" y="37"/>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53" name="Freeform 572">
            <a:extLst>
              <a:ext uri="{FF2B5EF4-FFF2-40B4-BE49-F238E27FC236}">
                <a16:creationId xmlns:a16="http://schemas.microsoft.com/office/drawing/2014/main" id="{B0214609-CCFE-884A-91D9-1FB9F7969D97}"/>
              </a:ext>
            </a:extLst>
          </p:cNvPr>
          <p:cNvSpPr>
            <a:spLocks noChangeArrowheads="1"/>
          </p:cNvSpPr>
          <p:nvPr/>
        </p:nvSpPr>
        <p:spPr bwMode="auto">
          <a:xfrm>
            <a:off x="9043018" y="1256502"/>
            <a:ext cx="65917" cy="65917"/>
          </a:xfrm>
          <a:custGeom>
            <a:avLst/>
            <a:gdLst>
              <a:gd name="T0" fmla="*/ 104 w 105"/>
              <a:gd name="T1" fmla="*/ 52 h 106"/>
              <a:gd name="T2" fmla="*/ 104 w 105"/>
              <a:gd name="T3" fmla="*/ 52 h 106"/>
              <a:gd name="T4" fmla="*/ 52 w 105"/>
              <a:gd name="T5" fmla="*/ 105 h 106"/>
              <a:gd name="T6" fmla="*/ 52 w 105"/>
              <a:gd name="T7" fmla="*/ 105 h 106"/>
              <a:gd name="T8" fmla="*/ 0 w 105"/>
              <a:gd name="T9" fmla="*/ 52 h 106"/>
              <a:gd name="T10" fmla="*/ 0 w 105"/>
              <a:gd name="T11" fmla="*/ 52 h 106"/>
              <a:gd name="T12" fmla="*/ 52 w 105"/>
              <a:gd name="T13" fmla="*/ 0 h 106"/>
              <a:gd name="T14" fmla="*/ 52 w 105"/>
              <a:gd name="T15" fmla="*/ 0 h 106"/>
              <a:gd name="T16" fmla="*/ 104 w 105"/>
              <a:gd name="T1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4" y="52"/>
                </a:moveTo>
                <a:lnTo>
                  <a:pt x="104" y="52"/>
                </a:lnTo>
                <a:cubicBezTo>
                  <a:pt x="104" y="81"/>
                  <a:pt x="81" y="105"/>
                  <a:pt x="52" y="105"/>
                </a:cubicBezTo>
                <a:lnTo>
                  <a:pt x="52" y="105"/>
                </a:lnTo>
                <a:cubicBezTo>
                  <a:pt x="23" y="105"/>
                  <a:pt x="0" y="81"/>
                  <a:pt x="0" y="52"/>
                </a:cubicBezTo>
                <a:lnTo>
                  <a:pt x="0" y="52"/>
                </a:lnTo>
                <a:cubicBezTo>
                  <a:pt x="0" y="24"/>
                  <a:pt x="23" y="0"/>
                  <a:pt x="52" y="0"/>
                </a:cubicBezTo>
                <a:lnTo>
                  <a:pt x="52" y="0"/>
                </a:lnTo>
                <a:cubicBezTo>
                  <a:pt x="81" y="0"/>
                  <a:pt x="104" y="24"/>
                  <a:pt x="104" y="52"/>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54" name="Freeform 573">
            <a:extLst>
              <a:ext uri="{FF2B5EF4-FFF2-40B4-BE49-F238E27FC236}">
                <a16:creationId xmlns:a16="http://schemas.microsoft.com/office/drawing/2014/main" id="{74E28EE2-19CA-2B4F-8C8E-7490BEF433F2}"/>
              </a:ext>
            </a:extLst>
          </p:cNvPr>
          <p:cNvSpPr>
            <a:spLocks noChangeArrowheads="1"/>
          </p:cNvSpPr>
          <p:nvPr/>
        </p:nvSpPr>
        <p:spPr bwMode="auto">
          <a:xfrm>
            <a:off x="9004567" y="1300446"/>
            <a:ext cx="19225" cy="19225"/>
          </a:xfrm>
          <a:custGeom>
            <a:avLst/>
            <a:gdLst>
              <a:gd name="T0" fmla="*/ 30 w 31"/>
              <a:gd name="T1" fmla="*/ 16 h 32"/>
              <a:gd name="T2" fmla="*/ 30 w 31"/>
              <a:gd name="T3" fmla="*/ 16 h 32"/>
              <a:gd name="T4" fmla="*/ 15 w 31"/>
              <a:gd name="T5" fmla="*/ 31 h 32"/>
              <a:gd name="T6" fmla="*/ 15 w 31"/>
              <a:gd name="T7" fmla="*/ 31 h 32"/>
              <a:gd name="T8" fmla="*/ 0 w 31"/>
              <a:gd name="T9" fmla="*/ 16 h 32"/>
              <a:gd name="T10" fmla="*/ 0 w 31"/>
              <a:gd name="T11" fmla="*/ 16 h 32"/>
              <a:gd name="T12" fmla="*/ 15 w 31"/>
              <a:gd name="T13" fmla="*/ 0 h 32"/>
              <a:gd name="T14" fmla="*/ 15 w 31"/>
              <a:gd name="T15" fmla="*/ 0 h 32"/>
              <a:gd name="T16" fmla="*/ 30 w 31"/>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0" y="16"/>
                </a:moveTo>
                <a:lnTo>
                  <a:pt x="30" y="16"/>
                </a:lnTo>
                <a:cubicBezTo>
                  <a:pt x="30" y="24"/>
                  <a:pt x="24" y="31"/>
                  <a:pt x="15" y="31"/>
                </a:cubicBezTo>
                <a:lnTo>
                  <a:pt x="15" y="31"/>
                </a:lnTo>
                <a:cubicBezTo>
                  <a:pt x="7" y="31"/>
                  <a:pt x="0" y="24"/>
                  <a:pt x="0" y="16"/>
                </a:cubicBezTo>
                <a:lnTo>
                  <a:pt x="0" y="16"/>
                </a:lnTo>
                <a:cubicBezTo>
                  <a:pt x="0" y="7"/>
                  <a:pt x="7" y="0"/>
                  <a:pt x="15" y="0"/>
                </a:cubicBezTo>
                <a:lnTo>
                  <a:pt x="15" y="0"/>
                </a:lnTo>
                <a:cubicBezTo>
                  <a:pt x="24" y="0"/>
                  <a:pt x="30" y="7"/>
                  <a:pt x="30" y="16"/>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55" name="Freeform 574">
            <a:extLst>
              <a:ext uri="{FF2B5EF4-FFF2-40B4-BE49-F238E27FC236}">
                <a16:creationId xmlns:a16="http://schemas.microsoft.com/office/drawing/2014/main" id="{A431D986-3BE9-0A44-A69D-0BC9171A43C0}"/>
              </a:ext>
            </a:extLst>
          </p:cNvPr>
          <p:cNvSpPr>
            <a:spLocks noChangeArrowheads="1"/>
          </p:cNvSpPr>
          <p:nvPr/>
        </p:nvSpPr>
        <p:spPr bwMode="auto">
          <a:xfrm>
            <a:off x="10625017" y="1509183"/>
            <a:ext cx="222468" cy="222468"/>
          </a:xfrm>
          <a:custGeom>
            <a:avLst/>
            <a:gdLst>
              <a:gd name="T0" fmla="*/ 357 w 358"/>
              <a:gd name="T1" fmla="*/ 114 h 359"/>
              <a:gd name="T2" fmla="*/ 244 w 358"/>
              <a:gd name="T3" fmla="*/ 114 h 359"/>
              <a:gd name="T4" fmla="*/ 244 w 358"/>
              <a:gd name="T5" fmla="*/ 0 h 359"/>
              <a:gd name="T6" fmla="*/ 114 w 358"/>
              <a:gd name="T7" fmla="*/ 0 h 359"/>
              <a:gd name="T8" fmla="*/ 114 w 358"/>
              <a:gd name="T9" fmla="*/ 114 h 359"/>
              <a:gd name="T10" fmla="*/ 0 w 358"/>
              <a:gd name="T11" fmla="*/ 114 h 359"/>
              <a:gd name="T12" fmla="*/ 0 w 358"/>
              <a:gd name="T13" fmla="*/ 244 h 359"/>
              <a:gd name="T14" fmla="*/ 114 w 358"/>
              <a:gd name="T15" fmla="*/ 244 h 359"/>
              <a:gd name="T16" fmla="*/ 114 w 358"/>
              <a:gd name="T17" fmla="*/ 358 h 359"/>
              <a:gd name="T18" fmla="*/ 244 w 358"/>
              <a:gd name="T19" fmla="*/ 358 h 359"/>
              <a:gd name="T20" fmla="*/ 244 w 358"/>
              <a:gd name="T21" fmla="*/ 244 h 359"/>
              <a:gd name="T22" fmla="*/ 357 w 358"/>
              <a:gd name="T23" fmla="*/ 244 h 359"/>
              <a:gd name="T24" fmla="*/ 357 w 358"/>
              <a:gd name="T25"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59">
                <a:moveTo>
                  <a:pt x="357" y="114"/>
                </a:moveTo>
                <a:lnTo>
                  <a:pt x="244" y="114"/>
                </a:lnTo>
                <a:lnTo>
                  <a:pt x="244" y="0"/>
                </a:lnTo>
                <a:lnTo>
                  <a:pt x="114" y="0"/>
                </a:lnTo>
                <a:lnTo>
                  <a:pt x="114" y="114"/>
                </a:lnTo>
                <a:lnTo>
                  <a:pt x="0" y="114"/>
                </a:lnTo>
                <a:lnTo>
                  <a:pt x="0" y="244"/>
                </a:lnTo>
                <a:lnTo>
                  <a:pt x="114" y="244"/>
                </a:lnTo>
                <a:lnTo>
                  <a:pt x="114" y="358"/>
                </a:lnTo>
                <a:lnTo>
                  <a:pt x="244" y="358"/>
                </a:lnTo>
                <a:lnTo>
                  <a:pt x="244" y="244"/>
                </a:lnTo>
                <a:lnTo>
                  <a:pt x="357" y="244"/>
                </a:lnTo>
                <a:lnTo>
                  <a:pt x="357" y="114"/>
                </a:ln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6" name="Freeform 575">
            <a:extLst>
              <a:ext uri="{FF2B5EF4-FFF2-40B4-BE49-F238E27FC236}">
                <a16:creationId xmlns:a16="http://schemas.microsoft.com/office/drawing/2014/main" id="{74498F46-299B-CA4A-94E6-48259498CFFF}"/>
              </a:ext>
            </a:extLst>
          </p:cNvPr>
          <p:cNvSpPr>
            <a:spLocks noChangeArrowheads="1"/>
          </p:cNvSpPr>
          <p:nvPr/>
        </p:nvSpPr>
        <p:spPr bwMode="auto">
          <a:xfrm>
            <a:off x="10701920" y="1264740"/>
            <a:ext cx="68662" cy="46692"/>
          </a:xfrm>
          <a:custGeom>
            <a:avLst/>
            <a:gdLst>
              <a:gd name="T0" fmla="*/ 56 w 112"/>
              <a:gd name="T1" fmla="*/ 71 h 77"/>
              <a:gd name="T2" fmla="*/ 56 w 112"/>
              <a:gd name="T3" fmla="*/ 71 h 77"/>
              <a:gd name="T4" fmla="*/ 111 w 112"/>
              <a:gd name="T5" fmla="*/ 76 h 77"/>
              <a:gd name="T6" fmla="*/ 111 w 112"/>
              <a:gd name="T7" fmla="*/ 0 h 77"/>
              <a:gd name="T8" fmla="*/ 0 w 112"/>
              <a:gd name="T9" fmla="*/ 0 h 77"/>
              <a:gd name="T10" fmla="*/ 0 w 112"/>
              <a:gd name="T11" fmla="*/ 76 h 77"/>
              <a:gd name="T12" fmla="*/ 0 w 112"/>
              <a:gd name="T13" fmla="*/ 76 h 77"/>
              <a:gd name="T14" fmla="*/ 56 w 112"/>
              <a:gd name="T15" fmla="*/ 7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7">
                <a:moveTo>
                  <a:pt x="56" y="71"/>
                </a:moveTo>
                <a:lnTo>
                  <a:pt x="56" y="71"/>
                </a:lnTo>
                <a:cubicBezTo>
                  <a:pt x="74" y="71"/>
                  <a:pt x="93" y="73"/>
                  <a:pt x="111" y="76"/>
                </a:cubicBezTo>
                <a:lnTo>
                  <a:pt x="111" y="0"/>
                </a:lnTo>
                <a:lnTo>
                  <a:pt x="0" y="0"/>
                </a:lnTo>
                <a:lnTo>
                  <a:pt x="0" y="76"/>
                </a:lnTo>
                <a:lnTo>
                  <a:pt x="0" y="76"/>
                </a:lnTo>
                <a:cubicBezTo>
                  <a:pt x="18" y="73"/>
                  <a:pt x="37" y="71"/>
                  <a:pt x="56" y="71"/>
                </a:cubicBezTo>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7" name="Freeform 576">
            <a:extLst>
              <a:ext uri="{FF2B5EF4-FFF2-40B4-BE49-F238E27FC236}">
                <a16:creationId xmlns:a16="http://schemas.microsoft.com/office/drawing/2014/main" id="{E47F9DE1-6A06-1248-A6F0-89441957DE10}"/>
              </a:ext>
            </a:extLst>
          </p:cNvPr>
          <p:cNvSpPr>
            <a:spLocks noChangeArrowheads="1"/>
          </p:cNvSpPr>
          <p:nvPr/>
        </p:nvSpPr>
        <p:spPr bwMode="auto">
          <a:xfrm>
            <a:off x="10567340" y="1308685"/>
            <a:ext cx="337823" cy="153806"/>
          </a:xfrm>
          <a:custGeom>
            <a:avLst/>
            <a:gdLst>
              <a:gd name="T0" fmla="*/ 462 w 542"/>
              <a:gd name="T1" fmla="*/ 79 h 246"/>
              <a:gd name="T2" fmla="*/ 462 w 542"/>
              <a:gd name="T3" fmla="*/ 79 h 246"/>
              <a:gd name="T4" fmla="*/ 271 w 542"/>
              <a:gd name="T5" fmla="*/ 0 h 246"/>
              <a:gd name="T6" fmla="*/ 271 w 542"/>
              <a:gd name="T7" fmla="*/ 0 h 246"/>
              <a:gd name="T8" fmla="*/ 0 w 542"/>
              <a:gd name="T9" fmla="*/ 245 h 246"/>
              <a:gd name="T10" fmla="*/ 541 w 542"/>
              <a:gd name="T11" fmla="*/ 245 h 246"/>
              <a:gd name="T12" fmla="*/ 541 w 542"/>
              <a:gd name="T13" fmla="*/ 245 h 246"/>
              <a:gd name="T14" fmla="*/ 462 w 542"/>
              <a:gd name="T15" fmla="*/ 79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246">
                <a:moveTo>
                  <a:pt x="462" y="79"/>
                </a:moveTo>
                <a:lnTo>
                  <a:pt x="462" y="79"/>
                </a:lnTo>
                <a:cubicBezTo>
                  <a:pt x="414" y="30"/>
                  <a:pt x="346" y="0"/>
                  <a:pt x="271" y="0"/>
                </a:cubicBezTo>
                <a:lnTo>
                  <a:pt x="271" y="0"/>
                </a:lnTo>
                <a:cubicBezTo>
                  <a:pt x="129" y="0"/>
                  <a:pt x="13" y="107"/>
                  <a:pt x="0" y="245"/>
                </a:cubicBezTo>
                <a:lnTo>
                  <a:pt x="541" y="245"/>
                </a:lnTo>
                <a:lnTo>
                  <a:pt x="541" y="245"/>
                </a:lnTo>
                <a:cubicBezTo>
                  <a:pt x="535" y="181"/>
                  <a:pt x="507" y="123"/>
                  <a:pt x="462" y="79"/>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8" name="Freeform 577">
            <a:extLst>
              <a:ext uri="{FF2B5EF4-FFF2-40B4-BE49-F238E27FC236}">
                <a16:creationId xmlns:a16="http://schemas.microsoft.com/office/drawing/2014/main" id="{D7C27192-D77B-3445-8390-D2FAAEFF0960}"/>
              </a:ext>
            </a:extLst>
          </p:cNvPr>
          <p:cNvSpPr>
            <a:spLocks noChangeArrowheads="1"/>
          </p:cNvSpPr>
          <p:nvPr/>
        </p:nvSpPr>
        <p:spPr bwMode="auto">
          <a:xfrm>
            <a:off x="9054006" y="2638002"/>
            <a:ext cx="390007" cy="329583"/>
          </a:xfrm>
          <a:custGeom>
            <a:avLst/>
            <a:gdLst>
              <a:gd name="T0" fmla="*/ 0 w 624"/>
              <a:gd name="T1" fmla="*/ 0 h 529"/>
              <a:gd name="T2" fmla="*/ 0 w 624"/>
              <a:gd name="T3" fmla="*/ 437 h 529"/>
              <a:gd name="T4" fmla="*/ 0 w 624"/>
              <a:gd name="T5" fmla="*/ 437 h 529"/>
              <a:gd name="T6" fmla="*/ 312 w 624"/>
              <a:gd name="T7" fmla="*/ 528 h 529"/>
              <a:gd name="T8" fmla="*/ 312 w 624"/>
              <a:gd name="T9" fmla="*/ 528 h 529"/>
              <a:gd name="T10" fmla="*/ 623 w 624"/>
              <a:gd name="T11" fmla="*/ 437 h 529"/>
              <a:gd name="T12" fmla="*/ 623 w 624"/>
              <a:gd name="T13" fmla="*/ 0 h 529"/>
              <a:gd name="T14" fmla="*/ 0 w 624"/>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529">
                <a:moveTo>
                  <a:pt x="0" y="0"/>
                </a:moveTo>
                <a:lnTo>
                  <a:pt x="0" y="437"/>
                </a:lnTo>
                <a:lnTo>
                  <a:pt x="0" y="437"/>
                </a:lnTo>
                <a:cubicBezTo>
                  <a:pt x="90" y="495"/>
                  <a:pt x="197" y="528"/>
                  <a:pt x="312" y="528"/>
                </a:cubicBezTo>
                <a:lnTo>
                  <a:pt x="312" y="528"/>
                </a:lnTo>
                <a:cubicBezTo>
                  <a:pt x="427" y="528"/>
                  <a:pt x="534" y="495"/>
                  <a:pt x="623" y="437"/>
                </a:cubicBezTo>
                <a:lnTo>
                  <a:pt x="623" y="0"/>
                </a:lnTo>
                <a:lnTo>
                  <a:pt x="0" y="0"/>
                </a:lnTo>
              </a:path>
            </a:pathLst>
          </a:custGeom>
          <a:solidFill>
            <a:srgbClr val="240067"/>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9" name="Freeform 578">
            <a:extLst>
              <a:ext uri="{FF2B5EF4-FFF2-40B4-BE49-F238E27FC236}">
                <a16:creationId xmlns:a16="http://schemas.microsoft.com/office/drawing/2014/main" id="{7C5DF18E-0ACD-F943-8663-96747D536DC1}"/>
              </a:ext>
            </a:extLst>
          </p:cNvPr>
          <p:cNvSpPr>
            <a:spLocks noChangeArrowheads="1"/>
          </p:cNvSpPr>
          <p:nvPr/>
        </p:nvSpPr>
        <p:spPr bwMode="auto">
          <a:xfrm>
            <a:off x="9111681" y="2698427"/>
            <a:ext cx="329583" cy="269160"/>
          </a:xfrm>
          <a:custGeom>
            <a:avLst/>
            <a:gdLst>
              <a:gd name="T0" fmla="*/ 373 w 531"/>
              <a:gd name="T1" fmla="*/ 29 h 432"/>
              <a:gd name="T2" fmla="*/ 373 w 531"/>
              <a:gd name="T3" fmla="*/ 29 h 432"/>
              <a:gd name="T4" fmla="*/ 109 w 531"/>
              <a:gd name="T5" fmla="*/ 284 h 432"/>
              <a:gd name="T6" fmla="*/ 109 w 531"/>
              <a:gd name="T7" fmla="*/ 284 h 432"/>
              <a:gd name="T8" fmla="*/ 0 w 531"/>
              <a:gd name="T9" fmla="*/ 388 h 432"/>
              <a:gd name="T10" fmla="*/ 0 w 531"/>
              <a:gd name="T11" fmla="*/ 388 h 432"/>
              <a:gd name="T12" fmla="*/ 219 w 531"/>
              <a:gd name="T13" fmla="*/ 431 h 432"/>
              <a:gd name="T14" fmla="*/ 219 w 531"/>
              <a:gd name="T15" fmla="*/ 431 h 432"/>
              <a:gd name="T16" fmla="*/ 530 w 531"/>
              <a:gd name="T17" fmla="*/ 340 h 432"/>
              <a:gd name="T18" fmla="*/ 530 w 531"/>
              <a:gd name="T19" fmla="*/ 0 h 432"/>
              <a:gd name="T20" fmla="*/ 530 w 531"/>
              <a:gd name="T21" fmla="*/ 0 h 432"/>
              <a:gd name="T22" fmla="*/ 373 w 531"/>
              <a:gd name="T23" fmla="*/ 2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1" h="432">
                <a:moveTo>
                  <a:pt x="373" y="29"/>
                </a:moveTo>
                <a:lnTo>
                  <a:pt x="373" y="29"/>
                </a:lnTo>
                <a:cubicBezTo>
                  <a:pt x="215" y="41"/>
                  <a:pt x="198" y="108"/>
                  <a:pt x="109" y="284"/>
                </a:cubicBezTo>
                <a:lnTo>
                  <a:pt x="109" y="284"/>
                </a:lnTo>
                <a:cubicBezTo>
                  <a:pt x="84" y="333"/>
                  <a:pt x="44" y="366"/>
                  <a:pt x="0" y="388"/>
                </a:cubicBezTo>
                <a:lnTo>
                  <a:pt x="0" y="388"/>
                </a:lnTo>
                <a:cubicBezTo>
                  <a:pt x="67" y="416"/>
                  <a:pt x="141" y="431"/>
                  <a:pt x="219" y="431"/>
                </a:cubicBezTo>
                <a:lnTo>
                  <a:pt x="219" y="431"/>
                </a:lnTo>
                <a:cubicBezTo>
                  <a:pt x="334" y="431"/>
                  <a:pt x="441" y="398"/>
                  <a:pt x="530" y="340"/>
                </a:cubicBezTo>
                <a:lnTo>
                  <a:pt x="530" y="0"/>
                </a:lnTo>
                <a:lnTo>
                  <a:pt x="530" y="0"/>
                </a:lnTo>
                <a:cubicBezTo>
                  <a:pt x="488" y="14"/>
                  <a:pt x="436" y="25"/>
                  <a:pt x="373" y="29"/>
                </a:cubicBezTo>
              </a:path>
            </a:pathLst>
          </a:custGeom>
          <a:solidFill>
            <a:srgbClr val="29FFD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0" name="Freeform 579">
            <a:extLst>
              <a:ext uri="{FF2B5EF4-FFF2-40B4-BE49-F238E27FC236}">
                <a16:creationId xmlns:a16="http://schemas.microsoft.com/office/drawing/2014/main" id="{448B6C13-9C6E-8342-84C3-3F95596D5DA2}"/>
              </a:ext>
            </a:extLst>
          </p:cNvPr>
          <p:cNvSpPr>
            <a:spLocks noChangeArrowheads="1"/>
          </p:cNvSpPr>
          <p:nvPr/>
        </p:nvSpPr>
        <p:spPr bwMode="auto">
          <a:xfrm>
            <a:off x="9037525" y="2297435"/>
            <a:ext cx="337822" cy="337823"/>
          </a:xfrm>
          <a:custGeom>
            <a:avLst/>
            <a:gdLst>
              <a:gd name="T0" fmla="*/ 452 w 541"/>
              <a:gd name="T1" fmla="*/ 543 h 544"/>
              <a:gd name="T2" fmla="*/ 182 w 541"/>
              <a:gd name="T3" fmla="*/ 543 h 544"/>
              <a:gd name="T4" fmla="*/ 182 w 541"/>
              <a:gd name="T5" fmla="*/ 543 h 544"/>
              <a:gd name="T6" fmla="*/ 77 w 541"/>
              <a:gd name="T7" fmla="*/ 394 h 544"/>
              <a:gd name="T8" fmla="*/ 77 w 541"/>
              <a:gd name="T9" fmla="*/ 394 h 544"/>
              <a:gd name="T10" fmla="*/ 77 w 541"/>
              <a:gd name="T11" fmla="*/ 243 h 544"/>
              <a:gd name="T12" fmla="*/ 77 w 541"/>
              <a:gd name="T13" fmla="*/ 243 h 544"/>
              <a:gd name="T14" fmla="*/ 175 w 541"/>
              <a:gd name="T15" fmla="*/ 258 h 544"/>
              <a:gd name="T16" fmla="*/ 175 w 541"/>
              <a:gd name="T17" fmla="*/ 258 h 544"/>
              <a:gd name="T18" fmla="*/ 184 w 541"/>
              <a:gd name="T19" fmla="*/ 246 h 544"/>
              <a:gd name="T20" fmla="*/ 184 w 541"/>
              <a:gd name="T21" fmla="*/ 246 h 544"/>
              <a:gd name="T22" fmla="*/ 184 w 541"/>
              <a:gd name="T23" fmla="*/ 246 h 544"/>
              <a:gd name="T24" fmla="*/ 192 w 541"/>
              <a:gd name="T25" fmla="*/ 214 h 544"/>
              <a:gd name="T26" fmla="*/ 192 w 541"/>
              <a:gd name="T27" fmla="*/ 214 h 544"/>
              <a:gd name="T28" fmla="*/ 278 w 541"/>
              <a:gd name="T29" fmla="*/ 79 h 544"/>
              <a:gd name="T30" fmla="*/ 278 w 541"/>
              <a:gd name="T31" fmla="*/ 79 h 544"/>
              <a:gd name="T32" fmla="*/ 401 w 541"/>
              <a:gd name="T33" fmla="*/ 131 h 544"/>
              <a:gd name="T34" fmla="*/ 401 w 541"/>
              <a:gd name="T35" fmla="*/ 131 h 544"/>
              <a:gd name="T36" fmla="*/ 403 w 541"/>
              <a:gd name="T37" fmla="*/ 131 h 544"/>
              <a:gd name="T38" fmla="*/ 403 w 541"/>
              <a:gd name="T39" fmla="*/ 131 h 544"/>
              <a:gd name="T40" fmla="*/ 422 w 541"/>
              <a:gd name="T41" fmla="*/ 112 h 544"/>
              <a:gd name="T42" fmla="*/ 422 w 541"/>
              <a:gd name="T43" fmla="*/ 112 h 544"/>
              <a:gd name="T44" fmla="*/ 422 w 541"/>
              <a:gd name="T45" fmla="*/ 112 h 544"/>
              <a:gd name="T46" fmla="*/ 509 w 541"/>
              <a:gd name="T47" fmla="*/ 34 h 544"/>
              <a:gd name="T48" fmla="*/ 509 w 541"/>
              <a:gd name="T49" fmla="*/ 34 h 544"/>
              <a:gd name="T50" fmla="*/ 452 w 541"/>
              <a:gd name="T51" fmla="*/ 54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544">
                <a:moveTo>
                  <a:pt x="452" y="543"/>
                </a:moveTo>
                <a:lnTo>
                  <a:pt x="182" y="543"/>
                </a:lnTo>
                <a:lnTo>
                  <a:pt x="182" y="543"/>
                </a:lnTo>
                <a:cubicBezTo>
                  <a:pt x="157" y="509"/>
                  <a:pt x="113" y="446"/>
                  <a:pt x="77" y="394"/>
                </a:cubicBezTo>
                <a:lnTo>
                  <a:pt x="77" y="394"/>
                </a:lnTo>
                <a:cubicBezTo>
                  <a:pt x="25" y="318"/>
                  <a:pt x="0" y="217"/>
                  <a:pt x="77" y="243"/>
                </a:cubicBezTo>
                <a:lnTo>
                  <a:pt x="77" y="243"/>
                </a:lnTo>
                <a:cubicBezTo>
                  <a:pt x="127" y="260"/>
                  <a:pt x="157" y="270"/>
                  <a:pt x="175" y="258"/>
                </a:cubicBezTo>
                <a:lnTo>
                  <a:pt x="175" y="258"/>
                </a:lnTo>
                <a:cubicBezTo>
                  <a:pt x="178" y="255"/>
                  <a:pt x="182" y="251"/>
                  <a:pt x="184" y="246"/>
                </a:cubicBezTo>
                <a:lnTo>
                  <a:pt x="184" y="246"/>
                </a:lnTo>
                <a:lnTo>
                  <a:pt x="184" y="246"/>
                </a:lnTo>
                <a:cubicBezTo>
                  <a:pt x="188" y="238"/>
                  <a:pt x="191" y="228"/>
                  <a:pt x="192" y="214"/>
                </a:cubicBezTo>
                <a:lnTo>
                  <a:pt x="192" y="214"/>
                </a:lnTo>
                <a:cubicBezTo>
                  <a:pt x="199" y="150"/>
                  <a:pt x="235" y="60"/>
                  <a:pt x="278" y="79"/>
                </a:cubicBezTo>
                <a:lnTo>
                  <a:pt x="278" y="79"/>
                </a:lnTo>
                <a:cubicBezTo>
                  <a:pt x="321" y="97"/>
                  <a:pt x="346" y="175"/>
                  <a:pt x="401" y="131"/>
                </a:cubicBezTo>
                <a:lnTo>
                  <a:pt x="401" y="131"/>
                </a:lnTo>
                <a:cubicBezTo>
                  <a:pt x="402" y="131"/>
                  <a:pt x="403" y="131"/>
                  <a:pt x="403" y="131"/>
                </a:cubicBezTo>
                <a:lnTo>
                  <a:pt x="403" y="131"/>
                </a:lnTo>
                <a:cubicBezTo>
                  <a:pt x="410" y="125"/>
                  <a:pt x="416" y="118"/>
                  <a:pt x="422" y="112"/>
                </a:cubicBezTo>
                <a:lnTo>
                  <a:pt x="422" y="112"/>
                </a:lnTo>
                <a:lnTo>
                  <a:pt x="422" y="112"/>
                </a:lnTo>
                <a:cubicBezTo>
                  <a:pt x="462" y="66"/>
                  <a:pt x="481" y="0"/>
                  <a:pt x="509" y="34"/>
                </a:cubicBezTo>
                <a:lnTo>
                  <a:pt x="509" y="34"/>
                </a:lnTo>
                <a:cubicBezTo>
                  <a:pt x="540" y="69"/>
                  <a:pt x="503" y="377"/>
                  <a:pt x="452" y="543"/>
                </a:cubicBez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1" name="Freeform 580">
            <a:extLst>
              <a:ext uri="{FF2B5EF4-FFF2-40B4-BE49-F238E27FC236}">
                <a16:creationId xmlns:a16="http://schemas.microsoft.com/office/drawing/2014/main" id="{3916C563-BD2B-9044-BB85-0C5459015AC6}"/>
              </a:ext>
            </a:extLst>
          </p:cNvPr>
          <p:cNvSpPr>
            <a:spLocks noChangeArrowheads="1"/>
          </p:cNvSpPr>
          <p:nvPr/>
        </p:nvSpPr>
        <p:spPr bwMode="auto">
          <a:xfrm>
            <a:off x="10754101" y="2486946"/>
            <a:ext cx="263666" cy="203243"/>
          </a:xfrm>
          <a:custGeom>
            <a:avLst/>
            <a:gdLst>
              <a:gd name="T0" fmla="*/ 340 w 424"/>
              <a:gd name="T1" fmla="*/ 0 h 328"/>
              <a:gd name="T2" fmla="*/ 340 w 424"/>
              <a:gd name="T3" fmla="*/ 0 h 328"/>
              <a:gd name="T4" fmla="*/ 111 w 424"/>
              <a:gd name="T5" fmla="*/ 114 h 328"/>
              <a:gd name="T6" fmla="*/ 111 w 424"/>
              <a:gd name="T7" fmla="*/ 114 h 328"/>
              <a:gd name="T8" fmla="*/ 0 w 424"/>
              <a:gd name="T9" fmla="*/ 122 h 328"/>
              <a:gd name="T10" fmla="*/ 0 w 424"/>
              <a:gd name="T11" fmla="*/ 122 h 328"/>
              <a:gd name="T12" fmla="*/ 59 w 424"/>
              <a:gd name="T13" fmla="*/ 170 h 328"/>
              <a:gd name="T14" fmla="*/ 59 w 424"/>
              <a:gd name="T15" fmla="*/ 170 h 328"/>
              <a:gd name="T16" fmla="*/ 59 w 424"/>
              <a:gd name="T17" fmla="*/ 170 h 328"/>
              <a:gd name="T18" fmla="*/ 59 w 424"/>
              <a:gd name="T19" fmla="*/ 170 h 328"/>
              <a:gd name="T20" fmla="*/ 189 w 424"/>
              <a:gd name="T21" fmla="*/ 323 h 328"/>
              <a:gd name="T22" fmla="*/ 189 w 424"/>
              <a:gd name="T23" fmla="*/ 323 h 328"/>
              <a:gd name="T24" fmla="*/ 189 w 424"/>
              <a:gd name="T25" fmla="*/ 327 h 328"/>
              <a:gd name="T26" fmla="*/ 189 w 424"/>
              <a:gd name="T27" fmla="*/ 327 h 328"/>
              <a:gd name="T28" fmla="*/ 402 w 424"/>
              <a:gd name="T29" fmla="*/ 201 h 328"/>
              <a:gd name="T30" fmla="*/ 402 w 424"/>
              <a:gd name="T31" fmla="*/ 201 h 328"/>
              <a:gd name="T32" fmla="*/ 340 w 424"/>
              <a:gd name="T3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328">
                <a:moveTo>
                  <a:pt x="340" y="0"/>
                </a:moveTo>
                <a:lnTo>
                  <a:pt x="340" y="0"/>
                </a:lnTo>
                <a:cubicBezTo>
                  <a:pt x="340" y="0"/>
                  <a:pt x="193" y="124"/>
                  <a:pt x="111" y="114"/>
                </a:cubicBezTo>
                <a:lnTo>
                  <a:pt x="111" y="114"/>
                </a:lnTo>
                <a:cubicBezTo>
                  <a:pt x="66" y="108"/>
                  <a:pt x="34" y="111"/>
                  <a:pt x="0" y="122"/>
                </a:cubicBezTo>
                <a:lnTo>
                  <a:pt x="0" y="122"/>
                </a:lnTo>
                <a:cubicBezTo>
                  <a:pt x="19" y="135"/>
                  <a:pt x="39" y="152"/>
                  <a:pt x="59" y="170"/>
                </a:cubicBezTo>
                <a:lnTo>
                  <a:pt x="59" y="170"/>
                </a:lnTo>
                <a:lnTo>
                  <a:pt x="59" y="170"/>
                </a:lnTo>
                <a:lnTo>
                  <a:pt x="59" y="170"/>
                </a:lnTo>
                <a:cubicBezTo>
                  <a:pt x="126" y="232"/>
                  <a:pt x="185" y="307"/>
                  <a:pt x="189" y="323"/>
                </a:cubicBezTo>
                <a:lnTo>
                  <a:pt x="189" y="323"/>
                </a:lnTo>
                <a:cubicBezTo>
                  <a:pt x="189" y="323"/>
                  <a:pt x="189" y="325"/>
                  <a:pt x="189" y="327"/>
                </a:cubicBezTo>
                <a:lnTo>
                  <a:pt x="189" y="327"/>
                </a:lnTo>
                <a:cubicBezTo>
                  <a:pt x="287" y="263"/>
                  <a:pt x="402" y="201"/>
                  <a:pt x="402" y="201"/>
                </a:cubicBezTo>
                <a:lnTo>
                  <a:pt x="402" y="201"/>
                </a:lnTo>
                <a:cubicBezTo>
                  <a:pt x="402" y="201"/>
                  <a:pt x="423" y="93"/>
                  <a:pt x="340" y="0"/>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2" name="Freeform 581">
            <a:extLst>
              <a:ext uri="{FF2B5EF4-FFF2-40B4-BE49-F238E27FC236}">
                <a16:creationId xmlns:a16="http://schemas.microsoft.com/office/drawing/2014/main" id="{5A5B9B22-51A9-C94C-8277-5DD9146054A6}"/>
              </a:ext>
            </a:extLst>
          </p:cNvPr>
          <p:cNvSpPr>
            <a:spLocks noChangeArrowheads="1"/>
          </p:cNvSpPr>
          <p:nvPr/>
        </p:nvSpPr>
        <p:spPr bwMode="auto">
          <a:xfrm>
            <a:off x="10754101" y="2486946"/>
            <a:ext cx="263666" cy="203243"/>
          </a:xfrm>
          <a:custGeom>
            <a:avLst/>
            <a:gdLst>
              <a:gd name="T0" fmla="*/ 340 w 424"/>
              <a:gd name="T1" fmla="*/ 0 h 328"/>
              <a:gd name="T2" fmla="*/ 340 w 424"/>
              <a:gd name="T3" fmla="*/ 0 h 328"/>
              <a:gd name="T4" fmla="*/ 111 w 424"/>
              <a:gd name="T5" fmla="*/ 114 h 328"/>
              <a:gd name="T6" fmla="*/ 111 w 424"/>
              <a:gd name="T7" fmla="*/ 114 h 328"/>
              <a:gd name="T8" fmla="*/ 0 w 424"/>
              <a:gd name="T9" fmla="*/ 122 h 328"/>
              <a:gd name="T10" fmla="*/ 0 w 424"/>
              <a:gd name="T11" fmla="*/ 122 h 328"/>
              <a:gd name="T12" fmla="*/ 59 w 424"/>
              <a:gd name="T13" fmla="*/ 170 h 328"/>
              <a:gd name="T14" fmla="*/ 59 w 424"/>
              <a:gd name="T15" fmla="*/ 170 h 328"/>
              <a:gd name="T16" fmla="*/ 59 w 424"/>
              <a:gd name="T17" fmla="*/ 170 h 328"/>
              <a:gd name="T18" fmla="*/ 59 w 424"/>
              <a:gd name="T19" fmla="*/ 170 h 328"/>
              <a:gd name="T20" fmla="*/ 189 w 424"/>
              <a:gd name="T21" fmla="*/ 323 h 328"/>
              <a:gd name="T22" fmla="*/ 189 w 424"/>
              <a:gd name="T23" fmla="*/ 323 h 328"/>
              <a:gd name="T24" fmla="*/ 189 w 424"/>
              <a:gd name="T25" fmla="*/ 327 h 328"/>
              <a:gd name="T26" fmla="*/ 189 w 424"/>
              <a:gd name="T27" fmla="*/ 327 h 328"/>
              <a:gd name="T28" fmla="*/ 402 w 424"/>
              <a:gd name="T29" fmla="*/ 201 h 328"/>
              <a:gd name="T30" fmla="*/ 402 w 424"/>
              <a:gd name="T31" fmla="*/ 201 h 328"/>
              <a:gd name="T32" fmla="*/ 340 w 424"/>
              <a:gd name="T3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328">
                <a:moveTo>
                  <a:pt x="340" y="0"/>
                </a:moveTo>
                <a:lnTo>
                  <a:pt x="340" y="0"/>
                </a:lnTo>
                <a:cubicBezTo>
                  <a:pt x="340" y="0"/>
                  <a:pt x="193" y="124"/>
                  <a:pt x="111" y="114"/>
                </a:cubicBezTo>
                <a:lnTo>
                  <a:pt x="111" y="114"/>
                </a:lnTo>
                <a:cubicBezTo>
                  <a:pt x="66" y="108"/>
                  <a:pt x="34" y="111"/>
                  <a:pt x="0" y="122"/>
                </a:cubicBezTo>
                <a:lnTo>
                  <a:pt x="0" y="122"/>
                </a:lnTo>
                <a:cubicBezTo>
                  <a:pt x="19" y="135"/>
                  <a:pt x="39" y="152"/>
                  <a:pt x="59" y="170"/>
                </a:cubicBezTo>
                <a:lnTo>
                  <a:pt x="59" y="170"/>
                </a:lnTo>
                <a:lnTo>
                  <a:pt x="59" y="170"/>
                </a:lnTo>
                <a:lnTo>
                  <a:pt x="59" y="170"/>
                </a:lnTo>
                <a:cubicBezTo>
                  <a:pt x="126" y="232"/>
                  <a:pt x="185" y="307"/>
                  <a:pt x="189" y="323"/>
                </a:cubicBezTo>
                <a:lnTo>
                  <a:pt x="189" y="323"/>
                </a:lnTo>
                <a:cubicBezTo>
                  <a:pt x="189" y="323"/>
                  <a:pt x="189" y="325"/>
                  <a:pt x="189" y="327"/>
                </a:cubicBezTo>
                <a:lnTo>
                  <a:pt x="189" y="327"/>
                </a:lnTo>
                <a:cubicBezTo>
                  <a:pt x="287" y="263"/>
                  <a:pt x="402" y="201"/>
                  <a:pt x="402" y="201"/>
                </a:cubicBezTo>
                <a:lnTo>
                  <a:pt x="402" y="201"/>
                </a:lnTo>
                <a:cubicBezTo>
                  <a:pt x="402" y="201"/>
                  <a:pt x="423" y="93"/>
                  <a:pt x="340" y="0"/>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63" name="Freeform 582">
            <a:extLst>
              <a:ext uri="{FF2B5EF4-FFF2-40B4-BE49-F238E27FC236}">
                <a16:creationId xmlns:a16="http://schemas.microsoft.com/office/drawing/2014/main" id="{9CD40EDF-FF22-F745-AB8D-2505BAE7A7E9}"/>
              </a:ext>
            </a:extLst>
          </p:cNvPr>
          <p:cNvSpPr>
            <a:spLocks noChangeArrowheads="1"/>
          </p:cNvSpPr>
          <p:nvPr/>
        </p:nvSpPr>
        <p:spPr bwMode="auto">
          <a:xfrm>
            <a:off x="10454731" y="2478704"/>
            <a:ext cx="414724" cy="329583"/>
          </a:xfrm>
          <a:custGeom>
            <a:avLst/>
            <a:gdLst>
              <a:gd name="T0" fmla="*/ 666 w 667"/>
              <a:gd name="T1" fmla="*/ 336 h 528"/>
              <a:gd name="T2" fmla="*/ 666 w 667"/>
              <a:gd name="T3" fmla="*/ 336 h 528"/>
              <a:gd name="T4" fmla="*/ 666 w 667"/>
              <a:gd name="T5" fmla="*/ 340 h 528"/>
              <a:gd name="T6" fmla="*/ 666 w 667"/>
              <a:gd name="T7" fmla="*/ 340 h 528"/>
              <a:gd name="T8" fmla="*/ 647 w 667"/>
              <a:gd name="T9" fmla="*/ 376 h 528"/>
              <a:gd name="T10" fmla="*/ 647 w 667"/>
              <a:gd name="T11" fmla="*/ 376 h 528"/>
              <a:gd name="T12" fmla="*/ 642 w 667"/>
              <a:gd name="T13" fmla="*/ 380 h 528"/>
              <a:gd name="T14" fmla="*/ 642 w 667"/>
              <a:gd name="T15" fmla="*/ 380 h 528"/>
              <a:gd name="T16" fmla="*/ 642 w 667"/>
              <a:gd name="T17" fmla="*/ 385 h 528"/>
              <a:gd name="T18" fmla="*/ 642 w 667"/>
              <a:gd name="T19" fmla="*/ 385 h 528"/>
              <a:gd name="T20" fmla="*/ 579 w 667"/>
              <a:gd name="T21" fmla="*/ 449 h 528"/>
              <a:gd name="T22" fmla="*/ 579 w 667"/>
              <a:gd name="T23" fmla="*/ 449 h 528"/>
              <a:gd name="T24" fmla="*/ 579 w 667"/>
              <a:gd name="T25" fmla="*/ 449 h 528"/>
              <a:gd name="T26" fmla="*/ 567 w 667"/>
              <a:gd name="T27" fmla="*/ 449 h 528"/>
              <a:gd name="T28" fmla="*/ 567 w 667"/>
              <a:gd name="T29" fmla="*/ 449 h 528"/>
              <a:gd name="T30" fmla="*/ 567 w 667"/>
              <a:gd name="T31" fmla="*/ 455 h 528"/>
              <a:gd name="T32" fmla="*/ 567 w 667"/>
              <a:gd name="T33" fmla="*/ 455 h 528"/>
              <a:gd name="T34" fmla="*/ 518 w 667"/>
              <a:gd name="T35" fmla="*/ 505 h 528"/>
              <a:gd name="T36" fmla="*/ 518 w 667"/>
              <a:gd name="T37" fmla="*/ 505 h 528"/>
              <a:gd name="T38" fmla="*/ 502 w 667"/>
              <a:gd name="T39" fmla="*/ 503 h 528"/>
              <a:gd name="T40" fmla="*/ 502 w 667"/>
              <a:gd name="T41" fmla="*/ 503 h 528"/>
              <a:gd name="T42" fmla="*/ 500 w 667"/>
              <a:gd name="T43" fmla="*/ 510 h 528"/>
              <a:gd name="T44" fmla="*/ 500 w 667"/>
              <a:gd name="T45" fmla="*/ 510 h 528"/>
              <a:gd name="T46" fmla="*/ 474 w 667"/>
              <a:gd name="T47" fmla="*/ 525 h 528"/>
              <a:gd name="T48" fmla="*/ 474 w 667"/>
              <a:gd name="T49" fmla="*/ 525 h 528"/>
              <a:gd name="T50" fmla="*/ 142 w 667"/>
              <a:gd name="T51" fmla="*/ 337 h 528"/>
              <a:gd name="T52" fmla="*/ 142 w 667"/>
              <a:gd name="T53" fmla="*/ 337 h 528"/>
              <a:gd name="T54" fmla="*/ 24 w 667"/>
              <a:gd name="T55" fmla="*/ 235 h 528"/>
              <a:gd name="T56" fmla="*/ 24 w 667"/>
              <a:gd name="T57" fmla="*/ 235 h 528"/>
              <a:gd name="T58" fmla="*/ 66 w 667"/>
              <a:gd name="T59" fmla="*/ 0 h 528"/>
              <a:gd name="T60" fmla="*/ 66 w 667"/>
              <a:gd name="T61" fmla="*/ 0 h 528"/>
              <a:gd name="T62" fmla="*/ 196 w 667"/>
              <a:gd name="T63" fmla="*/ 103 h 528"/>
              <a:gd name="T64" fmla="*/ 196 w 667"/>
              <a:gd name="T65" fmla="*/ 103 h 528"/>
              <a:gd name="T66" fmla="*/ 450 w 667"/>
              <a:gd name="T67" fmla="*/ 117 h 528"/>
              <a:gd name="T68" fmla="*/ 450 w 667"/>
              <a:gd name="T69" fmla="*/ 117 h 528"/>
              <a:gd name="T70" fmla="*/ 477 w 667"/>
              <a:gd name="T71" fmla="*/ 135 h 528"/>
              <a:gd name="T72" fmla="*/ 477 w 667"/>
              <a:gd name="T73" fmla="*/ 135 h 528"/>
              <a:gd name="T74" fmla="*/ 536 w 667"/>
              <a:gd name="T75" fmla="*/ 183 h 528"/>
              <a:gd name="T76" fmla="*/ 536 w 667"/>
              <a:gd name="T77" fmla="*/ 183 h 528"/>
              <a:gd name="T78" fmla="*/ 536 w 667"/>
              <a:gd name="T79" fmla="*/ 183 h 528"/>
              <a:gd name="T80" fmla="*/ 666 w 667"/>
              <a:gd name="T81" fmla="*/ 33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7" h="528">
                <a:moveTo>
                  <a:pt x="666" y="336"/>
                </a:moveTo>
                <a:lnTo>
                  <a:pt x="666" y="336"/>
                </a:lnTo>
                <a:cubicBezTo>
                  <a:pt x="666" y="336"/>
                  <a:pt x="666" y="338"/>
                  <a:pt x="666" y="340"/>
                </a:cubicBezTo>
                <a:lnTo>
                  <a:pt x="666" y="340"/>
                </a:lnTo>
                <a:cubicBezTo>
                  <a:pt x="665" y="348"/>
                  <a:pt x="661" y="363"/>
                  <a:pt x="647" y="376"/>
                </a:cubicBezTo>
                <a:lnTo>
                  <a:pt x="647" y="376"/>
                </a:lnTo>
                <a:cubicBezTo>
                  <a:pt x="646" y="377"/>
                  <a:pt x="644" y="378"/>
                  <a:pt x="642" y="380"/>
                </a:cubicBezTo>
                <a:lnTo>
                  <a:pt x="642" y="380"/>
                </a:lnTo>
                <a:cubicBezTo>
                  <a:pt x="642" y="382"/>
                  <a:pt x="642" y="383"/>
                  <a:pt x="642" y="385"/>
                </a:cubicBezTo>
                <a:lnTo>
                  <a:pt x="642" y="385"/>
                </a:lnTo>
                <a:cubicBezTo>
                  <a:pt x="643" y="441"/>
                  <a:pt x="600" y="449"/>
                  <a:pt x="579" y="449"/>
                </a:cubicBezTo>
                <a:lnTo>
                  <a:pt x="579" y="449"/>
                </a:lnTo>
                <a:lnTo>
                  <a:pt x="579" y="449"/>
                </a:lnTo>
                <a:cubicBezTo>
                  <a:pt x="572" y="449"/>
                  <a:pt x="567" y="449"/>
                  <a:pt x="567" y="449"/>
                </a:cubicBezTo>
                <a:lnTo>
                  <a:pt x="567" y="449"/>
                </a:lnTo>
                <a:cubicBezTo>
                  <a:pt x="567" y="451"/>
                  <a:pt x="567" y="453"/>
                  <a:pt x="567" y="455"/>
                </a:cubicBezTo>
                <a:lnTo>
                  <a:pt x="567" y="455"/>
                </a:lnTo>
                <a:cubicBezTo>
                  <a:pt x="565" y="498"/>
                  <a:pt x="537" y="505"/>
                  <a:pt x="518" y="505"/>
                </a:cubicBezTo>
                <a:lnTo>
                  <a:pt x="518" y="505"/>
                </a:lnTo>
                <a:cubicBezTo>
                  <a:pt x="509" y="505"/>
                  <a:pt x="502" y="503"/>
                  <a:pt x="502" y="503"/>
                </a:cubicBezTo>
                <a:lnTo>
                  <a:pt x="502" y="503"/>
                </a:lnTo>
                <a:cubicBezTo>
                  <a:pt x="502" y="506"/>
                  <a:pt x="501" y="508"/>
                  <a:pt x="500" y="510"/>
                </a:cubicBezTo>
                <a:lnTo>
                  <a:pt x="500" y="510"/>
                </a:lnTo>
                <a:cubicBezTo>
                  <a:pt x="493" y="527"/>
                  <a:pt x="474" y="525"/>
                  <a:pt x="474" y="525"/>
                </a:cubicBezTo>
                <a:lnTo>
                  <a:pt x="474" y="525"/>
                </a:lnTo>
                <a:cubicBezTo>
                  <a:pt x="301" y="498"/>
                  <a:pt x="176" y="404"/>
                  <a:pt x="142" y="337"/>
                </a:cubicBezTo>
                <a:lnTo>
                  <a:pt x="142" y="337"/>
                </a:lnTo>
                <a:cubicBezTo>
                  <a:pt x="107" y="270"/>
                  <a:pt x="24" y="235"/>
                  <a:pt x="24" y="235"/>
                </a:cubicBezTo>
                <a:lnTo>
                  <a:pt x="24" y="235"/>
                </a:lnTo>
                <a:cubicBezTo>
                  <a:pt x="24" y="235"/>
                  <a:pt x="0" y="112"/>
                  <a:pt x="66" y="0"/>
                </a:cubicBezTo>
                <a:lnTo>
                  <a:pt x="66" y="0"/>
                </a:lnTo>
                <a:cubicBezTo>
                  <a:pt x="66" y="0"/>
                  <a:pt x="163" y="77"/>
                  <a:pt x="196" y="103"/>
                </a:cubicBezTo>
                <a:lnTo>
                  <a:pt x="196" y="103"/>
                </a:lnTo>
                <a:cubicBezTo>
                  <a:pt x="229" y="129"/>
                  <a:pt x="358" y="65"/>
                  <a:pt x="450" y="117"/>
                </a:cubicBezTo>
                <a:lnTo>
                  <a:pt x="450" y="117"/>
                </a:lnTo>
                <a:cubicBezTo>
                  <a:pt x="459" y="122"/>
                  <a:pt x="468" y="128"/>
                  <a:pt x="477" y="135"/>
                </a:cubicBezTo>
                <a:lnTo>
                  <a:pt x="477" y="135"/>
                </a:lnTo>
                <a:cubicBezTo>
                  <a:pt x="497" y="148"/>
                  <a:pt x="516" y="165"/>
                  <a:pt x="536" y="183"/>
                </a:cubicBezTo>
                <a:lnTo>
                  <a:pt x="536" y="183"/>
                </a:lnTo>
                <a:lnTo>
                  <a:pt x="536" y="183"/>
                </a:lnTo>
                <a:cubicBezTo>
                  <a:pt x="603" y="245"/>
                  <a:pt x="662" y="320"/>
                  <a:pt x="666" y="336"/>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4" name="Freeform 583">
            <a:extLst>
              <a:ext uri="{FF2B5EF4-FFF2-40B4-BE49-F238E27FC236}">
                <a16:creationId xmlns:a16="http://schemas.microsoft.com/office/drawing/2014/main" id="{F8BE55A0-3981-0F4B-A632-1F75437B9A37}"/>
              </a:ext>
            </a:extLst>
          </p:cNvPr>
          <p:cNvSpPr>
            <a:spLocks noChangeArrowheads="1"/>
          </p:cNvSpPr>
          <p:nvPr/>
        </p:nvSpPr>
        <p:spPr bwMode="auto">
          <a:xfrm>
            <a:off x="10660721" y="2563847"/>
            <a:ext cx="129088" cy="65917"/>
          </a:xfrm>
          <a:custGeom>
            <a:avLst/>
            <a:gdLst>
              <a:gd name="T0" fmla="*/ 0 w 208"/>
              <a:gd name="T1" fmla="*/ 79 h 108"/>
              <a:gd name="T2" fmla="*/ 0 w 208"/>
              <a:gd name="T3" fmla="*/ 79 h 108"/>
              <a:gd name="T4" fmla="*/ 49 w 208"/>
              <a:gd name="T5" fmla="*/ 100 h 108"/>
              <a:gd name="T6" fmla="*/ 49 w 208"/>
              <a:gd name="T7" fmla="*/ 100 h 108"/>
              <a:gd name="T8" fmla="*/ 164 w 208"/>
              <a:gd name="T9" fmla="*/ 65 h 108"/>
              <a:gd name="T10" fmla="*/ 164 w 208"/>
              <a:gd name="T11" fmla="*/ 65 h 108"/>
              <a:gd name="T12" fmla="*/ 207 w 208"/>
              <a:gd name="T13" fmla="*/ 48 h 108"/>
              <a:gd name="T14" fmla="*/ 207 w 208"/>
              <a:gd name="T15" fmla="*/ 48 h 108"/>
              <a:gd name="T16" fmla="*/ 148 w 208"/>
              <a:gd name="T17" fmla="*/ 0 h 108"/>
              <a:gd name="T18" fmla="*/ 148 w 208"/>
              <a:gd name="T19" fmla="*/ 0 h 108"/>
              <a:gd name="T20" fmla="*/ 51 w 208"/>
              <a:gd name="T21" fmla="*/ 46 h 108"/>
              <a:gd name="T22" fmla="*/ 0 w 208"/>
              <a:gd name="T23"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08">
                <a:moveTo>
                  <a:pt x="0" y="79"/>
                </a:moveTo>
                <a:lnTo>
                  <a:pt x="0" y="79"/>
                </a:lnTo>
                <a:cubicBezTo>
                  <a:pt x="0" y="79"/>
                  <a:pt x="20" y="107"/>
                  <a:pt x="49" y="100"/>
                </a:cubicBezTo>
                <a:lnTo>
                  <a:pt x="49" y="100"/>
                </a:lnTo>
                <a:cubicBezTo>
                  <a:pt x="77" y="92"/>
                  <a:pt x="134" y="70"/>
                  <a:pt x="164" y="65"/>
                </a:cubicBezTo>
                <a:lnTo>
                  <a:pt x="164" y="65"/>
                </a:lnTo>
                <a:cubicBezTo>
                  <a:pt x="195" y="60"/>
                  <a:pt x="207" y="48"/>
                  <a:pt x="207" y="48"/>
                </a:cubicBezTo>
                <a:lnTo>
                  <a:pt x="207" y="48"/>
                </a:lnTo>
                <a:cubicBezTo>
                  <a:pt x="187" y="30"/>
                  <a:pt x="167" y="13"/>
                  <a:pt x="148" y="0"/>
                </a:cubicBezTo>
                <a:lnTo>
                  <a:pt x="148" y="0"/>
                </a:lnTo>
                <a:cubicBezTo>
                  <a:pt x="120" y="9"/>
                  <a:pt x="90" y="24"/>
                  <a:pt x="51" y="46"/>
                </a:cubicBezTo>
                <a:lnTo>
                  <a:pt x="0" y="79"/>
                </a:ln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5" name="Freeform 584">
            <a:extLst>
              <a:ext uri="{FF2B5EF4-FFF2-40B4-BE49-F238E27FC236}">
                <a16:creationId xmlns:a16="http://schemas.microsoft.com/office/drawing/2014/main" id="{365A6235-9D40-DF4D-9564-EE16A03B248B}"/>
              </a:ext>
            </a:extLst>
          </p:cNvPr>
          <p:cNvSpPr>
            <a:spLocks noChangeArrowheads="1"/>
          </p:cNvSpPr>
          <p:nvPr/>
        </p:nvSpPr>
        <p:spPr bwMode="auto">
          <a:xfrm>
            <a:off x="10660721" y="2563847"/>
            <a:ext cx="129088" cy="65917"/>
          </a:xfrm>
          <a:custGeom>
            <a:avLst/>
            <a:gdLst>
              <a:gd name="T0" fmla="*/ 0 w 208"/>
              <a:gd name="T1" fmla="*/ 79 h 108"/>
              <a:gd name="T2" fmla="*/ 0 w 208"/>
              <a:gd name="T3" fmla="*/ 79 h 108"/>
              <a:gd name="T4" fmla="*/ 49 w 208"/>
              <a:gd name="T5" fmla="*/ 100 h 108"/>
              <a:gd name="T6" fmla="*/ 49 w 208"/>
              <a:gd name="T7" fmla="*/ 100 h 108"/>
              <a:gd name="T8" fmla="*/ 164 w 208"/>
              <a:gd name="T9" fmla="*/ 65 h 108"/>
              <a:gd name="T10" fmla="*/ 164 w 208"/>
              <a:gd name="T11" fmla="*/ 65 h 108"/>
              <a:gd name="T12" fmla="*/ 207 w 208"/>
              <a:gd name="T13" fmla="*/ 48 h 108"/>
              <a:gd name="T14" fmla="*/ 207 w 208"/>
              <a:gd name="T15" fmla="*/ 48 h 108"/>
              <a:gd name="T16" fmla="*/ 148 w 208"/>
              <a:gd name="T17" fmla="*/ 0 h 108"/>
              <a:gd name="T18" fmla="*/ 148 w 208"/>
              <a:gd name="T19" fmla="*/ 0 h 108"/>
              <a:gd name="T20" fmla="*/ 51 w 208"/>
              <a:gd name="T21" fmla="*/ 46 h 108"/>
              <a:gd name="T22" fmla="*/ 0 w 208"/>
              <a:gd name="T23"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08">
                <a:moveTo>
                  <a:pt x="0" y="79"/>
                </a:moveTo>
                <a:lnTo>
                  <a:pt x="0" y="79"/>
                </a:lnTo>
                <a:cubicBezTo>
                  <a:pt x="0" y="79"/>
                  <a:pt x="20" y="107"/>
                  <a:pt x="49" y="100"/>
                </a:cubicBezTo>
                <a:lnTo>
                  <a:pt x="49" y="100"/>
                </a:lnTo>
                <a:cubicBezTo>
                  <a:pt x="77" y="92"/>
                  <a:pt x="134" y="70"/>
                  <a:pt x="164" y="65"/>
                </a:cubicBezTo>
                <a:lnTo>
                  <a:pt x="164" y="65"/>
                </a:lnTo>
                <a:cubicBezTo>
                  <a:pt x="195" y="60"/>
                  <a:pt x="207" y="48"/>
                  <a:pt x="207" y="48"/>
                </a:cubicBezTo>
                <a:lnTo>
                  <a:pt x="207" y="48"/>
                </a:lnTo>
                <a:cubicBezTo>
                  <a:pt x="187" y="30"/>
                  <a:pt x="167" y="13"/>
                  <a:pt x="148" y="0"/>
                </a:cubicBezTo>
                <a:lnTo>
                  <a:pt x="148" y="0"/>
                </a:lnTo>
                <a:cubicBezTo>
                  <a:pt x="120" y="9"/>
                  <a:pt x="90" y="24"/>
                  <a:pt x="51" y="46"/>
                </a:cubicBezTo>
                <a:lnTo>
                  <a:pt x="0" y="79"/>
                </a:ln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66" name="Freeform 585">
            <a:extLst>
              <a:ext uri="{FF2B5EF4-FFF2-40B4-BE49-F238E27FC236}">
                <a16:creationId xmlns:a16="http://schemas.microsoft.com/office/drawing/2014/main" id="{5AEFE227-E941-ED46-AA34-4342613EE8FB}"/>
              </a:ext>
            </a:extLst>
          </p:cNvPr>
          <p:cNvSpPr>
            <a:spLocks noChangeArrowheads="1"/>
          </p:cNvSpPr>
          <p:nvPr/>
        </p:nvSpPr>
        <p:spPr bwMode="auto">
          <a:xfrm>
            <a:off x="10616775" y="2698427"/>
            <a:ext cx="87889" cy="104368"/>
          </a:xfrm>
          <a:custGeom>
            <a:avLst/>
            <a:gdLst>
              <a:gd name="T0" fmla="*/ 22 w 142"/>
              <a:gd name="T1" fmla="*/ 87 h 167"/>
              <a:gd name="T2" fmla="*/ 22 w 142"/>
              <a:gd name="T3" fmla="*/ 87 h 167"/>
              <a:gd name="T4" fmla="*/ 113 w 142"/>
              <a:gd name="T5" fmla="*/ 6 h 167"/>
              <a:gd name="T6" fmla="*/ 113 w 142"/>
              <a:gd name="T7" fmla="*/ 6 h 167"/>
              <a:gd name="T8" fmla="*/ 61 w 142"/>
              <a:gd name="T9" fmla="*/ 125 h 167"/>
              <a:gd name="T10" fmla="*/ 61 w 142"/>
              <a:gd name="T11" fmla="*/ 125 h 167"/>
              <a:gd name="T12" fmla="*/ 22 w 142"/>
              <a:gd name="T13" fmla="*/ 87 h 167"/>
            </a:gdLst>
            <a:ahLst/>
            <a:cxnLst>
              <a:cxn ang="0">
                <a:pos x="T0" y="T1"/>
              </a:cxn>
              <a:cxn ang="0">
                <a:pos x="T2" y="T3"/>
              </a:cxn>
              <a:cxn ang="0">
                <a:pos x="T4" y="T5"/>
              </a:cxn>
              <a:cxn ang="0">
                <a:pos x="T6" y="T7"/>
              </a:cxn>
              <a:cxn ang="0">
                <a:pos x="T8" y="T9"/>
              </a:cxn>
              <a:cxn ang="0">
                <a:pos x="T10" y="T11"/>
              </a:cxn>
              <a:cxn ang="0">
                <a:pos x="T12" y="T13"/>
              </a:cxn>
            </a:cxnLst>
            <a:rect l="0" t="0" r="r" b="b"/>
            <a:pathLst>
              <a:path w="142" h="167">
                <a:moveTo>
                  <a:pt x="22" y="87"/>
                </a:moveTo>
                <a:lnTo>
                  <a:pt x="22" y="87"/>
                </a:lnTo>
                <a:cubicBezTo>
                  <a:pt x="22" y="87"/>
                  <a:pt x="85" y="0"/>
                  <a:pt x="113" y="6"/>
                </a:cubicBezTo>
                <a:lnTo>
                  <a:pt x="113" y="6"/>
                </a:lnTo>
                <a:cubicBezTo>
                  <a:pt x="141" y="12"/>
                  <a:pt x="113" y="83"/>
                  <a:pt x="61" y="125"/>
                </a:cubicBezTo>
                <a:lnTo>
                  <a:pt x="61" y="125"/>
                </a:lnTo>
                <a:cubicBezTo>
                  <a:pt x="10" y="166"/>
                  <a:pt x="0" y="104"/>
                  <a:pt x="22" y="87"/>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7" name="Freeform 586">
            <a:extLst>
              <a:ext uri="{FF2B5EF4-FFF2-40B4-BE49-F238E27FC236}">
                <a16:creationId xmlns:a16="http://schemas.microsoft.com/office/drawing/2014/main" id="{08FA028A-C8E0-6745-9817-B756F0EFE755}"/>
              </a:ext>
            </a:extLst>
          </p:cNvPr>
          <p:cNvSpPr>
            <a:spLocks noChangeArrowheads="1"/>
          </p:cNvSpPr>
          <p:nvPr/>
        </p:nvSpPr>
        <p:spPr bwMode="auto">
          <a:xfrm>
            <a:off x="10652481" y="2706668"/>
            <a:ext cx="63169" cy="93382"/>
          </a:xfrm>
          <a:custGeom>
            <a:avLst/>
            <a:gdLst>
              <a:gd name="T0" fmla="*/ 66 w 102"/>
              <a:gd name="T1" fmla="*/ 22 h 149"/>
              <a:gd name="T2" fmla="*/ 66 w 102"/>
              <a:gd name="T3" fmla="*/ 22 h 149"/>
              <a:gd name="T4" fmla="*/ 66 w 102"/>
              <a:gd name="T5" fmla="*/ 22 h 149"/>
              <a:gd name="T6" fmla="*/ 5 w 102"/>
              <a:gd name="T7" fmla="*/ 109 h 149"/>
              <a:gd name="T8" fmla="*/ 5 w 102"/>
              <a:gd name="T9" fmla="*/ 109 h 149"/>
              <a:gd name="T10" fmla="*/ 0 w 102"/>
              <a:gd name="T11" fmla="*/ 112 h 149"/>
              <a:gd name="T12" fmla="*/ 0 w 102"/>
              <a:gd name="T13" fmla="*/ 112 h 149"/>
              <a:gd name="T14" fmla="*/ 63 w 102"/>
              <a:gd name="T15" fmla="*/ 110 h 149"/>
              <a:gd name="T16" fmla="*/ 63 w 102"/>
              <a:gd name="T17" fmla="*/ 110 h 149"/>
              <a:gd name="T18" fmla="*/ 66 w 102"/>
              <a:gd name="T19"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9">
                <a:moveTo>
                  <a:pt x="66" y="22"/>
                </a:moveTo>
                <a:lnTo>
                  <a:pt x="66" y="22"/>
                </a:lnTo>
                <a:lnTo>
                  <a:pt x="66" y="22"/>
                </a:lnTo>
                <a:cubicBezTo>
                  <a:pt x="59" y="48"/>
                  <a:pt x="36" y="84"/>
                  <a:pt x="5" y="109"/>
                </a:cubicBezTo>
                <a:lnTo>
                  <a:pt x="5" y="109"/>
                </a:lnTo>
                <a:cubicBezTo>
                  <a:pt x="4" y="110"/>
                  <a:pt x="2" y="111"/>
                  <a:pt x="0" y="112"/>
                </a:cubicBezTo>
                <a:lnTo>
                  <a:pt x="0" y="112"/>
                </a:lnTo>
                <a:cubicBezTo>
                  <a:pt x="0" y="112"/>
                  <a:pt x="32" y="148"/>
                  <a:pt x="63" y="110"/>
                </a:cubicBezTo>
                <a:lnTo>
                  <a:pt x="63" y="110"/>
                </a:lnTo>
                <a:cubicBezTo>
                  <a:pt x="95" y="72"/>
                  <a:pt x="101" y="0"/>
                  <a:pt x="66" y="22"/>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8" name="Freeform 587">
            <a:extLst>
              <a:ext uri="{FF2B5EF4-FFF2-40B4-BE49-F238E27FC236}">
                <a16:creationId xmlns:a16="http://schemas.microsoft.com/office/drawing/2014/main" id="{8BBD2B70-B14B-E744-8095-9939E93A544F}"/>
              </a:ext>
            </a:extLst>
          </p:cNvPr>
          <p:cNvSpPr>
            <a:spLocks noChangeArrowheads="1"/>
          </p:cNvSpPr>
          <p:nvPr/>
        </p:nvSpPr>
        <p:spPr bwMode="auto">
          <a:xfrm>
            <a:off x="10581073" y="2679202"/>
            <a:ext cx="93382" cy="93382"/>
          </a:xfrm>
          <a:custGeom>
            <a:avLst/>
            <a:gdLst>
              <a:gd name="T0" fmla="*/ 70 w 149"/>
              <a:gd name="T1" fmla="*/ 134 h 150"/>
              <a:gd name="T2" fmla="*/ 70 w 149"/>
              <a:gd name="T3" fmla="*/ 134 h 150"/>
              <a:gd name="T4" fmla="*/ 80 w 149"/>
              <a:gd name="T5" fmla="*/ 115 h 150"/>
              <a:gd name="T6" fmla="*/ 80 w 149"/>
              <a:gd name="T7" fmla="*/ 115 h 150"/>
              <a:gd name="T8" fmla="*/ 140 w 149"/>
              <a:gd name="T9" fmla="*/ 48 h 150"/>
              <a:gd name="T10" fmla="*/ 140 w 149"/>
              <a:gd name="T11" fmla="*/ 48 h 150"/>
              <a:gd name="T12" fmla="*/ 140 w 149"/>
              <a:gd name="T13" fmla="*/ 48 h 150"/>
              <a:gd name="T14" fmla="*/ 114 w 149"/>
              <a:gd name="T15" fmla="*/ 8 h 150"/>
              <a:gd name="T16" fmla="*/ 114 w 149"/>
              <a:gd name="T17" fmla="*/ 8 h 150"/>
              <a:gd name="T18" fmla="*/ 7 w 149"/>
              <a:gd name="T19" fmla="*/ 117 h 150"/>
              <a:gd name="T20" fmla="*/ 7 w 149"/>
              <a:gd name="T21" fmla="*/ 117 h 150"/>
              <a:gd name="T22" fmla="*/ 70 w 149"/>
              <a:gd name="T23"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0">
                <a:moveTo>
                  <a:pt x="70" y="134"/>
                </a:moveTo>
                <a:lnTo>
                  <a:pt x="70" y="134"/>
                </a:lnTo>
                <a:cubicBezTo>
                  <a:pt x="72" y="127"/>
                  <a:pt x="75" y="120"/>
                  <a:pt x="80" y="115"/>
                </a:cubicBezTo>
                <a:lnTo>
                  <a:pt x="80" y="115"/>
                </a:lnTo>
                <a:cubicBezTo>
                  <a:pt x="80" y="115"/>
                  <a:pt x="111" y="72"/>
                  <a:pt x="140" y="48"/>
                </a:cubicBezTo>
                <a:lnTo>
                  <a:pt x="140" y="48"/>
                </a:lnTo>
                <a:lnTo>
                  <a:pt x="140" y="48"/>
                </a:lnTo>
                <a:cubicBezTo>
                  <a:pt x="140" y="48"/>
                  <a:pt x="148" y="0"/>
                  <a:pt x="114" y="8"/>
                </a:cubicBezTo>
                <a:lnTo>
                  <a:pt x="114" y="8"/>
                </a:lnTo>
                <a:cubicBezTo>
                  <a:pt x="81" y="16"/>
                  <a:pt x="0" y="85"/>
                  <a:pt x="7" y="117"/>
                </a:cubicBezTo>
                <a:lnTo>
                  <a:pt x="7" y="117"/>
                </a:lnTo>
                <a:cubicBezTo>
                  <a:pt x="15" y="149"/>
                  <a:pt x="48" y="140"/>
                  <a:pt x="70" y="134"/>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9" name="Freeform 588">
            <a:extLst>
              <a:ext uri="{FF2B5EF4-FFF2-40B4-BE49-F238E27FC236}">
                <a16:creationId xmlns:a16="http://schemas.microsoft.com/office/drawing/2014/main" id="{775335D0-FE2E-1145-8E55-EED331F071D2}"/>
              </a:ext>
            </a:extLst>
          </p:cNvPr>
          <p:cNvSpPr>
            <a:spLocks noChangeArrowheads="1"/>
          </p:cNvSpPr>
          <p:nvPr/>
        </p:nvSpPr>
        <p:spPr bwMode="auto">
          <a:xfrm>
            <a:off x="10564594" y="2657230"/>
            <a:ext cx="90635" cy="93382"/>
          </a:xfrm>
          <a:custGeom>
            <a:avLst/>
            <a:gdLst>
              <a:gd name="T0" fmla="*/ 42 w 144"/>
              <a:gd name="T1" fmla="*/ 126 h 149"/>
              <a:gd name="T2" fmla="*/ 42 w 144"/>
              <a:gd name="T3" fmla="*/ 126 h 149"/>
              <a:gd name="T4" fmla="*/ 123 w 144"/>
              <a:gd name="T5" fmla="*/ 52 h 149"/>
              <a:gd name="T6" fmla="*/ 123 w 144"/>
              <a:gd name="T7" fmla="*/ 52 h 149"/>
              <a:gd name="T8" fmla="*/ 123 w 144"/>
              <a:gd name="T9" fmla="*/ 52 h 149"/>
              <a:gd name="T10" fmla="*/ 123 w 144"/>
              <a:gd name="T11" fmla="*/ 52 h 149"/>
              <a:gd name="T12" fmla="*/ 55 w 144"/>
              <a:gd name="T13" fmla="*/ 44 h 149"/>
              <a:gd name="T14" fmla="*/ 55 w 144"/>
              <a:gd name="T15" fmla="*/ 44 h 149"/>
              <a:gd name="T16" fmla="*/ 4 w 144"/>
              <a:gd name="T17" fmla="*/ 126 h 149"/>
              <a:gd name="T18" fmla="*/ 4 w 144"/>
              <a:gd name="T19" fmla="*/ 126 h 149"/>
              <a:gd name="T20" fmla="*/ 42 w 144"/>
              <a:gd name="T21" fmla="*/ 1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9">
                <a:moveTo>
                  <a:pt x="42" y="126"/>
                </a:moveTo>
                <a:lnTo>
                  <a:pt x="42" y="126"/>
                </a:lnTo>
                <a:cubicBezTo>
                  <a:pt x="59" y="99"/>
                  <a:pt x="96" y="67"/>
                  <a:pt x="123" y="52"/>
                </a:cubicBezTo>
                <a:lnTo>
                  <a:pt x="123" y="52"/>
                </a:lnTo>
                <a:lnTo>
                  <a:pt x="123" y="52"/>
                </a:lnTo>
                <a:lnTo>
                  <a:pt x="123" y="52"/>
                </a:lnTo>
                <a:cubicBezTo>
                  <a:pt x="143" y="0"/>
                  <a:pt x="91" y="26"/>
                  <a:pt x="55" y="44"/>
                </a:cubicBezTo>
                <a:lnTo>
                  <a:pt x="55" y="44"/>
                </a:lnTo>
                <a:cubicBezTo>
                  <a:pt x="20" y="62"/>
                  <a:pt x="0" y="104"/>
                  <a:pt x="4" y="126"/>
                </a:cubicBezTo>
                <a:lnTo>
                  <a:pt x="4" y="126"/>
                </a:lnTo>
                <a:cubicBezTo>
                  <a:pt x="8" y="148"/>
                  <a:pt x="42" y="126"/>
                  <a:pt x="42" y="126"/>
                </a:cubicBezTo>
              </a:path>
            </a:pathLst>
          </a:custGeom>
          <a:solidFill>
            <a:srgbClr val="FFCB9B"/>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0" name="Freeform 589">
            <a:extLst>
              <a:ext uri="{FF2B5EF4-FFF2-40B4-BE49-F238E27FC236}">
                <a16:creationId xmlns:a16="http://schemas.microsoft.com/office/drawing/2014/main" id="{DEEC9543-21F2-FD4F-A27F-21281FA93174}"/>
              </a:ext>
            </a:extLst>
          </p:cNvPr>
          <p:cNvSpPr>
            <a:spLocks noChangeArrowheads="1"/>
          </p:cNvSpPr>
          <p:nvPr/>
        </p:nvSpPr>
        <p:spPr bwMode="auto">
          <a:xfrm>
            <a:off x="10616775" y="2698427"/>
            <a:ext cx="87889" cy="104368"/>
          </a:xfrm>
          <a:custGeom>
            <a:avLst/>
            <a:gdLst>
              <a:gd name="T0" fmla="*/ 22 w 142"/>
              <a:gd name="T1" fmla="*/ 87 h 167"/>
              <a:gd name="T2" fmla="*/ 22 w 142"/>
              <a:gd name="T3" fmla="*/ 87 h 167"/>
              <a:gd name="T4" fmla="*/ 113 w 142"/>
              <a:gd name="T5" fmla="*/ 6 h 167"/>
              <a:gd name="T6" fmla="*/ 113 w 142"/>
              <a:gd name="T7" fmla="*/ 6 h 167"/>
              <a:gd name="T8" fmla="*/ 61 w 142"/>
              <a:gd name="T9" fmla="*/ 125 h 167"/>
              <a:gd name="T10" fmla="*/ 61 w 142"/>
              <a:gd name="T11" fmla="*/ 125 h 167"/>
              <a:gd name="T12" fmla="*/ 22 w 142"/>
              <a:gd name="T13" fmla="*/ 87 h 167"/>
            </a:gdLst>
            <a:ahLst/>
            <a:cxnLst>
              <a:cxn ang="0">
                <a:pos x="T0" y="T1"/>
              </a:cxn>
              <a:cxn ang="0">
                <a:pos x="T2" y="T3"/>
              </a:cxn>
              <a:cxn ang="0">
                <a:pos x="T4" y="T5"/>
              </a:cxn>
              <a:cxn ang="0">
                <a:pos x="T6" y="T7"/>
              </a:cxn>
              <a:cxn ang="0">
                <a:pos x="T8" y="T9"/>
              </a:cxn>
              <a:cxn ang="0">
                <a:pos x="T10" y="T11"/>
              </a:cxn>
              <a:cxn ang="0">
                <a:pos x="T12" y="T13"/>
              </a:cxn>
            </a:cxnLst>
            <a:rect l="0" t="0" r="r" b="b"/>
            <a:pathLst>
              <a:path w="142" h="167">
                <a:moveTo>
                  <a:pt x="22" y="87"/>
                </a:moveTo>
                <a:lnTo>
                  <a:pt x="22" y="87"/>
                </a:lnTo>
                <a:cubicBezTo>
                  <a:pt x="22" y="87"/>
                  <a:pt x="85" y="0"/>
                  <a:pt x="113" y="6"/>
                </a:cubicBezTo>
                <a:lnTo>
                  <a:pt x="113" y="6"/>
                </a:lnTo>
                <a:cubicBezTo>
                  <a:pt x="141" y="12"/>
                  <a:pt x="113" y="83"/>
                  <a:pt x="61" y="125"/>
                </a:cubicBezTo>
                <a:lnTo>
                  <a:pt x="61" y="125"/>
                </a:lnTo>
                <a:cubicBezTo>
                  <a:pt x="10" y="166"/>
                  <a:pt x="0" y="104"/>
                  <a:pt x="22" y="87"/>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1" name="Freeform 590">
            <a:extLst>
              <a:ext uri="{FF2B5EF4-FFF2-40B4-BE49-F238E27FC236}">
                <a16:creationId xmlns:a16="http://schemas.microsoft.com/office/drawing/2014/main" id="{69D31255-31F8-4341-B9F8-E805A2637839}"/>
              </a:ext>
            </a:extLst>
          </p:cNvPr>
          <p:cNvSpPr>
            <a:spLocks noChangeArrowheads="1"/>
          </p:cNvSpPr>
          <p:nvPr/>
        </p:nvSpPr>
        <p:spPr bwMode="auto">
          <a:xfrm>
            <a:off x="10652481" y="2706668"/>
            <a:ext cx="63169" cy="93382"/>
          </a:xfrm>
          <a:custGeom>
            <a:avLst/>
            <a:gdLst>
              <a:gd name="T0" fmla="*/ 66 w 102"/>
              <a:gd name="T1" fmla="*/ 22 h 149"/>
              <a:gd name="T2" fmla="*/ 66 w 102"/>
              <a:gd name="T3" fmla="*/ 22 h 149"/>
              <a:gd name="T4" fmla="*/ 66 w 102"/>
              <a:gd name="T5" fmla="*/ 22 h 149"/>
              <a:gd name="T6" fmla="*/ 5 w 102"/>
              <a:gd name="T7" fmla="*/ 109 h 149"/>
              <a:gd name="T8" fmla="*/ 5 w 102"/>
              <a:gd name="T9" fmla="*/ 109 h 149"/>
              <a:gd name="T10" fmla="*/ 0 w 102"/>
              <a:gd name="T11" fmla="*/ 112 h 149"/>
              <a:gd name="T12" fmla="*/ 0 w 102"/>
              <a:gd name="T13" fmla="*/ 112 h 149"/>
              <a:gd name="T14" fmla="*/ 63 w 102"/>
              <a:gd name="T15" fmla="*/ 110 h 149"/>
              <a:gd name="T16" fmla="*/ 63 w 102"/>
              <a:gd name="T17" fmla="*/ 110 h 149"/>
              <a:gd name="T18" fmla="*/ 66 w 102"/>
              <a:gd name="T19"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9">
                <a:moveTo>
                  <a:pt x="66" y="22"/>
                </a:moveTo>
                <a:lnTo>
                  <a:pt x="66" y="22"/>
                </a:lnTo>
                <a:lnTo>
                  <a:pt x="66" y="22"/>
                </a:lnTo>
                <a:cubicBezTo>
                  <a:pt x="59" y="48"/>
                  <a:pt x="36" y="84"/>
                  <a:pt x="5" y="109"/>
                </a:cubicBezTo>
                <a:lnTo>
                  <a:pt x="5" y="109"/>
                </a:lnTo>
                <a:cubicBezTo>
                  <a:pt x="4" y="110"/>
                  <a:pt x="2" y="111"/>
                  <a:pt x="0" y="112"/>
                </a:cubicBezTo>
                <a:lnTo>
                  <a:pt x="0" y="112"/>
                </a:lnTo>
                <a:cubicBezTo>
                  <a:pt x="0" y="112"/>
                  <a:pt x="32" y="148"/>
                  <a:pt x="63" y="110"/>
                </a:cubicBezTo>
                <a:lnTo>
                  <a:pt x="63" y="110"/>
                </a:lnTo>
                <a:cubicBezTo>
                  <a:pt x="95" y="72"/>
                  <a:pt x="101" y="0"/>
                  <a:pt x="66" y="22"/>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2" name="Freeform 591">
            <a:extLst>
              <a:ext uri="{FF2B5EF4-FFF2-40B4-BE49-F238E27FC236}">
                <a16:creationId xmlns:a16="http://schemas.microsoft.com/office/drawing/2014/main" id="{BCF453C2-4988-9B41-A412-9C212A0ACF2E}"/>
              </a:ext>
            </a:extLst>
          </p:cNvPr>
          <p:cNvSpPr>
            <a:spLocks noChangeArrowheads="1"/>
          </p:cNvSpPr>
          <p:nvPr/>
        </p:nvSpPr>
        <p:spPr bwMode="auto">
          <a:xfrm>
            <a:off x="10581073" y="2679202"/>
            <a:ext cx="93382" cy="93382"/>
          </a:xfrm>
          <a:custGeom>
            <a:avLst/>
            <a:gdLst>
              <a:gd name="T0" fmla="*/ 70 w 149"/>
              <a:gd name="T1" fmla="*/ 134 h 150"/>
              <a:gd name="T2" fmla="*/ 70 w 149"/>
              <a:gd name="T3" fmla="*/ 134 h 150"/>
              <a:gd name="T4" fmla="*/ 80 w 149"/>
              <a:gd name="T5" fmla="*/ 115 h 150"/>
              <a:gd name="T6" fmla="*/ 80 w 149"/>
              <a:gd name="T7" fmla="*/ 115 h 150"/>
              <a:gd name="T8" fmla="*/ 140 w 149"/>
              <a:gd name="T9" fmla="*/ 48 h 150"/>
              <a:gd name="T10" fmla="*/ 140 w 149"/>
              <a:gd name="T11" fmla="*/ 48 h 150"/>
              <a:gd name="T12" fmla="*/ 140 w 149"/>
              <a:gd name="T13" fmla="*/ 48 h 150"/>
              <a:gd name="T14" fmla="*/ 114 w 149"/>
              <a:gd name="T15" fmla="*/ 8 h 150"/>
              <a:gd name="T16" fmla="*/ 114 w 149"/>
              <a:gd name="T17" fmla="*/ 8 h 150"/>
              <a:gd name="T18" fmla="*/ 7 w 149"/>
              <a:gd name="T19" fmla="*/ 117 h 150"/>
              <a:gd name="T20" fmla="*/ 7 w 149"/>
              <a:gd name="T21" fmla="*/ 117 h 150"/>
              <a:gd name="T22" fmla="*/ 70 w 149"/>
              <a:gd name="T23"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0">
                <a:moveTo>
                  <a:pt x="70" y="134"/>
                </a:moveTo>
                <a:lnTo>
                  <a:pt x="70" y="134"/>
                </a:lnTo>
                <a:cubicBezTo>
                  <a:pt x="72" y="127"/>
                  <a:pt x="75" y="120"/>
                  <a:pt x="80" y="115"/>
                </a:cubicBezTo>
                <a:lnTo>
                  <a:pt x="80" y="115"/>
                </a:lnTo>
                <a:cubicBezTo>
                  <a:pt x="80" y="115"/>
                  <a:pt x="111" y="72"/>
                  <a:pt x="140" y="48"/>
                </a:cubicBezTo>
                <a:lnTo>
                  <a:pt x="140" y="48"/>
                </a:lnTo>
                <a:lnTo>
                  <a:pt x="140" y="48"/>
                </a:lnTo>
                <a:cubicBezTo>
                  <a:pt x="140" y="48"/>
                  <a:pt x="148" y="0"/>
                  <a:pt x="114" y="8"/>
                </a:cubicBezTo>
                <a:lnTo>
                  <a:pt x="114" y="8"/>
                </a:lnTo>
                <a:cubicBezTo>
                  <a:pt x="81" y="16"/>
                  <a:pt x="0" y="85"/>
                  <a:pt x="7" y="117"/>
                </a:cubicBezTo>
                <a:lnTo>
                  <a:pt x="7" y="117"/>
                </a:lnTo>
                <a:cubicBezTo>
                  <a:pt x="15" y="149"/>
                  <a:pt x="48" y="140"/>
                  <a:pt x="70" y="134"/>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3" name="Freeform 592">
            <a:extLst>
              <a:ext uri="{FF2B5EF4-FFF2-40B4-BE49-F238E27FC236}">
                <a16:creationId xmlns:a16="http://schemas.microsoft.com/office/drawing/2014/main" id="{8B004612-C19F-A54A-B03F-50557244E5DE}"/>
              </a:ext>
            </a:extLst>
          </p:cNvPr>
          <p:cNvSpPr>
            <a:spLocks noChangeArrowheads="1"/>
          </p:cNvSpPr>
          <p:nvPr/>
        </p:nvSpPr>
        <p:spPr bwMode="auto">
          <a:xfrm>
            <a:off x="10564594" y="2657230"/>
            <a:ext cx="90635" cy="93382"/>
          </a:xfrm>
          <a:custGeom>
            <a:avLst/>
            <a:gdLst>
              <a:gd name="T0" fmla="*/ 42 w 144"/>
              <a:gd name="T1" fmla="*/ 126 h 149"/>
              <a:gd name="T2" fmla="*/ 42 w 144"/>
              <a:gd name="T3" fmla="*/ 126 h 149"/>
              <a:gd name="T4" fmla="*/ 123 w 144"/>
              <a:gd name="T5" fmla="*/ 52 h 149"/>
              <a:gd name="T6" fmla="*/ 123 w 144"/>
              <a:gd name="T7" fmla="*/ 52 h 149"/>
              <a:gd name="T8" fmla="*/ 123 w 144"/>
              <a:gd name="T9" fmla="*/ 52 h 149"/>
              <a:gd name="T10" fmla="*/ 123 w 144"/>
              <a:gd name="T11" fmla="*/ 52 h 149"/>
              <a:gd name="T12" fmla="*/ 55 w 144"/>
              <a:gd name="T13" fmla="*/ 44 h 149"/>
              <a:gd name="T14" fmla="*/ 55 w 144"/>
              <a:gd name="T15" fmla="*/ 44 h 149"/>
              <a:gd name="T16" fmla="*/ 4 w 144"/>
              <a:gd name="T17" fmla="*/ 126 h 149"/>
              <a:gd name="T18" fmla="*/ 4 w 144"/>
              <a:gd name="T19" fmla="*/ 126 h 149"/>
              <a:gd name="T20" fmla="*/ 42 w 144"/>
              <a:gd name="T21" fmla="*/ 1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9">
                <a:moveTo>
                  <a:pt x="42" y="126"/>
                </a:moveTo>
                <a:lnTo>
                  <a:pt x="42" y="126"/>
                </a:lnTo>
                <a:cubicBezTo>
                  <a:pt x="59" y="99"/>
                  <a:pt x="96" y="67"/>
                  <a:pt x="123" y="52"/>
                </a:cubicBezTo>
                <a:lnTo>
                  <a:pt x="123" y="52"/>
                </a:lnTo>
                <a:lnTo>
                  <a:pt x="123" y="52"/>
                </a:lnTo>
                <a:lnTo>
                  <a:pt x="123" y="52"/>
                </a:lnTo>
                <a:cubicBezTo>
                  <a:pt x="143" y="0"/>
                  <a:pt x="91" y="26"/>
                  <a:pt x="55" y="44"/>
                </a:cubicBezTo>
                <a:lnTo>
                  <a:pt x="55" y="44"/>
                </a:lnTo>
                <a:cubicBezTo>
                  <a:pt x="20" y="62"/>
                  <a:pt x="0" y="104"/>
                  <a:pt x="4" y="126"/>
                </a:cubicBezTo>
                <a:lnTo>
                  <a:pt x="4" y="126"/>
                </a:lnTo>
                <a:cubicBezTo>
                  <a:pt x="8" y="148"/>
                  <a:pt x="42" y="126"/>
                  <a:pt x="42" y="126"/>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4" name="Freeform 593">
            <a:extLst>
              <a:ext uri="{FF2B5EF4-FFF2-40B4-BE49-F238E27FC236}">
                <a16:creationId xmlns:a16="http://schemas.microsoft.com/office/drawing/2014/main" id="{E4C26705-A674-784E-AA4B-E8C00C888E75}"/>
              </a:ext>
            </a:extLst>
          </p:cNvPr>
          <p:cNvSpPr>
            <a:spLocks noChangeArrowheads="1"/>
          </p:cNvSpPr>
          <p:nvPr/>
        </p:nvSpPr>
        <p:spPr bwMode="auto">
          <a:xfrm>
            <a:off x="10723892" y="2712159"/>
            <a:ext cx="93382" cy="52183"/>
          </a:xfrm>
          <a:custGeom>
            <a:avLst/>
            <a:gdLst>
              <a:gd name="T0" fmla="*/ 147 w 148"/>
              <a:gd name="T1" fmla="*/ 77 h 84"/>
              <a:gd name="T2" fmla="*/ 147 w 148"/>
              <a:gd name="T3" fmla="*/ 77 h 84"/>
              <a:gd name="T4" fmla="*/ 135 w 148"/>
              <a:gd name="T5" fmla="*/ 77 h 84"/>
              <a:gd name="T6" fmla="*/ 135 w 148"/>
              <a:gd name="T7" fmla="*/ 77 h 84"/>
              <a:gd name="T8" fmla="*/ 135 w 148"/>
              <a:gd name="T9" fmla="*/ 83 h 84"/>
              <a:gd name="T10" fmla="*/ 135 w 148"/>
              <a:gd name="T11" fmla="*/ 83 h 84"/>
              <a:gd name="T12" fmla="*/ 2 w 148"/>
              <a:gd name="T13" fmla="*/ 10 h 84"/>
              <a:gd name="T14" fmla="*/ 2 w 148"/>
              <a:gd name="T15" fmla="*/ 10 h 84"/>
              <a:gd name="T16" fmla="*/ 1 w 148"/>
              <a:gd name="T17" fmla="*/ 3 h 84"/>
              <a:gd name="T18" fmla="*/ 1 w 148"/>
              <a:gd name="T19" fmla="*/ 3 h 84"/>
              <a:gd name="T20" fmla="*/ 7 w 148"/>
              <a:gd name="T21" fmla="*/ 1 h 84"/>
              <a:gd name="T22" fmla="*/ 7 w 148"/>
              <a:gd name="T23" fmla="*/ 1 h 84"/>
              <a:gd name="T24" fmla="*/ 147 w 148"/>
              <a:gd name="T25"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84">
                <a:moveTo>
                  <a:pt x="147" y="77"/>
                </a:moveTo>
                <a:lnTo>
                  <a:pt x="147" y="77"/>
                </a:lnTo>
                <a:cubicBezTo>
                  <a:pt x="140" y="77"/>
                  <a:pt x="135" y="77"/>
                  <a:pt x="135" y="77"/>
                </a:cubicBezTo>
                <a:lnTo>
                  <a:pt x="135" y="77"/>
                </a:lnTo>
                <a:cubicBezTo>
                  <a:pt x="135" y="79"/>
                  <a:pt x="135" y="81"/>
                  <a:pt x="135" y="83"/>
                </a:cubicBezTo>
                <a:lnTo>
                  <a:pt x="135" y="83"/>
                </a:lnTo>
                <a:cubicBezTo>
                  <a:pt x="114" y="72"/>
                  <a:pt x="58" y="45"/>
                  <a:pt x="2" y="10"/>
                </a:cubicBezTo>
                <a:lnTo>
                  <a:pt x="2" y="10"/>
                </a:lnTo>
                <a:cubicBezTo>
                  <a:pt x="0" y="9"/>
                  <a:pt x="0" y="6"/>
                  <a:pt x="1" y="3"/>
                </a:cubicBezTo>
                <a:lnTo>
                  <a:pt x="1" y="3"/>
                </a:lnTo>
                <a:cubicBezTo>
                  <a:pt x="2" y="1"/>
                  <a:pt x="5" y="0"/>
                  <a:pt x="7" y="1"/>
                </a:cubicBezTo>
                <a:lnTo>
                  <a:pt x="7" y="1"/>
                </a:lnTo>
                <a:cubicBezTo>
                  <a:pt x="72" y="41"/>
                  <a:pt x="135" y="72"/>
                  <a:pt x="147" y="77"/>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5" name="Freeform 594">
            <a:extLst>
              <a:ext uri="{FF2B5EF4-FFF2-40B4-BE49-F238E27FC236}">
                <a16:creationId xmlns:a16="http://schemas.microsoft.com/office/drawing/2014/main" id="{A1632E69-AA96-F041-82D5-73B16E45170F}"/>
              </a:ext>
            </a:extLst>
          </p:cNvPr>
          <p:cNvSpPr>
            <a:spLocks noChangeArrowheads="1"/>
          </p:cNvSpPr>
          <p:nvPr/>
        </p:nvSpPr>
        <p:spPr bwMode="auto">
          <a:xfrm>
            <a:off x="10762342" y="2670962"/>
            <a:ext cx="96128" cy="49438"/>
          </a:xfrm>
          <a:custGeom>
            <a:avLst/>
            <a:gdLst>
              <a:gd name="T0" fmla="*/ 149 w 155"/>
              <a:gd name="T1" fmla="*/ 73 h 79"/>
              <a:gd name="T2" fmla="*/ 149 w 155"/>
              <a:gd name="T3" fmla="*/ 73 h 79"/>
              <a:gd name="T4" fmla="*/ 149 w 155"/>
              <a:gd name="T5" fmla="*/ 78 h 79"/>
              <a:gd name="T6" fmla="*/ 149 w 155"/>
              <a:gd name="T7" fmla="*/ 78 h 79"/>
              <a:gd name="T8" fmla="*/ 3 w 155"/>
              <a:gd name="T9" fmla="*/ 10 h 79"/>
              <a:gd name="T10" fmla="*/ 3 w 155"/>
              <a:gd name="T11" fmla="*/ 10 h 79"/>
              <a:gd name="T12" fmla="*/ 2 w 155"/>
              <a:gd name="T13" fmla="*/ 3 h 79"/>
              <a:gd name="T14" fmla="*/ 2 w 155"/>
              <a:gd name="T15" fmla="*/ 3 h 79"/>
              <a:gd name="T16" fmla="*/ 8 w 155"/>
              <a:gd name="T17" fmla="*/ 1 h 79"/>
              <a:gd name="T18" fmla="*/ 8 w 155"/>
              <a:gd name="T19" fmla="*/ 1 h 79"/>
              <a:gd name="T20" fmla="*/ 154 w 155"/>
              <a:gd name="T21" fmla="*/ 69 h 79"/>
              <a:gd name="T22" fmla="*/ 154 w 155"/>
              <a:gd name="T23" fmla="*/ 69 h 79"/>
              <a:gd name="T24" fmla="*/ 149 w 155"/>
              <a:gd name="T25"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79">
                <a:moveTo>
                  <a:pt x="149" y="73"/>
                </a:moveTo>
                <a:lnTo>
                  <a:pt x="149" y="73"/>
                </a:lnTo>
                <a:cubicBezTo>
                  <a:pt x="149" y="75"/>
                  <a:pt x="149" y="76"/>
                  <a:pt x="149" y="78"/>
                </a:cubicBezTo>
                <a:lnTo>
                  <a:pt x="149" y="78"/>
                </a:lnTo>
                <a:cubicBezTo>
                  <a:pt x="130" y="72"/>
                  <a:pt x="79" y="53"/>
                  <a:pt x="3" y="10"/>
                </a:cubicBezTo>
                <a:lnTo>
                  <a:pt x="3" y="10"/>
                </a:lnTo>
                <a:cubicBezTo>
                  <a:pt x="1" y="8"/>
                  <a:pt x="0" y="5"/>
                  <a:pt x="2" y="3"/>
                </a:cubicBezTo>
                <a:lnTo>
                  <a:pt x="2" y="3"/>
                </a:lnTo>
                <a:cubicBezTo>
                  <a:pt x="3" y="0"/>
                  <a:pt x="6" y="0"/>
                  <a:pt x="8" y="1"/>
                </a:cubicBezTo>
                <a:lnTo>
                  <a:pt x="8" y="1"/>
                </a:lnTo>
                <a:cubicBezTo>
                  <a:pt x="84" y="44"/>
                  <a:pt x="136" y="63"/>
                  <a:pt x="154" y="69"/>
                </a:cubicBezTo>
                <a:lnTo>
                  <a:pt x="154" y="69"/>
                </a:lnTo>
                <a:cubicBezTo>
                  <a:pt x="153" y="70"/>
                  <a:pt x="151" y="71"/>
                  <a:pt x="149" y="73"/>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6" name="Freeform 595">
            <a:extLst>
              <a:ext uri="{FF2B5EF4-FFF2-40B4-BE49-F238E27FC236}">
                <a16:creationId xmlns:a16="http://schemas.microsoft.com/office/drawing/2014/main" id="{0C8C2C27-6A1D-7C48-B8E0-95CB98355565}"/>
              </a:ext>
            </a:extLst>
          </p:cNvPr>
          <p:cNvSpPr>
            <a:spLocks noChangeArrowheads="1"/>
          </p:cNvSpPr>
          <p:nvPr/>
        </p:nvSpPr>
        <p:spPr bwMode="auto">
          <a:xfrm>
            <a:off x="10712904" y="2767089"/>
            <a:ext cx="65917" cy="30211"/>
          </a:xfrm>
          <a:custGeom>
            <a:avLst/>
            <a:gdLst>
              <a:gd name="T0" fmla="*/ 107 w 108"/>
              <a:gd name="T1" fmla="*/ 42 h 48"/>
              <a:gd name="T2" fmla="*/ 107 w 108"/>
              <a:gd name="T3" fmla="*/ 42 h 48"/>
              <a:gd name="T4" fmla="*/ 91 w 108"/>
              <a:gd name="T5" fmla="*/ 40 h 48"/>
              <a:gd name="T6" fmla="*/ 91 w 108"/>
              <a:gd name="T7" fmla="*/ 40 h 48"/>
              <a:gd name="T8" fmla="*/ 89 w 108"/>
              <a:gd name="T9" fmla="*/ 47 h 48"/>
              <a:gd name="T10" fmla="*/ 89 w 108"/>
              <a:gd name="T11" fmla="*/ 47 h 48"/>
              <a:gd name="T12" fmla="*/ 3 w 108"/>
              <a:gd name="T13" fmla="*/ 10 h 48"/>
              <a:gd name="T14" fmla="*/ 3 w 108"/>
              <a:gd name="T15" fmla="*/ 10 h 48"/>
              <a:gd name="T16" fmla="*/ 1 w 108"/>
              <a:gd name="T17" fmla="*/ 3 h 48"/>
              <a:gd name="T18" fmla="*/ 1 w 108"/>
              <a:gd name="T19" fmla="*/ 3 h 48"/>
              <a:gd name="T20" fmla="*/ 9 w 108"/>
              <a:gd name="T21" fmla="*/ 2 h 48"/>
              <a:gd name="T22" fmla="*/ 9 w 108"/>
              <a:gd name="T23" fmla="*/ 2 h 48"/>
              <a:gd name="T24" fmla="*/ 104 w 108"/>
              <a:gd name="T25" fmla="*/ 40 h 48"/>
              <a:gd name="T26" fmla="*/ 104 w 108"/>
              <a:gd name="T27" fmla="*/ 40 h 48"/>
              <a:gd name="T28" fmla="*/ 107 w 108"/>
              <a:gd name="T2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48">
                <a:moveTo>
                  <a:pt x="107" y="42"/>
                </a:moveTo>
                <a:lnTo>
                  <a:pt x="107" y="42"/>
                </a:lnTo>
                <a:cubicBezTo>
                  <a:pt x="98" y="42"/>
                  <a:pt x="91" y="40"/>
                  <a:pt x="91" y="40"/>
                </a:cubicBezTo>
                <a:lnTo>
                  <a:pt x="91" y="40"/>
                </a:lnTo>
                <a:cubicBezTo>
                  <a:pt x="91" y="43"/>
                  <a:pt x="90" y="45"/>
                  <a:pt x="89" y="47"/>
                </a:cubicBezTo>
                <a:lnTo>
                  <a:pt x="89" y="47"/>
                </a:lnTo>
                <a:cubicBezTo>
                  <a:pt x="71" y="41"/>
                  <a:pt x="33" y="29"/>
                  <a:pt x="3" y="10"/>
                </a:cubicBezTo>
                <a:lnTo>
                  <a:pt x="3" y="10"/>
                </a:lnTo>
                <a:cubicBezTo>
                  <a:pt x="1" y="9"/>
                  <a:pt x="0" y="6"/>
                  <a:pt x="1" y="3"/>
                </a:cubicBezTo>
                <a:lnTo>
                  <a:pt x="1" y="3"/>
                </a:lnTo>
                <a:cubicBezTo>
                  <a:pt x="3" y="1"/>
                  <a:pt x="6" y="0"/>
                  <a:pt x="9" y="2"/>
                </a:cubicBezTo>
                <a:lnTo>
                  <a:pt x="9" y="2"/>
                </a:lnTo>
                <a:cubicBezTo>
                  <a:pt x="49" y="27"/>
                  <a:pt x="104" y="40"/>
                  <a:pt x="104" y="40"/>
                </a:cubicBezTo>
                <a:lnTo>
                  <a:pt x="104" y="40"/>
                </a:lnTo>
                <a:cubicBezTo>
                  <a:pt x="105" y="41"/>
                  <a:pt x="107" y="41"/>
                  <a:pt x="107" y="42"/>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77" name="Freeform 596">
            <a:extLst>
              <a:ext uri="{FF2B5EF4-FFF2-40B4-BE49-F238E27FC236}">
                <a16:creationId xmlns:a16="http://schemas.microsoft.com/office/drawing/2014/main" id="{8FE58C2F-439B-0042-8956-92585D888423}"/>
              </a:ext>
            </a:extLst>
          </p:cNvPr>
          <p:cNvSpPr>
            <a:spLocks noChangeArrowheads="1"/>
          </p:cNvSpPr>
          <p:nvPr/>
        </p:nvSpPr>
        <p:spPr bwMode="auto">
          <a:xfrm>
            <a:off x="10410789" y="2289196"/>
            <a:ext cx="650925" cy="650925"/>
          </a:xfrm>
          <a:custGeom>
            <a:avLst/>
            <a:gdLst>
              <a:gd name="T0" fmla="*/ 260 w 1043"/>
              <a:gd name="T1" fmla="*/ 814 h 1043"/>
              <a:gd name="T2" fmla="*/ 813 w 1043"/>
              <a:gd name="T3" fmla="*/ 260 h 1043"/>
              <a:gd name="T4" fmla="*/ 813 w 1043"/>
              <a:gd name="T5" fmla="*/ 260 h 1043"/>
              <a:gd name="T6" fmla="*/ 798 w 1043"/>
              <a:gd name="T7" fmla="*/ 798 h 1043"/>
              <a:gd name="T8" fmla="*/ 798 w 1043"/>
              <a:gd name="T9" fmla="*/ 798 h 1043"/>
              <a:gd name="T10" fmla="*/ 260 w 1043"/>
              <a:gd name="T11" fmla="*/ 814 h 1043"/>
              <a:gd name="T12" fmla="*/ 244 w 1043"/>
              <a:gd name="T13" fmla="*/ 244 h 1043"/>
              <a:gd name="T14" fmla="*/ 244 w 1043"/>
              <a:gd name="T15" fmla="*/ 244 h 1043"/>
              <a:gd name="T16" fmla="*/ 782 w 1043"/>
              <a:gd name="T17" fmla="*/ 228 h 1043"/>
              <a:gd name="T18" fmla="*/ 228 w 1043"/>
              <a:gd name="T19" fmla="*/ 782 h 1043"/>
              <a:gd name="T20" fmla="*/ 228 w 1043"/>
              <a:gd name="T21" fmla="*/ 782 h 1043"/>
              <a:gd name="T22" fmla="*/ 244 w 1043"/>
              <a:gd name="T23" fmla="*/ 244 h 1043"/>
              <a:gd name="T24" fmla="*/ 856 w 1043"/>
              <a:gd name="T25" fmla="*/ 186 h 1043"/>
              <a:gd name="T26" fmla="*/ 856 w 1043"/>
              <a:gd name="T27" fmla="*/ 186 h 1043"/>
              <a:gd name="T28" fmla="*/ 185 w 1043"/>
              <a:gd name="T29" fmla="*/ 186 h 1043"/>
              <a:gd name="T30" fmla="*/ 185 w 1043"/>
              <a:gd name="T31" fmla="*/ 186 h 1043"/>
              <a:gd name="T32" fmla="*/ 185 w 1043"/>
              <a:gd name="T33" fmla="*/ 856 h 1043"/>
              <a:gd name="T34" fmla="*/ 185 w 1043"/>
              <a:gd name="T35" fmla="*/ 856 h 1043"/>
              <a:gd name="T36" fmla="*/ 856 w 1043"/>
              <a:gd name="T37" fmla="*/ 856 h 1043"/>
              <a:gd name="T38" fmla="*/ 856 w 1043"/>
              <a:gd name="T39" fmla="*/ 856 h 1043"/>
              <a:gd name="T40" fmla="*/ 856 w 1043"/>
              <a:gd name="T41" fmla="*/ 186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3" h="1043">
                <a:moveTo>
                  <a:pt x="260" y="814"/>
                </a:moveTo>
                <a:lnTo>
                  <a:pt x="813" y="260"/>
                </a:lnTo>
                <a:lnTo>
                  <a:pt x="813" y="260"/>
                </a:lnTo>
                <a:cubicBezTo>
                  <a:pt x="951" y="414"/>
                  <a:pt x="946" y="650"/>
                  <a:pt x="798" y="798"/>
                </a:cubicBezTo>
                <a:lnTo>
                  <a:pt x="798" y="798"/>
                </a:lnTo>
                <a:cubicBezTo>
                  <a:pt x="650" y="946"/>
                  <a:pt x="414" y="951"/>
                  <a:pt x="260" y="814"/>
                </a:cubicBezTo>
                <a:close/>
                <a:moveTo>
                  <a:pt x="244" y="244"/>
                </a:moveTo>
                <a:lnTo>
                  <a:pt x="244" y="244"/>
                </a:lnTo>
                <a:cubicBezTo>
                  <a:pt x="391" y="96"/>
                  <a:pt x="628" y="90"/>
                  <a:pt x="782" y="228"/>
                </a:cubicBezTo>
                <a:lnTo>
                  <a:pt x="228" y="782"/>
                </a:lnTo>
                <a:lnTo>
                  <a:pt x="228" y="782"/>
                </a:lnTo>
                <a:cubicBezTo>
                  <a:pt x="91" y="628"/>
                  <a:pt x="95" y="391"/>
                  <a:pt x="244" y="244"/>
                </a:cubicBezTo>
                <a:close/>
                <a:moveTo>
                  <a:pt x="856" y="186"/>
                </a:moveTo>
                <a:lnTo>
                  <a:pt x="856" y="186"/>
                </a:lnTo>
                <a:cubicBezTo>
                  <a:pt x="671" y="0"/>
                  <a:pt x="371" y="0"/>
                  <a:pt x="185" y="186"/>
                </a:cubicBezTo>
                <a:lnTo>
                  <a:pt x="185" y="186"/>
                </a:lnTo>
                <a:cubicBezTo>
                  <a:pt x="0" y="371"/>
                  <a:pt x="0" y="671"/>
                  <a:pt x="185" y="856"/>
                </a:cubicBezTo>
                <a:lnTo>
                  <a:pt x="185" y="856"/>
                </a:lnTo>
                <a:cubicBezTo>
                  <a:pt x="371" y="1042"/>
                  <a:pt x="671" y="1042"/>
                  <a:pt x="856" y="856"/>
                </a:cubicBezTo>
                <a:lnTo>
                  <a:pt x="856" y="856"/>
                </a:lnTo>
                <a:cubicBezTo>
                  <a:pt x="1042" y="671"/>
                  <a:pt x="1042" y="371"/>
                  <a:pt x="856" y="186"/>
                </a:cubicBezTo>
                <a:close/>
              </a:path>
            </a:pathLst>
          </a:custGeom>
          <a:solidFill>
            <a:srgbClr val="F96786"/>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8" name="Freeform 597">
            <a:extLst>
              <a:ext uri="{FF2B5EF4-FFF2-40B4-BE49-F238E27FC236}">
                <a16:creationId xmlns:a16="http://schemas.microsoft.com/office/drawing/2014/main" id="{E25864F7-A1CD-7545-AD0E-2988AEDB25BB}"/>
              </a:ext>
            </a:extLst>
          </p:cNvPr>
          <p:cNvSpPr>
            <a:spLocks noChangeArrowheads="1"/>
          </p:cNvSpPr>
          <p:nvPr/>
        </p:nvSpPr>
        <p:spPr bwMode="auto">
          <a:xfrm>
            <a:off x="8955130" y="3580062"/>
            <a:ext cx="406486" cy="574023"/>
          </a:xfrm>
          <a:custGeom>
            <a:avLst/>
            <a:gdLst>
              <a:gd name="T0" fmla="*/ 652 w 653"/>
              <a:gd name="T1" fmla="*/ 681 h 923"/>
              <a:gd name="T2" fmla="*/ 652 w 653"/>
              <a:gd name="T3" fmla="*/ 681 h 923"/>
              <a:gd name="T4" fmla="*/ 595 w 653"/>
              <a:gd name="T5" fmla="*/ 909 h 923"/>
              <a:gd name="T6" fmla="*/ 595 w 653"/>
              <a:gd name="T7" fmla="*/ 909 h 923"/>
              <a:gd name="T8" fmla="*/ 472 w 653"/>
              <a:gd name="T9" fmla="*/ 922 h 923"/>
              <a:gd name="T10" fmla="*/ 472 w 653"/>
              <a:gd name="T11" fmla="*/ 922 h 923"/>
              <a:gd name="T12" fmla="*/ 0 w 653"/>
              <a:gd name="T13" fmla="*/ 676 h 923"/>
              <a:gd name="T14" fmla="*/ 0 w 653"/>
              <a:gd name="T15" fmla="*/ 676 h 923"/>
              <a:gd name="T16" fmla="*/ 217 w 653"/>
              <a:gd name="T17" fmla="*/ 299 h 923"/>
              <a:gd name="T18" fmla="*/ 217 w 653"/>
              <a:gd name="T19" fmla="*/ 299 h 923"/>
              <a:gd name="T20" fmla="*/ 157 w 653"/>
              <a:gd name="T21" fmla="*/ 169 h 923"/>
              <a:gd name="T22" fmla="*/ 157 w 653"/>
              <a:gd name="T23" fmla="*/ 169 h 923"/>
              <a:gd name="T24" fmla="*/ 325 w 653"/>
              <a:gd name="T25" fmla="*/ 0 h 923"/>
              <a:gd name="T26" fmla="*/ 325 w 653"/>
              <a:gd name="T27" fmla="*/ 0 h 923"/>
              <a:gd name="T28" fmla="*/ 495 w 653"/>
              <a:gd name="T29" fmla="*/ 169 h 923"/>
              <a:gd name="T30" fmla="*/ 495 w 653"/>
              <a:gd name="T31" fmla="*/ 169 h 923"/>
              <a:gd name="T32" fmla="*/ 434 w 653"/>
              <a:gd name="T33" fmla="*/ 299 h 923"/>
              <a:gd name="T34" fmla="*/ 434 w 653"/>
              <a:gd name="T35" fmla="*/ 299 h 923"/>
              <a:gd name="T36" fmla="*/ 652 w 653"/>
              <a:gd name="T37" fmla="*/ 681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3" h="923">
                <a:moveTo>
                  <a:pt x="652" y="681"/>
                </a:moveTo>
                <a:lnTo>
                  <a:pt x="652" y="681"/>
                </a:lnTo>
                <a:cubicBezTo>
                  <a:pt x="652" y="766"/>
                  <a:pt x="631" y="844"/>
                  <a:pt x="595" y="909"/>
                </a:cubicBezTo>
                <a:lnTo>
                  <a:pt x="595" y="909"/>
                </a:lnTo>
                <a:cubicBezTo>
                  <a:pt x="555" y="918"/>
                  <a:pt x="514" y="922"/>
                  <a:pt x="472" y="922"/>
                </a:cubicBezTo>
                <a:lnTo>
                  <a:pt x="472" y="922"/>
                </a:lnTo>
                <a:cubicBezTo>
                  <a:pt x="277" y="922"/>
                  <a:pt x="104" y="825"/>
                  <a:pt x="0" y="676"/>
                </a:cubicBezTo>
                <a:lnTo>
                  <a:pt x="0" y="676"/>
                </a:lnTo>
                <a:cubicBezTo>
                  <a:pt x="1" y="501"/>
                  <a:pt x="92" y="353"/>
                  <a:pt x="217" y="299"/>
                </a:cubicBezTo>
                <a:lnTo>
                  <a:pt x="217" y="299"/>
                </a:lnTo>
                <a:cubicBezTo>
                  <a:pt x="180" y="268"/>
                  <a:pt x="157" y="221"/>
                  <a:pt x="157" y="169"/>
                </a:cubicBezTo>
                <a:lnTo>
                  <a:pt x="157" y="169"/>
                </a:lnTo>
                <a:cubicBezTo>
                  <a:pt x="157" y="75"/>
                  <a:pt x="232" y="0"/>
                  <a:pt x="325" y="0"/>
                </a:cubicBezTo>
                <a:lnTo>
                  <a:pt x="325" y="0"/>
                </a:lnTo>
                <a:cubicBezTo>
                  <a:pt x="419" y="0"/>
                  <a:pt x="495" y="75"/>
                  <a:pt x="495" y="169"/>
                </a:cubicBezTo>
                <a:lnTo>
                  <a:pt x="495" y="169"/>
                </a:lnTo>
                <a:cubicBezTo>
                  <a:pt x="495" y="221"/>
                  <a:pt x="472" y="268"/>
                  <a:pt x="434" y="299"/>
                </a:cubicBezTo>
                <a:lnTo>
                  <a:pt x="434" y="299"/>
                </a:lnTo>
                <a:cubicBezTo>
                  <a:pt x="561" y="354"/>
                  <a:pt x="652" y="505"/>
                  <a:pt x="652" y="681"/>
                </a:cubicBezTo>
              </a:path>
            </a:pathLst>
          </a:custGeom>
          <a:solidFill>
            <a:srgbClr val="240067"/>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9" name="Freeform 598">
            <a:extLst>
              <a:ext uri="{FF2B5EF4-FFF2-40B4-BE49-F238E27FC236}">
                <a16:creationId xmlns:a16="http://schemas.microsoft.com/office/drawing/2014/main" id="{9D1F495B-B567-0944-811B-C427303F38B3}"/>
              </a:ext>
            </a:extLst>
          </p:cNvPr>
          <p:cNvSpPr>
            <a:spLocks noChangeArrowheads="1"/>
          </p:cNvSpPr>
          <p:nvPr/>
        </p:nvSpPr>
        <p:spPr bwMode="auto">
          <a:xfrm>
            <a:off x="10548113" y="3813514"/>
            <a:ext cx="392752" cy="244442"/>
          </a:xfrm>
          <a:custGeom>
            <a:avLst/>
            <a:gdLst>
              <a:gd name="T0" fmla="*/ 626 w 629"/>
              <a:gd name="T1" fmla="*/ 363 h 392"/>
              <a:gd name="T2" fmla="*/ 626 w 629"/>
              <a:gd name="T3" fmla="*/ 363 h 392"/>
              <a:gd name="T4" fmla="*/ 599 w 629"/>
              <a:gd name="T5" fmla="*/ 391 h 392"/>
              <a:gd name="T6" fmla="*/ 9 w 629"/>
              <a:gd name="T7" fmla="*/ 391 h 392"/>
              <a:gd name="T8" fmla="*/ 9 w 629"/>
              <a:gd name="T9" fmla="*/ 391 h 392"/>
              <a:gd name="T10" fmla="*/ 30 w 629"/>
              <a:gd name="T11" fmla="*/ 256 h 392"/>
              <a:gd name="T12" fmla="*/ 30 w 629"/>
              <a:gd name="T13" fmla="*/ 256 h 392"/>
              <a:gd name="T14" fmla="*/ 188 w 629"/>
              <a:gd name="T15" fmla="*/ 0 h 392"/>
              <a:gd name="T16" fmla="*/ 442 w 629"/>
              <a:gd name="T17" fmla="*/ 0 h 392"/>
              <a:gd name="T18" fmla="*/ 442 w 629"/>
              <a:gd name="T19" fmla="*/ 0 h 392"/>
              <a:gd name="T20" fmla="*/ 600 w 629"/>
              <a:gd name="T21" fmla="*/ 256 h 392"/>
              <a:gd name="T22" fmla="*/ 600 w 629"/>
              <a:gd name="T23" fmla="*/ 256 h 392"/>
              <a:gd name="T24" fmla="*/ 626 w 629"/>
              <a:gd name="T25" fmla="*/ 36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392">
                <a:moveTo>
                  <a:pt x="626" y="363"/>
                </a:moveTo>
                <a:lnTo>
                  <a:pt x="626" y="363"/>
                </a:lnTo>
                <a:cubicBezTo>
                  <a:pt x="618" y="372"/>
                  <a:pt x="609" y="381"/>
                  <a:pt x="599" y="391"/>
                </a:cubicBezTo>
                <a:lnTo>
                  <a:pt x="9" y="391"/>
                </a:lnTo>
                <a:lnTo>
                  <a:pt x="9" y="391"/>
                </a:lnTo>
                <a:cubicBezTo>
                  <a:pt x="0" y="357"/>
                  <a:pt x="1" y="312"/>
                  <a:pt x="30" y="256"/>
                </a:cubicBezTo>
                <a:lnTo>
                  <a:pt x="30" y="256"/>
                </a:lnTo>
                <a:cubicBezTo>
                  <a:pt x="70" y="178"/>
                  <a:pt x="137" y="95"/>
                  <a:pt x="188" y="0"/>
                </a:cubicBezTo>
                <a:lnTo>
                  <a:pt x="442" y="0"/>
                </a:lnTo>
                <a:lnTo>
                  <a:pt x="442" y="0"/>
                </a:lnTo>
                <a:cubicBezTo>
                  <a:pt x="494" y="95"/>
                  <a:pt x="560" y="178"/>
                  <a:pt x="600" y="256"/>
                </a:cubicBezTo>
                <a:lnTo>
                  <a:pt x="600" y="256"/>
                </a:lnTo>
                <a:cubicBezTo>
                  <a:pt x="621" y="298"/>
                  <a:pt x="628" y="333"/>
                  <a:pt x="626" y="363"/>
                </a:cubicBez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0" name="Freeform 599">
            <a:extLst>
              <a:ext uri="{FF2B5EF4-FFF2-40B4-BE49-F238E27FC236}">
                <a16:creationId xmlns:a16="http://schemas.microsoft.com/office/drawing/2014/main" id="{E3498B2C-F4E4-EE49-8576-7ED50E8CDD85}"/>
              </a:ext>
            </a:extLst>
          </p:cNvPr>
          <p:cNvSpPr>
            <a:spLocks noChangeArrowheads="1"/>
          </p:cNvSpPr>
          <p:nvPr/>
        </p:nvSpPr>
        <p:spPr bwMode="auto">
          <a:xfrm>
            <a:off x="10657976" y="3860207"/>
            <a:ext cx="170285" cy="170285"/>
          </a:xfrm>
          <a:custGeom>
            <a:avLst/>
            <a:gdLst>
              <a:gd name="T0" fmla="*/ 272 w 273"/>
              <a:gd name="T1" fmla="*/ 89 h 273"/>
              <a:gd name="T2" fmla="*/ 183 w 273"/>
              <a:gd name="T3" fmla="*/ 89 h 273"/>
              <a:gd name="T4" fmla="*/ 183 w 273"/>
              <a:gd name="T5" fmla="*/ 0 h 273"/>
              <a:gd name="T6" fmla="*/ 89 w 273"/>
              <a:gd name="T7" fmla="*/ 0 h 273"/>
              <a:gd name="T8" fmla="*/ 89 w 273"/>
              <a:gd name="T9" fmla="*/ 89 h 273"/>
              <a:gd name="T10" fmla="*/ 0 w 273"/>
              <a:gd name="T11" fmla="*/ 89 h 273"/>
              <a:gd name="T12" fmla="*/ 0 w 273"/>
              <a:gd name="T13" fmla="*/ 183 h 273"/>
              <a:gd name="T14" fmla="*/ 89 w 273"/>
              <a:gd name="T15" fmla="*/ 183 h 273"/>
              <a:gd name="T16" fmla="*/ 89 w 273"/>
              <a:gd name="T17" fmla="*/ 272 h 273"/>
              <a:gd name="T18" fmla="*/ 183 w 273"/>
              <a:gd name="T19" fmla="*/ 272 h 273"/>
              <a:gd name="T20" fmla="*/ 183 w 273"/>
              <a:gd name="T21" fmla="*/ 183 h 273"/>
              <a:gd name="T22" fmla="*/ 272 w 273"/>
              <a:gd name="T23" fmla="*/ 183 h 273"/>
              <a:gd name="T24" fmla="*/ 272 w 273"/>
              <a:gd name="T25" fmla="*/ 8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273">
                <a:moveTo>
                  <a:pt x="272" y="89"/>
                </a:moveTo>
                <a:lnTo>
                  <a:pt x="183" y="89"/>
                </a:lnTo>
                <a:lnTo>
                  <a:pt x="183" y="0"/>
                </a:lnTo>
                <a:lnTo>
                  <a:pt x="89" y="0"/>
                </a:lnTo>
                <a:lnTo>
                  <a:pt x="89" y="89"/>
                </a:lnTo>
                <a:lnTo>
                  <a:pt x="0" y="89"/>
                </a:lnTo>
                <a:lnTo>
                  <a:pt x="0" y="183"/>
                </a:lnTo>
                <a:lnTo>
                  <a:pt x="89" y="183"/>
                </a:lnTo>
                <a:lnTo>
                  <a:pt x="89" y="272"/>
                </a:lnTo>
                <a:lnTo>
                  <a:pt x="183" y="272"/>
                </a:lnTo>
                <a:lnTo>
                  <a:pt x="183" y="183"/>
                </a:lnTo>
                <a:lnTo>
                  <a:pt x="272" y="183"/>
                </a:lnTo>
                <a:lnTo>
                  <a:pt x="272" y="89"/>
                </a:lnTo>
              </a:path>
            </a:pathLst>
          </a:custGeom>
          <a:solidFill>
            <a:srgbClr val="FFFFFF"/>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1" name="Freeform 600">
            <a:extLst>
              <a:ext uri="{FF2B5EF4-FFF2-40B4-BE49-F238E27FC236}">
                <a16:creationId xmlns:a16="http://schemas.microsoft.com/office/drawing/2014/main" id="{32C4BA0A-D6A9-014A-9F6D-34F57DEC6FA4}"/>
              </a:ext>
            </a:extLst>
          </p:cNvPr>
          <p:cNvSpPr>
            <a:spLocks noChangeArrowheads="1"/>
          </p:cNvSpPr>
          <p:nvPr/>
        </p:nvSpPr>
        <p:spPr bwMode="auto">
          <a:xfrm>
            <a:off x="10468465" y="3536116"/>
            <a:ext cx="93382" cy="41197"/>
          </a:xfrm>
          <a:custGeom>
            <a:avLst/>
            <a:gdLst>
              <a:gd name="T0" fmla="*/ 141 w 148"/>
              <a:gd name="T1" fmla="*/ 66 h 67"/>
              <a:gd name="T2" fmla="*/ 141 w 148"/>
              <a:gd name="T3" fmla="*/ 66 h 67"/>
              <a:gd name="T4" fmla="*/ 139 w 148"/>
              <a:gd name="T5" fmla="*/ 66 h 67"/>
              <a:gd name="T6" fmla="*/ 4 w 148"/>
              <a:gd name="T7" fmla="*/ 10 h 67"/>
              <a:gd name="T8" fmla="*/ 4 w 148"/>
              <a:gd name="T9" fmla="*/ 10 h 67"/>
              <a:gd name="T10" fmla="*/ 1 w 148"/>
              <a:gd name="T11" fmla="*/ 3 h 67"/>
              <a:gd name="T12" fmla="*/ 1 w 148"/>
              <a:gd name="T13" fmla="*/ 3 h 67"/>
              <a:gd name="T14" fmla="*/ 8 w 148"/>
              <a:gd name="T15" fmla="*/ 1 h 67"/>
              <a:gd name="T16" fmla="*/ 143 w 148"/>
              <a:gd name="T17" fmla="*/ 56 h 67"/>
              <a:gd name="T18" fmla="*/ 143 w 148"/>
              <a:gd name="T19" fmla="*/ 56 h 67"/>
              <a:gd name="T20" fmla="*/ 145 w 148"/>
              <a:gd name="T21" fmla="*/ 63 h 67"/>
              <a:gd name="T22" fmla="*/ 145 w 148"/>
              <a:gd name="T23" fmla="*/ 63 h 67"/>
              <a:gd name="T24" fmla="*/ 141 w 148"/>
              <a:gd name="T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67">
                <a:moveTo>
                  <a:pt x="141" y="66"/>
                </a:moveTo>
                <a:lnTo>
                  <a:pt x="141" y="66"/>
                </a:lnTo>
                <a:cubicBezTo>
                  <a:pt x="140" y="66"/>
                  <a:pt x="139" y="66"/>
                  <a:pt x="139" y="66"/>
                </a:cubicBezTo>
                <a:lnTo>
                  <a:pt x="4" y="10"/>
                </a:lnTo>
                <a:lnTo>
                  <a:pt x="4" y="10"/>
                </a:lnTo>
                <a:cubicBezTo>
                  <a:pt x="1" y="9"/>
                  <a:pt x="0" y="6"/>
                  <a:pt x="1" y="3"/>
                </a:cubicBezTo>
                <a:lnTo>
                  <a:pt x="1" y="3"/>
                </a:lnTo>
                <a:cubicBezTo>
                  <a:pt x="2" y="1"/>
                  <a:pt x="5" y="0"/>
                  <a:pt x="8" y="1"/>
                </a:cubicBezTo>
                <a:lnTo>
                  <a:pt x="143" y="56"/>
                </a:lnTo>
                <a:lnTo>
                  <a:pt x="143" y="56"/>
                </a:lnTo>
                <a:cubicBezTo>
                  <a:pt x="145" y="57"/>
                  <a:pt x="147" y="60"/>
                  <a:pt x="145" y="63"/>
                </a:cubicBezTo>
                <a:lnTo>
                  <a:pt x="145" y="63"/>
                </a:lnTo>
                <a:cubicBezTo>
                  <a:pt x="145" y="65"/>
                  <a:pt x="143" y="66"/>
                  <a:pt x="141" y="66"/>
                </a:cubicBezTo>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2" name="Freeform 601">
            <a:extLst>
              <a:ext uri="{FF2B5EF4-FFF2-40B4-BE49-F238E27FC236}">
                <a16:creationId xmlns:a16="http://schemas.microsoft.com/office/drawing/2014/main" id="{E934EA2D-9430-2347-8811-96D51060F843}"/>
              </a:ext>
            </a:extLst>
          </p:cNvPr>
          <p:cNvSpPr>
            <a:spLocks noChangeArrowheads="1"/>
          </p:cNvSpPr>
          <p:nvPr/>
        </p:nvSpPr>
        <p:spPr bwMode="auto">
          <a:xfrm>
            <a:off x="10487691" y="3634992"/>
            <a:ext cx="79649" cy="46690"/>
          </a:xfrm>
          <a:custGeom>
            <a:avLst/>
            <a:gdLst>
              <a:gd name="T0" fmla="*/ 6 w 126"/>
              <a:gd name="T1" fmla="*/ 73 h 74"/>
              <a:gd name="T2" fmla="*/ 6 w 126"/>
              <a:gd name="T3" fmla="*/ 73 h 74"/>
              <a:gd name="T4" fmla="*/ 2 w 126"/>
              <a:gd name="T5" fmla="*/ 70 h 74"/>
              <a:gd name="T6" fmla="*/ 2 w 126"/>
              <a:gd name="T7" fmla="*/ 70 h 74"/>
              <a:gd name="T8" fmla="*/ 4 w 126"/>
              <a:gd name="T9" fmla="*/ 63 h 74"/>
              <a:gd name="T10" fmla="*/ 117 w 126"/>
              <a:gd name="T11" fmla="*/ 2 h 74"/>
              <a:gd name="T12" fmla="*/ 117 w 126"/>
              <a:gd name="T13" fmla="*/ 2 h 74"/>
              <a:gd name="T14" fmla="*/ 124 w 126"/>
              <a:gd name="T15" fmla="*/ 4 h 74"/>
              <a:gd name="T16" fmla="*/ 124 w 126"/>
              <a:gd name="T17" fmla="*/ 4 h 74"/>
              <a:gd name="T18" fmla="*/ 121 w 126"/>
              <a:gd name="T19" fmla="*/ 11 h 74"/>
              <a:gd name="T20" fmla="*/ 9 w 126"/>
              <a:gd name="T21" fmla="*/ 72 h 74"/>
              <a:gd name="T22" fmla="*/ 9 w 126"/>
              <a:gd name="T23" fmla="*/ 72 h 74"/>
              <a:gd name="T24" fmla="*/ 6 w 126"/>
              <a:gd name="T2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74">
                <a:moveTo>
                  <a:pt x="6" y="73"/>
                </a:moveTo>
                <a:lnTo>
                  <a:pt x="6" y="73"/>
                </a:lnTo>
                <a:cubicBezTo>
                  <a:pt x="5" y="73"/>
                  <a:pt x="3" y="71"/>
                  <a:pt x="2" y="70"/>
                </a:cubicBezTo>
                <a:lnTo>
                  <a:pt x="2" y="70"/>
                </a:lnTo>
                <a:cubicBezTo>
                  <a:pt x="0" y="67"/>
                  <a:pt x="2" y="64"/>
                  <a:pt x="4" y="63"/>
                </a:cubicBezTo>
                <a:lnTo>
                  <a:pt x="117" y="2"/>
                </a:lnTo>
                <a:lnTo>
                  <a:pt x="117" y="2"/>
                </a:lnTo>
                <a:cubicBezTo>
                  <a:pt x="119" y="0"/>
                  <a:pt x="123" y="1"/>
                  <a:pt x="124" y="4"/>
                </a:cubicBezTo>
                <a:lnTo>
                  <a:pt x="124" y="4"/>
                </a:lnTo>
                <a:cubicBezTo>
                  <a:pt x="125" y="6"/>
                  <a:pt x="124" y="10"/>
                  <a:pt x="121" y="11"/>
                </a:cubicBezTo>
                <a:lnTo>
                  <a:pt x="9" y="72"/>
                </a:lnTo>
                <a:lnTo>
                  <a:pt x="9" y="72"/>
                </a:lnTo>
                <a:cubicBezTo>
                  <a:pt x="9" y="72"/>
                  <a:pt x="7" y="73"/>
                  <a:pt x="6" y="73"/>
                </a:cubicBezTo>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3" name="Freeform 602">
            <a:extLst>
              <a:ext uri="{FF2B5EF4-FFF2-40B4-BE49-F238E27FC236}">
                <a16:creationId xmlns:a16="http://schemas.microsoft.com/office/drawing/2014/main" id="{73ECCABA-3AF7-5340-ADC3-D5CA9B4C1248}"/>
              </a:ext>
            </a:extLst>
          </p:cNvPr>
          <p:cNvSpPr>
            <a:spLocks noChangeArrowheads="1"/>
          </p:cNvSpPr>
          <p:nvPr/>
        </p:nvSpPr>
        <p:spPr bwMode="auto">
          <a:xfrm>
            <a:off x="10451984" y="3602034"/>
            <a:ext cx="109861" cy="5493"/>
          </a:xfrm>
          <a:custGeom>
            <a:avLst/>
            <a:gdLst>
              <a:gd name="T0" fmla="*/ 169 w 175"/>
              <a:gd name="T1" fmla="*/ 10 h 11"/>
              <a:gd name="T2" fmla="*/ 5 w 175"/>
              <a:gd name="T3" fmla="*/ 10 h 11"/>
              <a:gd name="T4" fmla="*/ 5 w 175"/>
              <a:gd name="T5" fmla="*/ 10 h 11"/>
              <a:gd name="T6" fmla="*/ 0 w 175"/>
              <a:gd name="T7" fmla="*/ 5 h 11"/>
              <a:gd name="T8" fmla="*/ 0 w 175"/>
              <a:gd name="T9" fmla="*/ 5 h 11"/>
              <a:gd name="T10" fmla="*/ 5 w 175"/>
              <a:gd name="T11" fmla="*/ 0 h 11"/>
              <a:gd name="T12" fmla="*/ 169 w 175"/>
              <a:gd name="T13" fmla="*/ 0 h 11"/>
              <a:gd name="T14" fmla="*/ 169 w 175"/>
              <a:gd name="T15" fmla="*/ 0 h 11"/>
              <a:gd name="T16" fmla="*/ 174 w 175"/>
              <a:gd name="T17" fmla="*/ 5 h 11"/>
              <a:gd name="T18" fmla="*/ 174 w 175"/>
              <a:gd name="T19" fmla="*/ 5 h 11"/>
              <a:gd name="T20" fmla="*/ 169 w 175"/>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1">
                <a:moveTo>
                  <a:pt x="169" y="10"/>
                </a:moveTo>
                <a:lnTo>
                  <a:pt x="5" y="10"/>
                </a:lnTo>
                <a:lnTo>
                  <a:pt x="5" y="10"/>
                </a:lnTo>
                <a:cubicBezTo>
                  <a:pt x="2" y="10"/>
                  <a:pt x="0" y="7"/>
                  <a:pt x="0" y="5"/>
                </a:cubicBezTo>
                <a:lnTo>
                  <a:pt x="0" y="5"/>
                </a:lnTo>
                <a:cubicBezTo>
                  <a:pt x="0" y="2"/>
                  <a:pt x="2" y="0"/>
                  <a:pt x="5" y="0"/>
                </a:cubicBezTo>
                <a:lnTo>
                  <a:pt x="169" y="0"/>
                </a:lnTo>
                <a:lnTo>
                  <a:pt x="169" y="0"/>
                </a:lnTo>
                <a:cubicBezTo>
                  <a:pt x="171" y="0"/>
                  <a:pt x="174" y="2"/>
                  <a:pt x="174" y="5"/>
                </a:cubicBezTo>
                <a:lnTo>
                  <a:pt x="174" y="5"/>
                </a:lnTo>
                <a:cubicBezTo>
                  <a:pt x="174" y="7"/>
                  <a:pt x="171" y="10"/>
                  <a:pt x="169" y="10"/>
                </a:cubicBezTo>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4" name="Freeform 603">
            <a:extLst>
              <a:ext uri="{FF2B5EF4-FFF2-40B4-BE49-F238E27FC236}">
                <a16:creationId xmlns:a16="http://schemas.microsoft.com/office/drawing/2014/main" id="{2287B6AA-DA43-4C47-91B0-ECBDE0C5AD00}"/>
              </a:ext>
            </a:extLst>
          </p:cNvPr>
          <p:cNvSpPr>
            <a:spLocks noChangeArrowheads="1"/>
          </p:cNvSpPr>
          <p:nvPr/>
        </p:nvSpPr>
        <p:spPr bwMode="auto">
          <a:xfrm>
            <a:off x="10655228" y="3621257"/>
            <a:ext cx="49438" cy="65917"/>
          </a:xfrm>
          <a:custGeom>
            <a:avLst/>
            <a:gdLst>
              <a:gd name="T0" fmla="*/ 9 w 78"/>
              <a:gd name="T1" fmla="*/ 107 h 108"/>
              <a:gd name="T2" fmla="*/ 9 w 78"/>
              <a:gd name="T3" fmla="*/ 107 h 108"/>
              <a:gd name="T4" fmla="*/ 77 w 78"/>
              <a:gd name="T5" fmla="*/ 0 h 108"/>
              <a:gd name="T6" fmla="*/ 26 w 78"/>
              <a:gd name="T7" fmla="*/ 0 h 108"/>
              <a:gd name="T8" fmla="*/ 26 w 78"/>
              <a:gd name="T9" fmla="*/ 0 h 108"/>
              <a:gd name="T10" fmla="*/ 0 w 78"/>
              <a:gd name="T11" fmla="*/ 103 h 108"/>
              <a:gd name="T12" fmla="*/ 9 w 78"/>
              <a:gd name="T13" fmla="*/ 107 h 108"/>
            </a:gdLst>
            <a:ahLst/>
            <a:cxnLst>
              <a:cxn ang="0">
                <a:pos x="T0" y="T1"/>
              </a:cxn>
              <a:cxn ang="0">
                <a:pos x="T2" y="T3"/>
              </a:cxn>
              <a:cxn ang="0">
                <a:pos x="T4" y="T5"/>
              </a:cxn>
              <a:cxn ang="0">
                <a:pos x="T6" y="T7"/>
              </a:cxn>
              <a:cxn ang="0">
                <a:pos x="T8" y="T9"/>
              </a:cxn>
              <a:cxn ang="0">
                <a:pos x="T10" y="T11"/>
              </a:cxn>
              <a:cxn ang="0">
                <a:pos x="T12" y="T13"/>
              </a:cxn>
            </a:cxnLst>
            <a:rect l="0" t="0" r="r" b="b"/>
            <a:pathLst>
              <a:path w="78" h="108">
                <a:moveTo>
                  <a:pt x="9" y="107"/>
                </a:moveTo>
                <a:lnTo>
                  <a:pt x="9" y="107"/>
                </a:lnTo>
                <a:cubicBezTo>
                  <a:pt x="9" y="107"/>
                  <a:pt x="71" y="96"/>
                  <a:pt x="77" y="0"/>
                </a:cubicBezTo>
                <a:lnTo>
                  <a:pt x="26" y="0"/>
                </a:lnTo>
                <a:lnTo>
                  <a:pt x="26" y="0"/>
                </a:lnTo>
                <a:cubicBezTo>
                  <a:pt x="26" y="0"/>
                  <a:pt x="40" y="66"/>
                  <a:pt x="0" y="103"/>
                </a:cubicBezTo>
                <a:lnTo>
                  <a:pt x="9" y="107"/>
                </a:lnTo>
              </a:path>
            </a:pathLst>
          </a:custGeom>
          <a:solidFill>
            <a:srgbClr val="111340"/>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5" name="Freeform 604">
            <a:extLst>
              <a:ext uri="{FF2B5EF4-FFF2-40B4-BE49-F238E27FC236}">
                <a16:creationId xmlns:a16="http://schemas.microsoft.com/office/drawing/2014/main" id="{41449C10-A39B-F24D-94A2-E1F8000036F1}"/>
              </a:ext>
            </a:extLst>
          </p:cNvPr>
          <p:cNvSpPr>
            <a:spLocks noChangeArrowheads="1"/>
          </p:cNvSpPr>
          <p:nvPr/>
        </p:nvSpPr>
        <p:spPr bwMode="auto">
          <a:xfrm>
            <a:off x="9108937" y="1476223"/>
            <a:ext cx="148313" cy="107114"/>
          </a:xfrm>
          <a:custGeom>
            <a:avLst/>
            <a:gdLst>
              <a:gd name="T0" fmla="*/ 3 w 239"/>
              <a:gd name="T1" fmla="*/ 171 h 172"/>
              <a:gd name="T2" fmla="*/ 3 w 239"/>
              <a:gd name="T3" fmla="*/ 171 h 172"/>
              <a:gd name="T4" fmla="*/ 2 w 239"/>
              <a:gd name="T5" fmla="*/ 170 h 172"/>
              <a:gd name="T6" fmla="*/ 2 w 239"/>
              <a:gd name="T7" fmla="*/ 170 h 172"/>
              <a:gd name="T8" fmla="*/ 2 w 239"/>
              <a:gd name="T9" fmla="*/ 167 h 172"/>
              <a:gd name="T10" fmla="*/ 2 w 239"/>
              <a:gd name="T11" fmla="*/ 167 h 172"/>
              <a:gd name="T12" fmla="*/ 233 w 239"/>
              <a:gd name="T13" fmla="*/ 0 h 172"/>
              <a:gd name="T14" fmla="*/ 233 w 239"/>
              <a:gd name="T15" fmla="*/ 0 h 172"/>
              <a:gd name="T16" fmla="*/ 237 w 239"/>
              <a:gd name="T17" fmla="*/ 1 h 172"/>
              <a:gd name="T18" fmla="*/ 237 w 239"/>
              <a:gd name="T19" fmla="*/ 1 h 172"/>
              <a:gd name="T20" fmla="*/ 236 w 239"/>
              <a:gd name="T21" fmla="*/ 4 h 172"/>
              <a:gd name="T22" fmla="*/ 236 w 239"/>
              <a:gd name="T23" fmla="*/ 4 h 172"/>
              <a:gd name="T24" fmla="*/ 5 w 239"/>
              <a:gd name="T25" fmla="*/ 171 h 172"/>
              <a:gd name="T26" fmla="*/ 5 w 239"/>
              <a:gd name="T27" fmla="*/ 171 h 172"/>
              <a:gd name="T28" fmla="*/ 3 w 239"/>
              <a:gd name="T29"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72">
                <a:moveTo>
                  <a:pt x="3" y="171"/>
                </a:moveTo>
                <a:lnTo>
                  <a:pt x="3" y="171"/>
                </a:lnTo>
                <a:cubicBezTo>
                  <a:pt x="3" y="171"/>
                  <a:pt x="2" y="171"/>
                  <a:pt x="2" y="170"/>
                </a:cubicBezTo>
                <a:lnTo>
                  <a:pt x="2" y="170"/>
                </a:lnTo>
                <a:cubicBezTo>
                  <a:pt x="0" y="169"/>
                  <a:pt x="1" y="167"/>
                  <a:pt x="2" y="167"/>
                </a:cubicBezTo>
                <a:lnTo>
                  <a:pt x="2" y="167"/>
                </a:lnTo>
                <a:cubicBezTo>
                  <a:pt x="3" y="166"/>
                  <a:pt x="134" y="82"/>
                  <a:pt x="233" y="0"/>
                </a:cubicBezTo>
                <a:lnTo>
                  <a:pt x="233" y="0"/>
                </a:lnTo>
                <a:cubicBezTo>
                  <a:pt x="235" y="0"/>
                  <a:pt x="236" y="0"/>
                  <a:pt x="237" y="1"/>
                </a:cubicBezTo>
                <a:lnTo>
                  <a:pt x="237" y="1"/>
                </a:lnTo>
                <a:cubicBezTo>
                  <a:pt x="238" y="2"/>
                  <a:pt x="238" y="3"/>
                  <a:pt x="236" y="4"/>
                </a:cubicBezTo>
                <a:lnTo>
                  <a:pt x="236" y="4"/>
                </a:lnTo>
                <a:cubicBezTo>
                  <a:pt x="137" y="87"/>
                  <a:pt x="7" y="170"/>
                  <a:pt x="5" y="171"/>
                </a:cubicBezTo>
                <a:lnTo>
                  <a:pt x="5" y="171"/>
                </a:lnTo>
                <a:cubicBezTo>
                  <a:pt x="5" y="171"/>
                  <a:pt x="4" y="171"/>
                  <a:pt x="3" y="171"/>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86" name="Freeform 605">
            <a:extLst>
              <a:ext uri="{FF2B5EF4-FFF2-40B4-BE49-F238E27FC236}">
                <a16:creationId xmlns:a16="http://schemas.microsoft.com/office/drawing/2014/main" id="{6F7E1D8E-F2CA-9D47-89FD-0CF04AB2B7CC}"/>
              </a:ext>
            </a:extLst>
          </p:cNvPr>
          <p:cNvSpPr>
            <a:spLocks noChangeArrowheads="1"/>
          </p:cNvSpPr>
          <p:nvPr/>
        </p:nvSpPr>
        <p:spPr bwMode="auto">
          <a:xfrm>
            <a:off x="9062245" y="1456999"/>
            <a:ext cx="159299" cy="107116"/>
          </a:xfrm>
          <a:custGeom>
            <a:avLst/>
            <a:gdLst>
              <a:gd name="T0" fmla="*/ 3 w 254"/>
              <a:gd name="T1" fmla="*/ 169 h 170"/>
              <a:gd name="T2" fmla="*/ 3 w 254"/>
              <a:gd name="T3" fmla="*/ 169 h 170"/>
              <a:gd name="T4" fmla="*/ 1 w 254"/>
              <a:gd name="T5" fmla="*/ 167 h 170"/>
              <a:gd name="T6" fmla="*/ 1 w 254"/>
              <a:gd name="T7" fmla="*/ 167 h 170"/>
              <a:gd name="T8" fmla="*/ 1 w 254"/>
              <a:gd name="T9" fmla="*/ 164 h 170"/>
              <a:gd name="T10" fmla="*/ 1 w 254"/>
              <a:gd name="T11" fmla="*/ 164 h 170"/>
              <a:gd name="T12" fmla="*/ 248 w 254"/>
              <a:gd name="T13" fmla="*/ 1 h 170"/>
              <a:gd name="T14" fmla="*/ 248 w 254"/>
              <a:gd name="T15" fmla="*/ 1 h 170"/>
              <a:gd name="T16" fmla="*/ 252 w 254"/>
              <a:gd name="T17" fmla="*/ 2 h 170"/>
              <a:gd name="T18" fmla="*/ 252 w 254"/>
              <a:gd name="T19" fmla="*/ 2 h 170"/>
              <a:gd name="T20" fmla="*/ 252 w 254"/>
              <a:gd name="T21" fmla="*/ 5 h 170"/>
              <a:gd name="T22" fmla="*/ 252 w 254"/>
              <a:gd name="T23" fmla="*/ 5 h 170"/>
              <a:gd name="T24" fmla="*/ 5 w 254"/>
              <a:gd name="T25" fmla="*/ 169 h 170"/>
              <a:gd name="T26" fmla="*/ 5 w 254"/>
              <a:gd name="T27" fmla="*/ 169 h 170"/>
              <a:gd name="T28" fmla="*/ 3 w 254"/>
              <a:gd name="T29"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170">
                <a:moveTo>
                  <a:pt x="3" y="169"/>
                </a:moveTo>
                <a:lnTo>
                  <a:pt x="3" y="169"/>
                </a:lnTo>
                <a:cubicBezTo>
                  <a:pt x="2" y="169"/>
                  <a:pt x="1" y="169"/>
                  <a:pt x="1" y="167"/>
                </a:cubicBezTo>
                <a:lnTo>
                  <a:pt x="1" y="167"/>
                </a:lnTo>
                <a:cubicBezTo>
                  <a:pt x="0" y="166"/>
                  <a:pt x="1" y="165"/>
                  <a:pt x="1" y="164"/>
                </a:cubicBezTo>
                <a:lnTo>
                  <a:pt x="1" y="164"/>
                </a:lnTo>
                <a:cubicBezTo>
                  <a:pt x="3" y="164"/>
                  <a:pt x="117" y="95"/>
                  <a:pt x="248" y="1"/>
                </a:cubicBezTo>
                <a:lnTo>
                  <a:pt x="248" y="1"/>
                </a:lnTo>
                <a:cubicBezTo>
                  <a:pt x="250" y="0"/>
                  <a:pt x="251" y="0"/>
                  <a:pt x="252" y="2"/>
                </a:cubicBezTo>
                <a:lnTo>
                  <a:pt x="252" y="2"/>
                </a:lnTo>
                <a:cubicBezTo>
                  <a:pt x="253" y="3"/>
                  <a:pt x="252" y="4"/>
                  <a:pt x="252" y="5"/>
                </a:cubicBezTo>
                <a:lnTo>
                  <a:pt x="252" y="5"/>
                </a:lnTo>
                <a:cubicBezTo>
                  <a:pt x="120" y="99"/>
                  <a:pt x="6" y="168"/>
                  <a:pt x="5" y="169"/>
                </a:cubicBezTo>
                <a:lnTo>
                  <a:pt x="5" y="169"/>
                </a:lnTo>
                <a:cubicBezTo>
                  <a:pt x="4" y="169"/>
                  <a:pt x="3" y="169"/>
                  <a:pt x="3" y="169"/>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87" name="Freeform 606">
            <a:extLst>
              <a:ext uri="{FF2B5EF4-FFF2-40B4-BE49-F238E27FC236}">
                <a16:creationId xmlns:a16="http://schemas.microsoft.com/office/drawing/2014/main" id="{F010305E-5132-BA46-BE1D-CAFA5E4EF9CA}"/>
              </a:ext>
            </a:extLst>
          </p:cNvPr>
          <p:cNvSpPr>
            <a:spLocks noChangeArrowheads="1"/>
          </p:cNvSpPr>
          <p:nvPr/>
        </p:nvSpPr>
        <p:spPr bwMode="auto">
          <a:xfrm>
            <a:off x="9043020" y="1407561"/>
            <a:ext cx="159299" cy="107116"/>
          </a:xfrm>
          <a:custGeom>
            <a:avLst/>
            <a:gdLst>
              <a:gd name="T0" fmla="*/ 3 w 256"/>
              <a:gd name="T1" fmla="*/ 171 h 172"/>
              <a:gd name="T2" fmla="*/ 3 w 256"/>
              <a:gd name="T3" fmla="*/ 171 h 172"/>
              <a:gd name="T4" fmla="*/ 1 w 256"/>
              <a:gd name="T5" fmla="*/ 169 h 172"/>
              <a:gd name="T6" fmla="*/ 1 w 256"/>
              <a:gd name="T7" fmla="*/ 169 h 172"/>
              <a:gd name="T8" fmla="*/ 2 w 256"/>
              <a:gd name="T9" fmla="*/ 166 h 172"/>
              <a:gd name="T10" fmla="*/ 2 w 256"/>
              <a:gd name="T11" fmla="*/ 166 h 172"/>
              <a:gd name="T12" fmla="*/ 251 w 256"/>
              <a:gd name="T13" fmla="*/ 0 h 172"/>
              <a:gd name="T14" fmla="*/ 251 w 256"/>
              <a:gd name="T15" fmla="*/ 0 h 172"/>
              <a:gd name="T16" fmla="*/ 254 w 256"/>
              <a:gd name="T17" fmla="*/ 1 h 172"/>
              <a:gd name="T18" fmla="*/ 254 w 256"/>
              <a:gd name="T19" fmla="*/ 1 h 172"/>
              <a:gd name="T20" fmla="*/ 254 w 256"/>
              <a:gd name="T21" fmla="*/ 4 h 172"/>
              <a:gd name="T22" fmla="*/ 254 w 256"/>
              <a:gd name="T23" fmla="*/ 4 h 172"/>
              <a:gd name="T24" fmla="*/ 4 w 256"/>
              <a:gd name="T25" fmla="*/ 170 h 172"/>
              <a:gd name="T26" fmla="*/ 4 w 256"/>
              <a:gd name="T27" fmla="*/ 170 h 172"/>
              <a:gd name="T28" fmla="*/ 3 w 256"/>
              <a:gd name="T29"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 h="172">
                <a:moveTo>
                  <a:pt x="3" y="171"/>
                </a:moveTo>
                <a:lnTo>
                  <a:pt x="3" y="171"/>
                </a:lnTo>
                <a:cubicBezTo>
                  <a:pt x="2" y="171"/>
                  <a:pt x="1" y="170"/>
                  <a:pt x="1" y="169"/>
                </a:cubicBezTo>
                <a:lnTo>
                  <a:pt x="1" y="169"/>
                </a:lnTo>
                <a:cubicBezTo>
                  <a:pt x="0" y="168"/>
                  <a:pt x="1" y="166"/>
                  <a:pt x="2" y="166"/>
                </a:cubicBezTo>
                <a:lnTo>
                  <a:pt x="2" y="166"/>
                </a:lnTo>
                <a:cubicBezTo>
                  <a:pt x="3" y="165"/>
                  <a:pt x="116" y="112"/>
                  <a:pt x="251" y="0"/>
                </a:cubicBezTo>
                <a:lnTo>
                  <a:pt x="251" y="0"/>
                </a:lnTo>
                <a:cubicBezTo>
                  <a:pt x="251" y="0"/>
                  <a:pt x="253" y="0"/>
                  <a:pt x="254" y="1"/>
                </a:cubicBezTo>
                <a:lnTo>
                  <a:pt x="254" y="1"/>
                </a:lnTo>
                <a:cubicBezTo>
                  <a:pt x="255" y="2"/>
                  <a:pt x="255" y="3"/>
                  <a:pt x="254" y="4"/>
                </a:cubicBezTo>
                <a:lnTo>
                  <a:pt x="254" y="4"/>
                </a:lnTo>
                <a:cubicBezTo>
                  <a:pt x="118" y="116"/>
                  <a:pt x="5" y="170"/>
                  <a:pt x="4" y="170"/>
                </a:cubicBezTo>
                <a:lnTo>
                  <a:pt x="4" y="170"/>
                </a:lnTo>
                <a:cubicBezTo>
                  <a:pt x="4" y="171"/>
                  <a:pt x="3" y="171"/>
                  <a:pt x="3" y="171"/>
                </a:cubicBez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88" name="Freeform 607">
            <a:extLst>
              <a:ext uri="{FF2B5EF4-FFF2-40B4-BE49-F238E27FC236}">
                <a16:creationId xmlns:a16="http://schemas.microsoft.com/office/drawing/2014/main" id="{2FEA5A4F-6CB6-0144-A4B2-453A32C91AA6}"/>
              </a:ext>
            </a:extLst>
          </p:cNvPr>
          <p:cNvSpPr>
            <a:spLocks noChangeArrowheads="1"/>
          </p:cNvSpPr>
          <p:nvPr/>
        </p:nvSpPr>
        <p:spPr bwMode="auto">
          <a:xfrm>
            <a:off x="9095203" y="1360871"/>
            <a:ext cx="107116" cy="57676"/>
          </a:xfrm>
          <a:custGeom>
            <a:avLst/>
            <a:gdLst>
              <a:gd name="T0" fmla="*/ 4 w 172"/>
              <a:gd name="T1" fmla="*/ 92 h 93"/>
              <a:gd name="T2" fmla="*/ 4 w 172"/>
              <a:gd name="T3" fmla="*/ 92 h 93"/>
              <a:gd name="T4" fmla="*/ 2 w 172"/>
              <a:gd name="T5" fmla="*/ 91 h 93"/>
              <a:gd name="T6" fmla="*/ 2 w 172"/>
              <a:gd name="T7" fmla="*/ 91 h 93"/>
              <a:gd name="T8" fmla="*/ 2 w 172"/>
              <a:gd name="T9" fmla="*/ 88 h 93"/>
              <a:gd name="T10" fmla="*/ 2 w 172"/>
              <a:gd name="T11" fmla="*/ 88 h 93"/>
              <a:gd name="T12" fmla="*/ 167 w 172"/>
              <a:gd name="T13" fmla="*/ 1 h 93"/>
              <a:gd name="T14" fmla="*/ 167 w 172"/>
              <a:gd name="T15" fmla="*/ 1 h 93"/>
              <a:gd name="T16" fmla="*/ 171 w 172"/>
              <a:gd name="T17" fmla="*/ 2 h 93"/>
              <a:gd name="T18" fmla="*/ 171 w 172"/>
              <a:gd name="T19" fmla="*/ 2 h 93"/>
              <a:gd name="T20" fmla="*/ 169 w 172"/>
              <a:gd name="T21" fmla="*/ 5 h 93"/>
              <a:gd name="T22" fmla="*/ 169 w 172"/>
              <a:gd name="T23" fmla="*/ 5 h 93"/>
              <a:gd name="T24" fmla="*/ 5 w 172"/>
              <a:gd name="T25" fmla="*/ 92 h 93"/>
              <a:gd name="T26" fmla="*/ 5 w 172"/>
              <a:gd name="T27" fmla="*/ 92 h 93"/>
              <a:gd name="T28" fmla="*/ 4 w 172"/>
              <a:gd name="T29"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93">
                <a:moveTo>
                  <a:pt x="4" y="92"/>
                </a:moveTo>
                <a:lnTo>
                  <a:pt x="4" y="92"/>
                </a:lnTo>
                <a:cubicBezTo>
                  <a:pt x="3" y="92"/>
                  <a:pt x="2" y="92"/>
                  <a:pt x="2" y="91"/>
                </a:cubicBezTo>
                <a:lnTo>
                  <a:pt x="2" y="91"/>
                </a:lnTo>
                <a:cubicBezTo>
                  <a:pt x="0" y="90"/>
                  <a:pt x="1" y="88"/>
                  <a:pt x="2" y="88"/>
                </a:cubicBezTo>
                <a:lnTo>
                  <a:pt x="2" y="88"/>
                </a:lnTo>
                <a:cubicBezTo>
                  <a:pt x="3" y="87"/>
                  <a:pt x="71" y="52"/>
                  <a:pt x="167" y="1"/>
                </a:cubicBezTo>
                <a:lnTo>
                  <a:pt x="167" y="1"/>
                </a:lnTo>
                <a:cubicBezTo>
                  <a:pt x="168" y="0"/>
                  <a:pt x="170" y="0"/>
                  <a:pt x="171" y="2"/>
                </a:cubicBezTo>
                <a:lnTo>
                  <a:pt x="171" y="2"/>
                </a:lnTo>
                <a:cubicBezTo>
                  <a:pt x="171" y="3"/>
                  <a:pt x="171" y="4"/>
                  <a:pt x="169" y="5"/>
                </a:cubicBezTo>
                <a:lnTo>
                  <a:pt x="169" y="5"/>
                </a:lnTo>
                <a:cubicBezTo>
                  <a:pt x="73" y="56"/>
                  <a:pt x="5" y="91"/>
                  <a:pt x="5" y="92"/>
                </a:cubicBezTo>
                <a:lnTo>
                  <a:pt x="5" y="92"/>
                </a:lnTo>
                <a:lnTo>
                  <a:pt x="4" y="92"/>
                </a:lnTo>
              </a:path>
            </a:pathLst>
          </a:custGeom>
          <a:solidFill>
            <a:srgbClr val="F96786">
              <a:alpha val="20000"/>
            </a:srgbClr>
          </a:solidFill>
          <a:ln>
            <a:noFill/>
          </a:ln>
          <a:effectLst/>
        </p:spPr>
        <p:txBody>
          <a:bodyPr wrap="none" anchor="ctr"/>
          <a:lstStyle/>
          <a:p>
            <a:endParaRPr lang="en-US" dirty="0">
              <a:latin typeface="Lato" panose="020F0502020204030203" pitchFamily="34" charset="0"/>
            </a:endParaRPr>
          </a:p>
        </p:txBody>
      </p:sp>
      <p:sp>
        <p:nvSpPr>
          <p:cNvPr id="289" name="Freeform 608">
            <a:extLst>
              <a:ext uri="{FF2B5EF4-FFF2-40B4-BE49-F238E27FC236}">
                <a16:creationId xmlns:a16="http://schemas.microsoft.com/office/drawing/2014/main" id="{E89A79BC-010B-6446-A66C-D17BA9AF0595}"/>
              </a:ext>
            </a:extLst>
          </p:cNvPr>
          <p:cNvSpPr>
            <a:spLocks noChangeArrowheads="1"/>
          </p:cNvSpPr>
          <p:nvPr/>
        </p:nvSpPr>
        <p:spPr bwMode="auto">
          <a:xfrm>
            <a:off x="9287460" y="1418546"/>
            <a:ext cx="107116" cy="109861"/>
          </a:xfrm>
          <a:custGeom>
            <a:avLst/>
            <a:gdLst>
              <a:gd name="T0" fmla="*/ 163 w 174"/>
              <a:gd name="T1" fmla="*/ 61 h 175"/>
              <a:gd name="T2" fmla="*/ 163 w 174"/>
              <a:gd name="T3" fmla="*/ 61 h 175"/>
              <a:gd name="T4" fmla="*/ 164 w 174"/>
              <a:gd name="T5" fmla="*/ 54 h 175"/>
              <a:gd name="T6" fmla="*/ 164 w 174"/>
              <a:gd name="T7" fmla="*/ 54 h 175"/>
              <a:gd name="T8" fmla="*/ 110 w 174"/>
              <a:gd name="T9" fmla="*/ 0 h 175"/>
              <a:gd name="T10" fmla="*/ 110 w 174"/>
              <a:gd name="T11" fmla="*/ 0 h 175"/>
              <a:gd name="T12" fmla="*/ 69 w 174"/>
              <a:gd name="T13" fmla="*/ 19 h 175"/>
              <a:gd name="T14" fmla="*/ 69 w 174"/>
              <a:gd name="T15" fmla="*/ 19 h 175"/>
              <a:gd name="T16" fmla="*/ 63 w 174"/>
              <a:gd name="T17" fmla="*/ 19 h 175"/>
              <a:gd name="T18" fmla="*/ 63 w 174"/>
              <a:gd name="T19" fmla="*/ 19 h 175"/>
              <a:gd name="T20" fmla="*/ 0 w 174"/>
              <a:gd name="T21" fmla="*/ 82 h 175"/>
              <a:gd name="T22" fmla="*/ 0 w 174"/>
              <a:gd name="T23" fmla="*/ 82 h 175"/>
              <a:gd name="T24" fmla="*/ 31 w 174"/>
              <a:gd name="T25" fmla="*/ 136 h 175"/>
              <a:gd name="T26" fmla="*/ 31 w 174"/>
              <a:gd name="T27" fmla="*/ 136 h 175"/>
              <a:gd name="T28" fmla="*/ 97 w 174"/>
              <a:gd name="T29" fmla="*/ 174 h 175"/>
              <a:gd name="T30" fmla="*/ 97 w 174"/>
              <a:gd name="T31" fmla="*/ 174 h 175"/>
              <a:gd name="T32" fmla="*/ 173 w 174"/>
              <a:gd name="T33" fmla="*/ 98 h 175"/>
              <a:gd name="T34" fmla="*/ 173 w 174"/>
              <a:gd name="T35" fmla="*/ 98 h 175"/>
              <a:gd name="T36" fmla="*/ 163 w 174"/>
              <a:gd name="T37" fmla="*/ 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75">
                <a:moveTo>
                  <a:pt x="163" y="61"/>
                </a:moveTo>
                <a:lnTo>
                  <a:pt x="163" y="61"/>
                </a:lnTo>
                <a:cubicBezTo>
                  <a:pt x="163" y="59"/>
                  <a:pt x="164" y="56"/>
                  <a:pt x="164" y="54"/>
                </a:cubicBezTo>
                <a:lnTo>
                  <a:pt x="164" y="54"/>
                </a:lnTo>
                <a:cubicBezTo>
                  <a:pt x="164" y="24"/>
                  <a:pt x="140" y="0"/>
                  <a:pt x="110" y="0"/>
                </a:cubicBezTo>
                <a:lnTo>
                  <a:pt x="110" y="0"/>
                </a:lnTo>
                <a:cubicBezTo>
                  <a:pt x="94" y="0"/>
                  <a:pt x="79" y="8"/>
                  <a:pt x="69" y="19"/>
                </a:cubicBezTo>
                <a:lnTo>
                  <a:pt x="69" y="19"/>
                </a:lnTo>
                <a:cubicBezTo>
                  <a:pt x="67" y="19"/>
                  <a:pt x="65" y="19"/>
                  <a:pt x="63" y="19"/>
                </a:cubicBezTo>
                <a:lnTo>
                  <a:pt x="63" y="19"/>
                </a:lnTo>
                <a:cubicBezTo>
                  <a:pt x="28" y="19"/>
                  <a:pt x="0" y="47"/>
                  <a:pt x="0" y="82"/>
                </a:cubicBezTo>
                <a:lnTo>
                  <a:pt x="0" y="82"/>
                </a:lnTo>
                <a:cubicBezTo>
                  <a:pt x="0" y="105"/>
                  <a:pt x="12" y="125"/>
                  <a:pt x="31" y="136"/>
                </a:cubicBezTo>
                <a:lnTo>
                  <a:pt x="31" y="136"/>
                </a:lnTo>
                <a:cubicBezTo>
                  <a:pt x="45" y="158"/>
                  <a:pt x="69" y="174"/>
                  <a:pt x="97" y="174"/>
                </a:cubicBezTo>
                <a:lnTo>
                  <a:pt x="97" y="174"/>
                </a:lnTo>
                <a:cubicBezTo>
                  <a:pt x="139" y="174"/>
                  <a:pt x="173" y="140"/>
                  <a:pt x="173" y="98"/>
                </a:cubicBezTo>
                <a:lnTo>
                  <a:pt x="173" y="98"/>
                </a:lnTo>
                <a:cubicBezTo>
                  <a:pt x="173" y="84"/>
                  <a:pt x="169" y="72"/>
                  <a:pt x="163" y="61"/>
                </a:cubicBezTo>
              </a:path>
            </a:pathLst>
          </a:custGeom>
          <a:solidFill>
            <a:srgbClr val="29FFD8">
              <a:alpha val="40000"/>
            </a:srgbClr>
          </a:solidFill>
          <a:ln>
            <a:noFill/>
          </a:ln>
          <a:effectLst/>
        </p:spPr>
        <p:txBody>
          <a:bodyPr wrap="none" anchor="ctr"/>
          <a:lstStyle/>
          <a:p>
            <a:endParaRPr lang="en-US" dirty="0">
              <a:latin typeface="Lato" panose="020F0502020204030203" pitchFamily="34" charset="0"/>
            </a:endParaRPr>
          </a:p>
        </p:txBody>
      </p:sp>
      <p:sp>
        <p:nvSpPr>
          <p:cNvPr id="290" name="Freeform 753">
            <a:extLst>
              <a:ext uri="{FF2B5EF4-FFF2-40B4-BE49-F238E27FC236}">
                <a16:creationId xmlns:a16="http://schemas.microsoft.com/office/drawing/2014/main" id="{220C538E-FD2A-B94A-820A-F29F0A60863E}"/>
              </a:ext>
            </a:extLst>
          </p:cNvPr>
          <p:cNvSpPr>
            <a:spLocks noChangeArrowheads="1"/>
          </p:cNvSpPr>
          <p:nvPr/>
        </p:nvSpPr>
        <p:spPr bwMode="auto">
          <a:xfrm>
            <a:off x="9144641" y="2451240"/>
            <a:ext cx="38452" cy="129088"/>
          </a:xfrm>
          <a:custGeom>
            <a:avLst/>
            <a:gdLst>
              <a:gd name="T0" fmla="*/ 60 w 62"/>
              <a:gd name="T1" fmla="*/ 204 h 207"/>
              <a:gd name="T2" fmla="*/ 60 w 62"/>
              <a:gd name="T3" fmla="*/ 204 h 207"/>
              <a:gd name="T4" fmla="*/ 56 w 62"/>
              <a:gd name="T5" fmla="*/ 206 h 207"/>
              <a:gd name="T6" fmla="*/ 56 w 62"/>
              <a:gd name="T7" fmla="*/ 206 h 207"/>
              <a:gd name="T8" fmla="*/ 53 w 62"/>
              <a:gd name="T9" fmla="*/ 205 h 207"/>
              <a:gd name="T10" fmla="*/ 53 w 62"/>
              <a:gd name="T11" fmla="*/ 205 h 207"/>
              <a:gd name="T12" fmla="*/ 0 w 62"/>
              <a:gd name="T13" fmla="*/ 12 h 207"/>
              <a:gd name="T14" fmla="*/ 0 w 62"/>
              <a:gd name="T15" fmla="*/ 12 h 207"/>
              <a:gd name="T16" fmla="*/ 9 w 62"/>
              <a:gd name="T17" fmla="*/ 0 h 207"/>
              <a:gd name="T18" fmla="*/ 9 w 62"/>
              <a:gd name="T19" fmla="*/ 0 h 207"/>
              <a:gd name="T20" fmla="*/ 59 w 62"/>
              <a:gd name="T21" fmla="*/ 197 h 207"/>
              <a:gd name="T22" fmla="*/ 59 w 62"/>
              <a:gd name="T23" fmla="*/ 197 h 207"/>
              <a:gd name="T24" fmla="*/ 60 w 62"/>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207">
                <a:moveTo>
                  <a:pt x="60" y="204"/>
                </a:moveTo>
                <a:lnTo>
                  <a:pt x="60" y="204"/>
                </a:lnTo>
                <a:cubicBezTo>
                  <a:pt x="59" y="206"/>
                  <a:pt x="58" y="206"/>
                  <a:pt x="56" y="206"/>
                </a:cubicBezTo>
                <a:lnTo>
                  <a:pt x="56" y="206"/>
                </a:lnTo>
                <a:cubicBezTo>
                  <a:pt x="55" y="206"/>
                  <a:pt x="54" y="206"/>
                  <a:pt x="53" y="205"/>
                </a:cubicBezTo>
                <a:lnTo>
                  <a:pt x="53" y="205"/>
                </a:lnTo>
                <a:cubicBezTo>
                  <a:pt x="51" y="204"/>
                  <a:pt x="3" y="168"/>
                  <a:pt x="0" y="12"/>
                </a:cubicBezTo>
                <a:lnTo>
                  <a:pt x="0" y="12"/>
                </a:lnTo>
                <a:cubicBezTo>
                  <a:pt x="3" y="9"/>
                  <a:pt x="7" y="5"/>
                  <a:pt x="9" y="0"/>
                </a:cubicBezTo>
                <a:lnTo>
                  <a:pt x="9" y="0"/>
                </a:lnTo>
                <a:cubicBezTo>
                  <a:pt x="11" y="159"/>
                  <a:pt x="58" y="196"/>
                  <a:pt x="59" y="197"/>
                </a:cubicBezTo>
                <a:lnTo>
                  <a:pt x="59" y="197"/>
                </a:lnTo>
                <a:cubicBezTo>
                  <a:pt x="61" y="199"/>
                  <a:pt x="61" y="202"/>
                  <a:pt x="60" y="204"/>
                </a:cubicBezTo>
              </a:path>
            </a:pathLst>
          </a:custGeom>
          <a:solidFill>
            <a:srgbClr val="747A94">
              <a:alpha val="20000"/>
            </a:srgbClr>
          </a:solidFill>
          <a:ln>
            <a:noFill/>
          </a:ln>
          <a:effectLst/>
        </p:spPr>
        <p:txBody>
          <a:bodyPr wrap="none" anchor="ctr"/>
          <a:lstStyle/>
          <a:p>
            <a:endParaRPr lang="en-US" dirty="0">
              <a:latin typeface="Lato" panose="020F0502020204030203" pitchFamily="34" charset="0"/>
            </a:endParaRPr>
          </a:p>
        </p:txBody>
      </p:sp>
      <p:sp>
        <p:nvSpPr>
          <p:cNvPr id="291" name="Freeform 754">
            <a:extLst>
              <a:ext uri="{FF2B5EF4-FFF2-40B4-BE49-F238E27FC236}">
                <a16:creationId xmlns:a16="http://schemas.microsoft.com/office/drawing/2014/main" id="{4342502A-5F46-D242-8B5F-FF2EE0F60BC7}"/>
              </a:ext>
            </a:extLst>
          </p:cNvPr>
          <p:cNvSpPr>
            <a:spLocks noChangeArrowheads="1"/>
          </p:cNvSpPr>
          <p:nvPr/>
        </p:nvSpPr>
        <p:spPr bwMode="auto">
          <a:xfrm>
            <a:off x="9254500" y="2368843"/>
            <a:ext cx="46692" cy="153806"/>
          </a:xfrm>
          <a:custGeom>
            <a:avLst/>
            <a:gdLst>
              <a:gd name="T0" fmla="*/ 73 w 74"/>
              <a:gd name="T1" fmla="*/ 0 h 245"/>
              <a:gd name="T2" fmla="*/ 73 w 74"/>
              <a:gd name="T3" fmla="*/ 0 h 245"/>
              <a:gd name="T4" fmla="*/ 10 w 74"/>
              <a:gd name="T5" fmla="*/ 239 h 245"/>
              <a:gd name="T6" fmla="*/ 10 w 74"/>
              <a:gd name="T7" fmla="*/ 239 h 245"/>
              <a:gd name="T8" fmla="*/ 5 w 74"/>
              <a:gd name="T9" fmla="*/ 244 h 245"/>
              <a:gd name="T10" fmla="*/ 5 w 74"/>
              <a:gd name="T11" fmla="*/ 244 h 245"/>
              <a:gd name="T12" fmla="*/ 5 w 74"/>
              <a:gd name="T13" fmla="*/ 244 h 245"/>
              <a:gd name="T14" fmla="*/ 5 w 74"/>
              <a:gd name="T15" fmla="*/ 244 h 245"/>
              <a:gd name="T16" fmla="*/ 0 w 74"/>
              <a:gd name="T17" fmla="*/ 237 h 245"/>
              <a:gd name="T18" fmla="*/ 0 w 74"/>
              <a:gd name="T19" fmla="*/ 237 h 245"/>
              <a:gd name="T20" fmla="*/ 54 w 74"/>
              <a:gd name="T21" fmla="*/ 19 h 245"/>
              <a:gd name="T22" fmla="*/ 54 w 74"/>
              <a:gd name="T23" fmla="*/ 19 h 245"/>
              <a:gd name="T24" fmla="*/ 73 w 74"/>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245">
                <a:moveTo>
                  <a:pt x="73" y="0"/>
                </a:moveTo>
                <a:lnTo>
                  <a:pt x="73" y="0"/>
                </a:lnTo>
                <a:cubicBezTo>
                  <a:pt x="33" y="82"/>
                  <a:pt x="10" y="237"/>
                  <a:pt x="10" y="239"/>
                </a:cubicBezTo>
                <a:lnTo>
                  <a:pt x="10" y="239"/>
                </a:lnTo>
                <a:cubicBezTo>
                  <a:pt x="10" y="242"/>
                  <a:pt x="8" y="244"/>
                  <a:pt x="5" y="244"/>
                </a:cubicBezTo>
                <a:lnTo>
                  <a:pt x="5" y="244"/>
                </a:lnTo>
                <a:lnTo>
                  <a:pt x="5" y="244"/>
                </a:lnTo>
                <a:lnTo>
                  <a:pt x="5" y="244"/>
                </a:lnTo>
                <a:cubicBezTo>
                  <a:pt x="2" y="243"/>
                  <a:pt x="0" y="241"/>
                  <a:pt x="0" y="237"/>
                </a:cubicBezTo>
                <a:lnTo>
                  <a:pt x="0" y="237"/>
                </a:lnTo>
                <a:cubicBezTo>
                  <a:pt x="1" y="231"/>
                  <a:pt x="20" y="104"/>
                  <a:pt x="54" y="19"/>
                </a:cubicBezTo>
                <a:lnTo>
                  <a:pt x="54" y="19"/>
                </a:lnTo>
                <a:cubicBezTo>
                  <a:pt x="61" y="13"/>
                  <a:pt x="67" y="6"/>
                  <a:pt x="73" y="0"/>
                </a:cubicBezTo>
              </a:path>
            </a:pathLst>
          </a:custGeom>
          <a:solidFill>
            <a:srgbClr val="747A94">
              <a:alpha val="20000"/>
            </a:srgbClr>
          </a:solidFill>
          <a:ln>
            <a:noFill/>
          </a:ln>
          <a:effectLst/>
        </p:spPr>
        <p:txBody>
          <a:bodyPr wrap="none" anchor="ctr"/>
          <a:lstStyle/>
          <a:p>
            <a:endParaRPr lang="en-US" dirty="0">
              <a:latin typeface="Lato" panose="020F0502020204030203" pitchFamily="34" charset="0"/>
            </a:endParaRPr>
          </a:p>
        </p:txBody>
      </p:sp>
      <p:sp>
        <p:nvSpPr>
          <p:cNvPr id="292" name="Freeform 755">
            <a:extLst>
              <a:ext uri="{FF2B5EF4-FFF2-40B4-BE49-F238E27FC236}">
                <a16:creationId xmlns:a16="http://schemas.microsoft.com/office/drawing/2014/main" id="{93F690A0-D93E-D74C-B86D-B95A8CBEE41D}"/>
              </a:ext>
            </a:extLst>
          </p:cNvPr>
          <p:cNvSpPr>
            <a:spLocks noChangeArrowheads="1"/>
          </p:cNvSpPr>
          <p:nvPr/>
        </p:nvSpPr>
        <p:spPr bwMode="auto">
          <a:xfrm>
            <a:off x="10586566" y="3574569"/>
            <a:ext cx="38452" cy="46690"/>
          </a:xfrm>
          <a:custGeom>
            <a:avLst/>
            <a:gdLst>
              <a:gd name="T0" fmla="*/ 62 w 63"/>
              <a:gd name="T1" fmla="*/ 0 h 76"/>
              <a:gd name="T2" fmla="*/ 56 w 63"/>
              <a:gd name="T3" fmla="*/ 75 h 76"/>
              <a:gd name="T4" fmla="*/ 0 w 63"/>
              <a:gd name="T5" fmla="*/ 75 h 76"/>
              <a:gd name="T6" fmla="*/ 5 w 63"/>
              <a:gd name="T7" fmla="*/ 9 h 76"/>
              <a:gd name="T8" fmla="*/ 62 w 63"/>
              <a:gd name="T9" fmla="*/ 0 h 76"/>
            </a:gdLst>
            <a:ahLst/>
            <a:cxnLst>
              <a:cxn ang="0">
                <a:pos x="T0" y="T1"/>
              </a:cxn>
              <a:cxn ang="0">
                <a:pos x="T2" y="T3"/>
              </a:cxn>
              <a:cxn ang="0">
                <a:pos x="T4" y="T5"/>
              </a:cxn>
              <a:cxn ang="0">
                <a:pos x="T6" y="T7"/>
              </a:cxn>
              <a:cxn ang="0">
                <a:pos x="T8" y="T9"/>
              </a:cxn>
            </a:cxnLst>
            <a:rect l="0" t="0" r="r" b="b"/>
            <a:pathLst>
              <a:path w="63" h="76">
                <a:moveTo>
                  <a:pt x="62" y="0"/>
                </a:moveTo>
                <a:lnTo>
                  <a:pt x="56" y="75"/>
                </a:lnTo>
                <a:lnTo>
                  <a:pt x="0" y="75"/>
                </a:lnTo>
                <a:lnTo>
                  <a:pt x="5" y="9"/>
                </a:lnTo>
                <a:lnTo>
                  <a:pt x="62" y="0"/>
                </a:lnTo>
              </a:path>
            </a:pathLst>
          </a:custGeom>
          <a:solidFill>
            <a:srgbClr val="1B82F4"/>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3" name="Freeform 756">
            <a:extLst>
              <a:ext uri="{FF2B5EF4-FFF2-40B4-BE49-F238E27FC236}">
                <a16:creationId xmlns:a16="http://schemas.microsoft.com/office/drawing/2014/main" id="{89005C72-335D-3A49-90FE-4FD6B45F0C6D}"/>
              </a:ext>
            </a:extLst>
          </p:cNvPr>
          <p:cNvSpPr>
            <a:spLocks noChangeArrowheads="1"/>
          </p:cNvSpPr>
          <p:nvPr/>
        </p:nvSpPr>
        <p:spPr bwMode="auto">
          <a:xfrm>
            <a:off x="8548644" y="528674"/>
            <a:ext cx="2886595" cy="392754"/>
          </a:xfrm>
          <a:custGeom>
            <a:avLst/>
            <a:gdLst>
              <a:gd name="T0" fmla="*/ 4635 w 4636"/>
              <a:gd name="T1" fmla="*/ 630 h 631"/>
              <a:gd name="T2" fmla="*/ 0 w 4636"/>
              <a:gd name="T3" fmla="*/ 630 h 631"/>
              <a:gd name="T4" fmla="*/ 0 w 4636"/>
              <a:gd name="T5" fmla="*/ 0 h 631"/>
              <a:gd name="T6" fmla="*/ 4635 w 4636"/>
              <a:gd name="T7" fmla="*/ 0 h 631"/>
              <a:gd name="T8" fmla="*/ 4635 w 4636"/>
              <a:gd name="T9" fmla="*/ 630 h 631"/>
            </a:gdLst>
            <a:ahLst/>
            <a:cxnLst>
              <a:cxn ang="0">
                <a:pos x="T0" y="T1"/>
              </a:cxn>
              <a:cxn ang="0">
                <a:pos x="T2" y="T3"/>
              </a:cxn>
              <a:cxn ang="0">
                <a:pos x="T4" y="T5"/>
              </a:cxn>
              <a:cxn ang="0">
                <a:pos x="T6" y="T7"/>
              </a:cxn>
              <a:cxn ang="0">
                <a:pos x="T8" y="T9"/>
              </a:cxn>
            </a:cxnLst>
            <a:rect l="0" t="0" r="r" b="b"/>
            <a:pathLst>
              <a:path w="4636" h="631">
                <a:moveTo>
                  <a:pt x="4635" y="630"/>
                </a:moveTo>
                <a:lnTo>
                  <a:pt x="0" y="630"/>
                </a:lnTo>
                <a:lnTo>
                  <a:pt x="0" y="0"/>
                </a:lnTo>
                <a:lnTo>
                  <a:pt x="4635" y="0"/>
                </a:lnTo>
                <a:lnTo>
                  <a:pt x="4635" y="630"/>
                </a:lnTo>
              </a:path>
            </a:pathLst>
          </a:custGeom>
          <a:solidFill>
            <a:srgbClr val="2C51B8"/>
          </a:solidFill>
          <a:ln>
            <a:noFill/>
          </a:ln>
          <a:effectLst/>
          <a:extLst>
            <a:ext uri="{91240B29-F687-4F45-9708-019B960494DF}">
              <a14:hiddenLine xmlns:a14="http://schemas.microsoft.com/office/drawing/2010/main" w="9525" cap="flat">
                <a:solidFill>
                  <a:srgbClr val="24006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 name="TextBox 3">
            <a:extLst>
              <a:ext uri="{FF2B5EF4-FFF2-40B4-BE49-F238E27FC236}">
                <a16:creationId xmlns:a16="http://schemas.microsoft.com/office/drawing/2014/main" id="{A6756ECA-AE5F-014A-B43D-8925E61B7ED0}"/>
              </a:ext>
            </a:extLst>
          </p:cNvPr>
          <p:cNvSpPr txBox="1"/>
          <p:nvPr/>
        </p:nvSpPr>
        <p:spPr>
          <a:xfrm>
            <a:off x="502263" y="295836"/>
            <a:ext cx="2494978" cy="646331"/>
          </a:xfrm>
          <a:prstGeom prst="rect">
            <a:avLst/>
          </a:prstGeom>
          <a:noFill/>
        </p:spPr>
        <p:txBody>
          <a:bodyPr wrap="none" rtlCol="0">
            <a:spAutoFit/>
          </a:bodyPr>
          <a:lstStyle/>
          <a:p>
            <a:r>
              <a:rPr lang="en-US" sz="3600" b="1" dirty="0">
                <a:solidFill>
                  <a:srgbClr val="111340"/>
                </a:solidFill>
                <a:latin typeface="Lato" panose="020F0502020204030203" pitchFamily="34" charset="0"/>
                <a:ea typeface="Lato" panose="020F0502020204030203" pitchFamily="34" charset="0"/>
                <a:cs typeface="Lato" panose="020F0502020204030203" pitchFamily="34" charset="0"/>
              </a:rPr>
              <a:t>2019-nCov</a:t>
            </a:r>
          </a:p>
        </p:txBody>
      </p:sp>
      <p:sp>
        <p:nvSpPr>
          <p:cNvPr id="5" name="TextBox 4">
            <a:extLst>
              <a:ext uri="{FF2B5EF4-FFF2-40B4-BE49-F238E27FC236}">
                <a16:creationId xmlns:a16="http://schemas.microsoft.com/office/drawing/2014/main" id="{C9707A23-7423-704A-8E33-28FE3921B3B5}"/>
              </a:ext>
            </a:extLst>
          </p:cNvPr>
          <p:cNvSpPr txBox="1"/>
          <p:nvPr/>
        </p:nvSpPr>
        <p:spPr>
          <a:xfrm>
            <a:off x="502263" y="1263180"/>
            <a:ext cx="641522" cy="230832"/>
          </a:xfrm>
          <a:prstGeom prst="rect">
            <a:avLst/>
          </a:prstGeom>
          <a:noFill/>
        </p:spPr>
        <p:txBody>
          <a:bodyPr wrap="none" rtlCol="0" anchor="b">
            <a:spAutoFit/>
          </a:bodyPr>
          <a:lstStyle/>
          <a:p>
            <a:r>
              <a:rPr lang="en-US" sz="900" b="1" spc="-15" dirty="0">
                <a:solidFill>
                  <a:srgbClr val="111340"/>
                </a:solidFill>
                <a:latin typeface="Lato" panose="020F0502020204030203" pitchFamily="34" charset="0"/>
                <a:ea typeface="Lato" panose="020F0502020204030203" pitchFamily="34" charset="0"/>
                <a:cs typeface="Lato" panose="020F0502020204030203" pitchFamily="34" charset="0"/>
              </a:rPr>
              <a:t>Statistics</a:t>
            </a:r>
          </a:p>
        </p:txBody>
      </p:sp>
      <p:sp>
        <p:nvSpPr>
          <p:cNvPr id="6" name="TextBox 5">
            <a:extLst>
              <a:ext uri="{FF2B5EF4-FFF2-40B4-BE49-F238E27FC236}">
                <a16:creationId xmlns:a16="http://schemas.microsoft.com/office/drawing/2014/main" id="{5E132E78-3911-0148-8E22-CE9CBDF59343}"/>
              </a:ext>
            </a:extLst>
          </p:cNvPr>
          <p:cNvSpPr txBox="1"/>
          <p:nvPr/>
        </p:nvSpPr>
        <p:spPr>
          <a:xfrm>
            <a:off x="506835" y="1489440"/>
            <a:ext cx="2256937" cy="504818"/>
          </a:xfrm>
          <a:prstGeom prst="rect">
            <a:avLst/>
          </a:prstGeom>
          <a:noFill/>
        </p:spPr>
        <p:txBody>
          <a:bodyPr wrap="square" rtlCol="0">
            <a:spAutoFit/>
          </a:bodyPr>
          <a:lstStyle/>
          <a:p>
            <a:pPr>
              <a:lnSpc>
                <a:spcPts val="1075"/>
              </a:lnSpc>
            </a:pPr>
            <a:r>
              <a:rPr lang="en-US" sz="900" dirty="0">
                <a:latin typeface="Lato" panose="020F0502020204030203" pitchFamily="34" charset="0"/>
                <a:ea typeface="Lato" panose="020F0502020204030203" pitchFamily="34" charset="0"/>
                <a:cs typeface="Lato" panose="020F0502020204030203" pitchFamily="34" charset="0"/>
              </a:rPr>
              <a:t>Coronaviruses are zoonotic, meaning they are transmitted between animals and people.</a:t>
            </a:r>
          </a:p>
        </p:txBody>
      </p:sp>
      <p:sp>
        <p:nvSpPr>
          <p:cNvPr id="7" name="TextBox 6">
            <a:extLst>
              <a:ext uri="{FF2B5EF4-FFF2-40B4-BE49-F238E27FC236}">
                <a16:creationId xmlns:a16="http://schemas.microsoft.com/office/drawing/2014/main" id="{7EA4B10B-EAA2-7C40-B8CE-A66F17B6C7EF}"/>
              </a:ext>
            </a:extLst>
          </p:cNvPr>
          <p:cNvSpPr txBox="1"/>
          <p:nvPr/>
        </p:nvSpPr>
        <p:spPr>
          <a:xfrm>
            <a:off x="502263" y="2345095"/>
            <a:ext cx="706925" cy="230832"/>
          </a:xfrm>
          <a:prstGeom prst="rect">
            <a:avLst/>
          </a:prstGeom>
          <a:noFill/>
        </p:spPr>
        <p:txBody>
          <a:bodyPr wrap="none" rtlCol="0" anchor="b">
            <a:spAutoFit/>
          </a:bodyPr>
          <a:lstStyle/>
          <a:p>
            <a:r>
              <a:rPr lang="en-US" sz="900" b="1" spc="-15" dirty="0">
                <a:solidFill>
                  <a:srgbClr val="111340"/>
                </a:solidFill>
                <a:latin typeface="Lato" panose="020F0502020204030203" pitchFamily="34" charset="0"/>
                <a:ea typeface="Lato" panose="020F0502020204030203" pitchFamily="34" charset="0"/>
                <a:cs typeface="Lato" panose="020F0502020204030203" pitchFamily="34" charset="0"/>
              </a:rPr>
              <a:t>What is it?</a:t>
            </a:r>
          </a:p>
        </p:txBody>
      </p:sp>
      <p:sp>
        <p:nvSpPr>
          <p:cNvPr id="8" name="TextBox 7">
            <a:extLst>
              <a:ext uri="{FF2B5EF4-FFF2-40B4-BE49-F238E27FC236}">
                <a16:creationId xmlns:a16="http://schemas.microsoft.com/office/drawing/2014/main" id="{6934A9B7-DC3D-B44F-A401-CA3938A02609}"/>
              </a:ext>
            </a:extLst>
          </p:cNvPr>
          <p:cNvSpPr txBox="1"/>
          <p:nvPr/>
        </p:nvSpPr>
        <p:spPr>
          <a:xfrm>
            <a:off x="506835" y="2563860"/>
            <a:ext cx="3664417" cy="645882"/>
          </a:xfrm>
          <a:prstGeom prst="rect">
            <a:avLst/>
          </a:prstGeom>
          <a:noFill/>
        </p:spPr>
        <p:txBody>
          <a:bodyPr wrap="square" rtlCol="0">
            <a:spAutoFit/>
          </a:bodyPr>
          <a:lstStyle/>
          <a:p>
            <a:pPr>
              <a:lnSpc>
                <a:spcPts val="1075"/>
              </a:lnSpc>
            </a:pPr>
            <a:r>
              <a:rPr lang="en-US" sz="900" dirty="0">
                <a:latin typeface="Lato" panose="020F0502020204030203" pitchFamily="34" charset="0"/>
                <a:ea typeface="Lato" panose="020F0502020204030203" pitchFamily="34" charset="0"/>
                <a:cs typeface="Lato" panose="020F0502020204030203" pitchFamily="34" charset="0"/>
              </a:rPr>
              <a:t>Coronavirus (</a:t>
            </a:r>
            <a:r>
              <a:rPr lang="en-US" sz="900" dirty="0" err="1">
                <a:latin typeface="Lato" panose="020F0502020204030203" pitchFamily="34" charset="0"/>
                <a:ea typeface="Lato" panose="020F0502020204030203" pitchFamily="34" charset="0"/>
                <a:cs typeface="Lato" panose="020F0502020204030203" pitchFamily="34" charset="0"/>
              </a:rPr>
              <a:t>CoV</a:t>
            </a:r>
            <a:r>
              <a:rPr lang="en-US" sz="900" dirty="0">
                <a:latin typeface="Lato" panose="020F0502020204030203" pitchFamily="34" charset="0"/>
                <a:ea typeface="Lato" panose="020F0502020204030203" pitchFamily="34" charset="0"/>
                <a:cs typeface="Lato" panose="020F0502020204030203" pitchFamily="34" charset="0"/>
              </a:rPr>
              <a:t>) are a large family of viruses that cause illness ranging from the common cold to more severe diseases such as Middle Eastern Respiratory Syndrome (MERS-</a:t>
            </a:r>
            <a:r>
              <a:rPr lang="en-US" sz="900" dirty="0" err="1">
                <a:latin typeface="Lato" panose="020F0502020204030203" pitchFamily="34" charset="0"/>
                <a:ea typeface="Lato" panose="020F0502020204030203" pitchFamily="34" charset="0"/>
                <a:cs typeface="Lato" panose="020F0502020204030203" pitchFamily="34" charset="0"/>
              </a:rPr>
              <a:t>CoV</a:t>
            </a:r>
            <a:r>
              <a:rPr lang="en-US" sz="900" dirty="0">
                <a:latin typeface="Lato" panose="020F0502020204030203" pitchFamily="34" charset="0"/>
                <a:ea typeface="Lato" panose="020F0502020204030203" pitchFamily="34" charset="0"/>
                <a:cs typeface="Lato" panose="020F0502020204030203" pitchFamily="34" charset="0"/>
              </a:rPr>
              <a:t>) and Severe Acute Respiratory Syndrome (SARS-</a:t>
            </a:r>
            <a:r>
              <a:rPr lang="en-US" sz="900" dirty="0" err="1">
                <a:latin typeface="Lato" panose="020F0502020204030203" pitchFamily="34" charset="0"/>
                <a:ea typeface="Lato" panose="020F0502020204030203" pitchFamily="34" charset="0"/>
                <a:cs typeface="Lato" panose="020F0502020204030203" pitchFamily="34" charset="0"/>
              </a:rPr>
              <a:t>CoV</a:t>
            </a:r>
            <a:r>
              <a:rPr lang="en-US" sz="900" dirty="0">
                <a:latin typeface="Lato" panose="020F0502020204030203" pitchFamily="34" charset="0"/>
                <a:ea typeface="Lato" panose="020F0502020204030203" pitchFamily="34" charset="0"/>
                <a:cs typeface="Lato" panose="020F0502020204030203" pitchFamily="34" charset="0"/>
              </a:rPr>
              <a:t>). </a:t>
            </a:r>
          </a:p>
        </p:txBody>
      </p:sp>
      <p:sp>
        <p:nvSpPr>
          <p:cNvPr id="9" name="TextBox 8">
            <a:extLst>
              <a:ext uri="{FF2B5EF4-FFF2-40B4-BE49-F238E27FC236}">
                <a16:creationId xmlns:a16="http://schemas.microsoft.com/office/drawing/2014/main" id="{578F9350-8B49-CC43-BBA6-5487C9DF995A}"/>
              </a:ext>
            </a:extLst>
          </p:cNvPr>
          <p:cNvSpPr txBox="1"/>
          <p:nvPr/>
        </p:nvSpPr>
        <p:spPr>
          <a:xfrm>
            <a:off x="6123884" y="577892"/>
            <a:ext cx="714299" cy="230832"/>
          </a:xfrm>
          <a:prstGeom prst="rect">
            <a:avLst/>
          </a:prstGeom>
          <a:noFill/>
        </p:spPr>
        <p:txBody>
          <a:bodyPr wrap="none" rtlCol="0" anchor="ctr">
            <a:spAutoFit/>
          </a:bodyPr>
          <a:lstStyle/>
          <a:p>
            <a:pPr algn="ctr"/>
            <a:r>
              <a:rPr lang="en-US" sz="900" b="1" spc="-15" dirty="0">
                <a:solidFill>
                  <a:srgbClr val="111340"/>
                </a:solidFill>
                <a:latin typeface="Lato" panose="020F0502020204030203" pitchFamily="34" charset="0"/>
                <a:ea typeface="Lato" panose="020F0502020204030203" pitchFamily="34" charset="0"/>
                <a:cs typeface="Lato" panose="020F0502020204030203" pitchFamily="34" charset="0"/>
              </a:rPr>
              <a:t>Symptoms</a:t>
            </a:r>
          </a:p>
        </p:txBody>
      </p:sp>
      <p:sp>
        <p:nvSpPr>
          <p:cNvPr id="10" name="TextBox 9">
            <a:extLst>
              <a:ext uri="{FF2B5EF4-FFF2-40B4-BE49-F238E27FC236}">
                <a16:creationId xmlns:a16="http://schemas.microsoft.com/office/drawing/2014/main" id="{F6D2193F-8209-884F-B4D6-D129F78C5297}"/>
              </a:ext>
            </a:extLst>
          </p:cNvPr>
          <p:cNvSpPr txBox="1"/>
          <p:nvPr/>
        </p:nvSpPr>
        <p:spPr>
          <a:xfrm>
            <a:off x="9617305" y="577892"/>
            <a:ext cx="740908" cy="230832"/>
          </a:xfrm>
          <a:prstGeom prst="rect">
            <a:avLst/>
          </a:prstGeom>
          <a:noFill/>
        </p:spPr>
        <p:txBody>
          <a:bodyPr wrap="none" rtlCol="0" anchor="ctr">
            <a:spAutoFit/>
          </a:bodyPr>
          <a:lstStyle/>
          <a:p>
            <a:pPr algn="ctr"/>
            <a:r>
              <a:rPr lang="en-US" sz="900" b="1" spc="-15" dirty="0">
                <a:solidFill>
                  <a:srgbClr val="FFFFFF"/>
                </a:solidFill>
                <a:latin typeface="Lato" panose="020F0502020204030203" pitchFamily="34" charset="0"/>
                <a:ea typeface="Lato" panose="020F0502020204030203" pitchFamily="34" charset="0"/>
                <a:cs typeface="Lato" panose="020F0502020204030203" pitchFamily="34" charset="0"/>
              </a:rPr>
              <a:t>Prevention</a:t>
            </a:r>
          </a:p>
        </p:txBody>
      </p:sp>
      <p:sp>
        <p:nvSpPr>
          <p:cNvPr id="11" name="TextBox 10">
            <a:extLst>
              <a:ext uri="{FF2B5EF4-FFF2-40B4-BE49-F238E27FC236}">
                <a16:creationId xmlns:a16="http://schemas.microsoft.com/office/drawing/2014/main" id="{84013704-6345-0A43-87B8-270A014996F7}"/>
              </a:ext>
            </a:extLst>
          </p:cNvPr>
          <p:cNvSpPr txBox="1"/>
          <p:nvPr/>
        </p:nvSpPr>
        <p:spPr>
          <a:xfrm>
            <a:off x="5104064" y="2319329"/>
            <a:ext cx="979435" cy="276999"/>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Sore Throat</a:t>
            </a:r>
          </a:p>
        </p:txBody>
      </p:sp>
      <p:sp>
        <p:nvSpPr>
          <p:cNvPr id="12" name="TextBox 11">
            <a:extLst>
              <a:ext uri="{FF2B5EF4-FFF2-40B4-BE49-F238E27FC236}">
                <a16:creationId xmlns:a16="http://schemas.microsoft.com/office/drawing/2014/main" id="{5BEB79FE-9939-A746-B837-FADDB6BDAEBF}"/>
              </a:ext>
            </a:extLst>
          </p:cNvPr>
          <p:cNvSpPr txBox="1"/>
          <p:nvPr/>
        </p:nvSpPr>
        <p:spPr>
          <a:xfrm>
            <a:off x="6967155" y="2319329"/>
            <a:ext cx="874278" cy="276999"/>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Confusion</a:t>
            </a:r>
          </a:p>
        </p:txBody>
      </p:sp>
      <p:sp>
        <p:nvSpPr>
          <p:cNvPr id="13" name="TextBox 12">
            <a:extLst>
              <a:ext uri="{FF2B5EF4-FFF2-40B4-BE49-F238E27FC236}">
                <a16:creationId xmlns:a16="http://schemas.microsoft.com/office/drawing/2014/main" id="{164E1269-A6F9-5B45-951F-0A0767DD83E9}"/>
              </a:ext>
            </a:extLst>
          </p:cNvPr>
          <p:cNvSpPr txBox="1"/>
          <p:nvPr/>
        </p:nvSpPr>
        <p:spPr>
          <a:xfrm>
            <a:off x="5130995" y="4221281"/>
            <a:ext cx="925574" cy="276999"/>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Headaches</a:t>
            </a:r>
          </a:p>
        </p:txBody>
      </p:sp>
      <p:sp>
        <p:nvSpPr>
          <p:cNvPr id="14" name="TextBox 13">
            <a:extLst>
              <a:ext uri="{FF2B5EF4-FFF2-40B4-BE49-F238E27FC236}">
                <a16:creationId xmlns:a16="http://schemas.microsoft.com/office/drawing/2014/main" id="{00B52DBB-3E2B-E44F-B2C6-0C289A4C7945}"/>
              </a:ext>
            </a:extLst>
          </p:cNvPr>
          <p:cNvSpPr txBox="1"/>
          <p:nvPr/>
        </p:nvSpPr>
        <p:spPr>
          <a:xfrm>
            <a:off x="6893899" y="4221281"/>
            <a:ext cx="1020793" cy="461665"/>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Shortness of</a:t>
            </a:r>
          </a:p>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Breath</a:t>
            </a:r>
          </a:p>
        </p:txBody>
      </p:sp>
      <p:sp>
        <p:nvSpPr>
          <p:cNvPr id="15" name="TextBox 14">
            <a:extLst>
              <a:ext uri="{FF2B5EF4-FFF2-40B4-BE49-F238E27FC236}">
                <a16:creationId xmlns:a16="http://schemas.microsoft.com/office/drawing/2014/main" id="{DFD86A3B-8028-4242-961F-731D437437DD}"/>
              </a:ext>
            </a:extLst>
          </p:cNvPr>
          <p:cNvSpPr txBox="1"/>
          <p:nvPr/>
        </p:nvSpPr>
        <p:spPr>
          <a:xfrm>
            <a:off x="5282639" y="6127805"/>
            <a:ext cx="622286" cy="276999"/>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Cough</a:t>
            </a:r>
          </a:p>
        </p:txBody>
      </p:sp>
      <p:sp>
        <p:nvSpPr>
          <p:cNvPr id="16" name="TextBox 15">
            <a:extLst>
              <a:ext uri="{FF2B5EF4-FFF2-40B4-BE49-F238E27FC236}">
                <a16:creationId xmlns:a16="http://schemas.microsoft.com/office/drawing/2014/main" id="{379BDA40-E5C9-D042-9400-14E014ADE1D4}"/>
              </a:ext>
            </a:extLst>
          </p:cNvPr>
          <p:cNvSpPr txBox="1"/>
          <p:nvPr/>
        </p:nvSpPr>
        <p:spPr>
          <a:xfrm>
            <a:off x="7124634" y="6127805"/>
            <a:ext cx="559320" cy="276999"/>
          </a:xfrm>
          <a:prstGeom prst="rect">
            <a:avLst/>
          </a:prstGeom>
          <a:noFill/>
        </p:spPr>
        <p:txBody>
          <a:bodyPr wrap="none" rtlCol="0">
            <a:spAutoFit/>
          </a:bodyPr>
          <a:lstStyle/>
          <a:p>
            <a:pPr algn="ctr"/>
            <a:r>
              <a:rPr lang="en-US" sz="1200" b="1" spc="-15" dirty="0">
                <a:solidFill>
                  <a:srgbClr val="FFFFFF"/>
                </a:solidFill>
                <a:latin typeface="Lato" panose="020F0502020204030203" pitchFamily="34" charset="0"/>
                <a:ea typeface="Lato" panose="020F0502020204030203" pitchFamily="34" charset="0"/>
                <a:cs typeface="Lato" panose="020F0502020204030203" pitchFamily="34" charset="0"/>
              </a:rPr>
              <a:t>Fever</a:t>
            </a:r>
          </a:p>
        </p:txBody>
      </p:sp>
      <p:sp>
        <p:nvSpPr>
          <p:cNvPr id="17" name="TextBox 16">
            <a:extLst>
              <a:ext uri="{FF2B5EF4-FFF2-40B4-BE49-F238E27FC236}">
                <a16:creationId xmlns:a16="http://schemas.microsoft.com/office/drawing/2014/main" id="{F04C70EE-5935-9F49-AFF2-CF8AE246B221}"/>
              </a:ext>
            </a:extLst>
          </p:cNvPr>
          <p:cNvSpPr txBox="1"/>
          <p:nvPr/>
        </p:nvSpPr>
        <p:spPr>
          <a:xfrm>
            <a:off x="8733185" y="1779104"/>
            <a:ext cx="1026243" cy="2308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Wash your hands</a:t>
            </a:r>
          </a:p>
        </p:txBody>
      </p:sp>
      <p:sp>
        <p:nvSpPr>
          <p:cNvPr id="18" name="TextBox 17">
            <a:extLst>
              <a:ext uri="{FF2B5EF4-FFF2-40B4-BE49-F238E27FC236}">
                <a16:creationId xmlns:a16="http://schemas.microsoft.com/office/drawing/2014/main" id="{7C3A8920-F207-8644-9447-3B58C403EC8B}"/>
              </a:ext>
            </a:extLst>
          </p:cNvPr>
          <p:cNvSpPr txBox="1"/>
          <p:nvPr/>
        </p:nvSpPr>
        <p:spPr>
          <a:xfrm>
            <a:off x="10132315" y="1779104"/>
            <a:ext cx="1212191" cy="3693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Use an alcohol-based</a:t>
            </a:r>
          </a:p>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sanitizer</a:t>
            </a:r>
          </a:p>
        </p:txBody>
      </p:sp>
      <p:sp>
        <p:nvSpPr>
          <p:cNvPr id="19" name="TextBox 18">
            <a:extLst>
              <a:ext uri="{FF2B5EF4-FFF2-40B4-BE49-F238E27FC236}">
                <a16:creationId xmlns:a16="http://schemas.microsoft.com/office/drawing/2014/main" id="{80777CEE-C245-8447-878F-A93C6A09A2CB}"/>
              </a:ext>
            </a:extLst>
          </p:cNvPr>
          <p:cNvSpPr txBox="1"/>
          <p:nvPr/>
        </p:nvSpPr>
        <p:spPr>
          <a:xfrm>
            <a:off x="8658488" y="2969950"/>
            <a:ext cx="1175643" cy="3693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Cover your cough or</a:t>
            </a:r>
          </a:p>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use a tissue</a:t>
            </a:r>
          </a:p>
        </p:txBody>
      </p:sp>
      <p:sp>
        <p:nvSpPr>
          <p:cNvPr id="20" name="TextBox 19">
            <a:extLst>
              <a:ext uri="{FF2B5EF4-FFF2-40B4-BE49-F238E27FC236}">
                <a16:creationId xmlns:a16="http://schemas.microsoft.com/office/drawing/2014/main" id="{26BEADF1-F4DA-BF47-A711-BE67CFE91467}"/>
              </a:ext>
            </a:extLst>
          </p:cNvPr>
          <p:cNvSpPr txBox="1"/>
          <p:nvPr/>
        </p:nvSpPr>
        <p:spPr>
          <a:xfrm>
            <a:off x="10156201" y="2969950"/>
            <a:ext cx="1164421" cy="3693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Avoid touching your</a:t>
            </a:r>
          </a:p>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face</a:t>
            </a:r>
          </a:p>
        </p:txBody>
      </p:sp>
      <p:sp>
        <p:nvSpPr>
          <p:cNvPr id="21" name="TextBox 20">
            <a:extLst>
              <a:ext uri="{FF2B5EF4-FFF2-40B4-BE49-F238E27FC236}">
                <a16:creationId xmlns:a16="http://schemas.microsoft.com/office/drawing/2014/main" id="{D85B7C41-9F81-EC45-8867-9C419338C442}"/>
              </a:ext>
            </a:extLst>
          </p:cNvPr>
          <p:cNvSpPr txBox="1"/>
          <p:nvPr/>
        </p:nvSpPr>
        <p:spPr>
          <a:xfrm>
            <a:off x="8697606" y="4160066"/>
            <a:ext cx="1097416" cy="3693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Avoid contact with</a:t>
            </a:r>
          </a:p>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sick people</a:t>
            </a:r>
          </a:p>
        </p:txBody>
      </p:sp>
      <p:sp>
        <p:nvSpPr>
          <p:cNvPr id="22" name="TextBox 21">
            <a:extLst>
              <a:ext uri="{FF2B5EF4-FFF2-40B4-BE49-F238E27FC236}">
                <a16:creationId xmlns:a16="http://schemas.microsoft.com/office/drawing/2014/main" id="{04325752-2A05-4D4B-9438-007384D1395A}"/>
              </a:ext>
            </a:extLst>
          </p:cNvPr>
          <p:cNvSpPr txBox="1"/>
          <p:nvPr/>
        </p:nvSpPr>
        <p:spPr>
          <a:xfrm>
            <a:off x="10090289" y="4160066"/>
            <a:ext cx="1154483" cy="369332"/>
          </a:xfrm>
          <a:prstGeom prst="rect">
            <a:avLst/>
          </a:prstGeom>
          <a:noFill/>
        </p:spPr>
        <p:txBody>
          <a:bodyPr wrap="none" rtlCol="0">
            <a:spAutoFit/>
          </a:bodyPr>
          <a:lstStyle/>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Disinfect frequently</a:t>
            </a:r>
          </a:p>
          <a:p>
            <a:pPr algn="ctr"/>
            <a:r>
              <a:rPr lang="en-US" sz="900" spc="-15" dirty="0">
                <a:solidFill>
                  <a:srgbClr val="747993"/>
                </a:solidFill>
                <a:latin typeface="Lato" panose="020F0502020204030203" pitchFamily="34" charset="0"/>
                <a:ea typeface="Lato" panose="020F0502020204030203" pitchFamily="34" charset="0"/>
                <a:cs typeface="Lato" panose="020F0502020204030203" pitchFamily="34" charset="0"/>
              </a:rPr>
              <a:t>touched objects</a:t>
            </a:r>
          </a:p>
        </p:txBody>
      </p:sp>
      <p:sp>
        <p:nvSpPr>
          <p:cNvPr id="23" name="TextBox 22">
            <a:extLst>
              <a:ext uri="{FF2B5EF4-FFF2-40B4-BE49-F238E27FC236}">
                <a16:creationId xmlns:a16="http://schemas.microsoft.com/office/drawing/2014/main" id="{89865A55-7DE3-4043-B82F-5851A404C621}"/>
              </a:ext>
            </a:extLst>
          </p:cNvPr>
          <p:cNvSpPr txBox="1"/>
          <p:nvPr/>
        </p:nvSpPr>
        <p:spPr>
          <a:xfrm>
            <a:off x="9541965" y="4917101"/>
            <a:ext cx="902812" cy="230832"/>
          </a:xfrm>
          <a:prstGeom prst="rect">
            <a:avLst/>
          </a:prstGeom>
          <a:noFill/>
        </p:spPr>
        <p:txBody>
          <a:bodyPr wrap="none" rtlCol="0" anchor="ctr">
            <a:spAutoFit/>
          </a:bodyPr>
          <a:lstStyle/>
          <a:p>
            <a:pPr algn="ctr"/>
            <a:r>
              <a:rPr lang="en-US" sz="900" b="1" spc="-15" dirty="0">
                <a:solidFill>
                  <a:srgbClr val="FFFFFF"/>
                </a:solidFill>
                <a:latin typeface="Lato" panose="020F0502020204030203" pitchFamily="34" charset="0"/>
                <a:ea typeface="Lato" panose="020F0502020204030203" pitchFamily="34" charset="0"/>
                <a:cs typeface="Lato" panose="020F0502020204030203" pitchFamily="34" charset="0"/>
              </a:rPr>
              <a:t>Who is at risk?</a:t>
            </a:r>
          </a:p>
        </p:txBody>
      </p:sp>
      <p:sp>
        <p:nvSpPr>
          <p:cNvPr id="24" name="TextBox 23">
            <a:extLst>
              <a:ext uri="{FF2B5EF4-FFF2-40B4-BE49-F238E27FC236}">
                <a16:creationId xmlns:a16="http://schemas.microsoft.com/office/drawing/2014/main" id="{B5D9C68F-2393-2E48-B1E1-F4191E45D17C}"/>
              </a:ext>
            </a:extLst>
          </p:cNvPr>
          <p:cNvSpPr txBox="1"/>
          <p:nvPr/>
        </p:nvSpPr>
        <p:spPr>
          <a:xfrm>
            <a:off x="9010987" y="6311431"/>
            <a:ext cx="605294" cy="230832"/>
          </a:xfrm>
          <a:prstGeom prst="rect">
            <a:avLst/>
          </a:prstGeom>
          <a:noFill/>
        </p:spPr>
        <p:txBody>
          <a:bodyPr wrap="none" rtlCol="0">
            <a:spAutoFit/>
          </a:bodyPr>
          <a:lstStyle/>
          <a:p>
            <a:pPr algn="ctr"/>
            <a:r>
              <a:rPr lang="en-US" sz="900" spc="-15" dirty="0">
                <a:solidFill>
                  <a:schemeClr val="bg1"/>
                </a:solidFill>
                <a:latin typeface="Lato" panose="020F0502020204030203" pitchFamily="34" charset="0"/>
                <a:ea typeface="Lato" panose="020F0502020204030203" pitchFamily="34" charset="0"/>
                <a:cs typeface="Lato" panose="020F0502020204030203" pitchFamily="34" charset="0"/>
              </a:rPr>
              <a:t>Children</a:t>
            </a:r>
          </a:p>
        </p:txBody>
      </p:sp>
      <p:sp>
        <p:nvSpPr>
          <p:cNvPr id="25" name="TextBox 24">
            <a:extLst>
              <a:ext uri="{FF2B5EF4-FFF2-40B4-BE49-F238E27FC236}">
                <a16:creationId xmlns:a16="http://schemas.microsoft.com/office/drawing/2014/main" id="{39638DE2-8BCE-894C-B80E-446A2F52E333}"/>
              </a:ext>
            </a:extLst>
          </p:cNvPr>
          <p:cNvSpPr txBox="1"/>
          <p:nvPr/>
        </p:nvSpPr>
        <p:spPr>
          <a:xfrm>
            <a:off x="10425235" y="6311431"/>
            <a:ext cx="546303" cy="230832"/>
          </a:xfrm>
          <a:prstGeom prst="rect">
            <a:avLst/>
          </a:prstGeom>
          <a:noFill/>
        </p:spPr>
        <p:txBody>
          <a:bodyPr wrap="none" rtlCol="0">
            <a:spAutoFit/>
          </a:bodyPr>
          <a:lstStyle/>
          <a:p>
            <a:pPr algn="ctr"/>
            <a:r>
              <a:rPr lang="en-US" sz="900" spc="-15" dirty="0">
                <a:solidFill>
                  <a:schemeClr val="bg1"/>
                </a:solidFill>
                <a:latin typeface="Lato" panose="020F0502020204030203" pitchFamily="34" charset="0"/>
                <a:ea typeface="Lato" panose="020F0502020204030203" pitchFamily="34" charset="0"/>
                <a:cs typeface="Lato" panose="020F0502020204030203" pitchFamily="34" charset="0"/>
              </a:rPr>
              <a:t>Seniors</a:t>
            </a:r>
          </a:p>
        </p:txBody>
      </p:sp>
    </p:spTree>
    <p:extLst>
      <p:ext uri="{BB962C8B-B14F-4D97-AF65-F5344CB8AC3E}">
        <p14:creationId xmlns:p14="http://schemas.microsoft.com/office/powerpoint/2010/main" val="390712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5F627F2-6510-6049-9B81-3C180ED7827C}"/>
              </a:ext>
            </a:extLst>
          </p:cNvPr>
          <p:cNvSpPr txBox="1">
            <a:spLocks/>
          </p:cNvSpPr>
          <p:nvPr/>
        </p:nvSpPr>
        <p:spPr>
          <a:xfrm>
            <a:off x="1588" y="0"/>
            <a:ext cx="5963055" cy="5817140"/>
          </a:xfrm>
          <a:custGeom>
            <a:avLst/>
            <a:gdLst>
              <a:gd name="connsiteX0" fmla="*/ 2618579 w 11926110"/>
              <a:gd name="connsiteY0" fmla="*/ 0 h 11634280"/>
              <a:gd name="connsiteX1" fmla="*/ 8782237 w 11926110"/>
              <a:gd name="connsiteY1" fmla="*/ 0 h 11634280"/>
              <a:gd name="connsiteX2" fmla="*/ 8928661 w 11926110"/>
              <a:gd name="connsiteY2" fmla="*/ 84192 h 11634280"/>
              <a:gd name="connsiteX3" fmla="*/ 11926110 w 11926110"/>
              <a:gd name="connsiteY3" fmla="*/ 5408578 h 11634280"/>
              <a:gd name="connsiteX4" fmla="*/ 5700409 w 11926110"/>
              <a:gd name="connsiteY4" fmla="*/ 11634280 h 11634280"/>
              <a:gd name="connsiteX5" fmla="*/ 88628 w 11926110"/>
              <a:gd name="connsiteY5" fmla="*/ 8107677 h 11634280"/>
              <a:gd name="connsiteX6" fmla="*/ 0 w 11926110"/>
              <a:gd name="connsiteY6" fmla="*/ 7911637 h 11634280"/>
              <a:gd name="connsiteX7" fmla="*/ 0 w 11926110"/>
              <a:gd name="connsiteY7" fmla="*/ 2905519 h 11634280"/>
              <a:gd name="connsiteX8" fmla="*/ 88628 w 11926110"/>
              <a:gd name="connsiteY8" fmla="*/ 2709479 h 11634280"/>
              <a:gd name="connsiteX9" fmla="*/ 2472156 w 11926110"/>
              <a:gd name="connsiteY9" fmla="*/ 84192 h 116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6110" h="11634280">
                <a:moveTo>
                  <a:pt x="2618579" y="0"/>
                </a:moveTo>
                <a:lnTo>
                  <a:pt x="8782237" y="0"/>
                </a:lnTo>
                <a:lnTo>
                  <a:pt x="8928661" y="84192"/>
                </a:lnTo>
                <a:cubicBezTo>
                  <a:pt x="10725702" y="1176101"/>
                  <a:pt x="11926110" y="3152155"/>
                  <a:pt x="11926110" y="5408578"/>
                </a:cubicBezTo>
                <a:cubicBezTo>
                  <a:pt x="11926110" y="8846938"/>
                  <a:pt x="9138768" y="11634280"/>
                  <a:pt x="5700409" y="11634280"/>
                </a:cubicBezTo>
                <a:cubicBezTo>
                  <a:pt x="3229087" y="11634280"/>
                  <a:pt x="1094083" y="10194335"/>
                  <a:pt x="88628" y="8107677"/>
                </a:cubicBezTo>
                <a:lnTo>
                  <a:pt x="0" y="7911637"/>
                </a:lnTo>
                <a:lnTo>
                  <a:pt x="0" y="2905519"/>
                </a:lnTo>
                <a:lnTo>
                  <a:pt x="88628" y="2709479"/>
                </a:lnTo>
                <a:cubicBezTo>
                  <a:pt x="613213" y="1620788"/>
                  <a:pt x="1445275" y="708140"/>
                  <a:pt x="2472156" y="84192"/>
                </a:cubicBezTo>
                <a:close/>
              </a:path>
            </a:pathLst>
          </a:custGeom>
          <a:solidFill>
            <a:srgbClr val="F2F2F2"/>
          </a:solidFill>
          <a:ln>
            <a:noFill/>
          </a:ln>
          <a:effectLst/>
        </p:spPr>
        <p:txBody>
          <a:bodyPr/>
          <a:lstStyle/>
          <a:p>
            <a:endParaRPr lang="en-US" sz="900" dirty="0">
              <a:latin typeface="Poppins" pitchFamily="2" charset="77"/>
            </a:endParaRPr>
          </a:p>
        </p:txBody>
      </p:sp>
      <p:sp>
        <p:nvSpPr>
          <p:cNvPr id="12" name="Freeform 11">
            <a:extLst>
              <a:ext uri="{FF2B5EF4-FFF2-40B4-BE49-F238E27FC236}">
                <a16:creationId xmlns:a16="http://schemas.microsoft.com/office/drawing/2014/main" id="{4061FA60-5CE3-1C45-BD29-7CC1F301CC75}"/>
              </a:ext>
            </a:extLst>
          </p:cNvPr>
          <p:cNvSpPr>
            <a:spLocks noChangeAspect="1"/>
          </p:cNvSpPr>
          <p:nvPr/>
        </p:nvSpPr>
        <p:spPr>
          <a:xfrm>
            <a:off x="10236200" y="4832256"/>
            <a:ext cx="1046437" cy="1707912"/>
          </a:xfrm>
          <a:custGeom>
            <a:avLst/>
            <a:gdLst>
              <a:gd name="connsiteX0" fmla="*/ 1339578 w 1375196"/>
              <a:gd name="connsiteY0" fmla="*/ 2173250 h 2244486"/>
              <a:gd name="connsiteX1" fmla="*/ 1375196 w 1375196"/>
              <a:gd name="connsiteY1" fmla="*/ 2208868 h 2244486"/>
              <a:gd name="connsiteX2" fmla="*/ 1339578 w 1375196"/>
              <a:gd name="connsiteY2" fmla="*/ 2244486 h 2244486"/>
              <a:gd name="connsiteX3" fmla="*/ 1303960 w 1375196"/>
              <a:gd name="connsiteY3" fmla="*/ 2208868 h 2244486"/>
              <a:gd name="connsiteX4" fmla="*/ 1339578 w 1375196"/>
              <a:gd name="connsiteY4" fmla="*/ 2173250 h 2244486"/>
              <a:gd name="connsiteX5" fmla="*/ 1013588 w 1375196"/>
              <a:gd name="connsiteY5" fmla="*/ 2173250 h 2244486"/>
              <a:gd name="connsiteX6" fmla="*/ 1049206 w 1375196"/>
              <a:gd name="connsiteY6" fmla="*/ 2208868 h 2244486"/>
              <a:gd name="connsiteX7" fmla="*/ 1013588 w 1375196"/>
              <a:gd name="connsiteY7" fmla="*/ 2244486 h 2244486"/>
              <a:gd name="connsiteX8" fmla="*/ 977970 w 1375196"/>
              <a:gd name="connsiteY8" fmla="*/ 2208868 h 2244486"/>
              <a:gd name="connsiteX9" fmla="*/ 1013588 w 1375196"/>
              <a:gd name="connsiteY9" fmla="*/ 2173250 h 2244486"/>
              <a:gd name="connsiteX10" fmla="*/ 687598 w 1375196"/>
              <a:gd name="connsiteY10" fmla="*/ 2173250 h 2244486"/>
              <a:gd name="connsiteX11" fmla="*/ 723216 w 1375196"/>
              <a:gd name="connsiteY11" fmla="*/ 2208868 h 2244486"/>
              <a:gd name="connsiteX12" fmla="*/ 687598 w 1375196"/>
              <a:gd name="connsiteY12" fmla="*/ 2244486 h 2244486"/>
              <a:gd name="connsiteX13" fmla="*/ 651980 w 1375196"/>
              <a:gd name="connsiteY13" fmla="*/ 2208868 h 2244486"/>
              <a:gd name="connsiteX14" fmla="*/ 687598 w 1375196"/>
              <a:gd name="connsiteY14" fmla="*/ 2173250 h 2244486"/>
              <a:gd name="connsiteX15" fmla="*/ 361608 w 1375196"/>
              <a:gd name="connsiteY15" fmla="*/ 2173250 h 2244486"/>
              <a:gd name="connsiteX16" fmla="*/ 397226 w 1375196"/>
              <a:gd name="connsiteY16" fmla="*/ 2208868 h 2244486"/>
              <a:gd name="connsiteX17" fmla="*/ 361608 w 1375196"/>
              <a:gd name="connsiteY17" fmla="*/ 2244486 h 2244486"/>
              <a:gd name="connsiteX18" fmla="*/ 325990 w 1375196"/>
              <a:gd name="connsiteY18" fmla="*/ 2208868 h 2244486"/>
              <a:gd name="connsiteX19" fmla="*/ 361608 w 1375196"/>
              <a:gd name="connsiteY19" fmla="*/ 2173250 h 2244486"/>
              <a:gd name="connsiteX20" fmla="*/ 35618 w 1375196"/>
              <a:gd name="connsiteY20" fmla="*/ 2173250 h 2244486"/>
              <a:gd name="connsiteX21" fmla="*/ 71236 w 1375196"/>
              <a:gd name="connsiteY21" fmla="*/ 2208868 h 2244486"/>
              <a:gd name="connsiteX22" fmla="*/ 35618 w 1375196"/>
              <a:gd name="connsiteY22" fmla="*/ 2244486 h 2244486"/>
              <a:gd name="connsiteX23" fmla="*/ 0 w 1375196"/>
              <a:gd name="connsiteY23" fmla="*/ 2208868 h 2244486"/>
              <a:gd name="connsiteX24" fmla="*/ 35618 w 1375196"/>
              <a:gd name="connsiteY24" fmla="*/ 2173250 h 2244486"/>
              <a:gd name="connsiteX25" fmla="*/ 1339578 w 1375196"/>
              <a:gd name="connsiteY25" fmla="*/ 1738600 h 2244486"/>
              <a:gd name="connsiteX26" fmla="*/ 1375196 w 1375196"/>
              <a:gd name="connsiteY26" fmla="*/ 1774218 h 2244486"/>
              <a:gd name="connsiteX27" fmla="*/ 1339578 w 1375196"/>
              <a:gd name="connsiteY27" fmla="*/ 1809836 h 2244486"/>
              <a:gd name="connsiteX28" fmla="*/ 1303960 w 1375196"/>
              <a:gd name="connsiteY28" fmla="*/ 1774218 h 2244486"/>
              <a:gd name="connsiteX29" fmla="*/ 1339578 w 1375196"/>
              <a:gd name="connsiteY29" fmla="*/ 1738600 h 2244486"/>
              <a:gd name="connsiteX30" fmla="*/ 1013588 w 1375196"/>
              <a:gd name="connsiteY30" fmla="*/ 1738600 h 2244486"/>
              <a:gd name="connsiteX31" fmla="*/ 1049206 w 1375196"/>
              <a:gd name="connsiteY31" fmla="*/ 1774218 h 2244486"/>
              <a:gd name="connsiteX32" fmla="*/ 1013588 w 1375196"/>
              <a:gd name="connsiteY32" fmla="*/ 1809836 h 2244486"/>
              <a:gd name="connsiteX33" fmla="*/ 977970 w 1375196"/>
              <a:gd name="connsiteY33" fmla="*/ 1774218 h 2244486"/>
              <a:gd name="connsiteX34" fmla="*/ 1013588 w 1375196"/>
              <a:gd name="connsiteY34" fmla="*/ 1738600 h 2244486"/>
              <a:gd name="connsiteX35" fmla="*/ 687598 w 1375196"/>
              <a:gd name="connsiteY35" fmla="*/ 1738600 h 2244486"/>
              <a:gd name="connsiteX36" fmla="*/ 723216 w 1375196"/>
              <a:gd name="connsiteY36" fmla="*/ 1774218 h 2244486"/>
              <a:gd name="connsiteX37" fmla="*/ 687598 w 1375196"/>
              <a:gd name="connsiteY37" fmla="*/ 1809836 h 2244486"/>
              <a:gd name="connsiteX38" fmla="*/ 651980 w 1375196"/>
              <a:gd name="connsiteY38" fmla="*/ 1774218 h 2244486"/>
              <a:gd name="connsiteX39" fmla="*/ 687598 w 1375196"/>
              <a:gd name="connsiteY39" fmla="*/ 1738600 h 2244486"/>
              <a:gd name="connsiteX40" fmla="*/ 361608 w 1375196"/>
              <a:gd name="connsiteY40" fmla="*/ 1738600 h 2244486"/>
              <a:gd name="connsiteX41" fmla="*/ 397226 w 1375196"/>
              <a:gd name="connsiteY41" fmla="*/ 1774218 h 2244486"/>
              <a:gd name="connsiteX42" fmla="*/ 361608 w 1375196"/>
              <a:gd name="connsiteY42" fmla="*/ 1809836 h 2244486"/>
              <a:gd name="connsiteX43" fmla="*/ 325990 w 1375196"/>
              <a:gd name="connsiteY43" fmla="*/ 1774218 h 2244486"/>
              <a:gd name="connsiteX44" fmla="*/ 361608 w 1375196"/>
              <a:gd name="connsiteY44" fmla="*/ 1738600 h 2244486"/>
              <a:gd name="connsiteX45" fmla="*/ 35618 w 1375196"/>
              <a:gd name="connsiteY45" fmla="*/ 1738600 h 2244486"/>
              <a:gd name="connsiteX46" fmla="*/ 71236 w 1375196"/>
              <a:gd name="connsiteY46" fmla="*/ 1774218 h 2244486"/>
              <a:gd name="connsiteX47" fmla="*/ 35618 w 1375196"/>
              <a:gd name="connsiteY47" fmla="*/ 1809836 h 2244486"/>
              <a:gd name="connsiteX48" fmla="*/ 0 w 1375196"/>
              <a:gd name="connsiteY48" fmla="*/ 1774218 h 2244486"/>
              <a:gd name="connsiteX49" fmla="*/ 35618 w 1375196"/>
              <a:gd name="connsiteY49" fmla="*/ 1738600 h 2244486"/>
              <a:gd name="connsiteX50" fmla="*/ 1339578 w 1375196"/>
              <a:gd name="connsiteY50" fmla="*/ 1303950 h 2244486"/>
              <a:gd name="connsiteX51" fmla="*/ 1375196 w 1375196"/>
              <a:gd name="connsiteY51" fmla="*/ 1339568 h 2244486"/>
              <a:gd name="connsiteX52" fmla="*/ 1339578 w 1375196"/>
              <a:gd name="connsiteY52" fmla="*/ 1375186 h 2244486"/>
              <a:gd name="connsiteX53" fmla="*/ 1303960 w 1375196"/>
              <a:gd name="connsiteY53" fmla="*/ 1339568 h 2244486"/>
              <a:gd name="connsiteX54" fmla="*/ 1339578 w 1375196"/>
              <a:gd name="connsiteY54" fmla="*/ 1303950 h 2244486"/>
              <a:gd name="connsiteX55" fmla="*/ 1013588 w 1375196"/>
              <a:gd name="connsiteY55" fmla="*/ 1303950 h 2244486"/>
              <a:gd name="connsiteX56" fmla="*/ 1049206 w 1375196"/>
              <a:gd name="connsiteY56" fmla="*/ 1339568 h 2244486"/>
              <a:gd name="connsiteX57" fmla="*/ 1013588 w 1375196"/>
              <a:gd name="connsiteY57" fmla="*/ 1375186 h 2244486"/>
              <a:gd name="connsiteX58" fmla="*/ 977970 w 1375196"/>
              <a:gd name="connsiteY58" fmla="*/ 1339568 h 2244486"/>
              <a:gd name="connsiteX59" fmla="*/ 1013588 w 1375196"/>
              <a:gd name="connsiteY59" fmla="*/ 1303950 h 2244486"/>
              <a:gd name="connsiteX60" fmla="*/ 687598 w 1375196"/>
              <a:gd name="connsiteY60" fmla="*/ 1303950 h 2244486"/>
              <a:gd name="connsiteX61" fmla="*/ 723216 w 1375196"/>
              <a:gd name="connsiteY61" fmla="*/ 1339568 h 2244486"/>
              <a:gd name="connsiteX62" fmla="*/ 687598 w 1375196"/>
              <a:gd name="connsiteY62" fmla="*/ 1375186 h 2244486"/>
              <a:gd name="connsiteX63" fmla="*/ 651980 w 1375196"/>
              <a:gd name="connsiteY63" fmla="*/ 1339568 h 2244486"/>
              <a:gd name="connsiteX64" fmla="*/ 687598 w 1375196"/>
              <a:gd name="connsiteY64" fmla="*/ 1303950 h 2244486"/>
              <a:gd name="connsiteX65" fmla="*/ 361608 w 1375196"/>
              <a:gd name="connsiteY65" fmla="*/ 1303950 h 2244486"/>
              <a:gd name="connsiteX66" fmla="*/ 397226 w 1375196"/>
              <a:gd name="connsiteY66" fmla="*/ 1339568 h 2244486"/>
              <a:gd name="connsiteX67" fmla="*/ 361608 w 1375196"/>
              <a:gd name="connsiteY67" fmla="*/ 1375186 h 2244486"/>
              <a:gd name="connsiteX68" fmla="*/ 325990 w 1375196"/>
              <a:gd name="connsiteY68" fmla="*/ 1339568 h 2244486"/>
              <a:gd name="connsiteX69" fmla="*/ 361608 w 1375196"/>
              <a:gd name="connsiteY69" fmla="*/ 1303950 h 2244486"/>
              <a:gd name="connsiteX70" fmla="*/ 35618 w 1375196"/>
              <a:gd name="connsiteY70" fmla="*/ 1303950 h 2244486"/>
              <a:gd name="connsiteX71" fmla="*/ 71236 w 1375196"/>
              <a:gd name="connsiteY71" fmla="*/ 1339568 h 2244486"/>
              <a:gd name="connsiteX72" fmla="*/ 35618 w 1375196"/>
              <a:gd name="connsiteY72" fmla="*/ 1375186 h 2244486"/>
              <a:gd name="connsiteX73" fmla="*/ 0 w 1375196"/>
              <a:gd name="connsiteY73" fmla="*/ 1339568 h 2244486"/>
              <a:gd name="connsiteX74" fmla="*/ 35618 w 1375196"/>
              <a:gd name="connsiteY74" fmla="*/ 1303950 h 2244486"/>
              <a:gd name="connsiteX75" fmla="*/ 1339578 w 1375196"/>
              <a:gd name="connsiteY75" fmla="*/ 869300 h 2244486"/>
              <a:gd name="connsiteX76" fmla="*/ 1375196 w 1375196"/>
              <a:gd name="connsiteY76" fmla="*/ 904918 h 2244486"/>
              <a:gd name="connsiteX77" fmla="*/ 1339578 w 1375196"/>
              <a:gd name="connsiteY77" fmla="*/ 940536 h 2244486"/>
              <a:gd name="connsiteX78" fmla="*/ 1303960 w 1375196"/>
              <a:gd name="connsiteY78" fmla="*/ 904918 h 2244486"/>
              <a:gd name="connsiteX79" fmla="*/ 1339578 w 1375196"/>
              <a:gd name="connsiteY79" fmla="*/ 869300 h 2244486"/>
              <a:gd name="connsiteX80" fmla="*/ 1013588 w 1375196"/>
              <a:gd name="connsiteY80" fmla="*/ 869300 h 2244486"/>
              <a:gd name="connsiteX81" fmla="*/ 1049206 w 1375196"/>
              <a:gd name="connsiteY81" fmla="*/ 904918 h 2244486"/>
              <a:gd name="connsiteX82" fmla="*/ 1013588 w 1375196"/>
              <a:gd name="connsiteY82" fmla="*/ 940536 h 2244486"/>
              <a:gd name="connsiteX83" fmla="*/ 977970 w 1375196"/>
              <a:gd name="connsiteY83" fmla="*/ 904918 h 2244486"/>
              <a:gd name="connsiteX84" fmla="*/ 1013588 w 1375196"/>
              <a:gd name="connsiteY84" fmla="*/ 869300 h 2244486"/>
              <a:gd name="connsiteX85" fmla="*/ 687598 w 1375196"/>
              <a:gd name="connsiteY85" fmla="*/ 869300 h 2244486"/>
              <a:gd name="connsiteX86" fmla="*/ 723216 w 1375196"/>
              <a:gd name="connsiteY86" fmla="*/ 904918 h 2244486"/>
              <a:gd name="connsiteX87" fmla="*/ 687598 w 1375196"/>
              <a:gd name="connsiteY87" fmla="*/ 940536 h 2244486"/>
              <a:gd name="connsiteX88" fmla="*/ 651980 w 1375196"/>
              <a:gd name="connsiteY88" fmla="*/ 904918 h 2244486"/>
              <a:gd name="connsiteX89" fmla="*/ 687598 w 1375196"/>
              <a:gd name="connsiteY89" fmla="*/ 869300 h 2244486"/>
              <a:gd name="connsiteX90" fmla="*/ 361608 w 1375196"/>
              <a:gd name="connsiteY90" fmla="*/ 869300 h 2244486"/>
              <a:gd name="connsiteX91" fmla="*/ 397226 w 1375196"/>
              <a:gd name="connsiteY91" fmla="*/ 904918 h 2244486"/>
              <a:gd name="connsiteX92" fmla="*/ 361608 w 1375196"/>
              <a:gd name="connsiteY92" fmla="*/ 940536 h 2244486"/>
              <a:gd name="connsiteX93" fmla="*/ 325990 w 1375196"/>
              <a:gd name="connsiteY93" fmla="*/ 904918 h 2244486"/>
              <a:gd name="connsiteX94" fmla="*/ 361608 w 1375196"/>
              <a:gd name="connsiteY94" fmla="*/ 869300 h 2244486"/>
              <a:gd name="connsiteX95" fmla="*/ 35618 w 1375196"/>
              <a:gd name="connsiteY95" fmla="*/ 869300 h 2244486"/>
              <a:gd name="connsiteX96" fmla="*/ 71236 w 1375196"/>
              <a:gd name="connsiteY96" fmla="*/ 904918 h 2244486"/>
              <a:gd name="connsiteX97" fmla="*/ 35618 w 1375196"/>
              <a:gd name="connsiteY97" fmla="*/ 940536 h 2244486"/>
              <a:gd name="connsiteX98" fmla="*/ 0 w 1375196"/>
              <a:gd name="connsiteY98" fmla="*/ 904918 h 2244486"/>
              <a:gd name="connsiteX99" fmla="*/ 35618 w 1375196"/>
              <a:gd name="connsiteY99" fmla="*/ 869300 h 2244486"/>
              <a:gd name="connsiteX100" fmla="*/ 1339578 w 1375196"/>
              <a:gd name="connsiteY100" fmla="*/ 434650 h 2244486"/>
              <a:gd name="connsiteX101" fmla="*/ 1375196 w 1375196"/>
              <a:gd name="connsiteY101" fmla="*/ 470268 h 2244486"/>
              <a:gd name="connsiteX102" fmla="*/ 1339578 w 1375196"/>
              <a:gd name="connsiteY102" fmla="*/ 505886 h 2244486"/>
              <a:gd name="connsiteX103" fmla="*/ 1303960 w 1375196"/>
              <a:gd name="connsiteY103" fmla="*/ 470268 h 2244486"/>
              <a:gd name="connsiteX104" fmla="*/ 1339578 w 1375196"/>
              <a:gd name="connsiteY104" fmla="*/ 434650 h 2244486"/>
              <a:gd name="connsiteX105" fmla="*/ 1013588 w 1375196"/>
              <a:gd name="connsiteY105" fmla="*/ 434650 h 2244486"/>
              <a:gd name="connsiteX106" fmla="*/ 1049206 w 1375196"/>
              <a:gd name="connsiteY106" fmla="*/ 470268 h 2244486"/>
              <a:gd name="connsiteX107" fmla="*/ 1013588 w 1375196"/>
              <a:gd name="connsiteY107" fmla="*/ 505886 h 2244486"/>
              <a:gd name="connsiteX108" fmla="*/ 977970 w 1375196"/>
              <a:gd name="connsiteY108" fmla="*/ 470268 h 2244486"/>
              <a:gd name="connsiteX109" fmla="*/ 1013588 w 1375196"/>
              <a:gd name="connsiteY109" fmla="*/ 434650 h 2244486"/>
              <a:gd name="connsiteX110" fmla="*/ 687598 w 1375196"/>
              <a:gd name="connsiteY110" fmla="*/ 434650 h 2244486"/>
              <a:gd name="connsiteX111" fmla="*/ 723216 w 1375196"/>
              <a:gd name="connsiteY111" fmla="*/ 470268 h 2244486"/>
              <a:gd name="connsiteX112" fmla="*/ 687598 w 1375196"/>
              <a:gd name="connsiteY112" fmla="*/ 505886 h 2244486"/>
              <a:gd name="connsiteX113" fmla="*/ 651980 w 1375196"/>
              <a:gd name="connsiteY113" fmla="*/ 470268 h 2244486"/>
              <a:gd name="connsiteX114" fmla="*/ 687598 w 1375196"/>
              <a:gd name="connsiteY114" fmla="*/ 434650 h 2244486"/>
              <a:gd name="connsiteX115" fmla="*/ 361608 w 1375196"/>
              <a:gd name="connsiteY115" fmla="*/ 434650 h 2244486"/>
              <a:gd name="connsiteX116" fmla="*/ 397226 w 1375196"/>
              <a:gd name="connsiteY116" fmla="*/ 470268 h 2244486"/>
              <a:gd name="connsiteX117" fmla="*/ 361608 w 1375196"/>
              <a:gd name="connsiteY117" fmla="*/ 505886 h 2244486"/>
              <a:gd name="connsiteX118" fmla="*/ 325990 w 1375196"/>
              <a:gd name="connsiteY118" fmla="*/ 470268 h 2244486"/>
              <a:gd name="connsiteX119" fmla="*/ 361608 w 1375196"/>
              <a:gd name="connsiteY119" fmla="*/ 434650 h 2244486"/>
              <a:gd name="connsiteX120" fmla="*/ 35618 w 1375196"/>
              <a:gd name="connsiteY120" fmla="*/ 434650 h 2244486"/>
              <a:gd name="connsiteX121" fmla="*/ 71236 w 1375196"/>
              <a:gd name="connsiteY121" fmla="*/ 470268 h 2244486"/>
              <a:gd name="connsiteX122" fmla="*/ 35618 w 1375196"/>
              <a:gd name="connsiteY122" fmla="*/ 505886 h 2244486"/>
              <a:gd name="connsiteX123" fmla="*/ 0 w 1375196"/>
              <a:gd name="connsiteY123" fmla="*/ 470268 h 2244486"/>
              <a:gd name="connsiteX124" fmla="*/ 35618 w 1375196"/>
              <a:gd name="connsiteY124" fmla="*/ 434650 h 2244486"/>
              <a:gd name="connsiteX125" fmla="*/ 1339578 w 1375196"/>
              <a:gd name="connsiteY125" fmla="*/ 0 h 2244486"/>
              <a:gd name="connsiteX126" fmla="*/ 1375196 w 1375196"/>
              <a:gd name="connsiteY126" fmla="*/ 35618 h 2244486"/>
              <a:gd name="connsiteX127" fmla="*/ 1339578 w 1375196"/>
              <a:gd name="connsiteY127" fmla="*/ 71236 h 2244486"/>
              <a:gd name="connsiteX128" fmla="*/ 1303960 w 1375196"/>
              <a:gd name="connsiteY128" fmla="*/ 35618 h 2244486"/>
              <a:gd name="connsiteX129" fmla="*/ 1339578 w 1375196"/>
              <a:gd name="connsiteY129" fmla="*/ 0 h 2244486"/>
              <a:gd name="connsiteX130" fmla="*/ 1013588 w 1375196"/>
              <a:gd name="connsiteY130" fmla="*/ 0 h 2244486"/>
              <a:gd name="connsiteX131" fmla="*/ 1049206 w 1375196"/>
              <a:gd name="connsiteY131" fmla="*/ 35618 h 2244486"/>
              <a:gd name="connsiteX132" fmla="*/ 1013588 w 1375196"/>
              <a:gd name="connsiteY132" fmla="*/ 71236 h 2244486"/>
              <a:gd name="connsiteX133" fmla="*/ 977970 w 1375196"/>
              <a:gd name="connsiteY133" fmla="*/ 35618 h 2244486"/>
              <a:gd name="connsiteX134" fmla="*/ 1013588 w 1375196"/>
              <a:gd name="connsiteY134" fmla="*/ 0 h 2244486"/>
              <a:gd name="connsiteX135" fmla="*/ 687598 w 1375196"/>
              <a:gd name="connsiteY135" fmla="*/ 0 h 2244486"/>
              <a:gd name="connsiteX136" fmla="*/ 723216 w 1375196"/>
              <a:gd name="connsiteY136" fmla="*/ 35618 h 2244486"/>
              <a:gd name="connsiteX137" fmla="*/ 687598 w 1375196"/>
              <a:gd name="connsiteY137" fmla="*/ 71236 h 2244486"/>
              <a:gd name="connsiteX138" fmla="*/ 651980 w 1375196"/>
              <a:gd name="connsiteY138" fmla="*/ 35618 h 2244486"/>
              <a:gd name="connsiteX139" fmla="*/ 687598 w 1375196"/>
              <a:gd name="connsiteY139" fmla="*/ 0 h 2244486"/>
              <a:gd name="connsiteX140" fmla="*/ 361608 w 1375196"/>
              <a:gd name="connsiteY140" fmla="*/ 0 h 2244486"/>
              <a:gd name="connsiteX141" fmla="*/ 397226 w 1375196"/>
              <a:gd name="connsiteY141" fmla="*/ 35618 h 2244486"/>
              <a:gd name="connsiteX142" fmla="*/ 361608 w 1375196"/>
              <a:gd name="connsiteY142" fmla="*/ 71236 h 2244486"/>
              <a:gd name="connsiteX143" fmla="*/ 325990 w 1375196"/>
              <a:gd name="connsiteY143" fmla="*/ 35618 h 2244486"/>
              <a:gd name="connsiteX144" fmla="*/ 361608 w 1375196"/>
              <a:gd name="connsiteY144" fmla="*/ 0 h 2244486"/>
              <a:gd name="connsiteX145" fmla="*/ 35618 w 1375196"/>
              <a:gd name="connsiteY145" fmla="*/ 0 h 2244486"/>
              <a:gd name="connsiteX146" fmla="*/ 71236 w 1375196"/>
              <a:gd name="connsiteY146" fmla="*/ 35618 h 2244486"/>
              <a:gd name="connsiteX147" fmla="*/ 35618 w 1375196"/>
              <a:gd name="connsiteY147" fmla="*/ 71236 h 2244486"/>
              <a:gd name="connsiteX148" fmla="*/ 0 w 1375196"/>
              <a:gd name="connsiteY148" fmla="*/ 35618 h 2244486"/>
              <a:gd name="connsiteX149" fmla="*/ 35618 w 1375196"/>
              <a:gd name="connsiteY149" fmla="*/ 0 h 22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375196" h="2244486">
                <a:moveTo>
                  <a:pt x="1339578" y="2173250"/>
                </a:moveTo>
                <a:cubicBezTo>
                  <a:pt x="1359249" y="2173250"/>
                  <a:pt x="1375196" y="2189197"/>
                  <a:pt x="1375196" y="2208868"/>
                </a:cubicBezTo>
                <a:cubicBezTo>
                  <a:pt x="1375196" y="2228539"/>
                  <a:pt x="1359249" y="2244486"/>
                  <a:pt x="1339578" y="2244486"/>
                </a:cubicBezTo>
                <a:cubicBezTo>
                  <a:pt x="1319907" y="2244486"/>
                  <a:pt x="1303960" y="2228539"/>
                  <a:pt x="1303960" y="2208868"/>
                </a:cubicBezTo>
                <a:cubicBezTo>
                  <a:pt x="1303960" y="2189197"/>
                  <a:pt x="1319907" y="2173250"/>
                  <a:pt x="1339578" y="2173250"/>
                </a:cubicBezTo>
                <a:close/>
                <a:moveTo>
                  <a:pt x="1013588" y="2173250"/>
                </a:moveTo>
                <a:cubicBezTo>
                  <a:pt x="1033259" y="2173250"/>
                  <a:pt x="1049206" y="2189197"/>
                  <a:pt x="1049206" y="2208868"/>
                </a:cubicBezTo>
                <a:cubicBezTo>
                  <a:pt x="1049206" y="2228539"/>
                  <a:pt x="1033259" y="2244486"/>
                  <a:pt x="1013588" y="2244486"/>
                </a:cubicBezTo>
                <a:cubicBezTo>
                  <a:pt x="993917" y="2244486"/>
                  <a:pt x="977970" y="2228539"/>
                  <a:pt x="977970" y="2208868"/>
                </a:cubicBezTo>
                <a:cubicBezTo>
                  <a:pt x="977970" y="2189197"/>
                  <a:pt x="993917" y="2173250"/>
                  <a:pt x="1013588" y="2173250"/>
                </a:cubicBezTo>
                <a:close/>
                <a:moveTo>
                  <a:pt x="687598" y="2173250"/>
                </a:moveTo>
                <a:cubicBezTo>
                  <a:pt x="707269" y="2173250"/>
                  <a:pt x="723216" y="2189197"/>
                  <a:pt x="723216" y="2208868"/>
                </a:cubicBezTo>
                <a:cubicBezTo>
                  <a:pt x="723216" y="2228539"/>
                  <a:pt x="707269" y="2244486"/>
                  <a:pt x="687598" y="2244486"/>
                </a:cubicBezTo>
                <a:cubicBezTo>
                  <a:pt x="667927" y="2244486"/>
                  <a:pt x="651980" y="2228539"/>
                  <a:pt x="651980" y="2208868"/>
                </a:cubicBezTo>
                <a:cubicBezTo>
                  <a:pt x="651980" y="2189197"/>
                  <a:pt x="667927" y="2173250"/>
                  <a:pt x="687598" y="2173250"/>
                </a:cubicBezTo>
                <a:close/>
                <a:moveTo>
                  <a:pt x="361608" y="2173250"/>
                </a:moveTo>
                <a:cubicBezTo>
                  <a:pt x="381279" y="2173250"/>
                  <a:pt x="397226" y="2189197"/>
                  <a:pt x="397226" y="2208868"/>
                </a:cubicBezTo>
                <a:cubicBezTo>
                  <a:pt x="397226" y="2228539"/>
                  <a:pt x="381279" y="2244486"/>
                  <a:pt x="361608" y="2244486"/>
                </a:cubicBezTo>
                <a:cubicBezTo>
                  <a:pt x="341937" y="2244486"/>
                  <a:pt x="325990" y="2228539"/>
                  <a:pt x="325990" y="2208868"/>
                </a:cubicBezTo>
                <a:cubicBezTo>
                  <a:pt x="325990" y="2189197"/>
                  <a:pt x="341937" y="2173250"/>
                  <a:pt x="361608" y="2173250"/>
                </a:cubicBezTo>
                <a:close/>
                <a:moveTo>
                  <a:pt x="35618" y="2173250"/>
                </a:moveTo>
                <a:cubicBezTo>
                  <a:pt x="55289" y="2173250"/>
                  <a:pt x="71236" y="2189197"/>
                  <a:pt x="71236" y="2208868"/>
                </a:cubicBezTo>
                <a:cubicBezTo>
                  <a:pt x="71236" y="2228539"/>
                  <a:pt x="55289" y="2244486"/>
                  <a:pt x="35618" y="2244486"/>
                </a:cubicBezTo>
                <a:cubicBezTo>
                  <a:pt x="15947" y="2244486"/>
                  <a:pt x="0" y="2228539"/>
                  <a:pt x="0" y="2208868"/>
                </a:cubicBezTo>
                <a:cubicBezTo>
                  <a:pt x="0" y="2189197"/>
                  <a:pt x="15947" y="2173250"/>
                  <a:pt x="35618" y="2173250"/>
                </a:cubicBezTo>
                <a:close/>
                <a:moveTo>
                  <a:pt x="1339578" y="1738600"/>
                </a:moveTo>
                <a:cubicBezTo>
                  <a:pt x="1359249" y="1738600"/>
                  <a:pt x="1375196" y="1754547"/>
                  <a:pt x="1375196" y="1774218"/>
                </a:cubicBezTo>
                <a:cubicBezTo>
                  <a:pt x="1375196" y="1793889"/>
                  <a:pt x="1359249" y="1809836"/>
                  <a:pt x="1339578" y="1809836"/>
                </a:cubicBezTo>
                <a:cubicBezTo>
                  <a:pt x="1319907" y="1809836"/>
                  <a:pt x="1303960" y="1793889"/>
                  <a:pt x="1303960" y="1774218"/>
                </a:cubicBezTo>
                <a:cubicBezTo>
                  <a:pt x="1303960" y="1754547"/>
                  <a:pt x="1319907" y="1738600"/>
                  <a:pt x="1339578" y="1738600"/>
                </a:cubicBezTo>
                <a:close/>
                <a:moveTo>
                  <a:pt x="1013588" y="1738600"/>
                </a:moveTo>
                <a:cubicBezTo>
                  <a:pt x="1033259" y="1738600"/>
                  <a:pt x="1049206" y="1754547"/>
                  <a:pt x="1049206" y="1774218"/>
                </a:cubicBezTo>
                <a:cubicBezTo>
                  <a:pt x="1049206" y="1793889"/>
                  <a:pt x="1033259" y="1809836"/>
                  <a:pt x="1013588" y="1809836"/>
                </a:cubicBezTo>
                <a:cubicBezTo>
                  <a:pt x="993917" y="1809836"/>
                  <a:pt x="977970" y="1793889"/>
                  <a:pt x="977970" y="1774218"/>
                </a:cubicBezTo>
                <a:cubicBezTo>
                  <a:pt x="977970" y="1754547"/>
                  <a:pt x="993917" y="1738600"/>
                  <a:pt x="1013588" y="1738600"/>
                </a:cubicBezTo>
                <a:close/>
                <a:moveTo>
                  <a:pt x="687598" y="1738600"/>
                </a:moveTo>
                <a:cubicBezTo>
                  <a:pt x="707269" y="1738600"/>
                  <a:pt x="723216" y="1754547"/>
                  <a:pt x="723216" y="1774218"/>
                </a:cubicBezTo>
                <a:cubicBezTo>
                  <a:pt x="723216" y="1793889"/>
                  <a:pt x="707269" y="1809836"/>
                  <a:pt x="687598" y="1809836"/>
                </a:cubicBezTo>
                <a:cubicBezTo>
                  <a:pt x="667927" y="1809836"/>
                  <a:pt x="651980" y="1793889"/>
                  <a:pt x="651980" y="1774218"/>
                </a:cubicBezTo>
                <a:cubicBezTo>
                  <a:pt x="651980" y="1754547"/>
                  <a:pt x="667927" y="1738600"/>
                  <a:pt x="687598" y="1738600"/>
                </a:cubicBezTo>
                <a:close/>
                <a:moveTo>
                  <a:pt x="361608" y="1738600"/>
                </a:moveTo>
                <a:cubicBezTo>
                  <a:pt x="381279" y="1738600"/>
                  <a:pt x="397226" y="1754547"/>
                  <a:pt x="397226" y="1774218"/>
                </a:cubicBezTo>
                <a:cubicBezTo>
                  <a:pt x="397226" y="1793889"/>
                  <a:pt x="381279" y="1809836"/>
                  <a:pt x="361608" y="1809836"/>
                </a:cubicBezTo>
                <a:cubicBezTo>
                  <a:pt x="341937" y="1809836"/>
                  <a:pt x="325990" y="1793889"/>
                  <a:pt x="325990" y="1774218"/>
                </a:cubicBezTo>
                <a:cubicBezTo>
                  <a:pt x="325990" y="1754547"/>
                  <a:pt x="341937" y="1738600"/>
                  <a:pt x="361608" y="1738600"/>
                </a:cubicBezTo>
                <a:close/>
                <a:moveTo>
                  <a:pt x="35618" y="1738600"/>
                </a:moveTo>
                <a:cubicBezTo>
                  <a:pt x="55289" y="1738600"/>
                  <a:pt x="71236" y="1754547"/>
                  <a:pt x="71236" y="1774218"/>
                </a:cubicBezTo>
                <a:cubicBezTo>
                  <a:pt x="71236" y="1793889"/>
                  <a:pt x="55289" y="1809836"/>
                  <a:pt x="35618" y="1809836"/>
                </a:cubicBezTo>
                <a:cubicBezTo>
                  <a:pt x="15947" y="1809836"/>
                  <a:pt x="0" y="1793889"/>
                  <a:pt x="0" y="1774218"/>
                </a:cubicBezTo>
                <a:cubicBezTo>
                  <a:pt x="0" y="1754547"/>
                  <a:pt x="15947" y="1738600"/>
                  <a:pt x="35618" y="1738600"/>
                </a:cubicBezTo>
                <a:close/>
                <a:moveTo>
                  <a:pt x="1339578" y="1303950"/>
                </a:moveTo>
                <a:cubicBezTo>
                  <a:pt x="1359249" y="1303950"/>
                  <a:pt x="1375196" y="1319897"/>
                  <a:pt x="1375196" y="1339568"/>
                </a:cubicBezTo>
                <a:cubicBezTo>
                  <a:pt x="1375196" y="1359239"/>
                  <a:pt x="1359249" y="1375186"/>
                  <a:pt x="1339578" y="1375186"/>
                </a:cubicBezTo>
                <a:cubicBezTo>
                  <a:pt x="1319907" y="1375186"/>
                  <a:pt x="1303960" y="1359239"/>
                  <a:pt x="1303960" y="1339568"/>
                </a:cubicBezTo>
                <a:cubicBezTo>
                  <a:pt x="1303960" y="1319897"/>
                  <a:pt x="1319907" y="1303950"/>
                  <a:pt x="1339578" y="1303950"/>
                </a:cubicBezTo>
                <a:close/>
                <a:moveTo>
                  <a:pt x="1013588" y="1303950"/>
                </a:moveTo>
                <a:cubicBezTo>
                  <a:pt x="1033259" y="1303950"/>
                  <a:pt x="1049206" y="1319897"/>
                  <a:pt x="1049206" y="1339568"/>
                </a:cubicBezTo>
                <a:cubicBezTo>
                  <a:pt x="1049206" y="1359239"/>
                  <a:pt x="1033259" y="1375186"/>
                  <a:pt x="1013588" y="1375186"/>
                </a:cubicBezTo>
                <a:cubicBezTo>
                  <a:pt x="993917" y="1375186"/>
                  <a:pt x="977970" y="1359239"/>
                  <a:pt x="977970" y="1339568"/>
                </a:cubicBezTo>
                <a:cubicBezTo>
                  <a:pt x="977970" y="1319897"/>
                  <a:pt x="993917" y="1303950"/>
                  <a:pt x="1013588" y="1303950"/>
                </a:cubicBezTo>
                <a:close/>
                <a:moveTo>
                  <a:pt x="687598" y="1303950"/>
                </a:moveTo>
                <a:cubicBezTo>
                  <a:pt x="707269" y="1303950"/>
                  <a:pt x="723216" y="1319897"/>
                  <a:pt x="723216" y="1339568"/>
                </a:cubicBezTo>
                <a:cubicBezTo>
                  <a:pt x="723216" y="1359239"/>
                  <a:pt x="707269" y="1375186"/>
                  <a:pt x="687598" y="1375186"/>
                </a:cubicBezTo>
                <a:cubicBezTo>
                  <a:pt x="667927" y="1375186"/>
                  <a:pt x="651980" y="1359239"/>
                  <a:pt x="651980" y="1339568"/>
                </a:cubicBezTo>
                <a:cubicBezTo>
                  <a:pt x="651980" y="1319897"/>
                  <a:pt x="667927" y="1303950"/>
                  <a:pt x="687598" y="1303950"/>
                </a:cubicBezTo>
                <a:close/>
                <a:moveTo>
                  <a:pt x="361608" y="1303950"/>
                </a:moveTo>
                <a:cubicBezTo>
                  <a:pt x="381279" y="1303950"/>
                  <a:pt x="397226" y="1319897"/>
                  <a:pt x="397226" y="1339568"/>
                </a:cubicBezTo>
                <a:cubicBezTo>
                  <a:pt x="397226" y="1359239"/>
                  <a:pt x="381279" y="1375186"/>
                  <a:pt x="361608" y="1375186"/>
                </a:cubicBezTo>
                <a:cubicBezTo>
                  <a:pt x="341937" y="1375186"/>
                  <a:pt x="325990" y="1359239"/>
                  <a:pt x="325990" y="1339568"/>
                </a:cubicBezTo>
                <a:cubicBezTo>
                  <a:pt x="325990" y="1319897"/>
                  <a:pt x="341937" y="1303950"/>
                  <a:pt x="361608" y="1303950"/>
                </a:cubicBezTo>
                <a:close/>
                <a:moveTo>
                  <a:pt x="35618" y="1303950"/>
                </a:moveTo>
                <a:cubicBezTo>
                  <a:pt x="55289" y="1303950"/>
                  <a:pt x="71236" y="1319897"/>
                  <a:pt x="71236" y="1339568"/>
                </a:cubicBezTo>
                <a:cubicBezTo>
                  <a:pt x="71236" y="1359239"/>
                  <a:pt x="55289" y="1375186"/>
                  <a:pt x="35618" y="1375186"/>
                </a:cubicBezTo>
                <a:cubicBezTo>
                  <a:pt x="15947" y="1375186"/>
                  <a:pt x="0" y="1359239"/>
                  <a:pt x="0" y="1339568"/>
                </a:cubicBezTo>
                <a:cubicBezTo>
                  <a:pt x="0" y="1319897"/>
                  <a:pt x="15947" y="1303950"/>
                  <a:pt x="35618" y="1303950"/>
                </a:cubicBezTo>
                <a:close/>
                <a:moveTo>
                  <a:pt x="1339578" y="869300"/>
                </a:moveTo>
                <a:cubicBezTo>
                  <a:pt x="1359249" y="869300"/>
                  <a:pt x="1375196" y="885247"/>
                  <a:pt x="1375196" y="904918"/>
                </a:cubicBezTo>
                <a:cubicBezTo>
                  <a:pt x="1375196" y="924589"/>
                  <a:pt x="1359249" y="940536"/>
                  <a:pt x="1339578" y="940536"/>
                </a:cubicBezTo>
                <a:cubicBezTo>
                  <a:pt x="1319907" y="940536"/>
                  <a:pt x="1303960" y="924589"/>
                  <a:pt x="1303960" y="904918"/>
                </a:cubicBezTo>
                <a:cubicBezTo>
                  <a:pt x="1303960" y="885247"/>
                  <a:pt x="1319907" y="869300"/>
                  <a:pt x="1339578" y="869300"/>
                </a:cubicBezTo>
                <a:close/>
                <a:moveTo>
                  <a:pt x="1013588" y="869300"/>
                </a:moveTo>
                <a:cubicBezTo>
                  <a:pt x="1033259" y="869300"/>
                  <a:pt x="1049206" y="885247"/>
                  <a:pt x="1049206" y="904918"/>
                </a:cubicBezTo>
                <a:cubicBezTo>
                  <a:pt x="1049206" y="924589"/>
                  <a:pt x="1033259" y="940536"/>
                  <a:pt x="1013588" y="940536"/>
                </a:cubicBezTo>
                <a:cubicBezTo>
                  <a:pt x="993917" y="940536"/>
                  <a:pt x="977970" y="924589"/>
                  <a:pt x="977970" y="904918"/>
                </a:cubicBezTo>
                <a:cubicBezTo>
                  <a:pt x="977970" y="885247"/>
                  <a:pt x="993917" y="869300"/>
                  <a:pt x="1013588" y="869300"/>
                </a:cubicBezTo>
                <a:close/>
                <a:moveTo>
                  <a:pt x="687598" y="869300"/>
                </a:moveTo>
                <a:cubicBezTo>
                  <a:pt x="707269" y="869300"/>
                  <a:pt x="723216" y="885247"/>
                  <a:pt x="723216" y="904918"/>
                </a:cubicBezTo>
                <a:cubicBezTo>
                  <a:pt x="723216" y="924589"/>
                  <a:pt x="707269" y="940536"/>
                  <a:pt x="687598" y="940536"/>
                </a:cubicBezTo>
                <a:cubicBezTo>
                  <a:pt x="667927" y="940536"/>
                  <a:pt x="651980" y="924589"/>
                  <a:pt x="651980" y="904918"/>
                </a:cubicBezTo>
                <a:cubicBezTo>
                  <a:pt x="651980" y="885247"/>
                  <a:pt x="667927" y="869300"/>
                  <a:pt x="687598" y="869300"/>
                </a:cubicBezTo>
                <a:close/>
                <a:moveTo>
                  <a:pt x="361608" y="869300"/>
                </a:moveTo>
                <a:cubicBezTo>
                  <a:pt x="381279" y="869300"/>
                  <a:pt x="397226" y="885247"/>
                  <a:pt x="397226" y="904918"/>
                </a:cubicBezTo>
                <a:cubicBezTo>
                  <a:pt x="397226" y="924589"/>
                  <a:pt x="381279" y="940536"/>
                  <a:pt x="361608" y="940536"/>
                </a:cubicBezTo>
                <a:cubicBezTo>
                  <a:pt x="341937" y="940536"/>
                  <a:pt x="325990" y="924589"/>
                  <a:pt x="325990" y="904918"/>
                </a:cubicBezTo>
                <a:cubicBezTo>
                  <a:pt x="325990" y="885247"/>
                  <a:pt x="341937" y="869300"/>
                  <a:pt x="361608" y="869300"/>
                </a:cubicBezTo>
                <a:close/>
                <a:moveTo>
                  <a:pt x="35618" y="869300"/>
                </a:moveTo>
                <a:cubicBezTo>
                  <a:pt x="55289" y="869300"/>
                  <a:pt x="71236" y="885247"/>
                  <a:pt x="71236" y="904918"/>
                </a:cubicBezTo>
                <a:cubicBezTo>
                  <a:pt x="71236" y="924589"/>
                  <a:pt x="55289" y="940536"/>
                  <a:pt x="35618" y="940536"/>
                </a:cubicBezTo>
                <a:cubicBezTo>
                  <a:pt x="15947" y="940536"/>
                  <a:pt x="0" y="924589"/>
                  <a:pt x="0" y="904918"/>
                </a:cubicBezTo>
                <a:cubicBezTo>
                  <a:pt x="0" y="885247"/>
                  <a:pt x="15947" y="869300"/>
                  <a:pt x="35618" y="869300"/>
                </a:cubicBezTo>
                <a:close/>
                <a:moveTo>
                  <a:pt x="1339578" y="434650"/>
                </a:moveTo>
                <a:cubicBezTo>
                  <a:pt x="1359249" y="434650"/>
                  <a:pt x="1375196" y="450597"/>
                  <a:pt x="1375196" y="470268"/>
                </a:cubicBezTo>
                <a:cubicBezTo>
                  <a:pt x="1375196" y="489939"/>
                  <a:pt x="1359249" y="505886"/>
                  <a:pt x="1339578" y="505886"/>
                </a:cubicBezTo>
                <a:cubicBezTo>
                  <a:pt x="1319907" y="505886"/>
                  <a:pt x="1303960" y="489939"/>
                  <a:pt x="1303960" y="470268"/>
                </a:cubicBezTo>
                <a:cubicBezTo>
                  <a:pt x="1303960" y="450597"/>
                  <a:pt x="1319907" y="434650"/>
                  <a:pt x="1339578" y="434650"/>
                </a:cubicBezTo>
                <a:close/>
                <a:moveTo>
                  <a:pt x="1013588" y="434650"/>
                </a:moveTo>
                <a:cubicBezTo>
                  <a:pt x="1033259" y="434650"/>
                  <a:pt x="1049206" y="450597"/>
                  <a:pt x="1049206" y="470268"/>
                </a:cubicBezTo>
                <a:cubicBezTo>
                  <a:pt x="1049206" y="489939"/>
                  <a:pt x="1033259" y="505886"/>
                  <a:pt x="1013588" y="505886"/>
                </a:cubicBezTo>
                <a:cubicBezTo>
                  <a:pt x="993917" y="505886"/>
                  <a:pt x="977970" y="489939"/>
                  <a:pt x="977970" y="470268"/>
                </a:cubicBezTo>
                <a:cubicBezTo>
                  <a:pt x="977970" y="450597"/>
                  <a:pt x="993917" y="434650"/>
                  <a:pt x="1013588" y="434650"/>
                </a:cubicBezTo>
                <a:close/>
                <a:moveTo>
                  <a:pt x="687598" y="434650"/>
                </a:moveTo>
                <a:cubicBezTo>
                  <a:pt x="707269" y="434650"/>
                  <a:pt x="723216" y="450597"/>
                  <a:pt x="723216" y="470268"/>
                </a:cubicBezTo>
                <a:cubicBezTo>
                  <a:pt x="723216" y="489939"/>
                  <a:pt x="707269" y="505886"/>
                  <a:pt x="687598" y="505886"/>
                </a:cubicBezTo>
                <a:cubicBezTo>
                  <a:pt x="667927" y="505886"/>
                  <a:pt x="651980" y="489939"/>
                  <a:pt x="651980" y="470268"/>
                </a:cubicBezTo>
                <a:cubicBezTo>
                  <a:pt x="651980" y="450597"/>
                  <a:pt x="667927" y="434650"/>
                  <a:pt x="687598" y="434650"/>
                </a:cubicBezTo>
                <a:close/>
                <a:moveTo>
                  <a:pt x="361608" y="434650"/>
                </a:moveTo>
                <a:cubicBezTo>
                  <a:pt x="381279" y="434650"/>
                  <a:pt x="397226" y="450597"/>
                  <a:pt x="397226" y="470268"/>
                </a:cubicBezTo>
                <a:cubicBezTo>
                  <a:pt x="397226" y="489939"/>
                  <a:pt x="381279" y="505886"/>
                  <a:pt x="361608" y="505886"/>
                </a:cubicBezTo>
                <a:cubicBezTo>
                  <a:pt x="341937" y="505886"/>
                  <a:pt x="325990" y="489939"/>
                  <a:pt x="325990" y="470268"/>
                </a:cubicBezTo>
                <a:cubicBezTo>
                  <a:pt x="325990" y="450597"/>
                  <a:pt x="341937" y="434650"/>
                  <a:pt x="361608" y="434650"/>
                </a:cubicBezTo>
                <a:close/>
                <a:moveTo>
                  <a:pt x="35618" y="434650"/>
                </a:moveTo>
                <a:cubicBezTo>
                  <a:pt x="55289" y="434650"/>
                  <a:pt x="71236" y="450597"/>
                  <a:pt x="71236" y="470268"/>
                </a:cubicBezTo>
                <a:cubicBezTo>
                  <a:pt x="71236" y="489939"/>
                  <a:pt x="55289" y="505886"/>
                  <a:pt x="35618" y="505886"/>
                </a:cubicBezTo>
                <a:cubicBezTo>
                  <a:pt x="15947" y="505886"/>
                  <a:pt x="0" y="489939"/>
                  <a:pt x="0" y="470268"/>
                </a:cubicBezTo>
                <a:cubicBezTo>
                  <a:pt x="0" y="450597"/>
                  <a:pt x="15947" y="434650"/>
                  <a:pt x="35618" y="434650"/>
                </a:cubicBezTo>
                <a:close/>
                <a:moveTo>
                  <a:pt x="1339578" y="0"/>
                </a:moveTo>
                <a:cubicBezTo>
                  <a:pt x="1359249" y="0"/>
                  <a:pt x="1375196" y="15947"/>
                  <a:pt x="1375196" y="35618"/>
                </a:cubicBezTo>
                <a:cubicBezTo>
                  <a:pt x="1375196" y="55289"/>
                  <a:pt x="1359249" y="71236"/>
                  <a:pt x="1339578" y="71236"/>
                </a:cubicBezTo>
                <a:cubicBezTo>
                  <a:pt x="1319907" y="71236"/>
                  <a:pt x="1303960" y="55289"/>
                  <a:pt x="1303960" y="35618"/>
                </a:cubicBezTo>
                <a:cubicBezTo>
                  <a:pt x="1303960" y="15947"/>
                  <a:pt x="1319907" y="0"/>
                  <a:pt x="1339578" y="0"/>
                </a:cubicBezTo>
                <a:close/>
                <a:moveTo>
                  <a:pt x="1013588" y="0"/>
                </a:moveTo>
                <a:cubicBezTo>
                  <a:pt x="1033259" y="0"/>
                  <a:pt x="1049206" y="15947"/>
                  <a:pt x="1049206" y="35618"/>
                </a:cubicBezTo>
                <a:cubicBezTo>
                  <a:pt x="1049206" y="55289"/>
                  <a:pt x="1033259" y="71236"/>
                  <a:pt x="1013588" y="71236"/>
                </a:cubicBezTo>
                <a:cubicBezTo>
                  <a:pt x="993917" y="71236"/>
                  <a:pt x="977970" y="55289"/>
                  <a:pt x="977970" y="35618"/>
                </a:cubicBezTo>
                <a:cubicBezTo>
                  <a:pt x="977970" y="15947"/>
                  <a:pt x="993917" y="0"/>
                  <a:pt x="1013588" y="0"/>
                </a:cubicBezTo>
                <a:close/>
                <a:moveTo>
                  <a:pt x="687598" y="0"/>
                </a:moveTo>
                <a:cubicBezTo>
                  <a:pt x="707269" y="0"/>
                  <a:pt x="723216" y="15947"/>
                  <a:pt x="723216" y="35618"/>
                </a:cubicBezTo>
                <a:cubicBezTo>
                  <a:pt x="723216" y="55289"/>
                  <a:pt x="707269" y="71236"/>
                  <a:pt x="687598" y="71236"/>
                </a:cubicBezTo>
                <a:cubicBezTo>
                  <a:pt x="667927" y="71236"/>
                  <a:pt x="651980" y="55289"/>
                  <a:pt x="651980" y="35618"/>
                </a:cubicBezTo>
                <a:cubicBezTo>
                  <a:pt x="651980" y="15947"/>
                  <a:pt x="667927" y="0"/>
                  <a:pt x="687598" y="0"/>
                </a:cubicBezTo>
                <a:close/>
                <a:moveTo>
                  <a:pt x="361608" y="0"/>
                </a:moveTo>
                <a:cubicBezTo>
                  <a:pt x="381279" y="0"/>
                  <a:pt x="397226" y="15947"/>
                  <a:pt x="397226" y="35618"/>
                </a:cubicBezTo>
                <a:cubicBezTo>
                  <a:pt x="397226" y="55289"/>
                  <a:pt x="381279" y="71236"/>
                  <a:pt x="361608" y="71236"/>
                </a:cubicBezTo>
                <a:cubicBezTo>
                  <a:pt x="341937" y="71236"/>
                  <a:pt x="325990" y="55289"/>
                  <a:pt x="325990" y="35618"/>
                </a:cubicBezTo>
                <a:cubicBezTo>
                  <a:pt x="325990" y="15947"/>
                  <a:pt x="341937" y="0"/>
                  <a:pt x="361608" y="0"/>
                </a:cubicBezTo>
                <a:close/>
                <a:moveTo>
                  <a:pt x="35618" y="0"/>
                </a:moveTo>
                <a:cubicBezTo>
                  <a:pt x="55289" y="0"/>
                  <a:pt x="71236" y="15947"/>
                  <a:pt x="71236" y="35618"/>
                </a:cubicBezTo>
                <a:cubicBezTo>
                  <a:pt x="71236" y="55289"/>
                  <a:pt x="55289" y="71236"/>
                  <a:pt x="35618" y="71236"/>
                </a:cubicBezTo>
                <a:cubicBezTo>
                  <a:pt x="15947" y="71236"/>
                  <a:pt x="0" y="55289"/>
                  <a:pt x="0" y="35618"/>
                </a:cubicBezTo>
                <a:cubicBezTo>
                  <a:pt x="0" y="15947"/>
                  <a:pt x="15947" y="0"/>
                  <a:pt x="35618"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7" name="TextBox 16">
            <a:extLst>
              <a:ext uri="{FF2B5EF4-FFF2-40B4-BE49-F238E27FC236}">
                <a16:creationId xmlns:a16="http://schemas.microsoft.com/office/drawing/2014/main" id="{886F5858-2A75-C64C-91FF-E5E584F45CFB}"/>
              </a:ext>
            </a:extLst>
          </p:cNvPr>
          <p:cNvSpPr txBox="1"/>
          <p:nvPr/>
        </p:nvSpPr>
        <p:spPr>
          <a:xfrm>
            <a:off x="7228947" y="4042808"/>
            <a:ext cx="4201054" cy="581826"/>
          </a:xfrm>
          <a:prstGeom prst="rect">
            <a:avLst/>
          </a:prstGeom>
          <a:noFill/>
        </p:spPr>
        <p:txBody>
          <a:bodyPr wrap="square" rtlCol="0" anchor="t">
            <a:spAutoFit/>
          </a:bodyPr>
          <a:lstStyle/>
          <a:p>
            <a:pPr>
              <a:lnSpc>
                <a:spcPts val="2000"/>
              </a:lnSpc>
            </a:pPr>
            <a:r>
              <a:rPr lang="en-US" sz="1200" dirty="0">
                <a:solidFill>
                  <a:srgbClr val="ABACAB"/>
                </a:solidFill>
                <a:latin typeface="Poppins Light" pitchFamily="2" charset="77"/>
                <a:cs typeface="Poppins Light" pitchFamily="2" charset="77"/>
              </a:rPr>
              <a:t>A business plan is a written document that describes in detail how a business, usually a new one, is going to achieve its goals. </a:t>
            </a:r>
          </a:p>
        </p:txBody>
      </p:sp>
      <p:sp>
        <p:nvSpPr>
          <p:cNvPr id="11" name="TextBox 10">
            <a:extLst>
              <a:ext uri="{FF2B5EF4-FFF2-40B4-BE49-F238E27FC236}">
                <a16:creationId xmlns:a16="http://schemas.microsoft.com/office/drawing/2014/main" id="{EE342017-ABD5-0340-A1F1-1AA6D03A8B3C}"/>
              </a:ext>
            </a:extLst>
          </p:cNvPr>
          <p:cNvSpPr txBox="1"/>
          <p:nvPr/>
        </p:nvSpPr>
        <p:spPr>
          <a:xfrm>
            <a:off x="7228946" y="2877260"/>
            <a:ext cx="4201054" cy="964367"/>
          </a:xfrm>
          <a:prstGeom prst="rect">
            <a:avLst/>
          </a:prstGeom>
          <a:noFill/>
          <a:effectLst/>
        </p:spPr>
        <p:txBody>
          <a:bodyPr wrap="square" rtlCol="0" anchor="b">
            <a:spAutoFit/>
          </a:bodyPr>
          <a:lstStyle/>
          <a:p>
            <a:pPr>
              <a:lnSpc>
                <a:spcPts val="6750"/>
              </a:lnSpc>
            </a:pPr>
            <a:r>
              <a:rPr lang="en-US" sz="4000" b="1" dirty="0">
                <a:solidFill>
                  <a:srgbClr val="262428"/>
                </a:solidFill>
                <a:latin typeface="Poppins" pitchFamily="2" charset="77"/>
                <a:cs typeface="Poppins" pitchFamily="2" charset="77"/>
              </a:rPr>
              <a:t>COVID-19 SLIDE</a:t>
            </a:r>
          </a:p>
        </p:txBody>
      </p:sp>
      <p:sp>
        <p:nvSpPr>
          <p:cNvPr id="14" name="Rounded Rectangle 13">
            <a:extLst>
              <a:ext uri="{FF2B5EF4-FFF2-40B4-BE49-F238E27FC236}">
                <a16:creationId xmlns:a16="http://schemas.microsoft.com/office/drawing/2014/main" id="{A8F4C476-757D-C049-963C-605BBA26B92E}"/>
              </a:ext>
            </a:extLst>
          </p:cNvPr>
          <p:cNvSpPr/>
          <p:nvPr/>
        </p:nvSpPr>
        <p:spPr>
          <a:xfrm>
            <a:off x="2321455" y="4224785"/>
            <a:ext cx="3843867" cy="2315383"/>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3" name="Picture Placeholder 12">
            <a:extLst>
              <a:ext uri="{FF2B5EF4-FFF2-40B4-BE49-F238E27FC236}">
                <a16:creationId xmlns:a16="http://schemas.microsoft.com/office/drawing/2014/main" id="{ABABC06E-2A02-4D3F-9980-21929A0333AF}"/>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408674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113B5544-B71F-ED4F-AE44-AFA7840DAF37}"/>
              </a:ext>
            </a:extLst>
          </p:cNvPr>
          <p:cNvSpPr>
            <a:spLocks noChangeArrowheads="1"/>
          </p:cNvSpPr>
          <p:nvPr/>
        </p:nvSpPr>
        <p:spPr bwMode="auto">
          <a:xfrm>
            <a:off x="1529" y="1"/>
            <a:ext cx="11084853" cy="6855252"/>
          </a:xfrm>
          <a:custGeom>
            <a:avLst/>
            <a:gdLst>
              <a:gd name="T0" fmla="*/ 15384 w 17797"/>
              <a:gd name="T1" fmla="*/ 0 h 11008"/>
              <a:gd name="T2" fmla="*/ 0 w 17797"/>
              <a:gd name="T3" fmla="*/ 0 h 11008"/>
              <a:gd name="T4" fmla="*/ 0 w 17797"/>
              <a:gd name="T5" fmla="*/ 11007 h 11008"/>
              <a:gd name="T6" fmla="*/ 17364 w 17797"/>
              <a:gd name="T7" fmla="*/ 11007 h 11008"/>
              <a:gd name="T8" fmla="*/ 17364 w 17797"/>
              <a:gd name="T9" fmla="*/ 11007 h 11008"/>
              <a:gd name="T10" fmla="*/ 17796 w 17797"/>
              <a:gd name="T11" fmla="*/ 7636 h 11008"/>
              <a:gd name="T12" fmla="*/ 17796 w 17797"/>
              <a:gd name="T13" fmla="*/ 7636 h 11008"/>
              <a:gd name="T14" fmla="*/ 15384 w 17797"/>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97" h="11008">
                <a:moveTo>
                  <a:pt x="15384" y="0"/>
                </a:moveTo>
                <a:lnTo>
                  <a:pt x="0" y="0"/>
                </a:lnTo>
                <a:lnTo>
                  <a:pt x="0" y="11007"/>
                </a:lnTo>
                <a:lnTo>
                  <a:pt x="17364" y="11007"/>
                </a:lnTo>
                <a:lnTo>
                  <a:pt x="17364" y="11007"/>
                </a:lnTo>
                <a:cubicBezTo>
                  <a:pt x="17646" y="9931"/>
                  <a:pt x="17796" y="8800"/>
                  <a:pt x="17796" y="7636"/>
                </a:cubicBezTo>
                <a:lnTo>
                  <a:pt x="17796" y="7636"/>
                </a:lnTo>
                <a:cubicBezTo>
                  <a:pt x="17796" y="4795"/>
                  <a:pt x="16903" y="2161"/>
                  <a:pt x="15384" y="0"/>
                </a:cubicBezTo>
              </a:path>
            </a:pathLst>
          </a:custGeom>
          <a:solidFill>
            <a:srgbClr val="4FC2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6" name="Freeform 3">
            <a:extLst>
              <a:ext uri="{FF2B5EF4-FFF2-40B4-BE49-F238E27FC236}">
                <a16:creationId xmlns:a16="http://schemas.microsoft.com/office/drawing/2014/main" id="{9056B67E-1BFF-1E40-AD57-03EE5F319189}"/>
              </a:ext>
            </a:extLst>
          </p:cNvPr>
          <p:cNvSpPr>
            <a:spLocks noChangeArrowheads="1"/>
          </p:cNvSpPr>
          <p:nvPr/>
        </p:nvSpPr>
        <p:spPr bwMode="auto">
          <a:xfrm>
            <a:off x="1529" y="1"/>
            <a:ext cx="11084853" cy="6855252"/>
          </a:xfrm>
          <a:custGeom>
            <a:avLst/>
            <a:gdLst>
              <a:gd name="T0" fmla="*/ 15384 w 17797"/>
              <a:gd name="T1" fmla="*/ 0 h 11008"/>
              <a:gd name="T2" fmla="*/ 0 w 17797"/>
              <a:gd name="T3" fmla="*/ 0 h 11008"/>
              <a:gd name="T4" fmla="*/ 0 w 17797"/>
              <a:gd name="T5" fmla="*/ 11007 h 11008"/>
              <a:gd name="T6" fmla="*/ 17364 w 17797"/>
              <a:gd name="T7" fmla="*/ 11007 h 11008"/>
              <a:gd name="T8" fmla="*/ 17364 w 17797"/>
              <a:gd name="T9" fmla="*/ 11007 h 11008"/>
              <a:gd name="T10" fmla="*/ 17796 w 17797"/>
              <a:gd name="T11" fmla="*/ 7636 h 11008"/>
              <a:gd name="T12" fmla="*/ 17796 w 17797"/>
              <a:gd name="T13" fmla="*/ 7636 h 11008"/>
              <a:gd name="T14" fmla="*/ 15384 w 17797"/>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97" h="11008">
                <a:moveTo>
                  <a:pt x="15384" y="0"/>
                </a:moveTo>
                <a:lnTo>
                  <a:pt x="0" y="0"/>
                </a:lnTo>
                <a:lnTo>
                  <a:pt x="0" y="11007"/>
                </a:lnTo>
                <a:lnTo>
                  <a:pt x="17364" y="11007"/>
                </a:lnTo>
                <a:lnTo>
                  <a:pt x="17364" y="11007"/>
                </a:lnTo>
                <a:cubicBezTo>
                  <a:pt x="17646" y="9931"/>
                  <a:pt x="17796" y="8800"/>
                  <a:pt x="17796" y="7636"/>
                </a:cubicBezTo>
                <a:lnTo>
                  <a:pt x="17796" y="7636"/>
                </a:lnTo>
                <a:cubicBezTo>
                  <a:pt x="17796" y="4795"/>
                  <a:pt x="16903" y="2161"/>
                  <a:pt x="15384" y="0"/>
                </a:cubicBezTo>
              </a:path>
            </a:pathLst>
          </a:custGeom>
          <a:solidFill>
            <a:srgbClr val="FFFFFF">
              <a:alpha val="60000"/>
            </a:srgbClr>
          </a:solidFill>
          <a:ln>
            <a:noFill/>
          </a:ln>
          <a:effectLst/>
        </p:spPr>
        <p:txBody>
          <a:bodyPr wrap="none" anchor="ctr"/>
          <a:lstStyle/>
          <a:p>
            <a:endParaRPr lang="en-US" sz="3266"/>
          </a:p>
        </p:txBody>
      </p:sp>
      <p:sp>
        <p:nvSpPr>
          <p:cNvPr id="28" name="Freeform 4">
            <a:extLst>
              <a:ext uri="{FF2B5EF4-FFF2-40B4-BE49-F238E27FC236}">
                <a16:creationId xmlns:a16="http://schemas.microsoft.com/office/drawing/2014/main" id="{0236A141-2A11-EB47-9E7C-F9CE6E01EA38}"/>
              </a:ext>
            </a:extLst>
          </p:cNvPr>
          <p:cNvSpPr>
            <a:spLocks noChangeArrowheads="1"/>
          </p:cNvSpPr>
          <p:nvPr/>
        </p:nvSpPr>
        <p:spPr bwMode="auto">
          <a:xfrm>
            <a:off x="1528" y="1"/>
            <a:ext cx="9895621" cy="6855252"/>
          </a:xfrm>
          <a:custGeom>
            <a:avLst/>
            <a:gdLst>
              <a:gd name="T0" fmla="*/ 12947 w 15890"/>
              <a:gd name="T1" fmla="*/ 0 h 11008"/>
              <a:gd name="T2" fmla="*/ 0 w 15890"/>
              <a:gd name="T3" fmla="*/ 0 h 11008"/>
              <a:gd name="T4" fmla="*/ 0 w 15890"/>
              <a:gd name="T5" fmla="*/ 11007 h 11008"/>
              <a:gd name="T6" fmla="*/ 15382 w 15890"/>
              <a:gd name="T7" fmla="*/ 11007 h 11008"/>
              <a:gd name="T8" fmla="*/ 15382 w 15890"/>
              <a:gd name="T9" fmla="*/ 11007 h 11008"/>
              <a:gd name="T10" fmla="*/ 15889 w 15890"/>
              <a:gd name="T11" fmla="*/ 7636 h 11008"/>
              <a:gd name="T12" fmla="*/ 15889 w 15890"/>
              <a:gd name="T13" fmla="*/ 7636 h 11008"/>
              <a:gd name="T14" fmla="*/ 12947 w 15890"/>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90" h="11008">
                <a:moveTo>
                  <a:pt x="12947" y="0"/>
                </a:moveTo>
                <a:lnTo>
                  <a:pt x="0" y="0"/>
                </a:lnTo>
                <a:lnTo>
                  <a:pt x="0" y="11007"/>
                </a:lnTo>
                <a:lnTo>
                  <a:pt x="15382" y="11007"/>
                </a:lnTo>
                <a:lnTo>
                  <a:pt x="15382" y="11007"/>
                </a:lnTo>
                <a:cubicBezTo>
                  <a:pt x="15711" y="9942"/>
                  <a:pt x="15889" y="8810"/>
                  <a:pt x="15889" y="7636"/>
                </a:cubicBezTo>
                <a:lnTo>
                  <a:pt x="15889" y="7636"/>
                </a:lnTo>
                <a:cubicBezTo>
                  <a:pt x="15889" y="4698"/>
                  <a:pt x="14775" y="2019"/>
                  <a:pt x="12947" y="0"/>
                </a:cubicBezTo>
              </a:path>
            </a:pathLst>
          </a:custGeom>
          <a:solidFill>
            <a:srgbClr val="4FC2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9" name="Freeform 5">
            <a:extLst>
              <a:ext uri="{FF2B5EF4-FFF2-40B4-BE49-F238E27FC236}">
                <a16:creationId xmlns:a16="http://schemas.microsoft.com/office/drawing/2014/main" id="{ECDA7C10-D9B4-9748-9AAF-0CAE472E271A}"/>
              </a:ext>
            </a:extLst>
          </p:cNvPr>
          <p:cNvSpPr>
            <a:spLocks noChangeArrowheads="1"/>
          </p:cNvSpPr>
          <p:nvPr/>
        </p:nvSpPr>
        <p:spPr bwMode="auto">
          <a:xfrm>
            <a:off x="1528" y="1"/>
            <a:ext cx="9895621" cy="6855252"/>
          </a:xfrm>
          <a:custGeom>
            <a:avLst/>
            <a:gdLst>
              <a:gd name="T0" fmla="*/ 12947 w 15890"/>
              <a:gd name="T1" fmla="*/ 0 h 11008"/>
              <a:gd name="T2" fmla="*/ 0 w 15890"/>
              <a:gd name="T3" fmla="*/ 0 h 11008"/>
              <a:gd name="T4" fmla="*/ 0 w 15890"/>
              <a:gd name="T5" fmla="*/ 11007 h 11008"/>
              <a:gd name="T6" fmla="*/ 15382 w 15890"/>
              <a:gd name="T7" fmla="*/ 11007 h 11008"/>
              <a:gd name="T8" fmla="*/ 15382 w 15890"/>
              <a:gd name="T9" fmla="*/ 11007 h 11008"/>
              <a:gd name="T10" fmla="*/ 15889 w 15890"/>
              <a:gd name="T11" fmla="*/ 7636 h 11008"/>
              <a:gd name="T12" fmla="*/ 15889 w 15890"/>
              <a:gd name="T13" fmla="*/ 7636 h 11008"/>
              <a:gd name="T14" fmla="*/ 12947 w 15890"/>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90" h="11008">
                <a:moveTo>
                  <a:pt x="12947" y="0"/>
                </a:moveTo>
                <a:lnTo>
                  <a:pt x="0" y="0"/>
                </a:lnTo>
                <a:lnTo>
                  <a:pt x="0" y="11007"/>
                </a:lnTo>
                <a:lnTo>
                  <a:pt x="15382" y="11007"/>
                </a:lnTo>
                <a:lnTo>
                  <a:pt x="15382" y="11007"/>
                </a:lnTo>
                <a:cubicBezTo>
                  <a:pt x="15711" y="9942"/>
                  <a:pt x="15889" y="8810"/>
                  <a:pt x="15889" y="7636"/>
                </a:cubicBezTo>
                <a:lnTo>
                  <a:pt x="15889" y="7636"/>
                </a:lnTo>
                <a:cubicBezTo>
                  <a:pt x="15889" y="4698"/>
                  <a:pt x="14775" y="2019"/>
                  <a:pt x="12947" y="0"/>
                </a:cubicBezTo>
              </a:path>
            </a:pathLst>
          </a:custGeom>
          <a:solidFill>
            <a:srgbClr val="FFFFFF">
              <a:alpha val="50000"/>
            </a:srgbClr>
          </a:solidFill>
          <a:ln>
            <a:noFill/>
          </a:ln>
          <a:effectLst/>
        </p:spPr>
        <p:txBody>
          <a:bodyPr wrap="none" anchor="ctr"/>
          <a:lstStyle/>
          <a:p>
            <a:endParaRPr lang="en-US" sz="3266"/>
          </a:p>
        </p:txBody>
      </p:sp>
      <p:sp>
        <p:nvSpPr>
          <p:cNvPr id="30" name="Freeform 6">
            <a:extLst>
              <a:ext uri="{FF2B5EF4-FFF2-40B4-BE49-F238E27FC236}">
                <a16:creationId xmlns:a16="http://schemas.microsoft.com/office/drawing/2014/main" id="{75EB03F4-2021-CF44-9E69-B43E142191D0}"/>
              </a:ext>
            </a:extLst>
          </p:cNvPr>
          <p:cNvSpPr>
            <a:spLocks noChangeArrowheads="1"/>
          </p:cNvSpPr>
          <p:nvPr/>
        </p:nvSpPr>
        <p:spPr bwMode="auto">
          <a:xfrm>
            <a:off x="1528" y="1"/>
            <a:ext cx="8709135" cy="6855252"/>
          </a:xfrm>
          <a:custGeom>
            <a:avLst/>
            <a:gdLst>
              <a:gd name="T0" fmla="*/ 10116 w 13983"/>
              <a:gd name="T1" fmla="*/ 0 h 11008"/>
              <a:gd name="T2" fmla="*/ 0 w 13983"/>
              <a:gd name="T3" fmla="*/ 0 h 11008"/>
              <a:gd name="T4" fmla="*/ 0 w 13983"/>
              <a:gd name="T5" fmla="*/ 11007 h 11008"/>
              <a:gd name="T6" fmla="*/ 13365 w 13983"/>
              <a:gd name="T7" fmla="*/ 11007 h 11008"/>
              <a:gd name="T8" fmla="*/ 13365 w 13983"/>
              <a:gd name="T9" fmla="*/ 11007 h 11008"/>
              <a:gd name="T10" fmla="*/ 13982 w 13983"/>
              <a:gd name="T11" fmla="*/ 7636 h 11008"/>
              <a:gd name="T12" fmla="*/ 13982 w 13983"/>
              <a:gd name="T13" fmla="*/ 7636 h 11008"/>
              <a:gd name="T14" fmla="*/ 10116 w 13983"/>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83" h="11008">
                <a:moveTo>
                  <a:pt x="10116" y="0"/>
                </a:moveTo>
                <a:lnTo>
                  <a:pt x="0" y="0"/>
                </a:lnTo>
                <a:lnTo>
                  <a:pt x="0" y="11007"/>
                </a:lnTo>
                <a:lnTo>
                  <a:pt x="13365" y="11007"/>
                </a:lnTo>
                <a:lnTo>
                  <a:pt x="13365" y="11007"/>
                </a:lnTo>
                <a:cubicBezTo>
                  <a:pt x="13764" y="9959"/>
                  <a:pt x="13982" y="8823"/>
                  <a:pt x="13982" y="7636"/>
                </a:cubicBezTo>
                <a:lnTo>
                  <a:pt x="13982" y="7636"/>
                </a:lnTo>
                <a:cubicBezTo>
                  <a:pt x="13982" y="4503"/>
                  <a:pt x="12460" y="1725"/>
                  <a:pt x="10116" y="0"/>
                </a:cubicBezTo>
              </a:path>
            </a:pathLst>
          </a:custGeom>
          <a:solidFill>
            <a:srgbClr val="4FC2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1" name="Freeform 7">
            <a:extLst>
              <a:ext uri="{FF2B5EF4-FFF2-40B4-BE49-F238E27FC236}">
                <a16:creationId xmlns:a16="http://schemas.microsoft.com/office/drawing/2014/main" id="{62D67B61-862A-7348-AB00-7CD55BC45F2E}"/>
              </a:ext>
            </a:extLst>
          </p:cNvPr>
          <p:cNvSpPr>
            <a:spLocks noChangeArrowheads="1"/>
          </p:cNvSpPr>
          <p:nvPr/>
        </p:nvSpPr>
        <p:spPr bwMode="auto">
          <a:xfrm>
            <a:off x="1528" y="1"/>
            <a:ext cx="8709135" cy="6855252"/>
          </a:xfrm>
          <a:custGeom>
            <a:avLst/>
            <a:gdLst>
              <a:gd name="T0" fmla="*/ 10116 w 13983"/>
              <a:gd name="T1" fmla="*/ 0 h 11008"/>
              <a:gd name="T2" fmla="*/ 0 w 13983"/>
              <a:gd name="T3" fmla="*/ 0 h 11008"/>
              <a:gd name="T4" fmla="*/ 0 w 13983"/>
              <a:gd name="T5" fmla="*/ 11007 h 11008"/>
              <a:gd name="T6" fmla="*/ 13365 w 13983"/>
              <a:gd name="T7" fmla="*/ 11007 h 11008"/>
              <a:gd name="T8" fmla="*/ 13365 w 13983"/>
              <a:gd name="T9" fmla="*/ 11007 h 11008"/>
              <a:gd name="T10" fmla="*/ 13982 w 13983"/>
              <a:gd name="T11" fmla="*/ 7636 h 11008"/>
              <a:gd name="T12" fmla="*/ 13982 w 13983"/>
              <a:gd name="T13" fmla="*/ 7636 h 11008"/>
              <a:gd name="T14" fmla="*/ 10116 w 13983"/>
              <a:gd name="T15" fmla="*/ 0 h 1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83" h="11008">
                <a:moveTo>
                  <a:pt x="10116" y="0"/>
                </a:moveTo>
                <a:lnTo>
                  <a:pt x="0" y="0"/>
                </a:lnTo>
                <a:lnTo>
                  <a:pt x="0" y="11007"/>
                </a:lnTo>
                <a:lnTo>
                  <a:pt x="13365" y="11007"/>
                </a:lnTo>
                <a:lnTo>
                  <a:pt x="13365" y="11007"/>
                </a:lnTo>
                <a:cubicBezTo>
                  <a:pt x="13764" y="9959"/>
                  <a:pt x="13982" y="8823"/>
                  <a:pt x="13982" y="7636"/>
                </a:cubicBezTo>
                <a:lnTo>
                  <a:pt x="13982" y="7636"/>
                </a:lnTo>
                <a:cubicBezTo>
                  <a:pt x="13982" y="4503"/>
                  <a:pt x="12460" y="1725"/>
                  <a:pt x="10116" y="0"/>
                </a:cubicBezTo>
              </a:path>
            </a:pathLst>
          </a:custGeom>
          <a:solidFill>
            <a:srgbClr val="FFFFFF">
              <a:alpha val="40000"/>
            </a:srgbClr>
          </a:solidFill>
          <a:ln>
            <a:noFill/>
          </a:ln>
          <a:effectLst/>
        </p:spPr>
        <p:txBody>
          <a:bodyPr wrap="none" anchor="ctr"/>
          <a:lstStyle/>
          <a:p>
            <a:endParaRPr lang="en-US" sz="3266"/>
          </a:p>
        </p:txBody>
      </p:sp>
      <p:sp>
        <p:nvSpPr>
          <p:cNvPr id="32" name="Freeform 8">
            <a:extLst>
              <a:ext uri="{FF2B5EF4-FFF2-40B4-BE49-F238E27FC236}">
                <a16:creationId xmlns:a16="http://schemas.microsoft.com/office/drawing/2014/main" id="{EF633994-FDE9-B743-A6E7-A2090AAA790D}"/>
              </a:ext>
            </a:extLst>
          </p:cNvPr>
          <p:cNvSpPr>
            <a:spLocks noChangeArrowheads="1"/>
          </p:cNvSpPr>
          <p:nvPr/>
        </p:nvSpPr>
        <p:spPr bwMode="auto">
          <a:xfrm>
            <a:off x="1529" y="43945"/>
            <a:ext cx="7522648" cy="6811308"/>
          </a:xfrm>
          <a:custGeom>
            <a:avLst/>
            <a:gdLst>
              <a:gd name="T0" fmla="*/ 4510 w 12077"/>
              <a:gd name="T1" fmla="*/ 0 h 10938"/>
              <a:gd name="T2" fmla="*/ 4510 w 12077"/>
              <a:gd name="T3" fmla="*/ 0 h 10938"/>
              <a:gd name="T4" fmla="*/ 0 w 12077"/>
              <a:gd name="T5" fmla="*/ 1490 h 10938"/>
              <a:gd name="T6" fmla="*/ 0 w 12077"/>
              <a:gd name="T7" fmla="*/ 10937 h 10938"/>
              <a:gd name="T8" fmla="*/ 11285 w 12077"/>
              <a:gd name="T9" fmla="*/ 10937 h 10938"/>
              <a:gd name="T10" fmla="*/ 11285 w 12077"/>
              <a:gd name="T11" fmla="*/ 10937 h 10938"/>
              <a:gd name="T12" fmla="*/ 12076 w 12077"/>
              <a:gd name="T13" fmla="*/ 7566 h 10938"/>
              <a:gd name="T14" fmla="*/ 12076 w 12077"/>
              <a:gd name="T15" fmla="*/ 7566 h 10938"/>
              <a:gd name="T16" fmla="*/ 4510 w 12077"/>
              <a:gd name="T17" fmla="*/ 0 h 10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7" h="10938">
                <a:moveTo>
                  <a:pt x="4510" y="0"/>
                </a:moveTo>
                <a:lnTo>
                  <a:pt x="4510" y="0"/>
                </a:lnTo>
                <a:cubicBezTo>
                  <a:pt x="2820" y="0"/>
                  <a:pt x="1259" y="554"/>
                  <a:pt x="0" y="1490"/>
                </a:cubicBezTo>
                <a:lnTo>
                  <a:pt x="0" y="10937"/>
                </a:lnTo>
                <a:lnTo>
                  <a:pt x="11285" y="10937"/>
                </a:lnTo>
                <a:lnTo>
                  <a:pt x="11285" y="10937"/>
                </a:lnTo>
                <a:cubicBezTo>
                  <a:pt x="11791" y="9922"/>
                  <a:pt x="12076" y="8777"/>
                  <a:pt x="12076" y="7566"/>
                </a:cubicBezTo>
                <a:lnTo>
                  <a:pt x="12076" y="7566"/>
                </a:lnTo>
                <a:cubicBezTo>
                  <a:pt x="12076" y="3388"/>
                  <a:pt x="8689" y="0"/>
                  <a:pt x="4510" y="0"/>
                </a:cubicBezTo>
              </a:path>
            </a:pathLst>
          </a:custGeom>
          <a:solidFill>
            <a:srgbClr val="4FC2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3" name="Freeform 9">
            <a:extLst>
              <a:ext uri="{FF2B5EF4-FFF2-40B4-BE49-F238E27FC236}">
                <a16:creationId xmlns:a16="http://schemas.microsoft.com/office/drawing/2014/main" id="{E84B3EA6-3CD5-E74F-8933-9A954530E32F}"/>
              </a:ext>
            </a:extLst>
          </p:cNvPr>
          <p:cNvSpPr>
            <a:spLocks noChangeArrowheads="1"/>
          </p:cNvSpPr>
          <p:nvPr/>
        </p:nvSpPr>
        <p:spPr bwMode="auto">
          <a:xfrm>
            <a:off x="1529" y="43945"/>
            <a:ext cx="7522648" cy="6811308"/>
          </a:xfrm>
          <a:custGeom>
            <a:avLst/>
            <a:gdLst>
              <a:gd name="T0" fmla="*/ 4510 w 12077"/>
              <a:gd name="T1" fmla="*/ 0 h 10938"/>
              <a:gd name="T2" fmla="*/ 4510 w 12077"/>
              <a:gd name="T3" fmla="*/ 0 h 10938"/>
              <a:gd name="T4" fmla="*/ 0 w 12077"/>
              <a:gd name="T5" fmla="*/ 1490 h 10938"/>
              <a:gd name="T6" fmla="*/ 0 w 12077"/>
              <a:gd name="T7" fmla="*/ 10937 h 10938"/>
              <a:gd name="T8" fmla="*/ 11285 w 12077"/>
              <a:gd name="T9" fmla="*/ 10937 h 10938"/>
              <a:gd name="T10" fmla="*/ 11285 w 12077"/>
              <a:gd name="T11" fmla="*/ 10937 h 10938"/>
              <a:gd name="T12" fmla="*/ 12076 w 12077"/>
              <a:gd name="T13" fmla="*/ 7566 h 10938"/>
              <a:gd name="T14" fmla="*/ 12076 w 12077"/>
              <a:gd name="T15" fmla="*/ 7566 h 10938"/>
              <a:gd name="T16" fmla="*/ 4510 w 12077"/>
              <a:gd name="T17" fmla="*/ 0 h 10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7" h="10938">
                <a:moveTo>
                  <a:pt x="4510" y="0"/>
                </a:moveTo>
                <a:lnTo>
                  <a:pt x="4510" y="0"/>
                </a:lnTo>
                <a:cubicBezTo>
                  <a:pt x="2820" y="0"/>
                  <a:pt x="1259" y="554"/>
                  <a:pt x="0" y="1490"/>
                </a:cubicBezTo>
                <a:lnTo>
                  <a:pt x="0" y="10937"/>
                </a:lnTo>
                <a:lnTo>
                  <a:pt x="11285" y="10937"/>
                </a:lnTo>
                <a:lnTo>
                  <a:pt x="11285" y="10937"/>
                </a:lnTo>
                <a:cubicBezTo>
                  <a:pt x="11791" y="9922"/>
                  <a:pt x="12076" y="8777"/>
                  <a:pt x="12076" y="7566"/>
                </a:cubicBezTo>
                <a:lnTo>
                  <a:pt x="12076" y="7566"/>
                </a:lnTo>
                <a:cubicBezTo>
                  <a:pt x="12076" y="3388"/>
                  <a:pt x="8689" y="0"/>
                  <a:pt x="4510" y="0"/>
                </a:cubicBezTo>
              </a:path>
            </a:pathLst>
          </a:custGeom>
          <a:solidFill>
            <a:srgbClr val="FFFFFF">
              <a:alpha val="30000"/>
            </a:srgbClr>
          </a:solidFill>
          <a:ln>
            <a:noFill/>
          </a:ln>
          <a:effectLst/>
        </p:spPr>
        <p:txBody>
          <a:bodyPr wrap="none" anchor="ctr"/>
          <a:lstStyle/>
          <a:p>
            <a:endParaRPr lang="en-US" sz="3266"/>
          </a:p>
        </p:txBody>
      </p:sp>
      <p:sp>
        <p:nvSpPr>
          <p:cNvPr id="34" name="Freeform 10">
            <a:extLst>
              <a:ext uri="{FF2B5EF4-FFF2-40B4-BE49-F238E27FC236}">
                <a16:creationId xmlns:a16="http://schemas.microsoft.com/office/drawing/2014/main" id="{867FB948-D435-0D4A-9834-A5B98DDF0D5A}"/>
              </a:ext>
            </a:extLst>
          </p:cNvPr>
          <p:cNvSpPr>
            <a:spLocks noChangeArrowheads="1"/>
          </p:cNvSpPr>
          <p:nvPr/>
        </p:nvSpPr>
        <p:spPr bwMode="auto">
          <a:xfrm>
            <a:off x="1529" y="1230431"/>
            <a:ext cx="6333417" cy="5624822"/>
          </a:xfrm>
          <a:custGeom>
            <a:avLst/>
            <a:gdLst>
              <a:gd name="T0" fmla="*/ 4510 w 10169"/>
              <a:gd name="T1" fmla="*/ 0 h 9031"/>
              <a:gd name="T2" fmla="*/ 4510 w 10169"/>
              <a:gd name="T3" fmla="*/ 0 h 9031"/>
              <a:gd name="T4" fmla="*/ 0 w 10169"/>
              <a:gd name="T5" fmla="*/ 2239 h 9031"/>
              <a:gd name="T6" fmla="*/ 0 w 10169"/>
              <a:gd name="T7" fmla="*/ 9030 h 9031"/>
              <a:gd name="T8" fmla="*/ 9056 w 10169"/>
              <a:gd name="T9" fmla="*/ 9030 h 9031"/>
              <a:gd name="T10" fmla="*/ 9056 w 10169"/>
              <a:gd name="T11" fmla="*/ 9030 h 9031"/>
              <a:gd name="T12" fmla="*/ 10168 w 10169"/>
              <a:gd name="T13" fmla="*/ 5659 h 9031"/>
              <a:gd name="T14" fmla="*/ 10168 w 10169"/>
              <a:gd name="T15" fmla="*/ 5659 h 9031"/>
              <a:gd name="T16" fmla="*/ 4510 w 10169"/>
              <a:gd name="T17" fmla="*/ 0 h 9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9" h="9031">
                <a:moveTo>
                  <a:pt x="4510" y="0"/>
                </a:moveTo>
                <a:lnTo>
                  <a:pt x="4510" y="0"/>
                </a:lnTo>
                <a:cubicBezTo>
                  <a:pt x="2669" y="0"/>
                  <a:pt x="1034" y="878"/>
                  <a:pt x="0" y="2239"/>
                </a:cubicBezTo>
                <a:lnTo>
                  <a:pt x="0" y="9030"/>
                </a:lnTo>
                <a:lnTo>
                  <a:pt x="9056" y="9030"/>
                </a:lnTo>
                <a:lnTo>
                  <a:pt x="9056" y="9030"/>
                </a:lnTo>
                <a:cubicBezTo>
                  <a:pt x="9756" y="8088"/>
                  <a:pt x="10168" y="6922"/>
                  <a:pt x="10168" y="5659"/>
                </a:cubicBezTo>
                <a:lnTo>
                  <a:pt x="10168" y="5659"/>
                </a:lnTo>
                <a:cubicBezTo>
                  <a:pt x="10168" y="2534"/>
                  <a:pt x="7635" y="0"/>
                  <a:pt x="4510" y="0"/>
                </a:cubicBezTo>
              </a:path>
            </a:pathLst>
          </a:custGeom>
          <a:solidFill>
            <a:srgbClr val="4FC2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5" name="Freeform 11">
            <a:extLst>
              <a:ext uri="{FF2B5EF4-FFF2-40B4-BE49-F238E27FC236}">
                <a16:creationId xmlns:a16="http://schemas.microsoft.com/office/drawing/2014/main" id="{BA0605E0-6DD8-1D40-9296-DD684E5039B9}"/>
              </a:ext>
            </a:extLst>
          </p:cNvPr>
          <p:cNvSpPr>
            <a:spLocks noChangeArrowheads="1"/>
          </p:cNvSpPr>
          <p:nvPr/>
        </p:nvSpPr>
        <p:spPr bwMode="auto">
          <a:xfrm>
            <a:off x="1529" y="1230431"/>
            <a:ext cx="6333417" cy="5624822"/>
          </a:xfrm>
          <a:custGeom>
            <a:avLst/>
            <a:gdLst>
              <a:gd name="T0" fmla="*/ 4510 w 10169"/>
              <a:gd name="T1" fmla="*/ 0 h 9031"/>
              <a:gd name="T2" fmla="*/ 4510 w 10169"/>
              <a:gd name="T3" fmla="*/ 0 h 9031"/>
              <a:gd name="T4" fmla="*/ 0 w 10169"/>
              <a:gd name="T5" fmla="*/ 2239 h 9031"/>
              <a:gd name="T6" fmla="*/ 0 w 10169"/>
              <a:gd name="T7" fmla="*/ 9030 h 9031"/>
              <a:gd name="T8" fmla="*/ 9056 w 10169"/>
              <a:gd name="T9" fmla="*/ 9030 h 9031"/>
              <a:gd name="T10" fmla="*/ 9056 w 10169"/>
              <a:gd name="T11" fmla="*/ 9030 h 9031"/>
              <a:gd name="T12" fmla="*/ 10168 w 10169"/>
              <a:gd name="T13" fmla="*/ 5659 h 9031"/>
              <a:gd name="T14" fmla="*/ 10168 w 10169"/>
              <a:gd name="T15" fmla="*/ 5659 h 9031"/>
              <a:gd name="T16" fmla="*/ 4510 w 10169"/>
              <a:gd name="T17" fmla="*/ 0 h 9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9" h="9031">
                <a:moveTo>
                  <a:pt x="4510" y="0"/>
                </a:moveTo>
                <a:lnTo>
                  <a:pt x="4510" y="0"/>
                </a:lnTo>
                <a:cubicBezTo>
                  <a:pt x="2669" y="0"/>
                  <a:pt x="1034" y="878"/>
                  <a:pt x="0" y="2239"/>
                </a:cubicBezTo>
                <a:lnTo>
                  <a:pt x="0" y="9030"/>
                </a:lnTo>
                <a:lnTo>
                  <a:pt x="9056" y="9030"/>
                </a:lnTo>
                <a:lnTo>
                  <a:pt x="9056" y="9030"/>
                </a:lnTo>
                <a:cubicBezTo>
                  <a:pt x="9756" y="8088"/>
                  <a:pt x="10168" y="6922"/>
                  <a:pt x="10168" y="5659"/>
                </a:cubicBezTo>
                <a:lnTo>
                  <a:pt x="10168" y="5659"/>
                </a:lnTo>
                <a:cubicBezTo>
                  <a:pt x="10168" y="2534"/>
                  <a:pt x="7635" y="0"/>
                  <a:pt x="4510" y="0"/>
                </a:cubicBezTo>
              </a:path>
            </a:pathLst>
          </a:custGeom>
          <a:solidFill>
            <a:srgbClr val="FFFFFF">
              <a:alpha val="20000"/>
            </a:srgbClr>
          </a:solidFill>
          <a:ln>
            <a:noFill/>
          </a:ln>
          <a:effectLst/>
        </p:spPr>
        <p:txBody>
          <a:bodyPr wrap="none" anchor="ctr"/>
          <a:lstStyle/>
          <a:p>
            <a:endParaRPr lang="en-US" sz="3266"/>
          </a:p>
        </p:txBody>
      </p:sp>
      <p:sp>
        <p:nvSpPr>
          <p:cNvPr id="36" name="Freeform 12">
            <a:extLst>
              <a:ext uri="{FF2B5EF4-FFF2-40B4-BE49-F238E27FC236}">
                <a16:creationId xmlns:a16="http://schemas.microsoft.com/office/drawing/2014/main" id="{9DBA59A0-6BB8-AC43-BCBE-62A161A16975}"/>
              </a:ext>
            </a:extLst>
          </p:cNvPr>
          <p:cNvSpPr>
            <a:spLocks noChangeArrowheads="1"/>
          </p:cNvSpPr>
          <p:nvPr/>
        </p:nvSpPr>
        <p:spPr bwMode="auto">
          <a:xfrm>
            <a:off x="1660412" y="3606151"/>
            <a:ext cx="2298815" cy="2298816"/>
          </a:xfrm>
          <a:custGeom>
            <a:avLst/>
            <a:gdLst>
              <a:gd name="T0" fmla="*/ 3692 w 3693"/>
              <a:gd name="T1" fmla="*/ 1846 h 3693"/>
              <a:gd name="T2" fmla="*/ 3692 w 3693"/>
              <a:gd name="T3" fmla="*/ 1846 h 3693"/>
              <a:gd name="T4" fmla="*/ 1847 w 3693"/>
              <a:gd name="T5" fmla="*/ 3692 h 3693"/>
              <a:gd name="T6" fmla="*/ 1847 w 3693"/>
              <a:gd name="T7" fmla="*/ 3692 h 3693"/>
              <a:gd name="T8" fmla="*/ 0 w 3693"/>
              <a:gd name="T9" fmla="*/ 1846 h 3693"/>
              <a:gd name="T10" fmla="*/ 0 w 3693"/>
              <a:gd name="T11" fmla="*/ 1846 h 3693"/>
              <a:gd name="T12" fmla="*/ 1847 w 3693"/>
              <a:gd name="T13" fmla="*/ 0 h 3693"/>
              <a:gd name="T14" fmla="*/ 1847 w 3693"/>
              <a:gd name="T15" fmla="*/ 0 h 3693"/>
              <a:gd name="T16" fmla="*/ 3692 w 3693"/>
              <a:gd name="T17" fmla="*/ 1846 h 3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3" h="3693">
                <a:moveTo>
                  <a:pt x="3692" y="1846"/>
                </a:moveTo>
                <a:lnTo>
                  <a:pt x="3692" y="1846"/>
                </a:lnTo>
                <a:cubicBezTo>
                  <a:pt x="3692" y="2865"/>
                  <a:pt x="2866" y="3692"/>
                  <a:pt x="1847" y="3692"/>
                </a:cubicBezTo>
                <a:lnTo>
                  <a:pt x="1847" y="3692"/>
                </a:lnTo>
                <a:cubicBezTo>
                  <a:pt x="827" y="3692"/>
                  <a:pt x="0" y="2865"/>
                  <a:pt x="0" y="1846"/>
                </a:cubicBezTo>
                <a:lnTo>
                  <a:pt x="0" y="1846"/>
                </a:lnTo>
                <a:cubicBezTo>
                  <a:pt x="0" y="826"/>
                  <a:pt x="827" y="0"/>
                  <a:pt x="1847" y="0"/>
                </a:cubicBezTo>
                <a:lnTo>
                  <a:pt x="1847" y="0"/>
                </a:lnTo>
                <a:cubicBezTo>
                  <a:pt x="2866" y="0"/>
                  <a:pt x="3692" y="826"/>
                  <a:pt x="3692" y="1846"/>
                </a:cubicBezTo>
              </a:path>
            </a:pathLst>
          </a:custGeom>
          <a:noFill/>
          <a:ln w="3600" cap="flat">
            <a:solidFill>
              <a:srgbClr val="11134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 name="Freeform 13">
            <a:extLst>
              <a:ext uri="{FF2B5EF4-FFF2-40B4-BE49-F238E27FC236}">
                <a16:creationId xmlns:a16="http://schemas.microsoft.com/office/drawing/2014/main" id="{952B6B1F-02BB-DE49-833A-1C3FD00AED8F}"/>
              </a:ext>
            </a:extLst>
          </p:cNvPr>
          <p:cNvSpPr>
            <a:spLocks noChangeArrowheads="1"/>
          </p:cNvSpPr>
          <p:nvPr/>
        </p:nvSpPr>
        <p:spPr bwMode="auto">
          <a:xfrm>
            <a:off x="471179" y="2419664"/>
            <a:ext cx="4674535" cy="4438337"/>
          </a:xfrm>
          <a:custGeom>
            <a:avLst/>
            <a:gdLst>
              <a:gd name="T0" fmla="*/ 2103 w 7507"/>
              <a:gd name="T1" fmla="*/ 7123 h 7124"/>
              <a:gd name="T2" fmla="*/ 5404 w 7507"/>
              <a:gd name="T3" fmla="*/ 7123 h 7124"/>
              <a:gd name="T4" fmla="*/ 5404 w 7507"/>
              <a:gd name="T5" fmla="*/ 7123 h 7124"/>
              <a:gd name="T6" fmla="*/ 7506 w 7507"/>
              <a:gd name="T7" fmla="*/ 3752 h 7124"/>
              <a:gd name="T8" fmla="*/ 7506 w 7507"/>
              <a:gd name="T9" fmla="*/ 3752 h 7124"/>
              <a:gd name="T10" fmla="*/ 3754 w 7507"/>
              <a:gd name="T11" fmla="*/ 0 h 7124"/>
              <a:gd name="T12" fmla="*/ 3754 w 7507"/>
              <a:gd name="T13" fmla="*/ 0 h 7124"/>
              <a:gd name="T14" fmla="*/ 0 w 7507"/>
              <a:gd name="T15" fmla="*/ 3752 h 7124"/>
              <a:gd name="T16" fmla="*/ 0 w 7507"/>
              <a:gd name="T17" fmla="*/ 3752 h 7124"/>
              <a:gd name="T18" fmla="*/ 2103 w 7507"/>
              <a:gd name="T19" fmla="*/ 7123 h 7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7" h="7124">
                <a:moveTo>
                  <a:pt x="2103" y="7123"/>
                </a:moveTo>
                <a:lnTo>
                  <a:pt x="5404" y="7123"/>
                </a:lnTo>
                <a:lnTo>
                  <a:pt x="5404" y="7123"/>
                </a:lnTo>
                <a:cubicBezTo>
                  <a:pt x="6649" y="6512"/>
                  <a:pt x="7506" y="5232"/>
                  <a:pt x="7506" y="3752"/>
                </a:cubicBezTo>
                <a:lnTo>
                  <a:pt x="7506" y="3752"/>
                </a:lnTo>
                <a:cubicBezTo>
                  <a:pt x="7506" y="1679"/>
                  <a:pt x="5826" y="0"/>
                  <a:pt x="3754" y="0"/>
                </a:cubicBezTo>
                <a:lnTo>
                  <a:pt x="3754" y="0"/>
                </a:lnTo>
                <a:cubicBezTo>
                  <a:pt x="1681" y="0"/>
                  <a:pt x="0" y="1679"/>
                  <a:pt x="0" y="3752"/>
                </a:cubicBezTo>
                <a:lnTo>
                  <a:pt x="0" y="3752"/>
                </a:lnTo>
                <a:cubicBezTo>
                  <a:pt x="0" y="5232"/>
                  <a:pt x="858" y="6512"/>
                  <a:pt x="2103" y="7123"/>
                </a:cubicBezTo>
              </a:path>
            </a:pathLst>
          </a:custGeom>
          <a:solidFill>
            <a:srgbClr val="4FC2F6"/>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 name="Freeform 14">
            <a:extLst>
              <a:ext uri="{FF2B5EF4-FFF2-40B4-BE49-F238E27FC236}">
                <a16:creationId xmlns:a16="http://schemas.microsoft.com/office/drawing/2014/main" id="{028275F3-A3BB-854A-B313-70F4B98D303D}"/>
              </a:ext>
            </a:extLst>
          </p:cNvPr>
          <p:cNvSpPr>
            <a:spLocks noChangeArrowheads="1"/>
          </p:cNvSpPr>
          <p:nvPr/>
        </p:nvSpPr>
        <p:spPr bwMode="auto">
          <a:xfrm>
            <a:off x="1660412" y="3606151"/>
            <a:ext cx="2298815" cy="2298816"/>
          </a:xfrm>
          <a:custGeom>
            <a:avLst/>
            <a:gdLst>
              <a:gd name="T0" fmla="*/ 3692 w 3693"/>
              <a:gd name="T1" fmla="*/ 1846 h 3692"/>
              <a:gd name="T2" fmla="*/ 3692 w 3693"/>
              <a:gd name="T3" fmla="*/ 1846 h 3692"/>
              <a:gd name="T4" fmla="*/ 1951 w 3693"/>
              <a:gd name="T5" fmla="*/ 3689 h 3692"/>
              <a:gd name="T6" fmla="*/ 1951 w 3693"/>
              <a:gd name="T7" fmla="*/ 3689 h 3692"/>
              <a:gd name="T8" fmla="*/ 1931 w 3693"/>
              <a:gd name="T9" fmla="*/ 3689 h 3692"/>
              <a:gd name="T10" fmla="*/ 1931 w 3693"/>
              <a:gd name="T11" fmla="*/ 3689 h 3692"/>
              <a:gd name="T12" fmla="*/ 1846 w 3693"/>
              <a:gd name="T13" fmla="*/ 3691 h 3692"/>
              <a:gd name="T14" fmla="*/ 1846 w 3693"/>
              <a:gd name="T15" fmla="*/ 3691 h 3692"/>
              <a:gd name="T16" fmla="*/ 928 w 3693"/>
              <a:gd name="T17" fmla="*/ 3447 h 3692"/>
              <a:gd name="T18" fmla="*/ 928 w 3693"/>
              <a:gd name="T19" fmla="*/ 3447 h 3692"/>
              <a:gd name="T20" fmla="*/ 907 w 3693"/>
              <a:gd name="T21" fmla="*/ 3435 h 3692"/>
              <a:gd name="T22" fmla="*/ 907 w 3693"/>
              <a:gd name="T23" fmla="*/ 3435 h 3692"/>
              <a:gd name="T24" fmla="*/ 0 w 3693"/>
              <a:gd name="T25" fmla="*/ 1846 h 3692"/>
              <a:gd name="T26" fmla="*/ 0 w 3693"/>
              <a:gd name="T27" fmla="*/ 1846 h 3692"/>
              <a:gd name="T28" fmla="*/ 1846 w 3693"/>
              <a:gd name="T29" fmla="*/ 0 h 3692"/>
              <a:gd name="T30" fmla="*/ 1846 w 3693"/>
              <a:gd name="T31" fmla="*/ 0 h 3692"/>
              <a:gd name="T32" fmla="*/ 3692 w 3693"/>
              <a:gd name="T33" fmla="*/ 1846 h 3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3" h="3692">
                <a:moveTo>
                  <a:pt x="3692" y="1846"/>
                </a:moveTo>
                <a:lnTo>
                  <a:pt x="3692" y="1846"/>
                </a:lnTo>
                <a:cubicBezTo>
                  <a:pt x="3692" y="2830"/>
                  <a:pt x="2922" y="3634"/>
                  <a:pt x="1951" y="3689"/>
                </a:cubicBezTo>
                <a:lnTo>
                  <a:pt x="1951" y="3689"/>
                </a:lnTo>
                <a:cubicBezTo>
                  <a:pt x="1944" y="3689"/>
                  <a:pt x="1937" y="3689"/>
                  <a:pt x="1931" y="3689"/>
                </a:cubicBezTo>
                <a:lnTo>
                  <a:pt x="1931" y="3689"/>
                </a:lnTo>
                <a:cubicBezTo>
                  <a:pt x="1902" y="3691"/>
                  <a:pt x="1875" y="3691"/>
                  <a:pt x="1846" y="3691"/>
                </a:cubicBezTo>
                <a:lnTo>
                  <a:pt x="1846" y="3691"/>
                </a:lnTo>
                <a:cubicBezTo>
                  <a:pt x="1512" y="3691"/>
                  <a:pt x="1198" y="3602"/>
                  <a:pt x="928" y="3447"/>
                </a:cubicBezTo>
                <a:lnTo>
                  <a:pt x="928" y="3447"/>
                </a:lnTo>
                <a:cubicBezTo>
                  <a:pt x="921" y="3444"/>
                  <a:pt x="914" y="3439"/>
                  <a:pt x="907" y="3435"/>
                </a:cubicBezTo>
                <a:lnTo>
                  <a:pt x="907" y="3435"/>
                </a:lnTo>
                <a:cubicBezTo>
                  <a:pt x="364" y="3114"/>
                  <a:pt x="0" y="2522"/>
                  <a:pt x="0" y="1846"/>
                </a:cubicBezTo>
                <a:lnTo>
                  <a:pt x="0" y="1846"/>
                </a:lnTo>
                <a:cubicBezTo>
                  <a:pt x="0" y="826"/>
                  <a:pt x="827" y="0"/>
                  <a:pt x="1846" y="0"/>
                </a:cubicBezTo>
                <a:lnTo>
                  <a:pt x="1846" y="0"/>
                </a:lnTo>
                <a:cubicBezTo>
                  <a:pt x="2866" y="0"/>
                  <a:pt x="3692" y="826"/>
                  <a:pt x="3692" y="1846"/>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 name="Freeform 15">
            <a:extLst>
              <a:ext uri="{FF2B5EF4-FFF2-40B4-BE49-F238E27FC236}">
                <a16:creationId xmlns:a16="http://schemas.microsoft.com/office/drawing/2014/main" id="{C616257D-DDB7-964E-A124-8FDE7DC5D993}"/>
              </a:ext>
            </a:extLst>
          </p:cNvPr>
          <p:cNvSpPr>
            <a:spLocks noChangeArrowheads="1"/>
          </p:cNvSpPr>
          <p:nvPr/>
        </p:nvSpPr>
        <p:spPr bwMode="auto">
          <a:xfrm>
            <a:off x="1800482" y="4850312"/>
            <a:ext cx="1851138" cy="1057401"/>
          </a:xfrm>
          <a:custGeom>
            <a:avLst/>
            <a:gdLst>
              <a:gd name="T0" fmla="*/ 1622 w 2972"/>
              <a:gd name="T1" fmla="*/ 1695 h 1696"/>
              <a:gd name="T2" fmla="*/ 1622 w 2972"/>
              <a:gd name="T3" fmla="*/ 1695 h 1696"/>
              <a:gd name="T4" fmla="*/ 2971 w 2972"/>
              <a:gd name="T5" fmla="*/ 1107 h 1696"/>
              <a:gd name="T6" fmla="*/ 2971 w 2972"/>
              <a:gd name="T7" fmla="*/ 1107 h 1696"/>
              <a:gd name="T8" fmla="*/ 1855 w 2972"/>
              <a:gd name="T9" fmla="*/ 0 h 1696"/>
              <a:gd name="T10" fmla="*/ 1855 w 2972"/>
              <a:gd name="T11" fmla="*/ 0 h 1696"/>
              <a:gd name="T12" fmla="*/ 677 w 2972"/>
              <a:gd name="T13" fmla="*/ 126 h 1696"/>
              <a:gd name="T14" fmla="*/ 677 w 2972"/>
              <a:gd name="T15" fmla="*/ 126 h 1696"/>
              <a:gd name="T16" fmla="*/ 0 w 2972"/>
              <a:gd name="T17" fmla="*/ 732 h 1696"/>
              <a:gd name="T18" fmla="*/ 0 w 2972"/>
              <a:gd name="T19" fmla="*/ 732 h 1696"/>
              <a:gd name="T20" fmla="*/ 1622 w 2972"/>
              <a:gd name="T21" fmla="*/ 1695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2" h="1696">
                <a:moveTo>
                  <a:pt x="1622" y="1695"/>
                </a:moveTo>
                <a:lnTo>
                  <a:pt x="1622" y="1695"/>
                </a:lnTo>
                <a:cubicBezTo>
                  <a:pt x="2154" y="1695"/>
                  <a:pt x="2634" y="1469"/>
                  <a:pt x="2971" y="1107"/>
                </a:cubicBezTo>
                <a:lnTo>
                  <a:pt x="2971" y="1107"/>
                </a:lnTo>
                <a:cubicBezTo>
                  <a:pt x="2306" y="201"/>
                  <a:pt x="1855" y="0"/>
                  <a:pt x="1855" y="0"/>
                </a:cubicBezTo>
                <a:lnTo>
                  <a:pt x="1855" y="0"/>
                </a:lnTo>
                <a:cubicBezTo>
                  <a:pt x="1855" y="0"/>
                  <a:pt x="1308" y="69"/>
                  <a:pt x="677" y="126"/>
                </a:cubicBezTo>
                <a:lnTo>
                  <a:pt x="677" y="126"/>
                </a:lnTo>
                <a:cubicBezTo>
                  <a:pt x="221" y="167"/>
                  <a:pt x="56" y="532"/>
                  <a:pt x="0" y="732"/>
                </a:cubicBezTo>
                <a:lnTo>
                  <a:pt x="0" y="732"/>
                </a:lnTo>
                <a:cubicBezTo>
                  <a:pt x="313" y="1305"/>
                  <a:pt x="921" y="1695"/>
                  <a:pt x="1622" y="1695"/>
                </a:cubicBezTo>
              </a:path>
            </a:pathLst>
          </a:custGeom>
          <a:solidFill>
            <a:srgbClr val="F7697E"/>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 name="Freeform 16">
            <a:extLst>
              <a:ext uri="{FF2B5EF4-FFF2-40B4-BE49-F238E27FC236}">
                <a16:creationId xmlns:a16="http://schemas.microsoft.com/office/drawing/2014/main" id="{9CB68520-AB9A-1243-BE4C-B92D6371F6CE}"/>
              </a:ext>
            </a:extLst>
          </p:cNvPr>
          <p:cNvSpPr>
            <a:spLocks noChangeArrowheads="1"/>
          </p:cNvSpPr>
          <p:nvPr/>
        </p:nvSpPr>
        <p:spPr bwMode="auto">
          <a:xfrm>
            <a:off x="2679360" y="5004116"/>
            <a:ext cx="197748" cy="900850"/>
          </a:xfrm>
          <a:custGeom>
            <a:avLst/>
            <a:gdLst>
              <a:gd name="T0" fmla="*/ 315 w 316"/>
              <a:gd name="T1" fmla="*/ 1444 h 1445"/>
              <a:gd name="T2" fmla="*/ 315 w 316"/>
              <a:gd name="T3" fmla="*/ 1444 h 1445"/>
              <a:gd name="T4" fmla="*/ 295 w 316"/>
              <a:gd name="T5" fmla="*/ 1444 h 1445"/>
              <a:gd name="T6" fmla="*/ 295 w 316"/>
              <a:gd name="T7" fmla="*/ 1444 h 1445"/>
              <a:gd name="T8" fmla="*/ 3 w 316"/>
              <a:gd name="T9" fmla="*/ 16 h 1445"/>
              <a:gd name="T10" fmla="*/ 3 w 316"/>
              <a:gd name="T11" fmla="*/ 16 h 1445"/>
              <a:gd name="T12" fmla="*/ 7 w 316"/>
              <a:gd name="T13" fmla="*/ 3 h 1445"/>
              <a:gd name="T14" fmla="*/ 7 w 316"/>
              <a:gd name="T15" fmla="*/ 3 h 1445"/>
              <a:gd name="T16" fmla="*/ 21 w 316"/>
              <a:gd name="T17" fmla="*/ 7 h 1445"/>
              <a:gd name="T18" fmla="*/ 21 w 316"/>
              <a:gd name="T19" fmla="*/ 7 h 1445"/>
              <a:gd name="T20" fmla="*/ 315 w 316"/>
              <a:gd name="T21" fmla="*/ 144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445">
                <a:moveTo>
                  <a:pt x="315" y="1444"/>
                </a:moveTo>
                <a:lnTo>
                  <a:pt x="315" y="1444"/>
                </a:lnTo>
                <a:cubicBezTo>
                  <a:pt x="308" y="1444"/>
                  <a:pt x="301" y="1444"/>
                  <a:pt x="295" y="1444"/>
                </a:cubicBezTo>
                <a:lnTo>
                  <a:pt x="295" y="1444"/>
                </a:lnTo>
                <a:cubicBezTo>
                  <a:pt x="280" y="575"/>
                  <a:pt x="6" y="23"/>
                  <a:pt x="3" y="16"/>
                </a:cubicBezTo>
                <a:lnTo>
                  <a:pt x="3" y="16"/>
                </a:lnTo>
                <a:cubicBezTo>
                  <a:pt x="0" y="11"/>
                  <a:pt x="2" y="5"/>
                  <a:pt x="7" y="3"/>
                </a:cubicBezTo>
                <a:lnTo>
                  <a:pt x="7" y="3"/>
                </a:lnTo>
                <a:cubicBezTo>
                  <a:pt x="12" y="0"/>
                  <a:pt x="18" y="2"/>
                  <a:pt x="21" y="7"/>
                </a:cubicBezTo>
                <a:lnTo>
                  <a:pt x="21" y="7"/>
                </a:lnTo>
                <a:cubicBezTo>
                  <a:pt x="24" y="13"/>
                  <a:pt x="300" y="569"/>
                  <a:pt x="315" y="1444"/>
                </a:cubicBezTo>
              </a:path>
            </a:pathLst>
          </a:custGeom>
          <a:solidFill>
            <a:srgbClr val="FFAA4A"/>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 name="Freeform 17">
            <a:extLst>
              <a:ext uri="{FF2B5EF4-FFF2-40B4-BE49-F238E27FC236}">
                <a16:creationId xmlns:a16="http://schemas.microsoft.com/office/drawing/2014/main" id="{129C7490-D1E6-2B4B-9AE7-7CBD4BFD1390}"/>
              </a:ext>
            </a:extLst>
          </p:cNvPr>
          <p:cNvSpPr>
            <a:spLocks noChangeArrowheads="1"/>
          </p:cNvSpPr>
          <p:nvPr/>
        </p:nvSpPr>
        <p:spPr bwMode="auto">
          <a:xfrm>
            <a:off x="3245139" y="4737707"/>
            <a:ext cx="626201" cy="903597"/>
          </a:xfrm>
          <a:custGeom>
            <a:avLst/>
            <a:gdLst>
              <a:gd name="T0" fmla="*/ 1004 w 1005"/>
              <a:gd name="T1" fmla="*/ 746 h 1449"/>
              <a:gd name="T2" fmla="*/ 453 w 1005"/>
              <a:gd name="T3" fmla="*/ 0 h 1449"/>
              <a:gd name="T4" fmla="*/ 0 w 1005"/>
              <a:gd name="T5" fmla="*/ 389 h 1449"/>
              <a:gd name="T6" fmla="*/ 0 w 1005"/>
              <a:gd name="T7" fmla="*/ 389 h 1449"/>
              <a:gd name="T8" fmla="*/ 482 w 1005"/>
              <a:gd name="T9" fmla="*/ 1448 h 1449"/>
              <a:gd name="T10" fmla="*/ 482 w 1005"/>
              <a:gd name="T11" fmla="*/ 1448 h 1449"/>
              <a:gd name="T12" fmla="*/ 1004 w 1005"/>
              <a:gd name="T13" fmla="*/ 746 h 1449"/>
            </a:gdLst>
            <a:ahLst/>
            <a:cxnLst>
              <a:cxn ang="0">
                <a:pos x="T0" y="T1"/>
              </a:cxn>
              <a:cxn ang="0">
                <a:pos x="T2" y="T3"/>
              </a:cxn>
              <a:cxn ang="0">
                <a:pos x="T4" y="T5"/>
              </a:cxn>
              <a:cxn ang="0">
                <a:pos x="T6" y="T7"/>
              </a:cxn>
              <a:cxn ang="0">
                <a:pos x="T8" y="T9"/>
              </a:cxn>
              <a:cxn ang="0">
                <a:pos x="T10" y="T11"/>
              </a:cxn>
              <a:cxn ang="0">
                <a:pos x="T12" y="T13"/>
              </a:cxn>
            </a:cxnLst>
            <a:rect l="0" t="0" r="r" b="b"/>
            <a:pathLst>
              <a:path w="1005" h="1449">
                <a:moveTo>
                  <a:pt x="1004" y="746"/>
                </a:moveTo>
                <a:lnTo>
                  <a:pt x="453" y="0"/>
                </a:lnTo>
                <a:lnTo>
                  <a:pt x="0" y="389"/>
                </a:lnTo>
                <a:lnTo>
                  <a:pt x="0" y="389"/>
                </a:lnTo>
                <a:cubicBezTo>
                  <a:pt x="80" y="525"/>
                  <a:pt x="373" y="1195"/>
                  <a:pt x="482" y="1448"/>
                </a:cubicBezTo>
                <a:lnTo>
                  <a:pt x="482" y="1448"/>
                </a:lnTo>
                <a:cubicBezTo>
                  <a:pt x="709" y="1260"/>
                  <a:pt x="888" y="1020"/>
                  <a:pt x="1004" y="746"/>
                </a:cubicBezTo>
              </a:path>
            </a:pathLst>
          </a:custGeom>
          <a:solidFill>
            <a:srgbClr val="F7697E"/>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 name="Freeform 18">
            <a:extLst>
              <a:ext uri="{FF2B5EF4-FFF2-40B4-BE49-F238E27FC236}">
                <a16:creationId xmlns:a16="http://schemas.microsoft.com/office/drawing/2014/main" id="{C52B5DD5-DBD7-2844-BA51-3B40C6B1189E}"/>
              </a:ext>
            </a:extLst>
          </p:cNvPr>
          <p:cNvSpPr>
            <a:spLocks noChangeArrowheads="1"/>
          </p:cNvSpPr>
          <p:nvPr/>
        </p:nvSpPr>
        <p:spPr bwMode="auto">
          <a:xfrm>
            <a:off x="3245139" y="4737707"/>
            <a:ext cx="626201" cy="903597"/>
          </a:xfrm>
          <a:custGeom>
            <a:avLst/>
            <a:gdLst>
              <a:gd name="T0" fmla="*/ 1004 w 1005"/>
              <a:gd name="T1" fmla="*/ 746 h 1449"/>
              <a:gd name="T2" fmla="*/ 453 w 1005"/>
              <a:gd name="T3" fmla="*/ 0 h 1449"/>
              <a:gd name="T4" fmla="*/ 0 w 1005"/>
              <a:gd name="T5" fmla="*/ 389 h 1449"/>
              <a:gd name="T6" fmla="*/ 0 w 1005"/>
              <a:gd name="T7" fmla="*/ 389 h 1449"/>
              <a:gd name="T8" fmla="*/ 482 w 1005"/>
              <a:gd name="T9" fmla="*/ 1448 h 1449"/>
              <a:gd name="T10" fmla="*/ 482 w 1005"/>
              <a:gd name="T11" fmla="*/ 1448 h 1449"/>
              <a:gd name="T12" fmla="*/ 1004 w 1005"/>
              <a:gd name="T13" fmla="*/ 746 h 1449"/>
            </a:gdLst>
            <a:ahLst/>
            <a:cxnLst>
              <a:cxn ang="0">
                <a:pos x="T0" y="T1"/>
              </a:cxn>
              <a:cxn ang="0">
                <a:pos x="T2" y="T3"/>
              </a:cxn>
              <a:cxn ang="0">
                <a:pos x="T4" y="T5"/>
              </a:cxn>
              <a:cxn ang="0">
                <a:pos x="T6" y="T7"/>
              </a:cxn>
              <a:cxn ang="0">
                <a:pos x="T8" y="T9"/>
              </a:cxn>
              <a:cxn ang="0">
                <a:pos x="T10" y="T11"/>
              </a:cxn>
              <a:cxn ang="0">
                <a:pos x="T12" y="T13"/>
              </a:cxn>
            </a:cxnLst>
            <a:rect l="0" t="0" r="r" b="b"/>
            <a:pathLst>
              <a:path w="1005" h="1449">
                <a:moveTo>
                  <a:pt x="1004" y="746"/>
                </a:moveTo>
                <a:lnTo>
                  <a:pt x="453" y="0"/>
                </a:lnTo>
                <a:lnTo>
                  <a:pt x="0" y="389"/>
                </a:lnTo>
                <a:lnTo>
                  <a:pt x="0" y="389"/>
                </a:lnTo>
                <a:cubicBezTo>
                  <a:pt x="80" y="525"/>
                  <a:pt x="373" y="1195"/>
                  <a:pt x="482" y="1448"/>
                </a:cubicBezTo>
                <a:lnTo>
                  <a:pt x="482" y="1448"/>
                </a:lnTo>
                <a:cubicBezTo>
                  <a:pt x="709" y="1260"/>
                  <a:pt x="888" y="1020"/>
                  <a:pt x="1004" y="746"/>
                </a:cubicBezTo>
              </a:path>
            </a:pathLst>
          </a:custGeom>
          <a:solidFill>
            <a:srgbClr val="111340">
              <a:alpha val="10000"/>
            </a:srgbClr>
          </a:solidFill>
          <a:ln>
            <a:noFill/>
          </a:ln>
          <a:effectLst/>
        </p:spPr>
        <p:txBody>
          <a:bodyPr wrap="none" anchor="ctr"/>
          <a:lstStyle/>
          <a:p>
            <a:endParaRPr lang="en-US" sz="3266"/>
          </a:p>
        </p:txBody>
      </p:sp>
      <p:sp>
        <p:nvSpPr>
          <p:cNvPr id="43" name="Freeform 19">
            <a:extLst>
              <a:ext uri="{FF2B5EF4-FFF2-40B4-BE49-F238E27FC236}">
                <a16:creationId xmlns:a16="http://schemas.microsoft.com/office/drawing/2014/main" id="{1C3C6C94-7C38-CB4B-B862-976BF70BEF94}"/>
              </a:ext>
            </a:extLst>
          </p:cNvPr>
          <p:cNvSpPr>
            <a:spLocks noChangeArrowheads="1"/>
          </p:cNvSpPr>
          <p:nvPr/>
        </p:nvSpPr>
        <p:spPr bwMode="auto">
          <a:xfrm>
            <a:off x="1896610" y="3776434"/>
            <a:ext cx="1172752" cy="870638"/>
          </a:xfrm>
          <a:custGeom>
            <a:avLst/>
            <a:gdLst>
              <a:gd name="T0" fmla="*/ 1683 w 1883"/>
              <a:gd name="T1" fmla="*/ 786 h 1397"/>
              <a:gd name="T2" fmla="*/ 1683 w 1883"/>
              <a:gd name="T3" fmla="*/ 786 h 1397"/>
              <a:gd name="T4" fmla="*/ 1800 w 1883"/>
              <a:gd name="T5" fmla="*/ 560 h 1397"/>
              <a:gd name="T6" fmla="*/ 1800 w 1883"/>
              <a:gd name="T7" fmla="*/ 560 h 1397"/>
              <a:gd name="T8" fmla="*/ 1626 w 1883"/>
              <a:gd name="T9" fmla="*/ 329 h 1397"/>
              <a:gd name="T10" fmla="*/ 1626 w 1883"/>
              <a:gd name="T11" fmla="*/ 329 h 1397"/>
              <a:gd name="T12" fmla="*/ 1291 w 1883"/>
              <a:gd name="T13" fmla="*/ 192 h 1397"/>
              <a:gd name="T14" fmla="*/ 1291 w 1883"/>
              <a:gd name="T15" fmla="*/ 192 h 1397"/>
              <a:gd name="T16" fmla="*/ 877 w 1883"/>
              <a:gd name="T17" fmla="*/ 270 h 1397"/>
              <a:gd name="T18" fmla="*/ 877 w 1883"/>
              <a:gd name="T19" fmla="*/ 270 h 1397"/>
              <a:gd name="T20" fmla="*/ 547 w 1883"/>
              <a:gd name="T21" fmla="*/ 472 h 1397"/>
              <a:gd name="T22" fmla="*/ 547 w 1883"/>
              <a:gd name="T23" fmla="*/ 472 h 1397"/>
              <a:gd name="T24" fmla="*/ 278 w 1883"/>
              <a:gd name="T25" fmla="*/ 741 h 1397"/>
              <a:gd name="T26" fmla="*/ 278 w 1883"/>
              <a:gd name="T27" fmla="*/ 741 h 1397"/>
              <a:gd name="T28" fmla="*/ 235 w 1883"/>
              <a:gd name="T29" fmla="*/ 1141 h 1397"/>
              <a:gd name="T30" fmla="*/ 235 w 1883"/>
              <a:gd name="T31" fmla="*/ 1141 h 1397"/>
              <a:gd name="T32" fmla="*/ 399 w 1883"/>
              <a:gd name="T33" fmla="*/ 1321 h 1397"/>
              <a:gd name="T34" fmla="*/ 399 w 1883"/>
              <a:gd name="T35" fmla="*/ 1321 h 1397"/>
              <a:gd name="T36" fmla="*/ 495 w 1883"/>
              <a:gd name="T37" fmla="*/ 1372 h 1397"/>
              <a:gd name="T38" fmla="*/ 495 w 1883"/>
              <a:gd name="T39" fmla="*/ 1372 h 1397"/>
              <a:gd name="T40" fmla="*/ 1683 w 1883"/>
              <a:gd name="T41" fmla="*/ 78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3" h="1397">
                <a:moveTo>
                  <a:pt x="1683" y="786"/>
                </a:moveTo>
                <a:lnTo>
                  <a:pt x="1683" y="786"/>
                </a:lnTo>
                <a:cubicBezTo>
                  <a:pt x="1683" y="786"/>
                  <a:pt x="1868" y="764"/>
                  <a:pt x="1800" y="560"/>
                </a:cubicBezTo>
                <a:lnTo>
                  <a:pt x="1800" y="560"/>
                </a:lnTo>
                <a:cubicBezTo>
                  <a:pt x="1800" y="560"/>
                  <a:pt x="1882" y="391"/>
                  <a:pt x="1626" y="329"/>
                </a:cubicBezTo>
                <a:lnTo>
                  <a:pt x="1626" y="329"/>
                </a:lnTo>
                <a:cubicBezTo>
                  <a:pt x="1626" y="329"/>
                  <a:pt x="1610" y="91"/>
                  <a:pt x="1291" y="192"/>
                </a:cubicBezTo>
                <a:lnTo>
                  <a:pt x="1291" y="192"/>
                </a:lnTo>
                <a:cubicBezTo>
                  <a:pt x="1291" y="192"/>
                  <a:pt x="1049" y="0"/>
                  <a:pt x="877" y="270"/>
                </a:cubicBezTo>
                <a:lnTo>
                  <a:pt x="877" y="270"/>
                </a:lnTo>
                <a:cubicBezTo>
                  <a:pt x="877" y="270"/>
                  <a:pt x="591" y="239"/>
                  <a:pt x="547" y="472"/>
                </a:cubicBezTo>
                <a:lnTo>
                  <a:pt x="547" y="472"/>
                </a:lnTo>
                <a:cubicBezTo>
                  <a:pt x="547" y="472"/>
                  <a:pt x="226" y="436"/>
                  <a:pt x="278" y="741"/>
                </a:cubicBezTo>
                <a:lnTo>
                  <a:pt x="278" y="741"/>
                </a:lnTo>
                <a:cubicBezTo>
                  <a:pt x="278" y="741"/>
                  <a:pt x="0" y="950"/>
                  <a:pt x="235" y="1141"/>
                </a:cubicBezTo>
                <a:lnTo>
                  <a:pt x="235" y="1141"/>
                </a:lnTo>
                <a:cubicBezTo>
                  <a:pt x="235" y="1141"/>
                  <a:pt x="222" y="1316"/>
                  <a:pt x="399" y="1321"/>
                </a:cubicBezTo>
                <a:lnTo>
                  <a:pt x="399" y="1321"/>
                </a:lnTo>
                <a:cubicBezTo>
                  <a:pt x="399" y="1321"/>
                  <a:pt x="408" y="1396"/>
                  <a:pt x="495" y="1372"/>
                </a:cubicBezTo>
                <a:lnTo>
                  <a:pt x="495" y="1372"/>
                </a:lnTo>
                <a:cubicBezTo>
                  <a:pt x="583" y="1347"/>
                  <a:pt x="1073" y="704"/>
                  <a:pt x="1683" y="786"/>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4" name="Freeform 20">
            <a:extLst>
              <a:ext uri="{FF2B5EF4-FFF2-40B4-BE49-F238E27FC236}">
                <a16:creationId xmlns:a16="http://schemas.microsoft.com/office/drawing/2014/main" id="{033909CA-AC57-AE42-889B-80BE33BFA3D8}"/>
              </a:ext>
            </a:extLst>
          </p:cNvPr>
          <p:cNvSpPr>
            <a:spLocks noChangeArrowheads="1"/>
          </p:cNvSpPr>
          <p:nvPr/>
        </p:nvSpPr>
        <p:spPr bwMode="auto">
          <a:xfrm>
            <a:off x="2141048" y="3996153"/>
            <a:ext cx="1049162" cy="911836"/>
          </a:xfrm>
          <a:custGeom>
            <a:avLst/>
            <a:gdLst>
              <a:gd name="T0" fmla="*/ 1170 w 1683"/>
              <a:gd name="T1" fmla="*/ 69 h 1463"/>
              <a:gd name="T2" fmla="*/ 1170 w 1683"/>
              <a:gd name="T3" fmla="*/ 69 h 1463"/>
              <a:gd name="T4" fmla="*/ 31 w 1683"/>
              <a:gd name="T5" fmla="*/ 351 h 1463"/>
              <a:gd name="T6" fmla="*/ 31 w 1683"/>
              <a:gd name="T7" fmla="*/ 351 h 1463"/>
              <a:gd name="T8" fmla="*/ 54 w 1683"/>
              <a:gd name="T9" fmla="*/ 999 h 1463"/>
              <a:gd name="T10" fmla="*/ 54 w 1683"/>
              <a:gd name="T11" fmla="*/ 999 h 1463"/>
              <a:gd name="T12" fmla="*/ 139 w 1683"/>
              <a:gd name="T13" fmla="*/ 1155 h 1463"/>
              <a:gd name="T14" fmla="*/ 139 w 1683"/>
              <a:gd name="T15" fmla="*/ 1155 h 1463"/>
              <a:gd name="T16" fmla="*/ 220 w 1683"/>
              <a:gd name="T17" fmla="*/ 1229 h 1463"/>
              <a:gd name="T18" fmla="*/ 220 w 1683"/>
              <a:gd name="T19" fmla="*/ 1229 h 1463"/>
              <a:gd name="T20" fmla="*/ 226 w 1683"/>
              <a:gd name="T21" fmla="*/ 1232 h 1463"/>
              <a:gd name="T22" fmla="*/ 226 w 1683"/>
              <a:gd name="T23" fmla="*/ 1232 h 1463"/>
              <a:gd name="T24" fmla="*/ 1019 w 1683"/>
              <a:gd name="T25" fmla="*/ 1273 h 1463"/>
              <a:gd name="T26" fmla="*/ 1019 w 1683"/>
              <a:gd name="T27" fmla="*/ 1273 h 1463"/>
              <a:gd name="T28" fmla="*/ 1170 w 1683"/>
              <a:gd name="T29" fmla="*/ 6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3" h="1463">
                <a:moveTo>
                  <a:pt x="1170" y="69"/>
                </a:moveTo>
                <a:lnTo>
                  <a:pt x="1170" y="69"/>
                </a:lnTo>
                <a:cubicBezTo>
                  <a:pt x="327" y="0"/>
                  <a:pt x="31" y="351"/>
                  <a:pt x="31" y="351"/>
                </a:cubicBezTo>
                <a:lnTo>
                  <a:pt x="31" y="351"/>
                </a:lnTo>
                <a:cubicBezTo>
                  <a:pt x="0" y="698"/>
                  <a:pt x="27" y="896"/>
                  <a:pt x="54" y="999"/>
                </a:cubicBezTo>
                <a:lnTo>
                  <a:pt x="54" y="999"/>
                </a:lnTo>
                <a:cubicBezTo>
                  <a:pt x="56" y="1005"/>
                  <a:pt x="78" y="1082"/>
                  <a:pt x="139" y="1155"/>
                </a:cubicBezTo>
                <a:lnTo>
                  <a:pt x="139" y="1155"/>
                </a:lnTo>
                <a:cubicBezTo>
                  <a:pt x="165" y="1183"/>
                  <a:pt x="191" y="1207"/>
                  <a:pt x="220" y="1229"/>
                </a:cubicBezTo>
                <a:lnTo>
                  <a:pt x="220" y="1229"/>
                </a:lnTo>
                <a:cubicBezTo>
                  <a:pt x="222" y="1230"/>
                  <a:pt x="224" y="1231"/>
                  <a:pt x="226" y="1232"/>
                </a:cubicBezTo>
                <a:lnTo>
                  <a:pt x="226" y="1232"/>
                </a:lnTo>
                <a:cubicBezTo>
                  <a:pt x="547" y="1462"/>
                  <a:pt x="1019" y="1273"/>
                  <a:pt x="1019" y="1273"/>
                </a:cubicBezTo>
                <a:lnTo>
                  <a:pt x="1019" y="1273"/>
                </a:lnTo>
                <a:cubicBezTo>
                  <a:pt x="1682" y="974"/>
                  <a:pt x="1170" y="69"/>
                  <a:pt x="1170" y="69"/>
                </a:cubicBezTo>
              </a:path>
            </a:pathLst>
          </a:custGeom>
          <a:solidFill>
            <a:srgbClr val="FFA68B"/>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5" name="Freeform 21">
            <a:extLst>
              <a:ext uri="{FF2B5EF4-FFF2-40B4-BE49-F238E27FC236}">
                <a16:creationId xmlns:a16="http://schemas.microsoft.com/office/drawing/2014/main" id="{9A6D7125-AEAE-E34C-974C-31130AF8BD22}"/>
              </a:ext>
            </a:extLst>
          </p:cNvPr>
          <p:cNvSpPr>
            <a:spLocks noChangeArrowheads="1"/>
          </p:cNvSpPr>
          <p:nvPr/>
        </p:nvSpPr>
        <p:spPr bwMode="auto">
          <a:xfrm>
            <a:off x="2418444" y="4270802"/>
            <a:ext cx="107113" cy="74155"/>
          </a:xfrm>
          <a:custGeom>
            <a:avLst/>
            <a:gdLst>
              <a:gd name="T0" fmla="*/ 11 w 172"/>
              <a:gd name="T1" fmla="*/ 117 h 118"/>
              <a:gd name="T2" fmla="*/ 11 w 172"/>
              <a:gd name="T3" fmla="*/ 117 h 118"/>
              <a:gd name="T4" fmla="*/ 1 w 172"/>
              <a:gd name="T5" fmla="*/ 108 h 118"/>
              <a:gd name="T6" fmla="*/ 1 w 172"/>
              <a:gd name="T7" fmla="*/ 108 h 118"/>
              <a:gd name="T8" fmla="*/ 10 w 172"/>
              <a:gd name="T9" fmla="*/ 97 h 118"/>
              <a:gd name="T10" fmla="*/ 10 w 172"/>
              <a:gd name="T11" fmla="*/ 97 h 118"/>
              <a:gd name="T12" fmla="*/ 150 w 172"/>
              <a:gd name="T13" fmla="*/ 7 h 118"/>
              <a:gd name="T14" fmla="*/ 150 w 172"/>
              <a:gd name="T15" fmla="*/ 7 h 118"/>
              <a:gd name="T16" fmla="*/ 164 w 172"/>
              <a:gd name="T17" fmla="*/ 2 h 118"/>
              <a:gd name="T18" fmla="*/ 164 w 172"/>
              <a:gd name="T19" fmla="*/ 2 h 118"/>
              <a:gd name="T20" fmla="*/ 168 w 172"/>
              <a:gd name="T21" fmla="*/ 16 h 118"/>
              <a:gd name="T22" fmla="*/ 168 w 172"/>
              <a:gd name="T23" fmla="*/ 16 h 118"/>
              <a:gd name="T24" fmla="*/ 12 w 172"/>
              <a:gd name="T25" fmla="*/ 117 h 118"/>
              <a:gd name="T26" fmla="*/ 12 w 172"/>
              <a:gd name="T27" fmla="*/ 117 h 118"/>
              <a:gd name="T28" fmla="*/ 11 w 172"/>
              <a:gd name="T29"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18">
                <a:moveTo>
                  <a:pt x="11" y="117"/>
                </a:moveTo>
                <a:lnTo>
                  <a:pt x="11" y="117"/>
                </a:lnTo>
                <a:cubicBezTo>
                  <a:pt x="6" y="117"/>
                  <a:pt x="1" y="113"/>
                  <a:pt x="1" y="108"/>
                </a:cubicBezTo>
                <a:lnTo>
                  <a:pt x="1" y="108"/>
                </a:lnTo>
                <a:cubicBezTo>
                  <a:pt x="0" y="102"/>
                  <a:pt x="4" y="97"/>
                  <a:pt x="10" y="97"/>
                </a:cubicBezTo>
                <a:lnTo>
                  <a:pt x="10" y="97"/>
                </a:lnTo>
                <a:cubicBezTo>
                  <a:pt x="11" y="96"/>
                  <a:pt x="107" y="87"/>
                  <a:pt x="150" y="7"/>
                </a:cubicBezTo>
                <a:lnTo>
                  <a:pt x="150" y="7"/>
                </a:lnTo>
                <a:cubicBezTo>
                  <a:pt x="153" y="2"/>
                  <a:pt x="159" y="0"/>
                  <a:pt x="164" y="2"/>
                </a:cubicBezTo>
                <a:lnTo>
                  <a:pt x="164" y="2"/>
                </a:lnTo>
                <a:cubicBezTo>
                  <a:pt x="169" y="5"/>
                  <a:pt x="171" y="11"/>
                  <a:pt x="168" y="16"/>
                </a:cubicBezTo>
                <a:lnTo>
                  <a:pt x="168" y="16"/>
                </a:lnTo>
                <a:cubicBezTo>
                  <a:pt x="120" y="106"/>
                  <a:pt x="16" y="117"/>
                  <a:pt x="12" y="117"/>
                </a:cubicBezTo>
                <a:lnTo>
                  <a:pt x="12" y="117"/>
                </a:lnTo>
                <a:cubicBezTo>
                  <a:pt x="11" y="117"/>
                  <a:pt x="11" y="117"/>
                  <a:pt x="11" y="117"/>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 name="Freeform 22">
            <a:extLst>
              <a:ext uri="{FF2B5EF4-FFF2-40B4-BE49-F238E27FC236}">
                <a16:creationId xmlns:a16="http://schemas.microsoft.com/office/drawing/2014/main" id="{B70F7562-30BC-BC45-B7F4-9604004A70A4}"/>
              </a:ext>
            </a:extLst>
          </p:cNvPr>
          <p:cNvSpPr>
            <a:spLocks noChangeArrowheads="1"/>
          </p:cNvSpPr>
          <p:nvPr/>
        </p:nvSpPr>
        <p:spPr bwMode="auto">
          <a:xfrm>
            <a:off x="2745277" y="4279041"/>
            <a:ext cx="104367" cy="52185"/>
          </a:xfrm>
          <a:custGeom>
            <a:avLst/>
            <a:gdLst>
              <a:gd name="T0" fmla="*/ 145 w 167"/>
              <a:gd name="T1" fmla="*/ 84 h 85"/>
              <a:gd name="T2" fmla="*/ 145 w 167"/>
              <a:gd name="T3" fmla="*/ 84 h 85"/>
              <a:gd name="T4" fmla="*/ 2 w 167"/>
              <a:gd name="T5" fmla="*/ 18 h 85"/>
              <a:gd name="T6" fmla="*/ 2 w 167"/>
              <a:gd name="T7" fmla="*/ 18 h 85"/>
              <a:gd name="T8" fmla="*/ 5 w 167"/>
              <a:gd name="T9" fmla="*/ 3 h 85"/>
              <a:gd name="T10" fmla="*/ 5 w 167"/>
              <a:gd name="T11" fmla="*/ 3 h 85"/>
              <a:gd name="T12" fmla="*/ 20 w 167"/>
              <a:gd name="T13" fmla="*/ 6 h 85"/>
              <a:gd name="T14" fmla="*/ 20 w 167"/>
              <a:gd name="T15" fmla="*/ 6 h 85"/>
              <a:gd name="T16" fmla="*/ 155 w 167"/>
              <a:gd name="T17" fmla="*/ 64 h 85"/>
              <a:gd name="T18" fmla="*/ 155 w 167"/>
              <a:gd name="T19" fmla="*/ 64 h 85"/>
              <a:gd name="T20" fmla="*/ 166 w 167"/>
              <a:gd name="T21" fmla="*/ 73 h 85"/>
              <a:gd name="T22" fmla="*/ 166 w 167"/>
              <a:gd name="T23" fmla="*/ 73 h 85"/>
              <a:gd name="T24" fmla="*/ 156 w 167"/>
              <a:gd name="T25" fmla="*/ 84 h 85"/>
              <a:gd name="T26" fmla="*/ 156 w 167"/>
              <a:gd name="T27" fmla="*/ 84 h 85"/>
              <a:gd name="T28" fmla="*/ 145 w 167"/>
              <a:gd name="T2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85">
                <a:moveTo>
                  <a:pt x="145" y="84"/>
                </a:moveTo>
                <a:lnTo>
                  <a:pt x="145" y="84"/>
                </a:lnTo>
                <a:cubicBezTo>
                  <a:pt x="48" y="84"/>
                  <a:pt x="4" y="20"/>
                  <a:pt x="2" y="18"/>
                </a:cubicBezTo>
                <a:lnTo>
                  <a:pt x="2" y="18"/>
                </a:lnTo>
                <a:cubicBezTo>
                  <a:pt x="0" y="13"/>
                  <a:pt x="1" y="7"/>
                  <a:pt x="5" y="3"/>
                </a:cubicBezTo>
                <a:lnTo>
                  <a:pt x="5" y="3"/>
                </a:lnTo>
                <a:cubicBezTo>
                  <a:pt x="10" y="0"/>
                  <a:pt x="16" y="2"/>
                  <a:pt x="20" y="6"/>
                </a:cubicBezTo>
                <a:lnTo>
                  <a:pt x="20" y="6"/>
                </a:lnTo>
                <a:cubicBezTo>
                  <a:pt x="21" y="8"/>
                  <a:pt x="63" y="68"/>
                  <a:pt x="155" y="64"/>
                </a:cubicBezTo>
                <a:lnTo>
                  <a:pt x="155" y="64"/>
                </a:lnTo>
                <a:cubicBezTo>
                  <a:pt x="160" y="63"/>
                  <a:pt x="165" y="68"/>
                  <a:pt x="166" y="73"/>
                </a:cubicBezTo>
                <a:lnTo>
                  <a:pt x="166" y="73"/>
                </a:lnTo>
                <a:cubicBezTo>
                  <a:pt x="166" y="79"/>
                  <a:pt x="162" y="83"/>
                  <a:pt x="156" y="84"/>
                </a:cubicBezTo>
                <a:lnTo>
                  <a:pt x="156" y="84"/>
                </a:lnTo>
                <a:cubicBezTo>
                  <a:pt x="152" y="84"/>
                  <a:pt x="149" y="84"/>
                  <a:pt x="145" y="84"/>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 name="Freeform 23">
            <a:extLst>
              <a:ext uri="{FF2B5EF4-FFF2-40B4-BE49-F238E27FC236}">
                <a16:creationId xmlns:a16="http://schemas.microsoft.com/office/drawing/2014/main" id="{D66D8F7E-4208-C447-B7F6-FB2BFBAD42C7}"/>
              </a:ext>
            </a:extLst>
          </p:cNvPr>
          <p:cNvSpPr>
            <a:spLocks noChangeArrowheads="1"/>
          </p:cNvSpPr>
          <p:nvPr/>
        </p:nvSpPr>
        <p:spPr bwMode="auto">
          <a:xfrm>
            <a:off x="2456896" y="4408127"/>
            <a:ext cx="101619" cy="41197"/>
          </a:xfrm>
          <a:custGeom>
            <a:avLst/>
            <a:gdLst>
              <a:gd name="T0" fmla="*/ 12 w 165"/>
              <a:gd name="T1" fmla="*/ 63 h 64"/>
              <a:gd name="T2" fmla="*/ 12 w 165"/>
              <a:gd name="T3" fmla="*/ 63 h 64"/>
              <a:gd name="T4" fmla="*/ 6 w 165"/>
              <a:gd name="T5" fmla="*/ 61 h 64"/>
              <a:gd name="T6" fmla="*/ 6 w 165"/>
              <a:gd name="T7" fmla="*/ 61 h 64"/>
              <a:gd name="T8" fmla="*/ 4 w 165"/>
              <a:gd name="T9" fmla="*/ 47 h 64"/>
              <a:gd name="T10" fmla="*/ 4 w 165"/>
              <a:gd name="T11" fmla="*/ 47 h 64"/>
              <a:gd name="T12" fmla="*/ 86 w 165"/>
              <a:gd name="T13" fmla="*/ 1 h 64"/>
              <a:gd name="T14" fmla="*/ 86 w 165"/>
              <a:gd name="T15" fmla="*/ 1 h 64"/>
              <a:gd name="T16" fmla="*/ 160 w 165"/>
              <a:gd name="T17" fmla="*/ 41 h 64"/>
              <a:gd name="T18" fmla="*/ 160 w 165"/>
              <a:gd name="T19" fmla="*/ 41 h 64"/>
              <a:gd name="T20" fmla="*/ 159 w 165"/>
              <a:gd name="T21" fmla="*/ 55 h 64"/>
              <a:gd name="T22" fmla="*/ 159 w 165"/>
              <a:gd name="T23" fmla="*/ 55 h 64"/>
              <a:gd name="T24" fmla="*/ 144 w 165"/>
              <a:gd name="T25" fmla="*/ 54 h 64"/>
              <a:gd name="T26" fmla="*/ 144 w 165"/>
              <a:gd name="T27" fmla="*/ 54 h 64"/>
              <a:gd name="T28" fmla="*/ 86 w 165"/>
              <a:gd name="T29" fmla="*/ 21 h 64"/>
              <a:gd name="T30" fmla="*/ 86 w 165"/>
              <a:gd name="T31" fmla="*/ 21 h 64"/>
              <a:gd name="T32" fmla="*/ 20 w 165"/>
              <a:gd name="T33" fmla="*/ 59 h 64"/>
              <a:gd name="T34" fmla="*/ 20 w 165"/>
              <a:gd name="T35" fmla="*/ 59 h 64"/>
              <a:gd name="T36" fmla="*/ 12 w 165"/>
              <a:gd name="T3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64">
                <a:moveTo>
                  <a:pt x="12" y="63"/>
                </a:moveTo>
                <a:lnTo>
                  <a:pt x="12" y="63"/>
                </a:lnTo>
                <a:cubicBezTo>
                  <a:pt x="10" y="63"/>
                  <a:pt x="7" y="63"/>
                  <a:pt x="6" y="61"/>
                </a:cubicBezTo>
                <a:lnTo>
                  <a:pt x="6" y="61"/>
                </a:lnTo>
                <a:cubicBezTo>
                  <a:pt x="1" y="58"/>
                  <a:pt x="0" y="52"/>
                  <a:pt x="4" y="47"/>
                </a:cubicBezTo>
                <a:lnTo>
                  <a:pt x="4" y="47"/>
                </a:lnTo>
                <a:cubicBezTo>
                  <a:pt x="5" y="46"/>
                  <a:pt x="39" y="1"/>
                  <a:pt x="86" y="1"/>
                </a:cubicBezTo>
                <a:lnTo>
                  <a:pt x="86" y="1"/>
                </a:lnTo>
                <a:cubicBezTo>
                  <a:pt x="113" y="0"/>
                  <a:pt x="138" y="14"/>
                  <a:pt x="160" y="41"/>
                </a:cubicBezTo>
                <a:lnTo>
                  <a:pt x="160" y="41"/>
                </a:lnTo>
                <a:cubicBezTo>
                  <a:pt x="164" y="46"/>
                  <a:pt x="164" y="52"/>
                  <a:pt x="159" y="55"/>
                </a:cubicBezTo>
                <a:lnTo>
                  <a:pt x="159" y="55"/>
                </a:lnTo>
                <a:cubicBezTo>
                  <a:pt x="155" y="59"/>
                  <a:pt x="148" y="58"/>
                  <a:pt x="144" y="54"/>
                </a:cubicBezTo>
                <a:lnTo>
                  <a:pt x="144" y="54"/>
                </a:lnTo>
                <a:cubicBezTo>
                  <a:pt x="126" y="32"/>
                  <a:pt x="107" y="20"/>
                  <a:pt x="86" y="21"/>
                </a:cubicBezTo>
                <a:lnTo>
                  <a:pt x="86" y="21"/>
                </a:lnTo>
                <a:cubicBezTo>
                  <a:pt x="50" y="22"/>
                  <a:pt x="20" y="59"/>
                  <a:pt x="20" y="59"/>
                </a:cubicBezTo>
                <a:lnTo>
                  <a:pt x="20" y="59"/>
                </a:lnTo>
                <a:cubicBezTo>
                  <a:pt x="18" y="62"/>
                  <a:pt x="15" y="63"/>
                  <a:pt x="12" y="63"/>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 name="Freeform 24">
            <a:extLst>
              <a:ext uri="{FF2B5EF4-FFF2-40B4-BE49-F238E27FC236}">
                <a16:creationId xmlns:a16="http://schemas.microsoft.com/office/drawing/2014/main" id="{959C0EB9-A000-494E-8EE9-FE268DB89351}"/>
              </a:ext>
            </a:extLst>
          </p:cNvPr>
          <p:cNvSpPr>
            <a:spLocks noChangeArrowheads="1"/>
          </p:cNvSpPr>
          <p:nvPr/>
        </p:nvSpPr>
        <p:spPr bwMode="auto">
          <a:xfrm>
            <a:off x="2728797" y="4405381"/>
            <a:ext cx="98874" cy="41198"/>
          </a:xfrm>
          <a:custGeom>
            <a:avLst/>
            <a:gdLst>
              <a:gd name="T0" fmla="*/ 145 w 158"/>
              <a:gd name="T1" fmla="*/ 65 h 66"/>
              <a:gd name="T2" fmla="*/ 145 w 158"/>
              <a:gd name="T3" fmla="*/ 65 h 66"/>
              <a:gd name="T4" fmla="*/ 136 w 158"/>
              <a:gd name="T5" fmla="*/ 60 h 66"/>
              <a:gd name="T6" fmla="*/ 136 w 158"/>
              <a:gd name="T7" fmla="*/ 60 h 66"/>
              <a:gd name="T8" fmla="*/ 87 w 158"/>
              <a:gd name="T9" fmla="*/ 25 h 66"/>
              <a:gd name="T10" fmla="*/ 87 w 158"/>
              <a:gd name="T11" fmla="*/ 25 h 66"/>
              <a:gd name="T12" fmla="*/ 18 w 158"/>
              <a:gd name="T13" fmla="*/ 52 h 66"/>
              <a:gd name="T14" fmla="*/ 18 w 158"/>
              <a:gd name="T15" fmla="*/ 52 h 66"/>
              <a:gd name="T16" fmla="*/ 4 w 158"/>
              <a:gd name="T17" fmla="*/ 51 h 66"/>
              <a:gd name="T18" fmla="*/ 4 w 158"/>
              <a:gd name="T19" fmla="*/ 51 h 66"/>
              <a:gd name="T20" fmla="*/ 4 w 158"/>
              <a:gd name="T21" fmla="*/ 37 h 66"/>
              <a:gd name="T22" fmla="*/ 4 w 158"/>
              <a:gd name="T23" fmla="*/ 37 h 66"/>
              <a:gd name="T24" fmla="*/ 89 w 158"/>
              <a:gd name="T25" fmla="*/ 5 h 66"/>
              <a:gd name="T26" fmla="*/ 89 w 158"/>
              <a:gd name="T27" fmla="*/ 5 h 66"/>
              <a:gd name="T28" fmla="*/ 153 w 158"/>
              <a:gd name="T29" fmla="*/ 49 h 66"/>
              <a:gd name="T30" fmla="*/ 153 w 158"/>
              <a:gd name="T31" fmla="*/ 49 h 66"/>
              <a:gd name="T32" fmla="*/ 151 w 158"/>
              <a:gd name="T33" fmla="*/ 63 h 66"/>
              <a:gd name="T34" fmla="*/ 151 w 158"/>
              <a:gd name="T35" fmla="*/ 63 h 66"/>
              <a:gd name="T36" fmla="*/ 145 w 158"/>
              <a:gd name="T3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66">
                <a:moveTo>
                  <a:pt x="145" y="65"/>
                </a:moveTo>
                <a:lnTo>
                  <a:pt x="145" y="65"/>
                </a:lnTo>
                <a:cubicBezTo>
                  <a:pt x="142" y="65"/>
                  <a:pt x="138" y="63"/>
                  <a:pt x="136" y="60"/>
                </a:cubicBezTo>
                <a:lnTo>
                  <a:pt x="136" y="60"/>
                </a:lnTo>
                <a:cubicBezTo>
                  <a:pt x="122" y="39"/>
                  <a:pt x="106" y="28"/>
                  <a:pt x="87" y="25"/>
                </a:cubicBezTo>
                <a:lnTo>
                  <a:pt x="87" y="25"/>
                </a:lnTo>
                <a:cubicBezTo>
                  <a:pt x="51" y="21"/>
                  <a:pt x="19" y="52"/>
                  <a:pt x="18" y="52"/>
                </a:cubicBezTo>
                <a:lnTo>
                  <a:pt x="18" y="52"/>
                </a:lnTo>
                <a:cubicBezTo>
                  <a:pt x="14" y="55"/>
                  <a:pt x="8" y="55"/>
                  <a:pt x="4" y="51"/>
                </a:cubicBezTo>
                <a:lnTo>
                  <a:pt x="4" y="51"/>
                </a:lnTo>
                <a:cubicBezTo>
                  <a:pt x="0" y="47"/>
                  <a:pt x="0" y="41"/>
                  <a:pt x="4" y="37"/>
                </a:cubicBezTo>
                <a:lnTo>
                  <a:pt x="4" y="37"/>
                </a:lnTo>
                <a:cubicBezTo>
                  <a:pt x="6" y="35"/>
                  <a:pt x="45" y="0"/>
                  <a:pt x="89" y="5"/>
                </a:cubicBezTo>
                <a:lnTo>
                  <a:pt x="89" y="5"/>
                </a:lnTo>
                <a:cubicBezTo>
                  <a:pt x="114" y="8"/>
                  <a:pt x="136" y="23"/>
                  <a:pt x="153" y="49"/>
                </a:cubicBezTo>
                <a:lnTo>
                  <a:pt x="153" y="49"/>
                </a:lnTo>
                <a:cubicBezTo>
                  <a:pt x="157" y="53"/>
                  <a:pt x="155" y="60"/>
                  <a:pt x="151" y="63"/>
                </a:cubicBezTo>
                <a:lnTo>
                  <a:pt x="151" y="63"/>
                </a:lnTo>
                <a:cubicBezTo>
                  <a:pt x="149" y="64"/>
                  <a:pt x="147" y="65"/>
                  <a:pt x="145" y="65"/>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 name="Freeform 25">
            <a:extLst>
              <a:ext uri="{FF2B5EF4-FFF2-40B4-BE49-F238E27FC236}">
                <a16:creationId xmlns:a16="http://schemas.microsoft.com/office/drawing/2014/main" id="{C82F56C3-8A05-6A49-9C8F-FF1DFC2EE883}"/>
              </a:ext>
            </a:extLst>
          </p:cNvPr>
          <p:cNvSpPr>
            <a:spLocks noChangeArrowheads="1"/>
          </p:cNvSpPr>
          <p:nvPr/>
        </p:nvSpPr>
        <p:spPr bwMode="auto">
          <a:xfrm>
            <a:off x="2629924" y="4309253"/>
            <a:ext cx="93381" cy="285635"/>
          </a:xfrm>
          <a:custGeom>
            <a:avLst/>
            <a:gdLst>
              <a:gd name="T0" fmla="*/ 60 w 152"/>
              <a:gd name="T1" fmla="*/ 456 h 457"/>
              <a:gd name="T2" fmla="*/ 60 w 152"/>
              <a:gd name="T3" fmla="*/ 456 h 457"/>
              <a:gd name="T4" fmla="*/ 31 w 152"/>
              <a:gd name="T5" fmla="*/ 451 h 457"/>
              <a:gd name="T6" fmla="*/ 31 w 152"/>
              <a:gd name="T7" fmla="*/ 451 h 457"/>
              <a:gd name="T8" fmla="*/ 24 w 152"/>
              <a:gd name="T9" fmla="*/ 438 h 457"/>
              <a:gd name="T10" fmla="*/ 24 w 152"/>
              <a:gd name="T11" fmla="*/ 438 h 457"/>
              <a:gd name="T12" fmla="*/ 37 w 152"/>
              <a:gd name="T13" fmla="*/ 432 h 457"/>
              <a:gd name="T14" fmla="*/ 37 w 152"/>
              <a:gd name="T15" fmla="*/ 432 h 457"/>
              <a:gd name="T16" fmla="*/ 60 w 152"/>
              <a:gd name="T17" fmla="*/ 436 h 457"/>
              <a:gd name="T18" fmla="*/ 60 w 152"/>
              <a:gd name="T19" fmla="*/ 436 h 457"/>
              <a:gd name="T20" fmla="*/ 130 w 152"/>
              <a:gd name="T21" fmla="*/ 365 h 457"/>
              <a:gd name="T22" fmla="*/ 130 w 152"/>
              <a:gd name="T23" fmla="*/ 365 h 457"/>
              <a:gd name="T24" fmla="*/ 60 w 152"/>
              <a:gd name="T25" fmla="*/ 295 h 457"/>
              <a:gd name="T26" fmla="*/ 60 w 152"/>
              <a:gd name="T27" fmla="*/ 295 h 457"/>
              <a:gd name="T28" fmla="*/ 31 w 152"/>
              <a:gd name="T29" fmla="*/ 301 h 457"/>
              <a:gd name="T30" fmla="*/ 31 w 152"/>
              <a:gd name="T31" fmla="*/ 301 h 457"/>
              <a:gd name="T32" fmla="*/ 22 w 152"/>
              <a:gd name="T33" fmla="*/ 300 h 457"/>
              <a:gd name="T34" fmla="*/ 22 w 152"/>
              <a:gd name="T35" fmla="*/ 300 h 457"/>
              <a:gd name="T36" fmla="*/ 16 w 152"/>
              <a:gd name="T37" fmla="*/ 293 h 457"/>
              <a:gd name="T38" fmla="*/ 16 w 152"/>
              <a:gd name="T39" fmla="*/ 293 h 457"/>
              <a:gd name="T40" fmla="*/ 0 w 152"/>
              <a:gd name="T41" fmla="*/ 10 h 457"/>
              <a:gd name="T42" fmla="*/ 0 w 152"/>
              <a:gd name="T43" fmla="*/ 10 h 457"/>
              <a:gd name="T44" fmla="*/ 10 w 152"/>
              <a:gd name="T45" fmla="*/ 0 h 457"/>
              <a:gd name="T46" fmla="*/ 10 w 152"/>
              <a:gd name="T47" fmla="*/ 0 h 457"/>
              <a:gd name="T48" fmla="*/ 10 w 152"/>
              <a:gd name="T49" fmla="*/ 0 h 457"/>
              <a:gd name="T50" fmla="*/ 20 w 152"/>
              <a:gd name="T51" fmla="*/ 10 h 457"/>
              <a:gd name="T52" fmla="*/ 20 w 152"/>
              <a:gd name="T53" fmla="*/ 10 h 457"/>
              <a:gd name="T54" fmla="*/ 35 w 152"/>
              <a:gd name="T55" fmla="*/ 277 h 457"/>
              <a:gd name="T56" fmla="*/ 35 w 152"/>
              <a:gd name="T57" fmla="*/ 277 h 457"/>
              <a:gd name="T58" fmla="*/ 60 w 152"/>
              <a:gd name="T59" fmla="*/ 274 h 457"/>
              <a:gd name="T60" fmla="*/ 60 w 152"/>
              <a:gd name="T61" fmla="*/ 274 h 457"/>
              <a:gd name="T62" fmla="*/ 151 w 152"/>
              <a:gd name="T63" fmla="*/ 365 h 457"/>
              <a:gd name="T64" fmla="*/ 151 w 152"/>
              <a:gd name="T65" fmla="*/ 365 h 457"/>
              <a:gd name="T66" fmla="*/ 60 w 152"/>
              <a:gd name="T67"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457">
                <a:moveTo>
                  <a:pt x="60" y="456"/>
                </a:moveTo>
                <a:lnTo>
                  <a:pt x="60" y="456"/>
                </a:lnTo>
                <a:cubicBezTo>
                  <a:pt x="50" y="456"/>
                  <a:pt x="40" y="454"/>
                  <a:pt x="31" y="451"/>
                </a:cubicBezTo>
                <a:lnTo>
                  <a:pt x="31" y="451"/>
                </a:lnTo>
                <a:cubicBezTo>
                  <a:pt x="25" y="449"/>
                  <a:pt x="22" y="444"/>
                  <a:pt x="24" y="438"/>
                </a:cubicBezTo>
                <a:lnTo>
                  <a:pt x="24" y="438"/>
                </a:lnTo>
                <a:cubicBezTo>
                  <a:pt x="26" y="433"/>
                  <a:pt x="32" y="430"/>
                  <a:pt x="37" y="432"/>
                </a:cubicBezTo>
                <a:lnTo>
                  <a:pt x="37" y="432"/>
                </a:lnTo>
                <a:cubicBezTo>
                  <a:pt x="45" y="435"/>
                  <a:pt x="52" y="436"/>
                  <a:pt x="60" y="436"/>
                </a:cubicBezTo>
                <a:lnTo>
                  <a:pt x="60" y="436"/>
                </a:lnTo>
                <a:cubicBezTo>
                  <a:pt x="99" y="436"/>
                  <a:pt x="130" y="404"/>
                  <a:pt x="130" y="365"/>
                </a:cubicBezTo>
                <a:lnTo>
                  <a:pt x="130" y="365"/>
                </a:lnTo>
                <a:cubicBezTo>
                  <a:pt x="130" y="326"/>
                  <a:pt x="99" y="295"/>
                  <a:pt x="60" y="295"/>
                </a:cubicBezTo>
                <a:lnTo>
                  <a:pt x="60" y="295"/>
                </a:lnTo>
                <a:cubicBezTo>
                  <a:pt x="50" y="295"/>
                  <a:pt x="40" y="296"/>
                  <a:pt x="31" y="301"/>
                </a:cubicBezTo>
                <a:lnTo>
                  <a:pt x="31" y="301"/>
                </a:lnTo>
                <a:cubicBezTo>
                  <a:pt x="28" y="302"/>
                  <a:pt x="24" y="302"/>
                  <a:pt x="22" y="300"/>
                </a:cubicBezTo>
                <a:lnTo>
                  <a:pt x="22" y="300"/>
                </a:lnTo>
                <a:cubicBezTo>
                  <a:pt x="19" y="299"/>
                  <a:pt x="17" y="296"/>
                  <a:pt x="16" y="293"/>
                </a:cubicBezTo>
                <a:lnTo>
                  <a:pt x="16" y="293"/>
                </a:lnTo>
                <a:cubicBezTo>
                  <a:pt x="16" y="292"/>
                  <a:pt x="0" y="161"/>
                  <a:pt x="0" y="10"/>
                </a:cubicBezTo>
                <a:lnTo>
                  <a:pt x="0" y="10"/>
                </a:lnTo>
                <a:cubicBezTo>
                  <a:pt x="0" y="5"/>
                  <a:pt x="5" y="0"/>
                  <a:pt x="10" y="0"/>
                </a:cubicBezTo>
                <a:lnTo>
                  <a:pt x="10" y="0"/>
                </a:lnTo>
                <a:lnTo>
                  <a:pt x="10" y="0"/>
                </a:lnTo>
                <a:cubicBezTo>
                  <a:pt x="16" y="0"/>
                  <a:pt x="20" y="5"/>
                  <a:pt x="20" y="10"/>
                </a:cubicBezTo>
                <a:lnTo>
                  <a:pt x="20" y="10"/>
                </a:lnTo>
                <a:cubicBezTo>
                  <a:pt x="20" y="133"/>
                  <a:pt x="31" y="241"/>
                  <a:pt x="35" y="277"/>
                </a:cubicBezTo>
                <a:lnTo>
                  <a:pt x="35" y="277"/>
                </a:lnTo>
                <a:cubicBezTo>
                  <a:pt x="44" y="275"/>
                  <a:pt x="51" y="274"/>
                  <a:pt x="60" y="274"/>
                </a:cubicBezTo>
                <a:lnTo>
                  <a:pt x="60" y="274"/>
                </a:lnTo>
                <a:cubicBezTo>
                  <a:pt x="110" y="274"/>
                  <a:pt x="151" y="315"/>
                  <a:pt x="151" y="365"/>
                </a:cubicBezTo>
                <a:lnTo>
                  <a:pt x="151" y="365"/>
                </a:lnTo>
                <a:cubicBezTo>
                  <a:pt x="151" y="415"/>
                  <a:pt x="110" y="456"/>
                  <a:pt x="60" y="456"/>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 name="Freeform 26">
            <a:extLst>
              <a:ext uri="{FF2B5EF4-FFF2-40B4-BE49-F238E27FC236}">
                <a16:creationId xmlns:a16="http://schemas.microsoft.com/office/drawing/2014/main" id="{E1D7D147-CFB5-0149-8CA3-71AE5161200E}"/>
              </a:ext>
            </a:extLst>
          </p:cNvPr>
          <p:cNvSpPr>
            <a:spLocks noChangeArrowheads="1"/>
          </p:cNvSpPr>
          <p:nvPr/>
        </p:nvSpPr>
        <p:spPr bwMode="auto">
          <a:xfrm>
            <a:off x="2517318" y="4474043"/>
            <a:ext cx="52183" cy="32959"/>
          </a:xfrm>
          <a:custGeom>
            <a:avLst/>
            <a:gdLst>
              <a:gd name="T0" fmla="*/ 6 w 83"/>
              <a:gd name="T1" fmla="*/ 54 h 55"/>
              <a:gd name="T2" fmla="*/ 6 w 83"/>
              <a:gd name="T3" fmla="*/ 54 h 55"/>
              <a:gd name="T4" fmla="*/ 1 w 83"/>
              <a:gd name="T5" fmla="*/ 51 h 55"/>
              <a:gd name="T6" fmla="*/ 1 w 83"/>
              <a:gd name="T7" fmla="*/ 51 h 55"/>
              <a:gd name="T8" fmla="*/ 4 w 83"/>
              <a:gd name="T9" fmla="*/ 44 h 55"/>
              <a:gd name="T10" fmla="*/ 4 w 83"/>
              <a:gd name="T11" fmla="*/ 44 h 55"/>
              <a:gd name="T12" fmla="*/ 72 w 83"/>
              <a:gd name="T13" fmla="*/ 2 h 55"/>
              <a:gd name="T14" fmla="*/ 72 w 83"/>
              <a:gd name="T15" fmla="*/ 2 h 55"/>
              <a:gd name="T16" fmla="*/ 80 w 83"/>
              <a:gd name="T17" fmla="*/ 2 h 55"/>
              <a:gd name="T18" fmla="*/ 80 w 83"/>
              <a:gd name="T19" fmla="*/ 2 h 55"/>
              <a:gd name="T20" fmla="*/ 80 w 83"/>
              <a:gd name="T21" fmla="*/ 9 h 55"/>
              <a:gd name="T22" fmla="*/ 80 w 83"/>
              <a:gd name="T23" fmla="*/ 9 h 55"/>
              <a:gd name="T24" fmla="*/ 7 w 83"/>
              <a:gd name="T25" fmla="*/ 54 h 55"/>
              <a:gd name="T26" fmla="*/ 7 w 83"/>
              <a:gd name="T27" fmla="*/ 54 h 55"/>
              <a:gd name="T28" fmla="*/ 6 w 83"/>
              <a:gd name="T2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55">
                <a:moveTo>
                  <a:pt x="6" y="54"/>
                </a:moveTo>
                <a:lnTo>
                  <a:pt x="6" y="54"/>
                </a:lnTo>
                <a:cubicBezTo>
                  <a:pt x="3" y="54"/>
                  <a:pt x="2" y="53"/>
                  <a:pt x="1" y="51"/>
                </a:cubicBezTo>
                <a:lnTo>
                  <a:pt x="1" y="51"/>
                </a:lnTo>
                <a:cubicBezTo>
                  <a:pt x="0" y="48"/>
                  <a:pt x="2" y="45"/>
                  <a:pt x="4" y="44"/>
                </a:cubicBezTo>
                <a:lnTo>
                  <a:pt x="4" y="44"/>
                </a:lnTo>
                <a:cubicBezTo>
                  <a:pt x="4" y="44"/>
                  <a:pt x="38" y="35"/>
                  <a:pt x="72" y="2"/>
                </a:cubicBezTo>
                <a:lnTo>
                  <a:pt x="72" y="2"/>
                </a:lnTo>
                <a:cubicBezTo>
                  <a:pt x="75" y="0"/>
                  <a:pt x="78" y="0"/>
                  <a:pt x="80" y="2"/>
                </a:cubicBezTo>
                <a:lnTo>
                  <a:pt x="80" y="2"/>
                </a:lnTo>
                <a:cubicBezTo>
                  <a:pt x="82" y="4"/>
                  <a:pt x="82" y="7"/>
                  <a:pt x="80" y="9"/>
                </a:cubicBezTo>
                <a:lnTo>
                  <a:pt x="80" y="9"/>
                </a:lnTo>
                <a:cubicBezTo>
                  <a:pt x="43" y="44"/>
                  <a:pt x="8" y="54"/>
                  <a:pt x="7" y="54"/>
                </a:cubicBezTo>
                <a:lnTo>
                  <a:pt x="7" y="54"/>
                </a:lnTo>
                <a:cubicBezTo>
                  <a:pt x="6" y="54"/>
                  <a:pt x="6" y="54"/>
                  <a:pt x="6" y="54"/>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 name="Freeform 27">
            <a:extLst>
              <a:ext uri="{FF2B5EF4-FFF2-40B4-BE49-F238E27FC236}">
                <a16:creationId xmlns:a16="http://schemas.microsoft.com/office/drawing/2014/main" id="{C76E5BEF-C495-0A40-B770-6E833BD5C66B}"/>
              </a:ext>
            </a:extLst>
          </p:cNvPr>
          <p:cNvSpPr>
            <a:spLocks noChangeArrowheads="1"/>
          </p:cNvSpPr>
          <p:nvPr/>
        </p:nvSpPr>
        <p:spPr bwMode="auto">
          <a:xfrm>
            <a:off x="2742530" y="4468550"/>
            <a:ext cx="41197" cy="30210"/>
          </a:xfrm>
          <a:custGeom>
            <a:avLst/>
            <a:gdLst>
              <a:gd name="T0" fmla="*/ 61 w 67"/>
              <a:gd name="T1" fmla="*/ 46 h 47"/>
              <a:gd name="T2" fmla="*/ 61 w 67"/>
              <a:gd name="T3" fmla="*/ 46 h 47"/>
              <a:gd name="T4" fmla="*/ 58 w 67"/>
              <a:gd name="T5" fmla="*/ 46 h 47"/>
              <a:gd name="T6" fmla="*/ 58 w 67"/>
              <a:gd name="T7" fmla="*/ 46 h 47"/>
              <a:gd name="T8" fmla="*/ 2 w 67"/>
              <a:gd name="T9" fmla="*/ 9 h 47"/>
              <a:gd name="T10" fmla="*/ 2 w 67"/>
              <a:gd name="T11" fmla="*/ 9 h 47"/>
              <a:gd name="T12" fmla="*/ 2 w 67"/>
              <a:gd name="T13" fmla="*/ 2 h 47"/>
              <a:gd name="T14" fmla="*/ 2 w 67"/>
              <a:gd name="T15" fmla="*/ 2 h 47"/>
              <a:gd name="T16" fmla="*/ 9 w 67"/>
              <a:gd name="T17" fmla="*/ 2 h 47"/>
              <a:gd name="T18" fmla="*/ 9 w 67"/>
              <a:gd name="T19" fmla="*/ 2 h 47"/>
              <a:gd name="T20" fmla="*/ 63 w 67"/>
              <a:gd name="T21" fmla="*/ 36 h 47"/>
              <a:gd name="T22" fmla="*/ 63 w 67"/>
              <a:gd name="T23" fmla="*/ 36 h 47"/>
              <a:gd name="T24" fmla="*/ 65 w 67"/>
              <a:gd name="T25" fmla="*/ 43 h 47"/>
              <a:gd name="T26" fmla="*/ 65 w 67"/>
              <a:gd name="T27" fmla="*/ 43 h 47"/>
              <a:gd name="T28" fmla="*/ 61 w 6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7">
                <a:moveTo>
                  <a:pt x="61" y="46"/>
                </a:moveTo>
                <a:lnTo>
                  <a:pt x="61" y="46"/>
                </a:lnTo>
                <a:cubicBezTo>
                  <a:pt x="60" y="46"/>
                  <a:pt x="59" y="46"/>
                  <a:pt x="58" y="46"/>
                </a:cubicBezTo>
                <a:lnTo>
                  <a:pt x="58" y="46"/>
                </a:lnTo>
                <a:cubicBezTo>
                  <a:pt x="24" y="31"/>
                  <a:pt x="3" y="11"/>
                  <a:pt x="2" y="9"/>
                </a:cubicBezTo>
                <a:lnTo>
                  <a:pt x="2" y="9"/>
                </a:lnTo>
                <a:cubicBezTo>
                  <a:pt x="0" y="8"/>
                  <a:pt x="0" y="4"/>
                  <a:pt x="2" y="2"/>
                </a:cubicBezTo>
                <a:lnTo>
                  <a:pt x="2" y="2"/>
                </a:lnTo>
                <a:cubicBezTo>
                  <a:pt x="4" y="0"/>
                  <a:pt x="7" y="0"/>
                  <a:pt x="9" y="2"/>
                </a:cubicBezTo>
                <a:lnTo>
                  <a:pt x="9" y="2"/>
                </a:lnTo>
                <a:cubicBezTo>
                  <a:pt x="9" y="3"/>
                  <a:pt x="30" y="23"/>
                  <a:pt x="63" y="36"/>
                </a:cubicBezTo>
                <a:lnTo>
                  <a:pt x="63" y="36"/>
                </a:lnTo>
                <a:cubicBezTo>
                  <a:pt x="65" y="38"/>
                  <a:pt x="66" y="41"/>
                  <a:pt x="65" y="43"/>
                </a:cubicBezTo>
                <a:lnTo>
                  <a:pt x="65" y="43"/>
                </a:lnTo>
                <a:cubicBezTo>
                  <a:pt x="65" y="45"/>
                  <a:pt x="63" y="46"/>
                  <a:pt x="61" y="46"/>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2" name="Freeform 28">
            <a:extLst>
              <a:ext uri="{FF2B5EF4-FFF2-40B4-BE49-F238E27FC236}">
                <a16:creationId xmlns:a16="http://schemas.microsoft.com/office/drawing/2014/main" id="{BFA6D9A3-76E4-A34E-AFF4-70B04C3DFD5B}"/>
              </a:ext>
            </a:extLst>
          </p:cNvPr>
          <p:cNvSpPr>
            <a:spLocks noChangeArrowheads="1"/>
          </p:cNvSpPr>
          <p:nvPr/>
        </p:nvSpPr>
        <p:spPr bwMode="auto">
          <a:xfrm>
            <a:off x="2506333" y="4616861"/>
            <a:ext cx="222466" cy="107113"/>
          </a:xfrm>
          <a:custGeom>
            <a:avLst/>
            <a:gdLst>
              <a:gd name="T0" fmla="*/ 356 w 358"/>
              <a:gd name="T1" fmla="*/ 130 h 171"/>
              <a:gd name="T2" fmla="*/ 356 w 358"/>
              <a:gd name="T3" fmla="*/ 130 h 171"/>
              <a:gd name="T4" fmla="*/ 356 w 358"/>
              <a:gd name="T5" fmla="*/ 134 h 171"/>
              <a:gd name="T6" fmla="*/ 356 w 358"/>
              <a:gd name="T7" fmla="*/ 134 h 171"/>
              <a:gd name="T8" fmla="*/ 354 w 358"/>
              <a:gd name="T9" fmla="*/ 140 h 171"/>
              <a:gd name="T10" fmla="*/ 354 w 358"/>
              <a:gd name="T11" fmla="*/ 140 h 171"/>
              <a:gd name="T12" fmla="*/ 354 w 358"/>
              <a:gd name="T13" fmla="*/ 140 h 171"/>
              <a:gd name="T14" fmla="*/ 354 w 358"/>
              <a:gd name="T15" fmla="*/ 140 h 171"/>
              <a:gd name="T16" fmla="*/ 327 w 358"/>
              <a:gd name="T17" fmla="*/ 157 h 171"/>
              <a:gd name="T18" fmla="*/ 326 w 358"/>
              <a:gd name="T19" fmla="*/ 157 h 171"/>
              <a:gd name="T20" fmla="*/ 326 w 358"/>
              <a:gd name="T21" fmla="*/ 157 h 171"/>
              <a:gd name="T22" fmla="*/ 319 w 358"/>
              <a:gd name="T23" fmla="*/ 156 h 171"/>
              <a:gd name="T24" fmla="*/ 319 w 358"/>
              <a:gd name="T25" fmla="*/ 156 h 171"/>
              <a:gd name="T26" fmla="*/ 319 w 358"/>
              <a:gd name="T27" fmla="*/ 156 h 171"/>
              <a:gd name="T28" fmla="*/ 319 w 358"/>
              <a:gd name="T29" fmla="*/ 156 h 171"/>
              <a:gd name="T30" fmla="*/ 308 w 358"/>
              <a:gd name="T31" fmla="*/ 153 h 171"/>
              <a:gd name="T32" fmla="*/ 308 w 358"/>
              <a:gd name="T33" fmla="*/ 153 h 171"/>
              <a:gd name="T34" fmla="*/ 257 w 358"/>
              <a:gd name="T35" fmla="*/ 139 h 171"/>
              <a:gd name="T36" fmla="*/ 257 w 358"/>
              <a:gd name="T37" fmla="*/ 139 h 171"/>
              <a:gd name="T38" fmla="*/ 106 w 358"/>
              <a:gd name="T39" fmla="*/ 154 h 171"/>
              <a:gd name="T40" fmla="*/ 106 w 358"/>
              <a:gd name="T41" fmla="*/ 154 h 171"/>
              <a:gd name="T42" fmla="*/ 106 w 358"/>
              <a:gd name="T43" fmla="*/ 154 h 171"/>
              <a:gd name="T44" fmla="*/ 106 w 358"/>
              <a:gd name="T45" fmla="*/ 154 h 171"/>
              <a:gd name="T46" fmla="*/ 100 w 358"/>
              <a:gd name="T47" fmla="*/ 155 h 171"/>
              <a:gd name="T48" fmla="*/ 100 w 358"/>
              <a:gd name="T49" fmla="*/ 155 h 171"/>
              <a:gd name="T50" fmla="*/ 87 w 358"/>
              <a:gd name="T51" fmla="*/ 159 h 171"/>
              <a:gd name="T52" fmla="*/ 87 w 358"/>
              <a:gd name="T53" fmla="*/ 159 h 171"/>
              <a:gd name="T54" fmla="*/ 7 w 358"/>
              <a:gd name="T55" fmla="*/ 130 h 171"/>
              <a:gd name="T56" fmla="*/ 7 w 358"/>
              <a:gd name="T57" fmla="*/ 130 h 171"/>
              <a:gd name="T58" fmla="*/ 52 w 358"/>
              <a:gd name="T59" fmla="*/ 52 h 171"/>
              <a:gd name="T60" fmla="*/ 52 w 358"/>
              <a:gd name="T61" fmla="*/ 52 h 171"/>
              <a:gd name="T62" fmla="*/ 130 w 358"/>
              <a:gd name="T63" fmla="*/ 15 h 171"/>
              <a:gd name="T64" fmla="*/ 130 w 358"/>
              <a:gd name="T65" fmla="*/ 15 h 171"/>
              <a:gd name="T66" fmla="*/ 336 w 358"/>
              <a:gd name="T67" fmla="*/ 79 h 171"/>
              <a:gd name="T68" fmla="*/ 336 w 358"/>
              <a:gd name="T69" fmla="*/ 79 h 171"/>
              <a:gd name="T70" fmla="*/ 354 w 358"/>
              <a:gd name="T71" fmla="*/ 106 h 171"/>
              <a:gd name="T72" fmla="*/ 354 w 358"/>
              <a:gd name="T73" fmla="*/ 106 h 171"/>
              <a:gd name="T74" fmla="*/ 354 w 358"/>
              <a:gd name="T75" fmla="*/ 106 h 171"/>
              <a:gd name="T76" fmla="*/ 355 w 358"/>
              <a:gd name="T77" fmla="*/ 107 h 171"/>
              <a:gd name="T78" fmla="*/ 355 w 358"/>
              <a:gd name="T79" fmla="*/ 107 h 171"/>
              <a:gd name="T80" fmla="*/ 356 w 358"/>
              <a:gd name="T81" fmla="*/ 113 h 171"/>
              <a:gd name="T82" fmla="*/ 356 w 358"/>
              <a:gd name="T83" fmla="*/ 113 h 171"/>
              <a:gd name="T84" fmla="*/ 356 w 358"/>
              <a:gd name="T85" fmla="*/ 13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171">
                <a:moveTo>
                  <a:pt x="356" y="130"/>
                </a:moveTo>
                <a:lnTo>
                  <a:pt x="356" y="130"/>
                </a:lnTo>
                <a:cubicBezTo>
                  <a:pt x="356" y="131"/>
                  <a:pt x="356" y="133"/>
                  <a:pt x="356" y="134"/>
                </a:cubicBezTo>
                <a:lnTo>
                  <a:pt x="356" y="134"/>
                </a:lnTo>
                <a:cubicBezTo>
                  <a:pt x="355" y="136"/>
                  <a:pt x="355" y="138"/>
                  <a:pt x="354" y="140"/>
                </a:cubicBezTo>
                <a:lnTo>
                  <a:pt x="354" y="140"/>
                </a:lnTo>
                <a:lnTo>
                  <a:pt x="354" y="140"/>
                </a:lnTo>
                <a:lnTo>
                  <a:pt x="354" y="140"/>
                </a:lnTo>
                <a:cubicBezTo>
                  <a:pt x="349" y="154"/>
                  <a:pt x="337" y="157"/>
                  <a:pt x="327" y="157"/>
                </a:cubicBezTo>
                <a:lnTo>
                  <a:pt x="326" y="157"/>
                </a:lnTo>
                <a:lnTo>
                  <a:pt x="326" y="157"/>
                </a:lnTo>
                <a:cubicBezTo>
                  <a:pt x="324" y="157"/>
                  <a:pt x="321" y="157"/>
                  <a:pt x="319" y="156"/>
                </a:cubicBezTo>
                <a:lnTo>
                  <a:pt x="319" y="156"/>
                </a:lnTo>
                <a:lnTo>
                  <a:pt x="319" y="156"/>
                </a:lnTo>
                <a:lnTo>
                  <a:pt x="319" y="156"/>
                </a:lnTo>
                <a:cubicBezTo>
                  <a:pt x="313" y="155"/>
                  <a:pt x="308" y="153"/>
                  <a:pt x="308" y="153"/>
                </a:cubicBezTo>
                <a:lnTo>
                  <a:pt x="308" y="153"/>
                </a:lnTo>
                <a:cubicBezTo>
                  <a:pt x="292" y="146"/>
                  <a:pt x="275" y="141"/>
                  <a:pt x="257" y="139"/>
                </a:cubicBezTo>
                <a:lnTo>
                  <a:pt x="257" y="139"/>
                </a:lnTo>
                <a:cubicBezTo>
                  <a:pt x="199" y="131"/>
                  <a:pt x="134" y="146"/>
                  <a:pt x="106" y="154"/>
                </a:cubicBezTo>
                <a:lnTo>
                  <a:pt x="106" y="154"/>
                </a:lnTo>
                <a:lnTo>
                  <a:pt x="106" y="154"/>
                </a:lnTo>
                <a:lnTo>
                  <a:pt x="106" y="154"/>
                </a:lnTo>
                <a:cubicBezTo>
                  <a:pt x="104" y="154"/>
                  <a:pt x="102" y="155"/>
                  <a:pt x="100" y="155"/>
                </a:cubicBezTo>
                <a:lnTo>
                  <a:pt x="100" y="155"/>
                </a:lnTo>
                <a:cubicBezTo>
                  <a:pt x="95" y="157"/>
                  <a:pt x="89" y="158"/>
                  <a:pt x="87" y="159"/>
                </a:cubicBezTo>
                <a:lnTo>
                  <a:pt x="87" y="159"/>
                </a:lnTo>
                <a:cubicBezTo>
                  <a:pt x="10" y="170"/>
                  <a:pt x="7" y="130"/>
                  <a:pt x="7" y="130"/>
                </a:cubicBezTo>
                <a:lnTo>
                  <a:pt x="7" y="130"/>
                </a:lnTo>
                <a:cubicBezTo>
                  <a:pt x="0" y="87"/>
                  <a:pt x="52" y="52"/>
                  <a:pt x="52" y="52"/>
                </a:cubicBezTo>
                <a:lnTo>
                  <a:pt x="52" y="52"/>
                </a:lnTo>
                <a:cubicBezTo>
                  <a:pt x="52" y="52"/>
                  <a:pt x="83" y="28"/>
                  <a:pt x="130" y="15"/>
                </a:cubicBezTo>
                <a:lnTo>
                  <a:pt x="130" y="15"/>
                </a:lnTo>
                <a:cubicBezTo>
                  <a:pt x="185" y="0"/>
                  <a:pt x="263" y="2"/>
                  <a:pt x="336" y="79"/>
                </a:cubicBezTo>
                <a:lnTo>
                  <a:pt x="336" y="79"/>
                </a:lnTo>
                <a:cubicBezTo>
                  <a:pt x="347" y="90"/>
                  <a:pt x="352" y="99"/>
                  <a:pt x="354" y="106"/>
                </a:cubicBezTo>
                <a:lnTo>
                  <a:pt x="354" y="106"/>
                </a:lnTo>
                <a:lnTo>
                  <a:pt x="354" y="106"/>
                </a:lnTo>
                <a:cubicBezTo>
                  <a:pt x="354" y="106"/>
                  <a:pt x="354" y="106"/>
                  <a:pt x="355" y="107"/>
                </a:cubicBezTo>
                <a:lnTo>
                  <a:pt x="355" y="107"/>
                </a:lnTo>
                <a:cubicBezTo>
                  <a:pt x="355" y="110"/>
                  <a:pt x="356" y="112"/>
                  <a:pt x="356" y="113"/>
                </a:cubicBezTo>
                <a:lnTo>
                  <a:pt x="356" y="113"/>
                </a:lnTo>
                <a:cubicBezTo>
                  <a:pt x="356" y="118"/>
                  <a:pt x="357" y="123"/>
                  <a:pt x="356" y="130"/>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3" name="Freeform 29">
            <a:extLst>
              <a:ext uri="{FF2B5EF4-FFF2-40B4-BE49-F238E27FC236}">
                <a16:creationId xmlns:a16="http://schemas.microsoft.com/office/drawing/2014/main" id="{3C18A7F3-FE01-1442-AF73-D21C6F4F72C4}"/>
              </a:ext>
            </a:extLst>
          </p:cNvPr>
          <p:cNvSpPr>
            <a:spLocks noChangeArrowheads="1"/>
          </p:cNvSpPr>
          <p:nvPr/>
        </p:nvSpPr>
        <p:spPr bwMode="auto">
          <a:xfrm>
            <a:off x="2506332" y="4625100"/>
            <a:ext cx="162043" cy="96128"/>
          </a:xfrm>
          <a:custGeom>
            <a:avLst/>
            <a:gdLst>
              <a:gd name="T0" fmla="*/ 257 w 258"/>
              <a:gd name="T1" fmla="*/ 124 h 156"/>
              <a:gd name="T2" fmla="*/ 257 w 258"/>
              <a:gd name="T3" fmla="*/ 124 h 156"/>
              <a:gd name="T4" fmla="*/ 106 w 258"/>
              <a:gd name="T5" fmla="*/ 139 h 156"/>
              <a:gd name="T6" fmla="*/ 106 w 258"/>
              <a:gd name="T7" fmla="*/ 139 h 156"/>
              <a:gd name="T8" fmla="*/ 106 w 258"/>
              <a:gd name="T9" fmla="*/ 139 h 156"/>
              <a:gd name="T10" fmla="*/ 106 w 258"/>
              <a:gd name="T11" fmla="*/ 139 h 156"/>
              <a:gd name="T12" fmla="*/ 100 w 258"/>
              <a:gd name="T13" fmla="*/ 140 h 156"/>
              <a:gd name="T14" fmla="*/ 100 w 258"/>
              <a:gd name="T15" fmla="*/ 140 h 156"/>
              <a:gd name="T16" fmla="*/ 87 w 258"/>
              <a:gd name="T17" fmla="*/ 144 h 156"/>
              <a:gd name="T18" fmla="*/ 87 w 258"/>
              <a:gd name="T19" fmla="*/ 144 h 156"/>
              <a:gd name="T20" fmla="*/ 7 w 258"/>
              <a:gd name="T21" fmla="*/ 115 h 156"/>
              <a:gd name="T22" fmla="*/ 7 w 258"/>
              <a:gd name="T23" fmla="*/ 115 h 156"/>
              <a:gd name="T24" fmla="*/ 52 w 258"/>
              <a:gd name="T25" fmla="*/ 37 h 156"/>
              <a:gd name="T26" fmla="*/ 52 w 258"/>
              <a:gd name="T27" fmla="*/ 37 h 156"/>
              <a:gd name="T28" fmla="*/ 130 w 258"/>
              <a:gd name="T29" fmla="*/ 0 h 156"/>
              <a:gd name="T30" fmla="*/ 130 w 258"/>
              <a:gd name="T31" fmla="*/ 0 h 156"/>
              <a:gd name="T32" fmla="*/ 257 w 258"/>
              <a:gd name="T33" fmla="*/ 1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 h="156">
                <a:moveTo>
                  <a:pt x="257" y="124"/>
                </a:moveTo>
                <a:lnTo>
                  <a:pt x="257" y="124"/>
                </a:lnTo>
                <a:cubicBezTo>
                  <a:pt x="199" y="116"/>
                  <a:pt x="134" y="131"/>
                  <a:pt x="106" y="139"/>
                </a:cubicBezTo>
                <a:lnTo>
                  <a:pt x="106" y="139"/>
                </a:lnTo>
                <a:lnTo>
                  <a:pt x="106" y="139"/>
                </a:lnTo>
                <a:lnTo>
                  <a:pt x="106" y="139"/>
                </a:lnTo>
                <a:cubicBezTo>
                  <a:pt x="104" y="139"/>
                  <a:pt x="102" y="140"/>
                  <a:pt x="100" y="140"/>
                </a:cubicBezTo>
                <a:lnTo>
                  <a:pt x="100" y="140"/>
                </a:lnTo>
                <a:cubicBezTo>
                  <a:pt x="95" y="142"/>
                  <a:pt x="89" y="143"/>
                  <a:pt x="87" y="144"/>
                </a:cubicBezTo>
                <a:lnTo>
                  <a:pt x="87" y="144"/>
                </a:lnTo>
                <a:cubicBezTo>
                  <a:pt x="10" y="155"/>
                  <a:pt x="7" y="115"/>
                  <a:pt x="7" y="115"/>
                </a:cubicBezTo>
                <a:lnTo>
                  <a:pt x="7" y="115"/>
                </a:lnTo>
                <a:cubicBezTo>
                  <a:pt x="0" y="72"/>
                  <a:pt x="52" y="37"/>
                  <a:pt x="52" y="37"/>
                </a:cubicBezTo>
                <a:lnTo>
                  <a:pt x="52" y="37"/>
                </a:lnTo>
                <a:cubicBezTo>
                  <a:pt x="52" y="37"/>
                  <a:pt x="83" y="13"/>
                  <a:pt x="130" y="0"/>
                </a:cubicBezTo>
                <a:lnTo>
                  <a:pt x="130" y="0"/>
                </a:lnTo>
                <a:cubicBezTo>
                  <a:pt x="180" y="15"/>
                  <a:pt x="254" y="48"/>
                  <a:pt x="257" y="124"/>
                </a:cubicBezTo>
              </a:path>
            </a:pathLst>
          </a:custGeom>
          <a:solidFill>
            <a:srgbClr val="F7697E"/>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4" name="Freeform 30">
            <a:extLst>
              <a:ext uri="{FF2B5EF4-FFF2-40B4-BE49-F238E27FC236}">
                <a16:creationId xmlns:a16="http://schemas.microsoft.com/office/drawing/2014/main" id="{43BBC809-5EFF-BE4A-B9FE-9BADFD526F42}"/>
              </a:ext>
            </a:extLst>
          </p:cNvPr>
          <p:cNvSpPr>
            <a:spLocks noChangeArrowheads="1"/>
          </p:cNvSpPr>
          <p:nvPr/>
        </p:nvSpPr>
        <p:spPr bwMode="auto">
          <a:xfrm>
            <a:off x="2259147" y="4394393"/>
            <a:ext cx="120846" cy="120846"/>
          </a:xfrm>
          <a:custGeom>
            <a:avLst/>
            <a:gdLst>
              <a:gd name="T0" fmla="*/ 79 w 193"/>
              <a:gd name="T1" fmla="*/ 0 h 196"/>
              <a:gd name="T2" fmla="*/ 79 w 193"/>
              <a:gd name="T3" fmla="*/ 0 h 196"/>
              <a:gd name="T4" fmla="*/ 96 w 193"/>
              <a:gd name="T5" fmla="*/ 167 h 196"/>
              <a:gd name="T6" fmla="*/ 96 w 193"/>
              <a:gd name="T7" fmla="*/ 167 h 196"/>
              <a:gd name="T8" fmla="*/ 79 w 193"/>
              <a:gd name="T9" fmla="*/ 0 h 196"/>
            </a:gdLst>
            <a:ahLst/>
            <a:cxnLst>
              <a:cxn ang="0">
                <a:pos x="T0" y="T1"/>
              </a:cxn>
              <a:cxn ang="0">
                <a:pos x="T2" y="T3"/>
              </a:cxn>
              <a:cxn ang="0">
                <a:pos x="T4" y="T5"/>
              </a:cxn>
              <a:cxn ang="0">
                <a:pos x="T6" y="T7"/>
              </a:cxn>
              <a:cxn ang="0">
                <a:pos x="T8" y="T9"/>
              </a:cxn>
            </a:cxnLst>
            <a:rect l="0" t="0" r="r" b="b"/>
            <a:pathLst>
              <a:path w="193" h="196">
                <a:moveTo>
                  <a:pt x="79" y="0"/>
                </a:moveTo>
                <a:lnTo>
                  <a:pt x="79" y="0"/>
                </a:lnTo>
                <a:cubicBezTo>
                  <a:pt x="79" y="0"/>
                  <a:pt x="192" y="140"/>
                  <a:pt x="96" y="167"/>
                </a:cubicBezTo>
                <a:lnTo>
                  <a:pt x="96" y="167"/>
                </a:lnTo>
                <a:cubicBezTo>
                  <a:pt x="0" y="195"/>
                  <a:pt x="56" y="40"/>
                  <a:pt x="79" y="0"/>
                </a:cubicBezTo>
              </a:path>
            </a:pathLst>
          </a:custGeom>
          <a:solidFill>
            <a:srgbClr val="4FC2F6"/>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5" name="Freeform 31">
            <a:extLst>
              <a:ext uri="{FF2B5EF4-FFF2-40B4-BE49-F238E27FC236}">
                <a16:creationId xmlns:a16="http://schemas.microsoft.com/office/drawing/2014/main" id="{74423E32-9A98-AE4E-BFA5-2B602E204177}"/>
              </a:ext>
            </a:extLst>
          </p:cNvPr>
          <p:cNvSpPr>
            <a:spLocks noChangeArrowheads="1"/>
          </p:cNvSpPr>
          <p:nvPr/>
        </p:nvSpPr>
        <p:spPr bwMode="auto">
          <a:xfrm>
            <a:off x="2289358" y="4528972"/>
            <a:ext cx="123594" cy="140071"/>
          </a:xfrm>
          <a:custGeom>
            <a:avLst/>
            <a:gdLst>
              <a:gd name="T0" fmla="*/ 99 w 199"/>
              <a:gd name="T1" fmla="*/ 0 h 226"/>
              <a:gd name="T2" fmla="*/ 99 w 199"/>
              <a:gd name="T3" fmla="*/ 0 h 226"/>
              <a:gd name="T4" fmla="*/ 99 w 199"/>
              <a:gd name="T5" fmla="*/ 199 h 226"/>
              <a:gd name="T6" fmla="*/ 99 w 199"/>
              <a:gd name="T7" fmla="*/ 199 h 226"/>
              <a:gd name="T8" fmla="*/ 99 w 199"/>
              <a:gd name="T9" fmla="*/ 0 h 226"/>
            </a:gdLst>
            <a:ahLst/>
            <a:cxnLst>
              <a:cxn ang="0">
                <a:pos x="T0" y="T1"/>
              </a:cxn>
              <a:cxn ang="0">
                <a:pos x="T2" y="T3"/>
              </a:cxn>
              <a:cxn ang="0">
                <a:pos x="T4" y="T5"/>
              </a:cxn>
              <a:cxn ang="0">
                <a:pos x="T6" y="T7"/>
              </a:cxn>
              <a:cxn ang="0">
                <a:pos x="T8" y="T9"/>
              </a:cxn>
            </a:cxnLst>
            <a:rect l="0" t="0" r="r" b="b"/>
            <a:pathLst>
              <a:path w="199" h="226">
                <a:moveTo>
                  <a:pt x="99" y="0"/>
                </a:moveTo>
                <a:lnTo>
                  <a:pt x="99" y="0"/>
                </a:lnTo>
                <a:cubicBezTo>
                  <a:pt x="99" y="0"/>
                  <a:pt x="198" y="171"/>
                  <a:pt x="99" y="199"/>
                </a:cubicBezTo>
                <a:lnTo>
                  <a:pt x="99" y="199"/>
                </a:lnTo>
                <a:cubicBezTo>
                  <a:pt x="0" y="225"/>
                  <a:pt x="68" y="50"/>
                  <a:pt x="99" y="0"/>
                </a:cubicBezTo>
              </a:path>
            </a:pathLst>
          </a:custGeom>
          <a:solidFill>
            <a:srgbClr val="4FC2F6"/>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6" name="Freeform 32">
            <a:extLst>
              <a:ext uri="{FF2B5EF4-FFF2-40B4-BE49-F238E27FC236}">
                <a16:creationId xmlns:a16="http://schemas.microsoft.com/office/drawing/2014/main" id="{B04D8E63-C67E-CE49-ACBB-858C00FD831E}"/>
              </a:ext>
            </a:extLst>
          </p:cNvPr>
          <p:cNvSpPr>
            <a:spLocks noChangeArrowheads="1"/>
          </p:cNvSpPr>
          <p:nvPr/>
        </p:nvSpPr>
        <p:spPr bwMode="auto">
          <a:xfrm>
            <a:off x="2138301" y="4699255"/>
            <a:ext cx="876132" cy="348804"/>
          </a:xfrm>
          <a:custGeom>
            <a:avLst/>
            <a:gdLst>
              <a:gd name="T0" fmla="*/ 1373 w 1408"/>
              <a:gd name="T1" fmla="*/ 199 h 560"/>
              <a:gd name="T2" fmla="*/ 1373 w 1408"/>
              <a:gd name="T3" fmla="*/ 199 h 560"/>
              <a:gd name="T4" fmla="*/ 1316 w 1408"/>
              <a:gd name="T5" fmla="*/ 66 h 560"/>
              <a:gd name="T6" fmla="*/ 1316 w 1408"/>
              <a:gd name="T7" fmla="*/ 66 h 560"/>
              <a:gd name="T8" fmla="*/ 1223 w 1408"/>
              <a:gd name="T9" fmla="*/ 0 h 560"/>
              <a:gd name="T10" fmla="*/ 1223 w 1408"/>
              <a:gd name="T11" fmla="*/ 0 h 560"/>
              <a:gd name="T12" fmla="*/ 1023 w 1408"/>
              <a:gd name="T13" fmla="*/ 142 h 560"/>
              <a:gd name="T14" fmla="*/ 1023 w 1408"/>
              <a:gd name="T15" fmla="*/ 142 h 560"/>
              <a:gd name="T16" fmla="*/ 230 w 1408"/>
              <a:gd name="T17" fmla="*/ 101 h 560"/>
              <a:gd name="T18" fmla="*/ 230 w 1408"/>
              <a:gd name="T19" fmla="*/ 101 h 560"/>
              <a:gd name="T20" fmla="*/ 224 w 1408"/>
              <a:gd name="T21" fmla="*/ 98 h 560"/>
              <a:gd name="T22" fmla="*/ 224 w 1408"/>
              <a:gd name="T23" fmla="*/ 98 h 560"/>
              <a:gd name="T24" fmla="*/ 199 w 1408"/>
              <a:gd name="T25" fmla="*/ 77 h 560"/>
              <a:gd name="T26" fmla="*/ 199 w 1408"/>
              <a:gd name="T27" fmla="*/ 77 h 560"/>
              <a:gd name="T28" fmla="*/ 116 w 1408"/>
              <a:gd name="T29" fmla="*/ 120 h 560"/>
              <a:gd name="T30" fmla="*/ 116 w 1408"/>
              <a:gd name="T31" fmla="*/ 120 h 560"/>
              <a:gd name="T32" fmla="*/ 35 w 1408"/>
              <a:gd name="T33" fmla="*/ 380 h 560"/>
              <a:gd name="T34" fmla="*/ 35 w 1408"/>
              <a:gd name="T35" fmla="*/ 380 h 560"/>
              <a:gd name="T36" fmla="*/ 656 w 1408"/>
              <a:gd name="T37" fmla="*/ 526 h 560"/>
              <a:gd name="T38" fmla="*/ 656 w 1408"/>
              <a:gd name="T39" fmla="*/ 526 h 560"/>
              <a:gd name="T40" fmla="*/ 1385 w 1408"/>
              <a:gd name="T41" fmla="*/ 289 h 560"/>
              <a:gd name="T42" fmla="*/ 1385 w 1408"/>
              <a:gd name="T43" fmla="*/ 289 h 560"/>
              <a:gd name="T44" fmla="*/ 1373 w 1408"/>
              <a:gd name="T45" fmla="*/ 19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8" h="560">
                <a:moveTo>
                  <a:pt x="1373" y="199"/>
                </a:moveTo>
                <a:lnTo>
                  <a:pt x="1373" y="199"/>
                </a:lnTo>
                <a:cubicBezTo>
                  <a:pt x="1338" y="151"/>
                  <a:pt x="1311" y="126"/>
                  <a:pt x="1316" y="66"/>
                </a:cubicBezTo>
                <a:lnTo>
                  <a:pt x="1316" y="66"/>
                </a:lnTo>
                <a:cubicBezTo>
                  <a:pt x="1319" y="30"/>
                  <a:pt x="1271" y="7"/>
                  <a:pt x="1223" y="0"/>
                </a:cubicBezTo>
                <a:lnTo>
                  <a:pt x="1223" y="0"/>
                </a:lnTo>
                <a:cubicBezTo>
                  <a:pt x="1173" y="55"/>
                  <a:pt x="1107" y="104"/>
                  <a:pt x="1023" y="142"/>
                </a:cubicBezTo>
                <a:lnTo>
                  <a:pt x="1023" y="142"/>
                </a:lnTo>
                <a:cubicBezTo>
                  <a:pt x="1023" y="142"/>
                  <a:pt x="551" y="331"/>
                  <a:pt x="230" y="101"/>
                </a:cubicBezTo>
                <a:lnTo>
                  <a:pt x="230" y="101"/>
                </a:lnTo>
                <a:cubicBezTo>
                  <a:pt x="228" y="100"/>
                  <a:pt x="226" y="99"/>
                  <a:pt x="224" y="98"/>
                </a:cubicBezTo>
                <a:lnTo>
                  <a:pt x="224" y="98"/>
                </a:lnTo>
                <a:cubicBezTo>
                  <a:pt x="216" y="91"/>
                  <a:pt x="207" y="85"/>
                  <a:pt x="199" y="77"/>
                </a:cubicBezTo>
                <a:lnTo>
                  <a:pt x="199" y="77"/>
                </a:lnTo>
                <a:cubicBezTo>
                  <a:pt x="179" y="90"/>
                  <a:pt x="151" y="106"/>
                  <a:pt x="116" y="120"/>
                </a:cubicBezTo>
                <a:lnTo>
                  <a:pt x="116" y="120"/>
                </a:lnTo>
                <a:cubicBezTo>
                  <a:pt x="43" y="150"/>
                  <a:pt x="69" y="332"/>
                  <a:pt x="35" y="380"/>
                </a:cubicBezTo>
                <a:lnTo>
                  <a:pt x="35" y="380"/>
                </a:lnTo>
                <a:cubicBezTo>
                  <a:pt x="0" y="427"/>
                  <a:pt x="369" y="493"/>
                  <a:pt x="656" y="526"/>
                </a:cubicBezTo>
                <a:lnTo>
                  <a:pt x="656" y="526"/>
                </a:lnTo>
                <a:cubicBezTo>
                  <a:pt x="943" y="559"/>
                  <a:pt x="1207" y="483"/>
                  <a:pt x="1385" y="289"/>
                </a:cubicBezTo>
                <a:lnTo>
                  <a:pt x="1385" y="289"/>
                </a:lnTo>
                <a:cubicBezTo>
                  <a:pt x="1385" y="289"/>
                  <a:pt x="1407" y="247"/>
                  <a:pt x="1373" y="199"/>
                </a:cubicBezTo>
              </a:path>
            </a:pathLst>
          </a:custGeom>
          <a:solidFill>
            <a:srgbClr val="A2E66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7" name="Freeform 33">
            <a:extLst>
              <a:ext uri="{FF2B5EF4-FFF2-40B4-BE49-F238E27FC236}">
                <a16:creationId xmlns:a16="http://schemas.microsoft.com/office/drawing/2014/main" id="{B382B828-13F0-374C-AB1B-74B017137951}"/>
              </a:ext>
            </a:extLst>
          </p:cNvPr>
          <p:cNvSpPr>
            <a:spLocks noChangeArrowheads="1"/>
          </p:cNvSpPr>
          <p:nvPr/>
        </p:nvSpPr>
        <p:spPr bwMode="auto">
          <a:xfrm>
            <a:off x="2237177" y="4800875"/>
            <a:ext cx="357044" cy="563033"/>
          </a:xfrm>
          <a:custGeom>
            <a:avLst/>
            <a:gdLst>
              <a:gd name="T0" fmla="*/ 572 w 573"/>
              <a:gd name="T1" fmla="*/ 44 h 902"/>
              <a:gd name="T2" fmla="*/ 572 w 573"/>
              <a:gd name="T3" fmla="*/ 44 h 902"/>
              <a:gd name="T4" fmla="*/ 189 w 573"/>
              <a:gd name="T5" fmla="*/ 0 h 902"/>
              <a:gd name="T6" fmla="*/ 189 w 573"/>
              <a:gd name="T7" fmla="*/ 0 h 902"/>
              <a:gd name="T8" fmla="*/ 112 w 573"/>
              <a:gd name="T9" fmla="*/ 865 h 902"/>
              <a:gd name="T10" fmla="*/ 112 w 573"/>
              <a:gd name="T11" fmla="*/ 865 h 902"/>
              <a:gd name="T12" fmla="*/ 512 w 573"/>
              <a:gd name="T13" fmla="*/ 836 h 902"/>
              <a:gd name="T14" fmla="*/ 512 w 573"/>
              <a:gd name="T15" fmla="*/ 836 h 902"/>
              <a:gd name="T16" fmla="*/ 572 w 573"/>
              <a:gd name="T17" fmla="*/ 4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902">
                <a:moveTo>
                  <a:pt x="572" y="44"/>
                </a:moveTo>
                <a:lnTo>
                  <a:pt x="572" y="44"/>
                </a:lnTo>
                <a:cubicBezTo>
                  <a:pt x="454" y="57"/>
                  <a:pt x="316" y="52"/>
                  <a:pt x="189" y="0"/>
                </a:cubicBezTo>
                <a:lnTo>
                  <a:pt x="189" y="0"/>
                </a:lnTo>
                <a:cubicBezTo>
                  <a:pt x="0" y="393"/>
                  <a:pt x="112" y="865"/>
                  <a:pt x="112" y="865"/>
                </a:cubicBezTo>
                <a:lnTo>
                  <a:pt x="112" y="865"/>
                </a:lnTo>
                <a:cubicBezTo>
                  <a:pt x="324" y="901"/>
                  <a:pt x="512" y="836"/>
                  <a:pt x="512" y="836"/>
                </a:cubicBezTo>
                <a:lnTo>
                  <a:pt x="512" y="836"/>
                </a:lnTo>
                <a:cubicBezTo>
                  <a:pt x="460" y="327"/>
                  <a:pt x="535" y="115"/>
                  <a:pt x="572" y="44"/>
                </a:cubicBezTo>
              </a:path>
            </a:pathLst>
          </a:custGeom>
          <a:solidFill>
            <a:srgbClr val="A2E66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8" name="Freeform 34">
            <a:extLst>
              <a:ext uri="{FF2B5EF4-FFF2-40B4-BE49-F238E27FC236}">
                <a16:creationId xmlns:a16="http://schemas.microsoft.com/office/drawing/2014/main" id="{55247082-5EB5-424C-A689-A80F9C28E2C4}"/>
              </a:ext>
            </a:extLst>
          </p:cNvPr>
          <p:cNvSpPr>
            <a:spLocks noChangeArrowheads="1"/>
          </p:cNvSpPr>
          <p:nvPr/>
        </p:nvSpPr>
        <p:spPr bwMode="auto">
          <a:xfrm>
            <a:off x="2237177" y="4800875"/>
            <a:ext cx="357044" cy="563033"/>
          </a:xfrm>
          <a:custGeom>
            <a:avLst/>
            <a:gdLst>
              <a:gd name="T0" fmla="*/ 572 w 573"/>
              <a:gd name="T1" fmla="*/ 44 h 902"/>
              <a:gd name="T2" fmla="*/ 572 w 573"/>
              <a:gd name="T3" fmla="*/ 44 h 902"/>
              <a:gd name="T4" fmla="*/ 189 w 573"/>
              <a:gd name="T5" fmla="*/ 0 h 902"/>
              <a:gd name="T6" fmla="*/ 189 w 573"/>
              <a:gd name="T7" fmla="*/ 0 h 902"/>
              <a:gd name="T8" fmla="*/ 112 w 573"/>
              <a:gd name="T9" fmla="*/ 865 h 902"/>
              <a:gd name="T10" fmla="*/ 112 w 573"/>
              <a:gd name="T11" fmla="*/ 865 h 902"/>
              <a:gd name="T12" fmla="*/ 512 w 573"/>
              <a:gd name="T13" fmla="*/ 836 h 902"/>
              <a:gd name="T14" fmla="*/ 512 w 573"/>
              <a:gd name="T15" fmla="*/ 836 h 902"/>
              <a:gd name="T16" fmla="*/ 572 w 573"/>
              <a:gd name="T17" fmla="*/ 4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902">
                <a:moveTo>
                  <a:pt x="572" y="44"/>
                </a:moveTo>
                <a:lnTo>
                  <a:pt x="572" y="44"/>
                </a:lnTo>
                <a:cubicBezTo>
                  <a:pt x="454" y="57"/>
                  <a:pt x="316" y="52"/>
                  <a:pt x="189" y="0"/>
                </a:cubicBezTo>
                <a:lnTo>
                  <a:pt x="189" y="0"/>
                </a:lnTo>
                <a:cubicBezTo>
                  <a:pt x="0" y="393"/>
                  <a:pt x="112" y="865"/>
                  <a:pt x="112" y="865"/>
                </a:cubicBezTo>
                <a:lnTo>
                  <a:pt x="112" y="865"/>
                </a:lnTo>
                <a:cubicBezTo>
                  <a:pt x="324" y="901"/>
                  <a:pt x="512" y="836"/>
                  <a:pt x="512" y="836"/>
                </a:cubicBezTo>
                <a:lnTo>
                  <a:pt x="512" y="836"/>
                </a:lnTo>
                <a:cubicBezTo>
                  <a:pt x="460" y="327"/>
                  <a:pt x="535" y="115"/>
                  <a:pt x="572" y="44"/>
                </a:cubicBezTo>
              </a:path>
            </a:pathLst>
          </a:custGeom>
          <a:solidFill>
            <a:srgbClr val="005A79">
              <a:alpha val="20000"/>
            </a:srgbClr>
          </a:solidFill>
          <a:ln>
            <a:noFill/>
          </a:ln>
          <a:effectLst/>
        </p:spPr>
        <p:txBody>
          <a:bodyPr wrap="none" anchor="ctr"/>
          <a:lstStyle/>
          <a:p>
            <a:endParaRPr lang="en-US" sz="3266"/>
          </a:p>
        </p:txBody>
      </p:sp>
      <p:sp>
        <p:nvSpPr>
          <p:cNvPr id="59" name="Freeform 35">
            <a:extLst>
              <a:ext uri="{FF2B5EF4-FFF2-40B4-BE49-F238E27FC236}">
                <a16:creationId xmlns:a16="http://schemas.microsoft.com/office/drawing/2014/main" id="{8E386C55-EA6E-3544-896D-B88C76AF4A63}"/>
              </a:ext>
            </a:extLst>
          </p:cNvPr>
          <p:cNvSpPr>
            <a:spLocks noChangeArrowheads="1"/>
          </p:cNvSpPr>
          <p:nvPr/>
        </p:nvSpPr>
        <p:spPr bwMode="auto">
          <a:xfrm>
            <a:off x="2975982" y="4465802"/>
            <a:ext cx="859654" cy="856906"/>
          </a:xfrm>
          <a:custGeom>
            <a:avLst/>
            <a:gdLst>
              <a:gd name="T0" fmla="*/ 1181 w 1381"/>
              <a:gd name="T1" fmla="*/ 1098 h 1374"/>
              <a:gd name="T2" fmla="*/ 1181 w 1381"/>
              <a:gd name="T3" fmla="*/ 1098 h 1374"/>
              <a:gd name="T4" fmla="*/ 1178 w 1381"/>
              <a:gd name="T5" fmla="*/ 1114 h 1374"/>
              <a:gd name="T6" fmla="*/ 1178 w 1381"/>
              <a:gd name="T7" fmla="*/ 1114 h 1374"/>
              <a:gd name="T8" fmla="*/ 1175 w 1381"/>
              <a:gd name="T9" fmla="*/ 1218 h 1374"/>
              <a:gd name="T10" fmla="*/ 1175 w 1381"/>
              <a:gd name="T11" fmla="*/ 1218 h 1374"/>
              <a:gd name="T12" fmla="*/ 1146 w 1381"/>
              <a:gd name="T13" fmla="*/ 1311 h 1374"/>
              <a:gd name="T14" fmla="*/ 1146 w 1381"/>
              <a:gd name="T15" fmla="*/ 1311 h 1374"/>
              <a:gd name="T16" fmla="*/ 985 w 1381"/>
              <a:gd name="T17" fmla="*/ 1228 h 1374"/>
              <a:gd name="T18" fmla="*/ 985 w 1381"/>
              <a:gd name="T19" fmla="*/ 1228 h 1374"/>
              <a:gd name="T20" fmla="*/ 293 w 1381"/>
              <a:gd name="T21" fmla="*/ 497 h 1374"/>
              <a:gd name="T22" fmla="*/ 293 w 1381"/>
              <a:gd name="T23" fmla="*/ 497 h 1374"/>
              <a:gd name="T24" fmla="*/ 80 w 1381"/>
              <a:gd name="T25" fmla="*/ 131 h 1374"/>
              <a:gd name="T26" fmla="*/ 80 w 1381"/>
              <a:gd name="T27" fmla="*/ 131 h 1374"/>
              <a:gd name="T28" fmla="*/ 293 w 1381"/>
              <a:gd name="T29" fmla="*/ 31 h 1374"/>
              <a:gd name="T30" fmla="*/ 293 w 1381"/>
              <a:gd name="T31" fmla="*/ 31 h 1374"/>
              <a:gd name="T32" fmla="*/ 1142 w 1381"/>
              <a:gd name="T33" fmla="*/ 237 h 1374"/>
              <a:gd name="T34" fmla="*/ 1142 w 1381"/>
              <a:gd name="T35" fmla="*/ 237 h 1374"/>
              <a:gd name="T36" fmla="*/ 1287 w 1381"/>
              <a:gd name="T37" fmla="*/ 592 h 1374"/>
              <a:gd name="T38" fmla="*/ 1287 w 1381"/>
              <a:gd name="T39" fmla="*/ 592 h 1374"/>
              <a:gd name="T40" fmla="*/ 1279 w 1381"/>
              <a:gd name="T41" fmla="*/ 670 h 1374"/>
              <a:gd name="T42" fmla="*/ 1279 w 1381"/>
              <a:gd name="T43" fmla="*/ 670 h 1374"/>
              <a:gd name="T44" fmla="*/ 1280 w 1381"/>
              <a:gd name="T45" fmla="*/ 692 h 1374"/>
              <a:gd name="T46" fmla="*/ 1280 w 1381"/>
              <a:gd name="T47" fmla="*/ 692 h 1374"/>
              <a:gd name="T48" fmla="*/ 1322 w 1381"/>
              <a:gd name="T49" fmla="*/ 814 h 1374"/>
              <a:gd name="T50" fmla="*/ 1322 w 1381"/>
              <a:gd name="T51" fmla="*/ 814 h 1374"/>
              <a:gd name="T52" fmla="*/ 1181 w 1381"/>
              <a:gd name="T53" fmla="*/ 1098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1" h="1374">
                <a:moveTo>
                  <a:pt x="1181" y="1098"/>
                </a:moveTo>
                <a:lnTo>
                  <a:pt x="1181" y="1098"/>
                </a:lnTo>
                <a:cubicBezTo>
                  <a:pt x="1180" y="1103"/>
                  <a:pt x="1179" y="1109"/>
                  <a:pt x="1178" y="1114"/>
                </a:cubicBezTo>
                <a:lnTo>
                  <a:pt x="1178" y="1114"/>
                </a:lnTo>
                <a:cubicBezTo>
                  <a:pt x="1173" y="1144"/>
                  <a:pt x="1171" y="1179"/>
                  <a:pt x="1175" y="1218"/>
                </a:cubicBezTo>
                <a:lnTo>
                  <a:pt x="1175" y="1218"/>
                </a:lnTo>
                <a:cubicBezTo>
                  <a:pt x="1175" y="1218"/>
                  <a:pt x="1187" y="1282"/>
                  <a:pt x="1146" y="1311"/>
                </a:cubicBezTo>
                <a:lnTo>
                  <a:pt x="1146" y="1311"/>
                </a:lnTo>
                <a:cubicBezTo>
                  <a:pt x="1059" y="1373"/>
                  <a:pt x="985" y="1228"/>
                  <a:pt x="985" y="1228"/>
                </a:cubicBezTo>
                <a:lnTo>
                  <a:pt x="985" y="1228"/>
                </a:lnTo>
                <a:cubicBezTo>
                  <a:pt x="606" y="641"/>
                  <a:pt x="293" y="497"/>
                  <a:pt x="293" y="497"/>
                </a:cubicBezTo>
                <a:lnTo>
                  <a:pt x="293" y="497"/>
                </a:lnTo>
                <a:cubicBezTo>
                  <a:pt x="293" y="497"/>
                  <a:pt x="0" y="356"/>
                  <a:pt x="80" y="131"/>
                </a:cubicBezTo>
                <a:lnTo>
                  <a:pt x="80" y="131"/>
                </a:lnTo>
                <a:cubicBezTo>
                  <a:pt x="128" y="0"/>
                  <a:pt x="293" y="31"/>
                  <a:pt x="293" y="31"/>
                </a:cubicBezTo>
                <a:lnTo>
                  <a:pt x="293" y="31"/>
                </a:lnTo>
                <a:cubicBezTo>
                  <a:pt x="293" y="31"/>
                  <a:pt x="698" y="59"/>
                  <a:pt x="1142" y="237"/>
                </a:cubicBezTo>
                <a:lnTo>
                  <a:pt x="1142" y="237"/>
                </a:lnTo>
                <a:cubicBezTo>
                  <a:pt x="1142" y="237"/>
                  <a:pt x="1341" y="312"/>
                  <a:pt x="1287" y="592"/>
                </a:cubicBezTo>
                <a:lnTo>
                  <a:pt x="1287" y="592"/>
                </a:lnTo>
                <a:cubicBezTo>
                  <a:pt x="1287" y="592"/>
                  <a:pt x="1278" y="624"/>
                  <a:pt x="1279" y="670"/>
                </a:cubicBezTo>
                <a:lnTo>
                  <a:pt x="1279" y="670"/>
                </a:lnTo>
                <a:cubicBezTo>
                  <a:pt x="1279" y="676"/>
                  <a:pt x="1279" y="684"/>
                  <a:pt x="1280" y="692"/>
                </a:cubicBezTo>
                <a:lnTo>
                  <a:pt x="1280" y="692"/>
                </a:lnTo>
                <a:cubicBezTo>
                  <a:pt x="1283" y="729"/>
                  <a:pt x="1294" y="774"/>
                  <a:pt x="1322" y="814"/>
                </a:cubicBezTo>
                <a:lnTo>
                  <a:pt x="1322" y="814"/>
                </a:lnTo>
                <a:cubicBezTo>
                  <a:pt x="1380" y="900"/>
                  <a:pt x="1220" y="924"/>
                  <a:pt x="1181" y="1098"/>
                </a:cubicBezTo>
              </a:path>
            </a:pathLst>
          </a:custGeom>
          <a:solidFill>
            <a:srgbClr val="005A79"/>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0" name="Freeform 36">
            <a:extLst>
              <a:ext uri="{FF2B5EF4-FFF2-40B4-BE49-F238E27FC236}">
                <a16:creationId xmlns:a16="http://schemas.microsoft.com/office/drawing/2014/main" id="{6FB52DED-B579-4244-A27D-44B1129A1D88}"/>
              </a:ext>
            </a:extLst>
          </p:cNvPr>
          <p:cNvSpPr>
            <a:spLocks noChangeArrowheads="1"/>
          </p:cNvSpPr>
          <p:nvPr/>
        </p:nvSpPr>
        <p:spPr bwMode="auto">
          <a:xfrm>
            <a:off x="3662606" y="4751438"/>
            <a:ext cx="112607" cy="145565"/>
          </a:xfrm>
          <a:custGeom>
            <a:avLst/>
            <a:gdLst>
              <a:gd name="T0" fmla="*/ 180 w 181"/>
              <a:gd name="T1" fmla="*/ 233 h 234"/>
              <a:gd name="T2" fmla="*/ 180 w 181"/>
              <a:gd name="T3" fmla="*/ 233 h 234"/>
              <a:gd name="T4" fmla="*/ 2 w 181"/>
              <a:gd name="T5" fmla="*/ 9 h 234"/>
              <a:gd name="T6" fmla="*/ 2 w 181"/>
              <a:gd name="T7" fmla="*/ 9 h 234"/>
              <a:gd name="T8" fmla="*/ 1 w 181"/>
              <a:gd name="T9" fmla="*/ 3 h 234"/>
              <a:gd name="T10" fmla="*/ 1 w 181"/>
              <a:gd name="T11" fmla="*/ 3 h 234"/>
              <a:gd name="T12" fmla="*/ 9 w 181"/>
              <a:gd name="T13" fmla="*/ 1 h 234"/>
              <a:gd name="T14" fmla="*/ 9 w 181"/>
              <a:gd name="T15" fmla="*/ 1 h 234"/>
              <a:gd name="T16" fmla="*/ 178 w 181"/>
              <a:gd name="T17" fmla="*/ 211 h 234"/>
              <a:gd name="T18" fmla="*/ 178 w 181"/>
              <a:gd name="T19" fmla="*/ 211 h 234"/>
              <a:gd name="T20" fmla="*/ 180 w 181"/>
              <a:gd name="T21"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4">
                <a:moveTo>
                  <a:pt x="180" y="233"/>
                </a:moveTo>
                <a:lnTo>
                  <a:pt x="180" y="233"/>
                </a:lnTo>
                <a:cubicBezTo>
                  <a:pt x="92" y="80"/>
                  <a:pt x="3" y="11"/>
                  <a:pt x="2" y="9"/>
                </a:cubicBezTo>
                <a:lnTo>
                  <a:pt x="2" y="9"/>
                </a:lnTo>
                <a:cubicBezTo>
                  <a:pt x="0" y="8"/>
                  <a:pt x="0" y="4"/>
                  <a:pt x="1" y="3"/>
                </a:cubicBezTo>
                <a:lnTo>
                  <a:pt x="1" y="3"/>
                </a:lnTo>
                <a:cubicBezTo>
                  <a:pt x="3" y="0"/>
                  <a:pt x="6" y="0"/>
                  <a:pt x="9" y="1"/>
                </a:cubicBezTo>
                <a:lnTo>
                  <a:pt x="9" y="1"/>
                </a:lnTo>
                <a:cubicBezTo>
                  <a:pt x="10" y="2"/>
                  <a:pt x="93" y="68"/>
                  <a:pt x="178" y="211"/>
                </a:cubicBezTo>
                <a:lnTo>
                  <a:pt x="178" y="211"/>
                </a:lnTo>
                <a:cubicBezTo>
                  <a:pt x="178" y="217"/>
                  <a:pt x="179" y="225"/>
                  <a:pt x="180" y="233"/>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1" name="Freeform 37">
            <a:extLst>
              <a:ext uri="{FF2B5EF4-FFF2-40B4-BE49-F238E27FC236}">
                <a16:creationId xmlns:a16="http://schemas.microsoft.com/office/drawing/2014/main" id="{334E6235-C2DF-A14E-B104-64D591F93E19}"/>
              </a:ext>
            </a:extLst>
          </p:cNvPr>
          <p:cNvSpPr>
            <a:spLocks noChangeArrowheads="1"/>
          </p:cNvSpPr>
          <p:nvPr/>
        </p:nvSpPr>
        <p:spPr bwMode="auto">
          <a:xfrm>
            <a:off x="3624154" y="5023342"/>
            <a:ext cx="87888" cy="137325"/>
          </a:xfrm>
          <a:custGeom>
            <a:avLst/>
            <a:gdLst>
              <a:gd name="T0" fmla="*/ 139 w 140"/>
              <a:gd name="T1" fmla="*/ 203 h 220"/>
              <a:gd name="T2" fmla="*/ 139 w 140"/>
              <a:gd name="T3" fmla="*/ 203 h 220"/>
              <a:gd name="T4" fmla="*/ 136 w 140"/>
              <a:gd name="T5" fmla="*/ 219 h 220"/>
              <a:gd name="T6" fmla="*/ 136 w 140"/>
              <a:gd name="T7" fmla="*/ 219 h 220"/>
              <a:gd name="T8" fmla="*/ 2 w 140"/>
              <a:gd name="T9" fmla="*/ 10 h 220"/>
              <a:gd name="T10" fmla="*/ 2 w 140"/>
              <a:gd name="T11" fmla="*/ 10 h 220"/>
              <a:gd name="T12" fmla="*/ 2 w 140"/>
              <a:gd name="T13" fmla="*/ 2 h 220"/>
              <a:gd name="T14" fmla="*/ 2 w 140"/>
              <a:gd name="T15" fmla="*/ 2 h 220"/>
              <a:gd name="T16" fmla="*/ 8 w 140"/>
              <a:gd name="T17" fmla="*/ 1 h 220"/>
              <a:gd name="T18" fmla="*/ 8 w 140"/>
              <a:gd name="T19" fmla="*/ 1 h 220"/>
              <a:gd name="T20" fmla="*/ 139 w 140"/>
              <a:gd name="T21" fmla="*/ 20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20">
                <a:moveTo>
                  <a:pt x="139" y="203"/>
                </a:moveTo>
                <a:lnTo>
                  <a:pt x="139" y="203"/>
                </a:lnTo>
                <a:cubicBezTo>
                  <a:pt x="138" y="208"/>
                  <a:pt x="137" y="214"/>
                  <a:pt x="136" y="219"/>
                </a:cubicBezTo>
                <a:lnTo>
                  <a:pt x="136" y="219"/>
                </a:lnTo>
                <a:cubicBezTo>
                  <a:pt x="62" y="66"/>
                  <a:pt x="2" y="10"/>
                  <a:pt x="2" y="10"/>
                </a:cubicBezTo>
                <a:lnTo>
                  <a:pt x="2" y="10"/>
                </a:lnTo>
                <a:cubicBezTo>
                  <a:pt x="0" y="7"/>
                  <a:pt x="0" y="4"/>
                  <a:pt x="2" y="2"/>
                </a:cubicBezTo>
                <a:lnTo>
                  <a:pt x="2" y="2"/>
                </a:lnTo>
                <a:cubicBezTo>
                  <a:pt x="4" y="0"/>
                  <a:pt x="7" y="0"/>
                  <a:pt x="8" y="1"/>
                </a:cubicBezTo>
                <a:lnTo>
                  <a:pt x="8" y="1"/>
                </a:lnTo>
                <a:cubicBezTo>
                  <a:pt x="11" y="4"/>
                  <a:pt x="67" y="57"/>
                  <a:pt x="139" y="203"/>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2" name="Freeform 38">
            <a:extLst>
              <a:ext uri="{FF2B5EF4-FFF2-40B4-BE49-F238E27FC236}">
                <a16:creationId xmlns:a16="http://schemas.microsoft.com/office/drawing/2014/main" id="{F72BD3BC-C8C7-0344-A86C-42DD2EF91579}"/>
              </a:ext>
            </a:extLst>
          </p:cNvPr>
          <p:cNvSpPr>
            <a:spLocks noChangeArrowheads="1"/>
          </p:cNvSpPr>
          <p:nvPr/>
        </p:nvSpPr>
        <p:spPr bwMode="auto">
          <a:xfrm>
            <a:off x="3374225" y="4449323"/>
            <a:ext cx="222466" cy="208734"/>
          </a:xfrm>
          <a:custGeom>
            <a:avLst/>
            <a:gdLst>
              <a:gd name="T0" fmla="*/ 232 w 357"/>
              <a:gd name="T1" fmla="*/ 44 h 333"/>
              <a:gd name="T2" fmla="*/ 232 w 357"/>
              <a:gd name="T3" fmla="*/ 44 h 333"/>
              <a:gd name="T4" fmla="*/ 14 w 357"/>
              <a:gd name="T5" fmla="*/ 287 h 333"/>
              <a:gd name="T6" fmla="*/ 14 w 357"/>
              <a:gd name="T7" fmla="*/ 287 h 333"/>
              <a:gd name="T8" fmla="*/ 47 w 357"/>
              <a:gd name="T9" fmla="*/ 315 h 333"/>
              <a:gd name="T10" fmla="*/ 47 w 357"/>
              <a:gd name="T11" fmla="*/ 315 h 333"/>
              <a:gd name="T12" fmla="*/ 254 w 357"/>
              <a:gd name="T13" fmla="*/ 174 h 333"/>
              <a:gd name="T14" fmla="*/ 356 w 357"/>
              <a:gd name="T15" fmla="*/ 207 h 333"/>
              <a:gd name="T16" fmla="*/ 356 w 357"/>
              <a:gd name="T17" fmla="*/ 207 h 333"/>
              <a:gd name="T18" fmla="*/ 232 w 357"/>
              <a:gd name="T19" fmla="*/ 4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33">
                <a:moveTo>
                  <a:pt x="232" y="44"/>
                </a:moveTo>
                <a:lnTo>
                  <a:pt x="232" y="44"/>
                </a:lnTo>
                <a:cubicBezTo>
                  <a:pt x="126" y="81"/>
                  <a:pt x="43" y="223"/>
                  <a:pt x="14" y="287"/>
                </a:cubicBezTo>
                <a:lnTo>
                  <a:pt x="14" y="287"/>
                </a:lnTo>
                <a:cubicBezTo>
                  <a:pt x="9" y="300"/>
                  <a:pt x="0" y="332"/>
                  <a:pt x="47" y="315"/>
                </a:cubicBezTo>
                <a:lnTo>
                  <a:pt x="47" y="315"/>
                </a:lnTo>
                <a:cubicBezTo>
                  <a:pt x="94" y="294"/>
                  <a:pt x="174" y="242"/>
                  <a:pt x="254" y="174"/>
                </a:cubicBezTo>
                <a:lnTo>
                  <a:pt x="356" y="207"/>
                </a:lnTo>
                <a:lnTo>
                  <a:pt x="356" y="207"/>
                </a:lnTo>
                <a:cubicBezTo>
                  <a:pt x="356" y="207"/>
                  <a:pt x="354" y="0"/>
                  <a:pt x="232" y="44"/>
                </a:cubicBezTo>
              </a:path>
            </a:pathLst>
          </a:custGeom>
          <a:solidFill>
            <a:srgbClr val="FFA68B"/>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3" name="Freeform 39">
            <a:extLst>
              <a:ext uri="{FF2B5EF4-FFF2-40B4-BE49-F238E27FC236}">
                <a16:creationId xmlns:a16="http://schemas.microsoft.com/office/drawing/2014/main" id="{31A29397-2A2F-1249-82C5-A0DFA97AF8BA}"/>
              </a:ext>
            </a:extLst>
          </p:cNvPr>
          <p:cNvSpPr>
            <a:spLocks noChangeArrowheads="1"/>
          </p:cNvSpPr>
          <p:nvPr/>
        </p:nvSpPr>
        <p:spPr bwMode="auto">
          <a:xfrm>
            <a:off x="3242393" y="4430098"/>
            <a:ext cx="277396" cy="227958"/>
          </a:xfrm>
          <a:custGeom>
            <a:avLst/>
            <a:gdLst>
              <a:gd name="T0" fmla="*/ 445 w 446"/>
              <a:gd name="T1" fmla="*/ 74 h 366"/>
              <a:gd name="T2" fmla="*/ 445 w 446"/>
              <a:gd name="T3" fmla="*/ 74 h 366"/>
              <a:gd name="T4" fmla="*/ 443 w 446"/>
              <a:gd name="T5" fmla="*/ 76 h 366"/>
              <a:gd name="T6" fmla="*/ 443 w 446"/>
              <a:gd name="T7" fmla="*/ 76 h 366"/>
              <a:gd name="T8" fmla="*/ 255 w 446"/>
              <a:gd name="T9" fmla="*/ 262 h 366"/>
              <a:gd name="T10" fmla="*/ 255 w 446"/>
              <a:gd name="T11" fmla="*/ 262 h 366"/>
              <a:gd name="T12" fmla="*/ 200 w 446"/>
              <a:gd name="T13" fmla="*/ 302 h 366"/>
              <a:gd name="T14" fmla="*/ 200 w 446"/>
              <a:gd name="T15" fmla="*/ 302 h 366"/>
              <a:gd name="T16" fmla="*/ 200 w 446"/>
              <a:gd name="T17" fmla="*/ 302 h 366"/>
              <a:gd name="T18" fmla="*/ 70 w 446"/>
              <a:gd name="T19" fmla="*/ 365 h 366"/>
              <a:gd name="T20" fmla="*/ 70 w 446"/>
              <a:gd name="T21" fmla="*/ 365 h 366"/>
              <a:gd name="T22" fmla="*/ 288 w 446"/>
              <a:gd name="T23" fmla="*/ 39 h 366"/>
              <a:gd name="T24" fmla="*/ 288 w 446"/>
              <a:gd name="T25" fmla="*/ 39 h 366"/>
              <a:gd name="T26" fmla="*/ 427 w 446"/>
              <a:gd name="T27" fmla="*/ 49 h 366"/>
              <a:gd name="T28" fmla="*/ 427 w 446"/>
              <a:gd name="T29" fmla="*/ 49 h 366"/>
              <a:gd name="T30" fmla="*/ 445 w 446"/>
              <a:gd name="T31" fmla="*/ 7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366">
                <a:moveTo>
                  <a:pt x="445" y="74"/>
                </a:moveTo>
                <a:lnTo>
                  <a:pt x="445" y="74"/>
                </a:lnTo>
                <a:cubicBezTo>
                  <a:pt x="444" y="75"/>
                  <a:pt x="444" y="75"/>
                  <a:pt x="443" y="76"/>
                </a:cubicBezTo>
                <a:lnTo>
                  <a:pt x="443" y="76"/>
                </a:lnTo>
                <a:cubicBezTo>
                  <a:pt x="362" y="104"/>
                  <a:pt x="295" y="192"/>
                  <a:pt x="255" y="262"/>
                </a:cubicBezTo>
                <a:lnTo>
                  <a:pt x="255" y="262"/>
                </a:lnTo>
                <a:cubicBezTo>
                  <a:pt x="236" y="276"/>
                  <a:pt x="218" y="290"/>
                  <a:pt x="200" y="302"/>
                </a:cubicBezTo>
                <a:lnTo>
                  <a:pt x="200" y="302"/>
                </a:lnTo>
                <a:lnTo>
                  <a:pt x="200" y="302"/>
                </a:lnTo>
                <a:cubicBezTo>
                  <a:pt x="145" y="339"/>
                  <a:pt x="97" y="365"/>
                  <a:pt x="70" y="365"/>
                </a:cubicBezTo>
                <a:lnTo>
                  <a:pt x="70" y="365"/>
                </a:lnTo>
                <a:cubicBezTo>
                  <a:pt x="0" y="365"/>
                  <a:pt x="161" y="110"/>
                  <a:pt x="288" y="39"/>
                </a:cubicBezTo>
                <a:lnTo>
                  <a:pt x="288" y="39"/>
                </a:lnTo>
                <a:cubicBezTo>
                  <a:pt x="360" y="0"/>
                  <a:pt x="403" y="22"/>
                  <a:pt x="427" y="49"/>
                </a:cubicBezTo>
                <a:lnTo>
                  <a:pt x="427" y="49"/>
                </a:lnTo>
                <a:cubicBezTo>
                  <a:pt x="435" y="57"/>
                  <a:pt x="441" y="67"/>
                  <a:pt x="445" y="74"/>
                </a:cubicBezTo>
              </a:path>
            </a:pathLst>
          </a:custGeom>
          <a:solidFill>
            <a:srgbClr val="FFA68B"/>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4" name="Freeform 40">
            <a:extLst>
              <a:ext uri="{FF2B5EF4-FFF2-40B4-BE49-F238E27FC236}">
                <a16:creationId xmlns:a16="http://schemas.microsoft.com/office/drawing/2014/main" id="{06DB8B5E-F53F-8745-A89C-41AE0D1940AE}"/>
              </a:ext>
            </a:extLst>
          </p:cNvPr>
          <p:cNvSpPr>
            <a:spLocks noChangeArrowheads="1"/>
          </p:cNvSpPr>
          <p:nvPr/>
        </p:nvSpPr>
        <p:spPr bwMode="auto">
          <a:xfrm>
            <a:off x="3162744" y="4405380"/>
            <a:ext cx="260918" cy="263664"/>
          </a:xfrm>
          <a:custGeom>
            <a:avLst/>
            <a:gdLst>
              <a:gd name="T0" fmla="*/ 419 w 420"/>
              <a:gd name="T1" fmla="*/ 76 h 425"/>
              <a:gd name="T2" fmla="*/ 419 w 420"/>
              <a:gd name="T3" fmla="*/ 76 h 425"/>
              <a:gd name="T4" fmla="*/ 418 w 420"/>
              <a:gd name="T5" fmla="*/ 76 h 425"/>
              <a:gd name="T6" fmla="*/ 418 w 420"/>
              <a:gd name="T7" fmla="*/ 76 h 425"/>
              <a:gd name="T8" fmla="*/ 217 w 420"/>
              <a:gd name="T9" fmla="*/ 297 h 425"/>
              <a:gd name="T10" fmla="*/ 217 w 420"/>
              <a:gd name="T11" fmla="*/ 297 h 425"/>
              <a:gd name="T12" fmla="*/ 162 w 420"/>
              <a:gd name="T13" fmla="*/ 344 h 425"/>
              <a:gd name="T14" fmla="*/ 162 w 420"/>
              <a:gd name="T15" fmla="*/ 344 h 425"/>
              <a:gd name="T16" fmla="*/ 40 w 420"/>
              <a:gd name="T17" fmla="*/ 413 h 425"/>
              <a:gd name="T18" fmla="*/ 40 w 420"/>
              <a:gd name="T19" fmla="*/ 413 h 425"/>
              <a:gd name="T20" fmla="*/ 273 w 420"/>
              <a:gd name="T21" fmla="*/ 32 h 425"/>
              <a:gd name="T22" fmla="*/ 273 w 420"/>
              <a:gd name="T23" fmla="*/ 32 h 425"/>
              <a:gd name="T24" fmla="*/ 404 w 420"/>
              <a:gd name="T25" fmla="*/ 49 h 425"/>
              <a:gd name="T26" fmla="*/ 404 w 420"/>
              <a:gd name="T27" fmla="*/ 49 h 425"/>
              <a:gd name="T28" fmla="*/ 419 w 420"/>
              <a:gd name="T29" fmla="*/ 7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425">
                <a:moveTo>
                  <a:pt x="419" y="76"/>
                </a:moveTo>
                <a:lnTo>
                  <a:pt x="419" y="76"/>
                </a:lnTo>
                <a:cubicBezTo>
                  <a:pt x="418" y="76"/>
                  <a:pt x="418" y="76"/>
                  <a:pt x="418" y="76"/>
                </a:cubicBezTo>
                <a:lnTo>
                  <a:pt x="418" y="76"/>
                </a:lnTo>
                <a:cubicBezTo>
                  <a:pt x="345" y="117"/>
                  <a:pt x="262" y="218"/>
                  <a:pt x="217" y="297"/>
                </a:cubicBezTo>
                <a:lnTo>
                  <a:pt x="217" y="297"/>
                </a:lnTo>
                <a:cubicBezTo>
                  <a:pt x="198" y="313"/>
                  <a:pt x="179" y="329"/>
                  <a:pt x="162" y="344"/>
                </a:cubicBezTo>
                <a:lnTo>
                  <a:pt x="162" y="344"/>
                </a:lnTo>
                <a:cubicBezTo>
                  <a:pt x="103" y="391"/>
                  <a:pt x="54" y="424"/>
                  <a:pt x="40" y="413"/>
                </a:cubicBezTo>
                <a:lnTo>
                  <a:pt x="40" y="413"/>
                </a:lnTo>
                <a:cubicBezTo>
                  <a:pt x="0" y="380"/>
                  <a:pt x="138" y="89"/>
                  <a:pt x="273" y="32"/>
                </a:cubicBezTo>
                <a:lnTo>
                  <a:pt x="273" y="32"/>
                </a:lnTo>
                <a:cubicBezTo>
                  <a:pt x="345" y="0"/>
                  <a:pt x="384" y="23"/>
                  <a:pt x="404" y="49"/>
                </a:cubicBezTo>
                <a:lnTo>
                  <a:pt x="404" y="49"/>
                </a:lnTo>
                <a:cubicBezTo>
                  <a:pt x="411" y="58"/>
                  <a:pt x="416" y="67"/>
                  <a:pt x="419" y="76"/>
                </a:cubicBezTo>
              </a:path>
            </a:pathLst>
          </a:custGeom>
          <a:solidFill>
            <a:srgbClr val="FFA68B"/>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5" name="Freeform 41">
            <a:extLst>
              <a:ext uri="{FF2B5EF4-FFF2-40B4-BE49-F238E27FC236}">
                <a16:creationId xmlns:a16="http://schemas.microsoft.com/office/drawing/2014/main" id="{D6516D95-023F-4345-B726-F6B03BF98598}"/>
              </a:ext>
            </a:extLst>
          </p:cNvPr>
          <p:cNvSpPr>
            <a:spLocks noChangeArrowheads="1"/>
          </p:cNvSpPr>
          <p:nvPr/>
        </p:nvSpPr>
        <p:spPr bwMode="auto">
          <a:xfrm>
            <a:off x="3085841" y="4388901"/>
            <a:ext cx="241692" cy="241692"/>
          </a:xfrm>
          <a:custGeom>
            <a:avLst/>
            <a:gdLst>
              <a:gd name="T0" fmla="*/ 386 w 387"/>
              <a:gd name="T1" fmla="*/ 64 h 390"/>
              <a:gd name="T2" fmla="*/ 386 w 387"/>
              <a:gd name="T3" fmla="*/ 64 h 390"/>
              <a:gd name="T4" fmla="*/ 213 w 387"/>
              <a:gd name="T5" fmla="*/ 261 h 390"/>
              <a:gd name="T6" fmla="*/ 213 w 387"/>
              <a:gd name="T7" fmla="*/ 261 h 390"/>
              <a:gd name="T8" fmla="*/ 156 w 387"/>
              <a:gd name="T9" fmla="*/ 308 h 390"/>
              <a:gd name="T10" fmla="*/ 156 w 387"/>
              <a:gd name="T11" fmla="*/ 308 h 390"/>
              <a:gd name="T12" fmla="*/ 27 w 387"/>
              <a:gd name="T13" fmla="*/ 380 h 390"/>
              <a:gd name="T14" fmla="*/ 27 w 387"/>
              <a:gd name="T15" fmla="*/ 380 h 390"/>
              <a:gd name="T16" fmla="*/ 252 w 387"/>
              <a:gd name="T17" fmla="*/ 25 h 390"/>
              <a:gd name="T18" fmla="*/ 252 w 387"/>
              <a:gd name="T19" fmla="*/ 25 h 390"/>
              <a:gd name="T20" fmla="*/ 367 w 387"/>
              <a:gd name="T21" fmla="*/ 39 h 390"/>
              <a:gd name="T22" fmla="*/ 367 w 387"/>
              <a:gd name="T23" fmla="*/ 39 h 390"/>
              <a:gd name="T24" fmla="*/ 386 w 387"/>
              <a:gd name="T25" fmla="*/ 6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390">
                <a:moveTo>
                  <a:pt x="386" y="64"/>
                </a:moveTo>
                <a:lnTo>
                  <a:pt x="386" y="64"/>
                </a:lnTo>
                <a:cubicBezTo>
                  <a:pt x="321" y="97"/>
                  <a:pt x="257" y="181"/>
                  <a:pt x="213" y="261"/>
                </a:cubicBezTo>
                <a:lnTo>
                  <a:pt x="213" y="261"/>
                </a:lnTo>
                <a:cubicBezTo>
                  <a:pt x="194" y="278"/>
                  <a:pt x="174" y="294"/>
                  <a:pt x="156" y="308"/>
                </a:cubicBezTo>
                <a:lnTo>
                  <a:pt x="156" y="308"/>
                </a:lnTo>
                <a:cubicBezTo>
                  <a:pt x="91" y="359"/>
                  <a:pt x="40" y="389"/>
                  <a:pt x="27" y="380"/>
                </a:cubicBezTo>
                <a:lnTo>
                  <a:pt x="27" y="380"/>
                </a:lnTo>
                <a:cubicBezTo>
                  <a:pt x="0" y="360"/>
                  <a:pt x="146" y="73"/>
                  <a:pt x="252" y="25"/>
                </a:cubicBezTo>
                <a:lnTo>
                  <a:pt x="252" y="25"/>
                </a:lnTo>
                <a:cubicBezTo>
                  <a:pt x="309" y="0"/>
                  <a:pt x="345" y="18"/>
                  <a:pt x="367" y="39"/>
                </a:cubicBezTo>
                <a:lnTo>
                  <a:pt x="367" y="39"/>
                </a:lnTo>
                <a:cubicBezTo>
                  <a:pt x="375" y="48"/>
                  <a:pt x="382" y="57"/>
                  <a:pt x="386" y="64"/>
                </a:cubicBezTo>
              </a:path>
            </a:pathLst>
          </a:custGeom>
          <a:solidFill>
            <a:srgbClr val="FFA68B"/>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6" name="Freeform 42">
            <a:extLst>
              <a:ext uri="{FF2B5EF4-FFF2-40B4-BE49-F238E27FC236}">
                <a16:creationId xmlns:a16="http://schemas.microsoft.com/office/drawing/2014/main" id="{7E0CE9DA-9DFE-6244-9622-FC128CD5E200}"/>
              </a:ext>
            </a:extLst>
          </p:cNvPr>
          <p:cNvSpPr>
            <a:spLocks noChangeArrowheads="1"/>
          </p:cNvSpPr>
          <p:nvPr/>
        </p:nvSpPr>
        <p:spPr bwMode="auto">
          <a:xfrm>
            <a:off x="3519789" y="3683052"/>
            <a:ext cx="249932" cy="755285"/>
          </a:xfrm>
          <a:custGeom>
            <a:avLst/>
            <a:gdLst>
              <a:gd name="T0" fmla="*/ 304 w 401"/>
              <a:gd name="T1" fmla="*/ 841 h 1212"/>
              <a:gd name="T2" fmla="*/ 304 w 401"/>
              <a:gd name="T3" fmla="*/ 104 h 1212"/>
              <a:gd name="T4" fmla="*/ 304 w 401"/>
              <a:gd name="T5" fmla="*/ 104 h 1212"/>
              <a:gd name="T6" fmla="*/ 200 w 401"/>
              <a:gd name="T7" fmla="*/ 0 h 1212"/>
              <a:gd name="T8" fmla="*/ 200 w 401"/>
              <a:gd name="T9" fmla="*/ 0 h 1212"/>
              <a:gd name="T10" fmla="*/ 96 w 401"/>
              <a:gd name="T11" fmla="*/ 104 h 1212"/>
              <a:gd name="T12" fmla="*/ 96 w 401"/>
              <a:gd name="T13" fmla="*/ 841 h 1212"/>
              <a:gd name="T14" fmla="*/ 96 w 401"/>
              <a:gd name="T15" fmla="*/ 841 h 1212"/>
              <a:gd name="T16" fmla="*/ 0 w 401"/>
              <a:gd name="T17" fmla="*/ 1011 h 1212"/>
              <a:gd name="T18" fmla="*/ 0 w 401"/>
              <a:gd name="T19" fmla="*/ 1011 h 1212"/>
              <a:gd name="T20" fmla="*/ 200 w 401"/>
              <a:gd name="T21" fmla="*/ 1211 h 1212"/>
              <a:gd name="T22" fmla="*/ 200 w 401"/>
              <a:gd name="T23" fmla="*/ 1211 h 1212"/>
              <a:gd name="T24" fmla="*/ 400 w 401"/>
              <a:gd name="T25" fmla="*/ 1011 h 1212"/>
              <a:gd name="T26" fmla="*/ 400 w 401"/>
              <a:gd name="T27" fmla="*/ 1011 h 1212"/>
              <a:gd name="T28" fmla="*/ 304 w 401"/>
              <a:gd name="T29" fmla="*/ 841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1212">
                <a:moveTo>
                  <a:pt x="304" y="841"/>
                </a:moveTo>
                <a:lnTo>
                  <a:pt x="304" y="104"/>
                </a:lnTo>
                <a:lnTo>
                  <a:pt x="304" y="104"/>
                </a:lnTo>
                <a:cubicBezTo>
                  <a:pt x="304" y="47"/>
                  <a:pt x="257" y="0"/>
                  <a:pt x="200" y="0"/>
                </a:cubicBezTo>
                <a:lnTo>
                  <a:pt x="200" y="0"/>
                </a:lnTo>
                <a:cubicBezTo>
                  <a:pt x="142" y="0"/>
                  <a:pt x="96" y="47"/>
                  <a:pt x="96" y="104"/>
                </a:cubicBezTo>
                <a:lnTo>
                  <a:pt x="96" y="841"/>
                </a:lnTo>
                <a:lnTo>
                  <a:pt x="96" y="841"/>
                </a:lnTo>
                <a:cubicBezTo>
                  <a:pt x="38" y="876"/>
                  <a:pt x="0" y="939"/>
                  <a:pt x="0" y="1011"/>
                </a:cubicBezTo>
                <a:lnTo>
                  <a:pt x="0" y="1011"/>
                </a:lnTo>
                <a:cubicBezTo>
                  <a:pt x="0" y="1122"/>
                  <a:pt x="89" y="1211"/>
                  <a:pt x="200" y="1211"/>
                </a:cubicBezTo>
                <a:lnTo>
                  <a:pt x="200" y="1211"/>
                </a:lnTo>
                <a:cubicBezTo>
                  <a:pt x="310" y="1211"/>
                  <a:pt x="400" y="1122"/>
                  <a:pt x="400" y="1011"/>
                </a:cubicBezTo>
                <a:lnTo>
                  <a:pt x="400" y="1011"/>
                </a:lnTo>
                <a:cubicBezTo>
                  <a:pt x="400" y="939"/>
                  <a:pt x="361" y="876"/>
                  <a:pt x="304" y="841"/>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7" name="Freeform 43">
            <a:extLst>
              <a:ext uri="{FF2B5EF4-FFF2-40B4-BE49-F238E27FC236}">
                <a16:creationId xmlns:a16="http://schemas.microsoft.com/office/drawing/2014/main" id="{AAEBEBDB-D8EE-9F47-A6C9-AF8F9477983D}"/>
              </a:ext>
            </a:extLst>
          </p:cNvPr>
          <p:cNvSpPr>
            <a:spLocks noChangeArrowheads="1"/>
          </p:cNvSpPr>
          <p:nvPr/>
        </p:nvSpPr>
        <p:spPr bwMode="auto">
          <a:xfrm>
            <a:off x="3519789" y="3683052"/>
            <a:ext cx="249932" cy="755285"/>
          </a:xfrm>
          <a:custGeom>
            <a:avLst/>
            <a:gdLst>
              <a:gd name="T0" fmla="*/ 304 w 401"/>
              <a:gd name="T1" fmla="*/ 841 h 1212"/>
              <a:gd name="T2" fmla="*/ 304 w 401"/>
              <a:gd name="T3" fmla="*/ 104 h 1212"/>
              <a:gd name="T4" fmla="*/ 304 w 401"/>
              <a:gd name="T5" fmla="*/ 104 h 1212"/>
              <a:gd name="T6" fmla="*/ 200 w 401"/>
              <a:gd name="T7" fmla="*/ 0 h 1212"/>
              <a:gd name="T8" fmla="*/ 200 w 401"/>
              <a:gd name="T9" fmla="*/ 0 h 1212"/>
              <a:gd name="T10" fmla="*/ 96 w 401"/>
              <a:gd name="T11" fmla="*/ 104 h 1212"/>
              <a:gd name="T12" fmla="*/ 96 w 401"/>
              <a:gd name="T13" fmla="*/ 841 h 1212"/>
              <a:gd name="T14" fmla="*/ 96 w 401"/>
              <a:gd name="T15" fmla="*/ 841 h 1212"/>
              <a:gd name="T16" fmla="*/ 0 w 401"/>
              <a:gd name="T17" fmla="*/ 1011 h 1212"/>
              <a:gd name="T18" fmla="*/ 0 w 401"/>
              <a:gd name="T19" fmla="*/ 1011 h 1212"/>
              <a:gd name="T20" fmla="*/ 200 w 401"/>
              <a:gd name="T21" fmla="*/ 1211 h 1212"/>
              <a:gd name="T22" fmla="*/ 200 w 401"/>
              <a:gd name="T23" fmla="*/ 1211 h 1212"/>
              <a:gd name="T24" fmla="*/ 400 w 401"/>
              <a:gd name="T25" fmla="*/ 1011 h 1212"/>
              <a:gd name="T26" fmla="*/ 400 w 401"/>
              <a:gd name="T27" fmla="*/ 1011 h 1212"/>
              <a:gd name="T28" fmla="*/ 304 w 401"/>
              <a:gd name="T29" fmla="*/ 841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1212">
                <a:moveTo>
                  <a:pt x="304" y="841"/>
                </a:moveTo>
                <a:lnTo>
                  <a:pt x="304" y="104"/>
                </a:lnTo>
                <a:lnTo>
                  <a:pt x="304" y="104"/>
                </a:lnTo>
                <a:cubicBezTo>
                  <a:pt x="304" y="47"/>
                  <a:pt x="257" y="0"/>
                  <a:pt x="200" y="0"/>
                </a:cubicBezTo>
                <a:lnTo>
                  <a:pt x="200" y="0"/>
                </a:lnTo>
                <a:cubicBezTo>
                  <a:pt x="142" y="0"/>
                  <a:pt x="96" y="47"/>
                  <a:pt x="96" y="104"/>
                </a:cubicBezTo>
                <a:lnTo>
                  <a:pt x="96" y="841"/>
                </a:lnTo>
                <a:lnTo>
                  <a:pt x="96" y="841"/>
                </a:lnTo>
                <a:cubicBezTo>
                  <a:pt x="38" y="876"/>
                  <a:pt x="0" y="939"/>
                  <a:pt x="0" y="1011"/>
                </a:cubicBezTo>
                <a:lnTo>
                  <a:pt x="0" y="1011"/>
                </a:lnTo>
                <a:cubicBezTo>
                  <a:pt x="0" y="1122"/>
                  <a:pt x="89" y="1211"/>
                  <a:pt x="200" y="1211"/>
                </a:cubicBezTo>
                <a:lnTo>
                  <a:pt x="200" y="1211"/>
                </a:lnTo>
                <a:cubicBezTo>
                  <a:pt x="310" y="1211"/>
                  <a:pt x="400" y="1122"/>
                  <a:pt x="400" y="1011"/>
                </a:cubicBezTo>
                <a:lnTo>
                  <a:pt x="400" y="1011"/>
                </a:lnTo>
                <a:cubicBezTo>
                  <a:pt x="400" y="939"/>
                  <a:pt x="361" y="876"/>
                  <a:pt x="304" y="841"/>
                </a:cubicBezTo>
              </a:path>
            </a:pathLst>
          </a:custGeom>
          <a:solidFill>
            <a:srgbClr val="4FC2F6">
              <a:alpha val="10000"/>
            </a:srgbClr>
          </a:solidFill>
          <a:ln>
            <a:noFill/>
          </a:ln>
          <a:effectLst/>
        </p:spPr>
        <p:txBody>
          <a:bodyPr wrap="none" anchor="ctr"/>
          <a:lstStyle/>
          <a:p>
            <a:endParaRPr lang="en-US" sz="3266"/>
          </a:p>
        </p:txBody>
      </p:sp>
      <p:sp>
        <p:nvSpPr>
          <p:cNvPr id="68" name="Freeform 44">
            <a:extLst>
              <a:ext uri="{FF2B5EF4-FFF2-40B4-BE49-F238E27FC236}">
                <a16:creationId xmlns:a16="http://schemas.microsoft.com/office/drawing/2014/main" id="{D51956CC-96FD-5248-BE26-1678CC8679A2}"/>
              </a:ext>
            </a:extLst>
          </p:cNvPr>
          <p:cNvSpPr>
            <a:spLocks noChangeArrowheads="1"/>
          </p:cNvSpPr>
          <p:nvPr/>
        </p:nvSpPr>
        <p:spPr bwMode="auto">
          <a:xfrm>
            <a:off x="3544507" y="3770940"/>
            <a:ext cx="197748" cy="639933"/>
          </a:xfrm>
          <a:custGeom>
            <a:avLst/>
            <a:gdLst>
              <a:gd name="T0" fmla="*/ 159 w 319"/>
              <a:gd name="T1" fmla="*/ 1027 h 1028"/>
              <a:gd name="T2" fmla="*/ 159 w 319"/>
              <a:gd name="T3" fmla="*/ 1027 h 1028"/>
              <a:gd name="T4" fmla="*/ 0 w 319"/>
              <a:gd name="T5" fmla="*/ 868 h 1028"/>
              <a:gd name="T6" fmla="*/ 0 w 319"/>
              <a:gd name="T7" fmla="*/ 868 h 1028"/>
              <a:gd name="T8" fmla="*/ 76 w 319"/>
              <a:gd name="T9" fmla="*/ 732 h 1028"/>
              <a:gd name="T10" fmla="*/ 96 w 319"/>
              <a:gd name="T11" fmla="*/ 721 h 1028"/>
              <a:gd name="T12" fmla="*/ 96 w 319"/>
              <a:gd name="T13" fmla="*/ 63 h 1028"/>
              <a:gd name="T14" fmla="*/ 96 w 319"/>
              <a:gd name="T15" fmla="*/ 63 h 1028"/>
              <a:gd name="T16" fmla="*/ 159 w 319"/>
              <a:gd name="T17" fmla="*/ 0 h 1028"/>
              <a:gd name="T18" fmla="*/ 159 w 319"/>
              <a:gd name="T19" fmla="*/ 0 h 1028"/>
              <a:gd name="T20" fmla="*/ 222 w 319"/>
              <a:gd name="T21" fmla="*/ 63 h 1028"/>
              <a:gd name="T22" fmla="*/ 222 w 319"/>
              <a:gd name="T23" fmla="*/ 721 h 1028"/>
              <a:gd name="T24" fmla="*/ 241 w 319"/>
              <a:gd name="T25" fmla="*/ 732 h 1028"/>
              <a:gd name="T26" fmla="*/ 241 w 319"/>
              <a:gd name="T27" fmla="*/ 732 h 1028"/>
              <a:gd name="T28" fmla="*/ 318 w 319"/>
              <a:gd name="T29" fmla="*/ 868 h 1028"/>
              <a:gd name="T30" fmla="*/ 318 w 319"/>
              <a:gd name="T31" fmla="*/ 868 h 1028"/>
              <a:gd name="T32" fmla="*/ 159 w 319"/>
              <a:gd name="T33" fmla="*/ 102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1028">
                <a:moveTo>
                  <a:pt x="159" y="1027"/>
                </a:moveTo>
                <a:lnTo>
                  <a:pt x="159" y="1027"/>
                </a:lnTo>
                <a:cubicBezTo>
                  <a:pt x="71" y="1027"/>
                  <a:pt x="0" y="956"/>
                  <a:pt x="0" y="868"/>
                </a:cubicBezTo>
                <a:lnTo>
                  <a:pt x="0" y="868"/>
                </a:lnTo>
                <a:cubicBezTo>
                  <a:pt x="0" y="812"/>
                  <a:pt x="28" y="762"/>
                  <a:pt x="76" y="732"/>
                </a:cubicBezTo>
                <a:lnTo>
                  <a:pt x="96" y="721"/>
                </a:lnTo>
                <a:lnTo>
                  <a:pt x="96" y="63"/>
                </a:lnTo>
                <a:lnTo>
                  <a:pt x="96" y="63"/>
                </a:lnTo>
                <a:cubicBezTo>
                  <a:pt x="96" y="28"/>
                  <a:pt x="124" y="0"/>
                  <a:pt x="159" y="0"/>
                </a:cubicBezTo>
                <a:lnTo>
                  <a:pt x="159" y="0"/>
                </a:lnTo>
                <a:cubicBezTo>
                  <a:pt x="194" y="0"/>
                  <a:pt x="222" y="28"/>
                  <a:pt x="222" y="63"/>
                </a:cubicBezTo>
                <a:lnTo>
                  <a:pt x="222" y="721"/>
                </a:lnTo>
                <a:lnTo>
                  <a:pt x="241" y="732"/>
                </a:lnTo>
                <a:lnTo>
                  <a:pt x="241" y="732"/>
                </a:lnTo>
                <a:cubicBezTo>
                  <a:pt x="290" y="762"/>
                  <a:pt x="318" y="812"/>
                  <a:pt x="318" y="868"/>
                </a:cubicBezTo>
                <a:lnTo>
                  <a:pt x="318" y="868"/>
                </a:lnTo>
                <a:cubicBezTo>
                  <a:pt x="318" y="956"/>
                  <a:pt x="247" y="1027"/>
                  <a:pt x="159" y="1027"/>
                </a:cubicBezTo>
              </a:path>
            </a:pathLst>
          </a:custGeom>
          <a:solidFill>
            <a:srgbClr val="F7697E"/>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9" name="Freeform 45">
            <a:extLst>
              <a:ext uri="{FF2B5EF4-FFF2-40B4-BE49-F238E27FC236}">
                <a16:creationId xmlns:a16="http://schemas.microsoft.com/office/drawing/2014/main" id="{1B32E212-AB53-DC41-8E32-1166460F084B}"/>
              </a:ext>
            </a:extLst>
          </p:cNvPr>
          <p:cNvSpPr>
            <a:spLocks noChangeArrowheads="1"/>
          </p:cNvSpPr>
          <p:nvPr/>
        </p:nvSpPr>
        <p:spPr bwMode="auto">
          <a:xfrm>
            <a:off x="3574719" y="3801151"/>
            <a:ext cx="71409" cy="5494"/>
          </a:xfrm>
          <a:custGeom>
            <a:avLst/>
            <a:gdLst>
              <a:gd name="T0" fmla="*/ 109 w 115"/>
              <a:gd name="T1" fmla="*/ 10 h 11"/>
              <a:gd name="T2" fmla="*/ 5 w 115"/>
              <a:gd name="T3" fmla="*/ 10 h 11"/>
              <a:gd name="T4" fmla="*/ 5 w 115"/>
              <a:gd name="T5" fmla="*/ 10 h 11"/>
              <a:gd name="T6" fmla="*/ 0 w 115"/>
              <a:gd name="T7" fmla="*/ 5 h 11"/>
              <a:gd name="T8" fmla="*/ 0 w 115"/>
              <a:gd name="T9" fmla="*/ 5 h 11"/>
              <a:gd name="T10" fmla="*/ 5 w 115"/>
              <a:gd name="T11" fmla="*/ 0 h 11"/>
              <a:gd name="T12" fmla="*/ 109 w 115"/>
              <a:gd name="T13" fmla="*/ 0 h 11"/>
              <a:gd name="T14" fmla="*/ 109 w 115"/>
              <a:gd name="T15" fmla="*/ 0 h 11"/>
              <a:gd name="T16" fmla="*/ 114 w 115"/>
              <a:gd name="T17" fmla="*/ 5 h 11"/>
              <a:gd name="T18" fmla="*/ 114 w 115"/>
              <a:gd name="T19" fmla="*/ 5 h 11"/>
              <a:gd name="T20" fmla="*/ 109 w 115"/>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
                <a:moveTo>
                  <a:pt x="109" y="10"/>
                </a:moveTo>
                <a:lnTo>
                  <a:pt x="5" y="10"/>
                </a:lnTo>
                <a:lnTo>
                  <a:pt x="5" y="10"/>
                </a:lnTo>
                <a:cubicBezTo>
                  <a:pt x="2" y="10"/>
                  <a:pt x="0" y="8"/>
                  <a:pt x="0" y="5"/>
                </a:cubicBezTo>
                <a:lnTo>
                  <a:pt x="0" y="5"/>
                </a:lnTo>
                <a:cubicBezTo>
                  <a:pt x="0" y="2"/>
                  <a:pt x="2" y="0"/>
                  <a:pt x="5" y="0"/>
                </a:cubicBezTo>
                <a:lnTo>
                  <a:pt x="109" y="0"/>
                </a:lnTo>
                <a:lnTo>
                  <a:pt x="109" y="0"/>
                </a:lnTo>
                <a:cubicBezTo>
                  <a:pt x="112" y="0"/>
                  <a:pt x="114" y="2"/>
                  <a:pt x="114" y="5"/>
                </a:cubicBezTo>
                <a:lnTo>
                  <a:pt x="114" y="5"/>
                </a:lnTo>
                <a:cubicBezTo>
                  <a:pt x="114" y="8"/>
                  <a:pt x="112" y="10"/>
                  <a:pt x="109" y="10"/>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0" name="Freeform 46">
            <a:extLst>
              <a:ext uri="{FF2B5EF4-FFF2-40B4-BE49-F238E27FC236}">
                <a16:creationId xmlns:a16="http://schemas.microsoft.com/office/drawing/2014/main" id="{D6F9083A-0596-DC47-BD4F-523F105BA934}"/>
              </a:ext>
            </a:extLst>
          </p:cNvPr>
          <p:cNvSpPr>
            <a:spLocks noChangeArrowheads="1"/>
          </p:cNvSpPr>
          <p:nvPr/>
        </p:nvSpPr>
        <p:spPr bwMode="auto">
          <a:xfrm>
            <a:off x="3574719" y="3880800"/>
            <a:ext cx="71409" cy="5494"/>
          </a:xfrm>
          <a:custGeom>
            <a:avLst/>
            <a:gdLst>
              <a:gd name="T0" fmla="*/ 109 w 115"/>
              <a:gd name="T1" fmla="*/ 10 h 11"/>
              <a:gd name="T2" fmla="*/ 5 w 115"/>
              <a:gd name="T3" fmla="*/ 10 h 11"/>
              <a:gd name="T4" fmla="*/ 5 w 115"/>
              <a:gd name="T5" fmla="*/ 10 h 11"/>
              <a:gd name="T6" fmla="*/ 0 w 115"/>
              <a:gd name="T7" fmla="*/ 5 h 11"/>
              <a:gd name="T8" fmla="*/ 0 w 115"/>
              <a:gd name="T9" fmla="*/ 5 h 11"/>
              <a:gd name="T10" fmla="*/ 5 w 115"/>
              <a:gd name="T11" fmla="*/ 0 h 11"/>
              <a:gd name="T12" fmla="*/ 109 w 115"/>
              <a:gd name="T13" fmla="*/ 0 h 11"/>
              <a:gd name="T14" fmla="*/ 109 w 115"/>
              <a:gd name="T15" fmla="*/ 0 h 11"/>
              <a:gd name="T16" fmla="*/ 114 w 115"/>
              <a:gd name="T17" fmla="*/ 5 h 11"/>
              <a:gd name="T18" fmla="*/ 114 w 115"/>
              <a:gd name="T19" fmla="*/ 5 h 11"/>
              <a:gd name="T20" fmla="*/ 109 w 115"/>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
                <a:moveTo>
                  <a:pt x="109" y="10"/>
                </a:moveTo>
                <a:lnTo>
                  <a:pt x="5" y="10"/>
                </a:lnTo>
                <a:lnTo>
                  <a:pt x="5" y="10"/>
                </a:lnTo>
                <a:cubicBezTo>
                  <a:pt x="2" y="10"/>
                  <a:pt x="0" y="8"/>
                  <a:pt x="0" y="5"/>
                </a:cubicBezTo>
                <a:lnTo>
                  <a:pt x="0" y="5"/>
                </a:lnTo>
                <a:cubicBezTo>
                  <a:pt x="0" y="2"/>
                  <a:pt x="2" y="0"/>
                  <a:pt x="5" y="0"/>
                </a:cubicBezTo>
                <a:lnTo>
                  <a:pt x="109" y="0"/>
                </a:lnTo>
                <a:lnTo>
                  <a:pt x="109" y="0"/>
                </a:lnTo>
                <a:cubicBezTo>
                  <a:pt x="112" y="0"/>
                  <a:pt x="114" y="2"/>
                  <a:pt x="114" y="5"/>
                </a:cubicBezTo>
                <a:lnTo>
                  <a:pt x="114" y="5"/>
                </a:lnTo>
                <a:cubicBezTo>
                  <a:pt x="114" y="8"/>
                  <a:pt x="112" y="10"/>
                  <a:pt x="109" y="10"/>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1" name="Freeform 47">
            <a:extLst>
              <a:ext uri="{FF2B5EF4-FFF2-40B4-BE49-F238E27FC236}">
                <a16:creationId xmlns:a16="http://schemas.microsoft.com/office/drawing/2014/main" id="{F715FF9B-4C91-9A41-B1CC-02B2503ABCF0}"/>
              </a:ext>
            </a:extLst>
          </p:cNvPr>
          <p:cNvSpPr>
            <a:spLocks noChangeArrowheads="1"/>
          </p:cNvSpPr>
          <p:nvPr/>
        </p:nvSpPr>
        <p:spPr bwMode="auto">
          <a:xfrm>
            <a:off x="3574719" y="3960448"/>
            <a:ext cx="71409" cy="5494"/>
          </a:xfrm>
          <a:custGeom>
            <a:avLst/>
            <a:gdLst>
              <a:gd name="T0" fmla="*/ 109 w 115"/>
              <a:gd name="T1" fmla="*/ 10 h 11"/>
              <a:gd name="T2" fmla="*/ 5 w 115"/>
              <a:gd name="T3" fmla="*/ 10 h 11"/>
              <a:gd name="T4" fmla="*/ 5 w 115"/>
              <a:gd name="T5" fmla="*/ 10 h 11"/>
              <a:gd name="T6" fmla="*/ 0 w 115"/>
              <a:gd name="T7" fmla="*/ 5 h 11"/>
              <a:gd name="T8" fmla="*/ 0 w 115"/>
              <a:gd name="T9" fmla="*/ 5 h 11"/>
              <a:gd name="T10" fmla="*/ 5 w 115"/>
              <a:gd name="T11" fmla="*/ 0 h 11"/>
              <a:gd name="T12" fmla="*/ 109 w 115"/>
              <a:gd name="T13" fmla="*/ 0 h 11"/>
              <a:gd name="T14" fmla="*/ 109 w 115"/>
              <a:gd name="T15" fmla="*/ 0 h 11"/>
              <a:gd name="T16" fmla="*/ 114 w 115"/>
              <a:gd name="T17" fmla="*/ 5 h 11"/>
              <a:gd name="T18" fmla="*/ 114 w 115"/>
              <a:gd name="T19" fmla="*/ 5 h 11"/>
              <a:gd name="T20" fmla="*/ 109 w 115"/>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
                <a:moveTo>
                  <a:pt x="109" y="10"/>
                </a:moveTo>
                <a:lnTo>
                  <a:pt x="5" y="10"/>
                </a:lnTo>
                <a:lnTo>
                  <a:pt x="5" y="10"/>
                </a:lnTo>
                <a:cubicBezTo>
                  <a:pt x="2" y="10"/>
                  <a:pt x="0" y="7"/>
                  <a:pt x="0" y="5"/>
                </a:cubicBezTo>
                <a:lnTo>
                  <a:pt x="0" y="5"/>
                </a:lnTo>
                <a:cubicBezTo>
                  <a:pt x="0" y="2"/>
                  <a:pt x="2" y="0"/>
                  <a:pt x="5" y="0"/>
                </a:cubicBezTo>
                <a:lnTo>
                  <a:pt x="109" y="0"/>
                </a:lnTo>
                <a:lnTo>
                  <a:pt x="109" y="0"/>
                </a:lnTo>
                <a:cubicBezTo>
                  <a:pt x="112" y="0"/>
                  <a:pt x="114" y="2"/>
                  <a:pt x="114" y="5"/>
                </a:cubicBezTo>
                <a:lnTo>
                  <a:pt x="114" y="5"/>
                </a:lnTo>
                <a:cubicBezTo>
                  <a:pt x="114" y="7"/>
                  <a:pt x="112" y="10"/>
                  <a:pt x="109" y="10"/>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2" name="Freeform 48">
            <a:extLst>
              <a:ext uri="{FF2B5EF4-FFF2-40B4-BE49-F238E27FC236}">
                <a16:creationId xmlns:a16="http://schemas.microsoft.com/office/drawing/2014/main" id="{422DC912-5F48-1A4D-A79E-AA8B991E196D}"/>
              </a:ext>
            </a:extLst>
          </p:cNvPr>
          <p:cNvSpPr>
            <a:spLocks noChangeArrowheads="1"/>
          </p:cNvSpPr>
          <p:nvPr/>
        </p:nvSpPr>
        <p:spPr bwMode="auto">
          <a:xfrm>
            <a:off x="3574719" y="4037350"/>
            <a:ext cx="71409" cy="5494"/>
          </a:xfrm>
          <a:custGeom>
            <a:avLst/>
            <a:gdLst>
              <a:gd name="T0" fmla="*/ 109 w 115"/>
              <a:gd name="T1" fmla="*/ 10 h 11"/>
              <a:gd name="T2" fmla="*/ 5 w 115"/>
              <a:gd name="T3" fmla="*/ 10 h 11"/>
              <a:gd name="T4" fmla="*/ 5 w 115"/>
              <a:gd name="T5" fmla="*/ 10 h 11"/>
              <a:gd name="T6" fmla="*/ 0 w 115"/>
              <a:gd name="T7" fmla="*/ 5 h 11"/>
              <a:gd name="T8" fmla="*/ 0 w 115"/>
              <a:gd name="T9" fmla="*/ 5 h 11"/>
              <a:gd name="T10" fmla="*/ 5 w 115"/>
              <a:gd name="T11" fmla="*/ 0 h 11"/>
              <a:gd name="T12" fmla="*/ 109 w 115"/>
              <a:gd name="T13" fmla="*/ 0 h 11"/>
              <a:gd name="T14" fmla="*/ 109 w 115"/>
              <a:gd name="T15" fmla="*/ 0 h 11"/>
              <a:gd name="T16" fmla="*/ 114 w 115"/>
              <a:gd name="T17" fmla="*/ 5 h 11"/>
              <a:gd name="T18" fmla="*/ 114 w 115"/>
              <a:gd name="T19" fmla="*/ 5 h 11"/>
              <a:gd name="T20" fmla="*/ 109 w 115"/>
              <a:gd name="T2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
                <a:moveTo>
                  <a:pt x="109" y="10"/>
                </a:moveTo>
                <a:lnTo>
                  <a:pt x="5" y="10"/>
                </a:lnTo>
                <a:lnTo>
                  <a:pt x="5" y="10"/>
                </a:lnTo>
                <a:cubicBezTo>
                  <a:pt x="2" y="10"/>
                  <a:pt x="0" y="8"/>
                  <a:pt x="0" y="5"/>
                </a:cubicBezTo>
                <a:lnTo>
                  <a:pt x="0" y="5"/>
                </a:lnTo>
                <a:cubicBezTo>
                  <a:pt x="0" y="2"/>
                  <a:pt x="2" y="0"/>
                  <a:pt x="5" y="0"/>
                </a:cubicBezTo>
                <a:lnTo>
                  <a:pt x="109" y="0"/>
                </a:lnTo>
                <a:lnTo>
                  <a:pt x="109" y="0"/>
                </a:lnTo>
                <a:cubicBezTo>
                  <a:pt x="112" y="0"/>
                  <a:pt x="114" y="2"/>
                  <a:pt x="114" y="5"/>
                </a:cubicBezTo>
                <a:lnTo>
                  <a:pt x="114" y="5"/>
                </a:lnTo>
                <a:cubicBezTo>
                  <a:pt x="114" y="8"/>
                  <a:pt x="112" y="10"/>
                  <a:pt x="109" y="10"/>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3" name="Freeform 49">
            <a:extLst>
              <a:ext uri="{FF2B5EF4-FFF2-40B4-BE49-F238E27FC236}">
                <a16:creationId xmlns:a16="http://schemas.microsoft.com/office/drawing/2014/main" id="{3ACCA965-66AE-084A-A3E6-501B85E513B9}"/>
              </a:ext>
            </a:extLst>
          </p:cNvPr>
          <p:cNvSpPr>
            <a:spLocks noChangeArrowheads="1"/>
          </p:cNvSpPr>
          <p:nvPr/>
        </p:nvSpPr>
        <p:spPr bwMode="auto">
          <a:xfrm>
            <a:off x="3574719" y="4116998"/>
            <a:ext cx="71409" cy="8239"/>
          </a:xfrm>
          <a:custGeom>
            <a:avLst/>
            <a:gdLst>
              <a:gd name="T0" fmla="*/ 109 w 115"/>
              <a:gd name="T1" fmla="*/ 11 h 12"/>
              <a:gd name="T2" fmla="*/ 5 w 115"/>
              <a:gd name="T3" fmla="*/ 11 h 12"/>
              <a:gd name="T4" fmla="*/ 5 w 115"/>
              <a:gd name="T5" fmla="*/ 11 h 12"/>
              <a:gd name="T6" fmla="*/ 0 w 115"/>
              <a:gd name="T7" fmla="*/ 6 h 12"/>
              <a:gd name="T8" fmla="*/ 0 w 115"/>
              <a:gd name="T9" fmla="*/ 6 h 12"/>
              <a:gd name="T10" fmla="*/ 5 w 115"/>
              <a:gd name="T11" fmla="*/ 0 h 12"/>
              <a:gd name="T12" fmla="*/ 109 w 115"/>
              <a:gd name="T13" fmla="*/ 0 h 12"/>
              <a:gd name="T14" fmla="*/ 109 w 115"/>
              <a:gd name="T15" fmla="*/ 0 h 12"/>
              <a:gd name="T16" fmla="*/ 114 w 115"/>
              <a:gd name="T17" fmla="*/ 6 h 12"/>
              <a:gd name="T18" fmla="*/ 114 w 115"/>
              <a:gd name="T19" fmla="*/ 6 h 12"/>
              <a:gd name="T20" fmla="*/ 109 w 115"/>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
                <a:moveTo>
                  <a:pt x="109" y="11"/>
                </a:moveTo>
                <a:lnTo>
                  <a:pt x="5" y="11"/>
                </a:lnTo>
                <a:lnTo>
                  <a:pt x="5" y="11"/>
                </a:lnTo>
                <a:cubicBezTo>
                  <a:pt x="2" y="11"/>
                  <a:pt x="0" y="9"/>
                  <a:pt x="0" y="6"/>
                </a:cubicBezTo>
                <a:lnTo>
                  <a:pt x="0" y="6"/>
                </a:lnTo>
                <a:cubicBezTo>
                  <a:pt x="0" y="3"/>
                  <a:pt x="2" y="0"/>
                  <a:pt x="5" y="0"/>
                </a:cubicBezTo>
                <a:lnTo>
                  <a:pt x="109" y="0"/>
                </a:lnTo>
                <a:lnTo>
                  <a:pt x="109" y="0"/>
                </a:lnTo>
                <a:cubicBezTo>
                  <a:pt x="112" y="0"/>
                  <a:pt x="114" y="3"/>
                  <a:pt x="114" y="6"/>
                </a:cubicBezTo>
                <a:lnTo>
                  <a:pt x="114" y="6"/>
                </a:lnTo>
                <a:cubicBezTo>
                  <a:pt x="114" y="9"/>
                  <a:pt x="112" y="11"/>
                  <a:pt x="109" y="11"/>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4" name="Freeform 50">
            <a:extLst>
              <a:ext uri="{FF2B5EF4-FFF2-40B4-BE49-F238E27FC236}">
                <a16:creationId xmlns:a16="http://schemas.microsoft.com/office/drawing/2014/main" id="{12765763-A864-6040-BB79-CB9051ECD083}"/>
              </a:ext>
            </a:extLst>
          </p:cNvPr>
          <p:cNvSpPr>
            <a:spLocks noChangeArrowheads="1"/>
          </p:cNvSpPr>
          <p:nvPr/>
        </p:nvSpPr>
        <p:spPr bwMode="auto">
          <a:xfrm>
            <a:off x="3574719" y="4196646"/>
            <a:ext cx="71409" cy="8241"/>
          </a:xfrm>
          <a:custGeom>
            <a:avLst/>
            <a:gdLst>
              <a:gd name="T0" fmla="*/ 109 w 115"/>
              <a:gd name="T1" fmla="*/ 11 h 12"/>
              <a:gd name="T2" fmla="*/ 5 w 115"/>
              <a:gd name="T3" fmla="*/ 11 h 12"/>
              <a:gd name="T4" fmla="*/ 5 w 115"/>
              <a:gd name="T5" fmla="*/ 11 h 12"/>
              <a:gd name="T6" fmla="*/ 0 w 115"/>
              <a:gd name="T7" fmla="*/ 5 h 12"/>
              <a:gd name="T8" fmla="*/ 0 w 115"/>
              <a:gd name="T9" fmla="*/ 5 h 12"/>
              <a:gd name="T10" fmla="*/ 5 w 115"/>
              <a:gd name="T11" fmla="*/ 0 h 12"/>
              <a:gd name="T12" fmla="*/ 109 w 115"/>
              <a:gd name="T13" fmla="*/ 0 h 12"/>
              <a:gd name="T14" fmla="*/ 109 w 115"/>
              <a:gd name="T15" fmla="*/ 0 h 12"/>
              <a:gd name="T16" fmla="*/ 114 w 115"/>
              <a:gd name="T17" fmla="*/ 5 h 12"/>
              <a:gd name="T18" fmla="*/ 114 w 115"/>
              <a:gd name="T19" fmla="*/ 5 h 12"/>
              <a:gd name="T20" fmla="*/ 109 w 115"/>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
                <a:moveTo>
                  <a:pt x="109" y="11"/>
                </a:moveTo>
                <a:lnTo>
                  <a:pt x="5" y="11"/>
                </a:lnTo>
                <a:lnTo>
                  <a:pt x="5" y="11"/>
                </a:lnTo>
                <a:cubicBezTo>
                  <a:pt x="2" y="11"/>
                  <a:pt x="0" y="8"/>
                  <a:pt x="0" y="5"/>
                </a:cubicBezTo>
                <a:lnTo>
                  <a:pt x="0" y="5"/>
                </a:lnTo>
                <a:cubicBezTo>
                  <a:pt x="0" y="3"/>
                  <a:pt x="2" y="0"/>
                  <a:pt x="5" y="0"/>
                </a:cubicBezTo>
                <a:lnTo>
                  <a:pt x="109" y="0"/>
                </a:lnTo>
                <a:lnTo>
                  <a:pt x="109" y="0"/>
                </a:lnTo>
                <a:cubicBezTo>
                  <a:pt x="112" y="0"/>
                  <a:pt x="114" y="3"/>
                  <a:pt x="114" y="5"/>
                </a:cubicBezTo>
                <a:lnTo>
                  <a:pt x="114" y="5"/>
                </a:lnTo>
                <a:cubicBezTo>
                  <a:pt x="114" y="8"/>
                  <a:pt x="112" y="11"/>
                  <a:pt x="109" y="11"/>
                </a:cubicBezTo>
              </a:path>
            </a:pathLst>
          </a:custGeom>
          <a:solidFill>
            <a:srgbClr val="111340"/>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5" name="Freeform 51">
            <a:extLst>
              <a:ext uri="{FF2B5EF4-FFF2-40B4-BE49-F238E27FC236}">
                <a16:creationId xmlns:a16="http://schemas.microsoft.com/office/drawing/2014/main" id="{ADC87604-F61F-A740-ACC9-F5FD79060270}"/>
              </a:ext>
            </a:extLst>
          </p:cNvPr>
          <p:cNvSpPr>
            <a:spLocks noChangeArrowheads="1"/>
          </p:cNvSpPr>
          <p:nvPr/>
        </p:nvSpPr>
        <p:spPr bwMode="auto">
          <a:xfrm>
            <a:off x="2215203" y="5284258"/>
            <a:ext cx="32959" cy="469652"/>
          </a:xfrm>
          <a:custGeom>
            <a:avLst/>
            <a:gdLst>
              <a:gd name="T0" fmla="*/ 53 w 55"/>
              <a:gd name="T1" fmla="*/ 14 h 754"/>
              <a:gd name="T2" fmla="*/ 53 w 55"/>
              <a:gd name="T3" fmla="*/ 14 h 754"/>
              <a:gd name="T4" fmla="*/ 35 w 55"/>
              <a:gd name="T5" fmla="*/ 753 h 754"/>
              <a:gd name="T6" fmla="*/ 35 w 55"/>
              <a:gd name="T7" fmla="*/ 753 h 754"/>
              <a:gd name="T8" fmla="*/ 14 w 55"/>
              <a:gd name="T9" fmla="*/ 741 h 754"/>
              <a:gd name="T10" fmla="*/ 14 w 55"/>
              <a:gd name="T11" fmla="*/ 741 h 754"/>
              <a:gd name="T12" fmla="*/ 8 w 55"/>
              <a:gd name="T13" fmla="*/ 235 h 754"/>
              <a:gd name="T14" fmla="*/ 8 w 55"/>
              <a:gd name="T15" fmla="*/ 235 h 754"/>
              <a:gd name="T16" fmla="*/ 33 w 55"/>
              <a:gd name="T17" fmla="*/ 9 h 754"/>
              <a:gd name="T18" fmla="*/ 33 w 55"/>
              <a:gd name="T19" fmla="*/ 9 h 754"/>
              <a:gd name="T20" fmla="*/ 46 w 55"/>
              <a:gd name="T21" fmla="*/ 2 h 754"/>
              <a:gd name="T22" fmla="*/ 46 w 55"/>
              <a:gd name="T23" fmla="*/ 2 h 754"/>
              <a:gd name="T24" fmla="*/ 53 w 55"/>
              <a:gd name="T25" fmla="*/ 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754">
                <a:moveTo>
                  <a:pt x="53" y="14"/>
                </a:moveTo>
                <a:lnTo>
                  <a:pt x="53" y="14"/>
                </a:lnTo>
                <a:cubicBezTo>
                  <a:pt x="52" y="16"/>
                  <a:pt x="3" y="233"/>
                  <a:pt x="35" y="753"/>
                </a:cubicBezTo>
                <a:lnTo>
                  <a:pt x="35" y="753"/>
                </a:lnTo>
                <a:cubicBezTo>
                  <a:pt x="28" y="750"/>
                  <a:pt x="21" y="745"/>
                  <a:pt x="14" y="741"/>
                </a:cubicBezTo>
                <a:lnTo>
                  <a:pt x="14" y="741"/>
                </a:lnTo>
                <a:cubicBezTo>
                  <a:pt x="0" y="510"/>
                  <a:pt x="3" y="343"/>
                  <a:pt x="8" y="235"/>
                </a:cubicBezTo>
                <a:lnTo>
                  <a:pt x="8" y="235"/>
                </a:lnTo>
                <a:cubicBezTo>
                  <a:pt x="17" y="80"/>
                  <a:pt x="33" y="12"/>
                  <a:pt x="33" y="9"/>
                </a:cubicBezTo>
                <a:lnTo>
                  <a:pt x="33" y="9"/>
                </a:lnTo>
                <a:cubicBezTo>
                  <a:pt x="35" y="4"/>
                  <a:pt x="40" y="0"/>
                  <a:pt x="46" y="2"/>
                </a:cubicBezTo>
                <a:lnTo>
                  <a:pt x="46" y="2"/>
                </a:lnTo>
                <a:cubicBezTo>
                  <a:pt x="51" y="3"/>
                  <a:pt x="54" y="8"/>
                  <a:pt x="53" y="14"/>
                </a:cubicBezTo>
              </a:path>
            </a:pathLst>
          </a:custGeom>
          <a:solidFill>
            <a:srgbClr val="FFAA4A"/>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6" name="Freeform 57">
            <a:extLst>
              <a:ext uri="{FF2B5EF4-FFF2-40B4-BE49-F238E27FC236}">
                <a16:creationId xmlns:a16="http://schemas.microsoft.com/office/drawing/2014/main" id="{DF8D44FF-1FC4-EF41-A80B-0C1149992F2B}"/>
              </a:ext>
            </a:extLst>
          </p:cNvPr>
          <p:cNvSpPr>
            <a:spLocks noChangeArrowheads="1"/>
          </p:cNvSpPr>
          <p:nvPr/>
        </p:nvSpPr>
        <p:spPr bwMode="auto">
          <a:xfrm>
            <a:off x="3758734" y="4380663"/>
            <a:ext cx="104367" cy="104367"/>
          </a:xfrm>
          <a:custGeom>
            <a:avLst/>
            <a:gdLst>
              <a:gd name="T0" fmla="*/ 167 w 168"/>
              <a:gd name="T1" fmla="*/ 84 h 167"/>
              <a:gd name="T2" fmla="*/ 167 w 168"/>
              <a:gd name="T3" fmla="*/ 84 h 167"/>
              <a:gd name="T4" fmla="*/ 84 w 168"/>
              <a:gd name="T5" fmla="*/ 166 h 167"/>
              <a:gd name="T6" fmla="*/ 84 w 168"/>
              <a:gd name="T7" fmla="*/ 166 h 167"/>
              <a:gd name="T8" fmla="*/ 0 w 168"/>
              <a:gd name="T9" fmla="*/ 84 h 167"/>
              <a:gd name="T10" fmla="*/ 0 w 168"/>
              <a:gd name="T11" fmla="*/ 84 h 167"/>
              <a:gd name="T12" fmla="*/ 84 w 168"/>
              <a:gd name="T13" fmla="*/ 0 h 167"/>
              <a:gd name="T14" fmla="*/ 84 w 168"/>
              <a:gd name="T15" fmla="*/ 0 h 167"/>
              <a:gd name="T16" fmla="*/ 167 w 168"/>
              <a:gd name="T1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7">
                <a:moveTo>
                  <a:pt x="167" y="84"/>
                </a:moveTo>
                <a:lnTo>
                  <a:pt x="167" y="84"/>
                </a:lnTo>
                <a:cubicBezTo>
                  <a:pt x="167" y="129"/>
                  <a:pt x="129" y="166"/>
                  <a:pt x="84" y="166"/>
                </a:cubicBezTo>
                <a:lnTo>
                  <a:pt x="84" y="166"/>
                </a:lnTo>
                <a:cubicBezTo>
                  <a:pt x="38" y="166"/>
                  <a:pt x="0" y="129"/>
                  <a:pt x="0" y="84"/>
                </a:cubicBezTo>
                <a:lnTo>
                  <a:pt x="0" y="84"/>
                </a:lnTo>
                <a:cubicBezTo>
                  <a:pt x="0" y="38"/>
                  <a:pt x="38" y="0"/>
                  <a:pt x="84" y="0"/>
                </a:cubicBezTo>
                <a:lnTo>
                  <a:pt x="84" y="0"/>
                </a:lnTo>
                <a:cubicBezTo>
                  <a:pt x="129" y="0"/>
                  <a:pt x="167" y="38"/>
                  <a:pt x="167" y="84"/>
                </a:cubicBezTo>
              </a:path>
            </a:pathLst>
          </a:custGeom>
          <a:solidFill>
            <a:srgbClr val="005A79"/>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7" name="Freeform 58">
            <a:extLst>
              <a:ext uri="{FF2B5EF4-FFF2-40B4-BE49-F238E27FC236}">
                <a16:creationId xmlns:a16="http://schemas.microsoft.com/office/drawing/2014/main" id="{7551FAA4-9807-D84A-B2B2-EB5ECBB70A4C}"/>
              </a:ext>
            </a:extLst>
          </p:cNvPr>
          <p:cNvSpPr>
            <a:spLocks noChangeArrowheads="1"/>
          </p:cNvSpPr>
          <p:nvPr/>
        </p:nvSpPr>
        <p:spPr bwMode="auto">
          <a:xfrm>
            <a:off x="2717813" y="5182639"/>
            <a:ext cx="104367" cy="104367"/>
          </a:xfrm>
          <a:custGeom>
            <a:avLst/>
            <a:gdLst>
              <a:gd name="T0" fmla="*/ 166 w 167"/>
              <a:gd name="T1" fmla="*/ 84 h 168"/>
              <a:gd name="T2" fmla="*/ 166 w 167"/>
              <a:gd name="T3" fmla="*/ 84 h 168"/>
              <a:gd name="T4" fmla="*/ 83 w 167"/>
              <a:gd name="T5" fmla="*/ 167 h 168"/>
              <a:gd name="T6" fmla="*/ 83 w 167"/>
              <a:gd name="T7" fmla="*/ 167 h 168"/>
              <a:gd name="T8" fmla="*/ 0 w 167"/>
              <a:gd name="T9" fmla="*/ 84 h 168"/>
              <a:gd name="T10" fmla="*/ 0 w 167"/>
              <a:gd name="T11" fmla="*/ 84 h 168"/>
              <a:gd name="T12" fmla="*/ 83 w 167"/>
              <a:gd name="T13" fmla="*/ 0 h 168"/>
              <a:gd name="T14" fmla="*/ 83 w 167"/>
              <a:gd name="T15" fmla="*/ 0 h 168"/>
              <a:gd name="T16" fmla="*/ 166 w 167"/>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66" y="84"/>
                </a:moveTo>
                <a:lnTo>
                  <a:pt x="166" y="84"/>
                </a:lnTo>
                <a:cubicBezTo>
                  <a:pt x="166" y="129"/>
                  <a:pt x="129" y="167"/>
                  <a:pt x="83" y="167"/>
                </a:cubicBezTo>
                <a:lnTo>
                  <a:pt x="83" y="167"/>
                </a:lnTo>
                <a:cubicBezTo>
                  <a:pt x="37" y="167"/>
                  <a:pt x="0" y="129"/>
                  <a:pt x="0" y="84"/>
                </a:cubicBezTo>
                <a:lnTo>
                  <a:pt x="0" y="84"/>
                </a:lnTo>
                <a:cubicBezTo>
                  <a:pt x="0" y="38"/>
                  <a:pt x="37" y="0"/>
                  <a:pt x="83" y="0"/>
                </a:cubicBezTo>
                <a:lnTo>
                  <a:pt x="83" y="0"/>
                </a:lnTo>
                <a:cubicBezTo>
                  <a:pt x="129" y="0"/>
                  <a:pt x="166" y="38"/>
                  <a:pt x="166" y="84"/>
                </a:cubicBezTo>
              </a:path>
            </a:pathLst>
          </a:custGeom>
          <a:solidFill>
            <a:srgbClr val="005A79"/>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8" name="Freeform 59">
            <a:extLst>
              <a:ext uri="{FF2B5EF4-FFF2-40B4-BE49-F238E27FC236}">
                <a16:creationId xmlns:a16="http://schemas.microsoft.com/office/drawing/2014/main" id="{04B7E25B-CC11-504A-AA4F-216F68B006D4}"/>
              </a:ext>
            </a:extLst>
          </p:cNvPr>
          <p:cNvSpPr>
            <a:spLocks noChangeArrowheads="1"/>
          </p:cNvSpPr>
          <p:nvPr/>
        </p:nvSpPr>
        <p:spPr bwMode="auto">
          <a:xfrm>
            <a:off x="3810916" y="4188408"/>
            <a:ext cx="1035430" cy="247185"/>
          </a:xfrm>
          <a:custGeom>
            <a:avLst/>
            <a:gdLst>
              <a:gd name="T0" fmla="*/ 0 w 1662"/>
              <a:gd name="T1" fmla="*/ 395 h 396"/>
              <a:gd name="T2" fmla="*/ 423 w 1662"/>
              <a:gd name="T3" fmla="*/ 0 h 396"/>
              <a:gd name="T4" fmla="*/ 1661 w 1662"/>
              <a:gd name="T5" fmla="*/ 0 h 396"/>
            </a:gdLst>
            <a:ahLst/>
            <a:cxnLst>
              <a:cxn ang="0">
                <a:pos x="T0" y="T1"/>
              </a:cxn>
              <a:cxn ang="0">
                <a:pos x="T2" y="T3"/>
              </a:cxn>
              <a:cxn ang="0">
                <a:pos x="T4" y="T5"/>
              </a:cxn>
            </a:cxnLst>
            <a:rect l="0" t="0" r="r" b="b"/>
            <a:pathLst>
              <a:path w="1662" h="396">
                <a:moveTo>
                  <a:pt x="0" y="395"/>
                </a:moveTo>
                <a:lnTo>
                  <a:pt x="423" y="0"/>
                </a:lnTo>
                <a:lnTo>
                  <a:pt x="1661" y="0"/>
                </a:lnTo>
              </a:path>
            </a:pathLst>
          </a:custGeom>
          <a:noFill/>
          <a:ln w="3600" cap="flat">
            <a:solidFill>
              <a:srgbClr val="005A7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79" name="Freeform 67">
            <a:extLst>
              <a:ext uri="{FF2B5EF4-FFF2-40B4-BE49-F238E27FC236}">
                <a16:creationId xmlns:a16="http://schemas.microsoft.com/office/drawing/2014/main" id="{BFE112BD-AFEB-DE4B-8FAE-651B5E329F5E}"/>
              </a:ext>
            </a:extLst>
          </p:cNvPr>
          <p:cNvSpPr>
            <a:spLocks noChangeArrowheads="1"/>
          </p:cNvSpPr>
          <p:nvPr/>
        </p:nvSpPr>
        <p:spPr bwMode="auto">
          <a:xfrm>
            <a:off x="1827948" y="4273548"/>
            <a:ext cx="104367" cy="104367"/>
          </a:xfrm>
          <a:custGeom>
            <a:avLst/>
            <a:gdLst>
              <a:gd name="T0" fmla="*/ 0 w 166"/>
              <a:gd name="T1" fmla="*/ 83 h 167"/>
              <a:gd name="T2" fmla="*/ 0 w 166"/>
              <a:gd name="T3" fmla="*/ 83 h 167"/>
              <a:gd name="T4" fmla="*/ 83 w 166"/>
              <a:gd name="T5" fmla="*/ 166 h 167"/>
              <a:gd name="T6" fmla="*/ 83 w 166"/>
              <a:gd name="T7" fmla="*/ 166 h 167"/>
              <a:gd name="T8" fmla="*/ 165 w 166"/>
              <a:gd name="T9" fmla="*/ 83 h 167"/>
              <a:gd name="T10" fmla="*/ 165 w 166"/>
              <a:gd name="T11" fmla="*/ 83 h 167"/>
              <a:gd name="T12" fmla="*/ 83 w 166"/>
              <a:gd name="T13" fmla="*/ 0 h 167"/>
              <a:gd name="T14" fmla="*/ 83 w 166"/>
              <a:gd name="T15" fmla="*/ 0 h 167"/>
              <a:gd name="T16" fmla="*/ 0 w 166"/>
              <a:gd name="T1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0" y="83"/>
                </a:moveTo>
                <a:lnTo>
                  <a:pt x="0" y="83"/>
                </a:lnTo>
                <a:cubicBezTo>
                  <a:pt x="0" y="129"/>
                  <a:pt x="37" y="166"/>
                  <a:pt x="83" y="166"/>
                </a:cubicBezTo>
                <a:lnTo>
                  <a:pt x="83" y="166"/>
                </a:lnTo>
                <a:cubicBezTo>
                  <a:pt x="129" y="166"/>
                  <a:pt x="165" y="129"/>
                  <a:pt x="165" y="83"/>
                </a:cubicBezTo>
                <a:lnTo>
                  <a:pt x="165" y="83"/>
                </a:lnTo>
                <a:cubicBezTo>
                  <a:pt x="165" y="37"/>
                  <a:pt x="129" y="0"/>
                  <a:pt x="83" y="0"/>
                </a:cubicBezTo>
                <a:lnTo>
                  <a:pt x="83" y="0"/>
                </a:lnTo>
                <a:cubicBezTo>
                  <a:pt x="37" y="0"/>
                  <a:pt x="0" y="37"/>
                  <a:pt x="0" y="83"/>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0" name="Freeform 68">
            <a:extLst>
              <a:ext uri="{FF2B5EF4-FFF2-40B4-BE49-F238E27FC236}">
                <a16:creationId xmlns:a16="http://schemas.microsoft.com/office/drawing/2014/main" id="{EB1BE96D-473F-5A4A-A0E3-B60ED272C696}"/>
              </a:ext>
            </a:extLst>
          </p:cNvPr>
          <p:cNvSpPr>
            <a:spLocks noChangeArrowheads="1"/>
          </p:cNvSpPr>
          <p:nvPr/>
        </p:nvSpPr>
        <p:spPr bwMode="auto">
          <a:xfrm>
            <a:off x="2830419" y="4822848"/>
            <a:ext cx="104367" cy="104367"/>
          </a:xfrm>
          <a:custGeom>
            <a:avLst/>
            <a:gdLst>
              <a:gd name="T0" fmla="*/ 0 w 167"/>
              <a:gd name="T1" fmla="*/ 83 h 167"/>
              <a:gd name="T2" fmla="*/ 0 w 167"/>
              <a:gd name="T3" fmla="*/ 83 h 167"/>
              <a:gd name="T4" fmla="*/ 83 w 167"/>
              <a:gd name="T5" fmla="*/ 166 h 167"/>
              <a:gd name="T6" fmla="*/ 83 w 167"/>
              <a:gd name="T7" fmla="*/ 166 h 167"/>
              <a:gd name="T8" fmla="*/ 166 w 167"/>
              <a:gd name="T9" fmla="*/ 83 h 167"/>
              <a:gd name="T10" fmla="*/ 166 w 167"/>
              <a:gd name="T11" fmla="*/ 83 h 167"/>
              <a:gd name="T12" fmla="*/ 83 w 167"/>
              <a:gd name="T13" fmla="*/ 0 h 167"/>
              <a:gd name="T14" fmla="*/ 83 w 167"/>
              <a:gd name="T15" fmla="*/ 0 h 167"/>
              <a:gd name="T16" fmla="*/ 0 w 167"/>
              <a:gd name="T1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0" y="83"/>
                </a:moveTo>
                <a:lnTo>
                  <a:pt x="0" y="83"/>
                </a:lnTo>
                <a:cubicBezTo>
                  <a:pt x="0" y="129"/>
                  <a:pt x="37" y="166"/>
                  <a:pt x="83" y="166"/>
                </a:cubicBezTo>
                <a:lnTo>
                  <a:pt x="83" y="166"/>
                </a:lnTo>
                <a:cubicBezTo>
                  <a:pt x="129" y="166"/>
                  <a:pt x="166" y="129"/>
                  <a:pt x="166" y="83"/>
                </a:cubicBezTo>
                <a:lnTo>
                  <a:pt x="166" y="83"/>
                </a:lnTo>
                <a:cubicBezTo>
                  <a:pt x="166" y="37"/>
                  <a:pt x="129" y="0"/>
                  <a:pt x="83" y="0"/>
                </a:cubicBezTo>
                <a:lnTo>
                  <a:pt x="83" y="0"/>
                </a:lnTo>
                <a:cubicBezTo>
                  <a:pt x="37" y="0"/>
                  <a:pt x="0" y="37"/>
                  <a:pt x="0" y="83"/>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1" name="Freeform 69">
            <a:extLst>
              <a:ext uri="{FF2B5EF4-FFF2-40B4-BE49-F238E27FC236}">
                <a16:creationId xmlns:a16="http://schemas.microsoft.com/office/drawing/2014/main" id="{083ABC48-E466-3943-B4B6-7E3C25E73875}"/>
              </a:ext>
            </a:extLst>
          </p:cNvPr>
          <p:cNvSpPr>
            <a:spLocks noChangeArrowheads="1"/>
          </p:cNvSpPr>
          <p:nvPr/>
        </p:nvSpPr>
        <p:spPr bwMode="auto">
          <a:xfrm>
            <a:off x="745827" y="3982419"/>
            <a:ext cx="1134304" cy="343313"/>
          </a:xfrm>
          <a:custGeom>
            <a:avLst/>
            <a:gdLst>
              <a:gd name="T0" fmla="*/ 1819 w 1820"/>
              <a:gd name="T1" fmla="*/ 552 h 553"/>
              <a:gd name="T2" fmla="*/ 1238 w 1820"/>
              <a:gd name="T3" fmla="*/ 0 h 553"/>
              <a:gd name="T4" fmla="*/ 0 w 1820"/>
              <a:gd name="T5" fmla="*/ 0 h 553"/>
            </a:gdLst>
            <a:ahLst/>
            <a:cxnLst>
              <a:cxn ang="0">
                <a:pos x="T0" y="T1"/>
              </a:cxn>
              <a:cxn ang="0">
                <a:pos x="T2" y="T3"/>
              </a:cxn>
              <a:cxn ang="0">
                <a:pos x="T4" y="T5"/>
              </a:cxn>
            </a:cxnLst>
            <a:rect l="0" t="0" r="r" b="b"/>
            <a:pathLst>
              <a:path w="1820" h="553">
                <a:moveTo>
                  <a:pt x="1819" y="552"/>
                </a:moveTo>
                <a:lnTo>
                  <a:pt x="1238" y="0"/>
                </a:lnTo>
                <a:lnTo>
                  <a:pt x="0" y="0"/>
                </a:lnTo>
              </a:path>
            </a:pathLst>
          </a:custGeom>
          <a:noFill/>
          <a:ln w="3600" cap="flat">
            <a:solidFill>
              <a:srgbClr val="005A7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82" name="Freeform 78">
            <a:extLst>
              <a:ext uri="{FF2B5EF4-FFF2-40B4-BE49-F238E27FC236}">
                <a16:creationId xmlns:a16="http://schemas.microsoft.com/office/drawing/2014/main" id="{D983DD49-3F92-5849-851D-9054B654AACE}"/>
              </a:ext>
            </a:extLst>
          </p:cNvPr>
          <p:cNvSpPr>
            <a:spLocks noChangeArrowheads="1"/>
          </p:cNvSpPr>
          <p:nvPr/>
        </p:nvSpPr>
        <p:spPr bwMode="auto">
          <a:xfrm>
            <a:off x="2882600" y="4875031"/>
            <a:ext cx="2340014" cy="876132"/>
          </a:xfrm>
          <a:custGeom>
            <a:avLst/>
            <a:gdLst>
              <a:gd name="T0" fmla="*/ 3755 w 3756"/>
              <a:gd name="T1" fmla="*/ 1405 h 1406"/>
              <a:gd name="T2" fmla="*/ 1909 w 3756"/>
              <a:gd name="T3" fmla="*/ 1405 h 1406"/>
              <a:gd name="T4" fmla="*/ 0 w 3756"/>
              <a:gd name="T5" fmla="*/ 0 h 1406"/>
            </a:gdLst>
            <a:ahLst/>
            <a:cxnLst>
              <a:cxn ang="0">
                <a:pos x="T0" y="T1"/>
              </a:cxn>
              <a:cxn ang="0">
                <a:pos x="T2" y="T3"/>
              </a:cxn>
              <a:cxn ang="0">
                <a:pos x="T4" y="T5"/>
              </a:cxn>
            </a:cxnLst>
            <a:rect l="0" t="0" r="r" b="b"/>
            <a:pathLst>
              <a:path w="3756" h="1406">
                <a:moveTo>
                  <a:pt x="3755" y="1405"/>
                </a:moveTo>
                <a:lnTo>
                  <a:pt x="1909" y="1405"/>
                </a:lnTo>
                <a:lnTo>
                  <a:pt x="0" y="0"/>
                </a:lnTo>
              </a:path>
            </a:pathLst>
          </a:custGeom>
          <a:noFill/>
          <a:ln w="3600" cap="flat">
            <a:solidFill>
              <a:srgbClr val="005A7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83" name="Freeform 79">
            <a:extLst>
              <a:ext uri="{FF2B5EF4-FFF2-40B4-BE49-F238E27FC236}">
                <a16:creationId xmlns:a16="http://schemas.microsoft.com/office/drawing/2014/main" id="{9CBEE338-920D-B246-9A8D-484FE4ABB3BF}"/>
              </a:ext>
            </a:extLst>
          </p:cNvPr>
          <p:cNvSpPr>
            <a:spLocks noChangeArrowheads="1"/>
          </p:cNvSpPr>
          <p:nvPr/>
        </p:nvSpPr>
        <p:spPr bwMode="auto">
          <a:xfrm>
            <a:off x="754069" y="5234822"/>
            <a:ext cx="2015927" cy="499862"/>
          </a:xfrm>
          <a:custGeom>
            <a:avLst/>
            <a:gdLst>
              <a:gd name="T0" fmla="*/ 0 w 3238"/>
              <a:gd name="T1" fmla="*/ 800 h 801"/>
              <a:gd name="T2" fmla="*/ 1846 w 3238"/>
              <a:gd name="T3" fmla="*/ 800 h 801"/>
              <a:gd name="T4" fmla="*/ 3237 w 3238"/>
              <a:gd name="T5" fmla="*/ 0 h 801"/>
            </a:gdLst>
            <a:ahLst/>
            <a:cxnLst>
              <a:cxn ang="0">
                <a:pos x="T0" y="T1"/>
              </a:cxn>
              <a:cxn ang="0">
                <a:pos x="T2" y="T3"/>
              </a:cxn>
              <a:cxn ang="0">
                <a:pos x="T4" y="T5"/>
              </a:cxn>
            </a:cxnLst>
            <a:rect l="0" t="0" r="r" b="b"/>
            <a:pathLst>
              <a:path w="3238" h="801">
                <a:moveTo>
                  <a:pt x="0" y="800"/>
                </a:moveTo>
                <a:lnTo>
                  <a:pt x="1846" y="800"/>
                </a:lnTo>
                <a:lnTo>
                  <a:pt x="3237" y="0"/>
                </a:lnTo>
              </a:path>
            </a:pathLst>
          </a:custGeom>
          <a:noFill/>
          <a:ln w="3600" cap="flat">
            <a:solidFill>
              <a:srgbClr val="005A7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84" name="Freeform 105">
            <a:extLst>
              <a:ext uri="{FF2B5EF4-FFF2-40B4-BE49-F238E27FC236}">
                <a16:creationId xmlns:a16="http://schemas.microsoft.com/office/drawing/2014/main" id="{D460CF54-9A1E-624B-BD02-F8228E58AD55}"/>
              </a:ext>
            </a:extLst>
          </p:cNvPr>
          <p:cNvSpPr>
            <a:spLocks noChangeArrowheads="1"/>
          </p:cNvSpPr>
          <p:nvPr/>
        </p:nvSpPr>
        <p:spPr bwMode="auto">
          <a:xfrm>
            <a:off x="1998229" y="3347981"/>
            <a:ext cx="1625925" cy="71409"/>
          </a:xfrm>
          <a:custGeom>
            <a:avLst/>
            <a:gdLst>
              <a:gd name="T0" fmla="*/ 0 w 2610"/>
              <a:gd name="T1" fmla="*/ 0 h 115"/>
              <a:gd name="T2" fmla="*/ 2609 w 2610"/>
              <a:gd name="T3" fmla="*/ 0 h 115"/>
              <a:gd name="T4" fmla="*/ 2609 w 2610"/>
              <a:gd name="T5" fmla="*/ 114 h 115"/>
              <a:gd name="T6" fmla="*/ 0 w 2610"/>
              <a:gd name="T7" fmla="*/ 114 h 115"/>
              <a:gd name="T8" fmla="*/ 0 w 2610"/>
              <a:gd name="T9" fmla="*/ 0 h 115"/>
            </a:gdLst>
            <a:ahLst/>
            <a:cxnLst>
              <a:cxn ang="0">
                <a:pos x="T0" y="T1"/>
              </a:cxn>
              <a:cxn ang="0">
                <a:pos x="T2" y="T3"/>
              </a:cxn>
              <a:cxn ang="0">
                <a:pos x="T4" y="T5"/>
              </a:cxn>
              <a:cxn ang="0">
                <a:pos x="T6" y="T7"/>
              </a:cxn>
              <a:cxn ang="0">
                <a:pos x="T8" y="T9"/>
              </a:cxn>
            </a:cxnLst>
            <a:rect l="0" t="0" r="r" b="b"/>
            <a:pathLst>
              <a:path w="2610" h="115">
                <a:moveTo>
                  <a:pt x="0" y="0"/>
                </a:moveTo>
                <a:lnTo>
                  <a:pt x="2609" y="0"/>
                </a:lnTo>
                <a:lnTo>
                  <a:pt x="2609" y="114"/>
                </a:lnTo>
                <a:lnTo>
                  <a:pt x="0" y="114"/>
                </a:lnTo>
                <a:lnTo>
                  <a:pt x="0" y="0"/>
                </a:lnTo>
              </a:path>
            </a:pathLst>
          </a:custGeom>
          <a:solidFill>
            <a:srgbClr val="FFFFFF">
              <a:alpha val="30000"/>
            </a:srgbClr>
          </a:solidFill>
          <a:ln>
            <a:noFill/>
          </a:ln>
          <a:effectLst/>
        </p:spPr>
        <p:txBody>
          <a:bodyPr wrap="none" anchor="ctr"/>
          <a:lstStyle/>
          <a:p>
            <a:endParaRPr lang="en-US" sz="3266"/>
          </a:p>
        </p:txBody>
      </p:sp>
      <p:sp>
        <p:nvSpPr>
          <p:cNvPr id="85" name="Freeform 106">
            <a:extLst>
              <a:ext uri="{FF2B5EF4-FFF2-40B4-BE49-F238E27FC236}">
                <a16:creationId xmlns:a16="http://schemas.microsoft.com/office/drawing/2014/main" id="{B6F86E3C-CDDB-2C4D-AADF-4450C0896CEC}"/>
              </a:ext>
            </a:extLst>
          </p:cNvPr>
          <p:cNvSpPr>
            <a:spLocks noChangeArrowheads="1"/>
          </p:cNvSpPr>
          <p:nvPr/>
        </p:nvSpPr>
        <p:spPr bwMode="auto">
          <a:xfrm>
            <a:off x="2113582" y="3941222"/>
            <a:ext cx="815710" cy="546552"/>
          </a:xfrm>
          <a:custGeom>
            <a:avLst/>
            <a:gdLst>
              <a:gd name="T0" fmla="*/ 1281 w 1311"/>
              <a:gd name="T1" fmla="*/ 249 h 878"/>
              <a:gd name="T2" fmla="*/ 1281 w 1311"/>
              <a:gd name="T3" fmla="*/ 249 h 878"/>
              <a:gd name="T4" fmla="*/ 1212 w 1311"/>
              <a:gd name="T5" fmla="*/ 107 h 878"/>
              <a:gd name="T6" fmla="*/ 1212 w 1311"/>
              <a:gd name="T7" fmla="*/ 107 h 878"/>
              <a:gd name="T8" fmla="*/ 34 w 1311"/>
              <a:gd name="T9" fmla="*/ 415 h 878"/>
              <a:gd name="T10" fmla="*/ 34 w 1311"/>
              <a:gd name="T11" fmla="*/ 415 h 878"/>
              <a:gd name="T12" fmla="*/ 119 w 1311"/>
              <a:gd name="T13" fmla="*/ 679 h 878"/>
              <a:gd name="T14" fmla="*/ 119 w 1311"/>
              <a:gd name="T15" fmla="*/ 679 h 878"/>
              <a:gd name="T16" fmla="*/ 152 w 1311"/>
              <a:gd name="T17" fmla="*/ 755 h 878"/>
              <a:gd name="T18" fmla="*/ 152 w 1311"/>
              <a:gd name="T19" fmla="*/ 755 h 878"/>
              <a:gd name="T20" fmla="*/ 233 w 1311"/>
              <a:gd name="T21" fmla="*/ 566 h 878"/>
              <a:gd name="T22" fmla="*/ 233 w 1311"/>
              <a:gd name="T23" fmla="*/ 566 h 878"/>
              <a:gd name="T24" fmla="*/ 413 w 1311"/>
              <a:gd name="T25" fmla="*/ 438 h 878"/>
              <a:gd name="T26" fmla="*/ 413 w 1311"/>
              <a:gd name="T27" fmla="*/ 438 h 878"/>
              <a:gd name="T28" fmla="*/ 621 w 1311"/>
              <a:gd name="T29" fmla="*/ 300 h 878"/>
              <a:gd name="T30" fmla="*/ 621 w 1311"/>
              <a:gd name="T31" fmla="*/ 300 h 878"/>
              <a:gd name="T32" fmla="*/ 910 w 1311"/>
              <a:gd name="T33" fmla="*/ 249 h 878"/>
              <a:gd name="T34" fmla="*/ 910 w 1311"/>
              <a:gd name="T35" fmla="*/ 249 h 878"/>
              <a:gd name="T36" fmla="*/ 1157 w 1311"/>
              <a:gd name="T37" fmla="*/ 249 h 878"/>
              <a:gd name="T38" fmla="*/ 1157 w 1311"/>
              <a:gd name="T39" fmla="*/ 249 h 878"/>
              <a:gd name="T40" fmla="*/ 1310 w 1311"/>
              <a:gd name="T41" fmla="*/ 274 h 878"/>
              <a:gd name="T42" fmla="*/ 1310 w 1311"/>
              <a:gd name="T43" fmla="*/ 274 h 878"/>
              <a:gd name="T44" fmla="*/ 1281 w 1311"/>
              <a:gd name="T45" fmla="*/ 24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1" h="878">
                <a:moveTo>
                  <a:pt x="1281" y="249"/>
                </a:moveTo>
                <a:lnTo>
                  <a:pt x="1281" y="249"/>
                </a:lnTo>
                <a:cubicBezTo>
                  <a:pt x="1266" y="208"/>
                  <a:pt x="1229" y="117"/>
                  <a:pt x="1212" y="107"/>
                </a:cubicBezTo>
                <a:lnTo>
                  <a:pt x="1212" y="107"/>
                </a:lnTo>
                <a:cubicBezTo>
                  <a:pt x="1190" y="93"/>
                  <a:pt x="430" y="0"/>
                  <a:pt x="34" y="415"/>
                </a:cubicBezTo>
                <a:lnTo>
                  <a:pt x="34" y="415"/>
                </a:lnTo>
                <a:cubicBezTo>
                  <a:pt x="34" y="415"/>
                  <a:pt x="0" y="781"/>
                  <a:pt x="119" y="679"/>
                </a:cubicBezTo>
                <a:lnTo>
                  <a:pt x="119" y="679"/>
                </a:lnTo>
                <a:cubicBezTo>
                  <a:pt x="130" y="726"/>
                  <a:pt x="152" y="755"/>
                  <a:pt x="152" y="755"/>
                </a:cubicBezTo>
                <a:lnTo>
                  <a:pt x="152" y="755"/>
                </a:lnTo>
                <a:cubicBezTo>
                  <a:pt x="248" y="877"/>
                  <a:pt x="233" y="566"/>
                  <a:pt x="233" y="566"/>
                </a:cubicBezTo>
                <a:lnTo>
                  <a:pt x="233" y="566"/>
                </a:lnTo>
                <a:cubicBezTo>
                  <a:pt x="417" y="601"/>
                  <a:pt x="413" y="438"/>
                  <a:pt x="413" y="438"/>
                </a:cubicBezTo>
                <a:lnTo>
                  <a:pt x="413" y="438"/>
                </a:lnTo>
                <a:cubicBezTo>
                  <a:pt x="614" y="467"/>
                  <a:pt x="621" y="300"/>
                  <a:pt x="621" y="300"/>
                </a:cubicBezTo>
                <a:lnTo>
                  <a:pt x="621" y="300"/>
                </a:lnTo>
                <a:cubicBezTo>
                  <a:pt x="791" y="375"/>
                  <a:pt x="910" y="249"/>
                  <a:pt x="910" y="249"/>
                </a:cubicBezTo>
                <a:lnTo>
                  <a:pt x="910" y="249"/>
                </a:lnTo>
                <a:cubicBezTo>
                  <a:pt x="1052" y="346"/>
                  <a:pt x="1157" y="249"/>
                  <a:pt x="1157" y="249"/>
                </a:cubicBezTo>
                <a:lnTo>
                  <a:pt x="1157" y="249"/>
                </a:lnTo>
                <a:cubicBezTo>
                  <a:pt x="1268" y="329"/>
                  <a:pt x="1310" y="274"/>
                  <a:pt x="1310" y="274"/>
                </a:cubicBezTo>
                <a:lnTo>
                  <a:pt x="1310" y="274"/>
                </a:lnTo>
                <a:cubicBezTo>
                  <a:pt x="1302" y="265"/>
                  <a:pt x="1292" y="257"/>
                  <a:pt x="1281" y="249"/>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6" name="Freeform 107">
            <a:extLst>
              <a:ext uri="{FF2B5EF4-FFF2-40B4-BE49-F238E27FC236}">
                <a16:creationId xmlns:a16="http://schemas.microsoft.com/office/drawing/2014/main" id="{EBE3B3BB-F153-0F47-9CCD-9F8F223A642F}"/>
              </a:ext>
            </a:extLst>
          </p:cNvPr>
          <p:cNvSpPr>
            <a:spLocks noChangeArrowheads="1"/>
          </p:cNvSpPr>
          <p:nvPr/>
        </p:nvSpPr>
        <p:spPr bwMode="auto">
          <a:xfrm>
            <a:off x="2066893" y="4306506"/>
            <a:ext cx="153804" cy="200495"/>
          </a:xfrm>
          <a:custGeom>
            <a:avLst/>
            <a:gdLst>
              <a:gd name="T0" fmla="*/ 240 w 247"/>
              <a:gd name="T1" fmla="*/ 170 h 324"/>
              <a:gd name="T2" fmla="*/ 240 w 247"/>
              <a:gd name="T3" fmla="*/ 170 h 324"/>
              <a:gd name="T4" fmla="*/ 112 w 247"/>
              <a:gd name="T5" fmla="*/ 318 h 324"/>
              <a:gd name="T6" fmla="*/ 112 w 247"/>
              <a:gd name="T7" fmla="*/ 318 h 324"/>
              <a:gd name="T8" fmla="*/ 6 w 247"/>
              <a:gd name="T9" fmla="*/ 153 h 324"/>
              <a:gd name="T10" fmla="*/ 6 w 247"/>
              <a:gd name="T11" fmla="*/ 153 h 324"/>
              <a:gd name="T12" fmla="*/ 135 w 247"/>
              <a:gd name="T13" fmla="*/ 5 h 324"/>
              <a:gd name="T14" fmla="*/ 135 w 247"/>
              <a:gd name="T15" fmla="*/ 5 h 324"/>
              <a:gd name="T16" fmla="*/ 240 w 247"/>
              <a:gd name="T17" fmla="*/ 1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24">
                <a:moveTo>
                  <a:pt x="240" y="170"/>
                </a:moveTo>
                <a:lnTo>
                  <a:pt x="240" y="170"/>
                </a:lnTo>
                <a:cubicBezTo>
                  <a:pt x="234" y="257"/>
                  <a:pt x="177" y="323"/>
                  <a:pt x="112" y="318"/>
                </a:cubicBezTo>
                <a:lnTo>
                  <a:pt x="112" y="318"/>
                </a:lnTo>
                <a:cubicBezTo>
                  <a:pt x="48" y="314"/>
                  <a:pt x="0" y="240"/>
                  <a:pt x="6" y="153"/>
                </a:cubicBezTo>
                <a:lnTo>
                  <a:pt x="6" y="153"/>
                </a:lnTo>
                <a:cubicBezTo>
                  <a:pt x="12" y="67"/>
                  <a:pt x="70" y="0"/>
                  <a:pt x="135" y="5"/>
                </a:cubicBezTo>
                <a:lnTo>
                  <a:pt x="135" y="5"/>
                </a:lnTo>
                <a:cubicBezTo>
                  <a:pt x="199" y="9"/>
                  <a:pt x="246" y="83"/>
                  <a:pt x="240" y="170"/>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7" name="Freeform 108">
            <a:extLst>
              <a:ext uri="{FF2B5EF4-FFF2-40B4-BE49-F238E27FC236}">
                <a16:creationId xmlns:a16="http://schemas.microsoft.com/office/drawing/2014/main" id="{AC1D03D0-05E5-FF4D-9C11-BC1931EBA962}"/>
              </a:ext>
            </a:extLst>
          </p:cNvPr>
          <p:cNvSpPr>
            <a:spLocks noChangeArrowheads="1"/>
          </p:cNvSpPr>
          <p:nvPr/>
        </p:nvSpPr>
        <p:spPr bwMode="auto">
          <a:xfrm>
            <a:off x="3365984" y="4460310"/>
            <a:ext cx="153804" cy="159297"/>
          </a:xfrm>
          <a:custGeom>
            <a:avLst/>
            <a:gdLst>
              <a:gd name="T0" fmla="*/ 245 w 246"/>
              <a:gd name="T1" fmla="*/ 25 h 254"/>
              <a:gd name="T2" fmla="*/ 245 w 246"/>
              <a:gd name="T3" fmla="*/ 25 h 254"/>
              <a:gd name="T4" fmla="*/ 243 w 246"/>
              <a:gd name="T5" fmla="*/ 27 h 254"/>
              <a:gd name="T6" fmla="*/ 243 w 246"/>
              <a:gd name="T7" fmla="*/ 27 h 254"/>
              <a:gd name="T8" fmla="*/ 55 w 246"/>
              <a:gd name="T9" fmla="*/ 213 h 254"/>
              <a:gd name="T10" fmla="*/ 55 w 246"/>
              <a:gd name="T11" fmla="*/ 213 h 254"/>
              <a:gd name="T12" fmla="*/ 0 w 246"/>
              <a:gd name="T13" fmla="*/ 253 h 254"/>
              <a:gd name="T14" fmla="*/ 0 w 246"/>
              <a:gd name="T15" fmla="*/ 253 h 254"/>
              <a:gd name="T16" fmla="*/ 227 w 246"/>
              <a:gd name="T17" fmla="*/ 0 h 254"/>
              <a:gd name="T18" fmla="*/ 227 w 246"/>
              <a:gd name="T19" fmla="*/ 0 h 254"/>
              <a:gd name="T20" fmla="*/ 245 w 246"/>
              <a:gd name="T21" fmla="*/ 2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54">
                <a:moveTo>
                  <a:pt x="245" y="25"/>
                </a:moveTo>
                <a:lnTo>
                  <a:pt x="245" y="25"/>
                </a:lnTo>
                <a:cubicBezTo>
                  <a:pt x="244" y="26"/>
                  <a:pt x="244" y="26"/>
                  <a:pt x="243" y="27"/>
                </a:cubicBezTo>
                <a:lnTo>
                  <a:pt x="243" y="27"/>
                </a:lnTo>
                <a:cubicBezTo>
                  <a:pt x="162" y="55"/>
                  <a:pt x="95" y="143"/>
                  <a:pt x="55" y="213"/>
                </a:cubicBezTo>
                <a:lnTo>
                  <a:pt x="55" y="213"/>
                </a:lnTo>
                <a:cubicBezTo>
                  <a:pt x="36" y="227"/>
                  <a:pt x="18" y="241"/>
                  <a:pt x="0" y="253"/>
                </a:cubicBezTo>
                <a:lnTo>
                  <a:pt x="0" y="253"/>
                </a:lnTo>
                <a:cubicBezTo>
                  <a:pt x="18" y="213"/>
                  <a:pt x="102" y="47"/>
                  <a:pt x="227" y="0"/>
                </a:cubicBezTo>
                <a:lnTo>
                  <a:pt x="227" y="0"/>
                </a:lnTo>
                <a:cubicBezTo>
                  <a:pt x="235" y="8"/>
                  <a:pt x="241" y="18"/>
                  <a:pt x="245" y="25"/>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8" name="Freeform 109">
            <a:extLst>
              <a:ext uri="{FF2B5EF4-FFF2-40B4-BE49-F238E27FC236}">
                <a16:creationId xmlns:a16="http://schemas.microsoft.com/office/drawing/2014/main" id="{4692256F-E420-034C-9F41-11EFA183091B}"/>
              </a:ext>
            </a:extLst>
          </p:cNvPr>
          <p:cNvSpPr>
            <a:spLocks noChangeArrowheads="1"/>
          </p:cNvSpPr>
          <p:nvPr/>
        </p:nvSpPr>
        <p:spPr bwMode="auto">
          <a:xfrm>
            <a:off x="3261618" y="4438338"/>
            <a:ext cx="162045" cy="184016"/>
          </a:xfrm>
          <a:custGeom>
            <a:avLst/>
            <a:gdLst>
              <a:gd name="T0" fmla="*/ 257 w 258"/>
              <a:gd name="T1" fmla="*/ 27 h 296"/>
              <a:gd name="T2" fmla="*/ 257 w 258"/>
              <a:gd name="T3" fmla="*/ 27 h 296"/>
              <a:gd name="T4" fmla="*/ 256 w 258"/>
              <a:gd name="T5" fmla="*/ 27 h 296"/>
              <a:gd name="T6" fmla="*/ 256 w 258"/>
              <a:gd name="T7" fmla="*/ 27 h 296"/>
              <a:gd name="T8" fmla="*/ 55 w 258"/>
              <a:gd name="T9" fmla="*/ 248 h 296"/>
              <a:gd name="T10" fmla="*/ 55 w 258"/>
              <a:gd name="T11" fmla="*/ 248 h 296"/>
              <a:gd name="T12" fmla="*/ 0 w 258"/>
              <a:gd name="T13" fmla="*/ 295 h 296"/>
              <a:gd name="T14" fmla="*/ 0 w 258"/>
              <a:gd name="T15" fmla="*/ 295 h 296"/>
              <a:gd name="T16" fmla="*/ 241 w 258"/>
              <a:gd name="T17" fmla="*/ 1 h 296"/>
              <a:gd name="T18" fmla="*/ 241 w 258"/>
              <a:gd name="T19" fmla="*/ 1 h 296"/>
              <a:gd name="T20" fmla="*/ 242 w 258"/>
              <a:gd name="T21" fmla="*/ 0 h 296"/>
              <a:gd name="T22" fmla="*/ 242 w 258"/>
              <a:gd name="T23" fmla="*/ 0 h 296"/>
              <a:gd name="T24" fmla="*/ 257 w 258"/>
              <a:gd name="T25" fmla="*/ 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96">
                <a:moveTo>
                  <a:pt x="257" y="27"/>
                </a:moveTo>
                <a:lnTo>
                  <a:pt x="257" y="27"/>
                </a:lnTo>
                <a:cubicBezTo>
                  <a:pt x="256" y="27"/>
                  <a:pt x="256" y="27"/>
                  <a:pt x="256" y="27"/>
                </a:cubicBezTo>
                <a:lnTo>
                  <a:pt x="256" y="27"/>
                </a:lnTo>
                <a:cubicBezTo>
                  <a:pt x="183" y="68"/>
                  <a:pt x="100" y="169"/>
                  <a:pt x="55" y="248"/>
                </a:cubicBezTo>
                <a:lnTo>
                  <a:pt x="55" y="248"/>
                </a:lnTo>
                <a:cubicBezTo>
                  <a:pt x="36" y="264"/>
                  <a:pt x="17" y="280"/>
                  <a:pt x="0" y="295"/>
                </a:cubicBezTo>
                <a:lnTo>
                  <a:pt x="0" y="295"/>
                </a:lnTo>
                <a:cubicBezTo>
                  <a:pt x="31" y="202"/>
                  <a:pt x="150" y="52"/>
                  <a:pt x="241" y="1"/>
                </a:cubicBezTo>
                <a:lnTo>
                  <a:pt x="241" y="1"/>
                </a:lnTo>
                <a:cubicBezTo>
                  <a:pt x="241" y="1"/>
                  <a:pt x="242" y="1"/>
                  <a:pt x="242" y="0"/>
                </a:cubicBezTo>
                <a:lnTo>
                  <a:pt x="242" y="0"/>
                </a:lnTo>
                <a:cubicBezTo>
                  <a:pt x="249" y="9"/>
                  <a:pt x="254" y="18"/>
                  <a:pt x="257" y="27"/>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9" name="Freeform 110">
            <a:extLst>
              <a:ext uri="{FF2B5EF4-FFF2-40B4-BE49-F238E27FC236}">
                <a16:creationId xmlns:a16="http://schemas.microsoft.com/office/drawing/2014/main" id="{D7BFAC68-16B2-A646-9ECF-3CCC916EB39E}"/>
              </a:ext>
            </a:extLst>
          </p:cNvPr>
          <p:cNvSpPr>
            <a:spLocks noChangeArrowheads="1"/>
          </p:cNvSpPr>
          <p:nvPr/>
        </p:nvSpPr>
        <p:spPr bwMode="auto">
          <a:xfrm>
            <a:off x="3181969" y="4413620"/>
            <a:ext cx="142818" cy="167536"/>
          </a:xfrm>
          <a:custGeom>
            <a:avLst/>
            <a:gdLst>
              <a:gd name="T0" fmla="*/ 230 w 231"/>
              <a:gd name="T1" fmla="*/ 25 h 270"/>
              <a:gd name="T2" fmla="*/ 230 w 231"/>
              <a:gd name="T3" fmla="*/ 25 h 270"/>
              <a:gd name="T4" fmla="*/ 57 w 231"/>
              <a:gd name="T5" fmla="*/ 222 h 270"/>
              <a:gd name="T6" fmla="*/ 57 w 231"/>
              <a:gd name="T7" fmla="*/ 222 h 270"/>
              <a:gd name="T8" fmla="*/ 0 w 231"/>
              <a:gd name="T9" fmla="*/ 269 h 270"/>
              <a:gd name="T10" fmla="*/ 0 w 231"/>
              <a:gd name="T11" fmla="*/ 269 h 270"/>
              <a:gd name="T12" fmla="*/ 211 w 231"/>
              <a:gd name="T13" fmla="*/ 0 h 270"/>
              <a:gd name="T14" fmla="*/ 211 w 231"/>
              <a:gd name="T15" fmla="*/ 0 h 270"/>
              <a:gd name="T16" fmla="*/ 230 w 231"/>
              <a:gd name="T17" fmla="*/ 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70">
                <a:moveTo>
                  <a:pt x="230" y="25"/>
                </a:moveTo>
                <a:lnTo>
                  <a:pt x="230" y="25"/>
                </a:lnTo>
                <a:cubicBezTo>
                  <a:pt x="165" y="58"/>
                  <a:pt x="101" y="142"/>
                  <a:pt x="57" y="222"/>
                </a:cubicBezTo>
                <a:lnTo>
                  <a:pt x="57" y="222"/>
                </a:lnTo>
                <a:cubicBezTo>
                  <a:pt x="38" y="239"/>
                  <a:pt x="18" y="255"/>
                  <a:pt x="0" y="269"/>
                </a:cubicBezTo>
                <a:lnTo>
                  <a:pt x="0" y="269"/>
                </a:lnTo>
                <a:cubicBezTo>
                  <a:pt x="42" y="171"/>
                  <a:pt x="124" y="48"/>
                  <a:pt x="211" y="0"/>
                </a:cubicBezTo>
                <a:lnTo>
                  <a:pt x="211" y="0"/>
                </a:lnTo>
                <a:cubicBezTo>
                  <a:pt x="219" y="9"/>
                  <a:pt x="226" y="18"/>
                  <a:pt x="230" y="25"/>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0" name="Freeform 111">
            <a:extLst>
              <a:ext uri="{FF2B5EF4-FFF2-40B4-BE49-F238E27FC236}">
                <a16:creationId xmlns:a16="http://schemas.microsoft.com/office/drawing/2014/main" id="{7697D01E-F219-4742-86D9-E9F71837C3CF}"/>
              </a:ext>
            </a:extLst>
          </p:cNvPr>
          <p:cNvSpPr>
            <a:spLocks noChangeArrowheads="1"/>
          </p:cNvSpPr>
          <p:nvPr/>
        </p:nvSpPr>
        <p:spPr bwMode="auto">
          <a:xfrm>
            <a:off x="3775214" y="1573745"/>
            <a:ext cx="892610" cy="892610"/>
          </a:xfrm>
          <a:custGeom>
            <a:avLst/>
            <a:gdLst>
              <a:gd name="T0" fmla="*/ 1308 w 1435"/>
              <a:gd name="T1" fmla="*/ 1433 h 1434"/>
              <a:gd name="T2" fmla="*/ 127 w 1435"/>
              <a:gd name="T3" fmla="*/ 1433 h 1434"/>
              <a:gd name="T4" fmla="*/ 127 w 1435"/>
              <a:gd name="T5" fmla="*/ 1433 h 1434"/>
              <a:gd name="T6" fmla="*/ 0 w 1435"/>
              <a:gd name="T7" fmla="*/ 1307 h 1434"/>
              <a:gd name="T8" fmla="*/ 0 w 1435"/>
              <a:gd name="T9" fmla="*/ 126 h 1434"/>
              <a:gd name="T10" fmla="*/ 0 w 1435"/>
              <a:gd name="T11" fmla="*/ 126 h 1434"/>
              <a:gd name="T12" fmla="*/ 127 w 1435"/>
              <a:gd name="T13" fmla="*/ 0 h 1434"/>
              <a:gd name="T14" fmla="*/ 1308 w 1435"/>
              <a:gd name="T15" fmla="*/ 0 h 1434"/>
              <a:gd name="T16" fmla="*/ 1308 w 1435"/>
              <a:gd name="T17" fmla="*/ 0 h 1434"/>
              <a:gd name="T18" fmla="*/ 1434 w 1435"/>
              <a:gd name="T19" fmla="*/ 126 h 1434"/>
              <a:gd name="T20" fmla="*/ 1434 w 1435"/>
              <a:gd name="T21" fmla="*/ 1307 h 1434"/>
              <a:gd name="T22" fmla="*/ 1434 w 1435"/>
              <a:gd name="T23" fmla="*/ 1307 h 1434"/>
              <a:gd name="T24" fmla="*/ 1308 w 1435"/>
              <a:gd name="T25"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5" h="1434">
                <a:moveTo>
                  <a:pt x="1308" y="1433"/>
                </a:moveTo>
                <a:lnTo>
                  <a:pt x="127" y="1433"/>
                </a:lnTo>
                <a:lnTo>
                  <a:pt x="127" y="1433"/>
                </a:lnTo>
                <a:cubicBezTo>
                  <a:pt x="57" y="1433"/>
                  <a:pt x="0" y="1377"/>
                  <a:pt x="0" y="1307"/>
                </a:cubicBezTo>
                <a:lnTo>
                  <a:pt x="0" y="126"/>
                </a:lnTo>
                <a:lnTo>
                  <a:pt x="0" y="126"/>
                </a:lnTo>
                <a:cubicBezTo>
                  <a:pt x="0" y="56"/>
                  <a:pt x="57" y="0"/>
                  <a:pt x="127" y="0"/>
                </a:cubicBezTo>
                <a:lnTo>
                  <a:pt x="1308" y="0"/>
                </a:lnTo>
                <a:lnTo>
                  <a:pt x="1308" y="0"/>
                </a:lnTo>
                <a:cubicBezTo>
                  <a:pt x="1377" y="0"/>
                  <a:pt x="1434" y="56"/>
                  <a:pt x="1434" y="126"/>
                </a:cubicBezTo>
                <a:lnTo>
                  <a:pt x="1434" y="1307"/>
                </a:lnTo>
                <a:lnTo>
                  <a:pt x="1434" y="1307"/>
                </a:lnTo>
                <a:cubicBezTo>
                  <a:pt x="1434" y="1377"/>
                  <a:pt x="1377" y="1433"/>
                  <a:pt x="1308" y="1433"/>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1" name="Freeform 112">
            <a:extLst>
              <a:ext uri="{FF2B5EF4-FFF2-40B4-BE49-F238E27FC236}">
                <a16:creationId xmlns:a16="http://schemas.microsoft.com/office/drawing/2014/main" id="{708E98D6-F5AF-7D4A-BD95-CA17F3BA9F58}"/>
              </a:ext>
            </a:extLst>
          </p:cNvPr>
          <p:cNvSpPr>
            <a:spLocks noChangeArrowheads="1"/>
          </p:cNvSpPr>
          <p:nvPr/>
        </p:nvSpPr>
        <p:spPr bwMode="auto">
          <a:xfrm>
            <a:off x="5557687" y="1573745"/>
            <a:ext cx="892612" cy="892610"/>
          </a:xfrm>
          <a:custGeom>
            <a:avLst/>
            <a:gdLst>
              <a:gd name="T0" fmla="*/ 1306 w 1433"/>
              <a:gd name="T1" fmla="*/ 1433 h 1434"/>
              <a:gd name="T2" fmla="*/ 127 w 1433"/>
              <a:gd name="T3" fmla="*/ 1433 h 1434"/>
              <a:gd name="T4" fmla="*/ 127 w 1433"/>
              <a:gd name="T5" fmla="*/ 1433 h 1434"/>
              <a:gd name="T6" fmla="*/ 0 w 1433"/>
              <a:gd name="T7" fmla="*/ 1307 h 1434"/>
              <a:gd name="T8" fmla="*/ 0 w 1433"/>
              <a:gd name="T9" fmla="*/ 126 h 1434"/>
              <a:gd name="T10" fmla="*/ 0 w 1433"/>
              <a:gd name="T11" fmla="*/ 126 h 1434"/>
              <a:gd name="T12" fmla="*/ 127 w 1433"/>
              <a:gd name="T13" fmla="*/ 0 h 1434"/>
              <a:gd name="T14" fmla="*/ 1306 w 1433"/>
              <a:gd name="T15" fmla="*/ 0 h 1434"/>
              <a:gd name="T16" fmla="*/ 1306 w 1433"/>
              <a:gd name="T17" fmla="*/ 0 h 1434"/>
              <a:gd name="T18" fmla="*/ 1432 w 1433"/>
              <a:gd name="T19" fmla="*/ 126 h 1434"/>
              <a:gd name="T20" fmla="*/ 1432 w 1433"/>
              <a:gd name="T21" fmla="*/ 1307 h 1434"/>
              <a:gd name="T22" fmla="*/ 1432 w 1433"/>
              <a:gd name="T23" fmla="*/ 1307 h 1434"/>
              <a:gd name="T24" fmla="*/ 1306 w 1433"/>
              <a:gd name="T25"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434">
                <a:moveTo>
                  <a:pt x="1306" y="1433"/>
                </a:moveTo>
                <a:lnTo>
                  <a:pt x="127" y="1433"/>
                </a:lnTo>
                <a:lnTo>
                  <a:pt x="127" y="1433"/>
                </a:lnTo>
                <a:cubicBezTo>
                  <a:pt x="57" y="1433"/>
                  <a:pt x="0" y="1377"/>
                  <a:pt x="0" y="1307"/>
                </a:cubicBezTo>
                <a:lnTo>
                  <a:pt x="0" y="126"/>
                </a:lnTo>
                <a:lnTo>
                  <a:pt x="0" y="126"/>
                </a:lnTo>
                <a:cubicBezTo>
                  <a:pt x="0" y="56"/>
                  <a:pt x="57" y="0"/>
                  <a:pt x="127" y="0"/>
                </a:cubicBezTo>
                <a:lnTo>
                  <a:pt x="1306" y="0"/>
                </a:lnTo>
                <a:lnTo>
                  <a:pt x="1306" y="0"/>
                </a:lnTo>
                <a:cubicBezTo>
                  <a:pt x="1376" y="0"/>
                  <a:pt x="1432" y="56"/>
                  <a:pt x="1432" y="126"/>
                </a:cubicBezTo>
                <a:lnTo>
                  <a:pt x="1432" y="1307"/>
                </a:lnTo>
                <a:lnTo>
                  <a:pt x="1432" y="1307"/>
                </a:lnTo>
                <a:cubicBezTo>
                  <a:pt x="1432" y="1377"/>
                  <a:pt x="1376" y="1433"/>
                  <a:pt x="1306" y="1433"/>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2" name="Freeform 113">
            <a:extLst>
              <a:ext uri="{FF2B5EF4-FFF2-40B4-BE49-F238E27FC236}">
                <a16:creationId xmlns:a16="http://schemas.microsoft.com/office/drawing/2014/main" id="{A8E53AB5-FE1C-E848-A0A2-5ADD1A35BAD7}"/>
              </a:ext>
            </a:extLst>
          </p:cNvPr>
          <p:cNvSpPr>
            <a:spLocks noChangeArrowheads="1"/>
          </p:cNvSpPr>
          <p:nvPr/>
        </p:nvSpPr>
        <p:spPr bwMode="auto">
          <a:xfrm>
            <a:off x="7337415" y="1573745"/>
            <a:ext cx="892612" cy="892610"/>
          </a:xfrm>
          <a:custGeom>
            <a:avLst/>
            <a:gdLst>
              <a:gd name="T0" fmla="*/ 1306 w 1434"/>
              <a:gd name="T1" fmla="*/ 1433 h 1434"/>
              <a:gd name="T2" fmla="*/ 126 w 1434"/>
              <a:gd name="T3" fmla="*/ 1433 h 1434"/>
              <a:gd name="T4" fmla="*/ 126 w 1434"/>
              <a:gd name="T5" fmla="*/ 1433 h 1434"/>
              <a:gd name="T6" fmla="*/ 0 w 1434"/>
              <a:gd name="T7" fmla="*/ 1307 h 1434"/>
              <a:gd name="T8" fmla="*/ 0 w 1434"/>
              <a:gd name="T9" fmla="*/ 126 h 1434"/>
              <a:gd name="T10" fmla="*/ 0 w 1434"/>
              <a:gd name="T11" fmla="*/ 126 h 1434"/>
              <a:gd name="T12" fmla="*/ 126 w 1434"/>
              <a:gd name="T13" fmla="*/ 0 h 1434"/>
              <a:gd name="T14" fmla="*/ 1306 w 1434"/>
              <a:gd name="T15" fmla="*/ 0 h 1434"/>
              <a:gd name="T16" fmla="*/ 1306 w 1434"/>
              <a:gd name="T17" fmla="*/ 0 h 1434"/>
              <a:gd name="T18" fmla="*/ 1433 w 1434"/>
              <a:gd name="T19" fmla="*/ 126 h 1434"/>
              <a:gd name="T20" fmla="*/ 1433 w 1434"/>
              <a:gd name="T21" fmla="*/ 1307 h 1434"/>
              <a:gd name="T22" fmla="*/ 1433 w 1434"/>
              <a:gd name="T23" fmla="*/ 1307 h 1434"/>
              <a:gd name="T24" fmla="*/ 1306 w 1434"/>
              <a:gd name="T25"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434">
                <a:moveTo>
                  <a:pt x="1306" y="1433"/>
                </a:moveTo>
                <a:lnTo>
                  <a:pt x="126" y="1433"/>
                </a:lnTo>
                <a:lnTo>
                  <a:pt x="126" y="1433"/>
                </a:lnTo>
                <a:cubicBezTo>
                  <a:pt x="56" y="1433"/>
                  <a:pt x="0" y="1377"/>
                  <a:pt x="0" y="1307"/>
                </a:cubicBezTo>
                <a:lnTo>
                  <a:pt x="0" y="126"/>
                </a:lnTo>
                <a:lnTo>
                  <a:pt x="0" y="126"/>
                </a:lnTo>
                <a:cubicBezTo>
                  <a:pt x="0" y="56"/>
                  <a:pt x="56" y="0"/>
                  <a:pt x="126" y="0"/>
                </a:cubicBezTo>
                <a:lnTo>
                  <a:pt x="1306" y="0"/>
                </a:lnTo>
                <a:lnTo>
                  <a:pt x="1306" y="0"/>
                </a:lnTo>
                <a:cubicBezTo>
                  <a:pt x="1377" y="0"/>
                  <a:pt x="1433" y="56"/>
                  <a:pt x="1433" y="126"/>
                </a:cubicBezTo>
                <a:lnTo>
                  <a:pt x="1433" y="1307"/>
                </a:lnTo>
                <a:lnTo>
                  <a:pt x="1433" y="1307"/>
                </a:lnTo>
                <a:cubicBezTo>
                  <a:pt x="1433" y="1377"/>
                  <a:pt x="1377" y="1433"/>
                  <a:pt x="1306" y="1433"/>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3" name="Freeform 114">
            <a:extLst>
              <a:ext uri="{FF2B5EF4-FFF2-40B4-BE49-F238E27FC236}">
                <a16:creationId xmlns:a16="http://schemas.microsoft.com/office/drawing/2014/main" id="{9D22C010-91CD-8245-B1CC-D80FF70B51FD}"/>
              </a:ext>
            </a:extLst>
          </p:cNvPr>
          <p:cNvSpPr>
            <a:spLocks noChangeArrowheads="1"/>
          </p:cNvSpPr>
          <p:nvPr/>
        </p:nvSpPr>
        <p:spPr bwMode="auto">
          <a:xfrm>
            <a:off x="9119892" y="1573745"/>
            <a:ext cx="892610" cy="892610"/>
          </a:xfrm>
          <a:custGeom>
            <a:avLst/>
            <a:gdLst>
              <a:gd name="T0" fmla="*/ 1307 w 1435"/>
              <a:gd name="T1" fmla="*/ 1433 h 1434"/>
              <a:gd name="T2" fmla="*/ 126 w 1435"/>
              <a:gd name="T3" fmla="*/ 1433 h 1434"/>
              <a:gd name="T4" fmla="*/ 126 w 1435"/>
              <a:gd name="T5" fmla="*/ 1433 h 1434"/>
              <a:gd name="T6" fmla="*/ 0 w 1435"/>
              <a:gd name="T7" fmla="*/ 1307 h 1434"/>
              <a:gd name="T8" fmla="*/ 0 w 1435"/>
              <a:gd name="T9" fmla="*/ 126 h 1434"/>
              <a:gd name="T10" fmla="*/ 0 w 1435"/>
              <a:gd name="T11" fmla="*/ 126 h 1434"/>
              <a:gd name="T12" fmla="*/ 126 w 1435"/>
              <a:gd name="T13" fmla="*/ 0 h 1434"/>
              <a:gd name="T14" fmla="*/ 1307 w 1435"/>
              <a:gd name="T15" fmla="*/ 0 h 1434"/>
              <a:gd name="T16" fmla="*/ 1307 w 1435"/>
              <a:gd name="T17" fmla="*/ 0 h 1434"/>
              <a:gd name="T18" fmla="*/ 1434 w 1435"/>
              <a:gd name="T19" fmla="*/ 126 h 1434"/>
              <a:gd name="T20" fmla="*/ 1434 w 1435"/>
              <a:gd name="T21" fmla="*/ 1307 h 1434"/>
              <a:gd name="T22" fmla="*/ 1434 w 1435"/>
              <a:gd name="T23" fmla="*/ 1307 h 1434"/>
              <a:gd name="T24" fmla="*/ 1307 w 1435"/>
              <a:gd name="T25"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5" h="1434">
                <a:moveTo>
                  <a:pt x="1307" y="1433"/>
                </a:moveTo>
                <a:lnTo>
                  <a:pt x="126" y="1433"/>
                </a:lnTo>
                <a:lnTo>
                  <a:pt x="126" y="1433"/>
                </a:lnTo>
                <a:cubicBezTo>
                  <a:pt x="57" y="1433"/>
                  <a:pt x="0" y="1377"/>
                  <a:pt x="0" y="1307"/>
                </a:cubicBezTo>
                <a:lnTo>
                  <a:pt x="0" y="126"/>
                </a:lnTo>
                <a:lnTo>
                  <a:pt x="0" y="126"/>
                </a:lnTo>
                <a:cubicBezTo>
                  <a:pt x="0" y="56"/>
                  <a:pt x="57" y="0"/>
                  <a:pt x="126" y="0"/>
                </a:cubicBezTo>
                <a:lnTo>
                  <a:pt x="1307" y="0"/>
                </a:lnTo>
                <a:lnTo>
                  <a:pt x="1307" y="0"/>
                </a:lnTo>
                <a:cubicBezTo>
                  <a:pt x="1377" y="0"/>
                  <a:pt x="1434" y="56"/>
                  <a:pt x="1434" y="126"/>
                </a:cubicBezTo>
                <a:lnTo>
                  <a:pt x="1434" y="1307"/>
                </a:lnTo>
                <a:lnTo>
                  <a:pt x="1434" y="1307"/>
                </a:lnTo>
                <a:cubicBezTo>
                  <a:pt x="1434" y="1377"/>
                  <a:pt x="1377" y="1433"/>
                  <a:pt x="1307" y="1433"/>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4" name="Freeform 115">
            <a:extLst>
              <a:ext uri="{FF2B5EF4-FFF2-40B4-BE49-F238E27FC236}">
                <a16:creationId xmlns:a16="http://schemas.microsoft.com/office/drawing/2014/main" id="{2C6D8967-033A-A845-A355-135BB32F64B5}"/>
              </a:ext>
            </a:extLst>
          </p:cNvPr>
          <p:cNvSpPr>
            <a:spLocks noChangeArrowheads="1"/>
          </p:cNvSpPr>
          <p:nvPr/>
        </p:nvSpPr>
        <p:spPr bwMode="auto">
          <a:xfrm>
            <a:off x="5824097" y="1804449"/>
            <a:ext cx="362538" cy="538313"/>
          </a:xfrm>
          <a:custGeom>
            <a:avLst/>
            <a:gdLst>
              <a:gd name="T0" fmla="*/ 579 w 580"/>
              <a:gd name="T1" fmla="*/ 182 h 863"/>
              <a:gd name="T2" fmla="*/ 579 w 580"/>
              <a:gd name="T3" fmla="*/ 862 h 863"/>
              <a:gd name="T4" fmla="*/ 0 w 580"/>
              <a:gd name="T5" fmla="*/ 862 h 863"/>
              <a:gd name="T6" fmla="*/ 0 w 580"/>
              <a:gd name="T7" fmla="*/ 182 h 863"/>
              <a:gd name="T8" fmla="*/ 0 w 580"/>
              <a:gd name="T9" fmla="*/ 182 h 863"/>
              <a:gd name="T10" fmla="*/ 182 w 580"/>
              <a:gd name="T11" fmla="*/ 0 h 863"/>
              <a:gd name="T12" fmla="*/ 397 w 580"/>
              <a:gd name="T13" fmla="*/ 0 h 863"/>
              <a:gd name="T14" fmla="*/ 397 w 580"/>
              <a:gd name="T15" fmla="*/ 0 h 863"/>
              <a:gd name="T16" fmla="*/ 579 w 580"/>
              <a:gd name="T17" fmla="*/ 18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863">
                <a:moveTo>
                  <a:pt x="579" y="182"/>
                </a:moveTo>
                <a:lnTo>
                  <a:pt x="579" y="862"/>
                </a:lnTo>
                <a:lnTo>
                  <a:pt x="0" y="862"/>
                </a:lnTo>
                <a:lnTo>
                  <a:pt x="0" y="182"/>
                </a:lnTo>
                <a:lnTo>
                  <a:pt x="0" y="182"/>
                </a:lnTo>
                <a:cubicBezTo>
                  <a:pt x="0" y="81"/>
                  <a:pt x="82" y="0"/>
                  <a:pt x="182" y="0"/>
                </a:cubicBezTo>
                <a:lnTo>
                  <a:pt x="397" y="0"/>
                </a:lnTo>
                <a:lnTo>
                  <a:pt x="397" y="0"/>
                </a:lnTo>
                <a:cubicBezTo>
                  <a:pt x="497" y="0"/>
                  <a:pt x="579" y="81"/>
                  <a:pt x="579" y="182"/>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5" name="Freeform 116">
            <a:extLst>
              <a:ext uri="{FF2B5EF4-FFF2-40B4-BE49-F238E27FC236}">
                <a16:creationId xmlns:a16="http://schemas.microsoft.com/office/drawing/2014/main" id="{D1733B84-CAE7-054C-8254-D7BA8D92B519}"/>
              </a:ext>
            </a:extLst>
          </p:cNvPr>
          <p:cNvSpPr>
            <a:spLocks noChangeArrowheads="1"/>
          </p:cNvSpPr>
          <p:nvPr/>
        </p:nvSpPr>
        <p:spPr bwMode="auto">
          <a:xfrm>
            <a:off x="5958676" y="1774238"/>
            <a:ext cx="93381" cy="30212"/>
          </a:xfrm>
          <a:custGeom>
            <a:avLst/>
            <a:gdLst>
              <a:gd name="T0" fmla="*/ 149 w 150"/>
              <a:gd name="T1" fmla="*/ 0 h 48"/>
              <a:gd name="T2" fmla="*/ 0 w 150"/>
              <a:gd name="T3" fmla="*/ 0 h 48"/>
              <a:gd name="T4" fmla="*/ 0 w 150"/>
              <a:gd name="T5" fmla="*/ 47 h 48"/>
              <a:gd name="T6" fmla="*/ 149 w 150"/>
              <a:gd name="T7" fmla="*/ 47 h 48"/>
              <a:gd name="T8" fmla="*/ 149 w 150"/>
              <a:gd name="T9" fmla="*/ 0 h 48"/>
            </a:gdLst>
            <a:ahLst/>
            <a:cxnLst>
              <a:cxn ang="0">
                <a:pos x="T0" y="T1"/>
              </a:cxn>
              <a:cxn ang="0">
                <a:pos x="T2" y="T3"/>
              </a:cxn>
              <a:cxn ang="0">
                <a:pos x="T4" y="T5"/>
              </a:cxn>
              <a:cxn ang="0">
                <a:pos x="T6" y="T7"/>
              </a:cxn>
              <a:cxn ang="0">
                <a:pos x="T8" y="T9"/>
              </a:cxn>
            </a:cxnLst>
            <a:rect l="0" t="0" r="r" b="b"/>
            <a:pathLst>
              <a:path w="150" h="48">
                <a:moveTo>
                  <a:pt x="149" y="0"/>
                </a:moveTo>
                <a:lnTo>
                  <a:pt x="0" y="0"/>
                </a:lnTo>
                <a:lnTo>
                  <a:pt x="0" y="47"/>
                </a:lnTo>
                <a:lnTo>
                  <a:pt x="149" y="47"/>
                </a:lnTo>
                <a:lnTo>
                  <a:pt x="149" y="0"/>
                </a:ln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6" name="Freeform 117">
            <a:extLst>
              <a:ext uri="{FF2B5EF4-FFF2-40B4-BE49-F238E27FC236}">
                <a16:creationId xmlns:a16="http://schemas.microsoft.com/office/drawing/2014/main" id="{7B3E10B7-210C-C64C-9A5E-FA1B27898663}"/>
              </a:ext>
            </a:extLst>
          </p:cNvPr>
          <p:cNvSpPr>
            <a:spLocks noChangeArrowheads="1"/>
          </p:cNvSpPr>
          <p:nvPr/>
        </p:nvSpPr>
        <p:spPr bwMode="auto">
          <a:xfrm>
            <a:off x="5958676" y="1774238"/>
            <a:ext cx="93381" cy="30212"/>
          </a:xfrm>
          <a:custGeom>
            <a:avLst/>
            <a:gdLst>
              <a:gd name="T0" fmla="*/ 149 w 150"/>
              <a:gd name="T1" fmla="*/ 0 h 48"/>
              <a:gd name="T2" fmla="*/ 0 w 150"/>
              <a:gd name="T3" fmla="*/ 0 h 48"/>
              <a:gd name="T4" fmla="*/ 0 w 150"/>
              <a:gd name="T5" fmla="*/ 47 h 48"/>
              <a:gd name="T6" fmla="*/ 149 w 150"/>
              <a:gd name="T7" fmla="*/ 47 h 48"/>
              <a:gd name="T8" fmla="*/ 149 w 150"/>
              <a:gd name="T9" fmla="*/ 0 h 48"/>
            </a:gdLst>
            <a:ahLst/>
            <a:cxnLst>
              <a:cxn ang="0">
                <a:pos x="T0" y="T1"/>
              </a:cxn>
              <a:cxn ang="0">
                <a:pos x="T2" y="T3"/>
              </a:cxn>
              <a:cxn ang="0">
                <a:pos x="T4" y="T5"/>
              </a:cxn>
              <a:cxn ang="0">
                <a:pos x="T6" y="T7"/>
              </a:cxn>
              <a:cxn ang="0">
                <a:pos x="T8" y="T9"/>
              </a:cxn>
            </a:cxnLst>
            <a:rect l="0" t="0" r="r" b="b"/>
            <a:pathLst>
              <a:path w="150" h="48">
                <a:moveTo>
                  <a:pt x="149" y="0"/>
                </a:moveTo>
                <a:lnTo>
                  <a:pt x="0" y="0"/>
                </a:lnTo>
                <a:lnTo>
                  <a:pt x="0" y="47"/>
                </a:lnTo>
                <a:lnTo>
                  <a:pt x="149" y="47"/>
                </a:lnTo>
                <a:lnTo>
                  <a:pt x="149" y="0"/>
                </a:lnTo>
              </a:path>
            </a:pathLst>
          </a:custGeom>
          <a:solidFill>
            <a:srgbClr val="FFFFFF">
              <a:alpha val="20000"/>
            </a:srgbClr>
          </a:solidFill>
          <a:ln>
            <a:noFill/>
          </a:ln>
          <a:effectLst/>
        </p:spPr>
        <p:txBody>
          <a:bodyPr wrap="none" anchor="ctr"/>
          <a:lstStyle/>
          <a:p>
            <a:endParaRPr lang="en-US" sz="3266"/>
          </a:p>
        </p:txBody>
      </p:sp>
      <p:sp>
        <p:nvSpPr>
          <p:cNvPr id="97" name="Freeform 118">
            <a:extLst>
              <a:ext uri="{FF2B5EF4-FFF2-40B4-BE49-F238E27FC236}">
                <a16:creationId xmlns:a16="http://schemas.microsoft.com/office/drawing/2014/main" id="{B6EEE94A-89B9-C440-83E6-37625C064215}"/>
              </a:ext>
            </a:extLst>
          </p:cNvPr>
          <p:cNvSpPr>
            <a:spLocks noChangeArrowheads="1"/>
          </p:cNvSpPr>
          <p:nvPr/>
        </p:nvSpPr>
        <p:spPr bwMode="auto">
          <a:xfrm>
            <a:off x="5939450" y="1738535"/>
            <a:ext cx="129084" cy="38451"/>
          </a:xfrm>
          <a:custGeom>
            <a:avLst/>
            <a:gdLst>
              <a:gd name="T0" fmla="*/ 208 w 209"/>
              <a:gd name="T1" fmla="*/ 0 h 61"/>
              <a:gd name="T2" fmla="*/ 0 w 209"/>
              <a:gd name="T3" fmla="*/ 0 h 61"/>
              <a:gd name="T4" fmla="*/ 0 w 209"/>
              <a:gd name="T5" fmla="*/ 60 h 61"/>
              <a:gd name="T6" fmla="*/ 208 w 209"/>
              <a:gd name="T7" fmla="*/ 60 h 61"/>
              <a:gd name="T8" fmla="*/ 208 w 209"/>
              <a:gd name="T9" fmla="*/ 0 h 61"/>
            </a:gdLst>
            <a:ahLst/>
            <a:cxnLst>
              <a:cxn ang="0">
                <a:pos x="T0" y="T1"/>
              </a:cxn>
              <a:cxn ang="0">
                <a:pos x="T2" y="T3"/>
              </a:cxn>
              <a:cxn ang="0">
                <a:pos x="T4" y="T5"/>
              </a:cxn>
              <a:cxn ang="0">
                <a:pos x="T6" y="T7"/>
              </a:cxn>
              <a:cxn ang="0">
                <a:pos x="T8" y="T9"/>
              </a:cxn>
            </a:cxnLst>
            <a:rect l="0" t="0" r="r" b="b"/>
            <a:pathLst>
              <a:path w="209" h="61">
                <a:moveTo>
                  <a:pt x="208" y="0"/>
                </a:moveTo>
                <a:lnTo>
                  <a:pt x="0" y="0"/>
                </a:lnTo>
                <a:lnTo>
                  <a:pt x="0" y="60"/>
                </a:lnTo>
                <a:lnTo>
                  <a:pt x="208" y="60"/>
                </a:lnTo>
                <a:lnTo>
                  <a:pt x="208" y="0"/>
                </a:ln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8" name="Freeform 119">
            <a:extLst>
              <a:ext uri="{FF2B5EF4-FFF2-40B4-BE49-F238E27FC236}">
                <a16:creationId xmlns:a16="http://schemas.microsoft.com/office/drawing/2014/main" id="{35EBB852-A594-0B49-B89A-54ADA74503AE}"/>
              </a:ext>
            </a:extLst>
          </p:cNvPr>
          <p:cNvSpPr>
            <a:spLocks noChangeArrowheads="1"/>
          </p:cNvSpPr>
          <p:nvPr/>
        </p:nvSpPr>
        <p:spPr bwMode="auto">
          <a:xfrm>
            <a:off x="5824097" y="1939028"/>
            <a:ext cx="362538" cy="313100"/>
          </a:xfrm>
          <a:custGeom>
            <a:avLst/>
            <a:gdLst>
              <a:gd name="T0" fmla="*/ 579 w 580"/>
              <a:gd name="T1" fmla="*/ 503 h 504"/>
              <a:gd name="T2" fmla="*/ 0 w 580"/>
              <a:gd name="T3" fmla="*/ 503 h 504"/>
              <a:gd name="T4" fmla="*/ 0 w 580"/>
              <a:gd name="T5" fmla="*/ 0 h 504"/>
              <a:gd name="T6" fmla="*/ 579 w 580"/>
              <a:gd name="T7" fmla="*/ 0 h 504"/>
              <a:gd name="T8" fmla="*/ 579 w 580"/>
              <a:gd name="T9" fmla="*/ 503 h 504"/>
            </a:gdLst>
            <a:ahLst/>
            <a:cxnLst>
              <a:cxn ang="0">
                <a:pos x="T0" y="T1"/>
              </a:cxn>
              <a:cxn ang="0">
                <a:pos x="T2" y="T3"/>
              </a:cxn>
              <a:cxn ang="0">
                <a:pos x="T4" y="T5"/>
              </a:cxn>
              <a:cxn ang="0">
                <a:pos x="T6" y="T7"/>
              </a:cxn>
              <a:cxn ang="0">
                <a:pos x="T8" y="T9"/>
              </a:cxn>
            </a:cxnLst>
            <a:rect l="0" t="0" r="r" b="b"/>
            <a:pathLst>
              <a:path w="580" h="504">
                <a:moveTo>
                  <a:pt x="579" y="503"/>
                </a:moveTo>
                <a:lnTo>
                  <a:pt x="0" y="503"/>
                </a:lnTo>
                <a:lnTo>
                  <a:pt x="0" y="0"/>
                </a:lnTo>
                <a:lnTo>
                  <a:pt x="579" y="0"/>
                </a:lnTo>
                <a:lnTo>
                  <a:pt x="579" y="503"/>
                </a:lnTo>
              </a:path>
            </a:pathLst>
          </a:custGeom>
          <a:solidFill>
            <a:srgbClr val="FFFFFF">
              <a:alpha val="20000"/>
            </a:srgbClr>
          </a:solidFill>
          <a:ln>
            <a:noFill/>
          </a:ln>
          <a:effectLst/>
        </p:spPr>
        <p:txBody>
          <a:bodyPr wrap="none" anchor="ctr"/>
          <a:lstStyle/>
          <a:p>
            <a:endParaRPr lang="en-US" sz="3266"/>
          </a:p>
        </p:txBody>
      </p:sp>
      <p:sp>
        <p:nvSpPr>
          <p:cNvPr id="99" name="Freeform 120">
            <a:extLst>
              <a:ext uri="{FF2B5EF4-FFF2-40B4-BE49-F238E27FC236}">
                <a16:creationId xmlns:a16="http://schemas.microsoft.com/office/drawing/2014/main" id="{A1B64C4F-C14D-2748-859F-22A56075FC2D}"/>
              </a:ext>
            </a:extLst>
          </p:cNvPr>
          <p:cNvSpPr>
            <a:spLocks noChangeArrowheads="1"/>
          </p:cNvSpPr>
          <p:nvPr/>
        </p:nvSpPr>
        <p:spPr bwMode="auto">
          <a:xfrm>
            <a:off x="5879027" y="2015929"/>
            <a:ext cx="249931" cy="170283"/>
          </a:xfrm>
          <a:custGeom>
            <a:avLst/>
            <a:gdLst>
              <a:gd name="T0" fmla="*/ 56 w 400"/>
              <a:gd name="T1" fmla="*/ 232 h 275"/>
              <a:gd name="T2" fmla="*/ 353 w 400"/>
              <a:gd name="T3" fmla="*/ 58 h 275"/>
              <a:gd name="T4" fmla="*/ 353 w 400"/>
              <a:gd name="T5" fmla="*/ 58 h 275"/>
              <a:gd name="T6" fmla="*/ 370 w 400"/>
              <a:gd name="T7" fmla="*/ 70 h 275"/>
              <a:gd name="T8" fmla="*/ 370 w 400"/>
              <a:gd name="T9" fmla="*/ 70 h 275"/>
              <a:gd name="T10" fmla="*/ 396 w 400"/>
              <a:gd name="T11" fmla="*/ 62 h 275"/>
              <a:gd name="T12" fmla="*/ 396 w 400"/>
              <a:gd name="T13" fmla="*/ 62 h 275"/>
              <a:gd name="T14" fmla="*/ 377 w 400"/>
              <a:gd name="T15" fmla="*/ 41 h 275"/>
              <a:gd name="T16" fmla="*/ 377 w 400"/>
              <a:gd name="T17" fmla="*/ 41 h 275"/>
              <a:gd name="T18" fmla="*/ 366 w 400"/>
              <a:gd name="T19" fmla="*/ 40 h 275"/>
              <a:gd name="T20" fmla="*/ 366 w 400"/>
              <a:gd name="T21" fmla="*/ 40 h 275"/>
              <a:gd name="T22" fmla="*/ 370 w 400"/>
              <a:gd name="T23" fmla="*/ 29 h 275"/>
              <a:gd name="T24" fmla="*/ 370 w 400"/>
              <a:gd name="T25" fmla="*/ 29 h 275"/>
              <a:gd name="T26" fmla="*/ 362 w 400"/>
              <a:gd name="T27" fmla="*/ 2 h 275"/>
              <a:gd name="T28" fmla="*/ 362 w 400"/>
              <a:gd name="T29" fmla="*/ 2 h 275"/>
              <a:gd name="T30" fmla="*/ 342 w 400"/>
              <a:gd name="T31" fmla="*/ 21 h 275"/>
              <a:gd name="T32" fmla="*/ 342 w 400"/>
              <a:gd name="T33" fmla="*/ 21 h 275"/>
              <a:gd name="T34" fmla="*/ 344 w 400"/>
              <a:gd name="T35" fmla="*/ 42 h 275"/>
              <a:gd name="T36" fmla="*/ 46 w 400"/>
              <a:gd name="T37" fmla="*/ 216 h 275"/>
              <a:gd name="T38" fmla="*/ 46 w 400"/>
              <a:gd name="T39" fmla="*/ 216 h 275"/>
              <a:gd name="T40" fmla="*/ 29 w 400"/>
              <a:gd name="T41" fmla="*/ 204 h 275"/>
              <a:gd name="T42" fmla="*/ 29 w 400"/>
              <a:gd name="T43" fmla="*/ 204 h 275"/>
              <a:gd name="T44" fmla="*/ 2 w 400"/>
              <a:gd name="T45" fmla="*/ 212 h 275"/>
              <a:gd name="T46" fmla="*/ 2 w 400"/>
              <a:gd name="T47" fmla="*/ 212 h 275"/>
              <a:gd name="T48" fmla="*/ 21 w 400"/>
              <a:gd name="T49" fmla="*/ 233 h 275"/>
              <a:gd name="T50" fmla="*/ 21 w 400"/>
              <a:gd name="T51" fmla="*/ 233 h 275"/>
              <a:gd name="T52" fmla="*/ 33 w 400"/>
              <a:gd name="T53" fmla="*/ 234 h 275"/>
              <a:gd name="T54" fmla="*/ 33 w 400"/>
              <a:gd name="T55" fmla="*/ 234 h 275"/>
              <a:gd name="T56" fmla="*/ 28 w 400"/>
              <a:gd name="T57" fmla="*/ 245 h 275"/>
              <a:gd name="T58" fmla="*/ 28 w 400"/>
              <a:gd name="T59" fmla="*/ 245 h 275"/>
              <a:gd name="T60" fmla="*/ 37 w 400"/>
              <a:gd name="T61" fmla="*/ 272 h 275"/>
              <a:gd name="T62" fmla="*/ 37 w 400"/>
              <a:gd name="T63" fmla="*/ 272 h 275"/>
              <a:gd name="T64" fmla="*/ 57 w 400"/>
              <a:gd name="T65" fmla="*/ 252 h 275"/>
              <a:gd name="T66" fmla="*/ 57 w 400"/>
              <a:gd name="T67" fmla="*/ 252 h 275"/>
              <a:gd name="T68" fmla="*/ 56 w 400"/>
              <a:gd name="T69" fmla="*/ 23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275">
                <a:moveTo>
                  <a:pt x="56" y="232"/>
                </a:moveTo>
                <a:lnTo>
                  <a:pt x="353" y="58"/>
                </a:lnTo>
                <a:lnTo>
                  <a:pt x="353" y="58"/>
                </a:lnTo>
                <a:cubicBezTo>
                  <a:pt x="356" y="63"/>
                  <a:pt x="362" y="68"/>
                  <a:pt x="370" y="70"/>
                </a:cubicBezTo>
                <a:lnTo>
                  <a:pt x="370" y="70"/>
                </a:lnTo>
                <a:cubicBezTo>
                  <a:pt x="382" y="73"/>
                  <a:pt x="394" y="69"/>
                  <a:pt x="396" y="62"/>
                </a:cubicBezTo>
                <a:lnTo>
                  <a:pt x="396" y="62"/>
                </a:lnTo>
                <a:cubicBezTo>
                  <a:pt x="399" y="53"/>
                  <a:pt x="390" y="44"/>
                  <a:pt x="377" y="41"/>
                </a:cubicBezTo>
                <a:lnTo>
                  <a:pt x="377" y="41"/>
                </a:lnTo>
                <a:cubicBezTo>
                  <a:pt x="373" y="39"/>
                  <a:pt x="369" y="39"/>
                  <a:pt x="366" y="40"/>
                </a:cubicBezTo>
                <a:lnTo>
                  <a:pt x="366" y="40"/>
                </a:lnTo>
                <a:cubicBezTo>
                  <a:pt x="368" y="37"/>
                  <a:pt x="369" y="33"/>
                  <a:pt x="370" y="29"/>
                </a:cubicBezTo>
                <a:lnTo>
                  <a:pt x="370" y="29"/>
                </a:lnTo>
                <a:cubicBezTo>
                  <a:pt x="374" y="16"/>
                  <a:pt x="370" y="5"/>
                  <a:pt x="362" y="2"/>
                </a:cubicBezTo>
                <a:lnTo>
                  <a:pt x="362" y="2"/>
                </a:lnTo>
                <a:cubicBezTo>
                  <a:pt x="355" y="0"/>
                  <a:pt x="346" y="9"/>
                  <a:pt x="342" y="21"/>
                </a:cubicBezTo>
                <a:lnTo>
                  <a:pt x="342" y="21"/>
                </a:lnTo>
                <a:cubicBezTo>
                  <a:pt x="340" y="29"/>
                  <a:pt x="341" y="37"/>
                  <a:pt x="344" y="42"/>
                </a:cubicBezTo>
                <a:lnTo>
                  <a:pt x="46" y="216"/>
                </a:lnTo>
                <a:lnTo>
                  <a:pt x="46" y="216"/>
                </a:lnTo>
                <a:cubicBezTo>
                  <a:pt x="43" y="211"/>
                  <a:pt x="37" y="206"/>
                  <a:pt x="29" y="204"/>
                </a:cubicBezTo>
                <a:lnTo>
                  <a:pt x="29" y="204"/>
                </a:lnTo>
                <a:cubicBezTo>
                  <a:pt x="16" y="201"/>
                  <a:pt x="4" y="205"/>
                  <a:pt x="2" y="212"/>
                </a:cubicBezTo>
                <a:lnTo>
                  <a:pt x="2" y="212"/>
                </a:lnTo>
                <a:cubicBezTo>
                  <a:pt x="0" y="220"/>
                  <a:pt x="9" y="230"/>
                  <a:pt x="21" y="233"/>
                </a:cubicBezTo>
                <a:lnTo>
                  <a:pt x="21" y="233"/>
                </a:lnTo>
                <a:cubicBezTo>
                  <a:pt x="25" y="234"/>
                  <a:pt x="29" y="235"/>
                  <a:pt x="33" y="234"/>
                </a:cubicBezTo>
                <a:lnTo>
                  <a:pt x="33" y="234"/>
                </a:lnTo>
                <a:cubicBezTo>
                  <a:pt x="31" y="237"/>
                  <a:pt x="29" y="241"/>
                  <a:pt x="28" y="245"/>
                </a:cubicBezTo>
                <a:lnTo>
                  <a:pt x="28" y="245"/>
                </a:lnTo>
                <a:cubicBezTo>
                  <a:pt x="25" y="258"/>
                  <a:pt x="28" y="269"/>
                  <a:pt x="37" y="272"/>
                </a:cubicBezTo>
                <a:lnTo>
                  <a:pt x="37" y="272"/>
                </a:lnTo>
                <a:cubicBezTo>
                  <a:pt x="45" y="274"/>
                  <a:pt x="54" y="265"/>
                  <a:pt x="57" y="252"/>
                </a:cubicBezTo>
                <a:lnTo>
                  <a:pt x="57" y="252"/>
                </a:lnTo>
                <a:cubicBezTo>
                  <a:pt x="59" y="245"/>
                  <a:pt x="59" y="237"/>
                  <a:pt x="56" y="232"/>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0" name="Freeform 121">
            <a:extLst>
              <a:ext uri="{FF2B5EF4-FFF2-40B4-BE49-F238E27FC236}">
                <a16:creationId xmlns:a16="http://schemas.microsoft.com/office/drawing/2014/main" id="{E20068AD-A7AF-D842-980D-28AB8CCEF4FE}"/>
              </a:ext>
            </a:extLst>
          </p:cNvPr>
          <p:cNvSpPr>
            <a:spLocks noChangeArrowheads="1"/>
          </p:cNvSpPr>
          <p:nvPr/>
        </p:nvSpPr>
        <p:spPr bwMode="auto">
          <a:xfrm>
            <a:off x="5879027" y="2015929"/>
            <a:ext cx="249931" cy="170283"/>
          </a:xfrm>
          <a:custGeom>
            <a:avLst/>
            <a:gdLst>
              <a:gd name="T0" fmla="*/ 344 w 400"/>
              <a:gd name="T1" fmla="*/ 232 h 275"/>
              <a:gd name="T2" fmla="*/ 46 w 400"/>
              <a:gd name="T3" fmla="*/ 58 h 275"/>
              <a:gd name="T4" fmla="*/ 46 w 400"/>
              <a:gd name="T5" fmla="*/ 58 h 275"/>
              <a:gd name="T6" fmla="*/ 29 w 400"/>
              <a:gd name="T7" fmla="*/ 70 h 275"/>
              <a:gd name="T8" fmla="*/ 29 w 400"/>
              <a:gd name="T9" fmla="*/ 70 h 275"/>
              <a:gd name="T10" fmla="*/ 2 w 400"/>
              <a:gd name="T11" fmla="*/ 62 h 275"/>
              <a:gd name="T12" fmla="*/ 2 w 400"/>
              <a:gd name="T13" fmla="*/ 62 h 275"/>
              <a:gd name="T14" fmla="*/ 21 w 400"/>
              <a:gd name="T15" fmla="*/ 41 h 275"/>
              <a:gd name="T16" fmla="*/ 21 w 400"/>
              <a:gd name="T17" fmla="*/ 41 h 275"/>
              <a:gd name="T18" fmla="*/ 33 w 400"/>
              <a:gd name="T19" fmla="*/ 40 h 275"/>
              <a:gd name="T20" fmla="*/ 33 w 400"/>
              <a:gd name="T21" fmla="*/ 40 h 275"/>
              <a:gd name="T22" fmla="*/ 28 w 400"/>
              <a:gd name="T23" fmla="*/ 29 h 275"/>
              <a:gd name="T24" fmla="*/ 28 w 400"/>
              <a:gd name="T25" fmla="*/ 29 h 275"/>
              <a:gd name="T26" fmla="*/ 37 w 400"/>
              <a:gd name="T27" fmla="*/ 2 h 275"/>
              <a:gd name="T28" fmla="*/ 37 w 400"/>
              <a:gd name="T29" fmla="*/ 2 h 275"/>
              <a:gd name="T30" fmla="*/ 57 w 400"/>
              <a:gd name="T31" fmla="*/ 21 h 275"/>
              <a:gd name="T32" fmla="*/ 57 w 400"/>
              <a:gd name="T33" fmla="*/ 21 h 275"/>
              <a:gd name="T34" fmla="*/ 56 w 400"/>
              <a:gd name="T35" fmla="*/ 42 h 275"/>
              <a:gd name="T36" fmla="*/ 353 w 400"/>
              <a:gd name="T37" fmla="*/ 216 h 275"/>
              <a:gd name="T38" fmla="*/ 353 w 400"/>
              <a:gd name="T39" fmla="*/ 216 h 275"/>
              <a:gd name="T40" fmla="*/ 370 w 400"/>
              <a:gd name="T41" fmla="*/ 204 h 275"/>
              <a:gd name="T42" fmla="*/ 370 w 400"/>
              <a:gd name="T43" fmla="*/ 204 h 275"/>
              <a:gd name="T44" fmla="*/ 396 w 400"/>
              <a:gd name="T45" fmla="*/ 212 h 275"/>
              <a:gd name="T46" fmla="*/ 396 w 400"/>
              <a:gd name="T47" fmla="*/ 212 h 275"/>
              <a:gd name="T48" fmla="*/ 377 w 400"/>
              <a:gd name="T49" fmla="*/ 233 h 275"/>
              <a:gd name="T50" fmla="*/ 377 w 400"/>
              <a:gd name="T51" fmla="*/ 233 h 275"/>
              <a:gd name="T52" fmla="*/ 366 w 400"/>
              <a:gd name="T53" fmla="*/ 234 h 275"/>
              <a:gd name="T54" fmla="*/ 366 w 400"/>
              <a:gd name="T55" fmla="*/ 234 h 275"/>
              <a:gd name="T56" fmla="*/ 370 w 400"/>
              <a:gd name="T57" fmla="*/ 245 h 275"/>
              <a:gd name="T58" fmla="*/ 370 w 400"/>
              <a:gd name="T59" fmla="*/ 245 h 275"/>
              <a:gd name="T60" fmla="*/ 362 w 400"/>
              <a:gd name="T61" fmla="*/ 272 h 275"/>
              <a:gd name="T62" fmla="*/ 362 w 400"/>
              <a:gd name="T63" fmla="*/ 272 h 275"/>
              <a:gd name="T64" fmla="*/ 342 w 400"/>
              <a:gd name="T65" fmla="*/ 252 h 275"/>
              <a:gd name="T66" fmla="*/ 342 w 400"/>
              <a:gd name="T67" fmla="*/ 252 h 275"/>
              <a:gd name="T68" fmla="*/ 344 w 400"/>
              <a:gd name="T69" fmla="*/ 23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275">
                <a:moveTo>
                  <a:pt x="344" y="232"/>
                </a:moveTo>
                <a:lnTo>
                  <a:pt x="46" y="58"/>
                </a:lnTo>
                <a:lnTo>
                  <a:pt x="46" y="58"/>
                </a:lnTo>
                <a:cubicBezTo>
                  <a:pt x="43" y="63"/>
                  <a:pt x="37" y="68"/>
                  <a:pt x="29" y="70"/>
                </a:cubicBezTo>
                <a:lnTo>
                  <a:pt x="29" y="70"/>
                </a:lnTo>
                <a:cubicBezTo>
                  <a:pt x="16" y="73"/>
                  <a:pt x="4" y="69"/>
                  <a:pt x="2" y="62"/>
                </a:cubicBezTo>
                <a:lnTo>
                  <a:pt x="2" y="62"/>
                </a:lnTo>
                <a:cubicBezTo>
                  <a:pt x="0" y="53"/>
                  <a:pt x="9" y="44"/>
                  <a:pt x="21" y="41"/>
                </a:cubicBezTo>
                <a:lnTo>
                  <a:pt x="21" y="41"/>
                </a:lnTo>
                <a:cubicBezTo>
                  <a:pt x="25" y="39"/>
                  <a:pt x="29" y="39"/>
                  <a:pt x="33" y="40"/>
                </a:cubicBezTo>
                <a:lnTo>
                  <a:pt x="33" y="40"/>
                </a:lnTo>
                <a:cubicBezTo>
                  <a:pt x="31" y="37"/>
                  <a:pt x="29" y="33"/>
                  <a:pt x="28" y="29"/>
                </a:cubicBezTo>
                <a:lnTo>
                  <a:pt x="28" y="29"/>
                </a:lnTo>
                <a:cubicBezTo>
                  <a:pt x="25" y="16"/>
                  <a:pt x="28" y="5"/>
                  <a:pt x="37" y="2"/>
                </a:cubicBezTo>
                <a:lnTo>
                  <a:pt x="37" y="2"/>
                </a:lnTo>
                <a:cubicBezTo>
                  <a:pt x="45" y="0"/>
                  <a:pt x="54" y="9"/>
                  <a:pt x="57" y="21"/>
                </a:cubicBezTo>
                <a:lnTo>
                  <a:pt x="57" y="21"/>
                </a:lnTo>
                <a:cubicBezTo>
                  <a:pt x="59" y="29"/>
                  <a:pt x="59" y="37"/>
                  <a:pt x="56" y="42"/>
                </a:cubicBezTo>
                <a:lnTo>
                  <a:pt x="353" y="216"/>
                </a:lnTo>
                <a:lnTo>
                  <a:pt x="353" y="216"/>
                </a:lnTo>
                <a:cubicBezTo>
                  <a:pt x="356" y="211"/>
                  <a:pt x="362" y="206"/>
                  <a:pt x="370" y="204"/>
                </a:cubicBezTo>
                <a:lnTo>
                  <a:pt x="370" y="204"/>
                </a:lnTo>
                <a:cubicBezTo>
                  <a:pt x="382" y="201"/>
                  <a:pt x="394" y="205"/>
                  <a:pt x="396" y="212"/>
                </a:cubicBezTo>
                <a:lnTo>
                  <a:pt x="396" y="212"/>
                </a:lnTo>
                <a:cubicBezTo>
                  <a:pt x="399" y="220"/>
                  <a:pt x="390" y="230"/>
                  <a:pt x="377" y="233"/>
                </a:cubicBezTo>
                <a:lnTo>
                  <a:pt x="377" y="233"/>
                </a:lnTo>
                <a:cubicBezTo>
                  <a:pt x="373" y="234"/>
                  <a:pt x="369" y="235"/>
                  <a:pt x="366" y="234"/>
                </a:cubicBezTo>
                <a:lnTo>
                  <a:pt x="366" y="234"/>
                </a:lnTo>
                <a:cubicBezTo>
                  <a:pt x="368" y="237"/>
                  <a:pt x="369" y="241"/>
                  <a:pt x="370" y="245"/>
                </a:cubicBezTo>
                <a:lnTo>
                  <a:pt x="370" y="245"/>
                </a:lnTo>
                <a:cubicBezTo>
                  <a:pt x="374" y="258"/>
                  <a:pt x="370" y="269"/>
                  <a:pt x="362" y="272"/>
                </a:cubicBezTo>
                <a:lnTo>
                  <a:pt x="362" y="272"/>
                </a:lnTo>
                <a:cubicBezTo>
                  <a:pt x="355" y="274"/>
                  <a:pt x="346" y="265"/>
                  <a:pt x="342" y="252"/>
                </a:cubicBezTo>
                <a:lnTo>
                  <a:pt x="342" y="252"/>
                </a:lnTo>
                <a:cubicBezTo>
                  <a:pt x="340" y="245"/>
                  <a:pt x="341" y="237"/>
                  <a:pt x="344" y="232"/>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1" name="Freeform 122">
            <a:extLst>
              <a:ext uri="{FF2B5EF4-FFF2-40B4-BE49-F238E27FC236}">
                <a16:creationId xmlns:a16="http://schemas.microsoft.com/office/drawing/2014/main" id="{85FFBBA3-0762-E444-AAA1-60BA2BD4AD70}"/>
              </a:ext>
            </a:extLst>
          </p:cNvPr>
          <p:cNvSpPr>
            <a:spLocks noChangeArrowheads="1"/>
          </p:cNvSpPr>
          <p:nvPr/>
        </p:nvSpPr>
        <p:spPr bwMode="auto">
          <a:xfrm>
            <a:off x="7422557" y="1906069"/>
            <a:ext cx="725075" cy="269157"/>
          </a:xfrm>
          <a:custGeom>
            <a:avLst/>
            <a:gdLst>
              <a:gd name="T0" fmla="*/ 1163 w 1164"/>
              <a:gd name="T1" fmla="*/ 215 h 430"/>
              <a:gd name="T2" fmla="*/ 1163 w 1164"/>
              <a:gd name="T3" fmla="*/ 215 h 430"/>
              <a:gd name="T4" fmla="*/ 857 w 1164"/>
              <a:gd name="T5" fmla="*/ 408 h 430"/>
              <a:gd name="T6" fmla="*/ 857 w 1164"/>
              <a:gd name="T7" fmla="*/ 408 h 430"/>
              <a:gd name="T8" fmla="*/ 447 w 1164"/>
              <a:gd name="T9" fmla="*/ 346 h 430"/>
              <a:gd name="T10" fmla="*/ 447 w 1164"/>
              <a:gd name="T11" fmla="*/ 346 h 430"/>
              <a:gd name="T12" fmla="*/ 0 w 1164"/>
              <a:gd name="T13" fmla="*/ 378 h 430"/>
              <a:gd name="T14" fmla="*/ 103 w 1164"/>
              <a:gd name="T15" fmla="*/ 200 h 430"/>
              <a:gd name="T16" fmla="*/ 27 w 1164"/>
              <a:gd name="T17" fmla="*/ 22 h 430"/>
              <a:gd name="T18" fmla="*/ 27 w 1164"/>
              <a:gd name="T19" fmla="*/ 22 h 430"/>
              <a:gd name="T20" fmla="*/ 854 w 1164"/>
              <a:gd name="T21" fmla="*/ 4 h 430"/>
              <a:gd name="T22" fmla="*/ 854 w 1164"/>
              <a:gd name="T23" fmla="*/ 4 h 430"/>
              <a:gd name="T24" fmla="*/ 887 w 1164"/>
              <a:gd name="T25" fmla="*/ 2 h 430"/>
              <a:gd name="T26" fmla="*/ 887 w 1164"/>
              <a:gd name="T27" fmla="*/ 2 h 430"/>
              <a:gd name="T28" fmla="*/ 1163 w 1164"/>
              <a:gd name="T29"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4" h="430">
                <a:moveTo>
                  <a:pt x="1163" y="215"/>
                </a:moveTo>
                <a:lnTo>
                  <a:pt x="1163" y="215"/>
                </a:lnTo>
                <a:cubicBezTo>
                  <a:pt x="1107" y="328"/>
                  <a:pt x="989" y="388"/>
                  <a:pt x="857" y="408"/>
                </a:cubicBezTo>
                <a:lnTo>
                  <a:pt x="857" y="408"/>
                </a:lnTo>
                <a:cubicBezTo>
                  <a:pt x="718" y="429"/>
                  <a:pt x="562" y="404"/>
                  <a:pt x="447" y="346"/>
                </a:cubicBezTo>
                <a:lnTo>
                  <a:pt x="447" y="346"/>
                </a:lnTo>
                <a:cubicBezTo>
                  <a:pt x="222" y="234"/>
                  <a:pt x="0" y="378"/>
                  <a:pt x="0" y="378"/>
                </a:cubicBezTo>
                <a:lnTo>
                  <a:pt x="103" y="200"/>
                </a:lnTo>
                <a:lnTo>
                  <a:pt x="27" y="22"/>
                </a:lnTo>
                <a:lnTo>
                  <a:pt x="27" y="22"/>
                </a:lnTo>
                <a:cubicBezTo>
                  <a:pt x="266" y="259"/>
                  <a:pt x="631" y="29"/>
                  <a:pt x="854" y="4"/>
                </a:cubicBezTo>
                <a:lnTo>
                  <a:pt x="854" y="4"/>
                </a:lnTo>
                <a:cubicBezTo>
                  <a:pt x="865" y="3"/>
                  <a:pt x="876" y="2"/>
                  <a:pt x="887" y="2"/>
                </a:cubicBezTo>
                <a:lnTo>
                  <a:pt x="887" y="2"/>
                </a:lnTo>
                <a:cubicBezTo>
                  <a:pt x="1104" y="0"/>
                  <a:pt x="1163" y="215"/>
                  <a:pt x="1163" y="215"/>
                </a:cubicBezTo>
              </a:path>
            </a:pathLst>
          </a:custGeom>
          <a:solidFill>
            <a:srgbClr val="FFAA4A"/>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2" name="Freeform 123">
            <a:extLst>
              <a:ext uri="{FF2B5EF4-FFF2-40B4-BE49-F238E27FC236}">
                <a16:creationId xmlns:a16="http://schemas.microsoft.com/office/drawing/2014/main" id="{D9941343-9471-C243-885D-CACF50A4CF33}"/>
              </a:ext>
            </a:extLst>
          </p:cNvPr>
          <p:cNvSpPr>
            <a:spLocks noChangeArrowheads="1"/>
          </p:cNvSpPr>
          <p:nvPr/>
        </p:nvSpPr>
        <p:spPr bwMode="auto">
          <a:xfrm>
            <a:off x="7743897" y="1864872"/>
            <a:ext cx="230705" cy="98874"/>
          </a:xfrm>
          <a:custGeom>
            <a:avLst/>
            <a:gdLst>
              <a:gd name="T0" fmla="*/ 0 w 371"/>
              <a:gd name="T1" fmla="*/ 156 h 157"/>
              <a:gd name="T2" fmla="*/ 0 w 371"/>
              <a:gd name="T3" fmla="*/ 156 h 157"/>
              <a:gd name="T4" fmla="*/ 370 w 371"/>
              <a:gd name="T5" fmla="*/ 64 h 157"/>
              <a:gd name="T6" fmla="*/ 370 w 371"/>
              <a:gd name="T7" fmla="*/ 64 h 157"/>
              <a:gd name="T8" fmla="*/ 36 w 371"/>
              <a:gd name="T9" fmla="*/ 38 h 157"/>
              <a:gd name="T10" fmla="*/ 36 w 371"/>
              <a:gd name="T11" fmla="*/ 38 h 157"/>
              <a:gd name="T12" fmla="*/ 0 w 371"/>
              <a:gd name="T13" fmla="*/ 156 h 157"/>
            </a:gdLst>
            <a:ahLst/>
            <a:cxnLst>
              <a:cxn ang="0">
                <a:pos x="T0" y="T1"/>
              </a:cxn>
              <a:cxn ang="0">
                <a:pos x="T2" y="T3"/>
              </a:cxn>
              <a:cxn ang="0">
                <a:pos x="T4" y="T5"/>
              </a:cxn>
              <a:cxn ang="0">
                <a:pos x="T6" y="T7"/>
              </a:cxn>
              <a:cxn ang="0">
                <a:pos x="T8" y="T9"/>
              </a:cxn>
              <a:cxn ang="0">
                <a:pos x="T10" y="T11"/>
              </a:cxn>
              <a:cxn ang="0">
                <a:pos x="T12" y="T13"/>
              </a:cxn>
            </a:cxnLst>
            <a:rect l="0" t="0" r="r" b="b"/>
            <a:pathLst>
              <a:path w="371" h="157">
                <a:moveTo>
                  <a:pt x="0" y="156"/>
                </a:moveTo>
                <a:lnTo>
                  <a:pt x="0" y="156"/>
                </a:lnTo>
                <a:cubicBezTo>
                  <a:pt x="139" y="120"/>
                  <a:pt x="272" y="65"/>
                  <a:pt x="370" y="64"/>
                </a:cubicBezTo>
                <a:lnTo>
                  <a:pt x="370" y="64"/>
                </a:lnTo>
                <a:cubicBezTo>
                  <a:pt x="148" y="0"/>
                  <a:pt x="36" y="38"/>
                  <a:pt x="36" y="38"/>
                </a:cubicBezTo>
                <a:lnTo>
                  <a:pt x="36" y="38"/>
                </a:lnTo>
                <a:cubicBezTo>
                  <a:pt x="85" y="94"/>
                  <a:pt x="33" y="137"/>
                  <a:pt x="0" y="156"/>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3" name="Freeform 124">
            <a:extLst>
              <a:ext uri="{FF2B5EF4-FFF2-40B4-BE49-F238E27FC236}">
                <a16:creationId xmlns:a16="http://schemas.microsoft.com/office/drawing/2014/main" id="{02408FD2-F8EC-1B4E-8E11-3B30534A7B44}"/>
              </a:ext>
            </a:extLst>
          </p:cNvPr>
          <p:cNvSpPr>
            <a:spLocks noChangeArrowheads="1"/>
          </p:cNvSpPr>
          <p:nvPr/>
        </p:nvSpPr>
        <p:spPr bwMode="auto">
          <a:xfrm>
            <a:off x="7815306" y="2156001"/>
            <a:ext cx="98874" cy="43944"/>
          </a:xfrm>
          <a:custGeom>
            <a:avLst/>
            <a:gdLst>
              <a:gd name="T0" fmla="*/ 1 w 158"/>
              <a:gd name="T1" fmla="*/ 0 h 71"/>
              <a:gd name="T2" fmla="*/ 1 w 158"/>
              <a:gd name="T3" fmla="*/ 0 h 71"/>
              <a:gd name="T4" fmla="*/ 47 w 158"/>
              <a:gd name="T5" fmla="*/ 66 h 71"/>
              <a:gd name="T6" fmla="*/ 47 w 158"/>
              <a:gd name="T7" fmla="*/ 66 h 71"/>
              <a:gd name="T8" fmla="*/ 157 w 158"/>
              <a:gd name="T9" fmla="*/ 11 h 71"/>
              <a:gd name="T10" fmla="*/ 157 w 158"/>
              <a:gd name="T11" fmla="*/ 11 h 71"/>
              <a:gd name="T12" fmla="*/ 1 w 15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58" h="71">
                <a:moveTo>
                  <a:pt x="1" y="0"/>
                </a:moveTo>
                <a:lnTo>
                  <a:pt x="1" y="0"/>
                </a:lnTo>
                <a:cubicBezTo>
                  <a:pt x="0" y="25"/>
                  <a:pt x="4" y="61"/>
                  <a:pt x="47" y="66"/>
                </a:cubicBezTo>
                <a:lnTo>
                  <a:pt x="47" y="66"/>
                </a:lnTo>
                <a:cubicBezTo>
                  <a:pt x="90" y="70"/>
                  <a:pt x="130" y="42"/>
                  <a:pt x="157" y="11"/>
                </a:cubicBezTo>
                <a:lnTo>
                  <a:pt x="157" y="11"/>
                </a:lnTo>
                <a:cubicBezTo>
                  <a:pt x="105" y="12"/>
                  <a:pt x="52" y="10"/>
                  <a:pt x="1" y="0"/>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4" name="Freeform 125">
            <a:extLst>
              <a:ext uri="{FF2B5EF4-FFF2-40B4-BE49-F238E27FC236}">
                <a16:creationId xmlns:a16="http://schemas.microsoft.com/office/drawing/2014/main" id="{30A4B6F5-A3D4-9741-9CA5-B799809E4493}"/>
              </a:ext>
            </a:extLst>
          </p:cNvPr>
          <p:cNvSpPr>
            <a:spLocks noChangeArrowheads="1"/>
          </p:cNvSpPr>
          <p:nvPr/>
        </p:nvSpPr>
        <p:spPr bwMode="auto">
          <a:xfrm>
            <a:off x="7867490" y="1906068"/>
            <a:ext cx="280143" cy="255425"/>
          </a:xfrm>
          <a:custGeom>
            <a:avLst/>
            <a:gdLst>
              <a:gd name="T0" fmla="*/ 448 w 449"/>
              <a:gd name="T1" fmla="*/ 215 h 409"/>
              <a:gd name="T2" fmla="*/ 448 w 449"/>
              <a:gd name="T3" fmla="*/ 215 h 409"/>
              <a:gd name="T4" fmla="*/ 142 w 449"/>
              <a:gd name="T5" fmla="*/ 408 h 409"/>
              <a:gd name="T6" fmla="*/ 142 w 449"/>
              <a:gd name="T7" fmla="*/ 408 h 409"/>
              <a:gd name="T8" fmla="*/ 0 w 449"/>
              <a:gd name="T9" fmla="*/ 186 h 409"/>
              <a:gd name="T10" fmla="*/ 0 w 449"/>
              <a:gd name="T11" fmla="*/ 186 h 409"/>
              <a:gd name="T12" fmla="*/ 139 w 449"/>
              <a:gd name="T13" fmla="*/ 4 h 409"/>
              <a:gd name="T14" fmla="*/ 139 w 449"/>
              <a:gd name="T15" fmla="*/ 4 h 409"/>
              <a:gd name="T16" fmla="*/ 172 w 449"/>
              <a:gd name="T17" fmla="*/ 2 h 409"/>
              <a:gd name="T18" fmla="*/ 172 w 449"/>
              <a:gd name="T19" fmla="*/ 2 h 409"/>
              <a:gd name="T20" fmla="*/ 448 w 449"/>
              <a:gd name="T21" fmla="*/ 21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09">
                <a:moveTo>
                  <a:pt x="448" y="215"/>
                </a:moveTo>
                <a:lnTo>
                  <a:pt x="448" y="215"/>
                </a:lnTo>
                <a:cubicBezTo>
                  <a:pt x="392" y="328"/>
                  <a:pt x="274" y="388"/>
                  <a:pt x="142" y="408"/>
                </a:cubicBezTo>
                <a:lnTo>
                  <a:pt x="142" y="408"/>
                </a:lnTo>
                <a:cubicBezTo>
                  <a:pt x="96" y="369"/>
                  <a:pt x="23" y="292"/>
                  <a:pt x="0" y="186"/>
                </a:cubicBezTo>
                <a:lnTo>
                  <a:pt x="0" y="186"/>
                </a:lnTo>
                <a:cubicBezTo>
                  <a:pt x="0" y="186"/>
                  <a:pt x="22" y="114"/>
                  <a:pt x="139" y="4"/>
                </a:cubicBezTo>
                <a:lnTo>
                  <a:pt x="139" y="4"/>
                </a:lnTo>
                <a:cubicBezTo>
                  <a:pt x="150" y="3"/>
                  <a:pt x="161" y="2"/>
                  <a:pt x="172" y="2"/>
                </a:cubicBezTo>
                <a:lnTo>
                  <a:pt x="172" y="2"/>
                </a:lnTo>
                <a:cubicBezTo>
                  <a:pt x="389" y="0"/>
                  <a:pt x="448" y="215"/>
                  <a:pt x="448" y="215"/>
                </a:cubicBezTo>
              </a:path>
            </a:pathLst>
          </a:custGeom>
          <a:solidFill>
            <a:srgbClr val="FFFFFF">
              <a:alpha val="40000"/>
            </a:srgbClr>
          </a:solidFill>
          <a:ln>
            <a:noFill/>
          </a:ln>
          <a:effectLst/>
        </p:spPr>
        <p:txBody>
          <a:bodyPr wrap="none" anchor="ctr"/>
          <a:lstStyle/>
          <a:p>
            <a:endParaRPr lang="en-US" sz="3266"/>
          </a:p>
        </p:txBody>
      </p:sp>
      <p:sp>
        <p:nvSpPr>
          <p:cNvPr id="105" name="Freeform 126">
            <a:extLst>
              <a:ext uri="{FF2B5EF4-FFF2-40B4-BE49-F238E27FC236}">
                <a16:creationId xmlns:a16="http://schemas.microsoft.com/office/drawing/2014/main" id="{D096FF47-237F-204C-BB41-D9F46F66B899}"/>
              </a:ext>
            </a:extLst>
          </p:cNvPr>
          <p:cNvSpPr>
            <a:spLocks noChangeArrowheads="1"/>
          </p:cNvSpPr>
          <p:nvPr/>
        </p:nvSpPr>
        <p:spPr bwMode="auto">
          <a:xfrm>
            <a:off x="7735658" y="2051634"/>
            <a:ext cx="129084" cy="63169"/>
          </a:xfrm>
          <a:custGeom>
            <a:avLst/>
            <a:gdLst>
              <a:gd name="T0" fmla="*/ 0 w 206"/>
              <a:gd name="T1" fmla="*/ 69 h 100"/>
              <a:gd name="T2" fmla="*/ 0 w 206"/>
              <a:gd name="T3" fmla="*/ 69 h 100"/>
              <a:gd name="T4" fmla="*/ 205 w 206"/>
              <a:gd name="T5" fmla="*/ 23 h 100"/>
              <a:gd name="T6" fmla="*/ 205 w 206"/>
              <a:gd name="T7" fmla="*/ 23 h 100"/>
              <a:gd name="T8" fmla="*/ 0 w 206"/>
              <a:gd name="T9" fmla="*/ 69 h 100"/>
            </a:gdLst>
            <a:ahLst/>
            <a:cxnLst>
              <a:cxn ang="0">
                <a:pos x="T0" y="T1"/>
              </a:cxn>
              <a:cxn ang="0">
                <a:pos x="T2" y="T3"/>
              </a:cxn>
              <a:cxn ang="0">
                <a:pos x="T4" y="T5"/>
              </a:cxn>
              <a:cxn ang="0">
                <a:pos x="T6" y="T7"/>
              </a:cxn>
              <a:cxn ang="0">
                <a:pos x="T8" y="T9"/>
              </a:cxn>
            </a:cxnLst>
            <a:rect l="0" t="0" r="r" b="b"/>
            <a:pathLst>
              <a:path w="206" h="100">
                <a:moveTo>
                  <a:pt x="0" y="69"/>
                </a:moveTo>
                <a:lnTo>
                  <a:pt x="0" y="69"/>
                </a:lnTo>
                <a:cubicBezTo>
                  <a:pt x="0" y="69"/>
                  <a:pt x="95" y="0"/>
                  <a:pt x="205" y="23"/>
                </a:cubicBezTo>
                <a:lnTo>
                  <a:pt x="205" y="23"/>
                </a:lnTo>
                <a:cubicBezTo>
                  <a:pt x="205" y="23"/>
                  <a:pt x="139" y="99"/>
                  <a:pt x="0" y="69"/>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6" name="Freeform 127">
            <a:extLst>
              <a:ext uri="{FF2B5EF4-FFF2-40B4-BE49-F238E27FC236}">
                <a16:creationId xmlns:a16="http://schemas.microsoft.com/office/drawing/2014/main" id="{5BAE0D03-236C-7045-944E-EE7DB8A1B21E}"/>
              </a:ext>
            </a:extLst>
          </p:cNvPr>
          <p:cNvSpPr>
            <a:spLocks noChangeArrowheads="1"/>
          </p:cNvSpPr>
          <p:nvPr/>
        </p:nvSpPr>
        <p:spPr bwMode="auto">
          <a:xfrm>
            <a:off x="9279189" y="2210932"/>
            <a:ext cx="574017" cy="255423"/>
          </a:xfrm>
          <a:custGeom>
            <a:avLst/>
            <a:gdLst>
              <a:gd name="T0" fmla="*/ 922 w 923"/>
              <a:gd name="T1" fmla="*/ 410 h 411"/>
              <a:gd name="T2" fmla="*/ 922 w 923"/>
              <a:gd name="T3" fmla="*/ 410 h 411"/>
              <a:gd name="T4" fmla="*/ 738 w 923"/>
              <a:gd name="T5" fmla="*/ 49 h 411"/>
              <a:gd name="T6" fmla="*/ 738 w 923"/>
              <a:gd name="T7" fmla="*/ 49 h 411"/>
              <a:gd name="T8" fmla="*/ 461 w 923"/>
              <a:gd name="T9" fmla="*/ 0 h 411"/>
              <a:gd name="T10" fmla="*/ 461 w 923"/>
              <a:gd name="T11" fmla="*/ 0 h 411"/>
              <a:gd name="T12" fmla="*/ 185 w 923"/>
              <a:gd name="T13" fmla="*/ 49 h 411"/>
              <a:gd name="T14" fmla="*/ 185 w 923"/>
              <a:gd name="T15" fmla="*/ 49 h 411"/>
              <a:gd name="T16" fmla="*/ 0 w 923"/>
              <a:gd name="T17" fmla="*/ 410 h 411"/>
              <a:gd name="T18" fmla="*/ 922 w 923"/>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3" h="411">
                <a:moveTo>
                  <a:pt x="922" y="410"/>
                </a:moveTo>
                <a:lnTo>
                  <a:pt x="922" y="410"/>
                </a:lnTo>
                <a:cubicBezTo>
                  <a:pt x="922" y="410"/>
                  <a:pt x="884" y="90"/>
                  <a:pt x="738" y="49"/>
                </a:cubicBezTo>
                <a:lnTo>
                  <a:pt x="738" y="49"/>
                </a:lnTo>
                <a:cubicBezTo>
                  <a:pt x="590" y="8"/>
                  <a:pt x="461" y="0"/>
                  <a:pt x="461" y="0"/>
                </a:cubicBezTo>
                <a:lnTo>
                  <a:pt x="461" y="0"/>
                </a:lnTo>
                <a:cubicBezTo>
                  <a:pt x="461" y="0"/>
                  <a:pt x="331" y="8"/>
                  <a:pt x="185" y="49"/>
                </a:cubicBezTo>
                <a:lnTo>
                  <a:pt x="185" y="49"/>
                </a:lnTo>
                <a:cubicBezTo>
                  <a:pt x="37" y="90"/>
                  <a:pt x="0" y="410"/>
                  <a:pt x="0" y="410"/>
                </a:cubicBezTo>
                <a:lnTo>
                  <a:pt x="922" y="410"/>
                </a:ln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7" name="Freeform 175">
            <a:extLst>
              <a:ext uri="{FF2B5EF4-FFF2-40B4-BE49-F238E27FC236}">
                <a16:creationId xmlns:a16="http://schemas.microsoft.com/office/drawing/2014/main" id="{14991FA2-274D-5240-ADD7-6827CA4A85A5}"/>
              </a:ext>
            </a:extLst>
          </p:cNvPr>
          <p:cNvSpPr>
            <a:spLocks noChangeArrowheads="1"/>
          </p:cNvSpPr>
          <p:nvPr/>
        </p:nvSpPr>
        <p:spPr bwMode="auto">
          <a:xfrm>
            <a:off x="1042450" y="1859379"/>
            <a:ext cx="2070857" cy="326832"/>
          </a:xfrm>
          <a:custGeom>
            <a:avLst/>
            <a:gdLst>
              <a:gd name="T0" fmla="*/ 3323 w 3324"/>
              <a:gd name="T1" fmla="*/ 263 h 526"/>
              <a:gd name="T2" fmla="*/ 3024 w 3324"/>
              <a:gd name="T3" fmla="*/ 0 h 526"/>
              <a:gd name="T4" fmla="*/ 3024 w 3324"/>
              <a:gd name="T5" fmla="*/ 206 h 526"/>
              <a:gd name="T6" fmla="*/ 0 w 3324"/>
              <a:gd name="T7" fmla="*/ 206 h 526"/>
              <a:gd name="T8" fmla="*/ 0 w 3324"/>
              <a:gd name="T9" fmla="*/ 320 h 526"/>
              <a:gd name="T10" fmla="*/ 3024 w 3324"/>
              <a:gd name="T11" fmla="*/ 320 h 526"/>
              <a:gd name="T12" fmla="*/ 3024 w 3324"/>
              <a:gd name="T13" fmla="*/ 525 h 526"/>
              <a:gd name="T14" fmla="*/ 3323 w 3324"/>
              <a:gd name="T15" fmla="*/ 263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4" h="526">
                <a:moveTo>
                  <a:pt x="3323" y="263"/>
                </a:moveTo>
                <a:lnTo>
                  <a:pt x="3024" y="0"/>
                </a:lnTo>
                <a:lnTo>
                  <a:pt x="3024" y="206"/>
                </a:lnTo>
                <a:lnTo>
                  <a:pt x="0" y="206"/>
                </a:lnTo>
                <a:lnTo>
                  <a:pt x="0" y="320"/>
                </a:lnTo>
                <a:lnTo>
                  <a:pt x="3024" y="320"/>
                </a:lnTo>
                <a:lnTo>
                  <a:pt x="3024" y="525"/>
                </a:lnTo>
                <a:lnTo>
                  <a:pt x="3323" y="263"/>
                </a:lnTo>
              </a:path>
            </a:pathLst>
          </a:custGeom>
          <a:solidFill>
            <a:srgbClr val="FFFFFF">
              <a:alpha val="30000"/>
            </a:srgbClr>
          </a:solidFill>
          <a:ln>
            <a:noFill/>
          </a:ln>
          <a:effectLst/>
        </p:spPr>
        <p:txBody>
          <a:bodyPr wrap="none" anchor="ctr"/>
          <a:lstStyle/>
          <a:p>
            <a:endParaRPr lang="en-US" sz="3266"/>
          </a:p>
        </p:txBody>
      </p:sp>
      <p:sp>
        <p:nvSpPr>
          <p:cNvPr id="108" name="Freeform 176">
            <a:extLst>
              <a:ext uri="{FF2B5EF4-FFF2-40B4-BE49-F238E27FC236}">
                <a16:creationId xmlns:a16="http://schemas.microsoft.com/office/drawing/2014/main" id="{942FFA4C-8806-C04B-A1D6-38B1F4970542}"/>
              </a:ext>
            </a:extLst>
          </p:cNvPr>
          <p:cNvSpPr>
            <a:spLocks noChangeArrowheads="1"/>
          </p:cNvSpPr>
          <p:nvPr/>
        </p:nvSpPr>
        <p:spPr bwMode="auto">
          <a:xfrm>
            <a:off x="3896058" y="1834660"/>
            <a:ext cx="656411" cy="373523"/>
          </a:xfrm>
          <a:custGeom>
            <a:avLst/>
            <a:gdLst>
              <a:gd name="T0" fmla="*/ 882 w 1055"/>
              <a:gd name="T1" fmla="*/ 256 h 601"/>
              <a:gd name="T2" fmla="*/ 882 w 1055"/>
              <a:gd name="T3" fmla="*/ 256 h 601"/>
              <a:gd name="T4" fmla="*/ 835 w 1055"/>
              <a:gd name="T5" fmla="*/ 263 h 601"/>
              <a:gd name="T6" fmla="*/ 835 w 1055"/>
              <a:gd name="T7" fmla="*/ 263 h 601"/>
              <a:gd name="T8" fmla="*/ 663 w 1055"/>
              <a:gd name="T9" fmla="*/ 93 h 601"/>
              <a:gd name="T10" fmla="*/ 663 w 1055"/>
              <a:gd name="T11" fmla="*/ 93 h 601"/>
              <a:gd name="T12" fmla="*/ 553 w 1055"/>
              <a:gd name="T13" fmla="*/ 133 h 601"/>
              <a:gd name="T14" fmla="*/ 553 w 1055"/>
              <a:gd name="T15" fmla="*/ 133 h 601"/>
              <a:gd name="T16" fmla="*/ 364 w 1055"/>
              <a:gd name="T17" fmla="*/ 0 h 601"/>
              <a:gd name="T18" fmla="*/ 364 w 1055"/>
              <a:gd name="T19" fmla="*/ 0 h 601"/>
              <a:gd name="T20" fmla="*/ 162 w 1055"/>
              <a:gd name="T21" fmla="*/ 201 h 601"/>
              <a:gd name="T22" fmla="*/ 162 w 1055"/>
              <a:gd name="T23" fmla="*/ 201 h 601"/>
              <a:gd name="T24" fmla="*/ 170 w 1055"/>
              <a:gd name="T25" fmla="*/ 256 h 601"/>
              <a:gd name="T26" fmla="*/ 170 w 1055"/>
              <a:gd name="T27" fmla="*/ 256 h 601"/>
              <a:gd name="T28" fmla="*/ 0 w 1055"/>
              <a:gd name="T29" fmla="*/ 428 h 601"/>
              <a:gd name="T30" fmla="*/ 0 w 1055"/>
              <a:gd name="T31" fmla="*/ 428 h 601"/>
              <a:gd name="T32" fmla="*/ 172 w 1055"/>
              <a:gd name="T33" fmla="*/ 600 h 601"/>
              <a:gd name="T34" fmla="*/ 882 w 1055"/>
              <a:gd name="T35" fmla="*/ 600 h 601"/>
              <a:gd name="T36" fmla="*/ 882 w 1055"/>
              <a:gd name="T37" fmla="*/ 600 h 601"/>
              <a:gd name="T38" fmla="*/ 1054 w 1055"/>
              <a:gd name="T39" fmla="*/ 428 h 601"/>
              <a:gd name="T40" fmla="*/ 1054 w 1055"/>
              <a:gd name="T41" fmla="*/ 428 h 601"/>
              <a:gd name="T42" fmla="*/ 882 w 1055"/>
              <a:gd name="T43" fmla="*/ 25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5" h="601">
                <a:moveTo>
                  <a:pt x="882" y="256"/>
                </a:moveTo>
                <a:lnTo>
                  <a:pt x="882" y="256"/>
                </a:lnTo>
                <a:cubicBezTo>
                  <a:pt x="866" y="256"/>
                  <a:pt x="850" y="258"/>
                  <a:pt x="835" y="263"/>
                </a:cubicBezTo>
                <a:lnTo>
                  <a:pt x="835" y="263"/>
                </a:lnTo>
                <a:cubicBezTo>
                  <a:pt x="834" y="169"/>
                  <a:pt x="757" y="93"/>
                  <a:pt x="663" y="93"/>
                </a:cubicBezTo>
                <a:lnTo>
                  <a:pt x="663" y="93"/>
                </a:lnTo>
                <a:cubicBezTo>
                  <a:pt x="621" y="93"/>
                  <a:pt x="583" y="108"/>
                  <a:pt x="553" y="133"/>
                </a:cubicBezTo>
                <a:lnTo>
                  <a:pt x="553" y="133"/>
                </a:lnTo>
                <a:cubicBezTo>
                  <a:pt x="525" y="56"/>
                  <a:pt x="451" y="0"/>
                  <a:pt x="364" y="0"/>
                </a:cubicBezTo>
                <a:lnTo>
                  <a:pt x="364" y="0"/>
                </a:lnTo>
                <a:cubicBezTo>
                  <a:pt x="252" y="0"/>
                  <a:pt x="162" y="90"/>
                  <a:pt x="162" y="201"/>
                </a:cubicBezTo>
                <a:lnTo>
                  <a:pt x="162" y="201"/>
                </a:lnTo>
                <a:cubicBezTo>
                  <a:pt x="162" y="220"/>
                  <a:pt x="165" y="239"/>
                  <a:pt x="170" y="256"/>
                </a:cubicBezTo>
                <a:lnTo>
                  <a:pt x="170" y="256"/>
                </a:lnTo>
                <a:cubicBezTo>
                  <a:pt x="76" y="257"/>
                  <a:pt x="0" y="334"/>
                  <a:pt x="0" y="428"/>
                </a:cubicBezTo>
                <a:lnTo>
                  <a:pt x="0" y="428"/>
                </a:lnTo>
                <a:cubicBezTo>
                  <a:pt x="0" y="523"/>
                  <a:pt x="77" y="600"/>
                  <a:pt x="172" y="600"/>
                </a:cubicBezTo>
                <a:lnTo>
                  <a:pt x="882" y="600"/>
                </a:lnTo>
                <a:lnTo>
                  <a:pt x="882" y="600"/>
                </a:lnTo>
                <a:cubicBezTo>
                  <a:pt x="977" y="600"/>
                  <a:pt x="1054" y="523"/>
                  <a:pt x="1054" y="428"/>
                </a:cubicBezTo>
                <a:lnTo>
                  <a:pt x="1054" y="428"/>
                </a:lnTo>
                <a:cubicBezTo>
                  <a:pt x="1054" y="333"/>
                  <a:pt x="977" y="256"/>
                  <a:pt x="882" y="256"/>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9" name="Freeform 177">
            <a:extLst>
              <a:ext uri="{FF2B5EF4-FFF2-40B4-BE49-F238E27FC236}">
                <a16:creationId xmlns:a16="http://schemas.microsoft.com/office/drawing/2014/main" id="{43378D0B-667D-8641-AB50-07A82707E4F6}"/>
              </a:ext>
            </a:extLst>
          </p:cNvPr>
          <p:cNvSpPr>
            <a:spLocks noChangeArrowheads="1"/>
          </p:cNvSpPr>
          <p:nvPr/>
        </p:nvSpPr>
        <p:spPr bwMode="auto">
          <a:xfrm>
            <a:off x="7969110" y="1958254"/>
            <a:ext cx="49437" cy="49437"/>
          </a:xfrm>
          <a:custGeom>
            <a:avLst/>
            <a:gdLst>
              <a:gd name="T0" fmla="*/ 80 w 81"/>
              <a:gd name="T1" fmla="*/ 40 h 81"/>
              <a:gd name="T2" fmla="*/ 80 w 81"/>
              <a:gd name="T3" fmla="*/ 40 h 81"/>
              <a:gd name="T4" fmla="*/ 40 w 81"/>
              <a:gd name="T5" fmla="*/ 80 h 81"/>
              <a:gd name="T6" fmla="*/ 40 w 81"/>
              <a:gd name="T7" fmla="*/ 80 h 81"/>
              <a:gd name="T8" fmla="*/ 0 w 81"/>
              <a:gd name="T9" fmla="*/ 40 h 81"/>
              <a:gd name="T10" fmla="*/ 0 w 81"/>
              <a:gd name="T11" fmla="*/ 40 h 81"/>
              <a:gd name="T12" fmla="*/ 40 w 81"/>
              <a:gd name="T13" fmla="*/ 0 h 81"/>
              <a:gd name="T14" fmla="*/ 40 w 81"/>
              <a:gd name="T15" fmla="*/ 0 h 81"/>
              <a:gd name="T16" fmla="*/ 80 w 81"/>
              <a:gd name="T1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1">
                <a:moveTo>
                  <a:pt x="80" y="40"/>
                </a:moveTo>
                <a:lnTo>
                  <a:pt x="80" y="40"/>
                </a:lnTo>
                <a:cubicBezTo>
                  <a:pt x="80" y="61"/>
                  <a:pt x="62" y="80"/>
                  <a:pt x="40" y="80"/>
                </a:cubicBezTo>
                <a:lnTo>
                  <a:pt x="40" y="80"/>
                </a:lnTo>
                <a:cubicBezTo>
                  <a:pt x="18" y="80"/>
                  <a:pt x="0" y="61"/>
                  <a:pt x="0" y="40"/>
                </a:cubicBezTo>
                <a:lnTo>
                  <a:pt x="0" y="40"/>
                </a:lnTo>
                <a:cubicBezTo>
                  <a:pt x="0" y="17"/>
                  <a:pt x="18" y="0"/>
                  <a:pt x="40" y="0"/>
                </a:cubicBezTo>
                <a:lnTo>
                  <a:pt x="40" y="0"/>
                </a:lnTo>
                <a:cubicBezTo>
                  <a:pt x="62" y="0"/>
                  <a:pt x="80" y="17"/>
                  <a:pt x="80" y="40"/>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0" name="Freeform 178">
            <a:extLst>
              <a:ext uri="{FF2B5EF4-FFF2-40B4-BE49-F238E27FC236}">
                <a16:creationId xmlns:a16="http://schemas.microsoft.com/office/drawing/2014/main" id="{D7A2AD8C-4864-6D43-A142-6F0A997A6988}"/>
              </a:ext>
            </a:extLst>
          </p:cNvPr>
          <p:cNvSpPr>
            <a:spLocks noChangeArrowheads="1"/>
          </p:cNvSpPr>
          <p:nvPr/>
        </p:nvSpPr>
        <p:spPr bwMode="auto">
          <a:xfrm>
            <a:off x="9383555" y="1840154"/>
            <a:ext cx="109860" cy="151059"/>
          </a:xfrm>
          <a:custGeom>
            <a:avLst/>
            <a:gdLst>
              <a:gd name="T0" fmla="*/ 176 w 177"/>
              <a:gd name="T1" fmla="*/ 85 h 242"/>
              <a:gd name="T2" fmla="*/ 176 w 177"/>
              <a:gd name="T3" fmla="*/ 85 h 242"/>
              <a:gd name="T4" fmla="*/ 91 w 177"/>
              <a:gd name="T5" fmla="*/ 0 h 242"/>
              <a:gd name="T6" fmla="*/ 91 w 177"/>
              <a:gd name="T7" fmla="*/ 0 h 242"/>
              <a:gd name="T8" fmla="*/ 4 w 177"/>
              <a:gd name="T9" fmla="*/ 85 h 242"/>
              <a:gd name="T10" fmla="*/ 4 w 177"/>
              <a:gd name="T11" fmla="*/ 85 h 242"/>
              <a:gd name="T12" fmla="*/ 19 w 177"/>
              <a:gd name="T13" fmla="*/ 133 h 242"/>
              <a:gd name="T14" fmla="*/ 19 w 177"/>
              <a:gd name="T15" fmla="*/ 133 h 242"/>
              <a:gd name="T16" fmla="*/ 0 w 177"/>
              <a:gd name="T17" fmla="*/ 178 h 242"/>
              <a:gd name="T18" fmla="*/ 0 w 177"/>
              <a:gd name="T19" fmla="*/ 178 h 242"/>
              <a:gd name="T20" fmla="*/ 63 w 177"/>
              <a:gd name="T21" fmla="*/ 241 h 242"/>
              <a:gd name="T22" fmla="*/ 63 w 177"/>
              <a:gd name="T23" fmla="*/ 241 h 242"/>
              <a:gd name="T24" fmla="*/ 125 w 177"/>
              <a:gd name="T25" fmla="*/ 178 h 242"/>
              <a:gd name="T26" fmla="*/ 125 w 177"/>
              <a:gd name="T27" fmla="*/ 178 h 242"/>
              <a:gd name="T28" fmla="*/ 123 w 177"/>
              <a:gd name="T29" fmla="*/ 164 h 242"/>
              <a:gd name="T30" fmla="*/ 123 w 177"/>
              <a:gd name="T31" fmla="*/ 164 h 242"/>
              <a:gd name="T32" fmla="*/ 176 w 177"/>
              <a:gd name="T33" fmla="*/ 8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2">
                <a:moveTo>
                  <a:pt x="176" y="85"/>
                </a:moveTo>
                <a:lnTo>
                  <a:pt x="176" y="85"/>
                </a:lnTo>
                <a:cubicBezTo>
                  <a:pt x="176" y="38"/>
                  <a:pt x="138" y="0"/>
                  <a:pt x="91" y="0"/>
                </a:cubicBezTo>
                <a:lnTo>
                  <a:pt x="91" y="0"/>
                </a:lnTo>
                <a:cubicBezTo>
                  <a:pt x="43" y="0"/>
                  <a:pt x="4" y="38"/>
                  <a:pt x="4" y="85"/>
                </a:cubicBezTo>
                <a:lnTo>
                  <a:pt x="4" y="85"/>
                </a:lnTo>
                <a:cubicBezTo>
                  <a:pt x="4" y="103"/>
                  <a:pt x="10" y="119"/>
                  <a:pt x="19" y="133"/>
                </a:cubicBezTo>
                <a:lnTo>
                  <a:pt x="19" y="133"/>
                </a:lnTo>
                <a:cubicBezTo>
                  <a:pt x="7" y="144"/>
                  <a:pt x="0" y="160"/>
                  <a:pt x="0" y="178"/>
                </a:cubicBezTo>
                <a:lnTo>
                  <a:pt x="0" y="178"/>
                </a:lnTo>
                <a:cubicBezTo>
                  <a:pt x="0" y="213"/>
                  <a:pt x="28" y="241"/>
                  <a:pt x="63" y="241"/>
                </a:cubicBezTo>
                <a:lnTo>
                  <a:pt x="63" y="241"/>
                </a:lnTo>
                <a:cubicBezTo>
                  <a:pt x="97" y="241"/>
                  <a:pt x="125" y="213"/>
                  <a:pt x="125" y="178"/>
                </a:cubicBezTo>
                <a:lnTo>
                  <a:pt x="125" y="178"/>
                </a:lnTo>
                <a:cubicBezTo>
                  <a:pt x="125" y="173"/>
                  <a:pt x="125" y="169"/>
                  <a:pt x="123" y="164"/>
                </a:cubicBezTo>
                <a:lnTo>
                  <a:pt x="123" y="164"/>
                </a:lnTo>
                <a:cubicBezTo>
                  <a:pt x="155" y="151"/>
                  <a:pt x="176" y="121"/>
                  <a:pt x="176" y="85"/>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1" name="Freeform 179">
            <a:extLst>
              <a:ext uri="{FF2B5EF4-FFF2-40B4-BE49-F238E27FC236}">
                <a16:creationId xmlns:a16="http://schemas.microsoft.com/office/drawing/2014/main" id="{EA48803B-E827-1A4C-95B5-8F63A87DEBB2}"/>
              </a:ext>
            </a:extLst>
          </p:cNvPr>
          <p:cNvSpPr>
            <a:spLocks noChangeArrowheads="1"/>
          </p:cNvSpPr>
          <p:nvPr/>
        </p:nvSpPr>
        <p:spPr bwMode="auto">
          <a:xfrm>
            <a:off x="9411021" y="1763251"/>
            <a:ext cx="313100" cy="368031"/>
          </a:xfrm>
          <a:custGeom>
            <a:avLst/>
            <a:gdLst>
              <a:gd name="T0" fmla="*/ 502 w 503"/>
              <a:gd name="T1" fmla="*/ 296 h 593"/>
              <a:gd name="T2" fmla="*/ 502 w 503"/>
              <a:gd name="T3" fmla="*/ 296 h 593"/>
              <a:gd name="T4" fmla="*/ 251 w 503"/>
              <a:gd name="T5" fmla="*/ 592 h 593"/>
              <a:gd name="T6" fmla="*/ 251 w 503"/>
              <a:gd name="T7" fmla="*/ 592 h 593"/>
              <a:gd name="T8" fmla="*/ 0 w 503"/>
              <a:gd name="T9" fmla="*/ 296 h 593"/>
              <a:gd name="T10" fmla="*/ 0 w 503"/>
              <a:gd name="T11" fmla="*/ 296 h 593"/>
              <a:gd name="T12" fmla="*/ 251 w 503"/>
              <a:gd name="T13" fmla="*/ 0 h 593"/>
              <a:gd name="T14" fmla="*/ 251 w 503"/>
              <a:gd name="T15" fmla="*/ 0 h 593"/>
              <a:gd name="T16" fmla="*/ 502 w 503"/>
              <a:gd name="T17" fmla="*/ 29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593">
                <a:moveTo>
                  <a:pt x="502" y="296"/>
                </a:moveTo>
                <a:lnTo>
                  <a:pt x="502" y="296"/>
                </a:lnTo>
                <a:cubicBezTo>
                  <a:pt x="502" y="460"/>
                  <a:pt x="390" y="592"/>
                  <a:pt x="251" y="592"/>
                </a:cubicBezTo>
                <a:lnTo>
                  <a:pt x="251" y="592"/>
                </a:lnTo>
                <a:cubicBezTo>
                  <a:pt x="112" y="592"/>
                  <a:pt x="0" y="460"/>
                  <a:pt x="0" y="296"/>
                </a:cubicBezTo>
                <a:lnTo>
                  <a:pt x="0" y="296"/>
                </a:lnTo>
                <a:cubicBezTo>
                  <a:pt x="0" y="133"/>
                  <a:pt x="112" y="0"/>
                  <a:pt x="251" y="0"/>
                </a:cubicBezTo>
                <a:lnTo>
                  <a:pt x="251" y="0"/>
                </a:lnTo>
                <a:cubicBezTo>
                  <a:pt x="390" y="0"/>
                  <a:pt x="502" y="133"/>
                  <a:pt x="502" y="296"/>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2" name="Freeform 180">
            <a:extLst>
              <a:ext uri="{FF2B5EF4-FFF2-40B4-BE49-F238E27FC236}">
                <a16:creationId xmlns:a16="http://schemas.microsoft.com/office/drawing/2014/main" id="{F80F76C6-7E57-7B4F-A4A7-AB32CC5E840C}"/>
              </a:ext>
            </a:extLst>
          </p:cNvPr>
          <p:cNvSpPr>
            <a:spLocks noChangeArrowheads="1"/>
          </p:cNvSpPr>
          <p:nvPr/>
        </p:nvSpPr>
        <p:spPr bwMode="auto">
          <a:xfrm>
            <a:off x="9606021" y="1933533"/>
            <a:ext cx="27465" cy="35706"/>
          </a:xfrm>
          <a:custGeom>
            <a:avLst/>
            <a:gdLst>
              <a:gd name="T0" fmla="*/ 42 w 43"/>
              <a:gd name="T1" fmla="*/ 29 h 59"/>
              <a:gd name="T2" fmla="*/ 42 w 43"/>
              <a:gd name="T3" fmla="*/ 29 h 59"/>
              <a:gd name="T4" fmla="*/ 21 w 43"/>
              <a:gd name="T5" fmla="*/ 58 h 59"/>
              <a:gd name="T6" fmla="*/ 21 w 43"/>
              <a:gd name="T7" fmla="*/ 58 h 59"/>
              <a:gd name="T8" fmla="*/ 0 w 43"/>
              <a:gd name="T9" fmla="*/ 29 h 59"/>
              <a:gd name="T10" fmla="*/ 0 w 43"/>
              <a:gd name="T11" fmla="*/ 29 h 59"/>
              <a:gd name="T12" fmla="*/ 21 w 43"/>
              <a:gd name="T13" fmla="*/ 0 h 59"/>
              <a:gd name="T14" fmla="*/ 21 w 43"/>
              <a:gd name="T15" fmla="*/ 0 h 59"/>
              <a:gd name="T16" fmla="*/ 42 w 43"/>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9">
                <a:moveTo>
                  <a:pt x="42" y="29"/>
                </a:moveTo>
                <a:lnTo>
                  <a:pt x="42" y="29"/>
                </a:lnTo>
                <a:cubicBezTo>
                  <a:pt x="42" y="45"/>
                  <a:pt x="33" y="58"/>
                  <a:pt x="21" y="58"/>
                </a:cubicBezTo>
                <a:lnTo>
                  <a:pt x="21" y="58"/>
                </a:lnTo>
                <a:cubicBezTo>
                  <a:pt x="10" y="58"/>
                  <a:pt x="0" y="45"/>
                  <a:pt x="0" y="29"/>
                </a:cubicBezTo>
                <a:lnTo>
                  <a:pt x="0" y="29"/>
                </a:lnTo>
                <a:cubicBezTo>
                  <a:pt x="0" y="13"/>
                  <a:pt x="10" y="0"/>
                  <a:pt x="21" y="0"/>
                </a:cubicBezTo>
                <a:lnTo>
                  <a:pt x="21" y="0"/>
                </a:lnTo>
                <a:cubicBezTo>
                  <a:pt x="33" y="0"/>
                  <a:pt x="42" y="13"/>
                  <a:pt x="42" y="29"/>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3" name="Freeform 181">
            <a:extLst>
              <a:ext uri="{FF2B5EF4-FFF2-40B4-BE49-F238E27FC236}">
                <a16:creationId xmlns:a16="http://schemas.microsoft.com/office/drawing/2014/main" id="{ABF2E6AB-8F34-7745-A7D2-C77A75FBC820}"/>
              </a:ext>
            </a:extLst>
          </p:cNvPr>
          <p:cNvSpPr>
            <a:spLocks noChangeArrowheads="1"/>
          </p:cNvSpPr>
          <p:nvPr/>
        </p:nvSpPr>
        <p:spPr bwMode="auto">
          <a:xfrm>
            <a:off x="9490668" y="1933533"/>
            <a:ext cx="27465" cy="35706"/>
          </a:xfrm>
          <a:custGeom>
            <a:avLst/>
            <a:gdLst>
              <a:gd name="T0" fmla="*/ 42 w 43"/>
              <a:gd name="T1" fmla="*/ 29 h 59"/>
              <a:gd name="T2" fmla="*/ 42 w 43"/>
              <a:gd name="T3" fmla="*/ 29 h 59"/>
              <a:gd name="T4" fmla="*/ 20 w 43"/>
              <a:gd name="T5" fmla="*/ 58 h 59"/>
              <a:gd name="T6" fmla="*/ 20 w 43"/>
              <a:gd name="T7" fmla="*/ 58 h 59"/>
              <a:gd name="T8" fmla="*/ 0 w 43"/>
              <a:gd name="T9" fmla="*/ 29 h 59"/>
              <a:gd name="T10" fmla="*/ 0 w 43"/>
              <a:gd name="T11" fmla="*/ 29 h 59"/>
              <a:gd name="T12" fmla="*/ 20 w 43"/>
              <a:gd name="T13" fmla="*/ 0 h 59"/>
              <a:gd name="T14" fmla="*/ 20 w 43"/>
              <a:gd name="T15" fmla="*/ 0 h 59"/>
              <a:gd name="T16" fmla="*/ 42 w 43"/>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9">
                <a:moveTo>
                  <a:pt x="42" y="29"/>
                </a:moveTo>
                <a:lnTo>
                  <a:pt x="42" y="29"/>
                </a:lnTo>
                <a:cubicBezTo>
                  <a:pt x="42" y="45"/>
                  <a:pt x="32" y="58"/>
                  <a:pt x="20" y="58"/>
                </a:cubicBezTo>
                <a:lnTo>
                  <a:pt x="20" y="58"/>
                </a:lnTo>
                <a:cubicBezTo>
                  <a:pt x="9" y="58"/>
                  <a:pt x="0" y="45"/>
                  <a:pt x="0" y="29"/>
                </a:cubicBezTo>
                <a:lnTo>
                  <a:pt x="0" y="29"/>
                </a:lnTo>
                <a:cubicBezTo>
                  <a:pt x="0" y="13"/>
                  <a:pt x="9" y="0"/>
                  <a:pt x="20" y="0"/>
                </a:cubicBezTo>
                <a:lnTo>
                  <a:pt x="20" y="0"/>
                </a:lnTo>
                <a:cubicBezTo>
                  <a:pt x="32" y="0"/>
                  <a:pt x="42" y="13"/>
                  <a:pt x="42" y="29"/>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4" name="Freeform 182">
            <a:extLst>
              <a:ext uri="{FF2B5EF4-FFF2-40B4-BE49-F238E27FC236}">
                <a16:creationId xmlns:a16="http://schemas.microsoft.com/office/drawing/2014/main" id="{ECF1E2E1-A02B-D549-8C03-A6AB52F2FEC6}"/>
              </a:ext>
            </a:extLst>
          </p:cNvPr>
          <p:cNvSpPr>
            <a:spLocks noChangeArrowheads="1"/>
          </p:cNvSpPr>
          <p:nvPr/>
        </p:nvSpPr>
        <p:spPr bwMode="auto">
          <a:xfrm>
            <a:off x="9408272" y="1719308"/>
            <a:ext cx="343313" cy="227960"/>
          </a:xfrm>
          <a:custGeom>
            <a:avLst/>
            <a:gdLst>
              <a:gd name="T0" fmla="*/ 518 w 550"/>
              <a:gd name="T1" fmla="*/ 235 h 367"/>
              <a:gd name="T2" fmla="*/ 518 w 550"/>
              <a:gd name="T3" fmla="*/ 235 h 367"/>
              <a:gd name="T4" fmla="*/ 530 w 550"/>
              <a:gd name="T5" fmla="*/ 194 h 367"/>
              <a:gd name="T6" fmla="*/ 530 w 550"/>
              <a:gd name="T7" fmla="*/ 194 h 367"/>
              <a:gd name="T8" fmla="*/ 460 w 550"/>
              <a:gd name="T9" fmla="*/ 122 h 367"/>
              <a:gd name="T10" fmla="*/ 460 w 550"/>
              <a:gd name="T11" fmla="*/ 122 h 367"/>
              <a:gd name="T12" fmla="*/ 449 w 550"/>
              <a:gd name="T13" fmla="*/ 123 h 367"/>
              <a:gd name="T14" fmla="*/ 449 w 550"/>
              <a:gd name="T15" fmla="*/ 123 h 367"/>
              <a:gd name="T16" fmla="*/ 398 w 550"/>
              <a:gd name="T17" fmla="*/ 76 h 367"/>
              <a:gd name="T18" fmla="*/ 398 w 550"/>
              <a:gd name="T19" fmla="*/ 76 h 367"/>
              <a:gd name="T20" fmla="*/ 334 w 550"/>
              <a:gd name="T21" fmla="*/ 40 h 367"/>
              <a:gd name="T22" fmla="*/ 334 w 550"/>
              <a:gd name="T23" fmla="*/ 40 h 367"/>
              <a:gd name="T24" fmla="*/ 293 w 550"/>
              <a:gd name="T25" fmla="*/ 52 h 367"/>
              <a:gd name="T26" fmla="*/ 293 w 550"/>
              <a:gd name="T27" fmla="*/ 52 h 367"/>
              <a:gd name="T28" fmla="*/ 221 w 550"/>
              <a:gd name="T29" fmla="*/ 0 h 367"/>
              <a:gd name="T30" fmla="*/ 221 w 550"/>
              <a:gd name="T31" fmla="*/ 0 h 367"/>
              <a:gd name="T32" fmla="*/ 158 w 550"/>
              <a:gd name="T33" fmla="*/ 33 h 367"/>
              <a:gd name="T34" fmla="*/ 158 w 550"/>
              <a:gd name="T35" fmla="*/ 33 h 367"/>
              <a:gd name="T36" fmla="*/ 102 w 550"/>
              <a:gd name="T37" fmla="*/ 16 h 367"/>
              <a:gd name="T38" fmla="*/ 102 w 550"/>
              <a:gd name="T39" fmla="*/ 16 h 367"/>
              <a:gd name="T40" fmla="*/ 0 w 550"/>
              <a:gd name="T41" fmla="*/ 119 h 367"/>
              <a:gd name="T42" fmla="*/ 0 w 550"/>
              <a:gd name="T43" fmla="*/ 119 h 367"/>
              <a:gd name="T44" fmla="*/ 102 w 550"/>
              <a:gd name="T45" fmla="*/ 221 h 367"/>
              <a:gd name="T46" fmla="*/ 102 w 550"/>
              <a:gd name="T47" fmla="*/ 221 h 367"/>
              <a:gd name="T48" fmla="*/ 199 w 550"/>
              <a:gd name="T49" fmla="*/ 148 h 367"/>
              <a:gd name="T50" fmla="*/ 199 w 550"/>
              <a:gd name="T51" fmla="*/ 148 h 367"/>
              <a:gd name="T52" fmla="*/ 221 w 550"/>
              <a:gd name="T53" fmla="*/ 152 h 367"/>
              <a:gd name="T54" fmla="*/ 221 w 550"/>
              <a:gd name="T55" fmla="*/ 152 h 367"/>
              <a:gd name="T56" fmla="*/ 257 w 550"/>
              <a:gd name="T57" fmla="*/ 142 h 367"/>
              <a:gd name="T58" fmla="*/ 257 w 550"/>
              <a:gd name="T59" fmla="*/ 142 h 367"/>
              <a:gd name="T60" fmla="*/ 325 w 550"/>
              <a:gd name="T61" fmla="*/ 194 h 367"/>
              <a:gd name="T62" fmla="*/ 325 w 550"/>
              <a:gd name="T63" fmla="*/ 194 h 367"/>
              <a:gd name="T64" fmla="*/ 329 w 550"/>
              <a:gd name="T65" fmla="*/ 193 h 367"/>
              <a:gd name="T66" fmla="*/ 329 w 550"/>
              <a:gd name="T67" fmla="*/ 193 h 367"/>
              <a:gd name="T68" fmla="*/ 334 w 550"/>
              <a:gd name="T69" fmla="*/ 198 h 367"/>
              <a:gd name="T70" fmla="*/ 334 w 550"/>
              <a:gd name="T71" fmla="*/ 198 h 367"/>
              <a:gd name="T72" fmla="*/ 381 w 550"/>
              <a:gd name="T73" fmla="*/ 216 h 367"/>
              <a:gd name="T74" fmla="*/ 381 w 550"/>
              <a:gd name="T75" fmla="*/ 216 h 367"/>
              <a:gd name="T76" fmla="*/ 392 w 550"/>
              <a:gd name="T77" fmla="*/ 216 h 367"/>
              <a:gd name="T78" fmla="*/ 392 w 550"/>
              <a:gd name="T79" fmla="*/ 216 h 367"/>
              <a:gd name="T80" fmla="*/ 460 w 550"/>
              <a:gd name="T81" fmla="*/ 264 h 367"/>
              <a:gd name="T82" fmla="*/ 460 w 550"/>
              <a:gd name="T83" fmla="*/ 264 h 367"/>
              <a:gd name="T84" fmla="*/ 488 w 550"/>
              <a:gd name="T85" fmla="*/ 258 h 367"/>
              <a:gd name="T86" fmla="*/ 488 w 550"/>
              <a:gd name="T87" fmla="*/ 258 h 367"/>
              <a:gd name="T88" fmla="*/ 505 w 550"/>
              <a:gd name="T89" fmla="*/ 364 h 367"/>
              <a:gd name="T90" fmla="*/ 505 w 550"/>
              <a:gd name="T91" fmla="*/ 364 h 367"/>
              <a:gd name="T92" fmla="*/ 505 w 550"/>
              <a:gd name="T93" fmla="*/ 366 h 367"/>
              <a:gd name="T94" fmla="*/ 505 w 550"/>
              <a:gd name="T95" fmla="*/ 366 h 367"/>
              <a:gd name="T96" fmla="*/ 549 w 550"/>
              <a:gd name="T97" fmla="*/ 297 h 367"/>
              <a:gd name="T98" fmla="*/ 549 w 550"/>
              <a:gd name="T99" fmla="*/ 297 h 367"/>
              <a:gd name="T100" fmla="*/ 518 w 550"/>
              <a:gd name="T101" fmla="*/ 2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367">
                <a:moveTo>
                  <a:pt x="518" y="235"/>
                </a:moveTo>
                <a:lnTo>
                  <a:pt x="518" y="235"/>
                </a:lnTo>
                <a:cubicBezTo>
                  <a:pt x="525" y="223"/>
                  <a:pt x="530" y="209"/>
                  <a:pt x="530" y="194"/>
                </a:cubicBezTo>
                <a:lnTo>
                  <a:pt x="530" y="194"/>
                </a:lnTo>
                <a:cubicBezTo>
                  <a:pt x="530" y="154"/>
                  <a:pt x="499" y="122"/>
                  <a:pt x="460" y="122"/>
                </a:cubicBezTo>
                <a:lnTo>
                  <a:pt x="460" y="122"/>
                </a:lnTo>
                <a:cubicBezTo>
                  <a:pt x="456" y="122"/>
                  <a:pt x="453" y="122"/>
                  <a:pt x="449" y="123"/>
                </a:cubicBezTo>
                <a:lnTo>
                  <a:pt x="449" y="123"/>
                </a:lnTo>
                <a:cubicBezTo>
                  <a:pt x="442" y="100"/>
                  <a:pt x="422" y="81"/>
                  <a:pt x="398" y="76"/>
                </a:cubicBezTo>
                <a:lnTo>
                  <a:pt x="398" y="76"/>
                </a:lnTo>
                <a:cubicBezTo>
                  <a:pt x="384" y="54"/>
                  <a:pt x="360" y="40"/>
                  <a:pt x="334" y="40"/>
                </a:cubicBezTo>
                <a:lnTo>
                  <a:pt x="334" y="40"/>
                </a:lnTo>
                <a:cubicBezTo>
                  <a:pt x="319" y="40"/>
                  <a:pt x="305" y="44"/>
                  <a:pt x="293" y="52"/>
                </a:cubicBezTo>
                <a:lnTo>
                  <a:pt x="293" y="52"/>
                </a:lnTo>
                <a:cubicBezTo>
                  <a:pt x="283" y="22"/>
                  <a:pt x="255" y="0"/>
                  <a:pt x="221" y="0"/>
                </a:cubicBezTo>
                <a:lnTo>
                  <a:pt x="221" y="0"/>
                </a:lnTo>
                <a:cubicBezTo>
                  <a:pt x="195" y="0"/>
                  <a:pt x="171" y="13"/>
                  <a:pt x="158" y="33"/>
                </a:cubicBezTo>
                <a:lnTo>
                  <a:pt x="158" y="33"/>
                </a:lnTo>
                <a:cubicBezTo>
                  <a:pt x="142" y="22"/>
                  <a:pt x="122" y="16"/>
                  <a:pt x="102" y="16"/>
                </a:cubicBezTo>
                <a:lnTo>
                  <a:pt x="102" y="16"/>
                </a:lnTo>
                <a:cubicBezTo>
                  <a:pt x="45" y="16"/>
                  <a:pt x="0" y="62"/>
                  <a:pt x="0" y="119"/>
                </a:cubicBezTo>
                <a:lnTo>
                  <a:pt x="0" y="119"/>
                </a:lnTo>
                <a:cubicBezTo>
                  <a:pt x="0" y="175"/>
                  <a:pt x="45" y="221"/>
                  <a:pt x="102" y="221"/>
                </a:cubicBezTo>
                <a:lnTo>
                  <a:pt x="102" y="221"/>
                </a:lnTo>
                <a:cubicBezTo>
                  <a:pt x="148" y="221"/>
                  <a:pt x="187" y="191"/>
                  <a:pt x="199" y="148"/>
                </a:cubicBezTo>
                <a:lnTo>
                  <a:pt x="199" y="148"/>
                </a:lnTo>
                <a:cubicBezTo>
                  <a:pt x="206" y="151"/>
                  <a:pt x="214" y="152"/>
                  <a:pt x="221" y="152"/>
                </a:cubicBezTo>
                <a:lnTo>
                  <a:pt x="221" y="152"/>
                </a:lnTo>
                <a:cubicBezTo>
                  <a:pt x="234" y="152"/>
                  <a:pt x="246" y="148"/>
                  <a:pt x="257" y="142"/>
                </a:cubicBezTo>
                <a:lnTo>
                  <a:pt x="257" y="142"/>
                </a:lnTo>
                <a:cubicBezTo>
                  <a:pt x="266" y="172"/>
                  <a:pt x="293" y="194"/>
                  <a:pt x="325" y="194"/>
                </a:cubicBezTo>
                <a:lnTo>
                  <a:pt x="325" y="194"/>
                </a:lnTo>
                <a:cubicBezTo>
                  <a:pt x="327" y="194"/>
                  <a:pt x="327" y="193"/>
                  <a:pt x="329" y="193"/>
                </a:cubicBezTo>
                <a:lnTo>
                  <a:pt x="329" y="193"/>
                </a:lnTo>
                <a:cubicBezTo>
                  <a:pt x="330" y="195"/>
                  <a:pt x="332" y="197"/>
                  <a:pt x="334" y="198"/>
                </a:cubicBezTo>
                <a:lnTo>
                  <a:pt x="334" y="198"/>
                </a:lnTo>
                <a:cubicBezTo>
                  <a:pt x="346" y="210"/>
                  <a:pt x="363" y="216"/>
                  <a:pt x="381" y="216"/>
                </a:cubicBezTo>
                <a:lnTo>
                  <a:pt x="381" y="216"/>
                </a:lnTo>
                <a:cubicBezTo>
                  <a:pt x="385" y="216"/>
                  <a:pt x="388" y="216"/>
                  <a:pt x="392" y="216"/>
                </a:cubicBezTo>
                <a:lnTo>
                  <a:pt x="392" y="216"/>
                </a:lnTo>
                <a:cubicBezTo>
                  <a:pt x="401" y="245"/>
                  <a:pt x="428" y="264"/>
                  <a:pt x="460" y="264"/>
                </a:cubicBezTo>
                <a:lnTo>
                  <a:pt x="460" y="264"/>
                </a:lnTo>
                <a:cubicBezTo>
                  <a:pt x="470" y="264"/>
                  <a:pt x="480" y="263"/>
                  <a:pt x="488" y="258"/>
                </a:cubicBezTo>
                <a:lnTo>
                  <a:pt x="488" y="258"/>
                </a:lnTo>
                <a:cubicBezTo>
                  <a:pt x="499" y="292"/>
                  <a:pt x="505" y="327"/>
                  <a:pt x="505" y="364"/>
                </a:cubicBezTo>
                <a:lnTo>
                  <a:pt x="505" y="364"/>
                </a:lnTo>
                <a:cubicBezTo>
                  <a:pt x="505" y="364"/>
                  <a:pt x="505" y="365"/>
                  <a:pt x="505" y="366"/>
                </a:cubicBezTo>
                <a:lnTo>
                  <a:pt x="505" y="366"/>
                </a:lnTo>
                <a:cubicBezTo>
                  <a:pt x="531" y="353"/>
                  <a:pt x="549" y="327"/>
                  <a:pt x="549" y="297"/>
                </a:cubicBezTo>
                <a:lnTo>
                  <a:pt x="549" y="297"/>
                </a:lnTo>
                <a:cubicBezTo>
                  <a:pt x="549" y="271"/>
                  <a:pt x="536" y="249"/>
                  <a:pt x="518" y="235"/>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5" name="Freeform 183">
            <a:extLst>
              <a:ext uri="{FF2B5EF4-FFF2-40B4-BE49-F238E27FC236}">
                <a16:creationId xmlns:a16="http://schemas.microsoft.com/office/drawing/2014/main" id="{B1E2C25D-0A4B-D24B-B495-A796E260DDE2}"/>
              </a:ext>
            </a:extLst>
          </p:cNvPr>
          <p:cNvSpPr>
            <a:spLocks noChangeArrowheads="1"/>
          </p:cNvSpPr>
          <p:nvPr/>
        </p:nvSpPr>
        <p:spPr bwMode="auto">
          <a:xfrm>
            <a:off x="9707641" y="1925295"/>
            <a:ext cx="52183" cy="63169"/>
          </a:xfrm>
          <a:custGeom>
            <a:avLst/>
            <a:gdLst>
              <a:gd name="T0" fmla="*/ 84 w 85"/>
              <a:gd name="T1" fmla="*/ 51 h 102"/>
              <a:gd name="T2" fmla="*/ 84 w 85"/>
              <a:gd name="T3" fmla="*/ 51 h 102"/>
              <a:gd name="T4" fmla="*/ 42 w 85"/>
              <a:gd name="T5" fmla="*/ 101 h 102"/>
              <a:gd name="T6" fmla="*/ 42 w 85"/>
              <a:gd name="T7" fmla="*/ 101 h 102"/>
              <a:gd name="T8" fmla="*/ 0 w 85"/>
              <a:gd name="T9" fmla="*/ 51 h 102"/>
              <a:gd name="T10" fmla="*/ 0 w 85"/>
              <a:gd name="T11" fmla="*/ 51 h 102"/>
              <a:gd name="T12" fmla="*/ 42 w 85"/>
              <a:gd name="T13" fmla="*/ 0 h 102"/>
              <a:gd name="T14" fmla="*/ 42 w 85"/>
              <a:gd name="T15" fmla="*/ 0 h 102"/>
              <a:gd name="T16" fmla="*/ 84 w 85"/>
              <a:gd name="T17"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2">
                <a:moveTo>
                  <a:pt x="84" y="51"/>
                </a:moveTo>
                <a:lnTo>
                  <a:pt x="84" y="51"/>
                </a:lnTo>
                <a:cubicBezTo>
                  <a:pt x="84" y="78"/>
                  <a:pt x="66" y="101"/>
                  <a:pt x="42" y="101"/>
                </a:cubicBezTo>
                <a:lnTo>
                  <a:pt x="42" y="101"/>
                </a:lnTo>
                <a:cubicBezTo>
                  <a:pt x="19" y="101"/>
                  <a:pt x="0" y="78"/>
                  <a:pt x="0" y="51"/>
                </a:cubicBezTo>
                <a:lnTo>
                  <a:pt x="0" y="51"/>
                </a:lnTo>
                <a:cubicBezTo>
                  <a:pt x="0" y="23"/>
                  <a:pt x="19" y="0"/>
                  <a:pt x="42" y="0"/>
                </a:cubicBezTo>
                <a:lnTo>
                  <a:pt x="42" y="0"/>
                </a:lnTo>
                <a:cubicBezTo>
                  <a:pt x="66" y="0"/>
                  <a:pt x="84" y="23"/>
                  <a:pt x="84" y="51"/>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6" name="Freeform 184">
            <a:extLst>
              <a:ext uri="{FF2B5EF4-FFF2-40B4-BE49-F238E27FC236}">
                <a16:creationId xmlns:a16="http://schemas.microsoft.com/office/drawing/2014/main" id="{E6D17525-B671-684B-96C9-86CDF4872837}"/>
              </a:ext>
            </a:extLst>
          </p:cNvPr>
          <p:cNvSpPr>
            <a:spLocks noChangeArrowheads="1"/>
          </p:cNvSpPr>
          <p:nvPr/>
        </p:nvSpPr>
        <p:spPr bwMode="auto">
          <a:xfrm>
            <a:off x="9485175" y="2120295"/>
            <a:ext cx="159297" cy="175776"/>
          </a:xfrm>
          <a:custGeom>
            <a:avLst/>
            <a:gdLst>
              <a:gd name="T0" fmla="*/ 208 w 255"/>
              <a:gd name="T1" fmla="*/ 64 h 283"/>
              <a:gd name="T2" fmla="*/ 208 w 255"/>
              <a:gd name="T3" fmla="*/ 64 h 283"/>
              <a:gd name="T4" fmla="*/ 203 w 255"/>
              <a:gd name="T5" fmla="*/ 2 h 283"/>
              <a:gd name="T6" fmla="*/ 203 w 255"/>
              <a:gd name="T7" fmla="*/ 2 h 283"/>
              <a:gd name="T8" fmla="*/ 130 w 255"/>
              <a:gd name="T9" fmla="*/ 15 h 283"/>
              <a:gd name="T10" fmla="*/ 130 w 255"/>
              <a:gd name="T11" fmla="*/ 15 h 283"/>
              <a:gd name="T12" fmla="*/ 52 w 255"/>
              <a:gd name="T13" fmla="*/ 0 h 283"/>
              <a:gd name="T14" fmla="*/ 52 w 255"/>
              <a:gd name="T15" fmla="*/ 0 h 283"/>
              <a:gd name="T16" fmla="*/ 47 w 255"/>
              <a:gd name="T17" fmla="*/ 63 h 283"/>
              <a:gd name="T18" fmla="*/ 47 w 255"/>
              <a:gd name="T19" fmla="*/ 63 h 283"/>
              <a:gd name="T20" fmla="*/ 0 w 255"/>
              <a:gd name="T21" fmla="*/ 161 h 283"/>
              <a:gd name="T22" fmla="*/ 0 w 255"/>
              <a:gd name="T23" fmla="*/ 161 h 283"/>
              <a:gd name="T24" fmla="*/ 254 w 255"/>
              <a:gd name="T25" fmla="*/ 161 h 283"/>
              <a:gd name="T26" fmla="*/ 254 w 255"/>
              <a:gd name="T27" fmla="*/ 161 h 283"/>
              <a:gd name="T28" fmla="*/ 208 w 255"/>
              <a:gd name="T29" fmla="*/ 6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 h="283">
                <a:moveTo>
                  <a:pt x="208" y="64"/>
                </a:moveTo>
                <a:lnTo>
                  <a:pt x="208" y="64"/>
                </a:lnTo>
                <a:cubicBezTo>
                  <a:pt x="204" y="42"/>
                  <a:pt x="203" y="19"/>
                  <a:pt x="203" y="2"/>
                </a:cubicBezTo>
                <a:lnTo>
                  <a:pt x="203" y="2"/>
                </a:lnTo>
                <a:cubicBezTo>
                  <a:pt x="179" y="10"/>
                  <a:pt x="155" y="15"/>
                  <a:pt x="130" y="15"/>
                </a:cubicBezTo>
                <a:lnTo>
                  <a:pt x="130" y="15"/>
                </a:lnTo>
                <a:cubicBezTo>
                  <a:pt x="102" y="15"/>
                  <a:pt x="76" y="9"/>
                  <a:pt x="52" y="0"/>
                </a:cubicBezTo>
                <a:lnTo>
                  <a:pt x="52" y="0"/>
                </a:lnTo>
                <a:cubicBezTo>
                  <a:pt x="52" y="17"/>
                  <a:pt x="51" y="39"/>
                  <a:pt x="47" y="63"/>
                </a:cubicBezTo>
                <a:lnTo>
                  <a:pt x="47" y="63"/>
                </a:lnTo>
                <a:cubicBezTo>
                  <a:pt x="41" y="97"/>
                  <a:pt x="27" y="134"/>
                  <a:pt x="0" y="161"/>
                </a:cubicBezTo>
                <a:lnTo>
                  <a:pt x="0" y="161"/>
                </a:lnTo>
                <a:cubicBezTo>
                  <a:pt x="0" y="161"/>
                  <a:pt x="120" y="282"/>
                  <a:pt x="254" y="161"/>
                </a:cubicBezTo>
                <a:lnTo>
                  <a:pt x="254" y="161"/>
                </a:lnTo>
                <a:cubicBezTo>
                  <a:pt x="228" y="134"/>
                  <a:pt x="214" y="98"/>
                  <a:pt x="208" y="64"/>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7" name="Freeform 185">
            <a:extLst>
              <a:ext uri="{FF2B5EF4-FFF2-40B4-BE49-F238E27FC236}">
                <a16:creationId xmlns:a16="http://schemas.microsoft.com/office/drawing/2014/main" id="{7ABCB40C-8391-E141-95B7-59438647D6A5}"/>
              </a:ext>
            </a:extLst>
          </p:cNvPr>
          <p:cNvSpPr>
            <a:spLocks noChangeArrowheads="1"/>
          </p:cNvSpPr>
          <p:nvPr/>
        </p:nvSpPr>
        <p:spPr bwMode="auto">
          <a:xfrm>
            <a:off x="9515388" y="2120295"/>
            <a:ext cx="101619" cy="46691"/>
          </a:xfrm>
          <a:custGeom>
            <a:avLst/>
            <a:gdLst>
              <a:gd name="T0" fmla="*/ 156 w 162"/>
              <a:gd name="T1" fmla="*/ 2 h 77"/>
              <a:gd name="T2" fmla="*/ 156 w 162"/>
              <a:gd name="T3" fmla="*/ 2 h 77"/>
              <a:gd name="T4" fmla="*/ 83 w 162"/>
              <a:gd name="T5" fmla="*/ 15 h 77"/>
              <a:gd name="T6" fmla="*/ 83 w 162"/>
              <a:gd name="T7" fmla="*/ 15 h 77"/>
              <a:gd name="T8" fmla="*/ 5 w 162"/>
              <a:gd name="T9" fmla="*/ 0 h 77"/>
              <a:gd name="T10" fmla="*/ 5 w 162"/>
              <a:gd name="T11" fmla="*/ 0 h 77"/>
              <a:gd name="T12" fmla="*/ 0 w 162"/>
              <a:gd name="T13" fmla="*/ 63 h 77"/>
              <a:gd name="T14" fmla="*/ 0 w 162"/>
              <a:gd name="T15" fmla="*/ 63 h 77"/>
              <a:gd name="T16" fmla="*/ 83 w 162"/>
              <a:gd name="T17" fmla="*/ 76 h 77"/>
              <a:gd name="T18" fmla="*/ 83 w 162"/>
              <a:gd name="T19" fmla="*/ 76 h 77"/>
              <a:gd name="T20" fmla="*/ 161 w 162"/>
              <a:gd name="T21" fmla="*/ 64 h 77"/>
              <a:gd name="T22" fmla="*/ 161 w 162"/>
              <a:gd name="T23" fmla="*/ 64 h 77"/>
              <a:gd name="T24" fmla="*/ 156 w 162"/>
              <a:gd name="T2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77">
                <a:moveTo>
                  <a:pt x="156" y="2"/>
                </a:moveTo>
                <a:lnTo>
                  <a:pt x="156" y="2"/>
                </a:lnTo>
                <a:cubicBezTo>
                  <a:pt x="132" y="10"/>
                  <a:pt x="108" y="15"/>
                  <a:pt x="83" y="15"/>
                </a:cubicBezTo>
                <a:lnTo>
                  <a:pt x="83" y="15"/>
                </a:lnTo>
                <a:cubicBezTo>
                  <a:pt x="55" y="15"/>
                  <a:pt x="29" y="9"/>
                  <a:pt x="5" y="0"/>
                </a:cubicBezTo>
                <a:lnTo>
                  <a:pt x="5" y="0"/>
                </a:lnTo>
                <a:cubicBezTo>
                  <a:pt x="5" y="17"/>
                  <a:pt x="4" y="39"/>
                  <a:pt x="0" y="63"/>
                </a:cubicBezTo>
                <a:lnTo>
                  <a:pt x="0" y="63"/>
                </a:lnTo>
                <a:cubicBezTo>
                  <a:pt x="26" y="71"/>
                  <a:pt x="54" y="76"/>
                  <a:pt x="83" y="76"/>
                </a:cubicBezTo>
                <a:lnTo>
                  <a:pt x="83" y="76"/>
                </a:lnTo>
                <a:cubicBezTo>
                  <a:pt x="110" y="76"/>
                  <a:pt x="136" y="72"/>
                  <a:pt x="161" y="64"/>
                </a:cubicBezTo>
                <a:lnTo>
                  <a:pt x="161" y="64"/>
                </a:lnTo>
                <a:cubicBezTo>
                  <a:pt x="157" y="42"/>
                  <a:pt x="156" y="19"/>
                  <a:pt x="156" y="2"/>
                </a:cubicBez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8" name="Freeform 198">
            <a:extLst>
              <a:ext uri="{FF2B5EF4-FFF2-40B4-BE49-F238E27FC236}">
                <a16:creationId xmlns:a16="http://schemas.microsoft.com/office/drawing/2014/main" id="{3FC769A5-696E-6847-AA72-4FC3B11A6392}"/>
              </a:ext>
            </a:extLst>
          </p:cNvPr>
          <p:cNvSpPr>
            <a:spLocks noChangeArrowheads="1"/>
          </p:cNvSpPr>
          <p:nvPr/>
        </p:nvSpPr>
        <p:spPr bwMode="auto">
          <a:xfrm>
            <a:off x="6236073" y="3526501"/>
            <a:ext cx="4740450" cy="2900299"/>
          </a:xfrm>
          <a:custGeom>
            <a:avLst/>
            <a:gdLst>
              <a:gd name="T0" fmla="*/ 7500 w 7613"/>
              <a:gd name="T1" fmla="*/ 4654 h 4655"/>
              <a:gd name="T2" fmla="*/ 113 w 7613"/>
              <a:gd name="T3" fmla="*/ 4654 h 4655"/>
              <a:gd name="T4" fmla="*/ 113 w 7613"/>
              <a:gd name="T5" fmla="*/ 4654 h 4655"/>
              <a:gd name="T6" fmla="*/ 0 w 7613"/>
              <a:gd name="T7" fmla="*/ 4541 h 4655"/>
              <a:gd name="T8" fmla="*/ 0 w 7613"/>
              <a:gd name="T9" fmla="*/ 113 h 4655"/>
              <a:gd name="T10" fmla="*/ 0 w 7613"/>
              <a:gd name="T11" fmla="*/ 113 h 4655"/>
              <a:gd name="T12" fmla="*/ 113 w 7613"/>
              <a:gd name="T13" fmla="*/ 0 h 4655"/>
              <a:gd name="T14" fmla="*/ 7500 w 7613"/>
              <a:gd name="T15" fmla="*/ 0 h 4655"/>
              <a:gd name="T16" fmla="*/ 7500 w 7613"/>
              <a:gd name="T17" fmla="*/ 0 h 4655"/>
              <a:gd name="T18" fmla="*/ 7612 w 7613"/>
              <a:gd name="T19" fmla="*/ 113 h 4655"/>
              <a:gd name="T20" fmla="*/ 7612 w 7613"/>
              <a:gd name="T21" fmla="*/ 4541 h 4655"/>
              <a:gd name="T22" fmla="*/ 7612 w 7613"/>
              <a:gd name="T23" fmla="*/ 4541 h 4655"/>
              <a:gd name="T24" fmla="*/ 7500 w 7613"/>
              <a:gd name="T25" fmla="*/ 4654 h 4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13" h="4655">
                <a:moveTo>
                  <a:pt x="7500" y="4654"/>
                </a:moveTo>
                <a:lnTo>
                  <a:pt x="113" y="4654"/>
                </a:lnTo>
                <a:lnTo>
                  <a:pt x="113" y="4654"/>
                </a:lnTo>
                <a:cubicBezTo>
                  <a:pt x="51" y="4654"/>
                  <a:pt x="0" y="4603"/>
                  <a:pt x="0" y="4541"/>
                </a:cubicBezTo>
                <a:lnTo>
                  <a:pt x="0" y="113"/>
                </a:lnTo>
                <a:lnTo>
                  <a:pt x="0" y="113"/>
                </a:lnTo>
                <a:cubicBezTo>
                  <a:pt x="0" y="51"/>
                  <a:pt x="51" y="0"/>
                  <a:pt x="113" y="0"/>
                </a:cubicBezTo>
                <a:lnTo>
                  <a:pt x="7500" y="0"/>
                </a:lnTo>
                <a:lnTo>
                  <a:pt x="7500" y="0"/>
                </a:lnTo>
                <a:cubicBezTo>
                  <a:pt x="7562" y="0"/>
                  <a:pt x="7612" y="51"/>
                  <a:pt x="7612" y="113"/>
                </a:cubicBezTo>
                <a:lnTo>
                  <a:pt x="7612" y="4541"/>
                </a:lnTo>
                <a:lnTo>
                  <a:pt x="7612" y="4541"/>
                </a:lnTo>
                <a:cubicBezTo>
                  <a:pt x="7612" y="4603"/>
                  <a:pt x="7562" y="4654"/>
                  <a:pt x="7500" y="4654"/>
                </a:cubicBezTo>
              </a:path>
            </a:pathLst>
          </a:custGeom>
          <a:solidFill>
            <a:srgbClr val="FFAA4A"/>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9" name="Freeform 199">
            <a:extLst>
              <a:ext uri="{FF2B5EF4-FFF2-40B4-BE49-F238E27FC236}">
                <a16:creationId xmlns:a16="http://schemas.microsoft.com/office/drawing/2014/main" id="{BCD94B26-8FD4-914B-A73E-60E7182E2875}"/>
              </a:ext>
            </a:extLst>
          </p:cNvPr>
          <p:cNvSpPr>
            <a:spLocks noChangeArrowheads="1"/>
          </p:cNvSpPr>
          <p:nvPr/>
        </p:nvSpPr>
        <p:spPr bwMode="auto">
          <a:xfrm>
            <a:off x="6595862" y="3669319"/>
            <a:ext cx="862400" cy="862400"/>
          </a:xfrm>
          <a:custGeom>
            <a:avLst/>
            <a:gdLst>
              <a:gd name="T0" fmla="*/ 1383 w 1384"/>
              <a:gd name="T1" fmla="*/ 57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7 h 1384"/>
              <a:gd name="T16" fmla="*/ 0 w 1384"/>
              <a:gd name="T17" fmla="*/ 57 h 1384"/>
              <a:gd name="T18" fmla="*/ 57 w 1384"/>
              <a:gd name="T19" fmla="*/ 0 h 1384"/>
              <a:gd name="T20" fmla="*/ 1326 w 1384"/>
              <a:gd name="T21" fmla="*/ 0 h 1384"/>
              <a:gd name="T22" fmla="*/ 1326 w 1384"/>
              <a:gd name="T23" fmla="*/ 0 h 1384"/>
              <a:gd name="T24" fmla="*/ 1383 w 1384"/>
              <a:gd name="T25" fmla="*/ 5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7"/>
                </a:moveTo>
                <a:lnTo>
                  <a:pt x="1383" y="1326"/>
                </a:lnTo>
                <a:lnTo>
                  <a:pt x="1383" y="1326"/>
                </a:lnTo>
                <a:cubicBezTo>
                  <a:pt x="1383" y="1358"/>
                  <a:pt x="1357" y="1383"/>
                  <a:pt x="1326" y="1383"/>
                </a:cubicBezTo>
                <a:lnTo>
                  <a:pt x="57" y="1383"/>
                </a:lnTo>
                <a:lnTo>
                  <a:pt x="57" y="1383"/>
                </a:lnTo>
                <a:cubicBezTo>
                  <a:pt x="25" y="1383"/>
                  <a:pt x="0" y="1358"/>
                  <a:pt x="0" y="1326"/>
                </a:cubicBezTo>
                <a:lnTo>
                  <a:pt x="0" y="57"/>
                </a:lnTo>
                <a:lnTo>
                  <a:pt x="0" y="57"/>
                </a:lnTo>
                <a:cubicBezTo>
                  <a:pt x="0" y="26"/>
                  <a:pt x="25" y="0"/>
                  <a:pt x="57" y="0"/>
                </a:cubicBezTo>
                <a:lnTo>
                  <a:pt x="1326" y="0"/>
                </a:lnTo>
                <a:lnTo>
                  <a:pt x="1326" y="0"/>
                </a:lnTo>
                <a:cubicBezTo>
                  <a:pt x="1357" y="0"/>
                  <a:pt x="1383" y="26"/>
                  <a:pt x="1383" y="57"/>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0" name="Freeform 200">
            <a:extLst>
              <a:ext uri="{FF2B5EF4-FFF2-40B4-BE49-F238E27FC236}">
                <a16:creationId xmlns:a16="http://schemas.microsoft.com/office/drawing/2014/main" id="{C25D81D9-6794-E445-8BFE-83E0B5727511}"/>
              </a:ext>
            </a:extLst>
          </p:cNvPr>
          <p:cNvSpPr>
            <a:spLocks noChangeArrowheads="1"/>
          </p:cNvSpPr>
          <p:nvPr/>
        </p:nvSpPr>
        <p:spPr bwMode="auto">
          <a:xfrm>
            <a:off x="6595861" y="4292774"/>
            <a:ext cx="705851" cy="241692"/>
          </a:xfrm>
          <a:custGeom>
            <a:avLst/>
            <a:gdLst>
              <a:gd name="T0" fmla="*/ 1134 w 1135"/>
              <a:gd name="T1" fmla="*/ 385 h 386"/>
              <a:gd name="T2" fmla="*/ 57 w 1135"/>
              <a:gd name="T3" fmla="*/ 385 h 386"/>
              <a:gd name="T4" fmla="*/ 57 w 1135"/>
              <a:gd name="T5" fmla="*/ 385 h 386"/>
              <a:gd name="T6" fmla="*/ 0 w 1135"/>
              <a:gd name="T7" fmla="*/ 328 h 386"/>
              <a:gd name="T8" fmla="*/ 0 w 1135"/>
              <a:gd name="T9" fmla="*/ 167 h 386"/>
              <a:gd name="T10" fmla="*/ 0 w 1135"/>
              <a:gd name="T11" fmla="*/ 167 h 386"/>
              <a:gd name="T12" fmla="*/ 469 w 1135"/>
              <a:gd name="T13" fmla="*/ 0 h 386"/>
              <a:gd name="T14" fmla="*/ 556 w 1135"/>
              <a:gd name="T15" fmla="*/ 26 h 386"/>
              <a:gd name="T16" fmla="*/ 556 w 1135"/>
              <a:gd name="T17" fmla="*/ 26 h 386"/>
              <a:gd name="T18" fmla="*/ 956 w 1135"/>
              <a:gd name="T19" fmla="*/ 81 h 386"/>
              <a:gd name="T20" fmla="*/ 956 w 1135"/>
              <a:gd name="T21" fmla="*/ 81 h 386"/>
              <a:gd name="T22" fmla="*/ 1134 w 1135"/>
              <a:gd name="T23"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5" h="386">
                <a:moveTo>
                  <a:pt x="1134" y="385"/>
                </a:moveTo>
                <a:lnTo>
                  <a:pt x="57" y="385"/>
                </a:lnTo>
                <a:lnTo>
                  <a:pt x="57" y="385"/>
                </a:lnTo>
                <a:cubicBezTo>
                  <a:pt x="25" y="385"/>
                  <a:pt x="0" y="360"/>
                  <a:pt x="0" y="328"/>
                </a:cubicBezTo>
                <a:lnTo>
                  <a:pt x="0" y="167"/>
                </a:lnTo>
                <a:lnTo>
                  <a:pt x="0" y="167"/>
                </a:lnTo>
                <a:cubicBezTo>
                  <a:pt x="0" y="167"/>
                  <a:pt x="108" y="77"/>
                  <a:pt x="469" y="0"/>
                </a:cubicBezTo>
                <a:lnTo>
                  <a:pt x="556" y="26"/>
                </a:lnTo>
                <a:lnTo>
                  <a:pt x="556" y="26"/>
                </a:lnTo>
                <a:cubicBezTo>
                  <a:pt x="556" y="26"/>
                  <a:pt x="843" y="56"/>
                  <a:pt x="956" y="81"/>
                </a:cubicBezTo>
                <a:lnTo>
                  <a:pt x="956" y="81"/>
                </a:lnTo>
                <a:cubicBezTo>
                  <a:pt x="1069" y="106"/>
                  <a:pt x="1134" y="385"/>
                  <a:pt x="1134" y="385"/>
                </a:cubicBezTo>
              </a:path>
            </a:pathLst>
          </a:custGeom>
          <a:solidFill>
            <a:srgbClr val="A2E66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1" name="Freeform 201">
            <a:extLst>
              <a:ext uri="{FF2B5EF4-FFF2-40B4-BE49-F238E27FC236}">
                <a16:creationId xmlns:a16="http://schemas.microsoft.com/office/drawing/2014/main" id="{3F8DBE41-D7E7-E64D-AAA6-5EB24A39F667}"/>
              </a:ext>
            </a:extLst>
          </p:cNvPr>
          <p:cNvSpPr>
            <a:spLocks noChangeArrowheads="1"/>
          </p:cNvSpPr>
          <p:nvPr/>
        </p:nvSpPr>
        <p:spPr bwMode="auto">
          <a:xfrm>
            <a:off x="6840300" y="4160942"/>
            <a:ext cx="205987" cy="260917"/>
          </a:xfrm>
          <a:custGeom>
            <a:avLst/>
            <a:gdLst>
              <a:gd name="T0" fmla="*/ 17 w 331"/>
              <a:gd name="T1" fmla="*/ 0 h 421"/>
              <a:gd name="T2" fmla="*/ 17 w 331"/>
              <a:gd name="T3" fmla="*/ 0 h 421"/>
              <a:gd name="T4" fmla="*/ 0 w 331"/>
              <a:gd name="T5" fmla="*/ 230 h 421"/>
              <a:gd name="T6" fmla="*/ 0 w 331"/>
              <a:gd name="T7" fmla="*/ 230 h 421"/>
              <a:gd name="T8" fmla="*/ 239 w 331"/>
              <a:gd name="T9" fmla="*/ 401 h 421"/>
              <a:gd name="T10" fmla="*/ 239 w 331"/>
              <a:gd name="T11" fmla="*/ 401 h 421"/>
              <a:gd name="T12" fmla="*/ 330 w 331"/>
              <a:gd name="T13" fmla="*/ 254 h 421"/>
              <a:gd name="T14" fmla="*/ 330 w 331"/>
              <a:gd name="T15" fmla="*/ 254 h 421"/>
              <a:gd name="T16" fmla="*/ 260 w 331"/>
              <a:gd name="T17" fmla="*/ 245 h 421"/>
              <a:gd name="T18" fmla="*/ 260 w 331"/>
              <a:gd name="T19" fmla="*/ 245 h 421"/>
              <a:gd name="T20" fmla="*/ 255 w 331"/>
              <a:gd name="T21" fmla="*/ 89 h 421"/>
              <a:gd name="T22" fmla="*/ 17 w 331"/>
              <a:gd name="T2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21">
                <a:moveTo>
                  <a:pt x="17" y="0"/>
                </a:moveTo>
                <a:lnTo>
                  <a:pt x="17" y="0"/>
                </a:lnTo>
                <a:cubicBezTo>
                  <a:pt x="17" y="0"/>
                  <a:pt x="33" y="173"/>
                  <a:pt x="0" y="230"/>
                </a:cubicBezTo>
                <a:lnTo>
                  <a:pt x="0" y="230"/>
                </a:lnTo>
                <a:cubicBezTo>
                  <a:pt x="0" y="230"/>
                  <a:pt x="83" y="420"/>
                  <a:pt x="239" y="401"/>
                </a:cubicBezTo>
                <a:lnTo>
                  <a:pt x="239" y="401"/>
                </a:lnTo>
                <a:cubicBezTo>
                  <a:pt x="239" y="401"/>
                  <a:pt x="299" y="390"/>
                  <a:pt x="330" y="254"/>
                </a:cubicBezTo>
                <a:lnTo>
                  <a:pt x="330" y="254"/>
                </a:lnTo>
                <a:cubicBezTo>
                  <a:pt x="286" y="248"/>
                  <a:pt x="260" y="245"/>
                  <a:pt x="260" y="245"/>
                </a:cubicBezTo>
                <a:lnTo>
                  <a:pt x="260" y="245"/>
                </a:lnTo>
                <a:cubicBezTo>
                  <a:pt x="242" y="194"/>
                  <a:pt x="255" y="89"/>
                  <a:pt x="255" y="89"/>
                </a:cubicBezTo>
                <a:lnTo>
                  <a:pt x="17" y="0"/>
                </a:ln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2" name="Freeform 202">
            <a:extLst>
              <a:ext uri="{FF2B5EF4-FFF2-40B4-BE49-F238E27FC236}">
                <a16:creationId xmlns:a16="http://schemas.microsoft.com/office/drawing/2014/main" id="{3BAE557F-E8DB-684D-BE89-DEAE110EF11B}"/>
              </a:ext>
            </a:extLst>
          </p:cNvPr>
          <p:cNvSpPr>
            <a:spLocks noChangeArrowheads="1"/>
          </p:cNvSpPr>
          <p:nvPr/>
        </p:nvSpPr>
        <p:spPr bwMode="auto">
          <a:xfrm>
            <a:off x="6595862" y="5078272"/>
            <a:ext cx="862400" cy="862400"/>
          </a:xfrm>
          <a:custGeom>
            <a:avLst/>
            <a:gdLst>
              <a:gd name="T0" fmla="*/ 1383 w 1384"/>
              <a:gd name="T1" fmla="*/ 58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8 h 1384"/>
              <a:gd name="T16" fmla="*/ 0 w 1384"/>
              <a:gd name="T17" fmla="*/ 58 h 1384"/>
              <a:gd name="T18" fmla="*/ 57 w 1384"/>
              <a:gd name="T19" fmla="*/ 0 h 1384"/>
              <a:gd name="T20" fmla="*/ 1326 w 1384"/>
              <a:gd name="T21" fmla="*/ 0 h 1384"/>
              <a:gd name="T22" fmla="*/ 1326 w 1384"/>
              <a:gd name="T23" fmla="*/ 0 h 1384"/>
              <a:gd name="T24" fmla="*/ 1383 w 1384"/>
              <a:gd name="T25" fmla="*/ 5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8"/>
                </a:moveTo>
                <a:lnTo>
                  <a:pt x="1383" y="1326"/>
                </a:lnTo>
                <a:lnTo>
                  <a:pt x="1383" y="1326"/>
                </a:lnTo>
                <a:cubicBezTo>
                  <a:pt x="1383" y="1358"/>
                  <a:pt x="1357" y="1383"/>
                  <a:pt x="1326" y="1383"/>
                </a:cubicBezTo>
                <a:lnTo>
                  <a:pt x="57" y="1383"/>
                </a:lnTo>
                <a:lnTo>
                  <a:pt x="57" y="1383"/>
                </a:lnTo>
                <a:cubicBezTo>
                  <a:pt x="25" y="1383"/>
                  <a:pt x="0" y="1358"/>
                  <a:pt x="0" y="1326"/>
                </a:cubicBezTo>
                <a:lnTo>
                  <a:pt x="0" y="58"/>
                </a:lnTo>
                <a:lnTo>
                  <a:pt x="0" y="58"/>
                </a:lnTo>
                <a:cubicBezTo>
                  <a:pt x="0" y="26"/>
                  <a:pt x="25" y="0"/>
                  <a:pt x="57" y="0"/>
                </a:cubicBezTo>
                <a:lnTo>
                  <a:pt x="1326" y="0"/>
                </a:lnTo>
                <a:lnTo>
                  <a:pt x="1326" y="0"/>
                </a:lnTo>
                <a:cubicBezTo>
                  <a:pt x="1357" y="0"/>
                  <a:pt x="1383" y="26"/>
                  <a:pt x="1383" y="58"/>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3" name="Freeform 203">
            <a:extLst>
              <a:ext uri="{FF2B5EF4-FFF2-40B4-BE49-F238E27FC236}">
                <a16:creationId xmlns:a16="http://schemas.microsoft.com/office/drawing/2014/main" id="{8FAF0EDC-C389-7047-B777-A2674BA16A61}"/>
              </a:ext>
            </a:extLst>
          </p:cNvPr>
          <p:cNvSpPr>
            <a:spLocks noChangeArrowheads="1"/>
          </p:cNvSpPr>
          <p:nvPr/>
        </p:nvSpPr>
        <p:spPr bwMode="auto">
          <a:xfrm>
            <a:off x="8175098" y="5078272"/>
            <a:ext cx="862400" cy="862400"/>
          </a:xfrm>
          <a:custGeom>
            <a:avLst/>
            <a:gdLst>
              <a:gd name="T0" fmla="*/ 1383 w 1384"/>
              <a:gd name="T1" fmla="*/ 58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8 h 1384"/>
              <a:gd name="T16" fmla="*/ 0 w 1384"/>
              <a:gd name="T17" fmla="*/ 58 h 1384"/>
              <a:gd name="T18" fmla="*/ 57 w 1384"/>
              <a:gd name="T19" fmla="*/ 0 h 1384"/>
              <a:gd name="T20" fmla="*/ 1326 w 1384"/>
              <a:gd name="T21" fmla="*/ 0 h 1384"/>
              <a:gd name="T22" fmla="*/ 1326 w 1384"/>
              <a:gd name="T23" fmla="*/ 0 h 1384"/>
              <a:gd name="T24" fmla="*/ 1383 w 1384"/>
              <a:gd name="T25" fmla="*/ 5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8"/>
                </a:moveTo>
                <a:lnTo>
                  <a:pt x="1383" y="1326"/>
                </a:lnTo>
                <a:lnTo>
                  <a:pt x="1383" y="1326"/>
                </a:lnTo>
                <a:cubicBezTo>
                  <a:pt x="1383" y="1358"/>
                  <a:pt x="1358" y="1383"/>
                  <a:pt x="1326" y="1383"/>
                </a:cubicBezTo>
                <a:lnTo>
                  <a:pt x="57" y="1383"/>
                </a:lnTo>
                <a:lnTo>
                  <a:pt x="57" y="1383"/>
                </a:lnTo>
                <a:cubicBezTo>
                  <a:pt x="25" y="1383"/>
                  <a:pt x="0" y="1358"/>
                  <a:pt x="0" y="1326"/>
                </a:cubicBezTo>
                <a:lnTo>
                  <a:pt x="0" y="58"/>
                </a:lnTo>
                <a:lnTo>
                  <a:pt x="0" y="58"/>
                </a:lnTo>
                <a:cubicBezTo>
                  <a:pt x="0" y="26"/>
                  <a:pt x="25" y="0"/>
                  <a:pt x="57" y="0"/>
                </a:cubicBezTo>
                <a:lnTo>
                  <a:pt x="1326" y="0"/>
                </a:lnTo>
                <a:lnTo>
                  <a:pt x="1326" y="0"/>
                </a:lnTo>
                <a:cubicBezTo>
                  <a:pt x="1358" y="0"/>
                  <a:pt x="1383" y="26"/>
                  <a:pt x="1383" y="58"/>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4" name="Freeform 204">
            <a:extLst>
              <a:ext uri="{FF2B5EF4-FFF2-40B4-BE49-F238E27FC236}">
                <a16:creationId xmlns:a16="http://schemas.microsoft.com/office/drawing/2014/main" id="{5573186C-7347-4F41-8067-CB31232E09F0}"/>
              </a:ext>
            </a:extLst>
          </p:cNvPr>
          <p:cNvSpPr>
            <a:spLocks noChangeArrowheads="1"/>
          </p:cNvSpPr>
          <p:nvPr/>
        </p:nvSpPr>
        <p:spPr bwMode="auto">
          <a:xfrm>
            <a:off x="9757079" y="5078272"/>
            <a:ext cx="862400" cy="862400"/>
          </a:xfrm>
          <a:custGeom>
            <a:avLst/>
            <a:gdLst>
              <a:gd name="T0" fmla="*/ 1383 w 1384"/>
              <a:gd name="T1" fmla="*/ 58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8 h 1384"/>
              <a:gd name="T16" fmla="*/ 0 w 1384"/>
              <a:gd name="T17" fmla="*/ 58 h 1384"/>
              <a:gd name="T18" fmla="*/ 57 w 1384"/>
              <a:gd name="T19" fmla="*/ 0 h 1384"/>
              <a:gd name="T20" fmla="*/ 1326 w 1384"/>
              <a:gd name="T21" fmla="*/ 0 h 1384"/>
              <a:gd name="T22" fmla="*/ 1326 w 1384"/>
              <a:gd name="T23" fmla="*/ 0 h 1384"/>
              <a:gd name="T24" fmla="*/ 1383 w 1384"/>
              <a:gd name="T25" fmla="*/ 5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8"/>
                </a:moveTo>
                <a:lnTo>
                  <a:pt x="1383" y="1326"/>
                </a:lnTo>
                <a:lnTo>
                  <a:pt x="1383" y="1326"/>
                </a:lnTo>
                <a:cubicBezTo>
                  <a:pt x="1383" y="1358"/>
                  <a:pt x="1357" y="1383"/>
                  <a:pt x="1326" y="1383"/>
                </a:cubicBezTo>
                <a:lnTo>
                  <a:pt x="57" y="1383"/>
                </a:lnTo>
                <a:lnTo>
                  <a:pt x="57" y="1383"/>
                </a:lnTo>
                <a:cubicBezTo>
                  <a:pt x="25" y="1383"/>
                  <a:pt x="0" y="1358"/>
                  <a:pt x="0" y="1326"/>
                </a:cubicBezTo>
                <a:lnTo>
                  <a:pt x="0" y="58"/>
                </a:lnTo>
                <a:lnTo>
                  <a:pt x="0" y="58"/>
                </a:lnTo>
                <a:cubicBezTo>
                  <a:pt x="0" y="26"/>
                  <a:pt x="25" y="0"/>
                  <a:pt x="57" y="0"/>
                </a:cubicBezTo>
                <a:lnTo>
                  <a:pt x="1326" y="0"/>
                </a:lnTo>
                <a:lnTo>
                  <a:pt x="1326" y="0"/>
                </a:lnTo>
                <a:cubicBezTo>
                  <a:pt x="1357" y="0"/>
                  <a:pt x="1383" y="26"/>
                  <a:pt x="1383" y="58"/>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5" name="Freeform 205">
            <a:extLst>
              <a:ext uri="{FF2B5EF4-FFF2-40B4-BE49-F238E27FC236}">
                <a16:creationId xmlns:a16="http://schemas.microsoft.com/office/drawing/2014/main" id="{EE2EF241-770B-174F-8491-C8EF48DF44E4}"/>
              </a:ext>
            </a:extLst>
          </p:cNvPr>
          <p:cNvSpPr>
            <a:spLocks noChangeArrowheads="1"/>
          </p:cNvSpPr>
          <p:nvPr/>
        </p:nvSpPr>
        <p:spPr bwMode="auto">
          <a:xfrm>
            <a:off x="8175098" y="3669319"/>
            <a:ext cx="862400" cy="862400"/>
          </a:xfrm>
          <a:custGeom>
            <a:avLst/>
            <a:gdLst>
              <a:gd name="T0" fmla="*/ 1383 w 1384"/>
              <a:gd name="T1" fmla="*/ 57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7 h 1384"/>
              <a:gd name="T16" fmla="*/ 0 w 1384"/>
              <a:gd name="T17" fmla="*/ 57 h 1384"/>
              <a:gd name="T18" fmla="*/ 57 w 1384"/>
              <a:gd name="T19" fmla="*/ 0 h 1384"/>
              <a:gd name="T20" fmla="*/ 1326 w 1384"/>
              <a:gd name="T21" fmla="*/ 0 h 1384"/>
              <a:gd name="T22" fmla="*/ 1326 w 1384"/>
              <a:gd name="T23" fmla="*/ 0 h 1384"/>
              <a:gd name="T24" fmla="*/ 1383 w 1384"/>
              <a:gd name="T25" fmla="*/ 5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7"/>
                </a:moveTo>
                <a:lnTo>
                  <a:pt x="1383" y="1326"/>
                </a:lnTo>
                <a:lnTo>
                  <a:pt x="1383" y="1326"/>
                </a:lnTo>
                <a:cubicBezTo>
                  <a:pt x="1383" y="1358"/>
                  <a:pt x="1358" y="1383"/>
                  <a:pt x="1326" y="1383"/>
                </a:cubicBezTo>
                <a:lnTo>
                  <a:pt x="57" y="1383"/>
                </a:lnTo>
                <a:lnTo>
                  <a:pt x="57" y="1383"/>
                </a:lnTo>
                <a:cubicBezTo>
                  <a:pt x="25" y="1383"/>
                  <a:pt x="0" y="1358"/>
                  <a:pt x="0" y="1326"/>
                </a:cubicBezTo>
                <a:lnTo>
                  <a:pt x="0" y="57"/>
                </a:lnTo>
                <a:lnTo>
                  <a:pt x="0" y="57"/>
                </a:lnTo>
                <a:cubicBezTo>
                  <a:pt x="0" y="26"/>
                  <a:pt x="25" y="0"/>
                  <a:pt x="57" y="0"/>
                </a:cubicBezTo>
                <a:lnTo>
                  <a:pt x="1326" y="0"/>
                </a:lnTo>
                <a:lnTo>
                  <a:pt x="1326" y="0"/>
                </a:lnTo>
                <a:cubicBezTo>
                  <a:pt x="1358" y="0"/>
                  <a:pt x="1383" y="26"/>
                  <a:pt x="1383" y="57"/>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6" name="Freeform 206">
            <a:extLst>
              <a:ext uri="{FF2B5EF4-FFF2-40B4-BE49-F238E27FC236}">
                <a16:creationId xmlns:a16="http://schemas.microsoft.com/office/drawing/2014/main" id="{89B7FCA5-2FA1-394D-B1B4-04FE97030AA0}"/>
              </a:ext>
            </a:extLst>
          </p:cNvPr>
          <p:cNvSpPr>
            <a:spLocks noChangeArrowheads="1"/>
          </p:cNvSpPr>
          <p:nvPr/>
        </p:nvSpPr>
        <p:spPr bwMode="auto">
          <a:xfrm>
            <a:off x="9757079" y="3669319"/>
            <a:ext cx="862400" cy="862400"/>
          </a:xfrm>
          <a:custGeom>
            <a:avLst/>
            <a:gdLst>
              <a:gd name="T0" fmla="*/ 1383 w 1384"/>
              <a:gd name="T1" fmla="*/ 57 h 1384"/>
              <a:gd name="T2" fmla="*/ 1383 w 1384"/>
              <a:gd name="T3" fmla="*/ 1326 h 1384"/>
              <a:gd name="T4" fmla="*/ 1383 w 1384"/>
              <a:gd name="T5" fmla="*/ 1326 h 1384"/>
              <a:gd name="T6" fmla="*/ 1326 w 1384"/>
              <a:gd name="T7" fmla="*/ 1383 h 1384"/>
              <a:gd name="T8" fmla="*/ 57 w 1384"/>
              <a:gd name="T9" fmla="*/ 1383 h 1384"/>
              <a:gd name="T10" fmla="*/ 57 w 1384"/>
              <a:gd name="T11" fmla="*/ 1383 h 1384"/>
              <a:gd name="T12" fmla="*/ 0 w 1384"/>
              <a:gd name="T13" fmla="*/ 1326 h 1384"/>
              <a:gd name="T14" fmla="*/ 0 w 1384"/>
              <a:gd name="T15" fmla="*/ 57 h 1384"/>
              <a:gd name="T16" fmla="*/ 0 w 1384"/>
              <a:gd name="T17" fmla="*/ 57 h 1384"/>
              <a:gd name="T18" fmla="*/ 57 w 1384"/>
              <a:gd name="T19" fmla="*/ 0 h 1384"/>
              <a:gd name="T20" fmla="*/ 1326 w 1384"/>
              <a:gd name="T21" fmla="*/ 0 h 1384"/>
              <a:gd name="T22" fmla="*/ 1326 w 1384"/>
              <a:gd name="T23" fmla="*/ 0 h 1384"/>
              <a:gd name="T24" fmla="*/ 1383 w 1384"/>
              <a:gd name="T25" fmla="*/ 5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4" h="1384">
                <a:moveTo>
                  <a:pt x="1383" y="57"/>
                </a:moveTo>
                <a:lnTo>
                  <a:pt x="1383" y="1326"/>
                </a:lnTo>
                <a:lnTo>
                  <a:pt x="1383" y="1326"/>
                </a:lnTo>
                <a:cubicBezTo>
                  <a:pt x="1383" y="1358"/>
                  <a:pt x="1357" y="1383"/>
                  <a:pt x="1326" y="1383"/>
                </a:cubicBezTo>
                <a:lnTo>
                  <a:pt x="57" y="1383"/>
                </a:lnTo>
                <a:lnTo>
                  <a:pt x="57" y="1383"/>
                </a:lnTo>
                <a:cubicBezTo>
                  <a:pt x="25" y="1383"/>
                  <a:pt x="0" y="1358"/>
                  <a:pt x="0" y="1326"/>
                </a:cubicBezTo>
                <a:lnTo>
                  <a:pt x="0" y="57"/>
                </a:lnTo>
                <a:lnTo>
                  <a:pt x="0" y="57"/>
                </a:lnTo>
                <a:cubicBezTo>
                  <a:pt x="0" y="26"/>
                  <a:pt x="25" y="0"/>
                  <a:pt x="57" y="0"/>
                </a:cubicBezTo>
                <a:lnTo>
                  <a:pt x="1326" y="0"/>
                </a:lnTo>
                <a:lnTo>
                  <a:pt x="1326" y="0"/>
                </a:lnTo>
                <a:cubicBezTo>
                  <a:pt x="1357" y="0"/>
                  <a:pt x="1383" y="26"/>
                  <a:pt x="1383" y="57"/>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7" name="Freeform 207">
            <a:extLst>
              <a:ext uri="{FF2B5EF4-FFF2-40B4-BE49-F238E27FC236}">
                <a16:creationId xmlns:a16="http://schemas.microsoft.com/office/drawing/2014/main" id="{A710DCED-C8D9-EA48-9D6F-42DF47847B64}"/>
              </a:ext>
            </a:extLst>
          </p:cNvPr>
          <p:cNvSpPr>
            <a:spLocks noChangeArrowheads="1"/>
          </p:cNvSpPr>
          <p:nvPr/>
        </p:nvSpPr>
        <p:spPr bwMode="auto">
          <a:xfrm>
            <a:off x="6939175" y="5218342"/>
            <a:ext cx="368031" cy="650921"/>
          </a:xfrm>
          <a:custGeom>
            <a:avLst/>
            <a:gdLst>
              <a:gd name="T0" fmla="*/ 161 w 590"/>
              <a:gd name="T1" fmla="*/ 1044 h 1045"/>
              <a:gd name="T2" fmla="*/ 161 w 590"/>
              <a:gd name="T3" fmla="*/ 1044 h 1045"/>
              <a:gd name="T4" fmla="*/ 39 w 590"/>
              <a:gd name="T5" fmla="*/ 1002 h 1045"/>
              <a:gd name="T6" fmla="*/ 39 w 590"/>
              <a:gd name="T7" fmla="*/ 1002 h 1045"/>
              <a:gd name="T8" fmla="*/ 15 w 590"/>
              <a:gd name="T9" fmla="*/ 895 h 1045"/>
              <a:gd name="T10" fmla="*/ 35 w 590"/>
              <a:gd name="T11" fmla="*/ 900 h 1045"/>
              <a:gd name="T12" fmla="*/ 35 w 590"/>
              <a:gd name="T13" fmla="*/ 900 h 1045"/>
              <a:gd name="T14" fmla="*/ 55 w 590"/>
              <a:gd name="T15" fmla="*/ 988 h 1045"/>
              <a:gd name="T16" fmla="*/ 55 w 590"/>
              <a:gd name="T17" fmla="*/ 988 h 1045"/>
              <a:gd name="T18" fmla="*/ 205 w 590"/>
              <a:gd name="T19" fmla="*/ 1021 h 1045"/>
              <a:gd name="T20" fmla="*/ 205 w 590"/>
              <a:gd name="T21" fmla="*/ 1021 h 1045"/>
              <a:gd name="T22" fmla="*/ 452 w 590"/>
              <a:gd name="T23" fmla="*/ 824 h 1045"/>
              <a:gd name="T24" fmla="*/ 452 w 590"/>
              <a:gd name="T25" fmla="*/ 824 h 1045"/>
              <a:gd name="T26" fmla="*/ 488 w 590"/>
              <a:gd name="T27" fmla="*/ 244 h 1045"/>
              <a:gd name="T28" fmla="*/ 488 w 590"/>
              <a:gd name="T29" fmla="*/ 244 h 1045"/>
              <a:gd name="T30" fmla="*/ 227 w 590"/>
              <a:gd name="T31" fmla="*/ 89 h 1045"/>
              <a:gd name="T32" fmla="*/ 227 w 590"/>
              <a:gd name="T33" fmla="*/ 89 h 1045"/>
              <a:gd name="T34" fmla="*/ 112 w 590"/>
              <a:gd name="T35" fmla="*/ 61 h 1045"/>
              <a:gd name="T36" fmla="*/ 112 w 590"/>
              <a:gd name="T37" fmla="*/ 61 h 1045"/>
              <a:gd name="T38" fmla="*/ 98 w 590"/>
              <a:gd name="T39" fmla="*/ 0 h 1045"/>
              <a:gd name="T40" fmla="*/ 118 w 590"/>
              <a:gd name="T41" fmla="*/ 5 h 1045"/>
              <a:gd name="T42" fmla="*/ 118 w 590"/>
              <a:gd name="T43" fmla="*/ 5 h 1045"/>
              <a:gd name="T44" fmla="*/ 127 w 590"/>
              <a:gd name="T45" fmla="*/ 48 h 1045"/>
              <a:gd name="T46" fmla="*/ 127 w 590"/>
              <a:gd name="T47" fmla="*/ 48 h 1045"/>
              <a:gd name="T48" fmla="*/ 225 w 590"/>
              <a:gd name="T49" fmla="*/ 69 h 1045"/>
              <a:gd name="T50" fmla="*/ 225 w 590"/>
              <a:gd name="T51" fmla="*/ 69 h 1045"/>
              <a:gd name="T52" fmla="*/ 507 w 590"/>
              <a:gd name="T53" fmla="*/ 236 h 1045"/>
              <a:gd name="T54" fmla="*/ 507 w 590"/>
              <a:gd name="T55" fmla="*/ 236 h 1045"/>
              <a:gd name="T56" fmla="*/ 469 w 590"/>
              <a:gd name="T57" fmla="*/ 834 h 1045"/>
              <a:gd name="T58" fmla="*/ 469 w 590"/>
              <a:gd name="T59" fmla="*/ 834 h 1045"/>
              <a:gd name="T60" fmla="*/ 207 w 590"/>
              <a:gd name="T61" fmla="*/ 1042 h 1045"/>
              <a:gd name="T62" fmla="*/ 207 w 590"/>
              <a:gd name="T63" fmla="*/ 1042 h 1045"/>
              <a:gd name="T64" fmla="*/ 161 w 590"/>
              <a:gd name="T65" fmla="*/ 104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1045">
                <a:moveTo>
                  <a:pt x="161" y="1044"/>
                </a:moveTo>
                <a:lnTo>
                  <a:pt x="161" y="1044"/>
                </a:lnTo>
                <a:cubicBezTo>
                  <a:pt x="105" y="1044"/>
                  <a:pt x="64" y="1030"/>
                  <a:pt x="39" y="1002"/>
                </a:cubicBezTo>
                <a:lnTo>
                  <a:pt x="39" y="1002"/>
                </a:lnTo>
                <a:cubicBezTo>
                  <a:pt x="0" y="957"/>
                  <a:pt x="14" y="898"/>
                  <a:pt x="15" y="895"/>
                </a:cubicBezTo>
                <a:lnTo>
                  <a:pt x="35" y="900"/>
                </a:lnTo>
                <a:lnTo>
                  <a:pt x="35" y="900"/>
                </a:lnTo>
                <a:cubicBezTo>
                  <a:pt x="35" y="901"/>
                  <a:pt x="23" y="953"/>
                  <a:pt x="55" y="988"/>
                </a:cubicBezTo>
                <a:lnTo>
                  <a:pt x="55" y="988"/>
                </a:lnTo>
                <a:cubicBezTo>
                  <a:pt x="82" y="1019"/>
                  <a:pt x="132" y="1030"/>
                  <a:pt x="205" y="1021"/>
                </a:cubicBezTo>
                <a:lnTo>
                  <a:pt x="205" y="1021"/>
                </a:lnTo>
                <a:cubicBezTo>
                  <a:pt x="294" y="1011"/>
                  <a:pt x="386" y="937"/>
                  <a:pt x="452" y="824"/>
                </a:cubicBezTo>
                <a:lnTo>
                  <a:pt x="452" y="824"/>
                </a:lnTo>
                <a:cubicBezTo>
                  <a:pt x="554" y="647"/>
                  <a:pt x="568" y="430"/>
                  <a:pt x="488" y="244"/>
                </a:cubicBezTo>
                <a:lnTo>
                  <a:pt x="488" y="244"/>
                </a:lnTo>
                <a:cubicBezTo>
                  <a:pt x="485" y="237"/>
                  <a:pt x="417" y="71"/>
                  <a:pt x="227" y="89"/>
                </a:cubicBezTo>
                <a:lnTo>
                  <a:pt x="227" y="89"/>
                </a:lnTo>
                <a:cubicBezTo>
                  <a:pt x="171" y="95"/>
                  <a:pt x="132" y="85"/>
                  <a:pt x="112" y="61"/>
                </a:cubicBezTo>
                <a:lnTo>
                  <a:pt x="112" y="61"/>
                </a:lnTo>
                <a:cubicBezTo>
                  <a:pt x="90" y="34"/>
                  <a:pt x="97" y="2"/>
                  <a:pt x="98" y="0"/>
                </a:cubicBezTo>
                <a:lnTo>
                  <a:pt x="118" y="5"/>
                </a:lnTo>
                <a:lnTo>
                  <a:pt x="118" y="5"/>
                </a:lnTo>
                <a:cubicBezTo>
                  <a:pt x="118" y="5"/>
                  <a:pt x="112" y="30"/>
                  <a:pt x="127" y="48"/>
                </a:cubicBezTo>
                <a:lnTo>
                  <a:pt x="127" y="48"/>
                </a:lnTo>
                <a:cubicBezTo>
                  <a:pt x="143" y="66"/>
                  <a:pt x="177" y="74"/>
                  <a:pt x="225" y="69"/>
                </a:cubicBezTo>
                <a:lnTo>
                  <a:pt x="225" y="69"/>
                </a:lnTo>
                <a:cubicBezTo>
                  <a:pt x="430" y="49"/>
                  <a:pt x="506" y="234"/>
                  <a:pt x="507" y="236"/>
                </a:cubicBezTo>
                <a:lnTo>
                  <a:pt x="507" y="236"/>
                </a:lnTo>
                <a:cubicBezTo>
                  <a:pt x="589" y="428"/>
                  <a:pt x="575" y="652"/>
                  <a:pt x="469" y="834"/>
                </a:cubicBezTo>
                <a:lnTo>
                  <a:pt x="469" y="834"/>
                </a:lnTo>
                <a:cubicBezTo>
                  <a:pt x="401" y="953"/>
                  <a:pt x="303" y="1030"/>
                  <a:pt x="207" y="1042"/>
                </a:cubicBezTo>
                <a:lnTo>
                  <a:pt x="207" y="1042"/>
                </a:lnTo>
                <a:cubicBezTo>
                  <a:pt x="191" y="1044"/>
                  <a:pt x="176" y="1044"/>
                  <a:pt x="161" y="1044"/>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8" name="Freeform 208">
            <a:extLst>
              <a:ext uri="{FF2B5EF4-FFF2-40B4-BE49-F238E27FC236}">
                <a16:creationId xmlns:a16="http://schemas.microsoft.com/office/drawing/2014/main" id="{FE856AC2-5BAB-3741-BFAE-A472594EA00E}"/>
              </a:ext>
            </a:extLst>
          </p:cNvPr>
          <p:cNvSpPr>
            <a:spLocks noChangeArrowheads="1"/>
          </p:cNvSpPr>
          <p:nvPr/>
        </p:nvSpPr>
        <p:spPr bwMode="auto">
          <a:xfrm>
            <a:off x="6807344" y="3858828"/>
            <a:ext cx="354297" cy="390003"/>
          </a:xfrm>
          <a:custGeom>
            <a:avLst/>
            <a:gdLst>
              <a:gd name="T0" fmla="*/ 570 w 571"/>
              <a:gd name="T1" fmla="*/ 312 h 624"/>
              <a:gd name="T2" fmla="*/ 570 w 571"/>
              <a:gd name="T3" fmla="*/ 312 h 624"/>
              <a:gd name="T4" fmla="*/ 564 w 571"/>
              <a:gd name="T5" fmla="*/ 378 h 624"/>
              <a:gd name="T6" fmla="*/ 564 w 571"/>
              <a:gd name="T7" fmla="*/ 378 h 624"/>
              <a:gd name="T8" fmla="*/ 285 w 571"/>
              <a:gd name="T9" fmla="*/ 623 h 624"/>
              <a:gd name="T10" fmla="*/ 285 w 571"/>
              <a:gd name="T11" fmla="*/ 623 h 624"/>
              <a:gd name="T12" fmla="*/ 78 w 571"/>
              <a:gd name="T13" fmla="*/ 525 h 624"/>
              <a:gd name="T14" fmla="*/ 78 w 571"/>
              <a:gd name="T15" fmla="*/ 525 h 624"/>
              <a:gd name="T16" fmla="*/ 0 w 571"/>
              <a:gd name="T17" fmla="*/ 312 h 624"/>
              <a:gd name="T18" fmla="*/ 0 w 571"/>
              <a:gd name="T19" fmla="*/ 312 h 624"/>
              <a:gd name="T20" fmla="*/ 285 w 571"/>
              <a:gd name="T21" fmla="*/ 0 h 624"/>
              <a:gd name="T22" fmla="*/ 285 w 571"/>
              <a:gd name="T23" fmla="*/ 0 h 624"/>
              <a:gd name="T24" fmla="*/ 570 w 571"/>
              <a:gd name="T25" fmla="*/ 31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624">
                <a:moveTo>
                  <a:pt x="570" y="312"/>
                </a:moveTo>
                <a:lnTo>
                  <a:pt x="570" y="312"/>
                </a:lnTo>
                <a:cubicBezTo>
                  <a:pt x="570" y="334"/>
                  <a:pt x="568" y="356"/>
                  <a:pt x="564" y="378"/>
                </a:cubicBezTo>
                <a:lnTo>
                  <a:pt x="564" y="378"/>
                </a:lnTo>
                <a:cubicBezTo>
                  <a:pt x="536" y="518"/>
                  <a:pt x="422" y="623"/>
                  <a:pt x="285" y="623"/>
                </a:cubicBezTo>
                <a:lnTo>
                  <a:pt x="285" y="623"/>
                </a:lnTo>
                <a:cubicBezTo>
                  <a:pt x="204" y="623"/>
                  <a:pt x="130" y="586"/>
                  <a:pt x="78" y="525"/>
                </a:cubicBezTo>
                <a:lnTo>
                  <a:pt x="78" y="525"/>
                </a:lnTo>
                <a:cubicBezTo>
                  <a:pt x="29" y="469"/>
                  <a:pt x="0" y="394"/>
                  <a:pt x="0" y="312"/>
                </a:cubicBezTo>
                <a:lnTo>
                  <a:pt x="0" y="312"/>
                </a:lnTo>
                <a:cubicBezTo>
                  <a:pt x="0" y="140"/>
                  <a:pt x="128" y="0"/>
                  <a:pt x="285" y="0"/>
                </a:cubicBezTo>
                <a:lnTo>
                  <a:pt x="285" y="0"/>
                </a:lnTo>
                <a:cubicBezTo>
                  <a:pt x="443" y="0"/>
                  <a:pt x="570" y="140"/>
                  <a:pt x="570" y="312"/>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9" name="Freeform 209">
            <a:extLst>
              <a:ext uri="{FF2B5EF4-FFF2-40B4-BE49-F238E27FC236}">
                <a16:creationId xmlns:a16="http://schemas.microsoft.com/office/drawing/2014/main" id="{26E2B11B-1962-384A-BF25-26F9747BABCB}"/>
              </a:ext>
            </a:extLst>
          </p:cNvPr>
          <p:cNvSpPr>
            <a:spLocks noChangeArrowheads="1"/>
          </p:cNvSpPr>
          <p:nvPr/>
        </p:nvSpPr>
        <p:spPr bwMode="auto">
          <a:xfrm>
            <a:off x="6961148" y="4048336"/>
            <a:ext cx="27465" cy="30212"/>
          </a:xfrm>
          <a:custGeom>
            <a:avLst/>
            <a:gdLst>
              <a:gd name="T0" fmla="*/ 42 w 43"/>
              <a:gd name="T1" fmla="*/ 24 h 50"/>
              <a:gd name="T2" fmla="*/ 42 w 43"/>
              <a:gd name="T3" fmla="*/ 24 h 50"/>
              <a:gd name="T4" fmla="*/ 21 w 43"/>
              <a:gd name="T5" fmla="*/ 49 h 50"/>
              <a:gd name="T6" fmla="*/ 21 w 43"/>
              <a:gd name="T7" fmla="*/ 49 h 50"/>
              <a:gd name="T8" fmla="*/ 0 w 43"/>
              <a:gd name="T9" fmla="*/ 24 h 50"/>
              <a:gd name="T10" fmla="*/ 0 w 43"/>
              <a:gd name="T11" fmla="*/ 24 h 50"/>
              <a:gd name="T12" fmla="*/ 21 w 43"/>
              <a:gd name="T13" fmla="*/ 0 h 50"/>
              <a:gd name="T14" fmla="*/ 21 w 43"/>
              <a:gd name="T15" fmla="*/ 0 h 50"/>
              <a:gd name="T16" fmla="*/ 42 w 43"/>
              <a:gd name="T1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0">
                <a:moveTo>
                  <a:pt x="42" y="24"/>
                </a:moveTo>
                <a:lnTo>
                  <a:pt x="42" y="24"/>
                </a:lnTo>
                <a:cubicBezTo>
                  <a:pt x="42" y="39"/>
                  <a:pt x="33" y="49"/>
                  <a:pt x="21" y="49"/>
                </a:cubicBezTo>
                <a:lnTo>
                  <a:pt x="21" y="49"/>
                </a:lnTo>
                <a:cubicBezTo>
                  <a:pt x="10" y="49"/>
                  <a:pt x="0" y="39"/>
                  <a:pt x="0" y="24"/>
                </a:cubicBezTo>
                <a:lnTo>
                  <a:pt x="0" y="24"/>
                </a:lnTo>
                <a:cubicBezTo>
                  <a:pt x="0" y="11"/>
                  <a:pt x="10" y="0"/>
                  <a:pt x="21" y="0"/>
                </a:cubicBezTo>
                <a:lnTo>
                  <a:pt x="21" y="0"/>
                </a:lnTo>
                <a:cubicBezTo>
                  <a:pt x="33" y="0"/>
                  <a:pt x="42" y="11"/>
                  <a:pt x="42" y="24"/>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0" name="Freeform 210">
            <a:extLst>
              <a:ext uri="{FF2B5EF4-FFF2-40B4-BE49-F238E27FC236}">
                <a16:creationId xmlns:a16="http://schemas.microsoft.com/office/drawing/2014/main" id="{C7B90D68-74DE-0B4C-8ACE-19B53D2B6DE9}"/>
              </a:ext>
            </a:extLst>
          </p:cNvPr>
          <p:cNvSpPr>
            <a:spLocks noChangeArrowheads="1"/>
          </p:cNvSpPr>
          <p:nvPr/>
        </p:nvSpPr>
        <p:spPr bwMode="auto">
          <a:xfrm>
            <a:off x="7079246" y="4040096"/>
            <a:ext cx="27465" cy="32959"/>
          </a:xfrm>
          <a:custGeom>
            <a:avLst/>
            <a:gdLst>
              <a:gd name="T0" fmla="*/ 42 w 43"/>
              <a:gd name="T1" fmla="*/ 26 h 51"/>
              <a:gd name="T2" fmla="*/ 42 w 43"/>
              <a:gd name="T3" fmla="*/ 26 h 51"/>
              <a:gd name="T4" fmla="*/ 21 w 43"/>
              <a:gd name="T5" fmla="*/ 50 h 51"/>
              <a:gd name="T6" fmla="*/ 21 w 43"/>
              <a:gd name="T7" fmla="*/ 50 h 51"/>
              <a:gd name="T8" fmla="*/ 0 w 43"/>
              <a:gd name="T9" fmla="*/ 26 h 51"/>
              <a:gd name="T10" fmla="*/ 0 w 43"/>
              <a:gd name="T11" fmla="*/ 26 h 51"/>
              <a:gd name="T12" fmla="*/ 21 w 43"/>
              <a:gd name="T13" fmla="*/ 0 h 51"/>
              <a:gd name="T14" fmla="*/ 21 w 43"/>
              <a:gd name="T15" fmla="*/ 0 h 51"/>
              <a:gd name="T16" fmla="*/ 42 w 43"/>
              <a:gd name="T17"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1">
                <a:moveTo>
                  <a:pt x="42" y="26"/>
                </a:moveTo>
                <a:lnTo>
                  <a:pt x="42" y="26"/>
                </a:lnTo>
                <a:cubicBezTo>
                  <a:pt x="42" y="40"/>
                  <a:pt x="33" y="50"/>
                  <a:pt x="21" y="50"/>
                </a:cubicBezTo>
                <a:lnTo>
                  <a:pt x="21" y="50"/>
                </a:lnTo>
                <a:cubicBezTo>
                  <a:pt x="10" y="50"/>
                  <a:pt x="0" y="40"/>
                  <a:pt x="0" y="26"/>
                </a:cubicBezTo>
                <a:lnTo>
                  <a:pt x="0" y="26"/>
                </a:lnTo>
                <a:cubicBezTo>
                  <a:pt x="0" y="12"/>
                  <a:pt x="10" y="0"/>
                  <a:pt x="21" y="0"/>
                </a:cubicBezTo>
                <a:lnTo>
                  <a:pt x="21" y="0"/>
                </a:lnTo>
                <a:cubicBezTo>
                  <a:pt x="33" y="0"/>
                  <a:pt x="42" y="12"/>
                  <a:pt x="42" y="26"/>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1" name="Freeform 211">
            <a:extLst>
              <a:ext uri="{FF2B5EF4-FFF2-40B4-BE49-F238E27FC236}">
                <a16:creationId xmlns:a16="http://schemas.microsoft.com/office/drawing/2014/main" id="{5FE46942-88DA-894D-85F5-414E055BF452}"/>
              </a:ext>
            </a:extLst>
          </p:cNvPr>
          <p:cNvSpPr>
            <a:spLocks noChangeArrowheads="1"/>
          </p:cNvSpPr>
          <p:nvPr/>
        </p:nvSpPr>
        <p:spPr bwMode="auto">
          <a:xfrm>
            <a:off x="7027062" y="4064814"/>
            <a:ext cx="21972" cy="76902"/>
          </a:xfrm>
          <a:custGeom>
            <a:avLst/>
            <a:gdLst>
              <a:gd name="T0" fmla="*/ 14 w 37"/>
              <a:gd name="T1" fmla="*/ 124 h 125"/>
              <a:gd name="T2" fmla="*/ 14 w 37"/>
              <a:gd name="T3" fmla="*/ 124 h 125"/>
              <a:gd name="T4" fmla="*/ 9 w 37"/>
              <a:gd name="T5" fmla="*/ 120 h 125"/>
              <a:gd name="T6" fmla="*/ 9 w 37"/>
              <a:gd name="T7" fmla="*/ 120 h 125"/>
              <a:gd name="T8" fmla="*/ 13 w 37"/>
              <a:gd name="T9" fmla="*/ 114 h 125"/>
              <a:gd name="T10" fmla="*/ 13 w 37"/>
              <a:gd name="T11" fmla="*/ 114 h 125"/>
              <a:gd name="T12" fmla="*/ 20 w 37"/>
              <a:gd name="T13" fmla="*/ 104 h 125"/>
              <a:gd name="T14" fmla="*/ 20 w 37"/>
              <a:gd name="T15" fmla="*/ 104 h 125"/>
              <a:gd name="T16" fmla="*/ 17 w 37"/>
              <a:gd name="T17" fmla="*/ 77 h 125"/>
              <a:gd name="T18" fmla="*/ 17 w 37"/>
              <a:gd name="T19" fmla="*/ 77 h 125"/>
              <a:gd name="T20" fmla="*/ 0 w 37"/>
              <a:gd name="T21" fmla="*/ 5 h 125"/>
              <a:gd name="T22" fmla="*/ 0 w 37"/>
              <a:gd name="T23" fmla="*/ 5 h 125"/>
              <a:gd name="T24" fmla="*/ 5 w 37"/>
              <a:gd name="T25" fmla="*/ 0 h 125"/>
              <a:gd name="T26" fmla="*/ 5 w 37"/>
              <a:gd name="T27" fmla="*/ 0 h 125"/>
              <a:gd name="T28" fmla="*/ 11 w 37"/>
              <a:gd name="T29" fmla="*/ 5 h 125"/>
              <a:gd name="T30" fmla="*/ 11 w 37"/>
              <a:gd name="T31" fmla="*/ 5 h 125"/>
              <a:gd name="T32" fmla="*/ 26 w 37"/>
              <a:gd name="T33" fmla="*/ 72 h 125"/>
              <a:gd name="T34" fmla="*/ 26 w 37"/>
              <a:gd name="T35" fmla="*/ 72 h 125"/>
              <a:gd name="T36" fmla="*/ 30 w 37"/>
              <a:gd name="T37" fmla="*/ 107 h 125"/>
              <a:gd name="T38" fmla="*/ 30 w 37"/>
              <a:gd name="T39" fmla="*/ 107 h 125"/>
              <a:gd name="T40" fmla="*/ 15 w 37"/>
              <a:gd name="T41" fmla="*/ 123 h 125"/>
              <a:gd name="T42" fmla="*/ 15 w 37"/>
              <a:gd name="T43" fmla="*/ 123 h 125"/>
              <a:gd name="T44" fmla="*/ 14 w 37"/>
              <a:gd name="T4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25">
                <a:moveTo>
                  <a:pt x="14" y="124"/>
                </a:moveTo>
                <a:lnTo>
                  <a:pt x="14" y="124"/>
                </a:lnTo>
                <a:cubicBezTo>
                  <a:pt x="11" y="124"/>
                  <a:pt x="9" y="122"/>
                  <a:pt x="9" y="120"/>
                </a:cubicBezTo>
                <a:lnTo>
                  <a:pt x="9" y="120"/>
                </a:lnTo>
                <a:cubicBezTo>
                  <a:pt x="8" y="117"/>
                  <a:pt x="9" y="114"/>
                  <a:pt x="13" y="114"/>
                </a:cubicBezTo>
                <a:lnTo>
                  <a:pt x="13" y="114"/>
                </a:lnTo>
                <a:cubicBezTo>
                  <a:pt x="14" y="113"/>
                  <a:pt x="18" y="110"/>
                  <a:pt x="20" y="104"/>
                </a:cubicBezTo>
                <a:lnTo>
                  <a:pt x="20" y="104"/>
                </a:lnTo>
                <a:cubicBezTo>
                  <a:pt x="22" y="99"/>
                  <a:pt x="25" y="88"/>
                  <a:pt x="17" y="77"/>
                </a:cubicBezTo>
                <a:lnTo>
                  <a:pt x="17" y="77"/>
                </a:lnTo>
                <a:cubicBezTo>
                  <a:pt x="3" y="56"/>
                  <a:pt x="1" y="7"/>
                  <a:pt x="0" y="5"/>
                </a:cubicBezTo>
                <a:lnTo>
                  <a:pt x="0" y="5"/>
                </a:lnTo>
                <a:cubicBezTo>
                  <a:pt x="0" y="2"/>
                  <a:pt x="3" y="0"/>
                  <a:pt x="5" y="0"/>
                </a:cubicBezTo>
                <a:lnTo>
                  <a:pt x="5" y="0"/>
                </a:lnTo>
                <a:cubicBezTo>
                  <a:pt x="9" y="0"/>
                  <a:pt x="11" y="2"/>
                  <a:pt x="11" y="5"/>
                </a:cubicBezTo>
                <a:lnTo>
                  <a:pt x="11" y="5"/>
                </a:lnTo>
                <a:cubicBezTo>
                  <a:pt x="11" y="5"/>
                  <a:pt x="13" y="52"/>
                  <a:pt x="26" y="72"/>
                </a:cubicBezTo>
                <a:lnTo>
                  <a:pt x="26" y="72"/>
                </a:lnTo>
                <a:cubicBezTo>
                  <a:pt x="36" y="86"/>
                  <a:pt x="33" y="101"/>
                  <a:pt x="30" y="107"/>
                </a:cubicBezTo>
                <a:lnTo>
                  <a:pt x="30" y="107"/>
                </a:lnTo>
                <a:cubicBezTo>
                  <a:pt x="26" y="115"/>
                  <a:pt x="21" y="122"/>
                  <a:pt x="15" y="123"/>
                </a:cubicBezTo>
                <a:lnTo>
                  <a:pt x="15" y="123"/>
                </a:lnTo>
                <a:cubicBezTo>
                  <a:pt x="14" y="124"/>
                  <a:pt x="14" y="124"/>
                  <a:pt x="14" y="124"/>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2" name="Freeform 212">
            <a:extLst>
              <a:ext uri="{FF2B5EF4-FFF2-40B4-BE49-F238E27FC236}">
                <a16:creationId xmlns:a16="http://schemas.microsoft.com/office/drawing/2014/main" id="{71BE21E5-7060-2045-B371-6CCD7BC46FE9}"/>
              </a:ext>
            </a:extLst>
          </p:cNvPr>
          <p:cNvSpPr>
            <a:spLocks noChangeArrowheads="1"/>
          </p:cNvSpPr>
          <p:nvPr/>
        </p:nvSpPr>
        <p:spPr bwMode="auto">
          <a:xfrm>
            <a:off x="6856781" y="4092279"/>
            <a:ext cx="302114" cy="153804"/>
          </a:xfrm>
          <a:custGeom>
            <a:avLst/>
            <a:gdLst>
              <a:gd name="T0" fmla="*/ 486 w 487"/>
              <a:gd name="T1" fmla="*/ 0 h 246"/>
              <a:gd name="T2" fmla="*/ 486 w 487"/>
              <a:gd name="T3" fmla="*/ 0 h 246"/>
              <a:gd name="T4" fmla="*/ 207 w 487"/>
              <a:gd name="T5" fmla="*/ 245 h 246"/>
              <a:gd name="T6" fmla="*/ 207 w 487"/>
              <a:gd name="T7" fmla="*/ 245 h 246"/>
              <a:gd name="T8" fmla="*/ 0 w 487"/>
              <a:gd name="T9" fmla="*/ 147 h 246"/>
              <a:gd name="T10" fmla="*/ 0 w 487"/>
              <a:gd name="T11" fmla="*/ 147 h 246"/>
              <a:gd name="T12" fmla="*/ 56 w 487"/>
              <a:gd name="T13" fmla="*/ 36 h 246"/>
              <a:gd name="T14" fmla="*/ 56 w 487"/>
              <a:gd name="T15" fmla="*/ 36 h 246"/>
              <a:gd name="T16" fmla="*/ 486 w 48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246">
                <a:moveTo>
                  <a:pt x="486" y="0"/>
                </a:moveTo>
                <a:lnTo>
                  <a:pt x="486" y="0"/>
                </a:lnTo>
                <a:cubicBezTo>
                  <a:pt x="458" y="140"/>
                  <a:pt x="344" y="245"/>
                  <a:pt x="207" y="245"/>
                </a:cubicBezTo>
                <a:lnTo>
                  <a:pt x="207" y="245"/>
                </a:lnTo>
                <a:cubicBezTo>
                  <a:pt x="126" y="245"/>
                  <a:pt x="52" y="208"/>
                  <a:pt x="0" y="147"/>
                </a:cubicBezTo>
                <a:lnTo>
                  <a:pt x="0" y="147"/>
                </a:lnTo>
                <a:cubicBezTo>
                  <a:pt x="10" y="115"/>
                  <a:pt x="28" y="74"/>
                  <a:pt x="56" y="36"/>
                </a:cubicBezTo>
                <a:lnTo>
                  <a:pt x="56" y="36"/>
                </a:lnTo>
                <a:cubicBezTo>
                  <a:pt x="56" y="36"/>
                  <a:pt x="181" y="117"/>
                  <a:pt x="486" y="0"/>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3" name="Freeform 213">
            <a:extLst>
              <a:ext uri="{FF2B5EF4-FFF2-40B4-BE49-F238E27FC236}">
                <a16:creationId xmlns:a16="http://schemas.microsoft.com/office/drawing/2014/main" id="{50CF81C2-9305-EB4A-B6C0-BB1E68250E76}"/>
              </a:ext>
            </a:extLst>
          </p:cNvPr>
          <p:cNvSpPr>
            <a:spLocks noChangeArrowheads="1"/>
          </p:cNvSpPr>
          <p:nvPr/>
        </p:nvSpPr>
        <p:spPr bwMode="auto">
          <a:xfrm>
            <a:off x="6856781" y="4092279"/>
            <a:ext cx="302114" cy="153804"/>
          </a:xfrm>
          <a:custGeom>
            <a:avLst/>
            <a:gdLst>
              <a:gd name="T0" fmla="*/ 486 w 487"/>
              <a:gd name="T1" fmla="*/ 0 h 246"/>
              <a:gd name="T2" fmla="*/ 486 w 487"/>
              <a:gd name="T3" fmla="*/ 0 h 246"/>
              <a:gd name="T4" fmla="*/ 207 w 487"/>
              <a:gd name="T5" fmla="*/ 245 h 246"/>
              <a:gd name="T6" fmla="*/ 207 w 487"/>
              <a:gd name="T7" fmla="*/ 245 h 246"/>
              <a:gd name="T8" fmla="*/ 0 w 487"/>
              <a:gd name="T9" fmla="*/ 147 h 246"/>
              <a:gd name="T10" fmla="*/ 0 w 487"/>
              <a:gd name="T11" fmla="*/ 147 h 246"/>
              <a:gd name="T12" fmla="*/ 56 w 487"/>
              <a:gd name="T13" fmla="*/ 36 h 246"/>
              <a:gd name="T14" fmla="*/ 56 w 487"/>
              <a:gd name="T15" fmla="*/ 36 h 246"/>
              <a:gd name="T16" fmla="*/ 486 w 48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246">
                <a:moveTo>
                  <a:pt x="486" y="0"/>
                </a:moveTo>
                <a:lnTo>
                  <a:pt x="486" y="0"/>
                </a:lnTo>
                <a:cubicBezTo>
                  <a:pt x="458" y="140"/>
                  <a:pt x="344" y="245"/>
                  <a:pt x="207" y="245"/>
                </a:cubicBezTo>
                <a:lnTo>
                  <a:pt x="207" y="245"/>
                </a:lnTo>
                <a:cubicBezTo>
                  <a:pt x="126" y="245"/>
                  <a:pt x="52" y="208"/>
                  <a:pt x="0" y="147"/>
                </a:cubicBezTo>
                <a:lnTo>
                  <a:pt x="0" y="147"/>
                </a:lnTo>
                <a:cubicBezTo>
                  <a:pt x="10" y="115"/>
                  <a:pt x="28" y="74"/>
                  <a:pt x="56" y="36"/>
                </a:cubicBezTo>
                <a:lnTo>
                  <a:pt x="56" y="36"/>
                </a:lnTo>
                <a:cubicBezTo>
                  <a:pt x="56" y="36"/>
                  <a:pt x="181" y="117"/>
                  <a:pt x="486" y="0"/>
                </a:cubicBezTo>
              </a:path>
            </a:pathLst>
          </a:custGeom>
          <a:solidFill>
            <a:srgbClr val="4FC2F6">
              <a:alpha val="20000"/>
            </a:srgbClr>
          </a:solidFill>
          <a:ln>
            <a:noFill/>
          </a:ln>
          <a:effectLst/>
        </p:spPr>
        <p:txBody>
          <a:bodyPr wrap="none" anchor="ctr"/>
          <a:lstStyle/>
          <a:p>
            <a:endParaRPr lang="en-US" sz="3266"/>
          </a:p>
        </p:txBody>
      </p:sp>
      <p:sp>
        <p:nvSpPr>
          <p:cNvPr id="134" name="Freeform 214">
            <a:extLst>
              <a:ext uri="{FF2B5EF4-FFF2-40B4-BE49-F238E27FC236}">
                <a16:creationId xmlns:a16="http://schemas.microsoft.com/office/drawing/2014/main" id="{50C5DCEA-E242-CA45-9130-9550EA93DCFB}"/>
              </a:ext>
            </a:extLst>
          </p:cNvPr>
          <p:cNvSpPr>
            <a:spLocks noChangeArrowheads="1"/>
          </p:cNvSpPr>
          <p:nvPr/>
        </p:nvSpPr>
        <p:spPr bwMode="auto">
          <a:xfrm>
            <a:off x="8430521" y="4073055"/>
            <a:ext cx="346059" cy="346059"/>
          </a:xfrm>
          <a:custGeom>
            <a:avLst/>
            <a:gdLst>
              <a:gd name="T0" fmla="*/ 556 w 557"/>
              <a:gd name="T1" fmla="*/ 555 h 556"/>
              <a:gd name="T2" fmla="*/ 0 w 557"/>
              <a:gd name="T3" fmla="*/ 555 h 556"/>
              <a:gd name="T4" fmla="*/ 0 w 557"/>
              <a:gd name="T5" fmla="*/ 0 h 556"/>
              <a:gd name="T6" fmla="*/ 556 w 557"/>
              <a:gd name="T7" fmla="*/ 0 h 556"/>
              <a:gd name="T8" fmla="*/ 556 w 557"/>
              <a:gd name="T9" fmla="*/ 555 h 556"/>
            </a:gdLst>
            <a:ahLst/>
            <a:cxnLst>
              <a:cxn ang="0">
                <a:pos x="T0" y="T1"/>
              </a:cxn>
              <a:cxn ang="0">
                <a:pos x="T2" y="T3"/>
              </a:cxn>
              <a:cxn ang="0">
                <a:pos x="T4" y="T5"/>
              </a:cxn>
              <a:cxn ang="0">
                <a:pos x="T6" y="T7"/>
              </a:cxn>
              <a:cxn ang="0">
                <a:pos x="T8" y="T9"/>
              </a:cxn>
            </a:cxnLst>
            <a:rect l="0" t="0" r="r" b="b"/>
            <a:pathLst>
              <a:path w="557" h="556">
                <a:moveTo>
                  <a:pt x="556" y="555"/>
                </a:moveTo>
                <a:lnTo>
                  <a:pt x="0" y="555"/>
                </a:lnTo>
                <a:lnTo>
                  <a:pt x="0" y="0"/>
                </a:lnTo>
                <a:lnTo>
                  <a:pt x="556" y="0"/>
                </a:lnTo>
                <a:lnTo>
                  <a:pt x="556" y="555"/>
                </a:ln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5" name="Freeform 215">
            <a:extLst>
              <a:ext uri="{FF2B5EF4-FFF2-40B4-BE49-F238E27FC236}">
                <a16:creationId xmlns:a16="http://schemas.microsoft.com/office/drawing/2014/main" id="{58F510EE-82F0-AF43-9924-9DB4771CAD37}"/>
              </a:ext>
            </a:extLst>
          </p:cNvPr>
          <p:cNvSpPr>
            <a:spLocks noChangeArrowheads="1"/>
          </p:cNvSpPr>
          <p:nvPr/>
        </p:nvSpPr>
        <p:spPr bwMode="auto">
          <a:xfrm>
            <a:off x="8430521" y="4073055"/>
            <a:ext cx="346059" cy="346059"/>
          </a:xfrm>
          <a:custGeom>
            <a:avLst/>
            <a:gdLst>
              <a:gd name="T0" fmla="*/ 440 w 557"/>
              <a:gd name="T1" fmla="*/ 172 h 556"/>
              <a:gd name="T2" fmla="*/ 440 w 557"/>
              <a:gd name="T3" fmla="*/ 172 h 556"/>
              <a:gd name="T4" fmla="*/ 505 w 557"/>
              <a:gd name="T5" fmla="*/ 221 h 556"/>
              <a:gd name="T6" fmla="*/ 505 w 557"/>
              <a:gd name="T7" fmla="*/ 221 h 556"/>
              <a:gd name="T8" fmla="*/ 194 w 557"/>
              <a:gd name="T9" fmla="*/ 555 h 556"/>
              <a:gd name="T10" fmla="*/ 0 w 557"/>
              <a:gd name="T11" fmla="*/ 555 h 556"/>
              <a:gd name="T12" fmla="*/ 0 w 557"/>
              <a:gd name="T13" fmla="*/ 494 h 556"/>
              <a:gd name="T14" fmla="*/ 0 w 557"/>
              <a:gd name="T15" fmla="*/ 494 h 556"/>
              <a:gd name="T16" fmla="*/ 341 w 557"/>
              <a:gd name="T17" fmla="*/ 258 h 556"/>
              <a:gd name="T18" fmla="*/ 341 w 557"/>
              <a:gd name="T19" fmla="*/ 258 h 556"/>
              <a:gd name="T20" fmla="*/ 283 w 557"/>
              <a:gd name="T21" fmla="*/ 210 h 556"/>
              <a:gd name="T22" fmla="*/ 283 w 557"/>
              <a:gd name="T23" fmla="*/ 210 h 556"/>
              <a:gd name="T24" fmla="*/ 249 w 557"/>
              <a:gd name="T25" fmla="*/ 98 h 556"/>
              <a:gd name="T26" fmla="*/ 249 w 557"/>
              <a:gd name="T27" fmla="*/ 98 h 556"/>
              <a:gd name="T28" fmla="*/ 387 w 557"/>
              <a:gd name="T29" fmla="*/ 0 h 556"/>
              <a:gd name="T30" fmla="*/ 556 w 557"/>
              <a:gd name="T31" fmla="*/ 0 h 556"/>
              <a:gd name="T32" fmla="*/ 556 w 557"/>
              <a:gd name="T33" fmla="*/ 57 h 556"/>
              <a:gd name="T34" fmla="*/ 556 w 557"/>
              <a:gd name="T35" fmla="*/ 57 h 556"/>
              <a:gd name="T36" fmla="*/ 440 w 557"/>
              <a:gd name="T37" fmla="*/ 17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556">
                <a:moveTo>
                  <a:pt x="440" y="172"/>
                </a:moveTo>
                <a:lnTo>
                  <a:pt x="440" y="172"/>
                </a:lnTo>
                <a:cubicBezTo>
                  <a:pt x="531" y="160"/>
                  <a:pt x="505" y="221"/>
                  <a:pt x="505" y="221"/>
                </a:cubicBezTo>
                <a:lnTo>
                  <a:pt x="505" y="221"/>
                </a:lnTo>
                <a:cubicBezTo>
                  <a:pt x="453" y="324"/>
                  <a:pt x="278" y="482"/>
                  <a:pt x="194" y="555"/>
                </a:cubicBezTo>
                <a:lnTo>
                  <a:pt x="0" y="555"/>
                </a:lnTo>
                <a:lnTo>
                  <a:pt x="0" y="494"/>
                </a:lnTo>
                <a:lnTo>
                  <a:pt x="0" y="494"/>
                </a:lnTo>
                <a:cubicBezTo>
                  <a:pt x="84" y="451"/>
                  <a:pt x="262" y="355"/>
                  <a:pt x="341" y="258"/>
                </a:cubicBezTo>
                <a:lnTo>
                  <a:pt x="341" y="258"/>
                </a:lnTo>
                <a:cubicBezTo>
                  <a:pt x="341" y="258"/>
                  <a:pt x="391" y="204"/>
                  <a:pt x="283" y="210"/>
                </a:cubicBezTo>
                <a:lnTo>
                  <a:pt x="283" y="210"/>
                </a:lnTo>
                <a:cubicBezTo>
                  <a:pt x="176" y="216"/>
                  <a:pt x="75" y="234"/>
                  <a:pt x="249" y="98"/>
                </a:cubicBezTo>
                <a:lnTo>
                  <a:pt x="249" y="98"/>
                </a:lnTo>
                <a:cubicBezTo>
                  <a:pt x="299" y="60"/>
                  <a:pt x="346" y="27"/>
                  <a:pt x="387" y="0"/>
                </a:cubicBezTo>
                <a:lnTo>
                  <a:pt x="556" y="0"/>
                </a:lnTo>
                <a:lnTo>
                  <a:pt x="556" y="57"/>
                </a:lnTo>
                <a:lnTo>
                  <a:pt x="556" y="57"/>
                </a:lnTo>
                <a:cubicBezTo>
                  <a:pt x="483" y="104"/>
                  <a:pt x="378" y="180"/>
                  <a:pt x="440" y="172"/>
                </a:cubicBezTo>
              </a:path>
            </a:pathLst>
          </a:custGeom>
          <a:solidFill>
            <a:srgbClr val="FFAA4A"/>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6" name="Freeform 216">
            <a:extLst>
              <a:ext uri="{FF2B5EF4-FFF2-40B4-BE49-F238E27FC236}">
                <a16:creationId xmlns:a16="http://schemas.microsoft.com/office/drawing/2014/main" id="{A13AC19A-3644-6449-8856-9BC0683572CC}"/>
              </a:ext>
            </a:extLst>
          </p:cNvPr>
          <p:cNvSpPr>
            <a:spLocks noChangeArrowheads="1"/>
          </p:cNvSpPr>
          <p:nvPr/>
        </p:nvSpPr>
        <p:spPr bwMode="auto">
          <a:xfrm>
            <a:off x="8466226" y="3781927"/>
            <a:ext cx="332326" cy="291129"/>
          </a:xfrm>
          <a:custGeom>
            <a:avLst/>
            <a:gdLst>
              <a:gd name="T0" fmla="*/ 399 w 532"/>
              <a:gd name="T1" fmla="*/ 42 h 467"/>
              <a:gd name="T2" fmla="*/ 399 w 532"/>
              <a:gd name="T3" fmla="*/ 42 h 467"/>
              <a:gd name="T4" fmla="*/ 299 w 532"/>
              <a:gd name="T5" fmla="*/ 89 h 467"/>
              <a:gd name="T6" fmla="*/ 299 w 532"/>
              <a:gd name="T7" fmla="*/ 89 h 467"/>
              <a:gd name="T8" fmla="*/ 195 w 532"/>
              <a:gd name="T9" fmla="*/ 186 h 467"/>
              <a:gd name="T10" fmla="*/ 195 w 532"/>
              <a:gd name="T11" fmla="*/ 186 h 467"/>
              <a:gd name="T12" fmla="*/ 25 w 532"/>
              <a:gd name="T13" fmla="*/ 207 h 467"/>
              <a:gd name="T14" fmla="*/ 25 w 532"/>
              <a:gd name="T15" fmla="*/ 207 h 467"/>
              <a:gd name="T16" fmla="*/ 52 w 532"/>
              <a:gd name="T17" fmla="*/ 466 h 467"/>
              <a:gd name="T18" fmla="*/ 405 w 532"/>
              <a:gd name="T19" fmla="*/ 466 h 467"/>
              <a:gd name="T20" fmla="*/ 405 w 532"/>
              <a:gd name="T21" fmla="*/ 466 h 467"/>
              <a:gd name="T22" fmla="*/ 502 w 532"/>
              <a:gd name="T23" fmla="*/ 101 h 467"/>
              <a:gd name="T24" fmla="*/ 502 w 532"/>
              <a:gd name="T25" fmla="*/ 101 h 467"/>
              <a:gd name="T26" fmla="*/ 399 w 532"/>
              <a:gd name="T27" fmla="*/ 4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467">
                <a:moveTo>
                  <a:pt x="399" y="42"/>
                </a:moveTo>
                <a:lnTo>
                  <a:pt x="399" y="42"/>
                </a:lnTo>
                <a:cubicBezTo>
                  <a:pt x="367" y="82"/>
                  <a:pt x="351" y="112"/>
                  <a:pt x="299" y="89"/>
                </a:cubicBezTo>
                <a:lnTo>
                  <a:pt x="299" y="89"/>
                </a:lnTo>
                <a:cubicBezTo>
                  <a:pt x="246" y="66"/>
                  <a:pt x="257" y="76"/>
                  <a:pt x="195" y="186"/>
                </a:cubicBezTo>
                <a:lnTo>
                  <a:pt x="195" y="186"/>
                </a:lnTo>
                <a:cubicBezTo>
                  <a:pt x="133" y="295"/>
                  <a:pt x="50" y="95"/>
                  <a:pt x="25" y="207"/>
                </a:cubicBezTo>
                <a:lnTo>
                  <a:pt x="25" y="207"/>
                </a:lnTo>
                <a:cubicBezTo>
                  <a:pt x="0" y="320"/>
                  <a:pt x="52" y="466"/>
                  <a:pt x="52" y="466"/>
                </a:cubicBezTo>
                <a:lnTo>
                  <a:pt x="405" y="466"/>
                </a:lnTo>
                <a:lnTo>
                  <a:pt x="405" y="466"/>
                </a:lnTo>
                <a:cubicBezTo>
                  <a:pt x="437" y="308"/>
                  <a:pt x="477" y="190"/>
                  <a:pt x="502" y="101"/>
                </a:cubicBezTo>
                <a:lnTo>
                  <a:pt x="502" y="101"/>
                </a:lnTo>
                <a:cubicBezTo>
                  <a:pt x="531" y="0"/>
                  <a:pt x="431" y="2"/>
                  <a:pt x="399" y="42"/>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7" name="Freeform 217">
            <a:extLst>
              <a:ext uri="{FF2B5EF4-FFF2-40B4-BE49-F238E27FC236}">
                <a16:creationId xmlns:a16="http://schemas.microsoft.com/office/drawing/2014/main" id="{69796DDC-DF16-5F47-BFA2-E183FC5D9E21}"/>
              </a:ext>
            </a:extLst>
          </p:cNvPr>
          <p:cNvSpPr>
            <a:spLocks noChangeArrowheads="1"/>
          </p:cNvSpPr>
          <p:nvPr/>
        </p:nvSpPr>
        <p:spPr bwMode="auto">
          <a:xfrm>
            <a:off x="8466226" y="3781927"/>
            <a:ext cx="332326" cy="291129"/>
          </a:xfrm>
          <a:custGeom>
            <a:avLst/>
            <a:gdLst>
              <a:gd name="T0" fmla="*/ 502 w 532"/>
              <a:gd name="T1" fmla="*/ 101 h 467"/>
              <a:gd name="T2" fmla="*/ 502 w 532"/>
              <a:gd name="T3" fmla="*/ 101 h 467"/>
              <a:gd name="T4" fmla="*/ 405 w 532"/>
              <a:gd name="T5" fmla="*/ 466 h 467"/>
              <a:gd name="T6" fmla="*/ 52 w 532"/>
              <a:gd name="T7" fmla="*/ 466 h 467"/>
              <a:gd name="T8" fmla="*/ 52 w 532"/>
              <a:gd name="T9" fmla="*/ 466 h 467"/>
              <a:gd name="T10" fmla="*/ 25 w 532"/>
              <a:gd name="T11" fmla="*/ 207 h 467"/>
              <a:gd name="T12" fmla="*/ 25 w 532"/>
              <a:gd name="T13" fmla="*/ 207 h 467"/>
              <a:gd name="T14" fmla="*/ 170 w 532"/>
              <a:gd name="T15" fmla="*/ 214 h 467"/>
              <a:gd name="T16" fmla="*/ 170 w 532"/>
              <a:gd name="T17" fmla="*/ 214 h 467"/>
              <a:gd name="T18" fmla="*/ 191 w 532"/>
              <a:gd name="T19" fmla="*/ 193 h 467"/>
              <a:gd name="T20" fmla="*/ 191 w 532"/>
              <a:gd name="T21" fmla="*/ 193 h 467"/>
              <a:gd name="T22" fmla="*/ 195 w 532"/>
              <a:gd name="T23" fmla="*/ 186 h 467"/>
              <a:gd name="T24" fmla="*/ 195 w 532"/>
              <a:gd name="T25" fmla="*/ 186 h 467"/>
              <a:gd name="T26" fmla="*/ 299 w 532"/>
              <a:gd name="T27" fmla="*/ 89 h 467"/>
              <a:gd name="T28" fmla="*/ 299 w 532"/>
              <a:gd name="T29" fmla="*/ 89 h 467"/>
              <a:gd name="T30" fmla="*/ 341 w 532"/>
              <a:gd name="T31" fmla="*/ 96 h 467"/>
              <a:gd name="T32" fmla="*/ 341 w 532"/>
              <a:gd name="T33" fmla="*/ 96 h 467"/>
              <a:gd name="T34" fmla="*/ 359 w 532"/>
              <a:gd name="T35" fmla="*/ 87 h 467"/>
              <a:gd name="T36" fmla="*/ 359 w 532"/>
              <a:gd name="T37" fmla="*/ 87 h 467"/>
              <a:gd name="T38" fmla="*/ 360 w 532"/>
              <a:gd name="T39" fmla="*/ 87 h 467"/>
              <a:gd name="T40" fmla="*/ 360 w 532"/>
              <a:gd name="T41" fmla="*/ 87 h 467"/>
              <a:gd name="T42" fmla="*/ 399 w 532"/>
              <a:gd name="T43" fmla="*/ 42 h 467"/>
              <a:gd name="T44" fmla="*/ 399 w 532"/>
              <a:gd name="T45" fmla="*/ 42 h 467"/>
              <a:gd name="T46" fmla="*/ 502 w 532"/>
              <a:gd name="T47" fmla="*/ 10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2" h="467">
                <a:moveTo>
                  <a:pt x="502" y="101"/>
                </a:moveTo>
                <a:lnTo>
                  <a:pt x="502" y="101"/>
                </a:lnTo>
                <a:cubicBezTo>
                  <a:pt x="477" y="190"/>
                  <a:pt x="437" y="308"/>
                  <a:pt x="405" y="466"/>
                </a:cubicBezTo>
                <a:lnTo>
                  <a:pt x="52" y="466"/>
                </a:lnTo>
                <a:lnTo>
                  <a:pt x="52" y="466"/>
                </a:lnTo>
                <a:cubicBezTo>
                  <a:pt x="52" y="466"/>
                  <a:pt x="0" y="320"/>
                  <a:pt x="25" y="207"/>
                </a:cubicBezTo>
                <a:lnTo>
                  <a:pt x="25" y="207"/>
                </a:lnTo>
                <a:cubicBezTo>
                  <a:pt x="46" y="109"/>
                  <a:pt x="112" y="249"/>
                  <a:pt x="170" y="214"/>
                </a:cubicBezTo>
                <a:lnTo>
                  <a:pt x="170" y="214"/>
                </a:lnTo>
                <a:cubicBezTo>
                  <a:pt x="177" y="210"/>
                  <a:pt x="184" y="203"/>
                  <a:pt x="191" y="193"/>
                </a:cubicBezTo>
                <a:lnTo>
                  <a:pt x="191" y="193"/>
                </a:lnTo>
                <a:cubicBezTo>
                  <a:pt x="192" y="191"/>
                  <a:pt x="194" y="188"/>
                  <a:pt x="195" y="186"/>
                </a:cubicBezTo>
                <a:lnTo>
                  <a:pt x="195" y="186"/>
                </a:lnTo>
                <a:cubicBezTo>
                  <a:pt x="257" y="76"/>
                  <a:pt x="246" y="66"/>
                  <a:pt x="299" y="89"/>
                </a:cubicBezTo>
                <a:lnTo>
                  <a:pt x="299" y="89"/>
                </a:lnTo>
                <a:cubicBezTo>
                  <a:pt x="316" y="97"/>
                  <a:pt x="329" y="98"/>
                  <a:pt x="341" y="96"/>
                </a:cubicBezTo>
                <a:lnTo>
                  <a:pt x="341" y="96"/>
                </a:lnTo>
                <a:cubicBezTo>
                  <a:pt x="348" y="95"/>
                  <a:pt x="354" y="92"/>
                  <a:pt x="359" y="87"/>
                </a:cubicBezTo>
                <a:lnTo>
                  <a:pt x="359" y="87"/>
                </a:lnTo>
                <a:lnTo>
                  <a:pt x="360" y="87"/>
                </a:lnTo>
                <a:lnTo>
                  <a:pt x="360" y="87"/>
                </a:lnTo>
                <a:cubicBezTo>
                  <a:pt x="373" y="77"/>
                  <a:pt x="384" y="61"/>
                  <a:pt x="399" y="42"/>
                </a:cubicBezTo>
                <a:lnTo>
                  <a:pt x="399" y="42"/>
                </a:lnTo>
                <a:cubicBezTo>
                  <a:pt x="431" y="2"/>
                  <a:pt x="531" y="0"/>
                  <a:pt x="502" y="101"/>
                </a:cubicBezTo>
              </a:path>
            </a:pathLst>
          </a:custGeom>
          <a:solidFill>
            <a:srgbClr val="4FC2F6">
              <a:alpha val="20000"/>
            </a:srgbClr>
          </a:solidFill>
          <a:ln>
            <a:noFill/>
          </a:ln>
          <a:effectLst/>
        </p:spPr>
        <p:txBody>
          <a:bodyPr wrap="none" anchor="ctr"/>
          <a:lstStyle/>
          <a:p>
            <a:endParaRPr lang="en-US" sz="3266"/>
          </a:p>
        </p:txBody>
      </p:sp>
      <p:sp>
        <p:nvSpPr>
          <p:cNvPr id="138" name="Freeform 218">
            <a:extLst>
              <a:ext uri="{FF2B5EF4-FFF2-40B4-BE49-F238E27FC236}">
                <a16:creationId xmlns:a16="http://schemas.microsoft.com/office/drawing/2014/main" id="{956EA891-E954-484D-8E91-43B8E12BCF3F}"/>
              </a:ext>
            </a:extLst>
          </p:cNvPr>
          <p:cNvSpPr>
            <a:spLocks noChangeArrowheads="1"/>
          </p:cNvSpPr>
          <p:nvPr/>
        </p:nvSpPr>
        <p:spPr bwMode="auto">
          <a:xfrm>
            <a:off x="8556860" y="3902771"/>
            <a:ext cx="27465" cy="109860"/>
          </a:xfrm>
          <a:custGeom>
            <a:avLst/>
            <a:gdLst>
              <a:gd name="T0" fmla="*/ 11 w 46"/>
              <a:gd name="T1" fmla="*/ 172 h 178"/>
              <a:gd name="T2" fmla="*/ 11 w 46"/>
              <a:gd name="T3" fmla="*/ 172 h 178"/>
              <a:gd name="T4" fmla="*/ 6 w 46"/>
              <a:gd name="T5" fmla="*/ 177 h 178"/>
              <a:gd name="T6" fmla="*/ 6 w 46"/>
              <a:gd name="T7" fmla="*/ 177 h 178"/>
              <a:gd name="T8" fmla="*/ 6 w 46"/>
              <a:gd name="T9" fmla="*/ 177 h 178"/>
              <a:gd name="T10" fmla="*/ 1 w 46"/>
              <a:gd name="T11" fmla="*/ 172 h 178"/>
              <a:gd name="T12" fmla="*/ 1 w 46"/>
              <a:gd name="T13" fmla="*/ 172 h 178"/>
              <a:gd name="T14" fmla="*/ 24 w 46"/>
              <a:gd name="T15" fmla="*/ 21 h 178"/>
              <a:gd name="T16" fmla="*/ 24 w 46"/>
              <a:gd name="T17" fmla="*/ 21 h 178"/>
              <a:gd name="T18" fmla="*/ 45 w 46"/>
              <a:gd name="T19" fmla="*/ 0 h 178"/>
              <a:gd name="T20" fmla="*/ 45 w 46"/>
              <a:gd name="T21" fmla="*/ 0 h 178"/>
              <a:gd name="T22" fmla="*/ 11 w 46"/>
              <a:gd name="T23" fmla="*/ 17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78">
                <a:moveTo>
                  <a:pt x="11" y="172"/>
                </a:moveTo>
                <a:lnTo>
                  <a:pt x="11" y="172"/>
                </a:lnTo>
                <a:cubicBezTo>
                  <a:pt x="11" y="175"/>
                  <a:pt x="8" y="177"/>
                  <a:pt x="6" y="177"/>
                </a:cubicBezTo>
                <a:lnTo>
                  <a:pt x="6" y="177"/>
                </a:lnTo>
                <a:lnTo>
                  <a:pt x="6" y="177"/>
                </a:lnTo>
                <a:cubicBezTo>
                  <a:pt x="3" y="177"/>
                  <a:pt x="1" y="175"/>
                  <a:pt x="1" y="172"/>
                </a:cubicBezTo>
                <a:lnTo>
                  <a:pt x="1" y="172"/>
                </a:lnTo>
                <a:cubicBezTo>
                  <a:pt x="1" y="168"/>
                  <a:pt x="0" y="88"/>
                  <a:pt x="24" y="21"/>
                </a:cubicBezTo>
                <a:lnTo>
                  <a:pt x="24" y="21"/>
                </a:lnTo>
                <a:cubicBezTo>
                  <a:pt x="31" y="17"/>
                  <a:pt x="38" y="10"/>
                  <a:pt x="45" y="0"/>
                </a:cubicBezTo>
                <a:lnTo>
                  <a:pt x="45" y="0"/>
                </a:lnTo>
                <a:cubicBezTo>
                  <a:pt x="10" y="67"/>
                  <a:pt x="11" y="171"/>
                  <a:pt x="11" y="172"/>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9" name="Freeform 219">
            <a:extLst>
              <a:ext uri="{FF2B5EF4-FFF2-40B4-BE49-F238E27FC236}">
                <a16:creationId xmlns:a16="http://schemas.microsoft.com/office/drawing/2014/main" id="{5F74D930-61D4-444F-914C-CC135AC12016}"/>
              </a:ext>
            </a:extLst>
          </p:cNvPr>
          <p:cNvSpPr>
            <a:spLocks noChangeArrowheads="1"/>
          </p:cNvSpPr>
          <p:nvPr/>
        </p:nvSpPr>
        <p:spPr bwMode="auto">
          <a:xfrm>
            <a:off x="8642003" y="3836856"/>
            <a:ext cx="49437" cy="98874"/>
          </a:xfrm>
          <a:custGeom>
            <a:avLst/>
            <a:gdLst>
              <a:gd name="T0" fmla="*/ 77 w 78"/>
              <a:gd name="T1" fmla="*/ 0 h 160"/>
              <a:gd name="T2" fmla="*/ 77 w 78"/>
              <a:gd name="T3" fmla="*/ 0 h 160"/>
              <a:gd name="T4" fmla="*/ 10 w 78"/>
              <a:gd name="T5" fmla="*/ 155 h 160"/>
              <a:gd name="T6" fmla="*/ 10 w 78"/>
              <a:gd name="T7" fmla="*/ 155 h 160"/>
              <a:gd name="T8" fmla="*/ 5 w 78"/>
              <a:gd name="T9" fmla="*/ 159 h 160"/>
              <a:gd name="T10" fmla="*/ 5 w 78"/>
              <a:gd name="T11" fmla="*/ 159 h 160"/>
              <a:gd name="T12" fmla="*/ 4 w 78"/>
              <a:gd name="T13" fmla="*/ 159 h 160"/>
              <a:gd name="T14" fmla="*/ 4 w 78"/>
              <a:gd name="T15" fmla="*/ 159 h 160"/>
              <a:gd name="T16" fmla="*/ 0 w 78"/>
              <a:gd name="T17" fmla="*/ 153 h 160"/>
              <a:gd name="T18" fmla="*/ 0 w 78"/>
              <a:gd name="T19" fmla="*/ 153 h 160"/>
              <a:gd name="T20" fmla="*/ 59 w 78"/>
              <a:gd name="T21" fmla="*/ 9 h 160"/>
              <a:gd name="T22" fmla="*/ 59 w 78"/>
              <a:gd name="T23" fmla="*/ 9 h 160"/>
              <a:gd name="T24" fmla="*/ 77 w 78"/>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60">
                <a:moveTo>
                  <a:pt x="77" y="0"/>
                </a:moveTo>
                <a:lnTo>
                  <a:pt x="77" y="0"/>
                </a:lnTo>
                <a:cubicBezTo>
                  <a:pt x="30" y="64"/>
                  <a:pt x="11" y="154"/>
                  <a:pt x="10" y="155"/>
                </a:cubicBezTo>
                <a:lnTo>
                  <a:pt x="10" y="155"/>
                </a:lnTo>
                <a:cubicBezTo>
                  <a:pt x="10" y="157"/>
                  <a:pt x="8" y="159"/>
                  <a:pt x="5" y="159"/>
                </a:cubicBezTo>
                <a:lnTo>
                  <a:pt x="5" y="159"/>
                </a:lnTo>
                <a:lnTo>
                  <a:pt x="4" y="159"/>
                </a:lnTo>
                <a:lnTo>
                  <a:pt x="4" y="159"/>
                </a:lnTo>
                <a:cubicBezTo>
                  <a:pt x="2" y="159"/>
                  <a:pt x="0" y="156"/>
                  <a:pt x="0" y="153"/>
                </a:cubicBezTo>
                <a:lnTo>
                  <a:pt x="0" y="153"/>
                </a:lnTo>
                <a:cubicBezTo>
                  <a:pt x="1" y="149"/>
                  <a:pt x="17" y="72"/>
                  <a:pt x="59" y="9"/>
                </a:cubicBezTo>
                <a:lnTo>
                  <a:pt x="59" y="9"/>
                </a:lnTo>
                <a:cubicBezTo>
                  <a:pt x="66" y="8"/>
                  <a:pt x="72" y="5"/>
                  <a:pt x="77" y="0"/>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0" name="Freeform 220">
            <a:extLst>
              <a:ext uri="{FF2B5EF4-FFF2-40B4-BE49-F238E27FC236}">
                <a16:creationId xmlns:a16="http://schemas.microsoft.com/office/drawing/2014/main" id="{DFB22AB9-1811-BA49-B97F-F09997404E7F}"/>
              </a:ext>
            </a:extLst>
          </p:cNvPr>
          <p:cNvSpPr>
            <a:spLocks noChangeArrowheads="1"/>
          </p:cNvSpPr>
          <p:nvPr/>
        </p:nvSpPr>
        <p:spPr bwMode="auto">
          <a:xfrm>
            <a:off x="9757079" y="3809391"/>
            <a:ext cx="409227" cy="230705"/>
          </a:xfrm>
          <a:custGeom>
            <a:avLst/>
            <a:gdLst>
              <a:gd name="T0" fmla="*/ 556 w 655"/>
              <a:gd name="T1" fmla="*/ 245 h 372"/>
              <a:gd name="T2" fmla="*/ 556 w 655"/>
              <a:gd name="T3" fmla="*/ 245 h 372"/>
              <a:gd name="T4" fmla="*/ 432 w 655"/>
              <a:gd name="T5" fmla="*/ 270 h 372"/>
              <a:gd name="T6" fmla="*/ 432 w 655"/>
              <a:gd name="T7" fmla="*/ 270 h 372"/>
              <a:gd name="T8" fmla="*/ 459 w 655"/>
              <a:gd name="T9" fmla="*/ 222 h 372"/>
              <a:gd name="T10" fmla="*/ 459 w 655"/>
              <a:gd name="T11" fmla="*/ 222 h 372"/>
              <a:gd name="T12" fmla="*/ 289 w 655"/>
              <a:gd name="T13" fmla="*/ 190 h 372"/>
              <a:gd name="T14" fmla="*/ 289 w 655"/>
              <a:gd name="T15" fmla="*/ 190 h 372"/>
              <a:gd name="T16" fmla="*/ 0 w 655"/>
              <a:gd name="T17" fmla="*/ 371 h 372"/>
              <a:gd name="T18" fmla="*/ 0 w 655"/>
              <a:gd name="T19" fmla="*/ 223 h 372"/>
              <a:gd name="T20" fmla="*/ 0 w 655"/>
              <a:gd name="T21" fmla="*/ 223 h 372"/>
              <a:gd name="T22" fmla="*/ 303 w 655"/>
              <a:gd name="T23" fmla="*/ 48 h 372"/>
              <a:gd name="T24" fmla="*/ 303 w 655"/>
              <a:gd name="T25" fmla="*/ 48 h 372"/>
              <a:gd name="T26" fmla="*/ 591 w 655"/>
              <a:gd name="T27" fmla="*/ 150 h 372"/>
              <a:gd name="T28" fmla="*/ 591 w 655"/>
              <a:gd name="T29" fmla="*/ 150 h 372"/>
              <a:gd name="T30" fmla="*/ 644 w 655"/>
              <a:gd name="T31" fmla="*/ 154 h 372"/>
              <a:gd name="T32" fmla="*/ 644 w 655"/>
              <a:gd name="T33" fmla="*/ 154 h 372"/>
              <a:gd name="T34" fmla="*/ 556 w 655"/>
              <a:gd name="T35" fmla="*/ 24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72">
                <a:moveTo>
                  <a:pt x="556" y="245"/>
                </a:moveTo>
                <a:lnTo>
                  <a:pt x="556" y="245"/>
                </a:lnTo>
                <a:cubicBezTo>
                  <a:pt x="498" y="277"/>
                  <a:pt x="442" y="289"/>
                  <a:pt x="432" y="270"/>
                </a:cubicBezTo>
                <a:lnTo>
                  <a:pt x="432" y="270"/>
                </a:lnTo>
                <a:cubicBezTo>
                  <a:pt x="426" y="260"/>
                  <a:pt x="437" y="242"/>
                  <a:pt x="459" y="222"/>
                </a:cubicBezTo>
                <a:lnTo>
                  <a:pt x="459" y="222"/>
                </a:lnTo>
                <a:cubicBezTo>
                  <a:pt x="436" y="187"/>
                  <a:pt x="386" y="144"/>
                  <a:pt x="289" y="190"/>
                </a:cubicBezTo>
                <a:lnTo>
                  <a:pt x="289" y="190"/>
                </a:lnTo>
                <a:cubicBezTo>
                  <a:pt x="206" y="229"/>
                  <a:pt x="59" y="330"/>
                  <a:pt x="0" y="371"/>
                </a:cubicBezTo>
                <a:lnTo>
                  <a:pt x="0" y="223"/>
                </a:lnTo>
                <a:lnTo>
                  <a:pt x="0" y="223"/>
                </a:lnTo>
                <a:cubicBezTo>
                  <a:pt x="75" y="171"/>
                  <a:pt x="218" y="75"/>
                  <a:pt x="303" y="48"/>
                </a:cubicBezTo>
                <a:lnTo>
                  <a:pt x="303" y="48"/>
                </a:lnTo>
                <a:cubicBezTo>
                  <a:pt x="421" y="9"/>
                  <a:pt x="506" y="0"/>
                  <a:pt x="591" y="150"/>
                </a:cubicBezTo>
                <a:lnTo>
                  <a:pt x="591" y="150"/>
                </a:lnTo>
                <a:cubicBezTo>
                  <a:pt x="618" y="142"/>
                  <a:pt x="638" y="143"/>
                  <a:pt x="644" y="154"/>
                </a:cubicBezTo>
                <a:lnTo>
                  <a:pt x="644" y="154"/>
                </a:lnTo>
                <a:cubicBezTo>
                  <a:pt x="654" y="172"/>
                  <a:pt x="615" y="213"/>
                  <a:pt x="556" y="245"/>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1" name="Freeform 221">
            <a:extLst>
              <a:ext uri="{FF2B5EF4-FFF2-40B4-BE49-F238E27FC236}">
                <a16:creationId xmlns:a16="http://schemas.microsoft.com/office/drawing/2014/main" id="{84A683A3-3EF2-5C49-9116-AA171AB950A0}"/>
              </a:ext>
            </a:extLst>
          </p:cNvPr>
          <p:cNvSpPr>
            <a:spLocks noChangeArrowheads="1"/>
          </p:cNvSpPr>
          <p:nvPr/>
        </p:nvSpPr>
        <p:spPr bwMode="auto">
          <a:xfrm>
            <a:off x="10243207" y="4007139"/>
            <a:ext cx="376271" cy="431200"/>
          </a:xfrm>
          <a:custGeom>
            <a:avLst/>
            <a:gdLst>
              <a:gd name="T0" fmla="*/ 603 w 604"/>
              <a:gd name="T1" fmla="*/ 0 h 693"/>
              <a:gd name="T2" fmla="*/ 603 w 604"/>
              <a:gd name="T3" fmla="*/ 481 h 693"/>
              <a:gd name="T4" fmla="*/ 603 w 604"/>
              <a:gd name="T5" fmla="*/ 481 h 693"/>
              <a:gd name="T6" fmla="*/ 35 w 604"/>
              <a:gd name="T7" fmla="*/ 647 h 693"/>
              <a:gd name="T8" fmla="*/ 35 w 604"/>
              <a:gd name="T9" fmla="*/ 647 h 693"/>
              <a:gd name="T10" fmla="*/ 0 w 604"/>
              <a:gd name="T11" fmla="*/ 492 h 693"/>
              <a:gd name="T12" fmla="*/ 0 w 604"/>
              <a:gd name="T13" fmla="*/ 492 h 693"/>
              <a:gd name="T14" fmla="*/ 603 w 604"/>
              <a:gd name="T15" fmla="*/ 0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693">
                <a:moveTo>
                  <a:pt x="603" y="0"/>
                </a:moveTo>
                <a:lnTo>
                  <a:pt x="603" y="481"/>
                </a:lnTo>
                <a:lnTo>
                  <a:pt x="603" y="481"/>
                </a:lnTo>
                <a:cubicBezTo>
                  <a:pt x="351" y="614"/>
                  <a:pt x="52" y="692"/>
                  <a:pt x="35" y="647"/>
                </a:cubicBezTo>
                <a:lnTo>
                  <a:pt x="35" y="647"/>
                </a:lnTo>
                <a:cubicBezTo>
                  <a:pt x="14" y="588"/>
                  <a:pt x="0" y="492"/>
                  <a:pt x="0" y="492"/>
                </a:cubicBezTo>
                <a:lnTo>
                  <a:pt x="0" y="492"/>
                </a:lnTo>
                <a:cubicBezTo>
                  <a:pt x="0" y="492"/>
                  <a:pt x="387" y="299"/>
                  <a:pt x="603" y="0"/>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2" name="Freeform 222">
            <a:extLst>
              <a:ext uri="{FF2B5EF4-FFF2-40B4-BE49-F238E27FC236}">
                <a16:creationId xmlns:a16="http://schemas.microsoft.com/office/drawing/2014/main" id="{C66E0F1B-DBE6-8840-AAAA-459E83975E8F}"/>
              </a:ext>
            </a:extLst>
          </p:cNvPr>
          <p:cNvSpPr>
            <a:spLocks noChangeArrowheads="1"/>
          </p:cNvSpPr>
          <p:nvPr/>
        </p:nvSpPr>
        <p:spPr bwMode="auto">
          <a:xfrm>
            <a:off x="9982291" y="4301012"/>
            <a:ext cx="285635" cy="197748"/>
          </a:xfrm>
          <a:custGeom>
            <a:avLst/>
            <a:gdLst>
              <a:gd name="T0" fmla="*/ 454 w 459"/>
              <a:gd name="T1" fmla="*/ 175 h 318"/>
              <a:gd name="T2" fmla="*/ 454 w 459"/>
              <a:gd name="T3" fmla="*/ 175 h 318"/>
              <a:gd name="T4" fmla="*/ 421 w 459"/>
              <a:gd name="T5" fmla="*/ 30 h 318"/>
              <a:gd name="T6" fmla="*/ 421 w 459"/>
              <a:gd name="T7" fmla="*/ 30 h 318"/>
              <a:gd name="T8" fmla="*/ 387 w 459"/>
              <a:gd name="T9" fmla="*/ 40 h 318"/>
              <a:gd name="T10" fmla="*/ 387 w 459"/>
              <a:gd name="T11" fmla="*/ 40 h 318"/>
              <a:gd name="T12" fmla="*/ 334 w 459"/>
              <a:gd name="T13" fmla="*/ 9 h 318"/>
              <a:gd name="T14" fmla="*/ 334 w 459"/>
              <a:gd name="T15" fmla="*/ 9 h 318"/>
              <a:gd name="T16" fmla="*/ 159 w 459"/>
              <a:gd name="T17" fmla="*/ 40 h 318"/>
              <a:gd name="T18" fmla="*/ 159 w 459"/>
              <a:gd name="T19" fmla="*/ 40 h 318"/>
              <a:gd name="T20" fmla="*/ 143 w 459"/>
              <a:gd name="T21" fmla="*/ 56 h 318"/>
              <a:gd name="T22" fmla="*/ 143 w 459"/>
              <a:gd name="T23" fmla="*/ 56 h 318"/>
              <a:gd name="T24" fmla="*/ 250 w 459"/>
              <a:gd name="T25" fmla="*/ 53 h 318"/>
              <a:gd name="T26" fmla="*/ 250 w 459"/>
              <a:gd name="T27" fmla="*/ 53 h 318"/>
              <a:gd name="T28" fmla="*/ 232 w 459"/>
              <a:gd name="T29" fmla="*/ 63 h 318"/>
              <a:gd name="T30" fmla="*/ 232 w 459"/>
              <a:gd name="T31" fmla="*/ 63 h 318"/>
              <a:gd name="T32" fmla="*/ 69 w 459"/>
              <a:gd name="T33" fmla="*/ 111 h 318"/>
              <a:gd name="T34" fmla="*/ 69 w 459"/>
              <a:gd name="T35" fmla="*/ 111 h 318"/>
              <a:gd name="T36" fmla="*/ 12 w 459"/>
              <a:gd name="T37" fmla="*/ 168 h 318"/>
              <a:gd name="T38" fmla="*/ 12 w 459"/>
              <a:gd name="T39" fmla="*/ 168 h 318"/>
              <a:gd name="T40" fmla="*/ 72 w 459"/>
              <a:gd name="T41" fmla="*/ 148 h 318"/>
              <a:gd name="T42" fmla="*/ 72 w 459"/>
              <a:gd name="T43" fmla="*/ 148 h 318"/>
              <a:gd name="T44" fmla="*/ 228 w 459"/>
              <a:gd name="T45" fmla="*/ 109 h 318"/>
              <a:gd name="T46" fmla="*/ 228 w 459"/>
              <a:gd name="T47" fmla="*/ 109 h 318"/>
              <a:gd name="T48" fmla="*/ 150 w 459"/>
              <a:gd name="T49" fmla="*/ 125 h 318"/>
              <a:gd name="T50" fmla="*/ 150 w 459"/>
              <a:gd name="T51" fmla="*/ 125 h 318"/>
              <a:gd name="T52" fmla="*/ 84 w 459"/>
              <a:gd name="T53" fmla="*/ 155 h 318"/>
              <a:gd name="T54" fmla="*/ 84 w 459"/>
              <a:gd name="T55" fmla="*/ 155 h 318"/>
              <a:gd name="T56" fmla="*/ 9 w 459"/>
              <a:gd name="T57" fmla="*/ 221 h 318"/>
              <a:gd name="T58" fmla="*/ 9 w 459"/>
              <a:gd name="T59" fmla="*/ 221 h 318"/>
              <a:gd name="T60" fmla="*/ 104 w 459"/>
              <a:gd name="T61" fmla="*/ 194 h 318"/>
              <a:gd name="T62" fmla="*/ 104 w 459"/>
              <a:gd name="T63" fmla="*/ 194 h 318"/>
              <a:gd name="T64" fmla="*/ 246 w 459"/>
              <a:gd name="T65" fmla="*/ 163 h 318"/>
              <a:gd name="T66" fmla="*/ 246 w 459"/>
              <a:gd name="T67" fmla="*/ 163 h 318"/>
              <a:gd name="T68" fmla="*/ 149 w 459"/>
              <a:gd name="T69" fmla="*/ 191 h 318"/>
              <a:gd name="T70" fmla="*/ 149 w 459"/>
              <a:gd name="T71" fmla="*/ 191 h 318"/>
              <a:gd name="T72" fmla="*/ 63 w 459"/>
              <a:gd name="T73" fmla="*/ 237 h 318"/>
              <a:gd name="T74" fmla="*/ 63 w 459"/>
              <a:gd name="T75" fmla="*/ 237 h 318"/>
              <a:gd name="T76" fmla="*/ 88 w 459"/>
              <a:gd name="T77" fmla="*/ 257 h 318"/>
              <a:gd name="T78" fmla="*/ 88 w 459"/>
              <a:gd name="T79" fmla="*/ 257 h 318"/>
              <a:gd name="T80" fmla="*/ 244 w 459"/>
              <a:gd name="T81" fmla="*/ 209 h 318"/>
              <a:gd name="T82" fmla="*/ 244 w 459"/>
              <a:gd name="T83" fmla="*/ 209 h 318"/>
              <a:gd name="T84" fmla="*/ 231 w 459"/>
              <a:gd name="T85" fmla="*/ 218 h 318"/>
              <a:gd name="T86" fmla="*/ 231 w 459"/>
              <a:gd name="T87" fmla="*/ 218 h 318"/>
              <a:gd name="T88" fmla="*/ 102 w 459"/>
              <a:gd name="T89" fmla="*/ 289 h 318"/>
              <a:gd name="T90" fmla="*/ 102 w 459"/>
              <a:gd name="T91" fmla="*/ 289 h 318"/>
              <a:gd name="T92" fmla="*/ 277 w 459"/>
              <a:gd name="T93" fmla="*/ 257 h 318"/>
              <a:gd name="T94" fmla="*/ 277 w 459"/>
              <a:gd name="T95" fmla="*/ 257 h 318"/>
              <a:gd name="T96" fmla="*/ 445 w 459"/>
              <a:gd name="T97" fmla="*/ 183 h 318"/>
              <a:gd name="T98" fmla="*/ 458 w 459"/>
              <a:gd name="T99" fmla="*/ 180 h 318"/>
              <a:gd name="T100" fmla="*/ 458 w 459"/>
              <a:gd name="T101" fmla="*/ 180 h 318"/>
              <a:gd name="T102" fmla="*/ 454 w 459"/>
              <a:gd name="T103" fmla="*/ 17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318">
                <a:moveTo>
                  <a:pt x="454" y="175"/>
                </a:moveTo>
                <a:lnTo>
                  <a:pt x="454" y="175"/>
                </a:lnTo>
                <a:cubicBezTo>
                  <a:pt x="437" y="128"/>
                  <a:pt x="425" y="57"/>
                  <a:pt x="421" y="30"/>
                </a:cubicBezTo>
                <a:lnTo>
                  <a:pt x="421" y="30"/>
                </a:lnTo>
                <a:cubicBezTo>
                  <a:pt x="400" y="37"/>
                  <a:pt x="387" y="40"/>
                  <a:pt x="387" y="40"/>
                </a:cubicBezTo>
                <a:lnTo>
                  <a:pt x="387" y="40"/>
                </a:lnTo>
                <a:cubicBezTo>
                  <a:pt x="387" y="40"/>
                  <a:pt x="356" y="19"/>
                  <a:pt x="334" y="9"/>
                </a:cubicBezTo>
                <a:lnTo>
                  <a:pt x="334" y="9"/>
                </a:lnTo>
                <a:cubicBezTo>
                  <a:pt x="312" y="0"/>
                  <a:pt x="159" y="40"/>
                  <a:pt x="159" y="40"/>
                </a:cubicBezTo>
                <a:lnTo>
                  <a:pt x="159" y="40"/>
                </a:lnTo>
                <a:cubicBezTo>
                  <a:pt x="159" y="40"/>
                  <a:pt x="138" y="45"/>
                  <a:pt x="143" y="56"/>
                </a:cubicBezTo>
                <a:lnTo>
                  <a:pt x="143" y="56"/>
                </a:lnTo>
                <a:cubicBezTo>
                  <a:pt x="147" y="66"/>
                  <a:pt x="250" y="53"/>
                  <a:pt x="250" y="53"/>
                </a:cubicBezTo>
                <a:lnTo>
                  <a:pt x="250" y="53"/>
                </a:lnTo>
                <a:cubicBezTo>
                  <a:pt x="250" y="53"/>
                  <a:pt x="274" y="56"/>
                  <a:pt x="232" y="63"/>
                </a:cubicBezTo>
                <a:lnTo>
                  <a:pt x="232" y="63"/>
                </a:lnTo>
                <a:cubicBezTo>
                  <a:pt x="190" y="71"/>
                  <a:pt x="102" y="92"/>
                  <a:pt x="69" y="111"/>
                </a:cubicBezTo>
                <a:lnTo>
                  <a:pt x="69" y="111"/>
                </a:lnTo>
                <a:cubicBezTo>
                  <a:pt x="36" y="131"/>
                  <a:pt x="8" y="158"/>
                  <a:pt x="12" y="168"/>
                </a:cubicBezTo>
                <a:lnTo>
                  <a:pt x="12" y="168"/>
                </a:lnTo>
                <a:cubicBezTo>
                  <a:pt x="12" y="168"/>
                  <a:pt x="36" y="167"/>
                  <a:pt x="72" y="148"/>
                </a:cubicBezTo>
                <a:lnTo>
                  <a:pt x="72" y="148"/>
                </a:lnTo>
                <a:cubicBezTo>
                  <a:pt x="109" y="128"/>
                  <a:pt x="177" y="111"/>
                  <a:pt x="228" y="109"/>
                </a:cubicBezTo>
                <a:lnTo>
                  <a:pt x="228" y="109"/>
                </a:lnTo>
                <a:cubicBezTo>
                  <a:pt x="228" y="109"/>
                  <a:pt x="236" y="108"/>
                  <a:pt x="150" y="125"/>
                </a:cubicBezTo>
                <a:lnTo>
                  <a:pt x="150" y="125"/>
                </a:lnTo>
                <a:cubicBezTo>
                  <a:pt x="150" y="125"/>
                  <a:pt x="103" y="145"/>
                  <a:pt x="84" y="155"/>
                </a:cubicBezTo>
                <a:lnTo>
                  <a:pt x="84" y="155"/>
                </a:lnTo>
                <a:cubicBezTo>
                  <a:pt x="65" y="166"/>
                  <a:pt x="0" y="199"/>
                  <a:pt x="9" y="221"/>
                </a:cubicBezTo>
                <a:lnTo>
                  <a:pt x="9" y="221"/>
                </a:lnTo>
                <a:cubicBezTo>
                  <a:pt x="18" y="243"/>
                  <a:pt x="80" y="200"/>
                  <a:pt x="104" y="194"/>
                </a:cubicBezTo>
                <a:lnTo>
                  <a:pt x="104" y="194"/>
                </a:lnTo>
                <a:cubicBezTo>
                  <a:pt x="127" y="188"/>
                  <a:pt x="173" y="171"/>
                  <a:pt x="246" y="163"/>
                </a:cubicBezTo>
                <a:lnTo>
                  <a:pt x="246" y="163"/>
                </a:lnTo>
                <a:cubicBezTo>
                  <a:pt x="246" y="163"/>
                  <a:pt x="157" y="188"/>
                  <a:pt x="149" y="191"/>
                </a:cubicBezTo>
                <a:lnTo>
                  <a:pt x="149" y="191"/>
                </a:lnTo>
                <a:cubicBezTo>
                  <a:pt x="140" y="195"/>
                  <a:pt x="82" y="213"/>
                  <a:pt x="63" y="237"/>
                </a:cubicBezTo>
                <a:lnTo>
                  <a:pt x="63" y="237"/>
                </a:lnTo>
                <a:cubicBezTo>
                  <a:pt x="45" y="262"/>
                  <a:pt x="78" y="262"/>
                  <a:pt x="88" y="257"/>
                </a:cubicBezTo>
                <a:lnTo>
                  <a:pt x="88" y="257"/>
                </a:lnTo>
                <a:cubicBezTo>
                  <a:pt x="99" y="252"/>
                  <a:pt x="147" y="229"/>
                  <a:pt x="244" y="209"/>
                </a:cubicBezTo>
                <a:lnTo>
                  <a:pt x="244" y="209"/>
                </a:lnTo>
                <a:cubicBezTo>
                  <a:pt x="244" y="209"/>
                  <a:pt x="260" y="207"/>
                  <a:pt x="231" y="218"/>
                </a:cubicBezTo>
                <a:lnTo>
                  <a:pt x="231" y="218"/>
                </a:lnTo>
                <a:cubicBezTo>
                  <a:pt x="203" y="230"/>
                  <a:pt x="104" y="260"/>
                  <a:pt x="102" y="289"/>
                </a:cubicBezTo>
                <a:lnTo>
                  <a:pt x="102" y="289"/>
                </a:lnTo>
                <a:cubicBezTo>
                  <a:pt x="101" y="317"/>
                  <a:pt x="178" y="279"/>
                  <a:pt x="277" y="257"/>
                </a:cubicBezTo>
                <a:lnTo>
                  <a:pt x="277" y="257"/>
                </a:lnTo>
                <a:cubicBezTo>
                  <a:pt x="376" y="234"/>
                  <a:pt x="430" y="198"/>
                  <a:pt x="445" y="183"/>
                </a:cubicBezTo>
                <a:lnTo>
                  <a:pt x="458" y="180"/>
                </a:lnTo>
                <a:lnTo>
                  <a:pt x="458" y="180"/>
                </a:lnTo>
                <a:cubicBezTo>
                  <a:pt x="456" y="178"/>
                  <a:pt x="455" y="177"/>
                  <a:pt x="454" y="175"/>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3" name="Freeform 223">
            <a:extLst>
              <a:ext uri="{FF2B5EF4-FFF2-40B4-BE49-F238E27FC236}">
                <a16:creationId xmlns:a16="http://schemas.microsoft.com/office/drawing/2014/main" id="{D7EED702-A4A3-1845-AFD4-F7A2FB743A39}"/>
              </a:ext>
            </a:extLst>
          </p:cNvPr>
          <p:cNvSpPr>
            <a:spLocks noChangeArrowheads="1"/>
          </p:cNvSpPr>
          <p:nvPr/>
        </p:nvSpPr>
        <p:spPr bwMode="auto">
          <a:xfrm>
            <a:off x="10078418" y="4020870"/>
            <a:ext cx="85142" cy="98874"/>
          </a:xfrm>
          <a:custGeom>
            <a:avLst/>
            <a:gdLst>
              <a:gd name="T0" fmla="*/ 20 w 136"/>
              <a:gd name="T1" fmla="*/ 3 h 159"/>
              <a:gd name="T2" fmla="*/ 20 w 136"/>
              <a:gd name="T3" fmla="*/ 3 h 159"/>
              <a:gd name="T4" fmla="*/ 12 w 136"/>
              <a:gd name="T5" fmla="*/ 6 h 159"/>
              <a:gd name="T6" fmla="*/ 12 w 136"/>
              <a:gd name="T7" fmla="*/ 6 h 159"/>
              <a:gd name="T8" fmla="*/ 64 w 136"/>
              <a:gd name="T9" fmla="*/ 144 h 159"/>
              <a:gd name="T10" fmla="*/ 64 w 136"/>
              <a:gd name="T11" fmla="*/ 144 h 159"/>
              <a:gd name="T12" fmla="*/ 20 w 136"/>
              <a:gd name="T13" fmla="*/ 3 h 159"/>
            </a:gdLst>
            <a:ahLst/>
            <a:cxnLst>
              <a:cxn ang="0">
                <a:pos x="T0" y="T1"/>
              </a:cxn>
              <a:cxn ang="0">
                <a:pos x="T2" y="T3"/>
              </a:cxn>
              <a:cxn ang="0">
                <a:pos x="T4" y="T5"/>
              </a:cxn>
              <a:cxn ang="0">
                <a:pos x="T6" y="T7"/>
              </a:cxn>
              <a:cxn ang="0">
                <a:pos x="T8" y="T9"/>
              </a:cxn>
              <a:cxn ang="0">
                <a:pos x="T10" y="T11"/>
              </a:cxn>
              <a:cxn ang="0">
                <a:pos x="T12" y="T13"/>
              </a:cxn>
            </a:cxnLst>
            <a:rect l="0" t="0" r="r" b="b"/>
            <a:pathLst>
              <a:path w="136" h="159">
                <a:moveTo>
                  <a:pt x="20" y="3"/>
                </a:moveTo>
                <a:lnTo>
                  <a:pt x="20" y="3"/>
                </a:lnTo>
                <a:cubicBezTo>
                  <a:pt x="18" y="0"/>
                  <a:pt x="13" y="2"/>
                  <a:pt x="12" y="6"/>
                </a:cubicBezTo>
                <a:lnTo>
                  <a:pt x="12" y="6"/>
                </a:lnTo>
                <a:cubicBezTo>
                  <a:pt x="9" y="41"/>
                  <a:pt x="0" y="158"/>
                  <a:pt x="64" y="144"/>
                </a:cubicBezTo>
                <a:lnTo>
                  <a:pt x="64" y="144"/>
                </a:lnTo>
                <a:cubicBezTo>
                  <a:pt x="135" y="129"/>
                  <a:pt x="53" y="37"/>
                  <a:pt x="20" y="3"/>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4" name="Freeform 224">
            <a:extLst>
              <a:ext uri="{FF2B5EF4-FFF2-40B4-BE49-F238E27FC236}">
                <a16:creationId xmlns:a16="http://schemas.microsoft.com/office/drawing/2014/main" id="{275042F1-5FC7-B247-9FB6-E586BC15FE10}"/>
              </a:ext>
            </a:extLst>
          </p:cNvPr>
          <p:cNvSpPr>
            <a:spLocks noChangeArrowheads="1"/>
          </p:cNvSpPr>
          <p:nvPr/>
        </p:nvSpPr>
        <p:spPr bwMode="auto">
          <a:xfrm>
            <a:off x="10138842" y="4174674"/>
            <a:ext cx="93381" cy="101621"/>
          </a:xfrm>
          <a:custGeom>
            <a:avLst/>
            <a:gdLst>
              <a:gd name="T0" fmla="*/ 38 w 148"/>
              <a:gd name="T1" fmla="*/ 2 h 164"/>
              <a:gd name="T2" fmla="*/ 38 w 148"/>
              <a:gd name="T3" fmla="*/ 2 h 164"/>
              <a:gd name="T4" fmla="*/ 31 w 148"/>
              <a:gd name="T5" fmla="*/ 3 h 164"/>
              <a:gd name="T6" fmla="*/ 31 w 148"/>
              <a:gd name="T7" fmla="*/ 3 h 164"/>
              <a:gd name="T8" fmla="*/ 71 w 148"/>
              <a:gd name="T9" fmla="*/ 155 h 164"/>
              <a:gd name="T10" fmla="*/ 71 w 148"/>
              <a:gd name="T11" fmla="*/ 155 h 164"/>
              <a:gd name="T12" fmla="*/ 38 w 148"/>
              <a:gd name="T13" fmla="*/ 2 h 164"/>
            </a:gdLst>
            <a:ahLst/>
            <a:cxnLst>
              <a:cxn ang="0">
                <a:pos x="T0" y="T1"/>
              </a:cxn>
              <a:cxn ang="0">
                <a:pos x="T2" y="T3"/>
              </a:cxn>
              <a:cxn ang="0">
                <a:pos x="T4" y="T5"/>
              </a:cxn>
              <a:cxn ang="0">
                <a:pos x="T6" y="T7"/>
              </a:cxn>
              <a:cxn ang="0">
                <a:pos x="T8" y="T9"/>
              </a:cxn>
              <a:cxn ang="0">
                <a:pos x="T10" y="T11"/>
              </a:cxn>
              <a:cxn ang="0">
                <a:pos x="T12" y="T13"/>
              </a:cxn>
            </a:cxnLst>
            <a:rect l="0" t="0" r="r" b="b"/>
            <a:pathLst>
              <a:path w="148" h="164">
                <a:moveTo>
                  <a:pt x="38" y="2"/>
                </a:moveTo>
                <a:lnTo>
                  <a:pt x="38" y="2"/>
                </a:lnTo>
                <a:cubicBezTo>
                  <a:pt x="35" y="0"/>
                  <a:pt x="32" y="1"/>
                  <a:pt x="31" y="3"/>
                </a:cubicBezTo>
                <a:lnTo>
                  <a:pt x="31" y="3"/>
                </a:lnTo>
                <a:cubicBezTo>
                  <a:pt x="24" y="35"/>
                  <a:pt x="0" y="163"/>
                  <a:pt x="71" y="155"/>
                </a:cubicBezTo>
                <a:lnTo>
                  <a:pt x="71" y="155"/>
                </a:lnTo>
                <a:cubicBezTo>
                  <a:pt x="147" y="146"/>
                  <a:pt x="67" y="38"/>
                  <a:pt x="38" y="2"/>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5" name="Freeform 225">
            <a:extLst>
              <a:ext uri="{FF2B5EF4-FFF2-40B4-BE49-F238E27FC236}">
                <a16:creationId xmlns:a16="http://schemas.microsoft.com/office/drawing/2014/main" id="{402A2023-28C0-A94A-8211-8AD8895691BA}"/>
              </a:ext>
            </a:extLst>
          </p:cNvPr>
          <p:cNvSpPr>
            <a:spLocks noChangeArrowheads="1"/>
          </p:cNvSpPr>
          <p:nvPr/>
        </p:nvSpPr>
        <p:spPr bwMode="auto">
          <a:xfrm>
            <a:off x="10169053" y="4031857"/>
            <a:ext cx="107113" cy="118100"/>
          </a:xfrm>
          <a:custGeom>
            <a:avLst/>
            <a:gdLst>
              <a:gd name="T0" fmla="*/ 44 w 171"/>
              <a:gd name="T1" fmla="*/ 3 h 191"/>
              <a:gd name="T2" fmla="*/ 44 w 171"/>
              <a:gd name="T3" fmla="*/ 3 h 191"/>
              <a:gd name="T4" fmla="*/ 37 w 171"/>
              <a:gd name="T5" fmla="*/ 5 h 191"/>
              <a:gd name="T6" fmla="*/ 37 w 171"/>
              <a:gd name="T7" fmla="*/ 5 h 191"/>
              <a:gd name="T8" fmla="*/ 82 w 171"/>
              <a:gd name="T9" fmla="*/ 181 h 191"/>
              <a:gd name="T10" fmla="*/ 82 w 171"/>
              <a:gd name="T11" fmla="*/ 181 h 191"/>
              <a:gd name="T12" fmla="*/ 44 w 171"/>
              <a:gd name="T13" fmla="*/ 3 h 191"/>
            </a:gdLst>
            <a:ahLst/>
            <a:cxnLst>
              <a:cxn ang="0">
                <a:pos x="T0" y="T1"/>
              </a:cxn>
              <a:cxn ang="0">
                <a:pos x="T2" y="T3"/>
              </a:cxn>
              <a:cxn ang="0">
                <a:pos x="T4" y="T5"/>
              </a:cxn>
              <a:cxn ang="0">
                <a:pos x="T6" y="T7"/>
              </a:cxn>
              <a:cxn ang="0">
                <a:pos x="T8" y="T9"/>
              </a:cxn>
              <a:cxn ang="0">
                <a:pos x="T10" y="T11"/>
              </a:cxn>
              <a:cxn ang="0">
                <a:pos x="T12" y="T13"/>
              </a:cxn>
            </a:cxnLst>
            <a:rect l="0" t="0" r="r" b="b"/>
            <a:pathLst>
              <a:path w="171" h="191">
                <a:moveTo>
                  <a:pt x="44" y="3"/>
                </a:moveTo>
                <a:lnTo>
                  <a:pt x="44" y="3"/>
                </a:lnTo>
                <a:cubicBezTo>
                  <a:pt x="42" y="0"/>
                  <a:pt x="37" y="1"/>
                  <a:pt x="37" y="5"/>
                </a:cubicBezTo>
                <a:lnTo>
                  <a:pt x="37" y="5"/>
                </a:lnTo>
                <a:cubicBezTo>
                  <a:pt x="28" y="42"/>
                  <a:pt x="0" y="190"/>
                  <a:pt x="82" y="181"/>
                </a:cubicBezTo>
                <a:lnTo>
                  <a:pt x="82" y="181"/>
                </a:lnTo>
                <a:cubicBezTo>
                  <a:pt x="170" y="171"/>
                  <a:pt x="78" y="46"/>
                  <a:pt x="44" y="3"/>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6" name="Freeform 226">
            <a:extLst>
              <a:ext uri="{FF2B5EF4-FFF2-40B4-BE49-F238E27FC236}">
                <a16:creationId xmlns:a16="http://schemas.microsoft.com/office/drawing/2014/main" id="{74B6C8FC-C9D1-0045-8C10-3F9A29BC87A9}"/>
              </a:ext>
            </a:extLst>
          </p:cNvPr>
          <p:cNvSpPr>
            <a:spLocks noChangeArrowheads="1"/>
          </p:cNvSpPr>
          <p:nvPr/>
        </p:nvSpPr>
        <p:spPr bwMode="auto">
          <a:xfrm>
            <a:off x="6963892" y="5144188"/>
            <a:ext cx="90636" cy="90634"/>
          </a:xfrm>
          <a:custGeom>
            <a:avLst/>
            <a:gdLst>
              <a:gd name="T0" fmla="*/ 144 w 145"/>
              <a:gd name="T1" fmla="*/ 72 h 145"/>
              <a:gd name="T2" fmla="*/ 144 w 145"/>
              <a:gd name="T3" fmla="*/ 72 h 145"/>
              <a:gd name="T4" fmla="*/ 72 w 145"/>
              <a:gd name="T5" fmla="*/ 144 h 145"/>
              <a:gd name="T6" fmla="*/ 72 w 145"/>
              <a:gd name="T7" fmla="*/ 144 h 145"/>
              <a:gd name="T8" fmla="*/ 0 w 145"/>
              <a:gd name="T9" fmla="*/ 72 h 145"/>
              <a:gd name="T10" fmla="*/ 0 w 145"/>
              <a:gd name="T11" fmla="*/ 72 h 145"/>
              <a:gd name="T12" fmla="*/ 72 w 145"/>
              <a:gd name="T13" fmla="*/ 0 h 145"/>
              <a:gd name="T14" fmla="*/ 72 w 145"/>
              <a:gd name="T15" fmla="*/ 0 h 145"/>
              <a:gd name="T16" fmla="*/ 144 w 145"/>
              <a:gd name="T17"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4" y="72"/>
                </a:moveTo>
                <a:lnTo>
                  <a:pt x="144" y="72"/>
                </a:lnTo>
                <a:cubicBezTo>
                  <a:pt x="144" y="112"/>
                  <a:pt x="112" y="144"/>
                  <a:pt x="72" y="144"/>
                </a:cubicBezTo>
                <a:lnTo>
                  <a:pt x="72" y="144"/>
                </a:lnTo>
                <a:cubicBezTo>
                  <a:pt x="32" y="144"/>
                  <a:pt x="0" y="112"/>
                  <a:pt x="0" y="72"/>
                </a:cubicBezTo>
                <a:lnTo>
                  <a:pt x="0" y="72"/>
                </a:lnTo>
                <a:cubicBezTo>
                  <a:pt x="0" y="33"/>
                  <a:pt x="32" y="0"/>
                  <a:pt x="72" y="0"/>
                </a:cubicBezTo>
                <a:lnTo>
                  <a:pt x="72" y="0"/>
                </a:lnTo>
                <a:cubicBezTo>
                  <a:pt x="112" y="0"/>
                  <a:pt x="144" y="33"/>
                  <a:pt x="144" y="72"/>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7" name="Freeform 227">
            <a:extLst>
              <a:ext uri="{FF2B5EF4-FFF2-40B4-BE49-F238E27FC236}">
                <a16:creationId xmlns:a16="http://schemas.microsoft.com/office/drawing/2014/main" id="{C13290B8-9FC8-1947-9B1B-FEFBA7426955}"/>
              </a:ext>
            </a:extLst>
          </p:cNvPr>
          <p:cNvSpPr>
            <a:spLocks noChangeArrowheads="1"/>
          </p:cNvSpPr>
          <p:nvPr/>
        </p:nvSpPr>
        <p:spPr bwMode="auto">
          <a:xfrm>
            <a:off x="6763400" y="5421582"/>
            <a:ext cx="156549" cy="318594"/>
          </a:xfrm>
          <a:custGeom>
            <a:avLst/>
            <a:gdLst>
              <a:gd name="T0" fmla="*/ 246 w 250"/>
              <a:gd name="T1" fmla="*/ 512 h 513"/>
              <a:gd name="T2" fmla="*/ 246 w 250"/>
              <a:gd name="T3" fmla="*/ 512 h 513"/>
              <a:gd name="T4" fmla="*/ 3 w 250"/>
              <a:gd name="T5" fmla="*/ 256 h 513"/>
              <a:gd name="T6" fmla="*/ 3 w 250"/>
              <a:gd name="T7" fmla="*/ 256 h 513"/>
              <a:gd name="T8" fmla="*/ 44 w 250"/>
              <a:gd name="T9" fmla="*/ 28 h 513"/>
              <a:gd name="T10" fmla="*/ 44 w 250"/>
              <a:gd name="T11" fmla="*/ 28 h 513"/>
              <a:gd name="T12" fmla="*/ 130 w 250"/>
              <a:gd name="T13" fmla="*/ 0 h 513"/>
              <a:gd name="T14" fmla="*/ 130 w 250"/>
              <a:gd name="T15" fmla="*/ 0 h 513"/>
              <a:gd name="T16" fmla="*/ 130 w 250"/>
              <a:gd name="T17" fmla="*/ 20 h 513"/>
              <a:gd name="T18" fmla="*/ 130 w 250"/>
              <a:gd name="T19" fmla="*/ 20 h 513"/>
              <a:gd name="T20" fmla="*/ 130 w 250"/>
              <a:gd name="T21" fmla="*/ 20 h 513"/>
              <a:gd name="T22" fmla="*/ 59 w 250"/>
              <a:gd name="T23" fmla="*/ 42 h 513"/>
              <a:gd name="T24" fmla="*/ 59 w 250"/>
              <a:gd name="T25" fmla="*/ 42 h 513"/>
              <a:gd name="T26" fmla="*/ 24 w 250"/>
              <a:gd name="T27" fmla="*/ 255 h 513"/>
              <a:gd name="T28" fmla="*/ 24 w 250"/>
              <a:gd name="T29" fmla="*/ 255 h 513"/>
              <a:gd name="T30" fmla="*/ 137 w 250"/>
              <a:gd name="T31" fmla="*/ 451 h 513"/>
              <a:gd name="T32" fmla="*/ 137 w 250"/>
              <a:gd name="T33" fmla="*/ 451 h 513"/>
              <a:gd name="T34" fmla="*/ 249 w 250"/>
              <a:gd name="T35" fmla="*/ 492 h 513"/>
              <a:gd name="T36" fmla="*/ 246 w 250"/>
              <a:gd name="T37" fmla="*/ 51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513">
                <a:moveTo>
                  <a:pt x="246" y="512"/>
                </a:moveTo>
                <a:lnTo>
                  <a:pt x="246" y="512"/>
                </a:lnTo>
                <a:cubicBezTo>
                  <a:pt x="244" y="512"/>
                  <a:pt x="9" y="479"/>
                  <a:pt x="3" y="256"/>
                </a:cubicBezTo>
                <a:lnTo>
                  <a:pt x="3" y="256"/>
                </a:lnTo>
                <a:cubicBezTo>
                  <a:pt x="0" y="129"/>
                  <a:pt x="12" y="60"/>
                  <a:pt x="44" y="28"/>
                </a:cubicBezTo>
                <a:lnTo>
                  <a:pt x="44" y="28"/>
                </a:lnTo>
                <a:cubicBezTo>
                  <a:pt x="67" y="4"/>
                  <a:pt x="99" y="0"/>
                  <a:pt x="130" y="0"/>
                </a:cubicBezTo>
                <a:lnTo>
                  <a:pt x="130" y="0"/>
                </a:lnTo>
                <a:lnTo>
                  <a:pt x="130" y="20"/>
                </a:lnTo>
                <a:lnTo>
                  <a:pt x="130" y="20"/>
                </a:lnTo>
                <a:lnTo>
                  <a:pt x="130" y="20"/>
                </a:lnTo>
                <a:cubicBezTo>
                  <a:pt x="94" y="20"/>
                  <a:pt x="73" y="26"/>
                  <a:pt x="59" y="42"/>
                </a:cubicBezTo>
                <a:lnTo>
                  <a:pt x="59" y="42"/>
                </a:lnTo>
                <a:cubicBezTo>
                  <a:pt x="31" y="70"/>
                  <a:pt x="21" y="136"/>
                  <a:pt x="24" y="255"/>
                </a:cubicBezTo>
                <a:lnTo>
                  <a:pt x="24" y="255"/>
                </a:lnTo>
                <a:cubicBezTo>
                  <a:pt x="26" y="341"/>
                  <a:pt x="64" y="408"/>
                  <a:pt x="137" y="451"/>
                </a:cubicBezTo>
                <a:lnTo>
                  <a:pt x="137" y="451"/>
                </a:lnTo>
                <a:cubicBezTo>
                  <a:pt x="193" y="485"/>
                  <a:pt x="248" y="492"/>
                  <a:pt x="249" y="492"/>
                </a:cubicBezTo>
                <a:lnTo>
                  <a:pt x="246" y="512"/>
                </a:ln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8" name="Freeform 228">
            <a:extLst>
              <a:ext uri="{FF2B5EF4-FFF2-40B4-BE49-F238E27FC236}">
                <a16:creationId xmlns:a16="http://schemas.microsoft.com/office/drawing/2014/main" id="{75F0EBE4-DB59-244E-AD96-9E8D1BA604C9}"/>
              </a:ext>
            </a:extLst>
          </p:cNvPr>
          <p:cNvSpPr>
            <a:spLocks noChangeArrowheads="1"/>
          </p:cNvSpPr>
          <p:nvPr/>
        </p:nvSpPr>
        <p:spPr bwMode="auto">
          <a:xfrm>
            <a:off x="6843048" y="5374894"/>
            <a:ext cx="27465" cy="104367"/>
          </a:xfrm>
          <a:custGeom>
            <a:avLst/>
            <a:gdLst>
              <a:gd name="T0" fmla="*/ 43 w 44"/>
              <a:gd name="T1" fmla="*/ 84 h 168"/>
              <a:gd name="T2" fmla="*/ 43 w 44"/>
              <a:gd name="T3" fmla="*/ 84 h 168"/>
              <a:gd name="T4" fmla="*/ 21 w 44"/>
              <a:gd name="T5" fmla="*/ 167 h 168"/>
              <a:gd name="T6" fmla="*/ 21 w 44"/>
              <a:gd name="T7" fmla="*/ 167 h 168"/>
              <a:gd name="T8" fmla="*/ 0 w 44"/>
              <a:gd name="T9" fmla="*/ 84 h 168"/>
              <a:gd name="T10" fmla="*/ 0 w 44"/>
              <a:gd name="T11" fmla="*/ 84 h 168"/>
              <a:gd name="T12" fmla="*/ 21 w 44"/>
              <a:gd name="T13" fmla="*/ 0 h 168"/>
              <a:gd name="T14" fmla="*/ 21 w 44"/>
              <a:gd name="T15" fmla="*/ 0 h 168"/>
              <a:gd name="T16" fmla="*/ 43 w 44"/>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8">
                <a:moveTo>
                  <a:pt x="43" y="84"/>
                </a:moveTo>
                <a:lnTo>
                  <a:pt x="43" y="84"/>
                </a:lnTo>
                <a:cubicBezTo>
                  <a:pt x="43" y="129"/>
                  <a:pt x="33" y="167"/>
                  <a:pt x="21" y="167"/>
                </a:cubicBezTo>
                <a:lnTo>
                  <a:pt x="21" y="167"/>
                </a:lnTo>
                <a:cubicBezTo>
                  <a:pt x="10" y="167"/>
                  <a:pt x="0" y="129"/>
                  <a:pt x="0" y="84"/>
                </a:cubicBezTo>
                <a:lnTo>
                  <a:pt x="0" y="84"/>
                </a:lnTo>
                <a:cubicBezTo>
                  <a:pt x="0" y="37"/>
                  <a:pt x="10" y="0"/>
                  <a:pt x="21" y="0"/>
                </a:cubicBezTo>
                <a:lnTo>
                  <a:pt x="21" y="0"/>
                </a:lnTo>
                <a:cubicBezTo>
                  <a:pt x="33" y="0"/>
                  <a:pt x="43" y="37"/>
                  <a:pt x="43" y="84"/>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9" name="Freeform 229">
            <a:extLst>
              <a:ext uri="{FF2B5EF4-FFF2-40B4-BE49-F238E27FC236}">
                <a16:creationId xmlns:a16="http://schemas.microsoft.com/office/drawing/2014/main" id="{B63DCBDE-00DF-BA45-B8F2-25C2FAC9080A}"/>
              </a:ext>
            </a:extLst>
          </p:cNvPr>
          <p:cNvSpPr>
            <a:spLocks noChangeArrowheads="1"/>
          </p:cNvSpPr>
          <p:nvPr/>
        </p:nvSpPr>
        <p:spPr bwMode="auto">
          <a:xfrm>
            <a:off x="6994105" y="5421582"/>
            <a:ext cx="156549" cy="318594"/>
          </a:xfrm>
          <a:custGeom>
            <a:avLst/>
            <a:gdLst>
              <a:gd name="T0" fmla="*/ 3 w 250"/>
              <a:gd name="T1" fmla="*/ 512 h 513"/>
              <a:gd name="T2" fmla="*/ 0 w 250"/>
              <a:gd name="T3" fmla="*/ 492 h 513"/>
              <a:gd name="T4" fmla="*/ 0 w 250"/>
              <a:gd name="T5" fmla="*/ 492 h 513"/>
              <a:gd name="T6" fmla="*/ 112 w 250"/>
              <a:gd name="T7" fmla="*/ 451 h 513"/>
              <a:gd name="T8" fmla="*/ 112 w 250"/>
              <a:gd name="T9" fmla="*/ 451 h 513"/>
              <a:gd name="T10" fmla="*/ 225 w 250"/>
              <a:gd name="T11" fmla="*/ 255 h 513"/>
              <a:gd name="T12" fmla="*/ 225 w 250"/>
              <a:gd name="T13" fmla="*/ 255 h 513"/>
              <a:gd name="T14" fmla="*/ 190 w 250"/>
              <a:gd name="T15" fmla="*/ 42 h 513"/>
              <a:gd name="T16" fmla="*/ 190 w 250"/>
              <a:gd name="T17" fmla="*/ 42 h 513"/>
              <a:gd name="T18" fmla="*/ 119 w 250"/>
              <a:gd name="T19" fmla="*/ 20 h 513"/>
              <a:gd name="T20" fmla="*/ 119 w 250"/>
              <a:gd name="T21" fmla="*/ 20 h 513"/>
              <a:gd name="T22" fmla="*/ 119 w 250"/>
              <a:gd name="T23" fmla="*/ 0 h 513"/>
              <a:gd name="T24" fmla="*/ 119 w 250"/>
              <a:gd name="T25" fmla="*/ 0 h 513"/>
              <a:gd name="T26" fmla="*/ 119 w 250"/>
              <a:gd name="T27" fmla="*/ 0 h 513"/>
              <a:gd name="T28" fmla="*/ 205 w 250"/>
              <a:gd name="T29" fmla="*/ 28 h 513"/>
              <a:gd name="T30" fmla="*/ 205 w 250"/>
              <a:gd name="T31" fmla="*/ 28 h 513"/>
              <a:gd name="T32" fmla="*/ 246 w 250"/>
              <a:gd name="T33" fmla="*/ 256 h 513"/>
              <a:gd name="T34" fmla="*/ 246 w 250"/>
              <a:gd name="T35" fmla="*/ 256 h 513"/>
              <a:gd name="T36" fmla="*/ 3 w 250"/>
              <a:gd name="T37" fmla="*/ 51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513">
                <a:moveTo>
                  <a:pt x="3" y="512"/>
                </a:moveTo>
                <a:lnTo>
                  <a:pt x="0" y="492"/>
                </a:lnTo>
                <a:lnTo>
                  <a:pt x="0" y="492"/>
                </a:lnTo>
                <a:cubicBezTo>
                  <a:pt x="1" y="492"/>
                  <a:pt x="56" y="485"/>
                  <a:pt x="112" y="451"/>
                </a:cubicBezTo>
                <a:lnTo>
                  <a:pt x="112" y="451"/>
                </a:lnTo>
                <a:cubicBezTo>
                  <a:pt x="185" y="408"/>
                  <a:pt x="223" y="341"/>
                  <a:pt x="225" y="255"/>
                </a:cubicBezTo>
                <a:lnTo>
                  <a:pt x="225" y="255"/>
                </a:lnTo>
                <a:cubicBezTo>
                  <a:pt x="229" y="136"/>
                  <a:pt x="218" y="70"/>
                  <a:pt x="190" y="42"/>
                </a:cubicBezTo>
                <a:lnTo>
                  <a:pt x="190" y="42"/>
                </a:lnTo>
                <a:cubicBezTo>
                  <a:pt x="176" y="26"/>
                  <a:pt x="155" y="20"/>
                  <a:pt x="119" y="20"/>
                </a:cubicBezTo>
                <a:lnTo>
                  <a:pt x="119" y="20"/>
                </a:lnTo>
                <a:lnTo>
                  <a:pt x="119" y="0"/>
                </a:lnTo>
                <a:lnTo>
                  <a:pt x="119" y="0"/>
                </a:lnTo>
                <a:lnTo>
                  <a:pt x="119" y="0"/>
                </a:lnTo>
                <a:cubicBezTo>
                  <a:pt x="150" y="0"/>
                  <a:pt x="182" y="4"/>
                  <a:pt x="205" y="28"/>
                </a:cubicBezTo>
                <a:lnTo>
                  <a:pt x="205" y="28"/>
                </a:lnTo>
                <a:cubicBezTo>
                  <a:pt x="237" y="60"/>
                  <a:pt x="249" y="129"/>
                  <a:pt x="246" y="256"/>
                </a:cubicBezTo>
                <a:lnTo>
                  <a:pt x="246" y="256"/>
                </a:lnTo>
                <a:cubicBezTo>
                  <a:pt x="240" y="479"/>
                  <a:pt x="5" y="512"/>
                  <a:pt x="3" y="512"/>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0" name="Freeform 230">
            <a:extLst>
              <a:ext uri="{FF2B5EF4-FFF2-40B4-BE49-F238E27FC236}">
                <a16:creationId xmlns:a16="http://schemas.microsoft.com/office/drawing/2014/main" id="{51546056-BDFC-5B4B-8F89-9EC6BF9F1D69}"/>
              </a:ext>
            </a:extLst>
          </p:cNvPr>
          <p:cNvSpPr>
            <a:spLocks noChangeArrowheads="1"/>
          </p:cNvSpPr>
          <p:nvPr/>
        </p:nvSpPr>
        <p:spPr bwMode="auto">
          <a:xfrm>
            <a:off x="7040794" y="5374894"/>
            <a:ext cx="27465" cy="104367"/>
          </a:xfrm>
          <a:custGeom>
            <a:avLst/>
            <a:gdLst>
              <a:gd name="T0" fmla="*/ 0 w 44"/>
              <a:gd name="T1" fmla="*/ 84 h 168"/>
              <a:gd name="T2" fmla="*/ 0 w 44"/>
              <a:gd name="T3" fmla="*/ 84 h 168"/>
              <a:gd name="T4" fmla="*/ 22 w 44"/>
              <a:gd name="T5" fmla="*/ 167 h 168"/>
              <a:gd name="T6" fmla="*/ 22 w 44"/>
              <a:gd name="T7" fmla="*/ 167 h 168"/>
              <a:gd name="T8" fmla="*/ 43 w 44"/>
              <a:gd name="T9" fmla="*/ 84 h 168"/>
              <a:gd name="T10" fmla="*/ 43 w 44"/>
              <a:gd name="T11" fmla="*/ 84 h 168"/>
              <a:gd name="T12" fmla="*/ 22 w 44"/>
              <a:gd name="T13" fmla="*/ 0 h 168"/>
              <a:gd name="T14" fmla="*/ 22 w 44"/>
              <a:gd name="T15" fmla="*/ 0 h 168"/>
              <a:gd name="T16" fmla="*/ 0 w 44"/>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8">
                <a:moveTo>
                  <a:pt x="0" y="84"/>
                </a:moveTo>
                <a:lnTo>
                  <a:pt x="0" y="84"/>
                </a:lnTo>
                <a:cubicBezTo>
                  <a:pt x="0" y="129"/>
                  <a:pt x="10" y="167"/>
                  <a:pt x="22" y="167"/>
                </a:cubicBezTo>
                <a:lnTo>
                  <a:pt x="22" y="167"/>
                </a:lnTo>
                <a:cubicBezTo>
                  <a:pt x="34" y="167"/>
                  <a:pt x="43" y="129"/>
                  <a:pt x="43" y="84"/>
                </a:cubicBezTo>
                <a:lnTo>
                  <a:pt x="43" y="84"/>
                </a:lnTo>
                <a:cubicBezTo>
                  <a:pt x="43" y="37"/>
                  <a:pt x="34" y="0"/>
                  <a:pt x="22" y="0"/>
                </a:cubicBezTo>
                <a:lnTo>
                  <a:pt x="22" y="0"/>
                </a:lnTo>
                <a:cubicBezTo>
                  <a:pt x="10" y="0"/>
                  <a:pt x="0" y="37"/>
                  <a:pt x="0" y="84"/>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1" name="Freeform 231">
            <a:extLst>
              <a:ext uri="{FF2B5EF4-FFF2-40B4-BE49-F238E27FC236}">
                <a16:creationId xmlns:a16="http://schemas.microsoft.com/office/drawing/2014/main" id="{CD55D810-A8CF-D341-BF6D-875453E407B7}"/>
              </a:ext>
            </a:extLst>
          </p:cNvPr>
          <p:cNvSpPr>
            <a:spLocks noChangeArrowheads="1"/>
          </p:cNvSpPr>
          <p:nvPr/>
        </p:nvSpPr>
        <p:spPr bwMode="auto">
          <a:xfrm>
            <a:off x="8411296" y="5602851"/>
            <a:ext cx="71409" cy="219720"/>
          </a:xfrm>
          <a:custGeom>
            <a:avLst/>
            <a:gdLst>
              <a:gd name="T0" fmla="*/ 0 w 116"/>
              <a:gd name="T1" fmla="*/ 17 h 352"/>
              <a:gd name="T2" fmla="*/ 17 w 116"/>
              <a:gd name="T3" fmla="*/ 351 h 352"/>
              <a:gd name="T4" fmla="*/ 77 w 116"/>
              <a:gd name="T5" fmla="*/ 351 h 352"/>
              <a:gd name="T6" fmla="*/ 115 w 116"/>
              <a:gd name="T7" fmla="*/ 0 h 352"/>
              <a:gd name="T8" fmla="*/ 0 w 116"/>
              <a:gd name="T9" fmla="*/ 17 h 352"/>
            </a:gdLst>
            <a:ahLst/>
            <a:cxnLst>
              <a:cxn ang="0">
                <a:pos x="T0" y="T1"/>
              </a:cxn>
              <a:cxn ang="0">
                <a:pos x="T2" y="T3"/>
              </a:cxn>
              <a:cxn ang="0">
                <a:pos x="T4" y="T5"/>
              </a:cxn>
              <a:cxn ang="0">
                <a:pos x="T6" y="T7"/>
              </a:cxn>
              <a:cxn ang="0">
                <a:pos x="T8" y="T9"/>
              </a:cxn>
            </a:cxnLst>
            <a:rect l="0" t="0" r="r" b="b"/>
            <a:pathLst>
              <a:path w="116" h="352">
                <a:moveTo>
                  <a:pt x="0" y="17"/>
                </a:moveTo>
                <a:lnTo>
                  <a:pt x="17" y="351"/>
                </a:lnTo>
                <a:lnTo>
                  <a:pt x="77" y="351"/>
                </a:lnTo>
                <a:lnTo>
                  <a:pt x="115" y="0"/>
                </a:lnTo>
                <a:lnTo>
                  <a:pt x="0" y="17"/>
                </a:ln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2" name="Freeform 232">
            <a:extLst>
              <a:ext uri="{FF2B5EF4-FFF2-40B4-BE49-F238E27FC236}">
                <a16:creationId xmlns:a16="http://schemas.microsoft.com/office/drawing/2014/main" id="{79F36222-58F0-2949-B7E7-E4F8699AFB6C}"/>
              </a:ext>
            </a:extLst>
          </p:cNvPr>
          <p:cNvSpPr>
            <a:spLocks noChangeArrowheads="1"/>
          </p:cNvSpPr>
          <p:nvPr/>
        </p:nvSpPr>
        <p:spPr bwMode="auto">
          <a:xfrm>
            <a:off x="8746369" y="5553415"/>
            <a:ext cx="79648" cy="269157"/>
          </a:xfrm>
          <a:custGeom>
            <a:avLst/>
            <a:gdLst>
              <a:gd name="T0" fmla="*/ 0 w 126"/>
              <a:gd name="T1" fmla="*/ 22 h 434"/>
              <a:gd name="T2" fmla="*/ 18 w 126"/>
              <a:gd name="T3" fmla="*/ 433 h 434"/>
              <a:gd name="T4" fmla="*/ 84 w 126"/>
              <a:gd name="T5" fmla="*/ 433 h 434"/>
              <a:gd name="T6" fmla="*/ 125 w 126"/>
              <a:gd name="T7" fmla="*/ 0 h 434"/>
              <a:gd name="T8" fmla="*/ 0 w 126"/>
              <a:gd name="T9" fmla="*/ 22 h 434"/>
            </a:gdLst>
            <a:ahLst/>
            <a:cxnLst>
              <a:cxn ang="0">
                <a:pos x="T0" y="T1"/>
              </a:cxn>
              <a:cxn ang="0">
                <a:pos x="T2" y="T3"/>
              </a:cxn>
              <a:cxn ang="0">
                <a:pos x="T4" y="T5"/>
              </a:cxn>
              <a:cxn ang="0">
                <a:pos x="T6" y="T7"/>
              </a:cxn>
              <a:cxn ang="0">
                <a:pos x="T8" y="T9"/>
              </a:cxn>
            </a:cxnLst>
            <a:rect l="0" t="0" r="r" b="b"/>
            <a:pathLst>
              <a:path w="126" h="434">
                <a:moveTo>
                  <a:pt x="0" y="22"/>
                </a:moveTo>
                <a:lnTo>
                  <a:pt x="18" y="433"/>
                </a:lnTo>
                <a:lnTo>
                  <a:pt x="84" y="433"/>
                </a:lnTo>
                <a:lnTo>
                  <a:pt x="125" y="0"/>
                </a:lnTo>
                <a:lnTo>
                  <a:pt x="0" y="22"/>
                </a:ln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3" name="Freeform 233">
            <a:extLst>
              <a:ext uri="{FF2B5EF4-FFF2-40B4-BE49-F238E27FC236}">
                <a16:creationId xmlns:a16="http://schemas.microsoft.com/office/drawing/2014/main" id="{06558CD2-5095-6D45-BB94-B0EB956B3459}"/>
              </a:ext>
            </a:extLst>
          </p:cNvPr>
          <p:cNvSpPr>
            <a:spLocks noChangeArrowheads="1"/>
          </p:cNvSpPr>
          <p:nvPr/>
        </p:nvSpPr>
        <p:spPr bwMode="auto">
          <a:xfrm>
            <a:off x="9886164" y="5487500"/>
            <a:ext cx="601483" cy="346059"/>
          </a:xfrm>
          <a:custGeom>
            <a:avLst/>
            <a:gdLst>
              <a:gd name="T0" fmla="*/ 963 w 964"/>
              <a:gd name="T1" fmla="*/ 553 h 554"/>
              <a:gd name="T2" fmla="*/ 0 w 964"/>
              <a:gd name="T3" fmla="*/ 553 h 554"/>
              <a:gd name="T4" fmla="*/ 0 w 964"/>
              <a:gd name="T5" fmla="*/ 0 h 554"/>
              <a:gd name="T6" fmla="*/ 963 w 964"/>
              <a:gd name="T7" fmla="*/ 0 h 554"/>
              <a:gd name="T8" fmla="*/ 963 w 964"/>
              <a:gd name="T9" fmla="*/ 553 h 554"/>
            </a:gdLst>
            <a:ahLst/>
            <a:cxnLst>
              <a:cxn ang="0">
                <a:pos x="T0" y="T1"/>
              </a:cxn>
              <a:cxn ang="0">
                <a:pos x="T2" y="T3"/>
              </a:cxn>
              <a:cxn ang="0">
                <a:pos x="T4" y="T5"/>
              </a:cxn>
              <a:cxn ang="0">
                <a:pos x="T6" y="T7"/>
              </a:cxn>
              <a:cxn ang="0">
                <a:pos x="T8" y="T9"/>
              </a:cxn>
            </a:cxnLst>
            <a:rect l="0" t="0" r="r" b="b"/>
            <a:pathLst>
              <a:path w="964" h="554">
                <a:moveTo>
                  <a:pt x="963" y="553"/>
                </a:moveTo>
                <a:lnTo>
                  <a:pt x="0" y="553"/>
                </a:lnTo>
                <a:lnTo>
                  <a:pt x="0" y="0"/>
                </a:lnTo>
                <a:lnTo>
                  <a:pt x="963" y="0"/>
                </a:lnTo>
                <a:lnTo>
                  <a:pt x="963" y="553"/>
                </a:ln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4" name="Freeform 234">
            <a:extLst>
              <a:ext uri="{FF2B5EF4-FFF2-40B4-BE49-F238E27FC236}">
                <a16:creationId xmlns:a16="http://schemas.microsoft.com/office/drawing/2014/main" id="{7EC627EB-A453-414B-9849-57CE02A7FD70}"/>
              </a:ext>
            </a:extLst>
          </p:cNvPr>
          <p:cNvSpPr>
            <a:spLocks noChangeArrowheads="1"/>
          </p:cNvSpPr>
          <p:nvPr/>
        </p:nvSpPr>
        <p:spPr bwMode="auto">
          <a:xfrm>
            <a:off x="9886164" y="5487500"/>
            <a:ext cx="601483" cy="346059"/>
          </a:xfrm>
          <a:custGeom>
            <a:avLst/>
            <a:gdLst>
              <a:gd name="T0" fmla="*/ 963 w 964"/>
              <a:gd name="T1" fmla="*/ 553 h 554"/>
              <a:gd name="T2" fmla="*/ 0 w 964"/>
              <a:gd name="T3" fmla="*/ 553 h 554"/>
              <a:gd name="T4" fmla="*/ 0 w 964"/>
              <a:gd name="T5" fmla="*/ 0 h 554"/>
              <a:gd name="T6" fmla="*/ 963 w 964"/>
              <a:gd name="T7" fmla="*/ 0 h 554"/>
              <a:gd name="T8" fmla="*/ 963 w 964"/>
              <a:gd name="T9" fmla="*/ 553 h 554"/>
            </a:gdLst>
            <a:ahLst/>
            <a:cxnLst>
              <a:cxn ang="0">
                <a:pos x="T0" y="T1"/>
              </a:cxn>
              <a:cxn ang="0">
                <a:pos x="T2" y="T3"/>
              </a:cxn>
              <a:cxn ang="0">
                <a:pos x="T4" y="T5"/>
              </a:cxn>
              <a:cxn ang="0">
                <a:pos x="T6" y="T7"/>
              </a:cxn>
              <a:cxn ang="0">
                <a:pos x="T8" y="T9"/>
              </a:cxn>
            </a:cxnLst>
            <a:rect l="0" t="0" r="r" b="b"/>
            <a:pathLst>
              <a:path w="964" h="554">
                <a:moveTo>
                  <a:pt x="963" y="553"/>
                </a:moveTo>
                <a:lnTo>
                  <a:pt x="0" y="553"/>
                </a:lnTo>
                <a:lnTo>
                  <a:pt x="0" y="0"/>
                </a:lnTo>
                <a:lnTo>
                  <a:pt x="963" y="0"/>
                </a:lnTo>
                <a:lnTo>
                  <a:pt x="963" y="553"/>
                </a:lnTo>
              </a:path>
            </a:pathLst>
          </a:custGeom>
          <a:solidFill>
            <a:srgbClr val="747A94">
              <a:alpha val="10000"/>
            </a:srgbClr>
          </a:solidFill>
          <a:ln>
            <a:noFill/>
          </a:ln>
          <a:effectLst/>
        </p:spPr>
        <p:txBody>
          <a:bodyPr wrap="none" anchor="ctr"/>
          <a:lstStyle/>
          <a:p>
            <a:endParaRPr lang="en-US" sz="3266" dirty="0"/>
          </a:p>
        </p:txBody>
      </p:sp>
      <p:sp>
        <p:nvSpPr>
          <p:cNvPr id="155" name="Freeform 235">
            <a:extLst>
              <a:ext uri="{FF2B5EF4-FFF2-40B4-BE49-F238E27FC236}">
                <a16:creationId xmlns:a16="http://schemas.microsoft.com/office/drawing/2014/main" id="{2263B9C5-5B9B-7642-BCD0-3BEC5A980F8E}"/>
              </a:ext>
            </a:extLst>
          </p:cNvPr>
          <p:cNvSpPr>
            <a:spLocks noChangeArrowheads="1"/>
          </p:cNvSpPr>
          <p:nvPr/>
        </p:nvSpPr>
        <p:spPr bwMode="auto">
          <a:xfrm>
            <a:off x="9935600" y="5558908"/>
            <a:ext cx="271904" cy="236199"/>
          </a:xfrm>
          <a:custGeom>
            <a:avLst/>
            <a:gdLst>
              <a:gd name="T0" fmla="*/ 434 w 435"/>
              <a:gd name="T1" fmla="*/ 380 h 381"/>
              <a:gd name="T2" fmla="*/ 0 w 435"/>
              <a:gd name="T3" fmla="*/ 380 h 381"/>
              <a:gd name="T4" fmla="*/ 0 w 435"/>
              <a:gd name="T5" fmla="*/ 0 h 381"/>
              <a:gd name="T6" fmla="*/ 434 w 435"/>
              <a:gd name="T7" fmla="*/ 0 h 381"/>
              <a:gd name="T8" fmla="*/ 434 w 435"/>
              <a:gd name="T9" fmla="*/ 380 h 381"/>
            </a:gdLst>
            <a:ahLst/>
            <a:cxnLst>
              <a:cxn ang="0">
                <a:pos x="T0" y="T1"/>
              </a:cxn>
              <a:cxn ang="0">
                <a:pos x="T2" y="T3"/>
              </a:cxn>
              <a:cxn ang="0">
                <a:pos x="T4" y="T5"/>
              </a:cxn>
              <a:cxn ang="0">
                <a:pos x="T6" y="T7"/>
              </a:cxn>
              <a:cxn ang="0">
                <a:pos x="T8" y="T9"/>
              </a:cxn>
            </a:cxnLst>
            <a:rect l="0" t="0" r="r" b="b"/>
            <a:pathLst>
              <a:path w="435" h="381">
                <a:moveTo>
                  <a:pt x="434" y="380"/>
                </a:moveTo>
                <a:lnTo>
                  <a:pt x="0" y="380"/>
                </a:lnTo>
                <a:lnTo>
                  <a:pt x="0" y="0"/>
                </a:lnTo>
                <a:lnTo>
                  <a:pt x="434" y="0"/>
                </a:lnTo>
                <a:lnTo>
                  <a:pt x="434" y="380"/>
                </a:ln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6" name="Freeform 236">
            <a:extLst>
              <a:ext uri="{FF2B5EF4-FFF2-40B4-BE49-F238E27FC236}">
                <a16:creationId xmlns:a16="http://schemas.microsoft.com/office/drawing/2014/main" id="{0CCD94D2-B523-0042-B256-EF3F9D2D1B65}"/>
              </a:ext>
            </a:extLst>
          </p:cNvPr>
          <p:cNvSpPr>
            <a:spLocks noChangeArrowheads="1"/>
          </p:cNvSpPr>
          <p:nvPr/>
        </p:nvSpPr>
        <p:spPr bwMode="auto">
          <a:xfrm>
            <a:off x="9935600" y="5558908"/>
            <a:ext cx="271904" cy="236199"/>
          </a:xfrm>
          <a:custGeom>
            <a:avLst/>
            <a:gdLst>
              <a:gd name="T0" fmla="*/ 434 w 435"/>
              <a:gd name="T1" fmla="*/ 380 h 381"/>
              <a:gd name="T2" fmla="*/ 0 w 435"/>
              <a:gd name="T3" fmla="*/ 380 h 381"/>
              <a:gd name="T4" fmla="*/ 0 w 435"/>
              <a:gd name="T5" fmla="*/ 0 h 381"/>
              <a:gd name="T6" fmla="*/ 434 w 435"/>
              <a:gd name="T7" fmla="*/ 0 h 381"/>
              <a:gd name="T8" fmla="*/ 434 w 435"/>
              <a:gd name="T9" fmla="*/ 380 h 381"/>
            </a:gdLst>
            <a:ahLst/>
            <a:cxnLst>
              <a:cxn ang="0">
                <a:pos x="T0" y="T1"/>
              </a:cxn>
              <a:cxn ang="0">
                <a:pos x="T2" y="T3"/>
              </a:cxn>
              <a:cxn ang="0">
                <a:pos x="T4" y="T5"/>
              </a:cxn>
              <a:cxn ang="0">
                <a:pos x="T6" y="T7"/>
              </a:cxn>
              <a:cxn ang="0">
                <a:pos x="T8" y="T9"/>
              </a:cxn>
            </a:cxnLst>
            <a:rect l="0" t="0" r="r" b="b"/>
            <a:pathLst>
              <a:path w="435" h="381">
                <a:moveTo>
                  <a:pt x="434" y="380"/>
                </a:moveTo>
                <a:lnTo>
                  <a:pt x="0" y="380"/>
                </a:lnTo>
                <a:lnTo>
                  <a:pt x="0" y="0"/>
                </a:lnTo>
                <a:lnTo>
                  <a:pt x="434" y="0"/>
                </a:lnTo>
                <a:lnTo>
                  <a:pt x="434" y="380"/>
                </a:ln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7" name="Freeform 238">
            <a:extLst>
              <a:ext uri="{FF2B5EF4-FFF2-40B4-BE49-F238E27FC236}">
                <a16:creationId xmlns:a16="http://schemas.microsoft.com/office/drawing/2014/main" id="{3562DADC-4131-DE40-BF33-BB8F0860C8D8}"/>
              </a:ext>
            </a:extLst>
          </p:cNvPr>
          <p:cNvSpPr>
            <a:spLocks noChangeArrowheads="1"/>
          </p:cNvSpPr>
          <p:nvPr/>
        </p:nvSpPr>
        <p:spPr bwMode="auto">
          <a:xfrm>
            <a:off x="9877925" y="5341935"/>
            <a:ext cx="617961" cy="153804"/>
          </a:xfrm>
          <a:custGeom>
            <a:avLst/>
            <a:gdLst>
              <a:gd name="T0" fmla="*/ 988 w 990"/>
              <a:gd name="T1" fmla="*/ 233 h 247"/>
              <a:gd name="T2" fmla="*/ 941 w 990"/>
              <a:gd name="T3" fmla="*/ 246 h 247"/>
              <a:gd name="T4" fmla="*/ 893 w 990"/>
              <a:gd name="T5" fmla="*/ 237 h 247"/>
              <a:gd name="T6" fmla="*/ 890 w 990"/>
              <a:gd name="T7" fmla="*/ 233 h 247"/>
              <a:gd name="T8" fmla="*/ 887 w 990"/>
              <a:gd name="T9" fmla="*/ 238 h 247"/>
              <a:gd name="T10" fmla="*/ 842 w 990"/>
              <a:gd name="T11" fmla="*/ 246 h 247"/>
              <a:gd name="T12" fmla="*/ 794 w 990"/>
              <a:gd name="T13" fmla="*/ 237 h 247"/>
              <a:gd name="T14" fmla="*/ 791 w 990"/>
              <a:gd name="T15" fmla="*/ 233 h 247"/>
              <a:gd name="T16" fmla="*/ 788 w 990"/>
              <a:gd name="T17" fmla="*/ 238 h 247"/>
              <a:gd name="T18" fmla="*/ 743 w 990"/>
              <a:gd name="T19" fmla="*/ 246 h 247"/>
              <a:gd name="T20" fmla="*/ 695 w 990"/>
              <a:gd name="T21" fmla="*/ 237 h 247"/>
              <a:gd name="T22" fmla="*/ 692 w 990"/>
              <a:gd name="T23" fmla="*/ 233 h 247"/>
              <a:gd name="T24" fmla="*/ 690 w 990"/>
              <a:gd name="T25" fmla="*/ 238 h 247"/>
              <a:gd name="T26" fmla="*/ 643 w 990"/>
              <a:gd name="T27" fmla="*/ 246 h 247"/>
              <a:gd name="T28" fmla="*/ 596 w 990"/>
              <a:gd name="T29" fmla="*/ 237 h 247"/>
              <a:gd name="T30" fmla="*/ 593 w 990"/>
              <a:gd name="T31" fmla="*/ 233 h 247"/>
              <a:gd name="T32" fmla="*/ 591 w 990"/>
              <a:gd name="T33" fmla="*/ 238 h 247"/>
              <a:gd name="T34" fmla="*/ 544 w 990"/>
              <a:gd name="T35" fmla="*/ 246 h 247"/>
              <a:gd name="T36" fmla="*/ 498 w 990"/>
              <a:gd name="T37" fmla="*/ 238 h 247"/>
              <a:gd name="T38" fmla="*/ 494 w 990"/>
              <a:gd name="T39" fmla="*/ 233 h 247"/>
              <a:gd name="T40" fmla="*/ 492 w 990"/>
              <a:gd name="T41" fmla="*/ 238 h 247"/>
              <a:gd name="T42" fmla="*/ 445 w 990"/>
              <a:gd name="T43" fmla="*/ 246 h 247"/>
              <a:gd name="T44" fmla="*/ 399 w 990"/>
              <a:gd name="T45" fmla="*/ 238 h 247"/>
              <a:gd name="T46" fmla="*/ 396 w 990"/>
              <a:gd name="T47" fmla="*/ 233 h 247"/>
              <a:gd name="T48" fmla="*/ 393 w 990"/>
              <a:gd name="T49" fmla="*/ 237 h 247"/>
              <a:gd name="T50" fmla="*/ 346 w 990"/>
              <a:gd name="T51" fmla="*/ 246 h 247"/>
              <a:gd name="T52" fmla="*/ 299 w 990"/>
              <a:gd name="T53" fmla="*/ 238 h 247"/>
              <a:gd name="T54" fmla="*/ 297 w 990"/>
              <a:gd name="T55" fmla="*/ 233 h 247"/>
              <a:gd name="T56" fmla="*/ 294 w 990"/>
              <a:gd name="T57" fmla="*/ 237 h 247"/>
              <a:gd name="T58" fmla="*/ 246 w 990"/>
              <a:gd name="T59" fmla="*/ 246 h 247"/>
              <a:gd name="T60" fmla="*/ 201 w 990"/>
              <a:gd name="T61" fmla="*/ 238 h 247"/>
              <a:gd name="T62" fmla="*/ 199 w 990"/>
              <a:gd name="T63" fmla="*/ 233 h 247"/>
              <a:gd name="T64" fmla="*/ 195 w 990"/>
              <a:gd name="T65" fmla="*/ 237 h 247"/>
              <a:gd name="T66" fmla="*/ 147 w 990"/>
              <a:gd name="T67" fmla="*/ 246 h 247"/>
              <a:gd name="T68" fmla="*/ 102 w 990"/>
              <a:gd name="T69" fmla="*/ 238 h 247"/>
              <a:gd name="T70" fmla="*/ 99 w 990"/>
              <a:gd name="T71" fmla="*/ 233 h 247"/>
              <a:gd name="T72" fmla="*/ 96 w 990"/>
              <a:gd name="T73" fmla="*/ 237 h 247"/>
              <a:gd name="T74" fmla="*/ 48 w 990"/>
              <a:gd name="T75" fmla="*/ 246 h 247"/>
              <a:gd name="T76" fmla="*/ 48 w 990"/>
              <a:gd name="T77" fmla="*/ 0 h 247"/>
              <a:gd name="T78" fmla="*/ 988 w 990"/>
              <a:gd name="T79" fmla="*/ 23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0" h="247">
                <a:moveTo>
                  <a:pt x="988" y="233"/>
                </a:moveTo>
                <a:lnTo>
                  <a:pt x="988" y="233"/>
                </a:lnTo>
                <a:cubicBezTo>
                  <a:pt x="989" y="240"/>
                  <a:pt x="969" y="246"/>
                  <a:pt x="941" y="246"/>
                </a:cubicBezTo>
                <a:lnTo>
                  <a:pt x="941" y="246"/>
                </a:lnTo>
                <a:cubicBezTo>
                  <a:pt x="919" y="246"/>
                  <a:pt x="900" y="243"/>
                  <a:pt x="893" y="237"/>
                </a:cubicBezTo>
                <a:lnTo>
                  <a:pt x="893" y="237"/>
                </a:lnTo>
                <a:cubicBezTo>
                  <a:pt x="891" y="236"/>
                  <a:pt x="890" y="234"/>
                  <a:pt x="890" y="233"/>
                </a:cubicBezTo>
                <a:lnTo>
                  <a:pt x="890" y="233"/>
                </a:lnTo>
                <a:cubicBezTo>
                  <a:pt x="890" y="234"/>
                  <a:pt x="889" y="236"/>
                  <a:pt x="887" y="238"/>
                </a:cubicBezTo>
                <a:lnTo>
                  <a:pt x="887" y="238"/>
                </a:lnTo>
                <a:cubicBezTo>
                  <a:pt x="881" y="243"/>
                  <a:pt x="863" y="246"/>
                  <a:pt x="842" y="246"/>
                </a:cubicBezTo>
                <a:lnTo>
                  <a:pt x="842" y="246"/>
                </a:lnTo>
                <a:cubicBezTo>
                  <a:pt x="820" y="246"/>
                  <a:pt x="801" y="243"/>
                  <a:pt x="794" y="237"/>
                </a:cubicBezTo>
                <a:lnTo>
                  <a:pt x="794" y="237"/>
                </a:lnTo>
                <a:cubicBezTo>
                  <a:pt x="792" y="236"/>
                  <a:pt x="791" y="234"/>
                  <a:pt x="791" y="233"/>
                </a:cubicBezTo>
                <a:lnTo>
                  <a:pt x="791" y="233"/>
                </a:lnTo>
                <a:cubicBezTo>
                  <a:pt x="791" y="234"/>
                  <a:pt x="790" y="236"/>
                  <a:pt x="788" y="238"/>
                </a:cubicBezTo>
                <a:lnTo>
                  <a:pt x="788" y="238"/>
                </a:lnTo>
                <a:cubicBezTo>
                  <a:pt x="782" y="243"/>
                  <a:pt x="764" y="246"/>
                  <a:pt x="743" y="246"/>
                </a:cubicBezTo>
                <a:lnTo>
                  <a:pt x="743" y="246"/>
                </a:lnTo>
                <a:cubicBezTo>
                  <a:pt x="721" y="246"/>
                  <a:pt x="702" y="243"/>
                  <a:pt x="695" y="237"/>
                </a:cubicBezTo>
                <a:lnTo>
                  <a:pt x="695" y="237"/>
                </a:lnTo>
                <a:cubicBezTo>
                  <a:pt x="693" y="236"/>
                  <a:pt x="692" y="234"/>
                  <a:pt x="692" y="233"/>
                </a:cubicBezTo>
                <a:lnTo>
                  <a:pt x="692" y="233"/>
                </a:lnTo>
                <a:cubicBezTo>
                  <a:pt x="692" y="234"/>
                  <a:pt x="691" y="236"/>
                  <a:pt x="690" y="238"/>
                </a:cubicBezTo>
                <a:lnTo>
                  <a:pt x="690" y="238"/>
                </a:lnTo>
                <a:cubicBezTo>
                  <a:pt x="683" y="243"/>
                  <a:pt x="665" y="246"/>
                  <a:pt x="643" y="246"/>
                </a:cubicBezTo>
                <a:lnTo>
                  <a:pt x="643" y="246"/>
                </a:lnTo>
                <a:cubicBezTo>
                  <a:pt x="622" y="246"/>
                  <a:pt x="603" y="243"/>
                  <a:pt x="596" y="237"/>
                </a:cubicBezTo>
                <a:lnTo>
                  <a:pt x="596" y="237"/>
                </a:lnTo>
                <a:cubicBezTo>
                  <a:pt x="594" y="236"/>
                  <a:pt x="594" y="234"/>
                  <a:pt x="593" y="233"/>
                </a:cubicBezTo>
                <a:lnTo>
                  <a:pt x="593" y="233"/>
                </a:lnTo>
                <a:cubicBezTo>
                  <a:pt x="593" y="234"/>
                  <a:pt x="592" y="236"/>
                  <a:pt x="591" y="238"/>
                </a:cubicBezTo>
                <a:lnTo>
                  <a:pt x="591" y="238"/>
                </a:lnTo>
                <a:cubicBezTo>
                  <a:pt x="584" y="243"/>
                  <a:pt x="566" y="246"/>
                  <a:pt x="544" y="246"/>
                </a:cubicBezTo>
                <a:lnTo>
                  <a:pt x="544" y="246"/>
                </a:lnTo>
                <a:cubicBezTo>
                  <a:pt x="523" y="246"/>
                  <a:pt x="504" y="243"/>
                  <a:pt x="498" y="238"/>
                </a:cubicBezTo>
                <a:lnTo>
                  <a:pt x="498" y="238"/>
                </a:lnTo>
                <a:cubicBezTo>
                  <a:pt x="496" y="236"/>
                  <a:pt x="494" y="234"/>
                  <a:pt x="494" y="233"/>
                </a:cubicBezTo>
                <a:lnTo>
                  <a:pt x="494" y="233"/>
                </a:lnTo>
                <a:cubicBezTo>
                  <a:pt x="494" y="234"/>
                  <a:pt x="493" y="236"/>
                  <a:pt x="492" y="238"/>
                </a:cubicBezTo>
                <a:lnTo>
                  <a:pt x="492" y="238"/>
                </a:lnTo>
                <a:cubicBezTo>
                  <a:pt x="485" y="243"/>
                  <a:pt x="466" y="246"/>
                  <a:pt x="445" y="246"/>
                </a:cubicBezTo>
                <a:lnTo>
                  <a:pt x="445" y="246"/>
                </a:lnTo>
                <a:cubicBezTo>
                  <a:pt x="424" y="246"/>
                  <a:pt x="405" y="243"/>
                  <a:pt x="399" y="238"/>
                </a:cubicBezTo>
                <a:lnTo>
                  <a:pt x="399" y="238"/>
                </a:lnTo>
                <a:cubicBezTo>
                  <a:pt x="397" y="236"/>
                  <a:pt x="396" y="234"/>
                  <a:pt x="396" y="233"/>
                </a:cubicBezTo>
                <a:lnTo>
                  <a:pt x="396" y="233"/>
                </a:lnTo>
                <a:cubicBezTo>
                  <a:pt x="395" y="234"/>
                  <a:pt x="395" y="236"/>
                  <a:pt x="393" y="237"/>
                </a:cubicBezTo>
                <a:lnTo>
                  <a:pt x="393" y="237"/>
                </a:lnTo>
                <a:cubicBezTo>
                  <a:pt x="386" y="243"/>
                  <a:pt x="367" y="246"/>
                  <a:pt x="346" y="246"/>
                </a:cubicBezTo>
                <a:lnTo>
                  <a:pt x="346" y="246"/>
                </a:lnTo>
                <a:cubicBezTo>
                  <a:pt x="324" y="246"/>
                  <a:pt x="306" y="243"/>
                  <a:pt x="299" y="238"/>
                </a:cubicBezTo>
                <a:lnTo>
                  <a:pt x="299" y="238"/>
                </a:lnTo>
                <a:cubicBezTo>
                  <a:pt x="298" y="236"/>
                  <a:pt x="297" y="234"/>
                  <a:pt x="297" y="233"/>
                </a:cubicBezTo>
                <a:lnTo>
                  <a:pt x="297" y="233"/>
                </a:lnTo>
                <a:cubicBezTo>
                  <a:pt x="297" y="234"/>
                  <a:pt x="296" y="236"/>
                  <a:pt x="294" y="237"/>
                </a:cubicBezTo>
                <a:lnTo>
                  <a:pt x="294" y="237"/>
                </a:lnTo>
                <a:cubicBezTo>
                  <a:pt x="287" y="243"/>
                  <a:pt x="268" y="246"/>
                  <a:pt x="246" y="246"/>
                </a:cubicBezTo>
                <a:lnTo>
                  <a:pt x="246" y="246"/>
                </a:lnTo>
                <a:cubicBezTo>
                  <a:pt x="225" y="246"/>
                  <a:pt x="207" y="243"/>
                  <a:pt x="201" y="238"/>
                </a:cubicBezTo>
                <a:lnTo>
                  <a:pt x="201" y="238"/>
                </a:lnTo>
                <a:cubicBezTo>
                  <a:pt x="199" y="236"/>
                  <a:pt x="198" y="234"/>
                  <a:pt x="199" y="233"/>
                </a:cubicBezTo>
                <a:lnTo>
                  <a:pt x="199" y="233"/>
                </a:lnTo>
                <a:cubicBezTo>
                  <a:pt x="198" y="234"/>
                  <a:pt x="197" y="236"/>
                  <a:pt x="195" y="237"/>
                </a:cubicBezTo>
                <a:lnTo>
                  <a:pt x="195" y="237"/>
                </a:lnTo>
                <a:cubicBezTo>
                  <a:pt x="188" y="243"/>
                  <a:pt x="169" y="246"/>
                  <a:pt x="147" y="246"/>
                </a:cubicBezTo>
                <a:lnTo>
                  <a:pt x="147" y="246"/>
                </a:lnTo>
                <a:cubicBezTo>
                  <a:pt x="126" y="246"/>
                  <a:pt x="108" y="243"/>
                  <a:pt x="102" y="238"/>
                </a:cubicBezTo>
                <a:lnTo>
                  <a:pt x="102" y="238"/>
                </a:lnTo>
                <a:cubicBezTo>
                  <a:pt x="100" y="236"/>
                  <a:pt x="99" y="234"/>
                  <a:pt x="99" y="233"/>
                </a:cubicBezTo>
                <a:lnTo>
                  <a:pt x="99" y="233"/>
                </a:lnTo>
                <a:cubicBezTo>
                  <a:pt x="99" y="234"/>
                  <a:pt x="98" y="236"/>
                  <a:pt x="96" y="237"/>
                </a:cubicBezTo>
                <a:lnTo>
                  <a:pt x="96" y="237"/>
                </a:lnTo>
                <a:cubicBezTo>
                  <a:pt x="89" y="243"/>
                  <a:pt x="70" y="246"/>
                  <a:pt x="48" y="246"/>
                </a:cubicBezTo>
                <a:lnTo>
                  <a:pt x="48" y="246"/>
                </a:lnTo>
                <a:cubicBezTo>
                  <a:pt x="21" y="246"/>
                  <a:pt x="0" y="240"/>
                  <a:pt x="1" y="233"/>
                </a:cubicBezTo>
                <a:lnTo>
                  <a:pt x="48" y="0"/>
                </a:lnTo>
                <a:lnTo>
                  <a:pt x="941" y="0"/>
                </a:lnTo>
                <a:lnTo>
                  <a:pt x="988" y="233"/>
                </a:ln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8" name="Freeform 157">
            <a:extLst>
              <a:ext uri="{FF2B5EF4-FFF2-40B4-BE49-F238E27FC236}">
                <a16:creationId xmlns:a16="http://schemas.microsoft.com/office/drawing/2014/main" id="{04A124C0-3B33-5645-9ECB-3DAF70643116}"/>
              </a:ext>
            </a:extLst>
          </p:cNvPr>
          <p:cNvSpPr>
            <a:spLocks noChangeArrowheads="1"/>
          </p:cNvSpPr>
          <p:nvPr/>
        </p:nvSpPr>
        <p:spPr bwMode="auto">
          <a:xfrm>
            <a:off x="9938348" y="5339188"/>
            <a:ext cx="496497" cy="153175"/>
          </a:xfrm>
          <a:custGeom>
            <a:avLst/>
            <a:gdLst>
              <a:gd name="connsiteX0" fmla="*/ 938740 w 992994"/>
              <a:gd name="connsiteY0" fmla="*/ 1254 h 306350"/>
              <a:gd name="connsiteX1" fmla="*/ 946138 w 992994"/>
              <a:gd name="connsiteY1" fmla="*/ 6276 h 306350"/>
              <a:gd name="connsiteX2" fmla="*/ 946138 w 992994"/>
              <a:gd name="connsiteY2" fmla="*/ 7531 h 306350"/>
              <a:gd name="connsiteX3" fmla="*/ 992994 w 992994"/>
              <a:gd name="connsiteY3" fmla="*/ 298817 h 306350"/>
              <a:gd name="connsiteX4" fmla="*/ 990528 w 992994"/>
              <a:gd name="connsiteY4" fmla="*/ 305095 h 306350"/>
              <a:gd name="connsiteX5" fmla="*/ 986828 w 992994"/>
              <a:gd name="connsiteY5" fmla="*/ 300073 h 306350"/>
              <a:gd name="connsiteX6" fmla="*/ 983130 w 992994"/>
              <a:gd name="connsiteY6" fmla="*/ 306350 h 306350"/>
              <a:gd name="connsiteX7" fmla="*/ 979430 w 992994"/>
              <a:gd name="connsiteY7" fmla="*/ 301328 h 306350"/>
              <a:gd name="connsiteX8" fmla="*/ 933808 w 992994"/>
              <a:gd name="connsiteY8" fmla="*/ 8787 h 306350"/>
              <a:gd name="connsiteX9" fmla="*/ 933808 w 992994"/>
              <a:gd name="connsiteY9" fmla="*/ 7531 h 306350"/>
              <a:gd name="connsiteX10" fmla="*/ 938740 w 992994"/>
              <a:gd name="connsiteY10" fmla="*/ 1254 h 306350"/>
              <a:gd name="connsiteX11" fmla="*/ 54126 w 992994"/>
              <a:gd name="connsiteY11" fmla="*/ 1254 h 306350"/>
              <a:gd name="connsiteX12" fmla="*/ 59160 w 992994"/>
              <a:gd name="connsiteY12" fmla="*/ 7531 h 306350"/>
              <a:gd name="connsiteX13" fmla="*/ 59160 w 992994"/>
              <a:gd name="connsiteY13" fmla="*/ 8787 h 306350"/>
              <a:gd name="connsiteX14" fmla="*/ 12586 w 992994"/>
              <a:gd name="connsiteY14" fmla="*/ 301328 h 306350"/>
              <a:gd name="connsiteX15" fmla="*/ 8810 w 992994"/>
              <a:gd name="connsiteY15" fmla="*/ 306350 h 306350"/>
              <a:gd name="connsiteX16" fmla="*/ 5034 w 992994"/>
              <a:gd name="connsiteY16" fmla="*/ 300073 h 306350"/>
              <a:gd name="connsiteX17" fmla="*/ 1258 w 992994"/>
              <a:gd name="connsiteY17" fmla="*/ 305095 h 306350"/>
              <a:gd name="connsiteX18" fmla="*/ 0 w 992994"/>
              <a:gd name="connsiteY18" fmla="*/ 298817 h 306350"/>
              <a:gd name="connsiteX19" fmla="*/ 46572 w 992994"/>
              <a:gd name="connsiteY19" fmla="*/ 7531 h 306350"/>
              <a:gd name="connsiteX20" fmla="*/ 46572 w 992994"/>
              <a:gd name="connsiteY20" fmla="*/ 6276 h 306350"/>
              <a:gd name="connsiteX21" fmla="*/ 54126 w 992994"/>
              <a:gd name="connsiteY21" fmla="*/ 1254 h 306350"/>
              <a:gd name="connsiteX22" fmla="*/ 829020 w 992994"/>
              <a:gd name="connsiteY22" fmla="*/ 0 h 306350"/>
              <a:gd name="connsiteX23" fmla="*/ 835358 w 992994"/>
              <a:gd name="connsiteY23" fmla="*/ 4953 h 306350"/>
              <a:gd name="connsiteX24" fmla="*/ 836624 w 992994"/>
              <a:gd name="connsiteY24" fmla="*/ 6191 h 306350"/>
              <a:gd name="connsiteX25" fmla="*/ 872118 w 992994"/>
              <a:gd name="connsiteY25" fmla="*/ 294688 h 306350"/>
              <a:gd name="connsiteX26" fmla="*/ 869582 w 992994"/>
              <a:gd name="connsiteY26" fmla="*/ 299641 h 306350"/>
              <a:gd name="connsiteX27" fmla="*/ 865780 w 992994"/>
              <a:gd name="connsiteY27" fmla="*/ 294688 h 306350"/>
              <a:gd name="connsiteX28" fmla="*/ 861976 w 992994"/>
              <a:gd name="connsiteY28" fmla="*/ 300879 h 306350"/>
              <a:gd name="connsiteX29" fmla="*/ 859442 w 992994"/>
              <a:gd name="connsiteY29" fmla="*/ 295926 h 306350"/>
              <a:gd name="connsiteX30" fmla="*/ 823948 w 992994"/>
              <a:gd name="connsiteY30" fmla="*/ 6191 h 306350"/>
              <a:gd name="connsiteX31" fmla="*/ 829020 w 992994"/>
              <a:gd name="connsiteY31" fmla="*/ 0 h 306350"/>
              <a:gd name="connsiteX32" fmla="*/ 719214 w 992994"/>
              <a:gd name="connsiteY32" fmla="*/ 0 h 306350"/>
              <a:gd name="connsiteX33" fmla="*/ 726904 w 992994"/>
              <a:gd name="connsiteY33" fmla="*/ 6191 h 306350"/>
              <a:gd name="connsiteX34" fmla="*/ 751254 w 992994"/>
              <a:gd name="connsiteY34" fmla="*/ 294688 h 306350"/>
              <a:gd name="connsiteX35" fmla="*/ 748692 w 992994"/>
              <a:gd name="connsiteY35" fmla="*/ 299641 h 306350"/>
              <a:gd name="connsiteX36" fmla="*/ 744846 w 992994"/>
              <a:gd name="connsiteY36" fmla="*/ 294688 h 306350"/>
              <a:gd name="connsiteX37" fmla="*/ 742282 w 992994"/>
              <a:gd name="connsiteY37" fmla="*/ 300879 h 306350"/>
              <a:gd name="connsiteX38" fmla="*/ 738438 w 992994"/>
              <a:gd name="connsiteY38" fmla="*/ 294688 h 306350"/>
              <a:gd name="connsiteX39" fmla="*/ 714088 w 992994"/>
              <a:gd name="connsiteY39" fmla="*/ 6191 h 306350"/>
              <a:gd name="connsiteX40" fmla="*/ 719214 w 992994"/>
              <a:gd name="connsiteY40" fmla="*/ 0 h 306350"/>
              <a:gd name="connsiteX41" fmla="*/ 611094 w 992994"/>
              <a:gd name="connsiteY41" fmla="*/ 0 h 306350"/>
              <a:gd name="connsiteX42" fmla="*/ 617960 w 992994"/>
              <a:gd name="connsiteY42" fmla="*/ 6191 h 306350"/>
              <a:gd name="connsiteX43" fmla="*/ 630318 w 992994"/>
              <a:gd name="connsiteY43" fmla="*/ 294688 h 306350"/>
              <a:gd name="connsiteX44" fmla="*/ 627572 w 992994"/>
              <a:gd name="connsiteY44" fmla="*/ 299641 h 306350"/>
              <a:gd name="connsiteX45" fmla="*/ 623452 w 992994"/>
              <a:gd name="connsiteY45" fmla="*/ 294688 h 306350"/>
              <a:gd name="connsiteX46" fmla="*/ 620706 w 992994"/>
              <a:gd name="connsiteY46" fmla="*/ 300879 h 306350"/>
              <a:gd name="connsiteX47" fmla="*/ 616586 w 992994"/>
              <a:gd name="connsiteY47" fmla="*/ 294688 h 306350"/>
              <a:gd name="connsiteX48" fmla="*/ 604228 w 992994"/>
              <a:gd name="connsiteY48" fmla="*/ 6191 h 306350"/>
              <a:gd name="connsiteX49" fmla="*/ 611094 w 992994"/>
              <a:gd name="connsiteY49" fmla="*/ 0 h 306350"/>
              <a:gd name="connsiteX50" fmla="*/ 493268 w 992994"/>
              <a:gd name="connsiteY50" fmla="*/ 0 h 306350"/>
              <a:gd name="connsiteX51" fmla="*/ 498762 w 992994"/>
              <a:gd name="connsiteY51" fmla="*/ 6191 h 306350"/>
              <a:gd name="connsiteX52" fmla="*/ 498762 w 992994"/>
              <a:gd name="connsiteY52" fmla="*/ 294688 h 306350"/>
              <a:gd name="connsiteX53" fmla="*/ 497664 w 992994"/>
              <a:gd name="connsiteY53" fmla="*/ 300879 h 306350"/>
              <a:gd name="connsiteX54" fmla="*/ 493268 w 992994"/>
              <a:gd name="connsiteY54" fmla="*/ 294688 h 306350"/>
              <a:gd name="connsiteX55" fmla="*/ 491072 w 992994"/>
              <a:gd name="connsiteY55" fmla="*/ 300879 h 306350"/>
              <a:gd name="connsiteX56" fmla="*/ 488874 w 992994"/>
              <a:gd name="connsiteY56" fmla="*/ 294688 h 306350"/>
              <a:gd name="connsiteX57" fmla="*/ 488874 w 992994"/>
              <a:gd name="connsiteY57" fmla="*/ 6191 h 306350"/>
              <a:gd name="connsiteX58" fmla="*/ 493268 w 992994"/>
              <a:gd name="connsiteY58" fmla="*/ 0 h 306350"/>
              <a:gd name="connsiteX59" fmla="*/ 387254 w 992994"/>
              <a:gd name="connsiteY59" fmla="*/ 0 h 306350"/>
              <a:gd name="connsiteX60" fmla="*/ 394120 w 992994"/>
              <a:gd name="connsiteY60" fmla="*/ 6191 h 306350"/>
              <a:gd name="connsiteX61" fmla="*/ 381760 w 992994"/>
              <a:gd name="connsiteY61" fmla="*/ 294688 h 306350"/>
              <a:gd name="connsiteX62" fmla="*/ 379014 w 992994"/>
              <a:gd name="connsiteY62" fmla="*/ 300879 h 306350"/>
              <a:gd name="connsiteX63" fmla="*/ 374894 w 992994"/>
              <a:gd name="connsiteY63" fmla="*/ 294688 h 306350"/>
              <a:gd name="connsiteX64" fmla="*/ 370774 w 992994"/>
              <a:gd name="connsiteY64" fmla="*/ 299641 h 306350"/>
              <a:gd name="connsiteX65" fmla="*/ 368028 w 992994"/>
              <a:gd name="connsiteY65" fmla="*/ 294688 h 306350"/>
              <a:gd name="connsiteX66" fmla="*/ 380386 w 992994"/>
              <a:gd name="connsiteY66" fmla="*/ 6191 h 306350"/>
              <a:gd name="connsiteX67" fmla="*/ 387254 w 992994"/>
              <a:gd name="connsiteY67" fmla="*/ 0 h 306350"/>
              <a:gd name="connsiteX68" fmla="*/ 277946 w 992994"/>
              <a:gd name="connsiteY68" fmla="*/ 0 h 306350"/>
              <a:gd name="connsiteX69" fmla="*/ 284354 w 992994"/>
              <a:gd name="connsiteY69" fmla="*/ 6191 h 306350"/>
              <a:gd name="connsiteX70" fmla="*/ 260000 w 992994"/>
              <a:gd name="connsiteY70" fmla="*/ 294688 h 306350"/>
              <a:gd name="connsiteX71" fmla="*/ 256156 w 992994"/>
              <a:gd name="connsiteY71" fmla="*/ 300879 h 306350"/>
              <a:gd name="connsiteX72" fmla="*/ 253592 w 992994"/>
              <a:gd name="connsiteY72" fmla="*/ 294688 h 306350"/>
              <a:gd name="connsiteX73" fmla="*/ 249746 w 992994"/>
              <a:gd name="connsiteY73" fmla="*/ 299641 h 306350"/>
              <a:gd name="connsiteX74" fmla="*/ 247184 w 992994"/>
              <a:gd name="connsiteY74" fmla="*/ 294688 h 306350"/>
              <a:gd name="connsiteX75" fmla="*/ 271536 w 992994"/>
              <a:gd name="connsiteY75" fmla="*/ 6191 h 306350"/>
              <a:gd name="connsiteX76" fmla="*/ 277946 w 992994"/>
              <a:gd name="connsiteY76" fmla="*/ 0 h 306350"/>
              <a:gd name="connsiteX77" fmla="*/ 162866 w 992994"/>
              <a:gd name="connsiteY77" fmla="*/ 0 h 306350"/>
              <a:gd name="connsiteX78" fmla="*/ 169046 w 992994"/>
              <a:gd name="connsiteY78" fmla="*/ 6191 h 306350"/>
              <a:gd name="connsiteX79" fmla="*/ 134440 w 992994"/>
              <a:gd name="connsiteY79" fmla="*/ 295926 h 306350"/>
              <a:gd name="connsiteX80" fmla="*/ 130734 w 992994"/>
              <a:gd name="connsiteY80" fmla="*/ 300879 h 306350"/>
              <a:gd name="connsiteX81" fmla="*/ 128262 w 992994"/>
              <a:gd name="connsiteY81" fmla="*/ 294688 h 306350"/>
              <a:gd name="connsiteX82" fmla="*/ 123318 w 992994"/>
              <a:gd name="connsiteY82" fmla="*/ 299641 h 306350"/>
              <a:gd name="connsiteX83" fmla="*/ 120846 w 992994"/>
              <a:gd name="connsiteY83" fmla="*/ 294688 h 306350"/>
              <a:gd name="connsiteX84" fmla="*/ 155452 w 992994"/>
              <a:gd name="connsiteY84" fmla="*/ 6191 h 306350"/>
              <a:gd name="connsiteX85" fmla="*/ 156688 w 992994"/>
              <a:gd name="connsiteY85" fmla="*/ 4953 h 306350"/>
              <a:gd name="connsiteX86" fmla="*/ 162866 w 992994"/>
              <a:gd name="connsiteY86" fmla="*/ 0 h 30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2994" h="306350">
                <a:moveTo>
                  <a:pt x="938740" y="1254"/>
                </a:moveTo>
                <a:cubicBezTo>
                  <a:pt x="942438" y="-2"/>
                  <a:pt x="946138" y="3765"/>
                  <a:pt x="946138" y="6276"/>
                </a:cubicBezTo>
                <a:lnTo>
                  <a:pt x="946138" y="7531"/>
                </a:lnTo>
                <a:lnTo>
                  <a:pt x="992994" y="298817"/>
                </a:lnTo>
                <a:cubicBezTo>
                  <a:pt x="992994" y="301328"/>
                  <a:pt x="991760" y="303839"/>
                  <a:pt x="990528" y="305095"/>
                </a:cubicBezTo>
                <a:cubicBezTo>
                  <a:pt x="988062" y="303839"/>
                  <a:pt x="986828" y="301328"/>
                  <a:pt x="986828" y="300073"/>
                </a:cubicBezTo>
                <a:cubicBezTo>
                  <a:pt x="986828" y="301328"/>
                  <a:pt x="985596" y="303839"/>
                  <a:pt x="983130" y="306350"/>
                </a:cubicBezTo>
                <a:cubicBezTo>
                  <a:pt x="981896" y="305095"/>
                  <a:pt x="980664" y="303839"/>
                  <a:pt x="979430" y="301328"/>
                </a:cubicBezTo>
                <a:lnTo>
                  <a:pt x="933808" y="8787"/>
                </a:lnTo>
                <a:cubicBezTo>
                  <a:pt x="933808" y="7531"/>
                  <a:pt x="933808" y="7531"/>
                  <a:pt x="933808" y="7531"/>
                </a:cubicBezTo>
                <a:cubicBezTo>
                  <a:pt x="933808" y="3765"/>
                  <a:pt x="936274" y="2509"/>
                  <a:pt x="938740" y="1254"/>
                </a:cubicBezTo>
                <a:close/>
                <a:moveTo>
                  <a:pt x="54126" y="1254"/>
                </a:moveTo>
                <a:cubicBezTo>
                  <a:pt x="57902" y="2509"/>
                  <a:pt x="59160" y="3765"/>
                  <a:pt x="59160" y="7531"/>
                </a:cubicBezTo>
                <a:cubicBezTo>
                  <a:pt x="59160" y="7531"/>
                  <a:pt x="59160" y="7531"/>
                  <a:pt x="59160" y="8787"/>
                </a:cubicBezTo>
                <a:lnTo>
                  <a:pt x="12586" y="301328"/>
                </a:lnTo>
                <a:cubicBezTo>
                  <a:pt x="11328" y="303839"/>
                  <a:pt x="10068" y="305095"/>
                  <a:pt x="8810" y="306350"/>
                </a:cubicBezTo>
                <a:cubicBezTo>
                  <a:pt x="6292" y="303839"/>
                  <a:pt x="5034" y="301328"/>
                  <a:pt x="5034" y="300073"/>
                </a:cubicBezTo>
                <a:cubicBezTo>
                  <a:pt x="5034" y="301328"/>
                  <a:pt x="3776" y="303839"/>
                  <a:pt x="1258" y="305095"/>
                </a:cubicBezTo>
                <a:cubicBezTo>
                  <a:pt x="0" y="303839"/>
                  <a:pt x="0" y="301328"/>
                  <a:pt x="0" y="298817"/>
                </a:cubicBezTo>
                <a:lnTo>
                  <a:pt x="46572" y="7531"/>
                </a:lnTo>
                <a:lnTo>
                  <a:pt x="46572" y="6276"/>
                </a:lnTo>
                <a:cubicBezTo>
                  <a:pt x="46572" y="3765"/>
                  <a:pt x="51608" y="-2"/>
                  <a:pt x="54126" y="1254"/>
                </a:cubicBezTo>
                <a:close/>
                <a:moveTo>
                  <a:pt x="829020" y="0"/>
                </a:moveTo>
                <a:cubicBezTo>
                  <a:pt x="832822" y="0"/>
                  <a:pt x="835358" y="2476"/>
                  <a:pt x="835358" y="4953"/>
                </a:cubicBezTo>
                <a:lnTo>
                  <a:pt x="836624" y="6191"/>
                </a:lnTo>
                <a:lnTo>
                  <a:pt x="872118" y="294688"/>
                </a:lnTo>
                <a:cubicBezTo>
                  <a:pt x="872118" y="295926"/>
                  <a:pt x="872118" y="298402"/>
                  <a:pt x="869582" y="299641"/>
                </a:cubicBezTo>
                <a:cubicBezTo>
                  <a:pt x="867048" y="298402"/>
                  <a:pt x="865780" y="295926"/>
                  <a:pt x="865780" y="294688"/>
                </a:cubicBezTo>
                <a:cubicBezTo>
                  <a:pt x="865780" y="295926"/>
                  <a:pt x="864512" y="298402"/>
                  <a:pt x="861976" y="300879"/>
                </a:cubicBezTo>
                <a:cubicBezTo>
                  <a:pt x="860710" y="299641"/>
                  <a:pt x="859442" y="297164"/>
                  <a:pt x="859442" y="295926"/>
                </a:cubicBezTo>
                <a:lnTo>
                  <a:pt x="823948" y="6191"/>
                </a:lnTo>
                <a:cubicBezTo>
                  <a:pt x="823948" y="2476"/>
                  <a:pt x="825216" y="1238"/>
                  <a:pt x="829020" y="0"/>
                </a:cubicBezTo>
                <a:close/>
                <a:moveTo>
                  <a:pt x="719214" y="0"/>
                </a:moveTo>
                <a:cubicBezTo>
                  <a:pt x="724340" y="0"/>
                  <a:pt x="726904" y="2476"/>
                  <a:pt x="726904" y="6191"/>
                </a:cubicBezTo>
                <a:lnTo>
                  <a:pt x="751254" y="294688"/>
                </a:lnTo>
                <a:cubicBezTo>
                  <a:pt x="751254" y="295926"/>
                  <a:pt x="749972" y="298402"/>
                  <a:pt x="748692" y="299641"/>
                </a:cubicBezTo>
                <a:cubicBezTo>
                  <a:pt x="746128" y="298402"/>
                  <a:pt x="744846" y="295926"/>
                  <a:pt x="744846" y="294688"/>
                </a:cubicBezTo>
                <a:cubicBezTo>
                  <a:pt x="744846" y="295926"/>
                  <a:pt x="743564" y="298402"/>
                  <a:pt x="742282" y="300879"/>
                </a:cubicBezTo>
                <a:cubicBezTo>
                  <a:pt x="739720" y="299641"/>
                  <a:pt x="738438" y="297164"/>
                  <a:pt x="738438" y="294688"/>
                </a:cubicBezTo>
                <a:lnTo>
                  <a:pt x="714088" y="6191"/>
                </a:lnTo>
                <a:cubicBezTo>
                  <a:pt x="714088" y="2476"/>
                  <a:pt x="716650" y="0"/>
                  <a:pt x="719214" y="0"/>
                </a:cubicBezTo>
                <a:close/>
                <a:moveTo>
                  <a:pt x="611094" y="0"/>
                </a:moveTo>
                <a:cubicBezTo>
                  <a:pt x="613840" y="0"/>
                  <a:pt x="617960" y="2476"/>
                  <a:pt x="617960" y="6191"/>
                </a:cubicBezTo>
                <a:lnTo>
                  <a:pt x="630318" y="294688"/>
                </a:lnTo>
                <a:cubicBezTo>
                  <a:pt x="630318" y="295926"/>
                  <a:pt x="628946" y="298402"/>
                  <a:pt x="627572" y="299641"/>
                </a:cubicBezTo>
                <a:cubicBezTo>
                  <a:pt x="624826" y="298402"/>
                  <a:pt x="624826" y="295926"/>
                  <a:pt x="623452" y="294688"/>
                </a:cubicBezTo>
                <a:cubicBezTo>
                  <a:pt x="623452" y="295926"/>
                  <a:pt x="622080" y="298402"/>
                  <a:pt x="620706" y="300879"/>
                </a:cubicBezTo>
                <a:cubicBezTo>
                  <a:pt x="617960" y="298402"/>
                  <a:pt x="616586" y="297164"/>
                  <a:pt x="616586" y="294688"/>
                </a:cubicBezTo>
                <a:lnTo>
                  <a:pt x="604228" y="6191"/>
                </a:lnTo>
                <a:cubicBezTo>
                  <a:pt x="604228" y="2476"/>
                  <a:pt x="606974" y="0"/>
                  <a:pt x="611094" y="0"/>
                </a:cubicBezTo>
                <a:close/>
                <a:moveTo>
                  <a:pt x="493268" y="0"/>
                </a:moveTo>
                <a:cubicBezTo>
                  <a:pt x="497664" y="0"/>
                  <a:pt x="498762" y="2476"/>
                  <a:pt x="498762" y="6191"/>
                </a:cubicBezTo>
                <a:lnTo>
                  <a:pt x="498762" y="294688"/>
                </a:lnTo>
                <a:cubicBezTo>
                  <a:pt x="498762" y="297164"/>
                  <a:pt x="498762" y="298402"/>
                  <a:pt x="497664" y="300879"/>
                </a:cubicBezTo>
                <a:cubicBezTo>
                  <a:pt x="495466" y="298402"/>
                  <a:pt x="493268" y="295926"/>
                  <a:pt x="493268" y="294688"/>
                </a:cubicBezTo>
                <a:cubicBezTo>
                  <a:pt x="493268" y="295926"/>
                  <a:pt x="492170" y="298402"/>
                  <a:pt x="491072" y="300879"/>
                </a:cubicBezTo>
                <a:cubicBezTo>
                  <a:pt x="488874" y="298402"/>
                  <a:pt x="488874" y="297164"/>
                  <a:pt x="488874" y="294688"/>
                </a:cubicBezTo>
                <a:lnTo>
                  <a:pt x="488874" y="6191"/>
                </a:lnTo>
                <a:cubicBezTo>
                  <a:pt x="488874" y="2476"/>
                  <a:pt x="491072" y="0"/>
                  <a:pt x="493268" y="0"/>
                </a:cubicBezTo>
                <a:close/>
                <a:moveTo>
                  <a:pt x="387254" y="0"/>
                </a:moveTo>
                <a:cubicBezTo>
                  <a:pt x="391374" y="0"/>
                  <a:pt x="394120" y="2476"/>
                  <a:pt x="394120" y="6191"/>
                </a:cubicBezTo>
                <a:lnTo>
                  <a:pt x="381760" y="294688"/>
                </a:lnTo>
                <a:cubicBezTo>
                  <a:pt x="381760" y="297164"/>
                  <a:pt x="380386" y="298402"/>
                  <a:pt x="379014" y="300879"/>
                </a:cubicBezTo>
                <a:cubicBezTo>
                  <a:pt x="376266" y="298402"/>
                  <a:pt x="374894" y="295926"/>
                  <a:pt x="374894" y="294688"/>
                </a:cubicBezTo>
                <a:cubicBezTo>
                  <a:pt x="373520" y="295926"/>
                  <a:pt x="373520" y="298402"/>
                  <a:pt x="370774" y="299641"/>
                </a:cubicBezTo>
                <a:cubicBezTo>
                  <a:pt x="369400" y="298402"/>
                  <a:pt x="368028" y="295926"/>
                  <a:pt x="368028" y="294688"/>
                </a:cubicBezTo>
                <a:lnTo>
                  <a:pt x="380386" y="6191"/>
                </a:lnTo>
                <a:cubicBezTo>
                  <a:pt x="380386" y="2476"/>
                  <a:pt x="384506" y="0"/>
                  <a:pt x="387254" y="0"/>
                </a:cubicBezTo>
                <a:close/>
                <a:moveTo>
                  <a:pt x="277946" y="0"/>
                </a:moveTo>
                <a:cubicBezTo>
                  <a:pt x="281790" y="0"/>
                  <a:pt x="284354" y="2476"/>
                  <a:pt x="284354" y="6191"/>
                </a:cubicBezTo>
                <a:lnTo>
                  <a:pt x="260000" y="294688"/>
                </a:lnTo>
                <a:cubicBezTo>
                  <a:pt x="260000" y="297164"/>
                  <a:pt x="258718" y="299641"/>
                  <a:pt x="256156" y="300879"/>
                </a:cubicBezTo>
                <a:cubicBezTo>
                  <a:pt x="254874" y="298402"/>
                  <a:pt x="253592" y="295926"/>
                  <a:pt x="253592" y="294688"/>
                </a:cubicBezTo>
                <a:cubicBezTo>
                  <a:pt x="253592" y="295926"/>
                  <a:pt x="252310" y="298402"/>
                  <a:pt x="249746" y="299641"/>
                </a:cubicBezTo>
                <a:cubicBezTo>
                  <a:pt x="248464" y="298402"/>
                  <a:pt x="247184" y="295926"/>
                  <a:pt x="247184" y="294688"/>
                </a:cubicBezTo>
                <a:lnTo>
                  <a:pt x="271536" y="6191"/>
                </a:lnTo>
                <a:cubicBezTo>
                  <a:pt x="271536" y="2476"/>
                  <a:pt x="275382" y="0"/>
                  <a:pt x="277946" y="0"/>
                </a:cubicBezTo>
                <a:close/>
                <a:moveTo>
                  <a:pt x="162866" y="0"/>
                </a:moveTo>
                <a:cubicBezTo>
                  <a:pt x="166574" y="1238"/>
                  <a:pt x="169046" y="2476"/>
                  <a:pt x="169046" y="6191"/>
                </a:cubicBezTo>
                <a:lnTo>
                  <a:pt x="134440" y="295926"/>
                </a:lnTo>
                <a:cubicBezTo>
                  <a:pt x="134440" y="297164"/>
                  <a:pt x="131970" y="299641"/>
                  <a:pt x="130734" y="300879"/>
                </a:cubicBezTo>
                <a:cubicBezTo>
                  <a:pt x="128262" y="298402"/>
                  <a:pt x="127026" y="295926"/>
                  <a:pt x="128262" y="294688"/>
                </a:cubicBezTo>
                <a:cubicBezTo>
                  <a:pt x="127026" y="295926"/>
                  <a:pt x="125790" y="298402"/>
                  <a:pt x="123318" y="299641"/>
                </a:cubicBezTo>
                <a:cubicBezTo>
                  <a:pt x="122082" y="298402"/>
                  <a:pt x="120846" y="295926"/>
                  <a:pt x="120846" y="294688"/>
                </a:cubicBezTo>
                <a:lnTo>
                  <a:pt x="155452" y="6191"/>
                </a:lnTo>
                <a:lnTo>
                  <a:pt x="156688" y="4953"/>
                </a:lnTo>
                <a:cubicBezTo>
                  <a:pt x="156688" y="2476"/>
                  <a:pt x="159158" y="0"/>
                  <a:pt x="162866" y="0"/>
                </a:cubicBezTo>
                <a:close/>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p>
        </p:txBody>
      </p:sp>
      <p:sp>
        <p:nvSpPr>
          <p:cNvPr id="159" name="Freeform 248">
            <a:extLst>
              <a:ext uri="{FF2B5EF4-FFF2-40B4-BE49-F238E27FC236}">
                <a16:creationId xmlns:a16="http://schemas.microsoft.com/office/drawing/2014/main" id="{8BEF4BB4-61B0-C845-877D-8787E1D24CB1}"/>
              </a:ext>
            </a:extLst>
          </p:cNvPr>
          <p:cNvSpPr>
            <a:spLocks noChangeArrowheads="1"/>
          </p:cNvSpPr>
          <p:nvPr/>
        </p:nvSpPr>
        <p:spPr bwMode="auto">
          <a:xfrm>
            <a:off x="9888911" y="5319963"/>
            <a:ext cx="598736" cy="21972"/>
          </a:xfrm>
          <a:custGeom>
            <a:avLst/>
            <a:gdLst>
              <a:gd name="T0" fmla="*/ 959 w 960"/>
              <a:gd name="T1" fmla="*/ 36 h 37"/>
              <a:gd name="T2" fmla="*/ 0 w 960"/>
              <a:gd name="T3" fmla="*/ 36 h 37"/>
              <a:gd name="T4" fmla="*/ 0 w 960"/>
              <a:gd name="T5" fmla="*/ 0 h 37"/>
              <a:gd name="T6" fmla="*/ 959 w 960"/>
              <a:gd name="T7" fmla="*/ 0 h 37"/>
              <a:gd name="T8" fmla="*/ 959 w 960"/>
              <a:gd name="T9" fmla="*/ 36 h 37"/>
            </a:gdLst>
            <a:ahLst/>
            <a:cxnLst>
              <a:cxn ang="0">
                <a:pos x="T0" y="T1"/>
              </a:cxn>
              <a:cxn ang="0">
                <a:pos x="T2" y="T3"/>
              </a:cxn>
              <a:cxn ang="0">
                <a:pos x="T4" y="T5"/>
              </a:cxn>
              <a:cxn ang="0">
                <a:pos x="T6" y="T7"/>
              </a:cxn>
              <a:cxn ang="0">
                <a:pos x="T8" y="T9"/>
              </a:cxn>
            </a:cxnLst>
            <a:rect l="0" t="0" r="r" b="b"/>
            <a:pathLst>
              <a:path w="960" h="37">
                <a:moveTo>
                  <a:pt x="959" y="36"/>
                </a:moveTo>
                <a:lnTo>
                  <a:pt x="0" y="36"/>
                </a:lnTo>
                <a:lnTo>
                  <a:pt x="0" y="0"/>
                </a:lnTo>
                <a:lnTo>
                  <a:pt x="959" y="0"/>
                </a:lnTo>
                <a:lnTo>
                  <a:pt x="959" y="36"/>
                </a:ln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0" name="Freeform 249">
            <a:extLst>
              <a:ext uri="{FF2B5EF4-FFF2-40B4-BE49-F238E27FC236}">
                <a16:creationId xmlns:a16="http://schemas.microsoft.com/office/drawing/2014/main" id="{E22B4D72-8621-8540-BB7F-05E3AD6B0235}"/>
              </a:ext>
            </a:extLst>
          </p:cNvPr>
          <p:cNvSpPr>
            <a:spLocks noChangeArrowheads="1"/>
          </p:cNvSpPr>
          <p:nvPr/>
        </p:nvSpPr>
        <p:spPr bwMode="auto">
          <a:xfrm>
            <a:off x="9888911" y="5185384"/>
            <a:ext cx="598736" cy="93381"/>
          </a:xfrm>
          <a:custGeom>
            <a:avLst/>
            <a:gdLst>
              <a:gd name="T0" fmla="*/ 959 w 960"/>
              <a:gd name="T1" fmla="*/ 150 h 151"/>
              <a:gd name="T2" fmla="*/ 0 w 960"/>
              <a:gd name="T3" fmla="*/ 150 h 151"/>
              <a:gd name="T4" fmla="*/ 0 w 960"/>
              <a:gd name="T5" fmla="*/ 0 h 151"/>
              <a:gd name="T6" fmla="*/ 959 w 960"/>
              <a:gd name="T7" fmla="*/ 0 h 151"/>
              <a:gd name="T8" fmla="*/ 959 w 960"/>
              <a:gd name="T9" fmla="*/ 150 h 151"/>
            </a:gdLst>
            <a:ahLst/>
            <a:cxnLst>
              <a:cxn ang="0">
                <a:pos x="T0" y="T1"/>
              </a:cxn>
              <a:cxn ang="0">
                <a:pos x="T2" y="T3"/>
              </a:cxn>
              <a:cxn ang="0">
                <a:pos x="T4" y="T5"/>
              </a:cxn>
              <a:cxn ang="0">
                <a:pos x="T6" y="T7"/>
              </a:cxn>
              <a:cxn ang="0">
                <a:pos x="T8" y="T9"/>
              </a:cxn>
            </a:cxnLst>
            <a:rect l="0" t="0" r="r" b="b"/>
            <a:pathLst>
              <a:path w="960" h="151">
                <a:moveTo>
                  <a:pt x="959" y="150"/>
                </a:moveTo>
                <a:lnTo>
                  <a:pt x="0" y="150"/>
                </a:lnTo>
                <a:lnTo>
                  <a:pt x="0" y="0"/>
                </a:lnTo>
                <a:lnTo>
                  <a:pt x="959" y="0"/>
                </a:lnTo>
                <a:lnTo>
                  <a:pt x="959" y="150"/>
                </a:ln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1" name="Freeform 256">
            <a:extLst>
              <a:ext uri="{FF2B5EF4-FFF2-40B4-BE49-F238E27FC236}">
                <a16:creationId xmlns:a16="http://schemas.microsoft.com/office/drawing/2014/main" id="{29570B13-CAB4-9D4B-8687-48E6363FC44D}"/>
              </a:ext>
            </a:extLst>
          </p:cNvPr>
          <p:cNvSpPr>
            <a:spLocks noChangeArrowheads="1"/>
          </p:cNvSpPr>
          <p:nvPr/>
        </p:nvSpPr>
        <p:spPr bwMode="auto">
          <a:xfrm>
            <a:off x="9987784" y="5278766"/>
            <a:ext cx="10986" cy="41198"/>
          </a:xfrm>
          <a:custGeom>
            <a:avLst/>
            <a:gdLst>
              <a:gd name="T0" fmla="*/ 17 w 18"/>
              <a:gd name="T1" fmla="*/ 64 h 65"/>
              <a:gd name="T2" fmla="*/ 0 w 18"/>
              <a:gd name="T3" fmla="*/ 64 h 65"/>
              <a:gd name="T4" fmla="*/ 0 w 18"/>
              <a:gd name="T5" fmla="*/ 0 h 65"/>
              <a:gd name="T6" fmla="*/ 17 w 18"/>
              <a:gd name="T7" fmla="*/ 0 h 65"/>
              <a:gd name="T8" fmla="*/ 17 w 18"/>
              <a:gd name="T9" fmla="*/ 64 h 65"/>
            </a:gdLst>
            <a:ahLst/>
            <a:cxnLst>
              <a:cxn ang="0">
                <a:pos x="T0" y="T1"/>
              </a:cxn>
              <a:cxn ang="0">
                <a:pos x="T2" y="T3"/>
              </a:cxn>
              <a:cxn ang="0">
                <a:pos x="T4" y="T5"/>
              </a:cxn>
              <a:cxn ang="0">
                <a:pos x="T6" y="T7"/>
              </a:cxn>
              <a:cxn ang="0">
                <a:pos x="T8" y="T9"/>
              </a:cxn>
            </a:cxnLst>
            <a:rect l="0" t="0" r="r" b="b"/>
            <a:pathLst>
              <a:path w="18" h="65">
                <a:moveTo>
                  <a:pt x="17" y="64"/>
                </a:moveTo>
                <a:lnTo>
                  <a:pt x="0" y="64"/>
                </a:lnTo>
                <a:lnTo>
                  <a:pt x="0" y="0"/>
                </a:lnTo>
                <a:lnTo>
                  <a:pt x="17" y="0"/>
                </a:lnTo>
                <a:lnTo>
                  <a:pt x="17" y="64"/>
                </a:ln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2" name="Freeform 257">
            <a:extLst>
              <a:ext uri="{FF2B5EF4-FFF2-40B4-BE49-F238E27FC236}">
                <a16:creationId xmlns:a16="http://schemas.microsoft.com/office/drawing/2014/main" id="{E7FA0D75-A841-8C48-9383-22657FE4ACEB}"/>
              </a:ext>
            </a:extLst>
          </p:cNvPr>
          <p:cNvSpPr>
            <a:spLocks noChangeArrowheads="1"/>
          </p:cNvSpPr>
          <p:nvPr/>
        </p:nvSpPr>
        <p:spPr bwMode="auto">
          <a:xfrm>
            <a:off x="10375039" y="5278766"/>
            <a:ext cx="10986" cy="41198"/>
          </a:xfrm>
          <a:custGeom>
            <a:avLst/>
            <a:gdLst>
              <a:gd name="T0" fmla="*/ 17 w 18"/>
              <a:gd name="T1" fmla="*/ 64 h 65"/>
              <a:gd name="T2" fmla="*/ 0 w 18"/>
              <a:gd name="T3" fmla="*/ 64 h 65"/>
              <a:gd name="T4" fmla="*/ 0 w 18"/>
              <a:gd name="T5" fmla="*/ 0 h 65"/>
              <a:gd name="T6" fmla="*/ 17 w 18"/>
              <a:gd name="T7" fmla="*/ 0 h 65"/>
              <a:gd name="T8" fmla="*/ 17 w 18"/>
              <a:gd name="T9" fmla="*/ 64 h 65"/>
            </a:gdLst>
            <a:ahLst/>
            <a:cxnLst>
              <a:cxn ang="0">
                <a:pos x="T0" y="T1"/>
              </a:cxn>
              <a:cxn ang="0">
                <a:pos x="T2" y="T3"/>
              </a:cxn>
              <a:cxn ang="0">
                <a:pos x="T4" y="T5"/>
              </a:cxn>
              <a:cxn ang="0">
                <a:pos x="T6" y="T7"/>
              </a:cxn>
              <a:cxn ang="0">
                <a:pos x="T8" y="T9"/>
              </a:cxn>
            </a:cxnLst>
            <a:rect l="0" t="0" r="r" b="b"/>
            <a:pathLst>
              <a:path w="18" h="65">
                <a:moveTo>
                  <a:pt x="17" y="64"/>
                </a:moveTo>
                <a:lnTo>
                  <a:pt x="0" y="64"/>
                </a:lnTo>
                <a:lnTo>
                  <a:pt x="0" y="0"/>
                </a:lnTo>
                <a:lnTo>
                  <a:pt x="17" y="0"/>
                </a:lnTo>
                <a:lnTo>
                  <a:pt x="17" y="64"/>
                </a:ln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3" name="Freeform 162">
            <a:extLst>
              <a:ext uri="{FF2B5EF4-FFF2-40B4-BE49-F238E27FC236}">
                <a16:creationId xmlns:a16="http://schemas.microsoft.com/office/drawing/2014/main" id="{8A0EC588-2F19-CC45-A195-E76EA3988ED5}"/>
              </a:ext>
            </a:extLst>
          </p:cNvPr>
          <p:cNvSpPr>
            <a:spLocks noChangeArrowheads="1"/>
          </p:cNvSpPr>
          <p:nvPr/>
        </p:nvSpPr>
        <p:spPr bwMode="auto">
          <a:xfrm>
            <a:off x="10265178" y="5558908"/>
            <a:ext cx="153182" cy="235579"/>
          </a:xfrm>
          <a:custGeom>
            <a:avLst/>
            <a:gdLst>
              <a:gd name="connsiteX0" fmla="*/ 12454 w 306364"/>
              <a:gd name="connsiteY0" fmla="*/ 240694 h 471157"/>
              <a:gd name="connsiteX1" fmla="*/ 12454 w 306364"/>
              <a:gd name="connsiteY1" fmla="*/ 457518 h 471157"/>
              <a:gd name="connsiteX2" fmla="*/ 293910 w 306364"/>
              <a:gd name="connsiteY2" fmla="*/ 457518 h 471157"/>
              <a:gd name="connsiteX3" fmla="*/ 293910 w 306364"/>
              <a:gd name="connsiteY3" fmla="*/ 240694 h 471157"/>
              <a:gd name="connsiteX4" fmla="*/ 12454 w 306364"/>
              <a:gd name="connsiteY4" fmla="*/ 12399 h 471157"/>
              <a:gd name="connsiteX5" fmla="*/ 12454 w 306364"/>
              <a:gd name="connsiteY5" fmla="*/ 230706 h 471157"/>
              <a:gd name="connsiteX6" fmla="*/ 293910 w 306364"/>
              <a:gd name="connsiteY6" fmla="*/ 230706 h 471157"/>
              <a:gd name="connsiteX7" fmla="*/ 293910 w 306364"/>
              <a:gd name="connsiteY7" fmla="*/ 12399 h 471157"/>
              <a:gd name="connsiteX8" fmla="*/ 0 w 306364"/>
              <a:gd name="connsiteY8" fmla="*/ 0 h 471157"/>
              <a:gd name="connsiteX9" fmla="*/ 306364 w 306364"/>
              <a:gd name="connsiteY9" fmla="*/ 0 h 471157"/>
              <a:gd name="connsiteX10" fmla="*/ 306364 w 306364"/>
              <a:gd name="connsiteY10" fmla="*/ 230706 h 471157"/>
              <a:gd name="connsiteX11" fmla="*/ 306364 w 306364"/>
              <a:gd name="connsiteY11" fmla="*/ 240694 h 471157"/>
              <a:gd name="connsiteX12" fmla="*/ 306364 w 306364"/>
              <a:gd name="connsiteY12" fmla="*/ 471157 h 471157"/>
              <a:gd name="connsiteX13" fmla="*/ 0 w 306364"/>
              <a:gd name="connsiteY13" fmla="*/ 471157 h 471157"/>
              <a:gd name="connsiteX14" fmla="*/ 0 w 306364"/>
              <a:gd name="connsiteY14" fmla="*/ 240694 h 471157"/>
              <a:gd name="connsiteX15" fmla="*/ 0 w 306364"/>
              <a:gd name="connsiteY15" fmla="*/ 230706 h 47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364" h="471157">
                <a:moveTo>
                  <a:pt x="12454" y="240694"/>
                </a:moveTo>
                <a:lnTo>
                  <a:pt x="12454" y="457518"/>
                </a:lnTo>
                <a:lnTo>
                  <a:pt x="293910" y="457518"/>
                </a:lnTo>
                <a:lnTo>
                  <a:pt x="293910" y="240694"/>
                </a:lnTo>
                <a:close/>
                <a:moveTo>
                  <a:pt x="12454" y="12399"/>
                </a:moveTo>
                <a:lnTo>
                  <a:pt x="12454" y="230706"/>
                </a:lnTo>
                <a:lnTo>
                  <a:pt x="293910" y="230706"/>
                </a:lnTo>
                <a:lnTo>
                  <a:pt x="293910" y="12399"/>
                </a:lnTo>
                <a:close/>
                <a:moveTo>
                  <a:pt x="0" y="0"/>
                </a:moveTo>
                <a:lnTo>
                  <a:pt x="306364" y="0"/>
                </a:lnTo>
                <a:lnTo>
                  <a:pt x="306364" y="230706"/>
                </a:lnTo>
                <a:lnTo>
                  <a:pt x="306364" y="240694"/>
                </a:lnTo>
                <a:lnTo>
                  <a:pt x="306364" y="471157"/>
                </a:lnTo>
                <a:lnTo>
                  <a:pt x="0" y="471157"/>
                </a:lnTo>
                <a:lnTo>
                  <a:pt x="0" y="240694"/>
                </a:lnTo>
                <a:lnTo>
                  <a:pt x="0" y="230706"/>
                </a:lnTo>
                <a:close/>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p>
        </p:txBody>
      </p:sp>
      <p:sp>
        <p:nvSpPr>
          <p:cNvPr id="164" name="Freeform 259">
            <a:extLst>
              <a:ext uri="{FF2B5EF4-FFF2-40B4-BE49-F238E27FC236}">
                <a16:creationId xmlns:a16="http://schemas.microsoft.com/office/drawing/2014/main" id="{F08A57A7-BD5B-9340-A5C5-69AD4E5BD946}"/>
              </a:ext>
            </a:extLst>
          </p:cNvPr>
          <p:cNvSpPr>
            <a:spLocks noChangeArrowheads="1"/>
          </p:cNvSpPr>
          <p:nvPr/>
        </p:nvSpPr>
        <p:spPr bwMode="auto">
          <a:xfrm>
            <a:off x="10284406" y="5663275"/>
            <a:ext cx="27465" cy="27465"/>
          </a:xfrm>
          <a:custGeom>
            <a:avLst/>
            <a:gdLst>
              <a:gd name="T0" fmla="*/ 44 w 45"/>
              <a:gd name="T1" fmla="*/ 22 h 45"/>
              <a:gd name="T2" fmla="*/ 44 w 45"/>
              <a:gd name="T3" fmla="*/ 22 h 45"/>
              <a:gd name="T4" fmla="*/ 22 w 45"/>
              <a:gd name="T5" fmla="*/ 44 h 45"/>
              <a:gd name="T6" fmla="*/ 22 w 45"/>
              <a:gd name="T7" fmla="*/ 44 h 45"/>
              <a:gd name="T8" fmla="*/ 0 w 45"/>
              <a:gd name="T9" fmla="*/ 22 h 45"/>
              <a:gd name="T10" fmla="*/ 0 w 45"/>
              <a:gd name="T11" fmla="*/ 22 h 45"/>
              <a:gd name="T12" fmla="*/ 22 w 45"/>
              <a:gd name="T13" fmla="*/ 0 h 45"/>
              <a:gd name="T14" fmla="*/ 22 w 45"/>
              <a:gd name="T15" fmla="*/ 0 h 45"/>
              <a:gd name="T16" fmla="*/ 44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44" y="22"/>
                </a:moveTo>
                <a:lnTo>
                  <a:pt x="44" y="22"/>
                </a:lnTo>
                <a:cubicBezTo>
                  <a:pt x="44" y="34"/>
                  <a:pt x="34" y="44"/>
                  <a:pt x="22" y="44"/>
                </a:cubicBezTo>
                <a:lnTo>
                  <a:pt x="22" y="44"/>
                </a:lnTo>
                <a:cubicBezTo>
                  <a:pt x="10" y="44"/>
                  <a:pt x="0" y="34"/>
                  <a:pt x="0" y="22"/>
                </a:cubicBezTo>
                <a:lnTo>
                  <a:pt x="0" y="22"/>
                </a:lnTo>
                <a:cubicBezTo>
                  <a:pt x="0" y="10"/>
                  <a:pt x="10" y="0"/>
                  <a:pt x="22" y="0"/>
                </a:cubicBezTo>
                <a:lnTo>
                  <a:pt x="22" y="0"/>
                </a:lnTo>
                <a:cubicBezTo>
                  <a:pt x="34" y="0"/>
                  <a:pt x="44" y="10"/>
                  <a:pt x="44" y="22"/>
                </a:cubicBez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5" name="Freeform 260">
            <a:extLst>
              <a:ext uri="{FF2B5EF4-FFF2-40B4-BE49-F238E27FC236}">
                <a16:creationId xmlns:a16="http://schemas.microsoft.com/office/drawing/2014/main" id="{F604E355-E9B6-194A-9E36-5E998D5F4CF0}"/>
              </a:ext>
            </a:extLst>
          </p:cNvPr>
          <p:cNvSpPr>
            <a:spLocks noChangeArrowheads="1"/>
          </p:cNvSpPr>
          <p:nvPr/>
        </p:nvSpPr>
        <p:spPr bwMode="auto">
          <a:xfrm>
            <a:off x="9026512" y="3098049"/>
            <a:ext cx="1950012" cy="499862"/>
          </a:xfrm>
          <a:custGeom>
            <a:avLst/>
            <a:gdLst>
              <a:gd name="T0" fmla="*/ 3131 w 3132"/>
              <a:gd name="T1" fmla="*/ 113 h 801"/>
              <a:gd name="T2" fmla="*/ 3131 w 3132"/>
              <a:gd name="T3" fmla="*/ 113 h 801"/>
              <a:gd name="T4" fmla="*/ 3019 w 3132"/>
              <a:gd name="T5" fmla="*/ 0 h 801"/>
              <a:gd name="T6" fmla="*/ 334 w 3132"/>
              <a:gd name="T7" fmla="*/ 0 h 801"/>
              <a:gd name="T8" fmla="*/ 225 w 3132"/>
              <a:gd name="T9" fmla="*/ 0 h 801"/>
              <a:gd name="T10" fmla="*/ 225 w 3132"/>
              <a:gd name="T11" fmla="*/ 0 h 801"/>
              <a:gd name="T12" fmla="*/ 113 w 3132"/>
              <a:gd name="T13" fmla="*/ 113 h 801"/>
              <a:gd name="T14" fmla="*/ 113 w 3132"/>
              <a:gd name="T15" fmla="*/ 575 h 801"/>
              <a:gd name="T16" fmla="*/ 113 w 3132"/>
              <a:gd name="T17" fmla="*/ 575 h 801"/>
              <a:gd name="T18" fmla="*/ 0 w 3132"/>
              <a:gd name="T19" fmla="*/ 687 h 801"/>
              <a:gd name="T20" fmla="*/ 3019 w 3132"/>
              <a:gd name="T21" fmla="*/ 687 h 801"/>
              <a:gd name="T22" fmla="*/ 3019 w 3132"/>
              <a:gd name="T23" fmla="*/ 687 h 801"/>
              <a:gd name="T24" fmla="*/ 3131 w 3132"/>
              <a:gd name="T25" fmla="*/ 800 h 801"/>
              <a:gd name="T26" fmla="*/ 3131 w 3132"/>
              <a:gd name="T27" fmla="*/ 11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2" h="801">
                <a:moveTo>
                  <a:pt x="3131" y="113"/>
                </a:moveTo>
                <a:lnTo>
                  <a:pt x="3131" y="113"/>
                </a:lnTo>
                <a:cubicBezTo>
                  <a:pt x="3131" y="50"/>
                  <a:pt x="3081" y="0"/>
                  <a:pt x="3019" y="0"/>
                </a:cubicBezTo>
                <a:lnTo>
                  <a:pt x="334" y="0"/>
                </a:lnTo>
                <a:lnTo>
                  <a:pt x="225" y="0"/>
                </a:lnTo>
                <a:lnTo>
                  <a:pt x="225" y="0"/>
                </a:lnTo>
                <a:cubicBezTo>
                  <a:pt x="163" y="0"/>
                  <a:pt x="113" y="50"/>
                  <a:pt x="113" y="113"/>
                </a:cubicBezTo>
                <a:lnTo>
                  <a:pt x="113" y="575"/>
                </a:lnTo>
                <a:lnTo>
                  <a:pt x="113" y="575"/>
                </a:lnTo>
                <a:cubicBezTo>
                  <a:pt x="113" y="637"/>
                  <a:pt x="62" y="687"/>
                  <a:pt x="0" y="687"/>
                </a:cubicBezTo>
                <a:lnTo>
                  <a:pt x="3019" y="687"/>
                </a:lnTo>
                <a:lnTo>
                  <a:pt x="3019" y="687"/>
                </a:lnTo>
                <a:cubicBezTo>
                  <a:pt x="3081" y="687"/>
                  <a:pt x="3131" y="738"/>
                  <a:pt x="3131" y="800"/>
                </a:cubicBezTo>
                <a:lnTo>
                  <a:pt x="3131" y="113"/>
                </a:lnTo>
              </a:path>
            </a:pathLst>
          </a:custGeom>
          <a:solidFill>
            <a:srgbClr val="FFAA4A"/>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6" name="Freeform 261">
            <a:extLst>
              <a:ext uri="{FF2B5EF4-FFF2-40B4-BE49-F238E27FC236}">
                <a16:creationId xmlns:a16="http://schemas.microsoft.com/office/drawing/2014/main" id="{27F18D6B-6785-8846-9092-28455B782B07}"/>
              </a:ext>
            </a:extLst>
          </p:cNvPr>
          <p:cNvSpPr>
            <a:spLocks noChangeArrowheads="1"/>
          </p:cNvSpPr>
          <p:nvPr/>
        </p:nvSpPr>
        <p:spPr bwMode="auto">
          <a:xfrm>
            <a:off x="9026512" y="3098049"/>
            <a:ext cx="1950012" cy="499862"/>
          </a:xfrm>
          <a:custGeom>
            <a:avLst/>
            <a:gdLst>
              <a:gd name="T0" fmla="*/ 3131 w 3132"/>
              <a:gd name="T1" fmla="*/ 113 h 801"/>
              <a:gd name="T2" fmla="*/ 3131 w 3132"/>
              <a:gd name="T3" fmla="*/ 113 h 801"/>
              <a:gd name="T4" fmla="*/ 3019 w 3132"/>
              <a:gd name="T5" fmla="*/ 0 h 801"/>
              <a:gd name="T6" fmla="*/ 334 w 3132"/>
              <a:gd name="T7" fmla="*/ 0 h 801"/>
              <a:gd name="T8" fmla="*/ 225 w 3132"/>
              <a:gd name="T9" fmla="*/ 0 h 801"/>
              <a:gd name="T10" fmla="*/ 225 w 3132"/>
              <a:gd name="T11" fmla="*/ 0 h 801"/>
              <a:gd name="T12" fmla="*/ 113 w 3132"/>
              <a:gd name="T13" fmla="*/ 113 h 801"/>
              <a:gd name="T14" fmla="*/ 113 w 3132"/>
              <a:gd name="T15" fmla="*/ 575 h 801"/>
              <a:gd name="T16" fmla="*/ 113 w 3132"/>
              <a:gd name="T17" fmla="*/ 575 h 801"/>
              <a:gd name="T18" fmla="*/ 0 w 3132"/>
              <a:gd name="T19" fmla="*/ 687 h 801"/>
              <a:gd name="T20" fmla="*/ 3019 w 3132"/>
              <a:gd name="T21" fmla="*/ 687 h 801"/>
              <a:gd name="T22" fmla="*/ 3019 w 3132"/>
              <a:gd name="T23" fmla="*/ 687 h 801"/>
              <a:gd name="T24" fmla="*/ 3131 w 3132"/>
              <a:gd name="T25" fmla="*/ 800 h 801"/>
              <a:gd name="T26" fmla="*/ 3131 w 3132"/>
              <a:gd name="T27" fmla="*/ 11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2" h="801">
                <a:moveTo>
                  <a:pt x="3131" y="113"/>
                </a:moveTo>
                <a:lnTo>
                  <a:pt x="3131" y="113"/>
                </a:lnTo>
                <a:cubicBezTo>
                  <a:pt x="3131" y="50"/>
                  <a:pt x="3081" y="0"/>
                  <a:pt x="3019" y="0"/>
                </a:cubicBezTo>
                <a:lnTo>
                  <a:pt x="334" y="0"/>
                </a:lnTo>
                <a:lnTo>
                  <a:pt x="225" y="0"/>
                </a:lnTo>
                <a:lnTo>
                  <a:pt x="225" y="0"/>
                </a:lnTo>
                <a:cubicBezTo>
                  <a:pt x="163" y="0"/>
                  <a:pt x="113" y="50"/>
                  <a:pt x="113" y="113"/>
                </a:cubicBezTo>
                <a:lnTo>
                  <a:pt x="113" y="575"/>
                </a:lnTo>
                <a:lnTo>
                  <a:pt x="113" y="575"/>
                </a:lnTo>
                <a:cubicBezTo>
                  <a:pt x="113" y="637"/>
                  <a:pt x="62" y="687"/>
                  <a:pt x="0" y="687"/>
                </a:cubicBezTo>
                <a:lnTo>
                  <a:pt x="3019" y="687"/>
                </a:lnTo>
                <a:lnTo>
                  <a:pt x="3019" y="687"/>
                </a:lnTo>
                <a:cubicBezTo>
                  <a:pt x="3081" y="687"/>
                  <a:pt x="3131" y="738"/>
                  <a:pt x="3131" y="800"/>
                </a:cubicBezTo>
                <a:lnTo>
                  <a:pt x="3131" y="113"/>
                </a:lnTo>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7" name="Freeform 421">
            <a:extLst>
              <a:ext uri="{FF2B5EF4-FFF2-40B4-BE49-F238E27FC236}">
                <a16:creationId xmlns:a16="http://schemas.microsoft.com/office/drawing/2014/main" id="{BB460EF0-9218-8F4B-993C-D0C866F6009E}"/>
              </a:ext>
            </a:extLst>
          </p:cNvPr>
          <p:cNvSpPr>
            <a:spLocks noChangeArrowheads="1"/>
          </p:cNvSpPr>
          <p:nvPr/>
        </p:nvSpPr>
        <p:spPr bwMode="auto">
          <a:xfrm>
            <a:off x="9224258" y="3301289"/>
            <a:ext cx="1625925" cy="71409"/>
          </a:xfrm>
          <a:custGeom>
            <a:avLst/>
            <a:gdLst>
              <a:gd name="T0" fmla="*/ 0 w 2611"/>
              <a:gd name="T1" fmla="*/ 0 h 114"/>
              <a:gd name="T2" fmla="*/ 2610 w 2611"/>
              <a:gd name="T3" fmla="*/ 0 h 114"/>
              <a:gd name="T4" fmla="*/ 2610 w 2611"/>
              <a:gd name="T5" fmla="*/ 113 h 114"/>
              <a:gd name="T6" fmla="*/ 0 w 2611"/>
              <a:gd name="T7" fmla="*/ 113 h 114"/>
              <a:gd name="T8" fmla="*/ 0 w 2611"/>
              <a:gd name="T9" fmla="*/ 0 h 114"/>
            </a:gdLst>
            <a:ahLst/>
            <a:cxnLst>
              <a:cxn ang="0">
                <a:pos x="T0" y="T1"/>
              </a:cxn>
              <a:cxn ang="0">
                <a:pos x="T2" y="T3"/>
              </a:cxn>
              <a:cxn ang="0">
                <a:pos x="T4" y="T5"/>
              </a:cxn>
              <a:cxn ang="0">
                <a:pos x="T6" y="T7"/>
              </a:cxn>
              <a:cxn ang="0">
                <a:pos x="T8" y="T9"/>
              </a:cxn>
            </a:cxnLst>
            <a:rect l="0" t="0" r="r" b="b"/>
            <a:pathLst>
              <a:path w="2611" h="114">
                <a:moveTo>
                  <a:pt x="0" y="0"/>
                </a:moveTo>
                <a:lnTo>
                  <a:pt x="2610" y="0"/>
                </a:lnTo>
                <a:lnTo>
                  <a:pt x="2610" y="113"/>
                </a:lnTo>
                <a:lnTo>
                  <a:pt x="0" y="113"/>
                </a:lnTo>
                <a:lnTo>
                  <a:pt x="0" y="0"/>
                </a:lnTo>
              </a:path>
            </a:pathLst>
          </a:custGeom>
          <a:solidFill>
            <a:srgbClr val="FFFFFF">
              <a:alpha val="30000"/>
            </a:srgbClr>
          </a:solidFill>
          <a:ln>
            <a:noFill/>
          </a:ln>
          <a:effectLst/>
        </p:spPr>
        <p:txBody>
          <a:bodyPr wrap="none" anchor="ctr"/>
          <a:lstStyle/>
          <a:p>
            <a:endParaRPr lang="en-US" sz="3266"/>
          </a:p>
        </p:txBody>
      </p:sp>
      <p:sp>
        <p:nvSpPr>
          <p:cNvPr id="168" name="Freeform 422">
            <a:extLst>
              <a:ext uri="{FF2B5EF4-FFF2-40B4-BE49-F238E27FC236}">
                <a16:creationId xmlns:a16="http://schemas.microsoft.com/office/drawing/2014/main" id="{E966F9A4-595E-D141-ABF6-53EE79F20555}"/>
              </a:ext>
            </a:extLst>
          </p:cNvPr>
          <p:cNvSpPr>
            <a:spLocks noChangeArrowheads="1"/>
          </p:cNvSpPr>
          <p:nvPr/>
        </p:nvSpPr>
        <p:spPr bwMode="auto">
          <a:xfrm>
            <a:off x="6897977" y="5712712"/>
            <a:ext cx="118100" cy="85142"/>
          </a:xfrm>
          <a:custGeom>
            <a:avLst/>
            <a:gdLst>
              <a:gd name="T0" fmla="*/ 182 w 191"/>
              <a:gd name="T1" fmla="*/ 0 h 136"/>
              <a:gd name="T2" fmla="*/ 8 w 191"/>
              <a:gd name="T3" fmla="*/ 0 h 136"/>
              <a:gd name="T4" fmla="*/ 8 w 191"/>
              <a:gd name="T5" fmla="*/ 0 h 136"/>
              <a:gd name="T6" fmla="*/ 0 w 191"/>
              <a:gd name="T7" fmla="*/ 36 h 136"/>
              <a:gd name="T8" fmla="*/ 0 w 191"/>
              <a:gd name="T9" fmla="*/ 36 h 136"/>
              <a:gd name="T10" fmla="*/ 8 w 191"/>
              <a:gd name="T11" fmla="*/ 72 h 136"/>
              <a:gd name="T12" fmla="*/ 58 w 191"/>
              <a:gd name="T13" fmla="*/ 72 h 136"/>
              <a:gd name="T14" fmla="*/ 58 w 191"/>
              <a:gd name="T15" fmla="*/ 126 h 136"/>
              <a:gd name="T16" fmla="*/ 58 w 191"/>
              <a:gd name="T17" fmla="*/ 126 h 136"/>
              <a:gd name="T18" fmla="*/ 95 w 191"/>
              <a:gd name="T19" fmla="*/ 135 h 136"/>
              <a:gd name="T20" fmla="*/ 95 w 191"/>
              <a:gd name="T21" fmla="*/ 135 h 136"/>
              <a:gd name="T22" fmla="*/ 131 w 191"/>
              <a:gd name="T23" fmla="*/ 126 h 136"/>
              <a:gd name="T24" fmla="*/ 131 w 191"/>
              <a:gd name="T25" fmla="*/ 72 h 136"/>
              <a:gd name="T26" fmla="*/ 182 w 191"/>
              <a:gd name="T27" fmla="*/ 72 h 136"/>
              <a:gd name="T28" fmla="*/ 182 w 191"/>
              <a:gd name="T29" fmla="*/ 72 h 136"/>
              <a:gd name="T30" fmla="*/ 190 w 191"/>
              <a:gd name="T31" fmla="*/ 36 h 136"/>
              <a:gd name="T32" fmla="*/ 190 w 191"/>
              <a:gd name="T33" fmla="*/ 36 h 136"/>
              <a:gd name="T34" fmla="*/ 182 w 191"/>
              <a:gd name="T3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136">
                <a:moveTo>
                  <a:pt x="182" y="0"/>
                </a:moveTo>
                <a:lnTo>
                  <a:pt x="8" y="0"/>
                </a:lnTo>
                <a:lnTo>
                  <a:pt x="8" y="0"/>
                </a:lnTo>
                <a:cubicBezTo>
                  <a:pt x="4" y="0"/>
                  <a:pt x="0" y="16"/>
                  <a:pt x="0" y="36"/>
                </a:cubicBezTo>
                <a:lnTo>
                  <a:pt x="0" y="36"/>
                </a:lnTo>
                <a:cubicBezTo>
                  <a:pt x="0" y="57"/>
                  <a:pt x="4" y="72"/>
                  <a:pt x="8" y="72"/>
                </a:cubicBezTo>
                <a:lnTo>
                  <a:pt x="58" y="72"/>
                </a:lnTo>
                <a:lnTo>
                  <a:pt x="58" y="126"/>
                </a:lnTo>
                <a:lnTo>
                  <a:pt x="58" y="126"/>
                </a:lnTo>
                <a:cubicBezTo>
                  <a:pt x="58" y="131"/>
                  <a:pt x="75" y="135"/>
                  <a:pt x="95" y="135"/>
                </a:cubicBezTo>
                <a:lnTo>
                  <a:pt x="95" y="135"/>
                </a:lnTo>
                <a:cubicBezTo>
                  <a:pt x="115" y="135"/>
                  <a:pt x="131" y="131"/>
                  <a:pt x="131" y="126"/>
                </a:cubicBezTo>
                <a:lnTo>
                  <a:pt x="131" y="72"/>
                </a:lnTo>
                <a:lnTo>
                  <a:pt x="182" y="72"/>
                </a:lnTo>
                <a:lnTo>
                  <a:pt x="182" y="72"/>
                </a:lnTo>
                <a:cubicBezTo>
                  <a:pt x="186" y="72"/>
                  <a:pt x="190" y="57"/>
                  <a:pt x="190" y="36"/>
                </a:cubicBezTo>
                <a:lnTo>
                  <a:pt x="190" y="36"/>
                </a:lnTo>
                <a:cubicBezTo>
                  <a:pt x="190" y="16"/>
                  <a:pt x="186" y="0"/>
                  <a:pt x="182" y="0"/>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9" name="Freeform 423">
            <a:extLst>
              <a:ext uri="{FF2B5EF4-FFF2-40B4-BE49-F238E27FC236}">
                <a16:creationId xmlns:a16="http://schemas.microsoft.com/office/drawing/2014/main" id="{46040441-96E5-1F43-98FE-3EDC9DB560C3}"/>
              </a:ext>
            </a:extLst>
          </p:cNvPr>
          <p:cNvSpPr>
            <a:spLocks noChangeArrowheads="1"/>
          </p:cNvSpPr>
          <p:nvPr/>
        </p:nvSpPr>
        <p:spPr bwMode="auto">
          <a:xfrm>
            <a:off x="6985866" y="5166159"/>
            <a:ext cx="41198" cy="41197"/>
          </a:xfrm>
          <a:custGeom>
            <a:avLst/>
            <a:gdLst>
              <a:gd name="T0" fmla="*/ 66 w 67"/>
              <a:gd name="T1" fmla="*/ 33 h 67"/>
              <a:gd name="T2" fmla="*/ 66 w 67"/>
              <a:gd name="T3" fmla="*/ 33 h 67"/>
              <a:gd name="T4" fmla="*/ 33 w 67"/>
              <a:gd name="T5" fmla="*/ 66 h 67"/>
              <a:gd name="T6" fmla="*/ 33 w 67"/>
              <a:gd name="T7" fmla="*/ 66 h 67"/>
              <a:gd name="T8" fmla="*/ 0 w 67"/>
              <a:gd name="T9" fmla="*/ 33 h 67"/>
              <a:gd name="T10" fmla="*/ 0 w 67"/>
              <a:gd name="T11" fmla="*/ 33 h 67"/>
              <a:gd name="T12" fmla="*/ 33 w 67"/>
              <a:gd name="T13" fmla="*/ 0 h 67"/>
              <a:gd name="T14" fmla="*/ 33 w 67"/>
              <a:gd name="T15" fmla="*/ 0 h 67"/>
              <a:gd name="T16" fmla="*/ 66 w 67"/>
              <a:gd name="T1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6" y="33"/>
                </a:moveTo>
                <a:lnTo>
                  <a:pt x="66" y="33"/>
                </a:lnTo>
                <a:cubicBezTo>
                  <a:pt x="66" y="52"/>
                  <a:pt x="51" y="66"/>
                  <a:pt x="33" y="66"/>
                </a:cubicBezTo>
                <a:lnTo>
                  <a:pt x="33" y="66"/>
                </a:lnTo>
                <a:cubicBezTo>
                  <a:pt x="15" y="66"/>
                  <a:pt x="0" y="52"/>
                  <a:pt x="0" y="33"/>
                </a:cubicBezTo>
                <a:lnTo>
                  <a:pt x="0" y="33"/>
                </a:lnTo>
                <a:cubicBezTo>
                  <a:pt x="0" y="15"/>
                  <a:pt x="15" y="0"/>
                  <a:pt x="33" y="0"/>
                </a:cubicBezTo>
                <a:lnTo>
                  <a:pt x="33" y="0"/>
                </a:lnTo>
                <a:cubicBezTo>
                  <a:pt x="51" y="0"/>
                  <a:pt x="66" y="15"/>
                  <a:pt x="66" y="33"/>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0" name="Freeform 424">
            <a:extLst>
              <a:ext uri="{FF2B5EF4-FFF2-40B4-BE49-F238E27FC236}">
                <a16:creationId xmlns:a16="http://schemas.microsoft.com/office/drawing/2014/main" id="{5D808B9B-A803-F341-9A9B-076E68FAD3B2}"/>
              </a:ext>
            </a:extLst>
          </p:cNvPr>
          <p:cNvSpPr>
            <a:spLocks noChangeArrowheads="1"/>
          </p:cNvSpPr>
          <p:nvPr/>
        </p:nvSpPr>
        <p:spPr bwMode="auto">
          <a:xfrm>
            <a:off x="6757906" y="4042842"/>
            <a:ext cx="87888" cy="101621"/>
          </a:xfrm>
          <a:custGeom>
            <a:avLst/>
            <a:gdLst>
              <a:gd name="T0" fmla="*/ 140 w 141"/>
              <a:gd name="T1" fmla="*/ 80 h 162"/>
              <a:gd name="T2" fmla="*/ 140 w 141"/>
              <a:gd name="T3" fmla="*/ 80 h 162"/>
              <a:gd name="T4" fmla="*/ 70 w 141"/>
              <a:gd name="T5" fmla="*/ 161 h 162"/>
              <a:gd name="T6" fmla="*/ 70 w 141"/>
              <a:gd name="T7" fmla="*/ 161 h 162"/>
              <a:gd name="T8" fmla="*/ 0 w 141"/>
              <a:gd name="T9" fmla="*/ 80 h 162"/>
              <a:gd name="T10" fmla="*/ 0 w 141"/>
              <a:gd name="T11" fmla="*/ 80 h 162"/>
              <a:gd name="T12" fmla="*/ 70 w 141"/>
              <a:gd name="T13" fmla="*/ 0 h 162"/>
              <a:gd name="T14" fmla="*/ 70 w 141"/>
              <a:gd name="T15" fmla="*/ 0 h 162"/>
              <a:gd name="T16" fmla="*/ 140 w 141"/>
              <a:gd name="T17"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62">
                <a:moveTo>
                  <a:pt x="140" y="80"/>
                </a:moveTo>
                <a:lnTo>
                  <a:pt x="140" y="80"/>
                </a:lnTo>
                <a:cubicBezTo>
                  <a:pt x="140" y="125"/>
                  <a:pt x="109" y="161"/>
                  <a:pt x="70" y="161"/>
                </a:cubicBezTo>
                <a:lnTo>
                  <a:pt x="70" y="161"/>
                </a:lnTo>
                <a:cubicBezTo>
                  <a:pt x="32" y="161"/>
                  <a:pt x="0" y="125"/>
                  <a:pt x="0" y="80"/>
                </a:cubicBezTo>
                <a:lnTo>
                  <a:pt x="0" y="80"/>
                </a:lnTo>
                <a:cubicBezTo>
                  <a:pt x="0" y="36"/>
                  <a:pt x="32" y="0"/>
                  <a:pt x="70" y="0"/>
                </a:cubicBezTo>
                <a:lnTo>
                  <a:pt x="70" y="0"/>
                </a:lnTo>
                <a:cubicBezTo>
                  <a:pt x="109" y="0"/>
                  <a:pt x="140" y="36"/>
                  <a:pt x="140" y="80"/>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1" name="Freeform 425">
            <a:extLst>
              <a:ext uri="{FF2B5EF4-FFF2-40B4-BE49-F238E27FC236}">
                <a16:creationId xmlns:a16="http://schemas.microsoft.com/office/drawing/2014/main" id="{496EF8AF-EA22-414A-856D-155298A47D4B}"/>
              </a:ext>
            </a:extLst>
          </p:cNvPr>
          <p:cNvSpPr>
            <a:spLocks noChangeArrowheads="1"/>
          </p:cNvSpPr>
          <p:nvPr/>
        </p:nvSpPr>
        <p:spPr bwMode="auto">
          <a:xfrm>
            <a:off x="6785372" y="3817630"/>
            <a:ext cx="390003" cy="241692"/>
          </a:xfrm>
          <a:custGeom>
            <a:avLst/>
            <a:gdLst>
              <a:gd name="T0" fmla="*/ 503 w 626"/>
              <a:gd name="T1" fmla="*/ 26 h 389"/>
              <a:gd name="T2" fmla="*/ 503 w 626"/>
              <a:gd name="T3" fmla="*/ 26 h 389"/>
              <a:gd name="T4" fmla="*/ 448 w 626"/>
              <a:gd name="T5" fmla="*/ 40 h 389"/>
              <a:gd name="T6" fmla="*/ 448 w 626"/>
              <a:gd name="T7" fmla="*/ 40 h 389"/>
              <a:gd name="T8" fmla="*/ 348 w 626"/>
              <a:gd name="T9" fmla="*/ 0 h 389"/>
              <a:gd name="T10" fmla="*/ 348 w 626"/>
              <a:gd name="T11" fmla="*/ 0 h 389"/>
              <a:gd name="T12" fmla="*/ 232 w 626"/>
              <a:gd name="T13" fmla="*/ 60 h 389"/>
              <a:gd name="T14" fmla="*/ 232 w 626"/>
              <a:gd name="T15" fmla="*/ 60 h 389"/>
              <a:gd name="T16" fmla="*/ 185 w 626"/>
              <a:gd name="T17" fmla="*/ 51 h 389"/>
              <a:gd name="T18" fmla="*/ 185 w 626"/>
              <a:gd name="T19" fmla="*/ 51 h 389"/>
              <a:gd name="T20" fmla="*/ 66 w 626"/>
              <a:gd name="T21" fmla="*/ 145 h 389"/>
              <a:gd name="T22" fmla="*/ 66 w 626"/>
              <a:gd name="T23" fmla="*/ 145 h 389"/>
              <a:gd name="T24" fmla="*/ 48 w 626"/>
              <a:gd name="T25" fmla="*/ 156 h 389"/>
              <a:gd name="T26" fmla="*/ 48 w 626"/>
              <a:gd name="T27" fmla="*/ 156 h 389"/>
              <a:gd name="T28" fmla="*/ 8 w 626"/>
              <a:gd name="T29" fmla="*/ 232 h 389"/>
              <a:gd name="T30" fmla="*/ 8 w 626"/>
              <a:gd name="T31" fmla="*/ 232 h 389"/>
              <a:gd name="T32" fmla="*/ 19 w 626"/>
              <a:gd name="T33" fmla="*/ 277 h 389"/>
              <a:gd name="T34" fmla="*/ 19 w 626"/>
              <a:gd name="T35" fmla="*/ 277 h 389"/>
              <a:gd name="T36" fmla="*/ 0 w 626"/>
              <a:gd name="T37" fmla="*/ 334 h 389"/>
              <a:gd name="T38" fmla="*/ 0 w 626"/>
              <a:gd name="T39" fmla="*/ 334 h 389"/>
              <a:gd name="T40" fmla="*/ 0 w 626"/>
              <a:gd name="T41" fmla="*/ 343 h 389"/>
              <a:gd name="T42" fmla="*/ 0 w 626"/>
              <a:gd name="T43" fmla="*/ 343 h 389"/>
              <a:gd name="T44" fmla="*/ 65 w 626"/>
              <a:gd name="T45" fmla="*/ 388 h 389"/>
              <a:gd name="T46" fmla="*/ 65 w 626"/>
              <a:gd name="T47" fmla="*/ 388 h 389"/>
              <a:gd name="T48" fmla="*/ 134 w 626"/>
              <a:gd name="T49" fmla="*/ 318 h 389"/>
              <a:gd name="T50" fmla="*/ 134 w 626"/>
              <a:gd name="T51" fmla="*/ 318 h 389"/>
              <a:gd name="T52" fmla="*/ 131 w 626"/>
              <a:gd name="T53" fmla="*/ 295 h 389"/>
              <a:gd name="T54" fmla="*/ 131 w 626"/>
              <a:gd name="T55" fmla="*/ 295 h 389"/>
              <a:gd name="T56" fmla="*/ 143 w 626"/>
              <a:gd name="T57" fmla="*/ 258 h 389"/>
              <a:gd name="T58" fmla="*/ 143 w 626"/>
              <a:gd name="T59" fmla="*/ 258 h 389"/>
              <a:gd name="T60" fmla="*/ 196 w 626"/>
              <a:gd name="T61" fmla="*/ 275 h 389"/>
              <a:gd name="T62" fmla="*/ 196 w 626"/>
              <a:gd name="T63" fmla="*/ 275 h 389"/>
              <a:gd name="T64" fmla="*/ 281 w 626"/>
              <a:gd name="T65" fmla="*/ 221 h 389"/>
              <a:gd name="T66" fmla="*/ 281 w 626"/>
              <a:gd name="T67" fmla="*/ 221 h 389"/>
              <a:gd name="T68" fmla="*/ 377 w 626"/>
              <a:gd name="T69" fmla="*/ 282 h 389"/>
              <a:gd name="T70" fmla="*/ 377 w 626"/>
              <a:gd name="T71" fmla="*/ 282 h 389"/>
              <a:gd name="T72" fmla="*/ 378 w 626"/>
              <a:gd name="T73" fmla="*/ 282 h 389"/>
              <a:gd name="T74" fmla="*/ 378 w 626"/>
              <a:gd name="T75" fmla="*/ 282 h 389"/>
              <a:gd name="T76" fmla="*/ 447 w 626"/>
              <a:gd name="T77" fmla="*/ 256 h 389"/>
              <a:gd name="T78" fmla="*/ 447 w 626"/>
              <a:gd name="T79" fmla="*/ 256 h 389"/>
              <a:gd name="T80" fmla="*/ 503 w 626"/>
              <a:gd name="T81" fmla="*/ 270 h 389"/>
              <a:gd name="T82" fmla="*/ 503 w 626"/>
              <a:gd name="T83" fmla="*/ 270 h 389"/>
              <a:gd name="T84" fmla="*/ 625 w 626"/>
              <a:gd name="T85" fmla="*/ 148 h 389"/>
              <a:gd name="T86" fmla="*/ 625 w 626"/>
              <a:gd name="T87" fmla="*/ 148 h 389"/>
              <a:gd name="T88" fmla="*/ 503 w 626"/>
              <a:gd name="T89" fmla="*/ 2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6" h="389">
                <a:moveTo>
                  <a:pt x="503" y="26"/>
                </a:moveTo>
                <a:lnTo>
                  <a:pt x="503" y="26"/>
                </a:lnTo>
                <a:cubicBezTo>
                  <a:pt x="484" y="26"/>
                  <a:pt x="465" y="31"/>
                  <a:pt x="448" y="40"/>
                </a:cubicBezTo>
                <a:lnTo>
                  <a:pt x="448" y="40"/>
                </a:lnTo>
                <a:cubicBezTo>
                  <a:pt x="422" y="15"/>
                  <a:pt x="387" y="0"/>
                  <a:pt x="348" y="0"/>
                </a:cubicBezTo>
                <a:lnTo>
                  <a:pt x="348" y="0"/>
                </a:lnTo>
                <a:cubicBezTo>
                  <a:pt x="300" y="0"/>
                  <a:pt x="257" y="23"/>
                  <a:pt x="232" y="60"/>
                </a:cubicBezTo>
                <a:lnTo>
                  <a:pt x="232" y="60"/>
                </a:lnTo>
                <a:cubicBezTo>
                  <a:pt x="217" y="54"/>
                  <a:pt x="202" y="51"/>
                  <a:pt x="185" y="51"/>
                </a:cubicBezTo>
                <a:lnTo>
                  <a:pt x="185" y="51"/>
                </a:lnTo>
                <a:cubicBezTo>
                  <a:pt x="127" y="51"/>
                  <a:pt x="79" y="91"/>
                  <a:pt x="66" y="145"/>
                </a:cubicBezTo>
                <a:lnTo>
                  <a:pt x="66" y="145"/>
                </a:lnTo>
                <a:cubicBezTo>
                  <a:pt x="60" y="148"/>
                  <a:pt x="54" y="151"/>
                  <a:pt x="48" y="156"/>
                </a:cubicBezTo>
                <a:lnTo>
                  <a:pt x="48" y="156"/>
                </a:lnTo>
                <a:cubicBezTo>
                  <a:pt x="24" y="173"/>
                  <a:pt x="8" y="201"/>
                  <a:pt x="8" y="232"/>
                </a:cubicBezTo>
                <a:lnTo>
                  <a:pt x="8" y="232"/>
                </a:lnTo>
                <a:cubicBezTo>
                  <a:pt x="8" y="248"/>
                  <a:pt x="11" y="263"/>
                  <a:pt x="19" y="277"/>
                </a:cubicBezTo>
                <a:lnTo>
                  <a:pt x="19" y="277"/>
                </a:lnTo>
                <a:cubicBezTo>
                  <a:pt x="7" y="293"/>
                  <a:pt x="0" y="312"/>
                  <a:pt x="0" y="334"/>
                </a:cubicBezTo>
                <a:lnTo>
                  <a:pt x="0" y="334"/>
                </a:lnTo>
                <a:cubicBezTo>
                  <a:pt x="0" y="336"/>
                  <a:pt x="0" y="340"/>
                  <a:pt x="0" y="343"/>
                </a:cubicBezTo>
                <a:lnTo>
                  <a:pt x="0" y="343"/>
                </a:lnTo>
                <a:cubicBezTo>
                  <a:pt x="10" y="369"/>
                  <a:pt x="35" y="388"/>
                  <a:pt x="65" y="388"/>
                </a:cubicBezTo>
                <a:lnTo>
                  <a:pt x="65" y="388"/>
                </a:lnTo>
                <a:cubicBezTo>
                  <a:pt x="103" y="388"/>
                  <a:pt x="134" y="357"/>
                  <a:pt x="134" y="318"/>
                </a:cubicBezTo>
                <a:lnTo>
                  <a:pt x="134" y="318"/>
                </a:lnTo>
                <a:cubicBezTo>
                  <a:pt x="134" y="310"/>
                  <a:pt x="133" y="303"/>
                  <a:pt x="131" y="295"/>
                </a:cubicBezTo>
                <a:lnTo>
                  <a:pt x="131" y="295"/>
                </a:lnTo>
                <a:cubicBezTo>
                  <a:pt x="137" y="284"/>
                  <a:pt x="142" y="272"/>
                  <a:pt x="143" y="258"/>
                </a:cubicBezTo>
                <a:lnTo>
                  <a:pt x="143" y="258"/>
                </a:lnTo>
                <a:cubicBezTo>
                  <a:pt x="158" y="269"/>
                  <a:pt x="176" y="275"/>
                  <a:pt x="196" y="275"/>
                </a:cubicBezTo>
                <a:lnTo>
                  <a:pt x="196" y="275"/>
                </a:lnTo>
                <a:cubicBezTo>
                  <a:pt x="233" y="275"/>
                  <a:pt x="265" y="253"/>
                  <a:pt x="281" y="221"/>
                </a:cubicBezTo>
                <a:lnTo>
                  <a:pt x="281" y="221"/>
                </a:lnTo>
                <a:cubicBezTo>
                  <a:pt x="298" y="257"/>
                  <a:pt x="335" y="282"/>
                  <a:pt x="377" y="282"/>
                </a:cubicBezTo>
                <a:lnTo>
                  <a:pt x="377" y="282"/>
                </a:lnTo>
                <a:lnTo>
                  <a:pt x="378" y="282"/>
                </a:lnTo>
                <a:lnTo>
                  <a:pt x="378" y="282"/>
                </a:lnTo>
                <a:cubicBezTo>
                  <a:pt x="404" y="282"/>
                  <a:pt x="428" y="272"/>
                  <a:pt x="447" y="256"/>
                </a:cubicBezTo>
                <a:lnTo>
                  <a:pt x="447" y="256"/>
                </a:lnTo>
                <a:cubicBezTo>
                  <a:pt x="464" y="265"/>
                  <a:pt x="483" y="270"/>
                  <a:pt x="503" y="270"/>
                </a:cubicBezTo>
                <a:lnTo>
                  <a:pt x="503" y="270"/>
                </a:lnTo>
                <a:cubicBezTo>
                  <a:pt x="570" y="270"/>
                  <a:pt x="625" y="215"/>
                  <a:pt x="625" y="148"/>
                </a:cubicBezTo>
                <a:lnTo>
                  <a:pt x="625" y="148"/>
                </a:lnTo>
                <a:cubicBezTo>
                  <a:pt x="625" y="81"/>
                  <a:pt x="570" y="26"/>
                  <a:pt x="503" y="26"/>
                </a:cubicBez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2" name="Freeform 426">
            <a:extLst>
              <a:ext uri="{FF2B5EF4-FFF2-40B4-BE49-F238E27FC236}">
                <a16:creationId xmlns:a16="http://schemas.microsoft.com/office/drawing/2014/main" id="{122BB5CF-A83B-9843-97AA-1A95B98AA22C}"/>
              </a:ext>
            </a:extLst>
          </p:cNvPr>
          <p:cNvSpPr>
            <a:spLocks noChangeArrowheads="1"/>
          </p:cNvSpPr>
          <p:nvPr/>
        </p:nvSpPr>
        <p:spPr bwMode="auto">
          <a:xfrm>
            <a:off x="6804597" y="4042843"/>
            <a:ext cx="85142" cy="82395"/>
          </a:xfrm>
          <a:custGeom>
            <a:avLst/>
            <a:gdLst>
              <a:gd name="T0" fmla="*/ 130 w 138"/>
              <a:gd name="T1" fmla="*/ 132 h 133"/>
              <a:gd name="T2" fmla="*/ 0 w 138"/>
              <a:gd name="T3" fmla="*/ 7 h 133"/>
              <a:gd name="T4" fmla="*/ 7 w 138"/>
              <a:gd name="T5" fmla="*/ 0 h 133"/>
              <a:gd name="T6" fmla="*/ 137 w 138"/>
              <a:gd name="T7" fmla="*/ 124 h 133"/>
              <a:gd name="T8" fmla="*/ 130 w 138"/>
              <a:gd name="T9" fmla="*/ 132 h 133"/>
            </a:gdLst>
            <a:ahLst/>
            <a:cxnLst>
              <a:cxn ang="0">
                <a:pos x="T0" y="T1"/>
              </a:cxn>
              <a:cxn ang="0">
                <a:pos x="T2" y="T3"/>
              </a:cxn>
              <a:cxn ang="0">
                <a:pos x="T4" y="T5"/>
              </a:cxn>
              <a:cxn ang="0">
                <a:pos x="T6" y="T7"/>
              </a:cxn>
              <a:cxn ang="0">
                <a:pos x="T8" y="T9"/>
              </a:cxn>
            </a:cxnLst>
            <a:rect l="0" t="0" r="r" b="b"/>
            <a:pathLst>
              <a:path w="138" h="133">
                <a:moveTo>
                  <a:pt x="130" y="132"/>
                </a:moveTo>
                <a:lnTo>
                  <a:pt x="0" y="7"/>
                </a:lnTo>
                <a:lnTo>
                  <a:pt x="7" y="0"/>
                </a:lnTo>
                <a:lnTo>
                  <a:pt x="137" y="124"/>
                </a:lnTo>
                <a:lnTo>
                  <a:pt x="130" y="132"/>
                </a:lnTo>
              </a:path>
            </a:pathLst>
          </a:custGeom>
          <a:solidFill>
            <a:srgbClr val="111340"/>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3" name="Freeform 427">
            <a:extLst>
              <a:ext uri="{FF2B5EF4-FFF2-40B4-BE49-F238E27FC236}">
                <a16:creationId xmlns:a16="http://schemas.microsoft.com/office/drawing/2014/main" id="{35D55910-3D52-954E-9764-4FF0FC1E3296}"/>
              </a:ext>
            </a:extLst>
          </p:cNvPr>
          <p:cNvSpPr>
            <a:spLocks noChangeArrowheads="1"/>
          </p:cNvSpPr>
          <p:nvPr/>
        </p:nvSpPr>
        <p:spPr bwMode="auto">
          <a:xfrm>
            <a:off x="6873259" y="4155450"/>
            <a:ext cx="151057" cy="46690"/>
          </a:xfrm>
          <a:custGeom>
            <a:avLst/>
            <a:gdLst>
              <a:gd name="T0" fmla="*/ 206 w 241"/>
              <a:gd name="T1" fmla="*/ 75 h 76"/>
              <a:gd name="T2" fmla="*/ 206 w 241"/>
              <a:gd name="T3" fmla="*/ 75 h 76"/>
              <a:gd name="T4" fmla="*/ 3 w 241"/>
              <a:gd name="T5" fmla="*/ 9 h 76"/>
              <a:gd name="T6" fmla="*/ 3 w 241"/>
              <a:gd name="T7" fmla="*/ 9 h 76"/>
              <a:gd name="T8" fmla="*/ 2 w 241"/>
              <a:gd name="T9" fmla="*/ 2 h 76"/>
              <a:gd name="T10" fmla="*/ 2 w 241"/>
              <a:gd name="T11" fmla="*/ 2 h 76"/>
              <a:gd name="T12" fmla="*/ 10 w 241"/>
              <a:gd name="T13" fmla="*/ 1 h 76"/>
              <a:gd name="T14" fmla="*/ 10 w 241"/>
              <a:gd name="T15" fmla="*/ 1 h 76"/>
              <a:gd name="T16" fmla="*/ 234 w 241"/>
              <a:gd name="T17" fmla="*/ 63 h 76"/>
              <a:gd name="T18" fmla="*/ 234 w 241"/>
              <a:gd name="T19" fmla="*/ 63 h 76"/>
              <a:gd name="T20" fmla="*/ 239 w 241"/>
              <a:gd name="T21" fmla="*/ 68 h 76"/>
              <a:gd name="T22" fmla="*/ 239 w 241"/>
              <a:gd name="T23" fmla="*/ 68 h 76"/>
              <a:gd name="T24" fmla="*/ 235 w 241"/>
              <a:gd name="T25" fmla="*/ 74 h 76"/>
              <a:gd name="T26" fmla="*/ 235 w 241"/>
              <a:gd name="T27" fmla="*/ 74 h 76"/>
              <a:gd name="T28" fmla="*/ 206 w 241"/>
              <a:gd name="T29"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1" h="76">
                <a:moveTo>
                  <a:pt x="206" y="75"/>
                </a:moveTo>
                <a:lnTo>
                  <a:pt x="206" y="75"/>
                </a:lnTo>
                <a:cubicBezTo>
                  <a:pt x="87" y="75"/>
                  <a:pt x="4" y="10"/>
                  <a:pt x="3" y="9"/>
                </a:cubicBezTo>
                <a:lnTo>
                  <a:pt x="3" y="9"/>
                </a:lnTo>
                <a:cubicBezTo>
                  <a:pt x="1" y="7"/>
                  <a:pt x="0" y="4"/>
                  <a:pt x="2" y="2"/>
                </a:cubicBezTo>
                <a:lnTo>
                  <a:pt x="2" y="2"/>
                </a:lnTo>
                <a:cubicBezTo>
                  <a:pt x="4" y="0"/>
                  <a:pt x="7" y="0"/>
                  <a:pt x="10" y="1"/>
                </a:cubicBezTo>
                <a:lnTo>
                  <a:pt x="10" y="1"/>
                </a:lnTo>
                <a:cubicBezTo>
                  <a:pt x="11" y="2"/>
                  <a:pt x="105" y="75"/>
                  <a:pt x="234" y="63"/>
                </a:cubicBezTo>
                <a:lnTo>
                  <a:pt x="234" y="63"/>
                </a:lnTo>
                <a:cubicBezTo>
                  <a:pt x="236" y="63"/>
                  <a:pt x="239" y="65"/>
                  <a:pt x="239" y="68"/>
                </a:cubicBezTo>
                <a:lnTo>
                  <a:pt x="239" y="68"/>
                </a:lnTo>
                <a:cubicBezTo>
                  <a:pt x="240" y="70"/>
                  <a:pt x="238" y="73"/>
                  <a:pt x="235" y="74"/>
                </a:cubicBezTo>
                <a:lnTo>
                  <a:pt x="235" y="74"/>
                </a:lnTo>
                <a:cubicBezTo>
                  <a:pt x="225" y="74"/>
                  <a:pt x="216" y="75"/>
                  <a:pt x="206" y="75"/>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4" name="Freeform 428">
            <a:extLst>
              <a:ext uri="{FF2B5EF4-FFF2-40B4-BE49-F238E27FC236}">
                <a16:creationId xmlns:a16="http://schemas.microsoft.com/office/drawing/2014/main" id="{1D099133-9A27-D84D-81CE-B6F638B499FD}"/>
              </a:ext>
            </a:extLst>
          </p:cNvPr>
          <p:cNvSpPr>
            <a:spLocks noChangeArrowheads="1"/>
          </p:cNvSpPr>
          <p:nvPr/>
        </p:nvSpPr>
        <p:spPr bwMode="auto">
          <a:xfrm>
            <a:off x="7021569" y="4133477"/>
            <a:ext cx="120846" cy="43944"/>
          </a:xfrm>
          <a:custGeom>
            <a:avLst/>
            <a:gdLst>
              <a:gd name="T0" fmla="*/ 5 w 192"/>
              <a:gd name="T1" fmla="*/ 71 h 72"/>
              <a:gd name="T2" fmla="*/ 5 w 192"/>
              <a:gd name="T3" fmla="*/ 71 h 72"/>
              <a:gd name="T4" fmla="*/ 0 w 192"/>
              <a:gd name="T5" fmla="*/ 66 h 72"/>
              <a:gd name="T6" fmla="*/ 0 w 192"/>
              <a:gd name="T7" fmla="*/ 66 h 72"/>
              <a:gd name="T8" fmla="*/ 5 w 192"/>
              <a:gd name="T9" fmla="*/ 60 h 72"/>
              <a:gd name="T10" fmla="*/ 5 w 192"/>
              <a:gd name="T11" fmla="*/ 60 h 72"/>
              <a:gd name="T12" fmla="*/ 182 w 192"/>
              <a:gd name="T13" fmla="*/ 1 h 72"/>
              <a:gd name="T14" fmla="*/ 182 w 192"/>
              <a:gd name="T15" fmla="*/ 1 h 72"/>
              <a:gd name="T16" fmla="*/ 189 w 192"/>
              <a:gd name="T17" fmla="*/ 2 h 72"/>
              <a:gd name="T18" fmla="*/ 189 w 192"/>
              <a:gd name="T19" fmla="*/ 2 h 72"/>
              <a:gd name="T20" fmla="*/ 188 w 192"/>
              <a:gd name="T21" fmla="*/ 9 h 72"/>
              <a:gd name="T22" fmla="*/ 188 w 192"/>
              <a:gd name="T23" fmla="*/ 9 h 72"/>
              <a:gd name="T24" fmla="*/ 7 w 192"/>
              <a:gd name="T25" fmla="*/ 71 h 72"/>
              <a:gd name="T26" fmla="*/ 7 w 192"/>
              <a:gd name="T27" fmla="*/ 71 h 72"/>
              <a:gd name="T28" fmla="*/ 5 w 192"/>
              <a:gd name="T2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72">
                <a:moveTo>
                  <a:pt x="5" y="71"/>
                </a:moveTo>
                <a:lnTo>
                  <a:pt x="5" y="71"/>
                </a:lnTo>
                <a:cubicBezTo>
                  <a:pt x="3" y="71"/>
                  <a:pt x="1" y="69"/>
                  <a:pt x="0" y="66"/>
                </a:cubicBezTo>
                <a:lnTo>
                  <a:pt x="0" y="66"/>
                </a:lnTo>
                <a:cubicBezTo>
                  <a:pt x="0" y="63"/>
                  <a:pt x="2" y="61"/>
                  <a:pt x="5" y="60"/>
                </a:cubicBezTo>
                <a:lnTo>
                  <a:pt x="5" y="60"/>
                </a:lnTo>
                <a:cubicBezTo>
                  <a:pt x="6" y="60"/>
                  <a:pt x="119" y="44"/>
                  <a:pt x="182" y="1"/>
                </a:cubicBezTo>
                <a:lnTo>
                  <a:pt x="182" y="1"/>
                </a:lnTo>
                <a:cubicBezTo>
                  <a:pt x="184" y="0"/>
                  <a:pt x="187" y="0"/>
                  <a:pt x="189" y="2"/>
                </a:cubicBezTo>
                <a:lnTo>
                  <a:pt x="189" y="2"/>
                </a:lnTo>
                <a:cubicBezTo>
                  <a:pt x="191" y="4"/>
                  <a:pt x="190" y="8"/>
                  <a:pt x="188" y="9"/>
                </a:cubicBezTo>
                <a:lnTo>
                  <a:pt x="188" y="9"/>
                </a:lnTo>
                <a:cubicBezTo>
                  <a:pt x="123" y="54"/>
                  <a:pt x="11" y="70"/>
                  <a:pt x="7" y="71"/>
                </a:cubicBezTo>
                <a:lnTo>
                  <a:pt x="7" y="71"/>
                </a:lnTo>
                <a:cubicBezTo>
                  <a:pt x="6" y="71"/>
                  <a:pt x="6" y="71"/>
                  <a:pt x="5" y="71"/>
                </a:cubicBezTo>
              </a:path>
            </a:pathLst>
          </a:custGeom>
          <a:solidFill>
            <a:srgbClr val="4FC2F6"/>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5" name="Freeform 429">
            <a:extLst>
              <a:ext uri="{FF2B5EF4-FFF2-40B4-BE49-F238E27FC236}">
                <a16:creationId xmlns:a16="http://schemas.microsoft.com/office/drawing/2014/main" id="{0126F663-FB8D-3C43-8E12-4692ED8C9AFD}"/>
              </a:ext>
            </a:extLst>
          </p:cNvPr>
          <p:cNvSpPr>
            <a:spLocks noChangeArrowheads="1"/>
          </p:cNvSpPr>
          <p:nvPr/>
        </p:nvSpPr>
        <p:spPr bwMode="auto">
          <a:xfrm>
            <a:off x="8353619" y="5306230"/>
            <a:ext cx="535568" cy="359792"/>
          </a:xfrm>
          <a:custGeom>
            <a:avLst/>
            <a:gdLst>
              <a:gd name="T0" fmla="*/ 861 w 862"/>
              <a:gd name="T1" fmla="*/ 239 h 577"/>
              <a:gd name="T2" fmla="*/ 861 w 862"/>
              <a:gd name="T3" fmla="*/ 239 h 577"/>
              <a:gd name="T4" fmla="*/ 759 w 862"/>
              <a:gd name="T5" fmla="*/ 115 h 577"/>
              <a:gd name="T6" fmla="*/ 759 w 862"/>
              <a:gd name="T7" fmla="*/ 115 h 577"/>
              <a:gd name="T8" fmla="*/ 636 w 862"/>
              <a:gd name="T9" fmla="*/ 22 h 577"/>
              <a:gd name="T10" fmla="*/ 636 w 862"/>
              <a:gd name="T11" fmla="*/ 22 h 577"/>
              <a:gd name="T12" fmla="*/ 582 w 862"/>
              <a:gd name="T13" fmla="*/ 34 h 577"/>
              <a:gd name="T14" fmla="*/ 582 w 862"/>
              <a:gd name="T15" fmla="*/ 34 h 577"/>
              <a:gd name="T16" fmla="*/ 477 w 862"/>
              <a:gd name="T17" fmla="*/ 0 h 577"/>
              <a:gd name="T18" fmla="*/ 477 w 862"/>
              <a:gd name="T19" fmla="*/ 0 h 577"/>
              <a:gd name="T20" fmla="*/ 361 w 862"/>
              <a:gd name="T21" fmla="*/ 43 h 577"/>
              <a:gd name="T22" fmla="*/ 361 w 862"/>
              <a:gd name="T23" fmla="*/ 43 h 577"/>
              <a:gd name="T24" fmla="*/ 266 w 862"/>
              <a:gd name="T25" fmla="*/ 0 h 577"/>
              <a:gd name="T26" fmla="*/ 266 w 862"/>
              <a:gd name="T27" fmla="*/ 0 h 577"/>
              <a:gd name="T28" fmla="*/ 160 w 862"/>
              <a:gd name="T29" fmla="*/ 57 h 577"/>
              <a:gd name="T30" fmla="*/ 160 w 862"/>
              <a:gd name="T31" fmla="*/ 57 h 577"/>
              <a:gd name="T32" fmla="*/ 127 w 862"/>
              <a:gd name="T33" fmla="*/ 52 h 577"/>
              <a:gd name="T34" fmla="*/ 127 w 862"/>
              <a:gd name="T35" fmla="*/ 52 h 577"/>
              <a:gd name="T36" fmla="*/ 0 w 862"/>
              <a:gd name="T37" fmla="*/ 179 h 577"/>
              <a:gd name="T38" fmla="*/ 0 w 862"/>
              <a:gd name="T39" fmla="*/ 179 h 577"/>
              <a:gd name="T40" fmla="*/ 65 w 862"/>
              <a:gd name="T41" fmla="*/ 289 h 577"/>
              <a:gd name="T42" fmla="*/ 65 w 862"/>
              <a:gd name="T43" fmla="*/ 289 h 577"/>
              <a:gd name="T44" fmla="*/ 38 w 862"/>
              <a:gd name="T45" fmla="*/ 339 h 577"/>
              <a:gd name="T46" fmla="*/ 38 w 862"/>
              <a:gd name="T47" fmla="*/ 339 h 577"/>
              <a:gd name="T48" fmla="*/ 54 w 862"/>
              <a:gd name="T49" fmla="*/ 379 h 577"/>
              <a:gd name="T50" fmla="*/ 54 w 862"/>
              <a:gd name="T51" fmla="*/ 379 h 577"/>
              <a:gd name="T52" fmla="*/ 13 w 862"/>
              <a:gd name="T53" fmla="*/ 436 h 577"/>
              <a:gd name="T54" fmla="*/ 13 w 862"/>
              <a:gd name="T55" fmla="*/ 436 h 577"/>
              <a:gd name="T56" fmla="*/ 74 w 862"/>
              <a:gd name="T57" fmla="*/ 496 h 577"/>
              <a:gd name="T58" fmla="*/ 74 w 862"/>
              <a:gd name="T59" fmla="*/ 496 h 577"/>
              <a:gd name="T60" fmla="*/ 77 w 862"/>
              <a:gd name="T61" fmla="*/ 496 h 577"/>
              <a:gd name="T62" fmla="*/ 77 w 862"/>
              <a:gd name="T63" fmla="*/ 496 h 577"/>
              <a:gd name="T64" fmla="*/ 164 w 862"/>
              <a:gd name="T65" fmla="*/ 546 h 577"/>
              <a:gd name="T66" fmla="*/ 164 w 862"/>
              <a:gd name="T67" fmla="*/ 546 h 577"/>
              <a:gd name="T68" fmla="*/ 227 w 862"/>
              <a:gd name="T69" fmla="*/ 524 h 577"/>
              <a:gd name="T70" fmla="*/ 227 w 862"/>
              <a:gd name="T71" fmla="*/ 524 h 577"/>
              <a:gd name="T72" fmla="*/ 336 w 862"/>
              <a:gd name="T73" fmla="*/ 576 h 577"/>
              <a:gd name="T74" fmla="*/ 336 w 862"/>
              <a:gd name="T75" fmla="*/ 576 h 577"/>
              <a:gd name="T76" fmla="*/ 431 w 862"/>
              <a:gd name="T77" fmla="*/ 540 h 577"/>
              <a:gd name="T78" fmla="*/ 431 w 862"/>
              <a:gd name="T79" fmla="*/ 540 h 577"/>
              <a:gd name="T80" fmla="*/ 520 w 862"/>
              <a:gd name="T81" fmla="*/ 572 h 577"/>
              <a:gd name="T82" fmla="*/ 520 w 862"/>
              <a:gd name="T83" fmla="*/ 572 h 577"/>
              <a:gd name="T84" fmla="*/ 660 w 862"/>
              <a:gd name="T85" fmla="*/ 446 h 577"/>
              <a:gd name="T86" fmla="*/ 660 w 862"/>
              <a:gd name="T87" fmla="*/ 446 h 577"/>
              <a:gd name="T88" fmla="*/ 674 w 862"/>
              <a:gd name="T89" fmla="*/ 448 h 577"/>
              <a:gd name="T90" fmla="*/ 674 w 862"/>
              <a:gd name="T91" fmla="*/ 448 h 577"/>
              <a:gd name="T92" fmla="*/ 716 w 862"/>
              <a:gd name="T93" fmla="*/ 432 h 577"/>
              <a:gd name="T94" fmla="*/ 716 w 862"/>
              <a:gd name="T95" fmla="*/ 432 h 577"/>
              <a:gd name="T96" fmla="*/ 766 w 862"/>
              <a:gd name="T97" fmla="*/ 450 h 577"/>
              <a:gd name="T98" fmla="*/ 766 w 862"/>
              <a:gd name="T99" fmla="*/ 450 h 577"/>
              <a:gd name="T100" fmla="*/ 847 w 862"/>
              <a:gd name="T101" fmla="*/ 369 h 577"/>
              <a:gd name="T102" fmla="*/ 847 w 862"/>
              <a:gd name="T103" fmla="*/ 369 h 577"/>
              <a:gd name="T104" fmla="*/ 831 w 862"/>
              <a:gd name="T105" fmla="*/ 321 h 577"/>
              <a:gd name="T106" fmla="*/ 831 w 862"/>
              <a:gd name="T107" fmla="*/ 321 h 577"/>
              <a:gd name="T108" fmla="*/ 861 w 862"/>
              <a:gd name="T109" fmla="*/ 23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2" h="577">
                <a:moveTo>
                  <a:pt x="861" y="239"/>
                </a:moveTo>
                <a:lnTo>
                  <a:pt x="861" y="239"/>
                </a:lnTo>
                <a:cubicBezTo>
                  <a:pt x="861" y="178"/>
                  <a:pt x="817" y="127"/>
                  <a:pt x="759" y="115"/>
                </a:cubicBezTo>
                <a:lnTo>
                  <a:pt x="759" y="115"/>
                </a:lnTo>
                <a:cubicBezTo>
                  <a:pt x="744" y="61"/>
                  <a:pt x="695" y="22"/>
                  <a:pt x="636" y="22"/>
                </a:cubicBezTo>
                <a:lnTo>
                  <a:pt x="636" y="22"/>
                </a:lnTo>
                <a:cubicBezTo>
                  <a:pt x="617" y="22"/>
                  <a:pt x="598" y="26"/>
                  <a:pt x="582" y="34"/>
                </a:cubicBezTo>
                <a:lnTo>
                  <a:pt x="582" y="34"/>
                </a:lnTo>
                <a:cubicBezTo>
                  <a:pt x="553" y="13"/>
                  <a:pt x="516" y="0"/>
                  <a:pt x="477" y="0"/>
                </a:cubicBezTo>
                <a:lnTo>
                  <a:pt x="477" y="0"/>
                </a:lnTo>
                <a:cubicBezTo>
                  <a:pt x="432" y="0"/>
                  <a:pt x="392" y="17"/>
                  <a:pt x="361" y="43"/>
                </a:cubicBezTo>
                <a:lnTo>
                  <a:pt x="361" y="43"/>
                </a:lnTo>
                <a:cubicBezTo>
                  <a:pt x="337" y="17"/>
                  <a:pt x="304" y="0"/>
                  <a:pt x="266" y="0"/>
                </a:cubicBezTo>
                <a:lnTo>
                  <a:pt x="266" y="0"/>
                </a:lnTo>
                <a:cubicBezTo>
                  <a:pt x="222" y="0"/>
                  <a:pt x="183" y="23"/>
                  <a:pt x="160" y="57"/>
                </a:cubicBezTo>
                <a:lnTo>
                  <a:pt x="160" y="57"/>
                </a:lnTo>
                <a:cubicBezTo>
                  <a:pt x="150" y="54"/>
                  <a:pt x="139" y="52"/>
                  <a:pt x="127" y="52"/>
                </a:cubicBezTo>
                <a:lnTo>
                  <a:pt x="127" y="52"/>
                </a:lnTo>
                <a:cubicBezTo>
                  <a:pt x="57" y="52"/>
                  <a:pt x="0" y="109"/>
                  <a:pt x="0" y="179"/>
                </a:cubicBezTo>
                <a:lnTo>
                  <a:pt x="0" y="179"/>
                </a:lnTo>
                <a:cubicBezTo>
                  <a:pt x="0" y="226"/>
                  <a:pt x="27" y="267"/>
                  <a:pt x="65" y="289"/>
                </a:cubicBezTo>
                <a:lnTo>
                  <a:pt x="65" y="289"/>
                </a:lnTo>
                <a:cubicBezTo>
                  <a:pt x="49" y="300"/>
                  <a:pt x="38" y="318"/>
                  <a:pt x="38" y="339"/>
                </a:cubicBezTo>
                <a:lnTo>
                  <a:pt x="38" y="339"/>
                </a:lnTo>
                <a:cubicBezTo>
                  <a:pt x="38" y="354"/>
                  <a:pt x="44" y="368"/>
                  <a:pt x="54" y="379"/>
                </a:cubicBezTo>
                <a:lnTo>
                  <a:pt x="54" y="379"/>
                </a:lnTo>
                <a:cubicBezTo>
                  <a:pt x="30" y="387"/>
                  <a:pt x="13" y="410"/>
                  <a:pt x="13" y="436"/>
                </a:cubicBezTo>
                <a:lnTo>
                  <a:pt x="13" y="436"/>
                </a:lnTo>
                <a:cubicBezTo>
                  <a:pt x="13" y="469"/>
                  <a:pt x="40" y="496"/>
                  <a:pt x="74" y="496"/>
                </a:cubicBezTo>
                <a:lnTo>
                  <a:pt x="74" y="496"/>
                </a:lnTo>
                <a:cubicBezTo>
                  <a:pt x="75" y="496"/>
                  <a:pt x="76" y="496"/>
                  <a:pt x="77" y="496"/>
                </a:cubicBezTo>
                <a:lnTo>
                  <a:pt x="77" y="496"/>
                </a:lnTo>
                <a:cubicBezTo>
                  <a:pt x="94" y="526"/>
                  <a:pt x="127" y="546"/>
                  <a:pt x="164" y="546"/>
                </a:cubicBezTo>
                <a:lnTo>
                  <a:pt x="164" y="546"/>
                </a:lnTo>
                <a:cubicBezTo>
                  <a:pt x="188" y="546"/>
                  <a:pt x="209" y="538"/>
                  <a:pt x="227" y="524"/>
                </a:cubicBezTo>
                <a:lnTo>
                  <a:pt x="227" y="524"/>
                </a:lnTo>
                <a:cubicBezTo>
                  <a:pt x="253" y="556"/>
                  <a:pt x="292" y="576"/>
                  <a:pt x="336" y="576"/>
                </a:cubicBezTo>
                <a:lnTo>
                  <a:pt x="336" y="576"/>
                </a:lnTo>
                <a:cubicBezTo>
                  <a:pt x="373" y="576"/>
                  <a:pt x="406" y="562"/>
                  <a:pt x="431" y="540"/>
                </a:cubicBezTo>
                <a:lnTo>
                  <a:pt x="431" y="540"/>
                </a:lnTo>
                <a:cubicBezTo>
                  <a:pt x="455" y="560"/>
                  <a:pt x="486" y="572"/>
                  <a:pt x="520" y="572"/>
                </a:cubicBezTo>
                <a:lnTo>
                  <a:pt x="520" y="572"/>
                </a:lnTo>
                <a:cubicBezTo>
                  <a:pt x="592" y="572"/>
                  <a:pt x="652" y="517"/>
                  <a:pt x="660" y="446"/>
                </a:cubicBezTo>
                <a:lnTo>
                  <a:pt x="660" y="446"/>
                </a:lnTo>
                <a:cubicBezTo>
                  <a:pt x="664" y="448"/>
                  <a:pt x="669" y="448"/>
                  <a:pt x="674" y="448"/>
                </a:cubicBezTo>
                <a:lnTo>
                  <a:pt x="674" y="448"/>
                </a:lnTo>
                <a:cubicBezTo>
                  <a:pt x="690" y="448"/>
                  <a:pt x="705" y="442"/>
                  <a:pt x="716" y="432"/>
                </a:cubicBezTo>
                <a:lnTo>
                  <a:pt x="716" y="432"/>
                </a:lnTo>
                <a:cubicBezTo>
                  <a:pt x="730" y="444"/>
                  <a:pt x="748" y="450"/>
                  <a:pt x="766" y="450"/>
                </a:cubicBezTo>
                <a:lnTo>
                  <a:pt x="766" y="450"/>
                </a:lnTo>
                <a:cubicBezTo>
                  <a:pt x="811" y="450"/>
                  <a:pt x="847" y="414"/>
                  <a:pt x="847" y="369"/>
                </a:cubicBezTo>
                <a:lnTo>
                  <a:pt x="847" y="369"/>
                </a:lnTo>
                <a:cubicBezTo>
                  <a:pt x="847" y="351"/>
                  <a:pt x="841" y="335"/>
                  <a:pt x="831" y="321"/>
                </a:cubicBezTo>
                <a:lnTo>
                  <a:pt x="831" y="321"/>
                </a:lnTo>
                <a:cubicBezTo>
                  <a:pt x="850" y="299"/>
                  <a:pt x="861" y="271"/>
                  <a:pt x="861" y="239"/>
                </a:cubicBez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6" name="Freeform 430">
            <a:extLst>
              <a:ext uri="{FF2B5EF4-FFF2-40B4-BE49-F238E27FC236}">
                <a16:creationId xmlns:a16="http://schemas.microsoft.com/office/drawing/2014/main" id="{D62262BF-3757-8446-9A9E-C62CDD5B1396}"/>
              </a:ext>
            </a:extLst>
          </p:cNvPr>
          <p:cNvSpPr>
            <a:spLocks noChangeArrowheads="1"/>
          </p:cNvSpPr>
          <p:nvPr/>
        </p:nvSpPr>
        <p:spPr bwMode="auto">
          <a:xfrm>
            <a:off x="8353619" y="5306230"/>
            <a:ext cx="535568" cy="359792"/>
          </a:xfrm>
          <a:custGeom>
            <a:avLst/>
            <a:gdLst>
              <a:gd name="T0" fmla="*/ 861 w 862"/>
              <a:gd name="T1" fmla="*/ 239 h 577"/>
              <a:gd name="T2" fmla="*/ 861 w 862"/>
              <a:gd name="T3" fmla="*/ 239 h 577"/>
              <a:gd name="T4" fmla="*/ 759 w 862"/>
              <a:gd name="T5" fmla="*/ 115 h 577"/>
              <a:gd name="T6" fmla="*/ 759 w 862"/>
              <a:gd name="T7" fmla="*/ 115 h 577"/>
              <a:gd name="T8" fmla="*/ 636 w 862"/>
              <a:gd name="T9" fmla="*/ 22 h 577"/>
              <a:gd name="T10" fmla="*/ 636 w 862"/>
              <a:gd name="T11" fmla="*/ 22 h 577"/>
              <a:gd name="T12" fmla="*/ 582 w 862"/>
              <a:gd name="T13" fmla="*/ 34 h 577"/>
              <a:gd name="T14" fmla="*/ 582 w 862"/>
              <a:gd name="T15" fmla="*/ 34 h 577"/>
              <a:gd name="T16" fmla="*/ 477 w 862"/>
              <a:gd name="T17" fmla="*/ 0 h 577"/>
              <a:gd name="T18" fmla="*/ 477 w 862"/>
              <a:gd name="T19" fmla="*/ 0 h 577"/>
              <a:gd name="T20" fmla="*/ 361 w 862"/>
              <a:gd name="T21" fmla="*/ 43 h 577"/>
              <a:gd name="T22" fmla="*/ 361 w 862"/>
              <a:gd name="T23" fmla="*/ 43 h 577"/>
              <a:gd name="T24" fmla="*/ 266 w 862"/>
              <a:gd name="T25" fmla="*/ 0 h 577"/>
              <a:gd name="T26" fmla="*/ 266 w 862"/>
              <a:gd name="T27" fmla="*/ 0 h 577"/>
              <a:gd name="T28" fmla="*/ 160 w 862"/>
              <a:gd name="T29" fmla="*/ 57 h 577"/>
              <a:gd name="T30" fmla="*/ 160 w 862"/>
              <a:gd name="T31" fmla="*/ 57 h 577"/>
              <a:gd name="T32" fmla="*/ 127 w 862"/>
              <a:gd name="T33" fmla="*/ 52 h 577"/>
              <a:gd name="T34" fmla="*/ 127 w 862"/>
              <a:gd name="T35" fmla="*/ 52 h 577"/>
              <a:gd name="T36" fmla="*/ 0 w 862"/>
              <a:gd name="T37" fmla="*/ 179 h 577"/>
              <a:gd name="T38" fmla="*/ 0 w 862"/>
              <a:gd name="T39" fmla="*/ 179 h 577"/>
              <a:gd name="T40" fmla="*/ 65 w 862"/>
              <a:gd name="T41" fmla="*/ 289 h 577"/>
              <a:gd name="T42" fmla="*/ 65 w 862"/>
              <a:gd name="T43" fmla="*/ 289 h 577"/>
              <a:gd name="T44" fmla="*/ 38 w 862"/>
              <a:gd name="T45" fmla="*/ 339 h 577"/>
              <a:gd name="T46" fmla="*/ 38 w 862"/>
              <a:gd name="T47" fmla="*/ 339 h 577"/>
              <a:gd name="T48" fmla="*/ 54 w 862"/>
              <a:gd name="T49" fmla="*/ 379 h 577"/>
              <a:gd name="T50" fmla="*/ 54 w 862"/>
              <a:gd name="T51" fmla="*/ 379 h 577"/>
              <a:gd name="T52" fmla="*/ 13 w 862"/>
              <a:gd name="T53" fmla="*/ 436 h 577"/>
              <a:gd name="T54" fmla="*/ 13 w 862"/>
              <a:gd name="T55" fmla="*/ 436 h 577"/>
              <a:gd name="T56" fmla="*/ 74 w 862"/>
              <a:gd name="T57" fmla="*/ 496 h 577"/>
              <a:gd name="T58" fmla="*/ 74 w 862"/>
              <a:gd name="T59" fmla="*/ 496 h 577"/>
              <a:gd name="T60" fmla="*/ 77 w 862"/>
              <a:gd name="T61" fmla="*/ 496 h 577"/>
              <a:gd name="T62" fmla="*/ 77 w 862"/>
              <a:gd name="T63" fmla="*/ 496 h 577"/>
              <a:gd name="T64" fmla="*/ 164 w 862"/>
              <a:gd name="T65" fmla="*/ 546 h 577"/>
              <a:gd name="T66" fmla="*/ 164 w 862"/>
              <a:gd name="T67" fmla="*/ 546 h 577"/>
              <a:gd name="T68" fmla="*/ 227 w 862"/>
              <a:gd name="T69" fmla="*/ 524 h 577"/>
              <a:gd name="T70" fmla="*/ 227 w 862"/>
              <a:gd name="T71" fmla="*/ 524 h 577"/>
              <a:gd name="T72" fmla="*/ 336 w 862"/>
              <a:gd name="T73" fmla="*/ 576 h 577"/>
              <a:gd name="T74" fmla="*/ 336 w 862"/>
              <a:gd name="T75" fmla="*/ 576 h 577"/>
              <a:gd name="T76" fmla="*/ 431 w 862"/>
              <a:gd name="T77" fmla="*/ 540 h 577"/>
              <a:gd name="T78" fmla="*/ 431 w 862"/>
              <a:gd name="T79" fmla="*/ 540 h 577"/>
              <a:gd name="T80" fmla="*/ 520 w 862"/>
              <a:gd name="T81" fmla="*/ 572 h 577"/>
              <a:gd name="T82" fmla="*/ 520 w 862"/>
              <a:gd name="T83" fmla="*/ 572 h 577"/>
              <a:gd name="T84" fmla="*/ 660 w 862"/>
              <a:gd name="T85" fmla="*/ 446 h 577"/>
              <a:gd name="T86" fmla="*/ 660 w 862"/>
              <a:gd name="T87" fmla="*/ 446 h 577"/>
              <a:gd name="T88" fmla="*/ 674 w 862"/>
              <a:gd name="T89" fmla="*/ 448 h 577"/>
              <a:gd name="T90" fmla="*/ 674 w 862"/>
              <a:gd name="T91" fmla="*/ 448 h 577"/>
              <a:gd name="T92" fmla="*/ 716 w 862"/>
              <a:gd name="T93" fmla="*/ 432 h 577"/>
              <a:gd name="T94" fmla="*/ 716 w 862"/>
              <a:gd name="T95" fmla="*/ 432 h 577"/>
              <a:gd name="T96" fmla="*/ 766 w 862"/>
              <a:gd name="T97" fmla="*/ 450 h 577"/>
              <a:gd name="T98" fmla="*/ 766 w 862"/>
              <a:gd name="T99" fmla="*/ 450 h 577"/>
              <a:gd name="T100" fmla="*/ 847 w 862"/>
              <a:gd name="T101" fmla="*/ 369 h 577"/>
              <a:gd name="T102" fmla="*/ 847 w 862"/>
              <a:gd name="T103" fmla="*/ 369 h 577"/>
              <a:gd name="T104" fmla="*/ 831 w 862"/>
              <a:gd name="T105" fmla="*/ 321 h 577"/>
              <a:gd name="T106" fmla="*/ 831 w 862"/>
              <a:gd name="T107" fmla="*/ 321 h 577"/>
              <a:gd name="T108" fmla="*/ 861 w 862"/>
              <a:gd name="T109" fmla="*/ 23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2" h="577">
                <a:moveTo>
                  <a:pt x="861" y="239"/>
                </a:moveTo>
                <a:lnTo>
                  <a:pt x="861" y="239"/>
                </a:lnTo>
                <a:cubicBezTo>
                  <a:pt x="861" y="178"/>
                  <a:pt x="817" y="127"/>
                  <a:pt x="759" y="115"/>
                </a:cubicBezTo>
                <a:lnTo>
                  <a:pt x="759" y="115"/>
                </a:lnTo>
                <a:cubicBezTo>
                  <a:pt x="744" y="61"/>
                  <a:pt x="695" y="22"/>
                  <a:pt x="636" y="22"/>
                </a:cubicBezTo>
                <a:lnTo>
                  <a:pt x="636" y="22"/>
                </a:lnTo>
                <a:cubicBezTo>
                  <a:pt x="617" y="22"/>
                  <a:pt x="598" y="26"/>
                  <a:pt x="582" y="34"/>
                </a:cubicBezTo>
                <a:lnTo>
                  <a:pt x="582" y="34"/>
                </a:lnTo>
                <a:cubicBezTo>
                  <a:pt x="553" y="13"/>
                  <a:pt x="516" y="0"/>
                  <a:pt x="477" y="0"/>
                </a:cubicBezTo>
                <a:lnTo>
                  <a:pt x="477" y="0"/>
                </a:lnTo>
                <a:cubicBezTo>
                  <a:pt x="432" y="0"/>
                  <a:pt x="392" y="17"/>
                  <a:pt x="361" y="43"/>
                </a:cubicBezTo>
                <a:lnTo>
                  <a:pt x="361" y="43"/>
                </a:lnTo>
                <a:cubicBezTo>
                  <a:pt x="337" y="17"/>
                  <a:pt x="304" y="0"/>
                  <a:pt x="266" y="0"/>
                </a:cubicBezTo>
                <a:lnTo>
                  <a:pt x="266" y="0"/>
                </a:lnTo>
                <a:cubicBezTo>
                  <a:pt x="222" y="0"/>
                  <a:pt x="183" y="23"/>
                  <a:pt x="160" y="57"/>
                </a:cubicBezTo>
                <a:lnTo>
                  <a:pt x="160" y="57"/>
                </a:lnTo>
                <a:cubicBezTo>
                  <a:pt x="150" y="54"/>
                  <a:pt x="139" y="52"/>
                  <a:pt x="127" y="52"/>
                </a:cubicBezTo>
                <a:lnTo>
                  <a:pt x="127" y="52"/>
                </a:lnTo>
                <a:cubicBezTo>
                  <a:pt x="57" y="52"/>
                  <a:pt x="0" y="109"/>
                  <a:pt x="0" y="179"/>
                </a:cubicBezTo>
                <a:lnTo>
                  <a:pt x="0" y="179"/>
                </a:lnTo>
                <a:cubicBezTo>
                  <a:pt x="0" y="226"/>
                  <a:pt x="27" y="267"/>
                  <a:pt x="65" y="289"/>
                </a:cubicBezTo>
                <a:lnTo>
                  <a:pt x="65" y="289"/>
                </a:lnTo>
                <a:cubicBezTo>
                  <a:pt x="49" y="300"/>
                  <a:pt x="38" y="318"/>
                  <a:pt x="38" y="339"/>
                </a:cubicBezTo>
                <a:lnTo>
                  <a:pt x="38" y="339"/>
                </a:lnTo>
                <a:cubicBezTo>
                  <a:pt x="38" y="354"/>
                  <a:pt x="44" y="368"/>
                  <a:pt x="54" y="379"/>
                </a:cubicBezTo>
                <a:lnTo>
                  <a:pt x="54" y="379"/>
                </a:lnTo>
                <a:cubicBezTo>
                  <a:pt x="30" y="387"/>
                  <a:pt x="13" y="410"/>
                  <a:pt x="13" y="436"/>
                </a:cubicBezTo>
                <a:lnTo>
                  <a:pt x="13" y="436"/>
                </a:lnTo>
                <a:cubicBezTo>
                  <a:pt x="13" y="469"/>
                  <a:pt x="40" y="496"/>
                  <a:pt x="74" y="496"/>
                </a:cubicBezTo>
                <a:lnTo>
                  <a:pt x="74" y="496"/>
                </a:lnTo>
                <a:cubicBezTo>
                  <a:pt x="75" y="496"/>
                  <a:pt x="76" y="496"/>
                  <a:pt x="77" y="496"/>
                </a:cubicBezTo>
                <a:lnTo>
                  <a:pt x="77" y="496"/>
                </a:lnTo>
                <a:cubicBezTo>
                  <a:pt x="94" y="526"/>
                  <a:pt x="127" y="546"/>
                  <a:pt x="164" y="546"/>
                </a:cubicBezTo>
                <a:lnTo>
                  <a:pt x="164" y="546"/>
                </a:lnTo>
                <a:cubicBezTo>
                  <a:pt x="188" y="546"/>
                  <a:pt x="209" y="538"/>
                  <a:pt x="227" y="524"/>
                </a:cubicBezTo>
                <a:lnTo>
                  <a:pt x="227" y="524"/>
                </a:lnTo>
                <a:cubicBezTo>
                  <a:pt x="253" y="556"/>
                  <a:pt x="292" y="576"/>
                  <a:pt x="336" y="576"/>
                </a:cubicBezTo>
                <a:lnTo>
                  <a:pt x="336" y="576"/>
                </a:lnTo>
                <a:cubicBezTo>
                  <a:pt x="373" y="576"/>
                  <a:pt x="406" y="562"/>
                  <a:pt x="431" y="540"/>
                </a:cubicBezTo>
                <a:lnTo>
                  <a:pt x="431" y="540"/>
                </a:lnTo>
                <a:cubicBezTo>
                  <a:pt x="455" y="560"/>
                  <a:pt x="486" y="572"/>
                  <a:pt x="520" y="572"/>
                </a:cubicBezTo>
                <a:lnTo>
                  <a:pt x="520" y="572"/>
                </a:lnTo>
                <a:cubicBezTo>
                  <a:pt x="592" y="572"/>
                  <a:pt x="652" y="517"/>
                  <a:pt x="660" y="446"/>
                </a:cubicBezTo>
                <a:lnTo>
                  <a:pt x="660" y="446"/>
                </a:lnTo>
                <a:cubicBezTo>
                  <a:pt x="664" y="448"/>
                  <a:pt x="669" y="448"/>
                  <a:pt x="674" y="448"/>
                </a:cubicBezTo>
                <a:lnTo>
                  <a:pt x="674" y="448"/>
                </a:lnTo>
                <a:cubicBezTo>
                  <a:pt x="690" y="448"/>
                  <a:pt x="705" y="442"/>
                  <a:pt x="716" y="432"/>
                </a:cubicBezTo>
                <a:lnTo>
                  <a:pt x="716" y="432"/>
                </a:lnTo>
                <a:cubicBezTo>
                  <a:pt x="730" y="444"/>
                  <a:pt x="748" y="450"/>
                  <a:pt x="766" y="450"/>
                </a:cubicBezTo>
                <a:lnTo>
                  <a:pt x="766" y="450"/>
                </a:lnTo>
                <a:cubicBezTo>
                  <a:pt x="811" y="450"/>
                  <a:pt x="847" y="414"/>
                  <a:pt x="847" y="369"/>
                </a:cubicBezTo>
                <a:lnTo>
                  <a:pt x="847" y="369"/>
                </a:lnTo>
                <a:cubicBezTo>
                  <a:pt x="847" y="351"/>
                  <a:pt x="841" y="335"/>
                  <a:pt x="831" y="321"/>
                </a:cubicBezTo>
                <a:lnTo>
                  <a:pt x="831" y="321"/>
                </a:lnTo>
                <a:cubicBezTo>
                  <a:pt x="850" y="299"/>
                  <a:pt x="861" y="271"/>
                  <a:pt x="861" y="239"/>
                </a:cubicBezTo>
              </a:path>
            </a:pathLst>
          </a:custGeom>
          <a:solidFill>
            <a:srgbClr val="747A94">
              <a:alpha val="10000"/>
            </a:srgbClr>
          </a:solidFill>
          <a:ln>
            <a:noFill/>
          </a:ln>
          <a:effectLst/>
        </p:spPr>
        <p:txBody>
          <a:bodyPr wrap="none" anchor="ctr"/>
          <a:lstStyle/>
          <a:p>
            <a:endParaRPr lang="en-US" sz="3266"/>
          </a:p>
        </p:txBody>
      </p:sp>
      <p:sp>
        <p:nvSpPr>
          <p:cNvPr id="177" name="Freeform 431">
            <a:extLst>
              <a:ext uri="{FF2B5EF4-FFF2-40B4-BE49-F238E27FC236}">
                <a16:creationId xmlns:a16="http://schemas.microsoft.com/office/drawing/2014/main" id="{63B05749-8E51-5F4D-8F19-A35C00F64CA9}"/>
              </a:ext>
            </a:extLst>
          </p:cNvPr>
          <p:cNvSpPr>
            <a:spLocks noChangeArrowheads="1"/>
          </p:cNvSpPr>
          <p:nvPr/>
        </p:nvSpPr>
        <p:spPr bwMode="auto">
          <a:xfrm>
            <a:off x="8598058" y="5171652"/>
            <a:ext cx="359790" cy="359791"/>
          </a:xfrm>
          <a:custGeom>
            <a:avLst/>
            <a:gdLst>
              <a:gd name="T0" fmla="*/ 288 w 578"/>
              <a:gd name="T1" fmla="*/ 529 h 578"/>
              <a:gd name="T2" fmla="*/ 288 w 578"/>
              <a:gd name="T3" fmla="*/ 529 h 578"/>
              <a:gd name="T4" fmla="*/ 136 w 578"/>
              <a:gd name="T5" fmla="*/ 475 h 578"/>
              <a:gd name="T6" fmla="*/ 475 w 578"/>
              <a:gd name="T7" fmla="*/ 136 h 578"/>
              <a:gd name="T8" fmla="*/ 475 w 578"/>
              <a:gd name="T9" fmla="*/ 136 h 578"/>
              <a:gd name="T10" fmla="*/ 529 w 578"/>
              <a:gd name="T11" fmla="*/ 288 h 578"/>
              <a:gd name="T12" fmla="*/ 529 w 578"/>
              <a:gd name="T13" fmla="*/ 288 h 578"/>
              <a:gd name="T14" fmla="*/ 288 w 578"/>
              <a:gd name="T15" fmla="*/ 529 h 578"/>
              <a:gd name="T16" fmla="*/ 47 w 578"/>
              <a:gd name="T17" fmla="*/ 288 h 578"/>
              <a:gd name="T18" fmla="*/ 47 w 578"/>
              <a:gd name="T19" fmla="*/ 288 h 578"/>
              <a:gd name="T20" fmla="*/ 288 w 578"/>
              <a:gd name="T21" fmla="*/ 48 h 578"/>
              <a:gd name="T22" fmla="*/ 288 w 578"/>
              <a:gd name="T23" fmla="*/ 48 h 578"/>
              <a:gd name="T24" fmla="*/ 441 w 578"/>
              <a:gd name="T25" fmla="*/ 103 h 578"/>
              <a:gd name="T26" fmla="*/ 103 w 578"/>
              <a:gd name="T27" fmla="*/ 441 h 578"/>
              <a:gd name="T28" fmla="*/ 103 w 578"/>
              <a:gd name="T29" fmla="*/ 441 h 578"/>
              <a:gd name="T30" fmla="*/ 47 w 578"/>
              <a:gd name="T31" fmla="*/ 288 h 578"/>
              <a:gd name="T32" fmla="*/ 509 w 578"/>
              <a:gd name="T33" fmla="*/ 103 h 578"/>
              <a:gd name="T34" fmla="*/ 509 w 578"/>
              <a:gd name="T35" fmla="*/ 103 h 578"/>
              <a:gd name="T36" fmla="*/ 475 w 578"/>
              <a:gd name="T37" fmla="*/ 68 h 578"/>
              <a:gd name="T38" fmla="*/ 475 w 578"/>
              <a:gd name="T39" fmla="*/ 68 h 578"/>
              <a:gd name="T40" fmla="*/ 288 w 578"/>
              <a:gd name="T41" fmla="*/ 0 h 578"/>
              <a:gd name="T42" fmla="*/ 288 w 578"/>
              <a:gd name="T43" fmla="*/ 0 h 578"/>
              <a:gd name="T44" fmla="*/ 0 w 578"/>
              <a:gd name="T45" fmla="*/ 288 h 578"/>
              <a:gd name="T46" fmla="*/ 0 w 578"/>
              <a:gd name="T47" fmla="*/ 288 h 578"/>
              <a:gd name="T48" fmla="*/ 69 w 578"/>
              <a:gd name="T49" fmla="*/ 475 h 578"/>
              <a:gd name="T50" fmla="*/ 69 w 578"/>
              <a:gd name="T51" fmla="*/ 475 h 578"/>
              <a:gd name="T52" fmla="*/ 103 w 578"/>
              <a:gd name="T53" fmla="*/ 509 h 578"/>
              <a:gd name="T54" fmla="*/ 103 w 578"/>
              <a:gd name="T55" fmla="*/ 509 h 578"/>
              <a:gd name="T56" fmla="*/ 288 w 578"/>
              <a:gd name="T57" fmla="*/ 577 h 578"/>
              <a:gd name="T58" fmla="*/ 288 w 578"/>
              <a:gd name="T59" fmla="*/ 577 h 578"/>
              <a:gd name="T60" fmla="*/ 577 w 578"/>
              <a:gd name="T61" fmla="*/ 288 h 578"/>
              <a:gd name="T62" fmla="*/ 577 w 578"/>
              <a:gd name="T63" fmla="*/ 288 h 578"/>
              <a:gd name="T64" fmla="*/ 509 w 578"/>
              <a:gd name="T65" fmla="*/ 10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8" h="578">
                <a:moveTo>
                  <a:pt x="288" y="529"/>
                </a:moveTo>
                <a:lnTo>
                  <a:pt x="288" y="529"/>
                </a:lnTo>
                <a:cubicBezTo>
                  <a:pt x="231" y="529"/>
                  <a:pt x="178" y="509"/>
                  <a:pt x="136" y="475"/>
                </a:cubicBezTo>
                <a:lnTo>
                  <a:pt x="475" y="136"/>
                </a:lnTo>
                <a:lnTo>
                  <a:pt x="475" y="136"/>
                </a:lnTo>
                <a:cubicBezTo>
                  <a:pt x="509" y="178"/>
                  <a:pt x="529" y="230"/>
                  <a:pt x="529" y="288"/>
                </a:cubicBezTo>
                <a:lnTo>
                  <a:pt x="529" y="288"/>
                </a:lnTo>
                <a:cubicBezTo>
                  <a:pt x="529" y="422"/>
                  <a:pt x="422" y="529"/>
                  <a:pt x="288" y="529"/>
                </a:cubicBezTo>
                <a:close/>
                <a:moveTo>
                  <a:pt x="47" y="288"/>
                </a:moveTo>
                <a:lnTo>
                  <a:pt x="47" y="288"/>
                </a:lnTo>
                <a:cubicBezTo>
                  <a:pt x="47" y="156"/>
                  <a:pt x="156" y="48"/>
                  <a:pt x="288" y="48"/>
                </a:cubicBezTo>
                <a:lnTo>
                  <a:pt x="288" y="48"/>
                </a:lnTo>
                <a:cubicBezTo>
                  <a:pt x="346" y="48"/>
                  <a:pt x="400" y="68"/>
                  <a:pt x="441" y="103"/>
                </a:cubicBezTo>
                <a:lnTo>
                  <a:pt x="103" y="441"/>
                </a:lnTo>
                <a:lnTo>
                  <a:pt x="103" y="441"/>
                </a:lnTo>
                <a:cubicBezTo>
                  <a:pt x="68" y="400"/>
                  <a:pt x="47" y="347"/>
                  <a:pt x="47" y="288"/>
                </a:cubicBezTo>
                <a:close/>
                <a:moveTo>
                  <a:pt x="509" y="103"/>
                </a:moveTo>
                <a:lnTo>
                  <a:pt x="509" y="103"/>
                </a:lnTo>
                <a:cubicBezTo>
                  <a:pt x="499" y="90"/>
                  <a:pt x="487" y="79"/>
                  <a:pt x="475" y="68"/>
                </a:cubicBezTo>
                <a:lnTo>
                  <a:pt x="475" y="68"/>
                </a:lnTo>
                <a:cubicBezTo>
                  <a:pt x="425" y="26"/>
                  <a:pt x="360" y="0"/>
                  <a:pt x="288" y="0"/>
                </a:cubicBezTo>
                <a:lnTo>
                  <a:pt x="288" y="0"/>
                </a:lnTo>
                <a:cubicBezTo>
                  <a:pt x="129" y="0"/>
                  <a:pt x="0" y="130"/>
                  <a:pt x="0" y="288"/>
                </a:cubicBezTo>
                <a:lnTo>
                  <a:pt x="0" y="288"/>
                </a:lnTo>
                <a:cubicBezTo>
                  <a:pt x="0" y="360"/>
                  <a:pt x="26" y="425"/>
                  <a:pt x="69" y="475"/>
                </a:cubicBezTo>
                <a:lnTo>
                  <a:pt x="69" y="475"/>
                </a:lnTo>
                <a:cubicBezTo>
                  <a:pt x="79" y="487"/>
                  <a:pt x="90" y="498"/>
                  <a:pt x="103" y="509"/>
                </a:cubicBezTo>
                <a:lnTo>
                  <a:pt x="103" y="509"/>
                </a:lnTo>
                <a:cubicBezTo>
                  <a:pt x="153" y="551"/>
                  <a:pt x="218" y="577"/>
                  <a:pt x="288" y="577"/>
                </a:cubicBezTo>
                <a:lnTo>
                  <a:pt x="288" y="577"/>
                </a:lnTo>
                <a:cubicBezTo>
                  <a:pt x="448" y="577"/>
                  <a:pt x="577" y="448"/>
                  <a:pt x="577" y="288"/>
                </a:cubicBezTo>
                <a:lnTo>
                  <a:pt x="577" y="288"/>
                </a:lnTo>
                <a:cubicBezTo>
                  <a:pt x="577" y="217"/>
                  <a:pt x="551" y="153"/>
                  <a:pt x="509" y="103"/>
                </a:cubicBezTo>
                <a:close/>
              </a:path>
            </a:pathLst>
          </a:custGeom>
          <a:solidFill>
            <a:srgbClr val="F7697E"/>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8" name="Freeform 432">
            <a:extLst>
              <a:ext uri="{FF2B5EF4-FFF2-40B4-BE49-F238E27FC236}">
                <a16:creationId xmlns:a16="http://schemas.microsoft.com/office/drawing/2014/main" id="{7689161B-2AE0-4842-B1BD-854D2D7FB944}"/>
              </a:ext>
            </a:extLst>
          </p:cNvPr>
          <p:cNvSpPr>
            <a:spLocks noChangeArrowheads="1"/>
          </p:cNvSpPr>
          <p:nvPr/>
        </p:nvSpPr>
        <p:spPr bwMode="auto">
          <a:xfrm>
            <a:off x="8241013" y="5358415"/>
            <a:ext cx="241692" cy="236199"/>
          </a:xfrm>
          <a:custGeom>
            <a:avLst/>
            <a:gdLst>
              <a:gd name="T0" fmla="*/ 360 w 387"/>
              <a:gd name="T1" fmla="*/ 164 h 379"/>
              <a:gd name="T2" fmla="*/ 360 w 387"/>
              <a:gd name="T3" fmla="*/ 164 h 379"/>
              <a:gd name="T4" fmla="*/ 307 w 387"/>
              <a:gd name="T5" fmla="*/ 146 h 379"/>
              <a:gd name="T6" fmla="*/ 307 w 387"/>
              <a:gd name="T7" fmla="*/ 146 h 379"/>
              <a:gd name="T8" fmla="*/ 276 w 387"/>
              <a:gd name="T9" fmla="*/ 57 h 379"/>
              <a:gd name="T10" fmla="*/ 276 w 387"/>
              <a:gd name="T11" fmla="*/ 57 h 379"/>
              <a:gd name="T12" fmla="*/ 181 w 387"/>
              <a:gd name="T13" fmla="*/ 57 h 379"/>
              <a:gd name="T14" fmla="*/ 181 w 387"/>
              <a:gd name="T15" fmla="*/ 57 h 379"/>
              <a:gd name="T16" fmla="*/ 145 w 387"/>
              <a:gd name="T17" fmla="*/ 14 h 379"/>
              <a:gd name="T18" fmla="*/ 145 w 387"/>
              <a:gd name="T19" fmla="*/ 14 h 379"/>
              <a:gd name="T20" fmla="*/ 27 w 387"/>
              <a:gd name="T21" fmla="*/ 137 h 379"/>
              <a:gd name="T22" fmla="*/ 27 w 387"/>
              <a:gd name="T23" fmla="*/ 137 h 379"/>
              <a:gd name="T24" fmla="*/ 73 w 387"/>
              <a:gd name="T25" fmla="*/ 163 h 379"/>
              <a:gd name="T26" fmla="*/ 73 w 387"/>
              <a:gd name="T27" fmla="*/ 163 h 379"/>
              <a:gd name="T28" fmla="*/ 72 w 387"/>
              <a:gd name="T29" fmla="*/ 347 h 379"/>
              <a:gd name="T30" fmla="*/ 72 w 387"/>
              <a:gd name="T31" fmla="*/ 347 h 379"/>
              <a:gd name="T32" fmla="*/ 246 w 387"/>
              <a:gd name="T33" fmla="*/ 284 h 379"/>
              <a:gd name="T34" fmla="*/ 246 w 387"/>
              <a:gd name="T35" fmla="*/ 284 h 379"/>
              <a:gd name="T36" fmla="*/ 284 w 387"/>
              <a:gd name="T37" fmla="*/ 318 h 379"/>
              <a:gd name="T38" fmla="*/ 284 w 387"/>
              <a:gd name="T39" fmla="*/ 318 h 379"/>
              <a:gd name="T40" fmla="*/ 360 w 387"/>
              <a:gd name="T41" fmla="*/ 16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379">
                <a:moveTo>
                  <a:pt x="360" y="164"/>
                </a:moveTo>
                <a:lnTo>
                  <a:pt x="360" y="164"/>
                </a:lnTo>
                <a:cubicBezTo>
                  <a:pt x="343" y="144"/>
                  <a:pt x="321" y="143"/>
                  <a:pt x="307" y="146"/>
                </a:cubicBezTo>
                <a:lnTo>
                  <a:pt x="307" y="146"/>
                </a:lnTo>
                <a:cubicBezTo>
                  <a:pt x="311" y="107"/>
                  <a:pt x="301" y="74"/>
                  <a:pt x="276" y="57"/>
                </a:cubicBezTo>
                <a:lnTo>
                  <a:pt x="276" y="57"/>
                </a:lnTo>
                <a:cubicBezTo>
                  <a:pt x="251" y="39"/>
                  <a:pt x="217" y="41"/>
                  <a:pt x="181" y="57"/>
                </a:cubicBezTo>
                <a:lnTo>
                  <a:pt x="181" y="57"/>
                </a:lnTo>
                <a:cubicBezTo>
                  <a:pt x="178" y="44"/>
                  <a:pt x="170" y="23"/>
                  <a:pt x="145" y="14"/>
                </a:cubicBezTo>
                <a:lnTo>
                  <a:pt x="145" y="14"/>
                </a:lnTo>
                <a:cubicBezTo>
                  <a:pt x="108" y="0"/>
                  <a:pt x="0" y="98"/>
                  <a:pt x="27" y="137"/>
                </a:cubicBezTo>
                <a:lnTo>
                  <a:pt x="27" y="137"/>
                </a:lnTo>
                <a:cubicBezTo>
                  <a:pt x="36" y="152"/>
                  <a:pt x="54" y="159"/>
                  <a:pt x="73" y="163"/>
                </a:cubicBezTo>
                <a:lnTo>
                  <a:pt x="73" y="163"/>
                </a:lnTo>
                <a:cubicBezTo>
                  <a:pt x="29" y="237"/>
                  <a:pt x="28" y="317"/>
                  <a:pt x="72" y="347"/>
                </a:cubicBezTo>
                <a:lnTo>
                  <a:pt x="72" y="347"/>
                </a:lnTo>
                <a:cubicBezTo>
                  <a:pt x="116" y="378"/>
                  <a:pt x="190" y="350"/>
                  <a:pt x="246" y="284"/>
                </a:cubicBezTo>
                <a:lnTo>
                  <a:pt x="246" y="284"/>
                </a:lnTo>
                <a:cubicBezTo>
                  <a:pt x="255" y="300"/>
                  <a:pt x="268" y="314"/>
                  <a:pt x="284" y="318"/>
                </a:cubicBezTo>
                <a:lnTo>
                  <a:pt x="284" y="318"/>
                </a:lnTo>
                <a:cubicBezTo>
                  <a:pt x="331" y="330"/>
                  <a:pt x="386" y="195"/>
                  <a:pt x="360" y="164"/>
                </a:cubicBezTo>
              </a:path>
            </a:pathLst>
          </a:custGeom>
          <a:solidFill>
            <a:srgbClr val="FFA68B"/>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9" name="Freeform 433">
            <a:extLst>
              <a:ext uri="{FF2B5EF4-FFF2-40B4-BE49-F238E27FC236}">
                <a16:creationId xmlns:a16="http://schemas.microsoft.com/office/drawing/2014/main" id="{413057E7-6549-3D41-9C7A-83BDCAFE50F4}"/>
              </a:ext>
            </a:extLst>
          </p:cNvPr>
          <p:cNvSpPr>
            <a:spLocks noChangeArrowheads="1"/>
          </p:cNvSpPr>
          <p:nvPr/>
        </p:nvSpPr>
        <p:spPr bwMode="auto">
          <a:xfrm>
            <a:off x="4552469" y="2"/>
            <a:ext cx="7638003" cy="1312825"/>
          </a:xfrm>
          <a:custGeom>
            <a:avLst/>
            <a:gdLst>
              <a:gd name="T0" fmla="*/ 0 w 12265"/>
              <a:gd name="T1" fmla="*/ 2106 h 2107"/>
              <a:gd name="T2" fmla="*/ 11479 w 12265"/>
              <a:gd name="T3" fmla="*/ 2106 h 2107"/>
              <a:gd name="T4" fmla="*/ 11479 w 12265"/>
              <a:gd name="T5" fmla="*/ 2106 h 2107"/>
              <a:gd name="T6" fmla="*/ 12264 w 12265"/>
              <a:gd name="T7" fmla="*/ 1321 h 2107"/>
              <a:gd name="T8" fmla="*/ 12264 w 12265"/>
              <a:gd name="T9" fmla="*/ 0 h 2107"/>
              <a:gd name="T10" fmla="*/ 0 w 12265"/>
              <a:gd name="T11" fmla="*/ 0 h 2107"/>
              <a:gd name="T12" fmla="*/ 0 w 12265"/>
              <a:gd name="T13" fmla="*/ 2106 h 2107"/>
            </a:gdLst>
            <a:ahLst/>
            <a:cxnLst>
              <a:cxn ang="0">
                <a:pos x="T0" y="T1"/>
              </a:cxn>
              <a:cxn ang="0">
                <a:pos x="T2" y="T3"/>
              </a:cxn>
              <a:cxn ang="0">
                <a:pos x="T4" y="T5"/>
              </a:cxn>
              <a:cxn ang="0">
                <a:pos x="T6" y="T7"/>
              </a:cxn>
              <a:cxn ang="0">
                <a:pos x="T8" y="T9"/>
              </a:cxn>
              <a:cxn ang="0">
                <a:pos x="T10" y="T11"/>
              </a:cxn>
              <a:cxn ang="0">
                <a:pos x="T12" y="T13"/>
              </a:cxn>
            </a:cxnLst>
            <a:rect l="0" t="0" r="r" b="b"/>
            <a:pathLst>
              <a:path w="12265" h="2107">
                <a:moveTo>
                  <a:pt x="0" y="2106"/>
                </a:moveTo>
                <a:lnTo>
                  <a:pt x="11479" y="2106"/>
                </a:lnTo>
                <a:lnTo>
                  <a:pt x="11479" y="2106"/>
                </a:lnTo>
                <a:cubicBezTo>
                  <a:pt x="11912" y="2106"/>
                  <a:pt x="12264" y="1755"/>
                  <a:pt x="12264" y="1321"/>
                </a:cubicBezTo>
                <a:lnTo>
                  <a:pt x="12264" y="0"/>
                </a:lnTo>
                <a:lnTo>
                  <a:pt x="0" y="0"/>
                </a:lnTo>
                <a:lnTo>
                  <a:pt x="0" y="2106"/>
                </a:lnTo>
              </a:path>
            </a:pathLst>
          </a:custGeom>
          <a:solidFill>
            <a:srgbClr val="005A79"/>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0" name="Freeform 434">
            <a:extLst>
              <a:ext uri="{FF2B5EF4-FFF2-40B4-BE49-F238E27FC236}">
                <a16:creationId xmlns:a16="http://schemas.microsoft.com/office/drawing/2014/main" id="{D92E43A6-9CE6-6F47-ABCD-34B6C25151E2}"/>
              </a:ext>
            </a:extLst>
          </p:cNvPr>
          <p:cNvSpPr>
            <a:spLocks noChangeArrowheads="1"/>
          </p:cNvSpPr>
          <p:nvPr/>
        </p:nvSpPr>
        <p:spPr bwMode="auto">
          <a:xfrm>
            <a:off x="1528" y="2"/>
            <a:ext cx="5182635" cy="1312825"/>
          </a:xfrm>
          <a:custGeom>
            <a:avLst/>
            <a:gdLst>
              <a:gd name="T0" fmla="*/ 0 w 8321"/>
              <a:gd name="T1" fmla="*/ 2106 h 2107"/>
              <a:gd name="T2" fmla="*/ 7535 w 8321"/>
              <a:gd name="T3" fmla="*/ 2106 h 2107"/>
              <a:gd name="T4" fmla="*/ 7535 w 8321"/>
              <a:gd name="T5" fmla="*/ 2106 h 2107"/>
              <a:gd name="T6" fmla="*/ 8320 w 8321"/>
              <a:gd name="T7" fmla="*/ 1321 h 2107"/>
              <a:gd name="T8" fmla="*/ 8320 w 8321"/>
              <a:gd name="T9" fmla="*/ 0 h 2107"/>
              <a:gd name="T10" fmla="*/ 0 w 8321"/>
              <a:gd name="T11" fmla="*/ 0 h 2107"/>
              <a:gd name="T12" fmla="*/ 0 w 8321"/>
              <a:gd name="T13" fmla="*/ 2106 h 2107"/>
            </a:gdLst>
            <a:ahLst/>
            <a:cxnLst>
              <a:cxn ang="0">
                <a:pos x="T0" y="T1"/>
              </a:cxn>
              <a:cxn ang="0">
                <a:pos x="T2" y="T3"/>
              </a:cxn>
              <a:cxn ang="0">
                <a:pos x="T4" y="T5"/>
              </a:cxn>
              <a:cxn ang="0">
                <a:pos x="T6" y="T7"/>
              </a:cxn>
              <a:cxn ang="0">
                <a:pos x="T8" y="T9"/>
              </a:cxn>
              <a:cxn ang="0">
                <a:pos x="T10" y="T11"/>
              </a:cxn>
              <a:cxn ang="0">
                <a:pos x="T12" y="T13"/>
              </a:cxn>
            </a:cxnLst>
            <a:rect l="0" t="0" r="r" b="b"/>
            <a:pathLst>
              <a:path w="8321" h="2107">
                <a:moveTo>
                  <a:pt x="0" y="2106"/>
                </a:moveTo>
                <a:lnTo>
                  <a:pt x="7535" y="2106"/>
                </a:lnTo>
                <a:lnTo>
                  <a:pt x="7535" y="2106"/>
                </a:lnTo>
                <a:cubicBezTo>
                  <a:pt x="7969" y="2106"/>
                  <a:pt x="8320" y="1755"/>
                  <a:pt x="8320" y="1321"/>
                </a:cubicBezTo>
                <a:lnTo>
                  <a:pt x="8320" y="0"/>
                </a:lnTo>
                <a:lnTo>
                  <a:pt x="0" y="0"/>
                </a:lnTo>
                <a:lnTo>
                  <a:pt x="0" y="2106"/>
                </a:lnTo>
              </a:path>
            </a:pathLst>
          </a:custGeom>
          <a:solidFill>
            <a:srgbClr val="FFFFFF"/>
          </a:solidFill>
          <a:ln>
            <a:noFill/>
          </a:ln>
          <a:effectLst/>
          <a:extLst>
            <a:ext uri="{91240B29-F687-4F45-9708-019B960494DF}">
              <a14:hiddenLine xmlns:a14="http://schemas.microsoft.com/office/drawing/2010/main" w="9525" cap="flat">
                <a:solidFill>
                  <a:srgbClr val="005A7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1" name="Line 521">
            <a:extLst>
              <a:ext uri="{FF2B5EF4-FFF2-40B4-BE49-F238E27FC236}">
                <a16:creationId xmlns:a16="http://schemas.microsoft.com/office/drawing/2014/main" id="{977F239C-40E2-CE42-82AA-FEA0140B3A30}"/>
              </a:ext>
            </a:extLst>
          </p:cNvPr>
          <p:cNvSpPr>
            <a:spLocks noChangeShapeType="1"/>
          </p:cNvSpPr>
          <p:nvPr/>
        </p:nvSpPr>
        <p:spPr bwMode="auto">
          <a:xfrm>
            <a:off x="6999598" y="277399"/>
            <a:ext cx="1197472"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2" name="Line 522">
            <a:extLst>
              <a:ext uri="{FF2B5EF4-FFF2-40B4-BE49-F238E27FC236}">
                <a16:creationId xmlns:a16="http://schemas.microsoft.com/office/drawing/2014/main" id="{05E94A19-6785-4E42-8810-B013DFE51A02}"/>
              </a:ext>
            </a:extLst>
          </p:cNvPr>
          <p:cNvSpPr>
            <a:spLocks noChangeShapeType="1"/>
          </p:cNvSpPr>
          <p:nvPr/>
        </p:nvSpPr>
        <p:spPr bwMode="auto">
          <a:xfrm>
            <a:off x="6999599" y="400990"/>
            <a:ext cx="598736"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3" name="Line 523">
            <a:extLst>
              <a:ext uri="{FF2B5EF4-FFF2-40B4-BE49-F238E27FC236}">
                <a16:creationId xmlns:a16="http://schemas.microsoft.com/office/drawing/2014/main" id="{070375B1-20B3-8E48-B316-09D5FA231FF2}"/>
              </a:ext>
            </a:extLst>
          </p:cNvPr>
          <p:cNvSpPr>
            <a:spLocks noChangeShapeType="1"/>
          </p:cNvSpPr>
          <p:nvPr/>
        </p:nvSpPr>
        <p:spPr bwMode="auto">
          <a:xfrm>
            <a:off x="6999599" y="524583"/>
            <a:ext cx="291129"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4" name="Line 524">
            <a:extLst>
              <a:ext uri="{FF2B5EF4-FFF2-40B4-BE49-F238E27FC236}">
                <a16:creationId xmlns:a16="http://schemas.microsoft.com/office/drawing/2014/main" id="{66837DE6-F226-7945-A4DA-CBC2EBBE09B8}"/>
              </a:ext>
            </a:extLst>
          </p:cNvPr>
          <p:cNvSpPr>
            <a:spLocks noChangeShapeType="1"/>
          </p:cNvSpPr>
          <p:nvPr/>
        </p:nvSpPr>
        <p:spPr bwMode="auto">
          <a:xfrm>
            <a:off x="6999598" y="648174"/>
            <a:ext cx="227958"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5" name="Line 525">
            <a:extLst>
              <a:ext uri="{FF2B5EF4-FFF2-40B4-BE49-F238E27FC236}">
                <a16:creationId xmlns:a16="http://schemas.microsoft.com/office/drawing/2014/main" id="{AB378B75-3A59-5040-BF38-C48FD720B5B9}"/>
              </a:ext>
            </a:extLst>
          </p:cNvPr>
          <p:cNvSpPr>
            <a:spLocks noChangeShapeType="1"/>
          </p:cNvSpPr>
          <p:nvPr/>
        </p:nvSpPr>
        <p:spPr bwMode="auto">
          <a:xfrm>
            <a:off x="6999598" y="771768"/>
            <a:ext cx="227958"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6" name="Line 526">
            <a:extLst>
              <a:ext uri="{FF2B5EF4-FFF2-40B4-BE49-F238E27FC236}">
                <a16:creationId xmlns:a16="http://schemas.microsoft.com/office/drawing/2014/main" id="{5E0CCBF4-A5DA-0F40-BA5C-A44DBAB5A3F5}"/>
              </a:ext>
            </a:extLst>
          </p:cNvPr>
          <p:cNvSpPr>
            <a:spLocks noChangeShapeType="1"/>
          </p:cNvSpPr>
          <p:nvPr/>
        </p:nvSpPr>
        <p:spPr bwMode="auto">
          <a:xfrm>
            <a:off x="6999598" y="895359"/>
            <a:ext cx="227958"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7" name="Line 527">
            <a:extLst>
              <a:ext uri="{FF2B5EF4-FFF2-40B4-BE49-F238E27FC236}">
                <a16:creationId xmlns:a16="http://schemas.microsoft.com/office/drawing/2014/main" id="{2C746E48-DCCF-054E-9969-3904F9191C90}"/>
              </a:ext>
            </a:extLst>
          </p:cNvPr>
          <p:cNvSpPr>
            <a:spLocks noChangeShapeType="1"/>
          </p:cNvSpPr>
          <p:nvPr/>
        </p:nvSpPr>
        <p:spPr bwMode="auto">
          <a:xfrm>
            <a:off x="6999598" y="1018953"/>
            <a:ext cx="216972"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8" name="Line 528">
            <a:extLst>
              <a:ext uri="{FF2B5EF4-FFF2-40B4-BE49-F238E27FC236}">
                <a16:creationId xmlns:a16="http://schemas.microsoft.com/office/drawing/2014/main" id="{60108B02-A998-054D-AB87-8B650DA3DE60}"/>
              </a:ext>
            </a:extLst>
          </p:cNvPr>
          <p:cNvSpPr>
            <a:spLocks noChangeShapeType="1"/>
          </p:cNvSpPr>
          <p:nvPr/>
        </p:nvSpPr>
        <p:spPr bwMode="auto">
          <a:xfrm>
            <a:off x="9737852" y="277399"/>
            <a:ext cx="216974"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89" name="Line 529">
            <a:extLst>
              <a:ext uri="{FF2B5EF4-FFF2-40B4-BE49-F238E27FC236}">
                <a16:creationId xmlns:a16="http://schemas.microsoft.com/office/drawing/2014/main" id="{AD66F6AB-AD3E-394F-8D8D-7AF134611F31}"/>
              </a:ext>
            </a:extLst>
          </p:cNvPr>
          <p:cNvSpPr>
            <a:spLocks noChangeShapeType="1"/>
          </p:cNvSpPr>
          <p:nvPr/>
        </p:nvSpPr>
        <p:spPr bwMode="auto">
          <a:xfrm>
            <a:off x="9735106" y="400990"/>
            <a:ext cx="186762"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90" name="Line 530">
            <a:extLst>
              <a:ext uri="{FF2B5EF4-FFF2-40B4-BE49-F238E27FC236}">
                <a16:creationId xmlns:a16="http://schemas.microsoft.com/office/drawing/2014/main" id="{A1B02327-5778-C34E-8809-ED4033A35DFF}"/>
              </a:ext>
            </a:extLst>
          </p:cNvPr>
          <p:cNvSpPr>
            <a:spLocks noChangeShapeType="1"/>
          </p:cNvSpPr>
          <p:nvPr/>
        </p:nvSpPr>
        <p:spPr bwMode="auto">
          <a:xfrm>
            <a:off x="9735107" y="524583"/>
            <a:ext cx="181269"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91" name="Line 531">
            <a:extLst>
              <a:ext uri="{FF2B5EF4-FFF2-40B4-BE49-F238E27FC236}">
                <a16:creationId xmlns:a16="http://schemas.microsoft.com/office/drawing/2014/main" id="{FEA59E83-D5F4-DD43-A968-3B2A82136270}"/>
              </a:ext>
            </a:extLst>
          </p:cNvPr>
          <p:cNvSpPr>
            <a:spLocks noChangeShapeType="1"/>
          </p:cNvSpPr>
          <p:nvPr/>
        </p:nvSpPr>
        <p:spPr bwMode="auto">
          <a:xfrm>
            <a:off x="9735107" y="648174"/>
            <a:ext cx="148311"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92" name="Line 532">
            <a:extLst>
              <a:ext uri="{FF2B5EF4-FFF2-40B4-BE49-F238E27FC236}">
                <a16:creationId xmlns:a16="http://schemas.microsoft.com/office/drawing/2014/main" id="{FEFA2D91-FBF6-0947-AF30-8C28DB7B52BC}"/>
              </a:ext>
            </a:extLst>
          </p:cNvPr>
          <p:cNvSpPr>
            <a:spLocks noChangeShapeType="1"/>
          </p:cNvSpPr>
          <p:nvPr/>
        </p:nvSpPr>
        <p:spPr bwMode="auto">
          <a:xfrm>
            <a:off x="9735107" y="771768"/>
            <a:ext cx="148311"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193" name="Line 533">
            <a:extLst>
              <a:ext uri="{FF2B5EF4-FFF2-40B4-BE49-F238E27FC236}">
                <a16:creationId xmlns:a16="http://schemas.microsoft.com/office/drawing/2014/main" id="{6EE555FA-482E-AE46-B703-C770C05744A2}"/>
              </a:ext>
            </a:extLst>
          </p:cNvPr>
          <p:cNvSpPr>
            <a:spLocks noChangeShapeType="1"/>
          </p:cNvSpPr>
          <p:nvPr/>
        </p:nvSpPr>
        <p:spPr bwMode="auto">
          <a:xfrm>
            <a:off x="9735107" y="895359"/>
            <a:ext cx="148311" cy="0"/>
          </a:xfrm>
          <a:prstGeom prst="line">
            <a:avLst/>
          </a:prstGeom>
          <a:noFill/>
          <a:ln w="38100" cap="rnd">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p>
        </p:txBody>
      </p:sp>
      <p:sp>
        <p:nvSpPr>
          <p:cNvPr id="4" name="TextBox 3">
            <a:extLst>
              <a:ext uri="{FF2B5EF4-FFF2-40B4-BE49-F238E27FC236}">
                <a16:creationId xmlns:a16="http://schemas.microsoft.com/office/drawing/2014/main" id="{24B718BA-FBF0-B941-9840-0183A0A5FB40}"/>
              </a:ext>
            </a:extLst>
          </p:cNvPr>
          <p:cNvSpPr txBox="1"/>
          <p:nvPr/>
        </p:nvSpPr>
        <p:spPr>
          <a:xfrm>
            <a:off x="707615" y="241921"/>
            <a:ext cx="2477666" cy="646331"/>
          </a:xfrm>
          <a:prstGeom prst="rect">
            <a:avLst/>
          </a:prstGeom>
          <a:noFill/>
        </p:spPr>
        <p:txBody>
          <a:bodyPr wrap="none" rtlCol="0" anchor="b">
            <a:spAutoFit/>
          </a:bodyPr>
          <a:lstStyle/>
          <a:p>
            <a:r>
              <a:rPr lang="en-US" sz="3600" b="1" spc="-15" dirty="0">
                <a:solidFill>
                  <a:srgbClr val="111340"/>
                </a:solidFill>
                <a:latin typeface="Lato" panose="020F0502020204030203" pitchFamily="34" charset="0"/>
                <a:ea typeface="Lato" panose="020F0502020204030203" pitchFamily="34" charset="0"/>
                <a:cs typeface="Lato" panose="020F0502020204030203" pitchFamily="34" charset="0"/>
              </a:rPr>
              <a:t>2019-nCov</a:t>
            </a:r>
          </a:p>
        </p:txBody>
      </p:sp>
      <p:sp>
        <p:nvSpPr>
          <p:cNvPr id="5" name="TextBox 4">
            <a:extLst>
              <a:ext uri="{FF2B5EF4-FFF2-40B4-BE49-F238E27FC236}">
                <a16:creationId xmlns:a16="http://schemas.microsoft.com/office/drawing/2014/main" id="{D35DFFCB-2628-3B49-98EF-34B7324298A6}"/>
              </a:ext>
            </a:extLst>
          </p:cNvPr>
          <p:cNvSpPr txBox="1"/>
          <p:nvPr/>
        </p:nvSpPr>
        <p:spPr>
          <a:xfrm>
            <a:off x="707615" y="787264"/>
            <a:ext cx="1168269" cy="230832"/>
          </a:xfrm>
          <a:prstGeom prst="rect">
            <a:avLst/>
          </a:prstGeom>
          <a:noFill/>
        </p:spPr>
        <p:txBody>
          <a:bodyPr wrap="none" rtlCol="0" anchor="t">
            <a:spAutoFit/>
          </a:bodyPr>
          <a:lstStyle/>
          <a:p>
            <a:r>
              <a:rPr lang="en-US" sz="900" spc="-15" dirty="0">
                <a:solidFill>
                  <a:srgbClr val="4FC2F6"/>
                </a:solidFill>
                <a:latin typeface="Lato" panose="020F0502020204030203" pitchFamily="34" charset="0"/>
                <a:ea typeface="Lato" panose="020F0502020204030203" pitchFamily="34" charset="0"/>
                <a:cs typeface="Lato" panose="020F0502020204030203" pitchFamily="34" charset="0"/>
              </a:rPr>
              <a:t>Wuhan Coronavirus</a:t>
            </a:r>
          </a:p>
        </p:txBody>
      </p:sp>
      <p:sp>
        <p:nvSpPr>
          <p:cNvPr id="6" name="TextBox 5">
            <a:extLst>
              <a:ext uri="{FF2B5EF4-FFF2-40B4-BE49-F238E27FC236}">
                <a16:creationId xmlns:a16="http://schemas.microsoft.com/office/drawing/2014/main" id="{E0E18D9D-8036-1748-92CB-ACB6E8BE8D69}"/>
              </a:ext>
            </a:extLst>
          </p:cNvPr>
          <p:cNvSpPr txBox="1"/>
          <p:nvPr/>
        </p:nvSpPr>
        <p:spPr>
          <a:xfrm>
            <a:off x="1467441" y="1910563"/>
            <a:ext cx="1045479" cy="230832"/>
          </a:xfrm>
          <a:prstGeom prst="rect">
            <a:avLst/>
          </a:prstGeom>
          <a:noFill/>
        </p:spPr>
        <p:txBody>
          <a:bodyPr wrap="none" rtlCol="0" anchor="ctr">
            <a:spAutoFit/>
          </a:bodyPr>
          <a:lstStyle/>
          <a:p>
            <a:pPr algn="ctr"/>
            <a:r>
              <a:rPr lang="en-US" sz="900" b="1" dirty="0">
                <a:solidFill>
                  <a:srgbClr val="FFFFFF"/>
                </a:solidFill>
                <a:latin typeface="Lato" panose="020F0502020204030203" pitchFamily="34" charset="0"/>
                <a:ea typeface="Lato" panose="020F0502020204030203" pitchFamily="34" charset="0"/>
                <a:cs typeface="Lato" panose="020F0502020204030203" pitchFamily="34" charset="0"/>
              </a:rPr>
              <a:t>TRANSMISSION</a:t>
            </a:r>
          </a:p>
        </p:txBody>
      </p:sp>
      <p:sp>
        <p:nvSpPr>
          <p:cNvPr id="7" name="TextBox 6">
            <a:extLst>
              <a:ext uri="{FF2B5EF4-FFF2-40B4-BE49-F238E27FC236}">
                <a16:creationId xmlns:a16="http://schemas.microsoft.com/office/drawing/2014/main" id="{36B78A75-638F-C346-B642-3C892CF35BC2}"/>
              </a:ext>
            </a:extLst>
          </p:cNvPr>
          <p:cNvSpPr txBox="1"/>
          <p:nvPr/>
        </p:nvSpPr>
        <p:spPr>
          <a:xfrm>
            <a:off x="4006805" y="2525089"/>
            <a:ext cx="428965" cy="276999"/>
          </a:xfrm>
          <a:prstGeom prst="rect">
            <a:avLst/>
          </a:prstGeom>
          <a:noFill/>
        </p:spPr>
        <p:txBody>
          <a:bodyPr wrap="none" rtlCol="0" anchor="t">
            <a:spAutoFit/>
          </a:bodyPr>
          <a:lstStyle/>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AIR</a:t>
            </a:r>
          </a:p>
        </p:txBody>
      </p:sp>
      <p:sp>
        <p:nvSpPr>
          <p:cNvPr id="8" name="TextBox 7">
            <a:extLst>
              <a:ext uri="{FF2B5EF4-FFF2-40B4-BE49-F238E27FC236}">
                <a16:creationId xmlns:a16="http://schemas.microsoft.com/office/drawing/2014/main" id="{C69EC941-A9C3-9E45-BAA3-E473D816CC79}"/>
              </a:ext>
            </a:extLst>
          </p:cNvPr>
          <p:cNvSpPr txBox="1"/>
          <p:nvPr/>
        </p:nvSpPr>
        <p:spPr>
          <a:xfrm>
            <a:off x="5310957" y="2525089"/>
            <a:ext cx="1388457" cy="461665"/>
          </a:xfrm>
          <a:prstGeom prst="rect">
            <a:avLst/>
          </a:prstGeom>
          <a:noFill/>
        </p:spPr>
        <p:txBody>
          <a:bodyPr wrap="none" rtlCol="0" anchor="t">
            <a:spAutoFit/>
          </a:bodyPr>
          <a:lstStyle/>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CONTAMINATED</a:t>
            </a:r>
          </a:p>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OBJECTS</a:t>
            </a:r>
          </a:p>
        </p:txBody>
      </p:sp>
      <p:sp>
        <p:nvSpPr>
          <p:cNvPr id="9" name="TextBox 8">
            <a:extLst>
              <a:ext uri="{FF2B5EF4-FFF2-40B4-BE49-F238E27FC236}">
                <a16:creationId xmlns:a16="http://schemas.microsoft.com/office/drawing/2014/main" id="{15E739B6-68D4-2144-96BD-132F3E2FEF4D}"/>
              </a:ext>
            </a:extLst>
          </p:cNvPr>
          <p:cNvSpPr txBox="1"/>
          <p:nvPr/>
        </p:nvSpPr>
        <p:spPr>
          <a:xfrm>
            <a:off x="7336577" y="2525089"/>
            <a:ext cx="896849" cy="461665"/>
          </a:xfrm>
          <a:prstGeom prst="rect">
            <a:avLst/>
          </a:prstGeom>
          <a:noFill/>
        </p:spPr>
        <p:txBody>
          <a:bodyPr wrap="none" rtlCol="0" anchor="t">
            <a:spAutoFit/>
          </a:bodyPr>
          <a:lstStyle/>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ANIMAL</a:t>
            </a:r>
          </a:p>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CONTACT</a:t>
            </a:r>
          </a:p>
        </p:txBody>
      </p:sp>
      <p:sp>
        <p:nvSpPr>
          <p:cNvPr id="10" name="TextBox 9">
            <a:extLst>
              <a:ext uri="{FF2B5EF4-FFF2-40B4-BE49-F238E27FC236}">
                <a16:creationId xmlns:a16="http://schemas.microsoft.com/office/drawing/2014/main" id="{7F00313A-6A7F-CF47-A48B-1830AB36A5D0}"/>
              </a:ext>
            </a:extLst>
          </p:cNvPr>
          <p:cNvSpPr txBox="1"/>
          <p:nvPr/>
        </p:nvSpPr>
        <p:spPr>
          <a:xfrm>
            <a:off x="9116089" y="2525089"/>
            <a:ext cx="896849" cy="461665"/>
          </a:xfrm>
          <a:prstGeom prst="rect">
            <a:avLst/>
          </a:prstGeom>
          <a:noFill/>
        </p:spPr>
        <p:txBody>
          <a:bodyPr wrap="none" rtlCol="0" anchor="t">
            <a:spAutoFit/>
          </a:bodyPr>
          <a:lstStyle/>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HUMAN</a:t>
            </a:r>
          </a:p>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CONTACT</a:t>
            </a:r>
          </a:p>
        </p:txBody>
      </p:sp>
      <p:sp>
        <p:nvSpPr>
          <p:cNvPr id="11" name="TextBox 10">
            <a:extLst>
              <a:ext uri="{FF2B5EF4-FFF2-40B4-BE49-F238E27FC236}">
                <a16:creationId xmlns:a16="http://schemas.microsoft.com/office/drawing/2014/main" id="{8D7A441D-9CDD-154A-A101-23C84B6A5434}"/>
              </a:ext>
            </a:extLst>
          </p:cNvPr>
          <p:cNvSpPr txBox="1"/>
          <p:nvPr/>
        </p:nvSpPr>
        <p:spPr>
          <a:xfrm>
            <a:off x="2394507" y="3269463"/>
            <a:ext cx="833883" cy="230832"/>
          </a:xfrm>
          <a:prstGeom prst="rect">
            <a:avLst/>
          </a:prstGeom>
          <a:noFill/>
        </p:spPr>
        <p:txBody>
          <a:bodyPr wrap="none" rtlCol="0" anchor="ctr">
            <a:spAutoFit/>
          </a:bodyPr>
          <a:lstStyle/>
          <a:p>
            <a:pPr algn="ctr"/>
            <a:r>
              <a:rPr lang="en-US" sz="900" b="1" dirty="0">
                <a:solidFill>
                  <a:srgbClr val="FFFFFF"/>
                </a:solidFill>
                <a:latin typeface="Lato" panose="020F0502020204030203" pitchFamily="34" charset="0"/>
                <a:ea typeface="Lato" panose="020F0502020204030203" pitchFamily="34" charset="0"/>
                <a:cs typeface="Lato" panose="020F0502020204030203" pitchFamily="34" charset="0"/>
              </a:rPr>
              <a:t>SYMPTOMS</a:t>
            </a:r>
          </a:p>
        </p:txBody>
      </p:sp>
      <p:sp>
        <p:nvSpPr>
          <p:cNvPr id="12" name="TextBox 11">
            <a:extLst>
              <a:ext uri="{FF2B5EF4-FFF2-40B4-BE49-F238E27FC236}">
                <a16:creationId xmlns:a16="http://schemas.microsoft.com/office/drawing/2014/main" id="{05D1329A-7959-964C-9105-0DF28FAD3136}"/>
              </a:ext>
            </a:extLst>
          </p:cNvPr>
          <p:cNvSpPr txBox="1"/>
          <p:nvPr/>
        </p:nvSpPr>
        <p:spPr>
          <a:xfrm>
            <a:off x="680138" y="3778260"/>
            <a:ext cx="793743" cy="276999"/>
          </a:xfrm>
          <a:prstGeom prst="rect">
            <a:avLst/>
          </a:prstGeom>
          <a:noFill/>
        </p:spPr>
        <p:txBody>
          <a:bodyPr wrap="none" rtlCol="0" anchor="t">
            <a:spAutoFit/>
          </a:bodyPr>
          <a:lstStyle/>
          <a:p>
            <a:pPr algn="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FATIGUE</a:t>
            </a:r>
          </a:p>
        </p:txBody>
      </p:sp>
      <p:sp>
        <p:nvSpPr>
          <p:cNvPr id="13" name="TextBox 12">
            <a:extLst>
              <a:ext uri="{FF2B5EF4-FFF2-40B4-BE49-F238E27FC236}">
                <a16:creationId xmlns:a16="http://schemas.microsoft.com/office/drawing/2014/main" id="{E36813B3-B082-0D41-9E0F-FF8698E32017}"/>
              </a:ext>
            </a:extLst>
          </p:cNvPr>
          <p:cNvSpPr txBox="1"/>
          <p:nvPr/>
        </p:nvSpPr>
        <p:spPr>
          <a:xfrm>
            <a:off x="4174498" y="3986663"/>
            <a:ext cx="644728" cy="276999"/>
          </a:xfrm>
          <a:prstGeom prst="rect">
            <a:avLst/>
          </a:prstGeom>
          <a:noFill/>
        </p:spPr>
        <p:txBody>
          <a:bodyPr wrap="none" rtlCol="0" anchor="t">
            <a:spAutoFit/>
          </a:bodyPr>
          <a:lstStyle/>
          <a:p>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FEVER</a:t>
            </a:r>
          </a:p>
        </p:txBody>
      </p:sp>
      <p:sp>
        <p:nvSpPr>
          <p:cNvPr id="14" name="TextBox 13">
            <a:extLst>
              <a:ext uri="{FF2B5EF4-FFF2-40B4-BE49-F238E27FC236}">
                <a16:creationId xmlns:a16="http://schemas.microsoft.com/office/drawing/2014/main" id="{C2549A4C-6B74-D44E-AB53-54A7CC32D2D4}"/>
              </a:ext>
            </a:extLst>
          </p:cNvPr>
          <p:cNvSpPr txBox="1"/>
          <p:nvPr/>
        </p:nvSpPr>
        <p:spPr>
          <a:xfrm>
            <a:off x="769564" y="5347462"/>
            <a:ext cx="1046633" cy="461665"/>
          </a:xfrm>
          <a:prstGeom prst="rect">
            <a:avLst/>
          </a:prstGeom>
          <a:noFill/>
        </p:spPr>
        <p:txBody>
          <a:bodyPr wrap="none" rtlCol="0" anchor="t">
            <a:spAutoFit/>
          </a:bodyPr>
          <a:lstStyle/>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SHORTNESS</a:t>
            </a:r>
          </a:p>
          <a:p>
            <a:pPr algn="ctr"/>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OF BREATH</a:t>
            </a:r>
          </a:p>
        </p:txBody>
      </p:sp>
      <p:sp>
        <p:nvSpPr>
          <p:cNvPr id="15" name="TextBox 14">
            <a:extLst>
              <a:ext uri="{FF2B5EF4-FFF2-40B4-BE49-F238E27FC236}">
                <a16:creationId xmlns:a16="http://schemas.microsoft.com/office/drawing/2014/main" id="{7AF16AD3-1971-D140-BEDA-C6E044344DAF}"/>
              </a:ext>
            </a:extLst>
          </p:cNvPr>
          <p:cNvSpPr txBox="1"/>
          <p:nvPr/>
        </p:nvSpPr>
        <p:spPr>
          <a:xfrm>
            <a:off x="4121743" y="5548177"/>
            <a:ext cx="1079463" cy="276999"/>
          </a:xfrm>
          <a:prstGeom prst="rect">
            <a:avLst/>
          </a:prstGeom>
          <a:noFill/>
        </p:spPr>
        <p:txBody>
          <a:bodyPr wrap="none" rtlCol="0" anchor="t">
            <a:spAutoFit/>
          </a:bodyPr>
          <a:lstStyle/>
          <a:p>
            <a:r>
              <a:rPr lang="en-US" sz="1200" spc="-15" dirty="0">
                <a:solidFill>
                  <a:srgbClr val="FFFFFF"/>
                </a:solidFill>
                <a:latin typeface="Lato" panose="020F0502020204030203" pitchFamily="34" charset="0"/>
                <a:ea typeface="Lato" panose="020F0502020204030203" pitchFamily="34" charset="0"/>
                <a:cs typeface="Lato" panose="020F0502020204030203" pitchFamily="34" charset="0"/>
              </a:rPr>
              <a:t>DRY COUGH</a:t>
            </a:r>
          </a:p>
        </p:txBody>
      </p:sp>
      <p:sp>
        <p:nvSpPr>
          <p:cNvPr id="16" name="TextBox 15">
            <a:extLst>
              <a:ext uri="{FF2B5EF4-FFF2-40B4-BE49-F238E27FC236}">
                <a16:creationId xmlns:a16="http://schemas.microsoft.com/office/drawing/2014/main" id="{01B3EFE1-729B-9F44-9969-7F465C913BFC}"/>
              </a:ext>
            </a:extLst>
          </p:cNvPr>
          <p:cNvSpPr txBox="1"/>
          <p:nvPr/>
        </p:nvSpPr>
        <p:spPr>
          <a:xfrm>
            <a:off x="6262160" y="206396"/>
            <a:ext cx="746038" cy="954107"/>
          </a:xfrm>
          <a:prstGeom prst="rect">
            <a:avLst/>
          </a:prstGeom>
          <a:noFill/>
        </p:spPr>
        <p:txBody>
          <a:bodyPr wrap="none" rtlCol="0" anchor="t">
            <a:spAutoFit/>
          </a:bodyPr>
          <a:lstStyle/>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CHINA</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THAILAND</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US</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AUSTRALIA</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JAPAN</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MALAYSIA</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SINGAPORE</a:t>
            </a:r>
          </a:p>
        </p:txBody>
      </p:sp>
      <p:sp>
        <p:nvSpPr>
          <p:cNvPr id="17" name="TextBox 16">
            <a:extLst>
              <a:ext uri="{FF2B5EF4-FFF2-40B4-BE49-F238E27FC236}">
                <a16:creationId xmlns:a16="http://schemas.microsoft.com/office/drawing/2014/main" id="{D76FAF0A-E405-164E-8FA1-7006B70E86D9}"/>
              </a:ext>
            </a:extLst>
          </p:cNvPr>
          <p:cNvSpPr txBox="1"/>
          <p:nvPr/>
        </p:nvSpPr>
        <p:spPr>
          <a:xfrm>
            <a:off x="8872499" y="206396"/>
            <a:ext cx="880049" cy="830997"/>
          </a:xfrm>
          <a:prstGeom prst="rect">
            <a:avLst/>
          </a:prstGeom>
          <a:noFill/>
        </p:spPr>
        <p:txBody>
          <a:bodyPr wrap="none" rtlCol="0" anchor="t">
            <a:spAutoFit/>
          </a:bodyPr>
          <a:lstStyle/>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TAIWAN</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FRANCE</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SOUTH KOREA</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VIETNAM</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CANADA</a:t>
            </a:r>
          </a:p>
          <a:p>
            <a:r>
              <a:rPr lang="en-US" sz="800" spc="-15" dirty="0">
                <a:solidFill>
                  <a:srgbClr val="FFFFFF"/>
                </a:solidFill>
                <a:latin typeface="Lato" panose="020F0502020204030203" pitchFamily="34" charset="0"/>
                <a:ea typeface="Lato" panose="020F0502020204030203" pitchFamily="34" charset="0"/>
                <a:cs typeface="Lato" panose="020F0502020204030203" pitchFamily="34" charset="0"/>
              </a:rPr>
              <a:t>NEPAL</a:t>
            </a:r>
          </a:p>
        </p:txBody>
      </p:sp>
      <p:sp>
        <p:nvSpPr>
          <p:cNvPr id="18" name="TextBox 17">
            <a:extLst>
              <a:ext uri="{FF2B5EF4-FFF2-40B4-BE49-F238E27FC236}">
                <a16:creationId xmlns:a16="http://schemas.microsoft.com/office/drawing/2014/main" id="{6375079F-4473-9645-8F03-A8D276509FAA}"/>
              </a:ext>
            </a:extLst>
          </p:cNvPr>
          <p:cNvSpPr txBox="1"/>
          <p:nvPr/>
        </p:nvSpPr>
        <p:spPr>
          <a:xfrm>
            <a:off x="9584427" y="3218295"/>
            <a:ext cx="917239" cy="230832"/>
          </a:xfrm>
          <a:prstGeom prst="rect">
            <a:avLst/>
          </a:prstGeom>
          <a:noFill/>
        </p:spPr>
        <p:txBody>
          <a:bodyPr wrap="none" rtlCol="0" anchor="ctr">
            <a:spAutoFit/>
          </a:bodyPr>
          <a:lstStyle/>
          <a:p>
            <a:pPr algn="ctr"/>
            <a:r>
              <a:rPr lang="en-US" sz="900" b="1" dirty="0">
                <a:solidFill>
                  <a:srgbClr val="FFFFFF"/>
                </a:solidFill>
                <a:latin typeface="Lato" panose="020F0502020204030203" pitchFamily="34" charset="0"/>
                <a:ea typeface="Lato" panose="020F0502020204030203" pitchFamily="34" charset="0"/>
                <a:cs typeface="Lato" panose="020F0502020204030203" pitchFamily="34" charset="0"/>
              </a:rPr>
              <a:t>PREVENTION</a:t>
            </a:r>
          </a:p>
        </p:txBody>
      </p:sp>
      <p:sp>
        <p:nvSpPr>
          <p:cNvPr id="19" name="TextBox 18">
            <a:extLst>
              <a:ext uri="{FF2B5EF4-FFF2-40B4-BE49-F238E27FC236}">
                <a16:creationId xmlns:a16="http://schemas.microsoft.com/office/drawing/2014/main" id="{A080647F-C803-CA40-B539-C95C98EDC391}"/>
              </a:ext>
            </a:extLst>
          </p:cNvPr>
          <p:cNvSpPr txBox="1"/>
          <p:nvPr/>
        </p:nvSpPr>
        <p:spPr>
          <a:xfrm>
            <a:off x="6642959" y="4571645"/>
            <a:ext cx="764633"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Wear a face</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mask</a:t>
            </a:r>
          </a:p>
        </p:txBody>
      </p:sp>
      <p:sp>
        <p:nvSpPr>
          <p:cNvPr id="20" name="TextBox 19">
            <a:extLst>
              <a:ext uri="{FF2B5EF4-FFF2-40B4-BE49-F238E27FC236}">
                <a16:creationId xmlns:a16="http://schemas.microsoft.com/office/drawing/2014/main" id="{922080C8-E205-B240-AE10-67680F97AC45}"/>
              </a:ext>
            </a:extLst>
          </p:cNvPr>
          <p:cNvSpPr txBox="1"/>
          <p:nvPr/>
        </p:nvSpPr>
        <p:spPr>
          <a:xfrm>
            <a:off x="8018288" y="4571645"/>
            <a:ext cx="1169552"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Cover mouth and</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nose when coughing</a:t>
            </a:r>
          </a:p>
        </p:txBody>
      </p:sp>
      <p:sp>
        <p:nvSpPr>
          <p:cNvPr id="21" name="TextBox 20">
            <a:extLst>
              <a:ext uri="{FF2B5EF4-FFF2-40B4-BE49-F238E27FC236}">
                <a16:creationId xmlns:a16="http://schemas.microsoft.com/office/drawing/2014/main" id="{39F5E0C2-7F77-6446-A468-F110DA21A38A}"/>
              </a:ext>
            </a:extLst>
          </p:cNvPr>
          <p:cNvSpPr txBox="1"/>
          <p:nvPr/>
        </p:nvSpPr>
        <p:spPr>
          <a:xfrm>
            <a:off x="9669954" y="4571645"/>
            <a:ext cx="1026243"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Wash your hands</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frequently</a:t>
            </a:r>
          </a:p>
        </p:txBody>
      </p:sp>
      <p:sp>
        <p:nvSpPr>
          <p:cNvPr id="22" name="TextBox 21">
            <a:extLst>
              <a:ext uri="{FF2B5EF4-FFF2-40B4-BE49-F238E27FC236}">
                <a16:creationId xmlns:a16="http://schemas.microsoft.com/office/drawing/2014/main" id="{C9D4C2B6-A425-3943-9AAE-5B4964BE0ABA}"/>
              </a:ext>
            </a:extLst>
          </p:cNvPr>
          <p:cNvSpPr txBox="1"/>
          <p:nvPr/>
        </p:nvSpPr>
        <p:spPr>
          <a:xfrm>
            <a:off x="6378623" y="5973545"/>
            <a:ext cx="1293304"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Seek medical attention</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if symptoms appear</a:t>
            </a:r>
          </a:p>
        </p:txBody>
      </p:sp>
      <p:sp>
        <p:nvSpPr>
          <p:cNvPr id="23" name="TextBox 22">
            <a:extLst>
              <a:ext uri="{FF2B5EF4-FFF2-40B4-BE49-F238E27FC236}">
                <a16:creationId xmlns:a16="http://schemas.microsoft.com/office/drawing/2014/main" id="{31727FEF-42B9-004C-948A-6E94AC629B11}"/>
              </a:ext>
            </a:extLst>
          </p:cNvPr>
          <p:cNvSpPr txBox="1"/>
          <p:nvPr/>
        </p:nvSpPr>
        <p:spPr>
          <a:xfrm>
            <a:off x="8054355" y="5973545"/>
            <a:ext cx="1097416"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Avoid contact with</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animals</a:t>
            </a:r>
          </a:p>
        </p:txBody>
      </p:sp>
      <p:sp>
        <p:nvSpPr>
          <p:cNvPr id="24" name="TextBox 23">
            <a:extLst>
              <a:ext uri="{FF2B5EF4-FFF2-40B4-BE49-F238E27FC236}">
                <a16:creationId xmlns:a16="http://schemas.microsoft.com/office/drawing/2014/main" id="{D8AD8709-A6DA-6E41-8263-A7AF054E6A6D}"/>
              </a:ext>
            </a:extLst>
          </p:cNvPr>
          <p:cNvSpPr txBox="1"/>
          <p:nvPr/>
        </p:nvSpPr>
        <p:spPr>
          <a:xfrm>
            <a:off x="9690153" y="5973545"/>
            <a:ext cx="985847" cy="369332"/>
          </a:xfrm>
          <a:prstGeom prst="rect">
            <a:avLst/>
          </a:prstGeom>
          <a:noFill/>
        </p:spPr>
        <p:txBody>
          <a:bodyPr wrap="none" rtlCol="0" anchor="t">
            <a:spAutoFit/>
          </a:bodyPr>
          <a:lstStyle/>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Avoid public and</a:t>
            </a:r>
          </a:p>
          <a:p>
            <a:pPr algn="ctr"/>
            <a:r>
              <a:rPr lang="en-US" sz="900" spc="-15" dirty="0">
                <a:solidFill>
                  <a:srgbClr val="FFFFFF"/>
                </a:solidFill>
                <a:latin typeface="Lato" panose="020F0502020204030203" pitchFamily="34" charset="0"/>
                <a:ea typeface="Lato" panose="020F0502020204030203" pitchFamily="34" charset="0"/>
                <a:cs typeface="Lato" panose="020F0502020204030203" pitchFamily="34" charset="0"/>
              </a:rPr>
              <a:t>crowded places</a:t>
            </a:r>
          </a:p>
        </p:txBody>
      </p:sp>
      <p:sp>
        <p:nvSpPr>
          <p:cNvPr id="27" name="TextBox 26">
            <a:extLst>
              <a:ext uri="{FF2B5EF4-FFF2-40B4-BE49-F238E27FC236}">
                <a16:creationId xmlns:a16="http://schemas.microsoft.com/office/drawing/2014/main" id="{A81AC151-2D7F-9A4B-9310-ABBCE6A2517E}"/>
              </a:ext>
            </a:extLst>
          </p:cNvPr>
          <p:cNvSpPr txBox="1"/>
          <p:nvPr/>
        </p:nvSpPr>
        <p:spPr>
          <a:xfrm>
            <a:off x="9931587" y="5153971"/>
            <a:ext cx="509755" cy="188513"/>
          </a:xfrm>
          <a:prstGeom prst="rect">
            <a:avLst/>
          </a:prstGeom>
          <a:noFill/>
        </p:spPr>
        <p:txBody>
          <a:bodyPr wrap="none" rtlCol="0" anchor="t">
            <a:spAutoFit/>
          </a:bodyPr>
          <a:lstStyle/>
          <a:p>
            <a:pPr algn="ctr"/>
            <a:r>
              <a:rPr lang="en-US" sz="625" b="1" spc="-15" dirty="0">
                <a:solidFill>
                  <a:srgbClr val="FFFFFF"/>
                </a:solidFill>
                <a:latin typeface="Lato" panose="020F0502020204030203" pitchFamily="34" charset="0"/>
                <a:ea typeface="Lato" panose="020F0502020204030203" pitchFamily="34" charset="0"/>
                <a:cs typeface="Lato" panose="020F0502020204030203" pitchFamily="34" charset="0"/>
              </a:rPr>
              <a:t>MARKET</a:t>
            </a:r>
          </a:p>
        </p:txBody>
      </p:sp>
    </p:spTree>
    <p:extLst>
      <p:ext uri="{BB962C8B-B14F-4D97-AF65-F5344CB8AC3E}">
        <p14:creationId xmlns:p14="http://schemas.microsoft.com/office/powerpoint/2010/main" val="179635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DF95B8-664C-4848-8577-8AB119C9E9B1}"/>
              </a:ext>
            </a:extLst>
          </p:cNvPr>
          <p:cNvSpPr/>
          <p:nvPr/>
        </p:nvSpPr>
        <p:spPr>
          <a:xfrm>
            <a:off x="-3450" y="0"/>
            <a:ext cx="12192000" cy="6858000"/>
          </a:xfrm>
          <a:prstGeom prst="rect">
            <a:avLst/>
          </a:prstGeom>
          <a:gradFill flip="none" rotWithShape="1">
            <a:gsLst>
              <a:gs pos="0">
                <a:schemeClr val="tx2"/>
              </a:gs>
              <a:gs pos="50000">
                <a:schemeClr val="accent4"/>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0EF8395B-9312-4694-8FD3-B44D92D48D21}"/>
              </a:ext>
            </a:extLst>
          </p:cNvPr>
          <p:cNvSpPr txBox="1"/>
          <p:nvPr/>
        </p:nvSpPr>
        <p:spPr>
          <a:xfrm>
            <a:off x="3130499" y="1835810"/>
            <a:ext cx="5349286" cy="923330"/>
          </a:xfrm>
          <a:prstGeom prst="rect">
            <a:avLst/>
          </a:prstGeom>
          <a:noFill/>
        </p:spPr>
        <p:txBody>
          <a:bodyPr wrap="square" rtlCol="0">
            <a:spAutoFit/>
          </a:bodyPr>
          <a:lstStyle/>
          <a:p>
            <a:pPr algn="ctr"/>
            <a:r>
              <a:rPr lang="en-US" sz="5400" b="1" dirty="0">
                <a:solidFill>
                  <a:schemeClr val="accent5"/>
                </a:solidFill>
                <a:effectLst>
                  <a:outerShdw blurRad="38100" dist="38100" dir="2700000" algn="tl">
                    <a:srgbClr val="000000">
                      <a:alpha val="43137"/>
                    </a:srgbClr>
                  </a:outerShdw>
                </a:effectLst>
                <a:latin typeface="Montserrat ExtraBold" panose="00000900000000000000" pitchFamily="50" charset="0"/>
              </a:rPr>
              <a:t>COVID-19</a:t>
            </a:r>
          </a:p>
        </p:txBody>
      </p:sp>
      <p:grpSp>
        <p:nvGrpSpPr>
          <p:cNvPr id="27" name="Group 20">
            <a:extLst>
              <a:ext uri="{FF2B5EF4-FFF2-40B4-BE49-F238E27FC236}">
                <a16:creationId xmlns:a16="http://schemas.microsoft.com/office/drawing/2014/main" id="{8E82CBDA-5682-48AA-ABB1-5F126B2FE871}"/>
              </a:ext>
            </a:extLst>
          </p:cNvPr>
          <p:cNvGrpSpPr>
            <a:grpSpLocks noChangeAspect="1"/>
          </p:cNvGrpSpPr>
          <p:nvPr/>
        </p:nvGrpSpPr>
        <p:grpSpPr bwMode="auto">
          <a:xfrm>
            <a:off x="4968502" y="4395574"/>
            <a:ext cx="1835882" cy="1835882"/>
            <a:chOff x="3633" y="349"/>
            <a:chExt cx="3624" cy="3624"/>
          </a:xfrm>
          <a:solidFill>
            <a:schemeClr val="bg1"/>
          </a:solidFill>
          <a:effectLst>
            <a:outerShdw blurRad="50800" dist="38100" dir="5400000" algn="t" rotWithShape="0">
              <a:prstClr val="black">
                <a:alpha val="40000"/>
              </a:prstClr>
            </a:outerShdw>
          </a:effectLst>
        </p:grpSpPr>
        <p:sp>
          <p:nvSpPr>
            <p:cNvPr id="29" name="Freeform 21">
              <a:extLst>
                <a:ext uri="{FF2B5EF4-FFF2-40B4-BE49-F238E27FC236}">
                  <a16:creationId xmlns:a16="http://schemas.microsoft.com/office/drawing/2014/main" id="{733341D9-ECFE-4D5B-AE9F-5580C4E050A1}"/>
                </a:ext>
              </a:extLst>
            </p:cNvPr>
            <p:cNvSpPr>
              <a:spLocks noEditPoints="1"/>
            </p:cNvSpPr>
            <p:nvPr/>
          </p:nvSpPr>
          <p:spPr bwMode="auto">
            <a:xfrm>
              <a:off x="4803" y="1285"/>
              <a:ext cx="350" cy="350"/>
            </a:xfrm>
            <a:custGeom>
              <a:avLst/>
              <a:gdLst>
                <a:gd name="T0" fmla="*/ 198 w 198"/>
                <a:gd name="T1" fmla="*/ 99 h 198"/>
                <a:gd name="T2" fmla="*/ 99 w 198"/>
                <a:gd name="T3" fmla="*/ 0 h 198"/>
                <a:gd name="T4" fmla="*/ 0 w 198"/>
                <a:gd name="T5" fmla="*/ 99 h 198"/>
                <a:gd name="T6" fmla="*/ 99 w 198"/>
                <a:gd name="T7" fmla="*/ 198 h 198"/>
                <a:gd name="T8" fmla="*/ 198 w 198"/>
                <a:gd name="T9" fmla="*/ 99 h 198"/>
                <a:gd name="T10" fmla="*/ 66 w 198"/>
                <a:gd name="T11" fmla="*/ 99 h 198"/>
                <a:gd name="T12" fmla="*/ 99 w 198"/>
                <a:gd name="T13" fmla="*/ 66 h 198"/>
                <a:gd name="T14" fmla="*/ 132 w 198"/>
                <a:gd name="T15" fmla="*/ 99 h 198"/>
                <a:gd name="T16" fmla="*/ 99 w 198"/>
                <a:gd name="T17" fmla="*/ 132 h 198"/>
                <a:gd name="T18" fmla="*/ 66 w 198"/>
                <a:gd name="T19"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198" y="99"/>
                  </a:moveTo>
                  <a:cubicBezTo>
                    <a:pt x="198" y="44"/>
                    <a:pt x="153" y="0"/>
                    <a:pt x="99" y="0"/>
                  </a:cubicBezTo>
                  <a:cubicBezTo>
                    <a:pt x="44" y="0"/>
                    <a:pt x="0" y="44"/>
                    <a:pt x="0" y="99"/>
                  </a:cubicBezTo>
                  <a:cubicBezTo>
                    <a:pt x="0" y="153"/>
                    <a:pt x="44" y="198"/>
                    <a:pt x="99" y="198"/>
                  </a:cubicBezTo>
                  <a:cubicBezTo>
                    <a:pt x="153" y="198"/>
                    <a:pt x="198" y="153"/>
                    <a:pt x="198" y="99"/>
                  </a:cubicBezTo>
                  <a:close/>
                  <a:moveTo>
                    <a:pt x="66" y="99"/>
                  </a:moveTo>
                  <a:cubicBezTo>
                    <a:pt x="66" y="80"/>
                    <a:pt x="81" y="66"/>
                    <a:pt x="99" y="66"/>
                  </a:cubicBezTo>
                  <a:cubicBezTo>
                    <a:pt x="117" y="66"/>
                    <a:pt x="132" y="80"/>
                    <a:pt x="132" y="99"/>
                  </a:cubicBezTo>
                  <a:cubicBezTo>
                    <a:pt x="132" y="117"/>
                    <a:pt x="117" y="132"/>
                    <a:pt x="99" y="132"/>
                  </a:cubicBezTo>
                  <a:cubicBezTo>
                    <a:pt x="81" y="132"/>
                    <a:pt x="66" y="117"/>
                    <a:pt x="6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1" name="Freeform 22">
              <a:extLst>
                <a:ext uri="{FF2B5EF4-FFF2-40B4-BE49-F238E27FC236}">
                  <a16:creationId xmlns:a16="http://schemas.microsoft.com/office/drawing/2014/main" id="{9C4FCD8F-7965-4F24-8D20-EE11AB1F0176}"/>
                </a:ext>
              </a:extLst>
            </p:cNvPr>
            <p:cNvSpPr>
              <a:spLocks noEditPoints="1"/>
            </p:cNvSpPr>
            <p:nvPr/>
          </p:nvSpPr>
          <p:spPr bwMode="auto">
            <a:xfrm>
              <a:off x="4920" y="2103"/>
              <a:ext cx="350" cy="350"/>
            </a:xfrm>
            <a:custGeom>
              <a:avLst/>
              <a:gdLst>
                <a:gd name="T0" fmla="*/ 198 w 198"/>
                <a:gd name="T1" fmla="*/ 99 h 198"/>
                <a:gd name="T2" fmla="*/ 99 w 198"/>
                <a:gd name="T3" fmla="*/ 0 h 198"/>
                <a:gd name="T4" fmla="*/ 0 w 198"/>
                <a:gd name="T5" fmla="*/ 99 h 198"/>
                <a:gd name="T6" fmla="*/ 99 w 198"/>
                <a:gd name="T7" fmla="*/ 198 h 198"/>
                <a:gd name="T8" fmla="*/ 198 w 198"/>
                <a:gd name="T9" fmla="*/ 99 h 198"/>
                <a:gd name="T10" fmla="*/ 66 w 198"/>
                <a:gd name="T11" fmla="*/ 99 h 198"/>
                <a:gd name="T12" fmla="*/ 99 w 198"/>
                <a:gd name="T13" fmla="*/ 66 h 198"/>
                <a:gd name="T14" fmla="*/ 132 w 198"/>
                <a:gd name="T15" fmla="*/ 99 h 198"/>
                <a:gd name="T16" fmla="*/ 99 w 198"/>
                <a:gd name="T17" fmla="*/ 132 h 198"/>
                <a:gd name="T18" fmla="*/ 66 w 198"/>
                <a:gd name="T19"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198" y="99"/>
                  </a:moveTo>
                  <a:cubicBezTo>
                    <a:pt x="198" y="44"/>
                    <a:pt x="153" y="0"/>
                    <a:pt x="99" y="0"/>
                  </a:cubicBezTo>
                  <a:cubicBezTo>
                    <a:pt x="44" y="0"/>
                    <a:pt x="0" y="44"/>
                    <a:pt x="0" y="99"/>
                  </a:cubicBezTo>
                  <a:cubicBezTo>
                    <a:pt x="0" y="154"/>
                    <a:pt x="44" y="198"/>
                    <a:pt x="99" y="198"/>
                  </a:cubicBezTo>
                  <a:cubicBezTo>
                    <a:pt x="153" y="198"/>
                    <a:pt x="198" y="154"/>
                    <a:pt x="198" y="99"/>
                  </a:cubicBezTo>
                  <a:close/>
                  <a:moveTo>
                    <a:pt x="66" y="99"/>
                  </a:moveTo>
                  <a:cubicBezTo>
                    <a:pt x="66" y="81"/>
                    <a:pt x="81" y="66"/>
                    <a:pt x="99" y="66"/>
                  </a:cubicBezTo>
                  <a:cubicBezTo>
                    <a:pt x="117" y="66"/>
                    <a:pt x="132" y="81"/>
                    <a:pt x="132" y="99"/>
                  </a:cubicBezTo>
                  <a:cubicBezTo>
                    <a:pt x="132" y="117"/>
                    <a:pt x="117" y="132"/>
                    <a:pt x="99" y="132"/>
                  </a:cubicBezTo>
                  <a:cubicBezTo>
                    <a:pt x="81" y="132"/>
                    <a:pt x="66" y="117"/>
                    <a:pt x="6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2" name="Freeform 23">
              <a:extLst>
                <a:ext uri="{FF2B5EF4-FFF2-40B4-BE49-F238E27FC236}">
                  <a16:creationId xmlns:a16="http://schemas.microsoft.com/office/drawing/2014/main" id="{643276A4-CC63-47C8-9E9F-C143E5B1925A}"/>
                </a:ext>
              </a:extLst>
            </p:cNvPr>
            <p:cNvSpPr>
              <a:spLocks noEditPoints="1"/>
            </p:cNvSpPr>
            <p:nvPr/>
          </p:nvSpPr>
          <p:spPr bwMode="auto">
            <a:xfrm>
              <a:off x="4451" y="1694"/>
              <a:ext cx="352" cy="350"/>
            </a:xfrm>
            <a:custGeom>
              <a:avLst/>
              <a:gdLst>
                <a:gd name="T0" fmla="*/ 100 w 199"/>
                <a:gd name="T1" fmla="*/ 0 h 198"/>
                <a:gd name="T2" fmla="*/ 0 w 199"/>
                <a:gd name="T3" fmla="*/ 99 h 198"/>
                <a:gd name="T4" fmla="*/ 100 w 199"/>
                <a:gd name="T5" fmla="*/ 198 h 198"/>
                <a:gd name="T6" fmla="*/ 199 w 199"/>
                <a:gd name="T7" fmla="*/ 99 h 198"/>
                <a:gd name="T8" fmla="*/ 100 w 199"/>
                <a:gd name="T9" fmla="*/ 0 h 198"/>
                <a:gd name="T10" fmla="*/ 100 w 199"/>
                <a:gd name="T11" fmla="*/ 132 h 198"/>
                <a:gd name="T12" fmla="*/ 67 w 199"/>
                <a:gd name="T13" fmla="*/ 99 h 198"/>
                <a:gd name="T14" fmla="*/ 100 w 199"/>
                <a:gd name="T15" fmla="*/ 66 h 198"/>
                <a:gd name="T16" fmla="*/ 133 w 199"/>
                <a:gd name="T17" fmla="*/ 99 h 198"/>
                <a:gd name="T18" fmla="*/ 100 w 199"/>
                <a:gd name="T19"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8">
                  <a:moveTo>
                    <a:pt x="100" y="0"/>
                  </a:moveTo>
                  <a:cubicBezTo>
                    <a:pt x="45" y="0"/>
                    <a:pt x="0" y="44"/>
                    <a:pt x="0" y="99"/>
                  </a:cubicBezTo>
                  <a:cubicBezTo>
                    <a:pt x="0" y="153"/>
                    <a:pt x="45" y="198"/>
                    <a:pt x="100" y="198"/>
                  </a:cubicBezTo>
                  <a:cubicBezTo>
                    <a:pt x="154" y="198"/>
                    <a:pt x="199" y="153"/>
                    <a:pt x="199" y="99"/>
                  </a:cubicBezTo>
                  <a:cubicBezTo>
                    <a:pt x="199" y="44"/>
                    <a:pt x="154" y="0"/>
                    <a:pt x="100" y="0"/>
                  </a:cubicBezTo>
                  <a:close/>
                  <a:moveTo>
                    <a:pt x="100" y="132"/>
                  </a:moveTo>
                  <a:cubicBezTo>
                    <a:pt x="81" y="132"/>
                    <a:pt x="67" y="117"/>
                    <a:pt x="67" y="99"/>
                  </a:cubicBezTo>
                  <a:cubicBezTo>
                    <a:pt x="67" y="81"/>
                    <a:pt x="81" y="66"/>
                    <a:pt x="100" y="66"/>
                  </a:cubicBezTo>
                  <a:cubicBezTo>
                    <a:pt x="118" y="66"/>
                    <a:pt x="133" y="81"/>
                    <a:pt x="133" y="99"/>
                  </a:cubicBezTo>
                  <a:cubicBezTo>
                    <a:pt x="133" y="117"/>
                    <a:pt x="118" y="132"/>
                    <a:pt x="10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4" name="Freeform 24">
              <a:extLst>
                <a:ext uri="{FF2B5EF4-FFF2-40B4-BE49-F238E27FC236}">
                  <a16:creationId xmlns:a16="http://schemas.microsoft.com/office/drawing/2014/main" id="{3DBCA984-2D18-4546-AB3D-B6A4A661149E}"/>
                </a:ext>
              </a:extLst>
            </p:cNvPr>
            <p:cNvSpPr>
              <a:spLocks noEditPoints="1"/>
            </p:cNvSpPr>
            <p:nvPr/>
          </p:nvSpPr>
          <p:spPr bwMode="auto">
            <a:xfrm>
              <a:off x="5270" y="1635"/>
              <a:ext cx="467" cy="468"/>
            </a:xfrm>
            <a:custGeom>
              <a:avLst/>
              <a:gdLst>
                <a:gd name="T0" fmla="*/ 132 w 264"/>
                <a:gd name="T1" fmla="*/ 264 h 264"/>
                <a:gd name="T2" fmla="*/ 264 w 264"/>
                <a:gd name="T3" fmla="*/ 132 h 264"/>
                <a:gd name="T4" fmla="*/ 132 w 264"/>
                <a:gd name="T5" fmla="*/ 0 h 264"/>
                <a:gd name="T6" fmla="*/ 0 w 264"/>
                <a:gd name="T7" fmla="*/ 132 h 264"/>
                <a:gd name="T8" fmla="*/ 132 w 264"/>
                <a:gd name="T9" fmla="*/ 264 h 264"/>
                <a:gd name="T10" fmla="*/ 132 w 264"/>
                <a:gd name="T11" fmla="*/ 66 h 264"/>
                <a:gd name="T12" fmla="*/ 198 w 264"/>
                <a:gd name="T13" fmla="*/ 132 h 264"/>
                <a:gd name="T14" fmla="*/ 132 w 264"/>
                <a:gd name="T15" fmla="*/ 198 h 264"/>
                <a:gd name="T16" fmla="*/ 66 w 264"/>
                <a:gd name="T17" fmla="*/ 132 h 264"/>
                <a:gd name="T18" fmla="*/ 132 w 264"/>
                <a:gd name="T19" fmla="*/ 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4"/>
                  </a:moveTo>
                  <a:cubicBezTo>
                    <a:pt x="205" y="264"/>
                    <a:pt x="264" y="205"/>
                    <a:pt x="264" y="132"/>
                  </a:cubicBezTo>
                  <a:cubicBezTo>
                    <a:pt x="264" y="59"/>
                    <a:pt x="205" y="0"/>
                    <a:pt x="132" y="0"/>
                  </a:cubicBezTo>
                  <a:cubicBezTo>
                    <a:pt x="59" y="0"/>
                    <a:pt x="0" y="59"/>
                    <a:pt x="0" y="132"/>
                  </a:cubicBezTo>
                  <a:cubicBezTo>
                    <a:pt x="0" y="205"/>
                    <a:pt x="59" y="264"/>
                    <a:pt x="132" y="264"/>
                  </a:cubicBezTo>
                  <a:close/>
                  <a:moveTo>
                    <a:pt x="132" y="66"/>
                  </a:moveTo>
                  <a:cubicBezTo>
                    <a:pt x="168" y="66"/>
                    <a:pt x="198" y="95"/>
                    <a:pt x="198" y="132"/>
                  </a:cubicBezTo>
                  <a:cubicBezTo>
                    <a:pt x="198" y="168"/>
                    <a:pt x="168" y="198"/>
                    <a:pt x="132" y="198"/>
                  </a:cubicBezTo>
                  <a:cubicBezTo>
                    <a:pt x="96" y="198"/>
                    <a:pt x="66" y="168"/>
                    <a:pt x="66" y="132"/>
                  </a:cubicBezTo>
                  <a:cubicBezTo>
                    <a:pt x="66" y="95"/>
                    <a:pt x="96" y="66"/>
                    <a:pt x="13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9" name="Freeform 25">
              <a:extLst>
                <a:ext uri="{FF2B5EF4-FFF2-40B4-BE49-F238E27FC236}">
                  <a16:creationId xmlns:a16="http://schemas.microsoft.com/office/drawing/2014/main" id="{F6B46A7E-FB05-470A-9C8F-05F97F30B2A5}"/>
                </a:ext>
              </a:extLst>
            </p:cNvPr>
            <p:cNvSpPr>
              <a:spLocks noEditPoints="1"/>
            </p:cNvSpPr>
            <p:nvPr/>
          </p:nvSpPr>
          <p:spPr bwMode="auto">
            <a:xfrm>
              <a:off x="3633" y="349"/>
              <a:ext cx="3624" cy="3624"/>
            </a:xfrm>
            <a:custGeom>
              <a:avLst/>
              <a:gdLst>
                <a:gd name="T0" fmla="*/ 1698 w 2048"/>
                <a:gd name="T1" fmla="*/ 892 h 2048"/>
                <a:gd name="T2" fmla="*/ 1982 w 2048"/>
                <a:gd name="T3" fmla="*/ 562 h 2048"/>
                <a:gd name="T4" fmla="*/ 1566 w 2048"/>
                <a:gd name="T5" fmla="*/ 682 h 2048"/>
                <a:gd name="T6" fmla="*/ 1302 w 2048"/>
                <a:gd name="T7" fmla="*/ 495 h 2048"/>
                <a:gd name="T8" fmla="*/ 1758 w 2048"/>
                <a:gd name="T9" fmla="*/ 176 h 2048"/>
                <a:gd name="T10" fmla="*/ 1407 w 2048"/>
                <a:gd name="T11" fmla="*/ 239 h 2048"/>
                <a:gd name="T12" fmla="*/ 925 w 2048"/>
                <a:gd name="T13" fmla="*/ 341 h 2048"/>
                <a:gd name="T14" fmla="*/ 727 w 2048"/>
                <a:gd name="T15" fmla="*/ 297 h 2048"/>
                <a:gd name="T16" fmla="*/ 347 w 2048"/>
                <a:gd name="T17" fmla="*/ 198 h 2048"/>
                <a:gd name="T18" fmla="*/ 341 w 2048"/>
                <a:gd name="T19" fmla="*/ 727 h 2048"/>
                <a:gd name="T20" fmla="*/ 297 w 2048"/>
                <a:gd name="T21" fmla="*/ 925 h 2048"/>
                <a:gd name="T22" fmla="*/ 198 w 2048"/>
                <a:gd name="T23" fmla="*/ 1305 h 2048"/>
                <a:gd name="T24" fmla="*/ 727 w 2048"/>
                <a:gd name="T25" fmla="*/ 1311 h 2048"/>
                <a:gd name="T26" fmla="*/ 743 w 2048"/>
                <a:gd name="T27" fmla="*/ 1850 h 2048"/>
                <a:gd name="T28" fmla="*/ 1123 w 2048"/>
                <a:gd name="T29" fmla="*/ 1751 h 2048"/>
                <a:gd name="T30" fmla="*/ 1321 w 2048"/>
                <a:gd name="T31" fmla="*/ 1707 h 2048"/>
                <a:gd name="T32" fmla="*/ 1850 w 2048"/>
                <a:gd name="T33" fmla="*/ 1701 h 2048"/>
                <a:gd name="T34" fmla="*/ 1751 w 2048"/>
                <a:gd name="T35" fmla="*/ 1321 h 2048"/>
                <a:gd name="T36" fmla="*/ 1883 w 2048"/>
                <a:gd name="T37" fmla="*/ 595 h 2048"/>
                <a:gd name="T38" fmla="*/ 1751 w 2048"/>
                <a:gd name="T39" fmla="*/ 529 h 2048"/>
                <a:gd name="T40" fmla="*/ 1751 w 2048"/>
                <a:gd name="T41" fmla="*/ 529 h 2048"/>
                <a:gd name="T42" fmla="*/ 1649 w 2048"/>
                <a:gd name="T43" fmla="*/ 847 h 2048"/>
                <a:gd name="T44" fmla="*/ 1537 w 2048"/>
                <a:gd name="T45" fmla="*/ 198 h 2048"/>
                <a:gd name="T46" fmla="*/ 1722 w 2048"/>
                <a:gd name="T47" fmla="*/ 103 h 2048"/>
                <a:gd name="T48" fmla="*/ 1685 w 2048"/>
                <a:gd name="T49" fmla="*/ 66 h 2048"/>
                <a:gd name="T50" fmla="*/ 1494 w 2048"/>
                <a:gd name="T51" fmla="*/ 330 h 2048"/>
                <a:gd name="T52" fmla="*/ 793 w 2048"/>
                <a:gd name="T53" fmla="*/ 1254 h 2048"/>
                <a:gd name="T54" fmla="*/ 429 w 2048"/>
                <a:gd name="T55" fmla="*/ 1305 h 2048"/>
                <a:gd name="T56" fmla="*/ 497 w 2048"/>
                <a:gd name="T57" fmla="*/ 1102 h 2048"/>
                <a:gd name="T58" fmla="*/ 250 w 2048"/>
                <a:gd name="T59" fmla="*/ 875 h 2048"/>
                <a:gd name="T60" fmla="*/ 260 w 2048"/>
                <a:gd name="T61" fmla="*/ 793 h 2048"/>
                <a:gd name="T62" fmla="*/ 377 w 2048"/>
                <a:gd name="T63" fmla="*/ 429 h 2048"/>
                <a:gd name="T64" fmla="*/ 429 w 2048"/>
                <a:gd name="T65" fmla="*/ 377 h 2048"/>
                <a:gd name="T66" fmla="*/ 793 w 2048"/>
                <a:gd name="T67" fmla="*/ 260 h 2048"/>
                <a:gd name="T68" fmla="*/ 875 w 2048"/>
                <a:gd name="T69" fmla="*/ 250 h 2048"/>
                <a:gd name="T70" fmla="*/ 1102 w 2048"/>
                <a:gd name="T71" fmla="*/ 497 h 2048"/>
                <a:gd name="T72" fmla="*/ 1305 w 2048"/>
                <a:gd name="T73" fmla="*/ 429 h 2048"/>
                <a:gd name="T74" fmla="*/ 1254 w 2048"/>
                <a:gd name="T75" fmla="*/ 793 h 2048"/>
                <a:gd name="T76" fmla="*/ 1486 w 2048"/>
                <a:gd name="T77" fmla="*/ 925 h 2048"/>
                <a:gd name="T78" fmla="*/ 1172 w 2048"/>
                <a:gd name="T79" fmla="*/ 1080 h 2048"/>
                <a:gd name="T80" fmla="*/ 1305 w 2048"/>
                <a:gd name="T81" fmla="*/ 1387 h 2048"/>
                <a:gd name="T82" fmla="*/ 887 w 2048"/>
                <a:gd name="T83" fmla="*/ 1250 h 2048"/>
                <a:gd name="T84" fmla="*/ 826 w 2048"/>
                <a:gd name="T85" fmla="*/ 1586 h 2048"/>
                <a:gd name="T86" fmla="*/ 1519 w 2048"/>
                <a:gd name="T87" fmla="*/ 1255 h 2048"/>
                <a:gd name="T88" fmla="*/ 1222 w 2048"/>
                <a:gd name="T89" fmla="*/ 1453 h 2048"/>
                <a:gd name="T90" fmla="*/ 826 w 2048"/>
                <a:gd name="T91" fmla="*/ 1701 h 2048"/>
                <a:gd name="T92" fmla="*/ 847 w 2048"/>
                <a:gd name="T93" fmla="*/ 1649 h 2048"/>
                <a:gd name="T94" fmla="*/ 1788 w 2048"/>
                <a:gd name="T95" fmla="*/ 1255 h 2048"/>
                <a:gd name="T96" fmla="*/ 1671 w 2048"/>
                <a:gd name="T97" fmla="*/ 1619 h 2048"/>
                <a:gd name="T98" fmla="*/ 1619 w 2048"/>
                <a:gd name="T99" fmla="*/ 1671 h 2048"/>
                <a:gd name="T100" fmla="*/ 1255 w 2048"/>
                <a:gd name="T101" fmla="*/ 1788 h 2048"/>
                <a:gd name="T102" fmla="*/ 1173 w 2048"/>
                <a:gd name="T103" fmla="*/ 1798 h 2048"/>
                <a:gd name="T104" fmla="*/ 991 w 2048"/>
                <a:gd name="T105" fmla="*/ 1486 h 2048"/>
                <a:gd name="T106" fmla="*/ 1156 w 2048"/>
                <a:gd name="T107" fmla="*/ 1305 h 2048"/>
                <a:gd name="T108" fmla="*/ 1315 w 2048"/>
                <a:gd name="T109" fmla="*/ 1452 h 2048"/>
                <a:gd name="T110" fmla="*/ 1356 w 2048"/>
                <a:gd name="T111" fmla="*/ 1166 h 2048"/>
                <a:gd name="T112" fmla="*/ 1355 w 2048"/>
                <a:gd name="T113" fmla="*/ 925 h 2048"/>
                <a:gd name="T114" fmla="*/ 1788 w 2048"/>
                <a:gd name="T115" fmla="*/ 118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2048">
                  <a:moveTo>
                    <a:pt x="1883" y="1057"/>
                  </a:moveTo>
                  <a:cubicBezTo>
                    <a:pt x="1831" y="1057"/>
                    <a:pt x="1782" y="1082"/>
                    <a:pt x="1751" y="1123"/>
                  </a:cubicBezTo>
                  <a:cubicBezTo>
                    <a:pt x="1707" y="1123"/>
                    <a:pt x="1707" y="1123"/>
                    <a:pt x="1707" y="1123"/>
                  </a:cubicBezTo>
                  <a:cubicBezTo>
                    <a:pt x="1695" y="1063"/>
                    <a:pt x="1671" y="1005"/>
                    <a:pt x="1637" y="953"/>
                  </a:cubicBezTo>
                  <a:cubicBezTo>
                    <a:pt x="1698" y="892"/>
                    <a:pt x="1698" y="892"/>
                    <a:pt x="1698" y="892"/>
                  </a:cubicBezTo>
                  <a:cubicBezTo>
                    <a:pt x="1701" y="892"/>
                    <a:pt x="1701" y="892"/>
                    <a:pt x="1701" y="892"/>
                  </a:cubicBezTo>
                  <a:cubicBezTo>
                    <a:pt x="1783" y="892"/>
                    <a:pt x="1850" y="825"/>
                    <a:pt x="1850" y="743"/>
                  </a:cubicBezTo>
                  <a:cubicBezTo>
                    <a:pt x="1850" y="713"/>
                    <a:pt x="1840" y="684"/>
                    <a:pt x="1825" y="661"/>
                  </a:cubicBezTo>
                  <a:cubicBezTo>
                    <a:pt x="1883" y="661"/>
                    <a:pt x="1883" y="661"/>
                    <a:pt x="1883" y="661"/>
                  </a:cubicBezTo>
                  <a:cubicBezTo>
                    <a:pt x="1937" y="661"/>
                    <a:pt x="1982" y="616"/>
                    <a:pt x="1982" y="562"/>
                  </a:cubicBezTo>
                  <a:cubicBezTo>
                    <a:pt x="1982" y="507"/>
                    <a:pt x="1937" y="462"/>
                    <a:pt x="1883" y="462"/>
                  </a:cubicBezTo>
                  <a:cubicBezTo>
                    <a:pt x="1751" y="462"/>
                    <a:pt x="1751" y="462"/>
                    <a:pt x="1751" y="462"/>
                  </a:cubicBezTo>
                  <a:cubicBezTo>
                    <a:pt x="1696" y="462"/>
                    <a:pt x="1652" y="507"/>
                    <a:pt x="1652" y="562"/>
                  </a:cubicBezTo>
                  <a:cubicBezTo>
                    <a:pt x="1652" y="576"/>
                    <a:pt x="1655" y="589"/>
                    <a:pt x="1660" y="601"/>
                  </a:cubicBezTo>
                  <a:cubicBezTo>
                    <a:pt x="1618" y="613"/>
                    <a:pt x="1583" y="642"/>
                    <a:pt x="1566" y="682"/>
                  </a:cubicBezTo>
                  <a:cubicBezTo>
                    <a:pt x="1542" y="669"/>
                    <a:pt x="1515" y="661"/>
                    <a:pt x="1486" y="661"/>
                  </a:cubicBezTo>
                  <a:cubicBezTo>
                    <a:pt x="1435" y="661"/>
                    <a:pt x="1386" y="686"/>
                    <a:pt x="1355" y="727"/>
                  </a:cubicBezTo>
                  <a:cubicBezTo>
                    <a:pt x="1311" y="727"/>
                    <a:pt x="1311" y="727"/>
                    <a:pt x="1311" y="727"/>
                  </a:cubicBezTo>
                  <a:cubicBezTo>
                    <a:pt x="1298" y="666"/>
                    <a:pt x="1275" y="608"/>
                    <a:pt x="1241" y="556"/>
                  </a:cubicBezTo>
                  <a:cubicBezTo>
                    <a:pt x="1302" y="495"/>
                    <a:pt x="1302" y="495"/>
                    <a:pt x="1302" y="495"/>
                  </a:cubicBezTo>
                  <a:cubicBezTo>
                    <a:pt x="1305" y="495"/>
                    <a:pt x="1305" y="495"/>
                    <a:pt x="1305" y="495"/>
                  </a:cubicBezTo>
                  <a:cubicBezTo>
                    <a:pt x="1374" y="495"/>
                    <a:pt x="1431" y="448"/>
                    <a:pt x="1448" y="385"/>
                  </a:cubicBezTo>
                  <a:cubicBezTo>
                    <a:pt x="1462" y="392"/>
                    <a:pt x="1478" y="396"/>
                    <a:pt x="1494" y="396"/>
                  </a:cubicBezTo>
                  <a:cubicBezTo>
                    <a:pt x="1522" y="396"/>
                    <a:pt x="1548" y="386"/>
                    <a:pt x="1567" y="366"/>
                  </a:cubicBezTo>
                  <a:cubicBezTo>
                    <a:pt x="1758" y="176"/>
                    <a:pt x="1758" y="176"/>
                    <a:pt x="1758" y="176"/>
                  </a:cubicBezTo>
                  <a:cubicBezTo>
                    <a:pt x="1777" y="157"/>
                    <a:pt x="1788" y="131"/>
                    <a:pt x="1788" y="103"/>
                  </a:cubicBezTo>
                  <a:cubicBezTo>
                    <a:pt x="1788" y="46"/>
                    <a:pt x="1741" y="0"/>
                    <a:pt x="1685" y="0"/>
                  </a:cubicBezTo>
                  <a:cubicBezTo>
                    <a:pt x="1657" y="0"/>
                    <a:pt x="1631" y="11"/>
                    <a:pt x="1612" y="30"/>
                  </a:cubicBezTo>
                  <a:cubicBezTo>
                    <a:pt x="1422" y="220"/>
                    <a:pt x="1422" y="220"/>
                    <a:pt x="1422" y="220"/>
                  </a:cubicBezTo>
                  <a:cubicBezTo>
                    <a:pt x="1416" y="226"/>
                    <a:pt x="1411" y="233"/>
                    <a:pt x="1407" y="239"/>
                  </a:cubicBezTo>
                  <a:cubicBezTo>
                    <a:pt x="1380" y="214"/>
                    <a:pt x="1344" y="198"/>
                    <a:pt x="1305" y="198"/>
                  </a:cubicBezTo>
                  <a:cubicBezTo>
                    <a:pt x="1223" y="198"/>
                    <a:pt x="1156" y="265"/>
                    <a:pt x="1156" y="347"/>
                  </a:cubicBezTo>
                  <a:cubicBezTo>
                    <a:pt x="1156" y="350"/>
                    <a:pt x="1156" y="350"/>
                    <a:pt x="1156" y="350"/>
                  </a:cubicBezTo>
                  <a:cubicBezTo>
                    <a:pt x="1095" y="411"/>
                    <a:pt x="1095" y="411"/>
                    <a:pt x="1095" y="411"/>
                  </a:cubicBezTo>
                  <a:cubicBezTo>
                    <a:pt x="1043" y="377"/>
                    <a:pt x="985" y="353"/>
                    <a:pt x="925" y="341"/>
                  </a:cubicBezTo>
                  <a:cubicBezTo>
                    <a:pt x="925" y="297"/>
                    <a:pt x="925" y="297"/>
                    <a:pt x="925" y="297"/>
                  </a:cubicBezTo>
                  <a:cubicBezTo>
                    <a:pt x="966" y="266"/>
                    <a:pt x="991" y="217"/>
                    <a:pt x="991" y="165"/>
                  </a:cubicBezTo>
                  <a:cubicBezTo>
                    <a:pt x="991" y="74"/>
                    <a:pt x="917" y="0"/>
                    <a:pt x="826" y="0"/>
                  </a:cubicBezTo>
                  <a:cubicBezTo>
                    <a:pt x="735" y="0"/>
                    <a:pt x="661" y="74"/>
                    <a:pt x="661" y="165"/>
                  </a:cubicBezTo>
                  <a:cubicBezTo>
                    <a:pt x="661" y="217"/>
                    <a:pt x="686" y="266"/>
                    <a:pt x="727" y="297"/>
                  </a:cubicBezTo>
                  <a:cubicBezTo>
                    <a:pt x="727" y="341"/>
                    <a:pt x="727" y="341"/>
                    <a:pt x="727" y="341"/>
                  </a:cubicBezTo>
                  <a:cubicBezTo>
                    <a:pt x="666" y="353"/>
                    <a:pt x="608" y="377"/>
                    <a:pt x="556" y="411"/>
                  </a:cubicBezTo>
                  <a:cubicBezTo>
                    <a:pt x="495" y="350"/>
                    <a:pt x="495" y="350"/>
                    <a:pt x="495" y="350"/>
                  </a:cubicBezTo>
                  <a:cubicBezTo>
                    <a:pt x="495" y="347"/>
                    <a:pt x="495" y="347"/>
                    <a:pt x="495" y="347"/>
                  </a:cubicBezTo>
                  <a:cubicBezTo>
                    <a:pt x="495" y="265"/>
                    <a:pt x="429" y="198"/>
                    <a:pt x="347" y="198"/>
                  </a:cubicBezTo>
                  <a:cubicBezTo>
                    <a:pt x="265" y="198"/>
                    <a:pt x="198" y="265"/>
                    <a:pt x="198" y="347"/>
                  </a:cubicBezTo>
                  <a:cubicBezTo>
                    <a:pt x="198" y="429"/>
                    <a:pt x="265" y="495"/>
                    <a:pt x="347" y="495"/>
                  </a:cubicBezTo>
                  <a:cubicBezTo>
                    <a:pt x="350" y="495"/>
                    <a:pt x="350" y="495"/>
                    <a:pt x="350" y="495"/>
                  </a:cubicBezTo>
                  <a:cubicBezTo>
                    <a:pt x="411" y="556"/>
                    <a:pt x="411" y="556"/>
                    <a:pt x="411" y="556"/>
                  </a:cubicBezTo>
                  <a:cubicBezTo>
                    <a:pt x="377" y="608"/>
                    <a:pt x="353" y="666"/>
                    <a:pt x="341" y="727"/>
                  </a:cubicBezTo>
                  <a:cubicBezTo>
                    <a:pt x="297" y="727"/>
                    <a:pt x="297" y="727"/>
                    <a:pt x="297" y="727"/>
                  </a:cubicBezTo>
                  <a:cubicBezTo>
                    <a:pt x="266" y="686"/>
                    <a:pt x="217" y="661"/>
                    <a:pt x="165" y="661"/>
                  </a:cubicBezTo>
                  <a:cubicBezTo>
                    <a:pt x="74" y="661"/>
                    <a:pt x="0" y="735"/>
                    <a:pt x="0" y="826"/>
                  </a:cubicBezTo>
                  <a:cubicBezTo>
                    <a:pt x="0" y="917"/>
                    <a:pt x="74" y="991"/>
                    <a:pt x="165" y="991"/>
                  </a:cubicBezTo>
                  <a:cubicBezTo>
                    <a:pt x="217" y="991"/>
                    <a:pt x="266" y="966"/>
                    <a:pt x="297" y="925"/>
                  </a:cubicBezTo>
                  <a:cubicBezTo>
                    <a:pt x="341" y="925"/>
                    <a:pt x="341" y="925"/>
                    <a:pt x="341" y="925"/>
                  </a:cubicBezTo>
                  <a:cubicBezTo>
                    <a:pt x="353" y="985"/>
                    <a:pt x="377" y="1043"/>
                    <a:pt x="411" y="1095"/>
                  </a:cubicBezTo>
                  <a:cubicBezTo>
                    <a:pt x="350" y="1156"/>
                    <a:pt x="350" y="1156"/>
                    <a:pt x="350" y="1156"/>
                  </a:cubicBezTo>
                  <a:cubicBezTo>
                    <a:pt x="347" y="1156"/>
                    <a:pt x="347" y="1156"/>
                    <a:pt x="347" y="1156"/>
                  </a:cubicBezTo>
                  <a:cubicBezTo>
                    <a:pt x="265" y="1156"/>
                    <a:pt x="198" y="1223"/>
                    <a:pt x="198" y="1305"/>
                  </a:cubicBezTo>
                  <a:cubicBezTo>
                    <a:pt x="198" y="1387"/>
                    <a:pt x="265" y="1453"/>
                    <a:pt x="347" y="1453"/>
                  </a:cubicBezTo>
                  <a:cubicBezTo>
                    <a:pt x="429" y="1453"/>
                    <a:pt x="495" y="1387"/>
                    <a:pt x="495" y="1305"/>
                  </a:cubicBezTo>
                  <a:cubicBezTo>
                    <a:pt x="495" y="1302"/>
                    <a:pt x="495" y="1302"/>
                    <a:pt x="495" y="1302"/>
                  </a:cubicBezTo>
                  <a:cubicBezTo>
                    <a:pt x="556" y="1241"/>
                    <a:pt x="556" y="1241"/>
                    <a:pt x="556" y="1241"/>
                  </a:cubicBezTo>
                  <a:cubicBezTo>
                    <a:pt x="608" y="1275"/>
                    <a:pt x="666" y="1298"/>
                    <a:pt x="727" y="1311"/>
                  </a:cubicBezTo>
                  <a:cubicBezTo>
                    <a:pt x="727" y="1355"/>
                    <a:pt x="727" y="1355"/>
                    <a:pt x="727" y="1355"/>
                  </a:cubicBezTo>
                  <a:cubicBezTo>
                    <a:pt x="686" y="1386"/>
                    <a:pt x="661" y="1435"/>
                    <a:pt x="661" y="1486"/>
                  </a:cubicBezTo>
                  <a:cubicBezTo>
                    <a:pt x="661" y="1515"/>
                    <a:pt x="669" y="1542"/>
                    <a:pt x="682" y="1566"/>
                  </a:cubicBezTo>
                  <a:cubicBezTo>
                    <a:pt x="630" y="1589"/>
                    <a:pt x="595" y="1641"/>
                    <a:pt x="595" y="1701"/>
                  </a:cubicBezTo>
                  <a:cubicBezTo>
                    <a:pt x="595" y="1783"/>
                    <a:pt x="661" y="1850"/>
                    <a:pt x="743" y="1850"/>
                  </a:cubicBezTo>
                  <a:cubicBezTo>
                    <a:pt x="825" y="1850"/>
                    <a:pt x="892" y="1783"/>
                    <a:pt x="892" y="1701"/>
                  </a:cubicBezTo>
                  <a:cubicBezTo>
                    <a:pt x="892" y="1698"/>
                    <a:pt x="892" y="1698"/>
                    <a:pt x="892" y="1698"/>
                  </a:cubicBezTo>
                  <a:cubicBezTo>
                    <a:pt x="953" y="1637"/>
                    <a:pt x="953" y="1637"/>
                    <a:pt x="953" y="1637"/>
                  </a:cubicBezTo>
                  <a:cubicBezTo>
                    <a:pt x="1005" y="1671"/>
                    <a:pt x="1063" y="1695"/>
                    <a:pt x="1123" y="1707"/>
                  </a:cubicBezTo>
                  <a:cubicBezTo>
                    <a:pt x="1123" y="1751"/>
                    <a:pt x="1123" y="1751"/>
                    <a:pt x="1123" y="1751"/>
                  </a:cubicBezTo>
                  <a:cubicBezTo>
                    <a:pt x="1082" y="1782"/>
                    <a:pt x="1057" y="1831"/>
                    <a:pt x="1057" y="1883"/>
                  </a:cubicBezTo>
                  <a:cubicBezTo>
                    <a:pt x="1057" y="1974"/>
                    <a:pt x="1131" y="2048"/>
                    <a:pt x="1222" y="2048"/>
                  </a:cubicBezTo>
                  <a:cubicBezTo>
                    <a:pt x="1313" y="2048"/>
                    <a:pt x="1387" y="1974"/>
                    <a:pt x="1387" y="1883"/>
                  </a:cubicBezTo>
                  <a:cubicBezTo>
                    <a:pt x="1387" y="1831"/>
                    <a:pt x="1362" y="1782"/>
                    <a:pt x="1321" y="1751"/>
                  </a:cubicBezTo>
                  <a:cubicBezTo>
                    <a:pt x="1321" y="1707"/>
                    <a:pt x="1321" y="1707"/>
                    <a:pt x="1321" y="1707"/>
                  </a:cubicBezTo>
                  <a:cubicBezTo>
                    <a:pt x="1382" y="1695"/>
                    <a:pt x="1440" y="1671"/>
                    <a:pt x="1492" y="1637"/>
                  </a:cubicBezTo>
                  <a:cubicBezTo>
                    <a:pt x="1553" y="1698"/>
                    <a:pt x="1553" y="1698"/>
                    <a:pt x="1553" y="1698"/>
                  </a:cubicBezTo>
                  <a:cubicBezTo>
                    <a:pt x="1553" y="1701"/>
                    <a:pt x="1553" y="1701"/>
                    <a:pt x="1553" y="1701"/>
                  </a:cubicBezTo>
                  <a:cubicBezTo>
                    <a:pt x="1553" y="1783"/>
                    <a:pt x="1619" y="1850"/>
                    <a:pt x="1701" y="1850"/>
                  </a:cubicBezTo>
                  <a:cubicBezTo>
                    <a:pt x="1783" y="1850"/>
                    <a:pt x="1850" y="1783"/>
                    <a:pt x="1850" y="1701"/>
                  </a:cubicBezTo>
                  <a:cubicBezTo>
                    <a:pt x="1850" y="1619"/>
                    <a:pt x="1783" y="1553"/>
                    <a:pt x="1701" y="1553"/>
                  </a:cubicBezTo>
                  <a:cubicBezTo>
                    <a:pt x="1698" y="1553"/>
                    <a:pt x="1698" y="1553"/>
                    <a:pt x="1698" y="1553"/>
                  </a:cubicBezTo>
                  <a:cubicBezTo>
                    <a:pt x="1637" y="1492"/>
                    <a:pt x="1637" y="1492"/>
                    <a:pt x="1637" y="1492"/>
                  </a:cubicBezTo>
                  <a:cubicBezTo>
                    <a:pt x="1671" y="1440"/>
                    <a:pt x="1695" y="1382"/>
                    <a:pt x="1707" y="1321"/>
                  </a:cubicBezTo>
                  <a:cubicBezTo>
                    <a:pt x="1751" y="1321"/>
                    <a:pt x="1751" y="1321"/>
                    <a:pt x="1751" y="1321"/>
                  </a:cubicBezTo>
                  <a:cubicBezTo>
                    <a:pt x="1782" y="1362"/>
                    <a:pt x="1831" y="1387"/>
                    <a:pt x="1883" y="1387"/>
                  </a:cubicBezTo>
                  <a:cubicBezTo>
                    <a:pt x="1974" y="1387"/>
                    <a:pt x="2048" y="1313"/>
                    <a:pt x="2048" y="1222"/>
                  </a:cubicBezTo>
                  <a:cubicBezTo>
                    <a:pt x="2048" y="1131"/>
                    <a:pt x="1974" y="1057"/>
                    <a:pt x="1883" y="1057"/>
                  </a:cubicBezTo>
                  <a:close/>
                  <a:moveTo>
                    <a:pt x="1916" y="562"/>
                  </a:moveTo>
                  <a:cubicBezTo>
                    <a:pt x="1916" y="580"/>
                    <a:pt x="1901" y="595"/>
                    <a:pt x="1883" y="595"/>
                  </a:cubicBezTo>
                  <a:cubicBezTo>
                    <a:pt x="1850" y="595"/>
                    <a:pt x="1850" y="595"/>
                    <a:pt x="1850" y="595"/>
                  </a:cubicBezTo>
                  <a:cubicBezTo>
                    <a:pt x="1850" y="529"/>
                    <a:pt x="1850" y="529"/>
                    <a:pt x="1850" y="529"/>
                  </a:cubicBezTo>
                  <a:cubicBezTo>
                    <a:pt x="1883" y="529"/>
                    <a:pt x="1883" y="529"/>
                    <a:pt x="1883" y="529"/>
                  </a:cubicBezTo>
                  <a:cubicBezTo>
                    <a:pt x="1901" y="529"/>
                    <a:pt x="1916" y="543"/>
                    <a:pt x="1916" y="562"/>
                  </a:cubicBezTo>
                  <a:close/>
                  <a:moveTo>
                    <a:pt x="1751" y="529"/>
                  </a:moveTo>
                  <a:cubicBezTo>
                    <a:pt x="1784" y="529"/>
                    <a:pt x="1784" y="529"/>
                    <a:pt x="1784" y="529"/>
                  </a:cubicBezTo>
                  <a:cubicBezTo>
                    <a:pt x="1784" y="595"/>
                    <a:pt x="1784" y="595"/>
                    <a:pt x="1784" y="595"/>
                  </a:cubicBezTo>
                  <a:cubicBezTo>
                    <a:pt x="1751" y="595"/>
                    <a:pt x="1751" y="595"/>
                    <a:pt x="1751" y="595"/>
                  </a:cubicBezTo>
                  <a:cubicBezTo>
                    <a:pt x="1733" y="595"/>
                    <a:pt x="1718" y="580"/>
                    <a:pt x="1718" y="562"/>
                  </a:cubicBezTo>
                  <a:cubicBezTo>
                    <a:pt x="1718" y="543"/>
                    <a:pt x="1733" y="529"/>
                    <a:pt x="1751" y="529"/>
                  </a:cubicBezTo>
                  <a:close/>
                  <a:moveTo>
                    <a:pt x="1701" y="661"/>
                  </a:moveTo>
                  <a:cubicBezTo>
                    <a:pt x="1747" y="661"/>
                    <a:pt x="1784" y="698"/>
                    <a:pt x="1784" y="743"/>
                  </a:cubicBezTo>
                  <a:cubicBezTo>
                    <a:pt x="1784" y="789"/>
                    <a:pt x="1747" y="826"/>
                    <a:pt x="1701" y="826"/>
                  </a:cubicBezTo>
                  <a:cubicBezTo>
                    <a:pt x="1671" y="826"/>
                    <a:pt x="1671" y="826"/>
                    <a:pt x="1671" y="826"/>
                  </a:cubicBezTo>
                  <a:cubicBezTo>
                    <a:pt x="1649" y="847"/>
                    <a:pt x="1649" y="847"/>
                    <a:pt x="1649" y="847"/>
                  </a:cubicBezTo>
                  <a:cubicBezTo>
                    <a:pt x="1650" y="840"/>
                    <a:pt x="1652" y="833"/>
                    <a:pt x="1652" y="826"/>
                  </a:cubicBezTo>
                  <a:cubicBezTo>
                    <a:pt x="1652" y="790"/>
                    <a:pt x="1640" y="757"/>
                    <a:pt x="1620" y="730"/>
                  </a:cubicBezTo>
                  <a:cubicBezTo>
                    <a:pt x="1627" y="690"/>
                    <a:pt x="1660" y="661"/>
                    <a:pt x="1701" y="661"/>
                  </a:cubicBezTo>
                  <a:close/>
                  <a:moveTo>
                    <a:pt x="1590" y="251"/>
                  </a:moveTo>
                  <a:cubicBezTo>
                    <a:pt x="1537" y="198"/>
                    <a:pt x="1537" y="198"/>
                    <a:pt x="1537" y="198"/>
                  </a:cubicBezTo>
                  <a:cubicBezTo>
                    <a:pt x="1590" y="146"/>
                    <a:pt x="1590" y="146"/>
                    <a:pt x="1590" y="146"/>
                  </a:cubicBezTo>
                  <a:cubicBezTo>
                    <a:pt x="1642" y="198"/>
                    <a:pt x="1642" y="198"/>
                    <a:pt x="1642" y="198"/>
                  </a:cubicBezTo>
                  <a:lnTo>
                    <a:pt x="1590" y="251"/>
                  </a:lnTo>
                  <a:close/>
                  <a:moveTo>
                    <a:pt x="1685" y="66"/>
                  </a:moveTo>
                  <a:cubicBezTo>
                    <a:pt x="1705" y="66"/>
                    <a:pt x="1722" y="83"/>
                    <a:pt x="1722" y="103"/>
                  </a:cubicBezTo>
                  <a:cubicBezTo>
                    <a:pt x="1722" y="113"/>
                    <a:pt x="1718" y="122"/>
                    <a:pt x="1711" y="129"/>
                  </a:cubicBezTo>
                  <a:cubicBezTo>
                    <a:pt x="1689" y="151"/>
                    <a:pt x="1689" y="151"/>
                    <a:pt x="1689" y="151"/>
                  </a:cubicBezTo>
                  <a:cubicBezTo>
                    <a:pt x="1636" y="99"/>
                    <a:pt x="1636" y="99"/>
                    <a:pt x="1636" y="99"/>
                  </a:cubicBezTo>
                  <a:cubicBezTo>
                    <a:pt x="1658" y="77"/>
                    <a:pt x="1658" y="77"/>
                    <a:pt x="1658" y="77"/>
                  </a:cubicBezTo>
                  <a:cubicBezTo>
                    <a:pt x="1665" y="70"/>
                    <a:pt x="1675" y="66"/>
                    <a:pt x="1685" y="66"/>
                  </a:cubicBezTo>
                  <a:close/>
                  <a:moveTo>
                    <a:pt x="1468" y="267"/>
                  </a:moveTo>
                  <a:cubicBezTo>
                    <a:pt x="1490" y="245"/>
                    <a:pt x="1490" y="245"/>
                    <a:pt x="1490" y="245"/>
                  </a:cubicBezTo>
                  <a:cubicBezTo>
                    <a:pt x="1543" y="297"/>
                    <a:pt x="1543" y="297"/>
                    <a:pt x="1543" y="297"/>
                  </a:cubicBezTo>
                  <a:cubicBezTo>
                    <a:pt x="1521" y="319"/>
                    <a:pt x="1521" y="319"/>
                    <a:pt x="1521" y="319"/>
                  </a:cubicBezTo>
                  <a:cubicBezTo>
                    <a:pt x="1514" y="326"/>
                    <a:pt x="1504" y="330"/>
                    <a:pt x="1494" y="330"/>
                  </a:cubicBezTo>
                  <a:cubicBezTo>
                    <a:pt x="1474" y="330"/>
                    <a:pt x="1457" y="314"/>
                    <a:pt x="1457" y="293"/>
                  </a:cubicBezTo>
                  <a:cubicBezTo>
                    <a:pt x="1457" y="283"/>
                    <a:pt x="1461" y="274"/>
                    <a:pt x="1468" y="267"/>
                  </a:cubicBezTo>
                  <a:close/>
                  <a:moveTo>
                    <a:pt x="776" y="1401"/>
                  </a:moveTo>
                  <a:cubicBezTo>
                    <a:pt x="793" y="1392"/>
                    <a:pt x="793" y="1392"/>
                    <a:pt x="793" y="1392"/>
                  </a:cubicBezTo>
                  <a:cubicBezTo>
                    <a:pt x="793" y="1254"/>
                    <a:pt x="793" y="1254"/>
                    <a:pt x="793" y="1254"/>
                  </a:cubicBezTo>
                  <a:cubicBezTo>
                    <a:pt x="764" y="1250"/>
                    <a:pt x="764" y="1250"/>
                    <a:pt x="764" y="1250"/>
                  </a:cubicBezTo>
                  <a:cubicBezTo>
                    <a:pt x="695" y="1240"/>
                    <a:pt x="629" y="1213"/>
                    <a:pt x="572" y="1172"/>
                  </a:cubicBezTo>
                  <a:cubicBezTo>
                    <a:pt x="549" y="1155"/>
                    <a:pt x="549" y="1155"/>
                    <a:pt x="549" y="1155"/>
                  </a:cubicBezTo>
                  <a:cubicBezTo>
                    <a:pt x="429" y="1275"/>
                    <a:pt x="429" y="1275"/>
                    <a:pt x="429" y="1275"/>
                  </a:cubicBezTo>
                  <a:cubicBezTo>
                    <a:pt x="429" y="1305"/>
                    <a:pt x="429" y="1305"/>
                    <a:pt x="429" y="1305"/>
                  </a:cubicBezTo>
                  <a:cubicBezTo>
                    <a:pt x="429" y="1350"/>
                    <a:pt x="392" y="1387"/>
                    <a:pt x="347" y="1387"/>
                  </a:cubicBezTo>
                  <a:cubicBezTo>
                    <a:pt x="301" y="1387"/>
                    <a:pt x="264" y="1350"/>
                    <a:pt x="264" y="1305"/>
                  </a:cubicBezTo>
                  <a:cubicBezTo>
                    <a:pt x="264" y="1259"/>
                    <a:pt x="301" y="1222"/>
                    <a:pt x="347" y="1222"/>
                  </a:cubicBezTo>
                  <a:cubicBezTo>
                    <a:pt x="377" y="1222"/>
                    <a:pt x="377" y="1222"/>
                    <a:pt x="377" y="1222"/>
                  </a:cubicBezTo>
                  <a:cubicBezTo>
                    <a:pt x="497" y="1102"/>
                    <a:pt x="497" y="1102"/>
                    <a:pt x="497" y="1102"/>
                  </a:cubicBezTo>
                  <a:cubicBezTo>
                    <a:pt x="480" y="1080"/>
                    <a:pt x="480" y="1080"/>
                    <a:pt x="480" y="1080"/>
                  </a:cubicBezTo>
                  <a:cubicBezTo>
                    <a:pt x="438" y="1023"/>
                    <a:pt x="411" y="957"/>
                    <a:pt x="401" y="887"/>
                  </a:cubicBezTo>
                  <a:cubicBezTo>
                    <a:pt x="397" y="859"/>
                    <a:pt x="397" y="859"/>
                    <a:pt x="397" y="859"/>
                  </a:cubicBezTo>
                  <a:cubicBezTo>
                    <a:pt x="260" y="859"/>
                    <a:pt x="260" y="859"/>
                    <a:pt x="260" y="859"/>
                  </a:cubicBezTo>
                  <a:cubicBezTo>
                    <a:pt x="250" y="875"/>
                    <a:pt x="250" y="875"/>
                    <a:pt x="250" y="875"/>
                  </a:cubicBezTo>
                  <a:cubicBezTo>
                    <a:pt x="232" y="906"/>
                    <a:pt x="200" y="925"/>
                    <a:pt x="165" y="925"/>
                  </a:cubicBezTo>
                  <a:cubicBezTo>
                    <a:pt x="111" y="925"/>
                    <a:pt x="66" y="880"/>
                    <a:pt x="66" y="826"/>
                  </a:cubicBezTo>
                  <a:cubicBezTo>
                    <a:pt x="66" y="771"/>
                    <a:pt x="111" y="727"/>
                    <a:pt x="165" y="727"/>
                  </a:cubicBezTo>
                  <a:cubicBezTo>
                    <a:pt x="200" y="727"/>
                    <a:pt x="232" y="745"/>
                    <a:pt x="250" y="776"/>
                  </a:cubicBezTo>
                  <a:cubicBezTo>
                    <a:pt x="260" y="793"/>
                    <a:pt x="260" y="793"/>
                    <a:pt x="260" y="793"/>
                  </a:cubicBezTo>
                  <a:cubicBezTo>
                    <a:pt x="397" y="793"/>
                    <a:pt x="397" y="793"/>
                    <a:pt x="397" y="793"/>
                  </a:cubicBezTo>
                  <a:cubicBezTo>
                    <a:pt x="401" y="764"/>
                    <a:pt x="401" y="764"/>
                    <a:pt x="401" y="764"/>
                  </a:cubicBezTo>
                  <a:cubicBezTo>
                    <a:pt x="411" y="695"/>
                    <a:pt x="438" y="629"/>
                    <a:pt x="480" y="572"/>
                  </a:cubicBezTo>
                  <a:cubicBezTo>
                    <a:pt x="497" y="549"/>
                    <a:pt x="497" y="549"/>
                    <a:pt x="497" y="549"/>
                  </a:cubicBezTo>
                  <a:cubicBezTo>
                    <a:pt x="377" y="429"/>
                    <a:pt x="377" y="429"/>
                    <a:pt x="377" y="429"/>
                  </a:cubicBezTo>
                  <a:cubicBezTo>
                    <a:pt x="347" y="429"/>
                    <a:pt x="347" y="429"/>
                    <a:pt x="347" y="429"/>
                  </a:cubicBezTo>
                  <a:cubicBezTo>
                    <a:pt x="301" y="429"/>
                    <a:pt x="264" y="392"/>
                    <a:pt x="264" y="347"/>
                  </a:cubicBezTo>
                  <a:cubicBezTo>
                    <a:pt x="264" y="301"/>
                    <a:pt x="301" y="264"/>
                    <a:pt x="347" y="264"/>
                  </a:cubicBezTo>
                  <a:cubicBezTo>
                    <a:pt x="392" y="264"/>
                    <a:pt x="429" y="301"/>
                    <a:pt x="429" y="347"/>
                  </a:cubicBezTo>
                  <a:cubicBezTo>
                    <a:pt x="429" y="377"/>
                    <a:pt x="429" y="377"/>
                    <a:pt x="429" y="377"/>
                  </a:cubicBezTo>
                  <a:cubicBezTo>
                    <a:pt x="549" y="497"/>
                    <a:pt x="549" y="497"/>
                    <a:pt x="549" y="497"/>
                  </a:cubicBezTo>
                  <a:cubicBezTo>
                    <a:pt x="572" y="480"/>
                    <a:pt x="572" y="480"/>
                    <a:pt x="572" y="480"/>
                  </a:cubicBezTo>
                  <a:cubicBezTo>
                    <a:pt x="629" y="438"/>
                    <a:pt x="695" y="411"/>
                    <a:pt x="764" y="401"/>
                  </a:cubicBezTo>
                  <a:cubicBezTo>
                    <a:pt x="793" y="397"/>
                    <a:pt x="793" y="397"/>
                    <a:pt x="793" y="397"/>
                  </a:cubicBezTo>
                  <a:cubicBezTo>
                    <a:pt x="793" y="260"/>
                    <a:pt x="793" y="260"/>
                    <a:pt x="793" y="260"/>
                  </a:cubicBezTo>
                  <a:cubicBezTo>
                    <a:pt x="776" y="250"/>
                    <a:pt x="776" y="250"/>
                    <a:pt x="776" y="250"/>
                  </a:cubicBezTo>
                  <a:cubicBezTo>
                    <a:pt x="745" y="232"/>
                    <a:pt x="727" y="200"/>
                    <a:pt x="727" y="165"/>
                  </a:cubicBezTo>
                  <a:cubicBezTo>
                    <a:pt x="727" y="111"/>
                    <a:pt x="771" y="66"/>
                    <a:pt x="826" y="66"/>
                  </a:cubicBezTo>
                  <a:cubicBezTo>
                    <a:pt x="880" y="66"/>
                    <a:pt x="925" y="111"/>
                    <a:pt x="925" y="165"/>
                  </a:cubicBezTo>
                  <a:cubicBezTo>
                    <a:pt x="925" y="200"/>
                    <a:pt x="906" y="232"/>
                    <a:pt x="875" y="250"/>
                  </a:cubicBezTo>
                  <a:cubicBezTo>
                    <a:pt x="859" y="260"/>
                    <a:pt x="859" y="260"/>
                    <a:pt x="859" y="260"/>
                  </a:cubicBezTo>
                  <a:cubicBezTo>
                    <a:pt x="859" y="397"/>
                    <a:pt x="859" y="397"/>
                    <a:pt x="859" y="397"/>
                  </a:cubicBezTo>
                  <a:cubicBezTo>
                    <a:pt x="887" y="401"/>
                    <a:pt x="887" y="401"/>
                    <a:pt x="887" y="401"/>
                  </a:cubicBezTo>
                  <a:cubicBezTo>
                    <a:pt x="957" y="411"/>
                    <a:pt x="1023" y="438"/>
                    <a:pt x="1080" y="480"/>
                  </a:cubicBezTo>
                  <a:cubicBezTo>
                    <a:pt x="1102" y="497"/>
                    <a:pt x="1102" y="497"/>
                    <a:pt x="1102" y="497"/>
                  </a:cubicBezTo>
                  <a:cubicBezTo>
                    <a:pt x="1222" y="377"/>
                    <a:pt x="1222" y="377"/>
                    <a:pt x="1222" y="377"/>
                  </a:cubicBezTo>
                  <a:cubicBezTo>
                    <a:pt x="1222" y="347"/>
                    <a:pt x="1222" y="347"/>
                    <a:pt x="1222" y="347"/>
                  </a:cubicBezTo>
                  <a:cubicBezTo>
                    <a:pt x="1222" y="301"/>
                    <a:pt x="1259" y="264"/>
                    <a:pt x="1305" y="264"/>
                  </a:cubicBezTo>
                  <a:cubicBezTo>
                    <a:pt x="1350" y="264"/>
                    <a:pt x="1387" y="301"/>
                    <a:pt x="1387" y="347"/>
                  </a:cubicBezTo>
                  <a:cubicBezTo>
                    <a:pt x="1387" y="392"/>
                    <a:pt x="1350" y="429"/>
                    <a:pt x="1305" y="429"/>
                  </a:cubicBezTo>
                  <a:cubicBezTo>
                    <a:pt x="1275" y="429"/>
                    <a:pt x="1275" y="429"/>
                    <a:pt x="1275" y="429"/>
                  </a:cubicBezTo>
                  <a:cubicBezTo>
                    <a:pt x="1155" y="549"/>
                    <a:pt x="1155" y="549"/>
                    <a:pt x="1155" y="549"/>
                  </a:cubicBezTo>
                  <a:cubicBezTo>
                    <a:pt x="1172" y="572"/>
                    <a:pt x="1172" y="572"/>
                    <a:pt x="1172" y="572"/>
                  </a:cubicBezTo>
                  <a:cubicBezTo>
                    <a:pt x="1213" y="629"/>
                    <a:pt x="1240" y="695"/>
                    <a:pt x="1250" y="764"/>
                  </a:cubicBezTo>
                  <a:cubicBezTo>
                    <a:pt x="1254" y="793"/>
                    <a:pt x="1254" y="793"/>
                    <a:pt x="1254" y="793"/>
                  </a:cubicBezTo>
                  <a:cubicBezTo>
                    <a:pt x="1392" y="793"/>
                    <a:pt x="1392" y="793"/>
                    <a:pt x="1392" y="793"/>
                  </a:cubicBezTo>
                  <a:cubicBezTo>
                    <a:pt x="1401" y="776"/>
                    <a:pt x="1401" y="776"/>
                    <a:pt x="1401" y="776"/>
                  </a:cubicBezTo>
                  <a:cubicBezTo>
                    <a:pt x="1419" y="745"/>
                    <a:pt x="1451" y="727"/>
                    <a:pt x="1486" y="727"/>
                  </a:cubicBezTo>
                  <a:cubicBezTo>
                    <a:pt x="1541" y="727"/>
                    <a:pt x="1586" y="771"/>
                    <a:pt x="1586" y="826"/>
                  </a:cubicBezTo>
                  <a:cubicBezTo>
                    <a:pt x="1586" y="880"/>
                    <a:pt x="1541" y="925"/>
                    <a:pt x="1486" y="925"/>
                  </a:cubicBezTo>
                  <a:cubicBezTo>
                    <a:pt x="1451" y="925"/>
                    <a:pt x="1419" y="906"/>
                    <a:pt x="1401" y="875"/>
                  </a:cubicBezTo>
                  <a:cubicBezTo>
                    <a:pt x="1392" y="859"/>
                    <a:pt x="1392" y="859"/>
                    <a:pt x="1392" y="859"/>
                  </a:cubicBezTo>
                  <a:cubicBezTo>
                    <a:pt x="1254" y="859"/>
                    <a:pt x="1254" y="859"/>
                    <a:pt x="1254" y="859"/>
                  </a:cubicBezTo>
                  <a:cubicBezTo>
                    <a:pt x="1250" y="887"/>
                    <a:pt x="1250" y="887"/>
                    <a:pt x="1250" y="887"/>
                  </a:cubicBezTo>
                  <a:cubicBezTo>
                    <a:pt x="1240" y="957"/>
                    <a:pt x="1213" y="1023"/>
                    <a:pt x="1172" y="1080"/>
                  </a:cubicBezTo>
                  <a:cubicBezTo>
                    <a:pt x="1155" y="1102"/>
                    <a:pt x="1155" y="1102"/>
                    <a:pt x="1155" y="1102"/>
                  </a:cubicBezTo>
                  <a:cubicBezTo>
                    <a:pt x="1275" y="1222"/>
                    <a:pt x="1275" y="1222"/>
                    <a:pt x="1275" y="1222"/>
                  </a:cubicBezTo>
                  <a:cubicBezTo>
                    <a:pt x="1305" y="1222"/>
                    <a:pt x="1305" y="1222"/>
                    <a:pt x="1305" y="1222"/>
                  </a:cubicBezTo>
                  <a:cubicBezTo>
                    <a:pt x="1350" y="1222"/>
                    <a:pt x="1387" y="1259"/>
                    <a:pt x="1387" y="1305"/>
                  </a:cubicBezTo>
                  <a:cubicBezTo>
                    <a:pt x="1387" y="1350"/>
                    <a:pt x="1350" y="1387"/>
                    <a:pt x="1305" y="1387"/>
                  </a:cubicBezTo>
                  <a:cubicBezTo>
                    <a:pt x="1259" y="1387"/>
                    <a:pt x="1222" y="1350"/>
                    <a:pt x="1222" y="1305"/>
                  </a:cubicBezTo>
                  <a:cubicBezTo>
                    <a:pt x="1222" y="1275"/>
                    <a:pt x="1222" y="1275"/>
                    <a:pt x="1222" y="1275"/>
                  </a:cubicBezTo>
                  <a:cubicBezTo>
                    <a:pt x="1102" y="1155"/>
                    <a:pt x="1102" y="1155"/>
                    <a:pt x="1102" y="1155"/>
                  </a:cubicBezTo>
                  <a:cubicBezTo>
                    <a:pt x="1080" y="1172"/>
                    <a:pt x="1080" y="1172"/>
                    <a:pt x="1080" y="1172"/>
                  </a:cubicBezTo>
                  <a:cubicBezTo>
                    <a:pt x="1023" y="1213"/>
                    <a:pt x="957" y="1240"/>
                    <a:pt x="887" y="1250"/>
                  </a:cubicBezTo>
                  <a:cubicBezTo>
                    <a:pt x="859" y="1254"/>
                    <a:pt x="859" y="1254"/>
                    <a:pt x="859" y="1254"/>
                  </a:cubicBezTo>
                  <a:cubicBezTo>
                    <a:pt x="859" y="1392"/>
                    <a:pt x="859" y="1392"/>
                    <a:pt x="859" y="1392"/>
                  </a:cubicBezTo>
                  <a:cubicBezTo>
                    <a:pt x="875" y="1401"/>
                    <a:pt x="875" y="1401"/>
                    <a:pt x="875" y="1401"/>
                  </a:cubicBezTo>
                  <a:cubicBezTo>
                    <a:pt x="906" y="1419"/>
                    <a:pt x="925" y="1451"/>
                    <a:pt x="925" y="1486"/>
                  </a:cubicBezTo>
                  <a:cubicBezTo>
                    <a:pt x="925" y="1541"/>
                    <a:pt x="880" y="1586"/>
                    <a:pt x="826" y="1586"/>
                  </a:cubicBezTo>
                  <a:cubicBezTo>
                    <a:pt x="771" y="1586"/>
                    <a:pt x="727" y="1541"/>
                    <a:pt x="727" y="1486"/>
                  </a:cubicBezTo>
                  <a:cubicBezTo>
                    <a:pt x="727" y="1451"/>
                    <a:pt x="745" y="1419"/>
                    <a:pt x="776" y="1401"/>
                  </a:cubicBezTo>
                  <a:close/>
                  <a:moveTo>
                    <a:pt x="1413" y="1204"/>
                  </a:moveTo>
                  <a:cubicBezTo>
                    <a:pt x="1425" y="1195"/>
                    <a:pt x="1438" y="1189"/>
                    <a:pt x="1453" y="1189"/>
                  </a:cubicBezTo>
                  <a:cubicBezTo>
                    <a:pt x="1490" y="1189"/>
                    <a:pt x="1519" y="1219"/>
                    <a:pt x="1519" y="1255"/>
                  </a:cubicBezTo>
                  <a:cubicBezTo>
                    <a:pt x="1519" y="1292"/>
                    <a:pt x="1490" y="1321"/>
                    <a:pt x="1453" y="1321"/>
                  </a:cubicBezTo>
                  <a:cubicBezTo>
                    <a:pt x="1453" y="1321"/>
                    <a:pt x="1452" y="1321"/>
                    <a:pt x="1452" y="1321"/>
                  </a:cubicBezTo>
                  <a:cubicBezTo>
                    <a:pt x="1452" y="1316"/>
                    <a:pt x="1453" y="1310"/>
                    <a:pt x="1453" y="1305"/>
                  </a:cubicBezTo>
                  <a:cubicBezTo>
                    <a:pt x="1453" y="1266"/>
                    <a:pt x="1438" y="1230"/>
                    <a:pt x="1413" y="1204"/>
                  </a:cubicBezTo>
                  <a:close/>
                  <a:moveTo>
                    <a:pt x="1222" y="1453"/>
                  </a:moveTo>
                  <a:cubicBezTo>
                    <a:pt x="1240" y="1453"/>
                    <a:pt x="1255" y="1468"/>
                    <a:pt x="1255" y="1486"/>
                  </a:cubicBezTo>
                  <a:cubicBezTo>
                    <a:pt x="1255" y="1505"/>
                    <a:pt x="1240" y="1519"/>
                    <a:pt x="1222" y="1519"/>
                  </a:cubicBezTo>
                  <a:cubicBezTo>
                    <a:pt x="1204" y="1519"/>
                    <a:pt x="1189" y="1505"/>
                    <a:pt x="1189" y="1486"/>
                  </a:cubicBezTo>
                  <a:cubicBezTo>
                    <a:pt x="1189" y="1468"/>
                    <a:pt x="1204" y="1453"/>
                    <a:pt x="1222" y="1453"/>
                  </a:cubicBezTo>
                  <a:close/>
                  <a:moveTo>
                    <a:pt x="826" y="1701"/>
                  </a:moveTo>
                  <a:cubicBezTo>
                    <a:pt x="826" y="1747"/>
                    <a:pt x="789" y="1784"/>
                    <a:pt x="743" y="1784"/>
                  </a:cubicBezTo>
                  <a:cubicBezTo>
                    <a:pt x="698" y="1784"/>
                    <a:pt x="661" y="1747"/>
                    <a:pt x="661" y="1701"/>
                  </a:cubicBezTo>
                  <a:cubicBezTo>
                    <a:pt x="661" y="1660"/>
                    <a:pt x="690" y="1627"/>
                    <a:pt x="730" y="1620"/>
                  </a:cubicBezTo>
                  <a:cubicBezTo>
                    <a:pt x="757" y="1640"/>
                    <a:pt x="790" y="1652"/>
                    <a:pt x="826" y="1652"/>
                  </a:cubicBezTo>
                  <a:cubicBezTo>
                    <a:pt x="833" y="1652"/>
                    <a:pt x="840" y="1650"/>
                    <a:pt x="847" y="1649"/>
                  </a:cubicBezTo>
                  <a:cubicBezTo>
                    <a:pt x="826" y="1671"/>
                    <a:pt x="826" y="1671"/>
                    <a:pt x="826" y="1671"/>
                  </a:cubicBezTo>
                  <a:lnTo>
                    <a:pt x="826" y="1701"/>
                  </a:lnTo>
                  <a:close/>
                  <a:moveTo>
                    <a:pt x="1883" y="1321"/>
                  </a:moveTo>
                  <a:cubicBezTo>
                    <a:pt x="1848" y="1321"/>
                    <a:pt x="1816" y="1303"/>
                    <a:pt x="1798" y="1272"/>
                  </a:cubicBezTo>
                  <a:cubicBezTo>
                    <a:pt x="1788" y="1255"/>
                    <a:pt x="1788" y="1255"/>
                    <a:pt x="1788" y="1255"/>
                  </a:cubicBezTo>
                  <a:cubicBezTo>
                    <a:pt x="1651" y="1255"/>
                    <a:pt x="1651" y="1255"/>
                    <a:pt x="1651" y="1255"/>
                  </a:cubicBezTo>
                  <a:cubicBezTo>
                    <a:pt x="1647" y="1284"/>
                    <a:pt x="1647" y="1284"/>
                    <a:pt x="1647" y="1284"/>
                  </a:cubicBezTo>
                  <a:cubicBezTo>
                    <a:pt x="1637" y="1353"/>
                    <a:pt x="1610" y="1419"/>
                    <a:pt x="1568" y="1476"/>
                  </a:cubicBezTo>
                  <a:cubicBezTo>
                    <a:pt x="1551" y="1499"/>
                    <a:pt x="1551" y="1499"/>
                    <a:pt x="1551" y="1499"/>
                  </a:cubicBezTo>
                  <a:cubicBezTo>
                    <a:pt x="1671" y="1619"/>
                    <a:pt x="1671" y="1619"/>
                    <a:pt x="1671" y="1619"/>
                  </a:cubicBezTo>
                  <a:cubicBezTo>
                    <a:pt x="1701" y="1619"/>
                    <a:pt x="1701" y="1619"/>
                    <a:pt x="1701" y="1619"/>
                  </a:cubicBezTo>
                  <a:cubicBezTo>
                    <a:pt x="1747" y="1619"/>
                    <a:pt x="1784" y="1656"/>
                    <a:pt x="1784" y="1701"/>
                  </a:cubicBezTo>
                  <a:cubicBezTo>
                    <a:pt x="1784" y="1747"/>
                    <a:pt x="1747" y="1784"/>
                    <a:pt x="1701" y="1784"/>
                  </a:cubicBezTo>
                  <a:cubicBezTo>
                    <a:pt x="1656" y="1784"/>
                    <a:pt x="1619" y="1747"/>
                    <a:pt x="1619" y="1701"/>
                  </a:cubicBezTo>
                  <a:cubicBezTo>
                    <a:pt x="1619" y="1671"/>
                    <a:pt x="1619" y="1671"/>
                    <a:pt x="1619" y="1671"/>
                  </a:cubicBezTo>
                  <a:cubicBezTo>
                    <a:pt x="1499" y="1551"/>
                    <a:pt x="1499" y="1551"/>
                    <a:pt x="1499" y="1551"/>
                  </a:cubicBezTo>
                  <a:cubicBezTo>
                    <a:pt x="1476" y="1568"/>
                    <a:pt x="1476" y="1568"/>
                    <a:pt x="1476" y="1568"/>
                  </a:cubicBezTo>
                  <a:cubicBezTo>
                    <a:pt x="1419" y="1610"/>
                    <a:pt x="1353" y="1637"/>
                    <a:pt x="1284" y="1647"/>
                  </a:cubicBezTo>
                  <a:cubicBezTo>
                    <a:pt x="1255" y="1651"/>
                    <a:pt x="1255" y="1651"/>
                    <a:pt x="1255" y="1651"/>
                  </a:cubicBezTo>
                  <a:cubicBezTo>
                    <a:pt x="1255" y="1788"/>
                    <a:pt x="1255" y="1788"/>
                    <a:pt x="1255" y="1788"/>
                  </a:cubicBezTo>
                  <a:cubicBezTo>
                    <a:pt x="1272" y="1798"/>
                    <a:pt x="1272" y="1798"/>
                    <a:pt x="1272" y="1798"/>
                  </a:cubicBezTo>
                  <a:cubicBezTo>
                    <a:pt x="1303" y="1816"/>
                    <a:pt x="1321" y="1848"/>
                    <a:pt x="1321" y="1883"/>
                  </a:cubicBezTo>
                  <a:cubicBezTo>
                    <a:pt x="1321" y="1937"/>
                    <a:pt x="1277" y="1982"/>
                    <a:pt x="1222" y="1982"/>
                  </a:cubicBezTo>
                  <a:cubicBezTo>
                    <a:pt x="1168" y="1982"/>
                    <a:pt x="1123" y="1937"/>
                    <a:pt x="1123" y="1883"/>
                  </a:cubicBezTo>
                  <a:cubicBezTo>
                    <a:pt x="1123" y="1848"/>
                    <a:pt x="1142" y="1816"/>
                    <a:pt x="1173" y="1798"/>
                  </a:cubicBezTo>
                  <a:cubicBezTo>
                    <a:pt x="1189" y="1788"/>
                    <a:pt x="1189" y="1788"/>
                    <a:pt x="1189" y="1788"/>
                  </a:cubicBezTo>
                  <a:cubicBezTo>
                    <a:pt x="1189" y="1651"/>
                    <a:pt x="1189" y="1651"/>
                    <a:pt x="1189" y="1651"/>
                  </a:cubicBezTo>
                  <a:cubicBezTo>
                    <a:pt x="1161" y="1647"/>
                    <a:pt x="1161" y="1647"/>
                    <a:pt x="1161" y="1647"/>
                  </a:cubicBezTo>
                  <a:cubicBezTo>
                    <a:pt x="1091" y="1637"/>
                    <a:pt x="1025" y="1610"/>
                    <a:pt x="969" y="1568"/>
                  </a:cubicBezTo>
                  <a:cubicBezTo>
                    <a:pt x="982" y="1544"/>
                    <a:pt x="991" y="1516"/>
                    <a:pt x="991" y="1486"/>
                  </a:cubicBezTo>
                  <a:cubicBezTo>
                    <a:pt x="991" y="1435"/>
                    <a:pt x="966" y="1386"/>
                    <a:pt x="925" y="1355"/>
                  </a:cubicBezTo>
                  <a:cubicBezTo>
                    <a:pt x="925" y="1311"/>
                    <a:pt x="925" y="1311"/>
                    <a:pt x="925" y="1311"/>
                  </a:cubicBezTo>
                  <a:cubicBezTo>
                    <a:pt x="985" y="1298"/>
                    <a:pt x="1043" y="1275"/>
                    <a:pt x="1095" y="1241"/>
                  </a:cubicBezTo>
                  <a:cubicBezTo>
                    <a:pt x="1156" y="1302"/>
                    <a:pt x="1156" y="1302"/>
                    <a:pt x="1156" y="1302"/>
                  </a:cubicBezTo>
                  <a:cubicBezTo>
                    <a:pt x="1156" y="1305"/>
                    <a:pt x="1156" y="1305"/>
                    <a:pt x="1156" y="1305"/>
                  </a:cubicBezTo>
                  <a:cubicBezTo>
                    <a:pt x="1156" y="1338"/>
                    <a:pt x="1168" y="1369"/>
                    <a:pt x="1187" y="1394"/>
                  </a:cubicBezTo>
                  <a:cubicBezTo>
                    <a:pt x="1150" y="1408"/>
                    <a:pt x="1123" y="1444"/>
                    <a:pt x="1123" y="1486"/>
                  </a:cubicBezTo>
                  <a:cubicBezTo>
                    <a:pt x="1123" y="1541"/>
                    <a:pt x="1168" y="1586"/>
                    <a:pt x="1222" y="1586"/>
                  </a:cubicBezTo>
                  <a:cubicBezTo>
                    <a:pt x="1277" y="1586"/>
                    <a:pt x="1321" y="1541"/>
                    <a:pt x="1321" y="1486"/>
                  </a:cubicBezTo>
                  <a:cubicBezTo>
                    <a:pt x="1321" y="1474"/>
                    <a:pt x="1319" y="1463"/>
                    <a:pt x="1315" y="1452"/>
                  </a:cubicBezTo>
                  <a:cubicBezTo>
                    <a:pt x="1363" y="1449"/>
                    <a:pt x="1405" y="1423"/>
                    <a:pt x="1430" y="1385"/>
                  </a:cubicBezTo>
                  <a:cubicBezTo>
                    <a:pt x="1437" y="1386"/>
                    <a:pt x="1445" y="1387"/>
                    <a:pt x="1453" y="1387"/>
                  </a:cubicBezTo>
                  <a:cubicBezTo>
                    <a:pt x="1526" y="1387"/>
                    <a:pt x="1586" y="1328"/>
                    <a:pt x="1586" y="1255"/>
                  </a:cubicBezTo>
                  <a:cubicBezTo>
                    <a:pt x="1586" y="1182"/>
                    <a:pt x="1526" y="1123"/>
                    <a:pt x="1453" y="1123"/>
                  </a:cubicBezTo>
                  <a:cubicBezTo>
                    <a:pt x="1416" y="1123"/>
                    <a:pt x="1381" y="1139"/>
                    <a:pt x="1356" y="1166"/>
                  </a:cubicBezTo>
                  <a:cubicBezTo>
                    <a:pt x="1340" y="1160"/>
                    <a:pt x="1323" y="1156"/>
                    <a:pt x="1305" y="1156"/>
                  </a:cubicBezTo>
                  <a:cubicBezTo>
                    <a:pt x="1302" y="1156"/>
                    <a:pt x="1302" y="1156"/>
                    <a:pt x="1302" y="1156"/>
                  </a:cubicBezTo>
                  <a:cubicBezTo>
                    <a:pt x="1241" y="1095"/>
                    <a:pt x="1241" y="1095"/>
                    <a:pt x="1241" y="1095"/>
                  </a:cubicBezTo>
                  <a:cubicBezTo>
                    <a:pt x="1275" y="1043"/>
                    <a:pt x="1298" y="985"/>
                    <a:pt x="1311" y="925"/>
                  </a:cubicBezTo>
                  <a:cubicBezTo>
                    <a:pt x="1355" y="925"/>
                    <a:pt x="1355" y="925"/>
                    <a:pt x="1355" y="925"/>
                  </a:cubicBezTo>
                  <a:cubicBezTo>
                    <a:pt x="1386" y="966"/>
                    <a:pt x="1435" y="991"/>
                    <a:pt x="1486" y="991"/>
                  </a:cubicBezTo>
                  <a:cubicBezTo>
                    <a:pt x="1516" y="991"/>
                    <a:pt x="1544" y="982"/>
                    <a:pt x="1568" y="969"/>
                  </a:cubicBezTo>
                  <a:cubicBezTo>
                    <a:pt x="1610" y="1025"/>
                    <a:pt x="1637" y="1091"/>
                    <a:pt x="1647" y="1161"/>
                  </a:cubicBezTo>
                  <a:cubicBezTo>
                    <a:pt x="1651" y="1189"/>
                    <a:pt x="1651" y="1189"/>
                    <a:pt x="1651" y="1189"/>
                  </a:cubicBezTo>
                  <a:cubicBezTo>
                    <a:pt x="1788" y="1189"/>
                    <a:pt x="1788" y="1189"/>
                    <a:pt x="1788" y="1189"/>
                  </a:cubicBezTo>
                  <a:cubicBezTo>
                    <a:pt x="1798" y="1173"/>
                    <a:pt x="1798" y="1173"/>
                    <a:pt x="1798" y="1173"/>
                  </a:cubicBezTo>
                  <a:cubicBezTo>
                    <a:pt x="1816" y="1142"/>
                    <a:pt x="1848" y="1123"/>
                    <a:pt x="1883" y="1123"/>
                  </a:cubicBezTo>
                  <a:cubicBezTo>
                    <a:pt x="1937" y="1123"/>
                    <a:pt x="1982" y="1168"/>
                    <a:pt x="1982" y="1222"/>
                  </a:cubicBezTo>
                  <a:cubicBezTo>
                    <a:pt x="1982" y="1277"/>
                    <a:pt x="1937" y="1321"/>
                    <a:pt x="1883" y="1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6" name="Freeform 26">
              <a:extLst>
                <a:ext uri="{FF2B5EF4-FFF2-40B4-BE49-F238E27FC236}">
                  <a16:creationId xmlns:a16="http://schemas.microsoft.com/office/drawing/2014/main" id="{EF5872DA-10DD-417C-B8D4-0F64169871FF}"/>
                </a:ext>
              </a:extLst>
            </p:cNvPr>
            <p:cNvSpPr>
              <a:spLocks noEditPoints="1"/>
            </p:cNvSpPr>
            <p:nvPr/>
          </p:nvSpPr>
          <p:spPr bwMode="auto">
            <a:xfrm>
              <a:off x="3637" y="3030"/>
              <a:ext cx="693" cy="715"/>
            </a:xfrm>
            <a:custGeom>
              <a:avLst/>
              <a:gdLst>
                <a:gd name="T0" fmla="*/ 285 w 392"/>
                <a:gd name="T1" fmla="*/ 2 h 404"/>
                <a:gd name="T2" fmla="*/ 213 w 392"/>
                <a:gd name="T3" fmla="*/ 34 h 404"/>
                <a:gd name="T4" fmla="*/ 29 w 392"/>
                <a:gd name="T5" fmla="*/ 230 h 404"/>
                <a:gd name="T6" fmla="*/ 1 w 392"/>
                <a:gd name="T7" fmla="*/ 304 h 404"/>
                <a:gd name="T8" fmla="*/ 34 w 392"/>
                <a:gd name="T9" fmla="*/ 376 h 404"/>
                <a:gd name="T10" fmla="*/ 104 w 392"/>
                <a:gd name="T11" fmla="*/ 404 h 404"/>
                <a:gd name="T12" fmla="*/ 108 w 392"/>
                <a:gd name="T13" fmla="*/ 404 h 404"/>
                <a:gd name="T14" fmla="*/ 179 w 392"/>
                <a:gd name="T15" fmla="*/ 371 h 404"/>
                <a:gd name="T16" fmla="*/ 363 w 392"/>
                <a:gd name="T17" fmla="*/ 175 h 404"/>
                <a:gd name="T18" fmla="*/ 391 w 392"/>
                <a:gd name="T19" fmla="*/ 101 h 404"/>
                <a:gd name="T20" fmla="*/ 359 w 392"/>
                <a:gd name="T21" fmla="*/ 29 h 404"/>
                <a:gd name="T22" fmla="*/ 285 w 392"/>
                <a:gd name="T23" fmla="*/ 2 h 404"/>
                <a:gd name="T24" fmla="*/ 195 w 392"/>
                <a:gd name="T25" fmla="*/ 150 h 404"/>
                <a:gd name="T26" fmla="*/ 249 w 392"/>
                <a:gd name="T27" fmla="*/ 201 h 404"/>
                <a:gd name="T28" fmla="*/ 198 w 392"/>
                <a:gd name="T29" fmla="*/ 255 h 404"/>
                <a:gd name="T30" fmla="*/ 144 w 392"/>
                <a:gd name="T31" fmla="*/ 204 h 404"/>
                <a:gd name="T32" fmla="*/ 195 w 392"/>
                <a:gd name="T33" fmla="*/ 150 h 404"/>
                <a:gd name="T34" fmla="*/ 105 w 392"/>
                <a:gd name="T35" fmla="*/ 338 h 404"/>
                <a:gd name="T36" fmla="*/ 67 w 392"/>
                <a:gd name="T37" fmla="*/ 302 h 404"/>
                <a:gd name="T38" fmla="*/ 77 w 392"/>
                <a:gd name="T39" fmla="*/ 275 h 404"/>
                <a:gd name="T40" fmla="*/ 99 w 392"/>
                <a:gd name="T41" fmla="*/ 253 h 404"/>
                <a:gd name="T42" fmla="*/ 153 w 392"/>
                <a:gd name="T43" fmla="*/ 303 h 404"/>
                <a:gd name="T44" fmla="*/ 131 w 392"/>
                <a:gd name="T45" fmla="*/ 326 h 404"/>
                <a:gd name="T46" fmla="*/ 105 w 392"/>
                <a:gd name="T47" fmla="*/ 338 h 404"/>
                <a:gd name="T48" fmla="*/ 315 w 392"/>
                <a:gd name="T49" fmla="*/ 130 h 404"/>
                <a:gd name="T50" fmla="*/ 294 w 392"/>
                <a:gd name="T51" fmla="*/ 153 h 404"/>
                <a:gd name="T52" fmla="*/ 240 w 392"/>
                <a:gd name="T53" fmla="*/ 102 h 404"/>
                <a:gd name="T54" fmla="*/ 261 w 392"/>
                <a:gd name="T55" fmla="*/ 79 h 404"/>
                <a:gd name="T56" fmla="*/ 287 w 392"/>
                <a:gd name="T57" fmla="*/ 68 h 404"/>
                <a:gd name="T58" fmla="*/ 325 w 392"/>
                <a:gd name="T59" fmla="*/ 103 h 404"/>
                <a:gd name="T60" fmla="*/ 315 w 392"/>
                <a:gd name="T61" fmla="*/ 1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2" h="404">
                  <a:moveTo>
                    <a:pt x="285" y="2"/>
                  </a:moveTo>
                  <a:cubicBezTo>
                    <a:pt x="258" y="2"/>
                    <a:pt x="232" y="14"/>
                    <a:pt x="213" y="34"/>
                  </a:cubicBezTo>
                  <a:cubicBezTo>
                    <a:pt x="29" y="230"/>
                    <a:pt x="29" y="230"/>
                    <a:pt x="29" y="230"/>
                  </a:cubicBezTo>
                  <a:cubicBezTo>
                    <a:pt x="10" y="250"/>
                    <a:pt x="0" y="277"/>
                    <a:pt x="1" y="304"/>
                  </a:cubicBezTo>
                  <a:cubicBezTo>
                    <a:pt x="2" y="332"/>
                    <a:pt x="14" y="357"/>
                    <a:pt x="34" y="376"/>
                  </a:cubicBezTo>
                  <a:cubicBezTo>
                    <a:pt x="53" y="394"/>
                    <a:pt x="78" y="404"/>
                    <a:pt x="104" y="404"/>
                  </a:cubicBezTo>
                  <a:cubicBezTo>
                    <a:pt x="105" y="404"/>
                    <a:pt x="106" y="404"/>
                    <a:pt x="108" y="404"/>
                  </a:cubicBezTo>
                  <a:cubicBezTo>
                    <a:pt x="135" y="403"/>
                    <a:pt x="161" y="391"/>
                    <a:pt x="179" y="371"/>
                  </a:cubicBezTo>
                  <a:cubicBezTo>
                    <a:pt x="363" y="175"/>
                    <a:pt x="363" y="175"/>
                    <a:pt x="363" y="175"/>
                  </a:cubicBezTo>
                  <a:cubicBezTo>
                    <a:pt x="382" y="155"/>
                    <a:pt x="392" y="129"/>
                    <a:pt x="391" y="101"/>
                  </a:cubicBezTo>
                  <a:cubicBezTo>
                    <a:pt x="390" y="74"/>
                    <a:pt x="379" y="48"/>
                    <a:pt x="359" y="29"/>
                  </a:cubicBezTo>
                  <a:cubicBezTo>
                    <a:pt x="339" y="11"/>
                    <a:pt x="313" y="0"/>
                    <a:pt x="285" y="2"/>
                  </a:cubicBezTo>
                  <a:close/>
                  <a:moveTo>
                    <a:pt x="195" y="150"/>
                  </a:moveTo>
                  <a:cubicBezTo>
                    <a:pt x="249" y="201"/>
                    <a:pt x="249" y="201"/>
                    <a:pt x="249" y="201"/>
                  </a:cubicBezTo>
                  <a:cubicBezTo>
                    <a:pt x="198" y="255"/>
                    <a:pt x="198" y="255"/>
                    <a:pt x="198" y="255"/>
                  </a:cubicBezTo>
                  <a:cubicBezTo>
                    <a:pt x="144" y="204"/>
                    <a:pt x="144" y="204"/>
                    <a:pt x="144" y="204"/>
                  </a:cubicBezTo>
                  <a:lnTo>
                    <a:pt x="195" y="150"/>
                  </a:lnTo>
                  <a:close/>
                  <a:moveTo>
                    <a:pt x="105" y="338"/>
                  </a:moveTo>
                  <a:cubicBezTo>
                    <a:pt x="86" y="338"/>
                    <a:pt x="68" y="322"/>
                    <a:pt x="67" y="302"/>
                  </a:cubicBezTo>
                  <a:cubicBezTo>
                    <a:pt x="67" y="292"/>
                    <a:pt x="70" y="283"/>
                    <a:pt x="77" y="275"/>
                  </a:cubicBezTo>
                  <a:cubicBezTo>
                    <a:pt x="99" y="253"/>
                    <a:pt x="99" y="253"/>
                    <a:pt x="99" y="253"/>
                  </a:cubicBezTo>
                  <a:cubicBezTo>
                    <a:pt x="153" y="303"/>
                    <a:pt x="153" y="303"/>
                    <a:pt x="153" y="303"/>
                  </a:cubicBezTo>
                  <a:cubicBezTo>
                    <a:pt x="131" y="326"/>
                    <a:pt x="131" y="326"/>
                    <a:pt x="131" y="326"/>
                  </a:cubicBezTo>
                  <a:cubicBezTo>
                    <a:pt x="125" y="333"/>
                    <a:pt x="115" y="337"/>
                    <a:pt x="105" y="338"/>
                  </a:cubicBezTo>
                  <a:close/>
                  <a:moveTo>
                    <a:pt x="315" y="130"/>
                  </a:moveTo>
                  <a:cubicBezTo>
                    <a:pt x="294" y="153"/>
                    <a:pt x="294" y="153"/>
                    <a:pt x="294" y="153"/>
                  </a:cubicBezTo>
                  <a:cubicBezTo>
                    <a:pt x="240" y="102"/>
                    <a:pt x="240" y="102"/>
                    <a:pt x="240" y="102"/>
                  </a:cubicBezTo>
                  <a:cubicBezTo>
                    <a:pt x="261" y="79"/>
                    <a:pt x="261" y="79"/>
                    <a:pt x="261" y="79"/>
                  </a:cubicBezTo>
                  <a:cubicBezTo>
                    <a:pt x="268" y="72"/>
                    <a:pt x="277" y="68"/>
                    <a:pt x="287" y="68"/>
                  </a:cubicBezTo>
                  <a:cubicBezTo>
                    <a:pt x="308" y="68"/>
                    <a:pt x="325" y="83"/>
                    <a:pt x="325" y="103"/>
                  </a:cubicBezTo>
                  <a:cubicBezTo>
                    <a:pt x="326" y="113"/>
                    <a:pt x="322" y="123"/>
                    <a:pt x="31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7" name="Freeform 27">
              <a:extLst>
                <a:ext uri="{FF2B5EF4-FFF2-40B4-BE49-F238E27FC236}">
                  <a16:creationId xmlns:a16="http://schemas.microsoft.com/office/drawing/2014/main" id="{14DC5EB4-0AFB-4199-842F-3C8A3429521C}"/>
                </a:ext>
              </a:extLst>
            </p:cNvPr>
            <p:cNvSpPr>
              <a:spLocks noEditPoints="1"/>
            </p:cNvSpPr>
            <p:nvPr/>
          </p:nvSpPr>
          <p:spPr bwMode="auto">
            <a:xfrm>
              <a:off x="4334" y="3623"/>
              <a:ext cx="352" cy="350"/>
            </a:xfrm>
            <a:custGeom>
              <a:avLst/>
              <a:gdLst>
                <a:gd name="T0" fmla="*/ 99 w 199"/>
                <a:gd name="T1" fmla="*/ 0 h 198"/>
                <a:gd name="T2" fmla="*/ 0 w 199"/>
                <a:gd name="T3" fmla="*/ 99 h 198"/>
                <a:gd name="T4" fmla="*/ 99 w 199"/>
                <a:gd name="T5" fmla="*/ 198 h 198"/>
                <a:gd name="T6" fmla="*/ 199 w 199"/>
                <a:gd name="T7" fmla="*/ 99 h 198"/>
                <a:gd name="T8" fmla="*/ 99 w 199"/>
                <a:gd name="T9" fmla="*/ 0 h 198"/>
                <a:gd name="T10" fmla="*/ 99 w 199"/>
                <a:gd name="T11" fmla="*/ 132 h 198"/>
                <a:gd name="T12" fmla="*/ 66 w 199"/>
                <a:gd name="T13" fmla="*/ 99 h 198"/>
                <a:gd name="T14" fmla="*/ 99 w 199"/>
                <a:gd name="T15" fmla="*/ 66 h 198"/>
                <a:gd name="T16" fmla="*/ 133 w 199"/>
                <a:gd name="T17" fmla="*/ 99 h 198"/>
                <a:gd name="T18" fmla="*/ 99 w 199"/>
                <a:gd name="T19"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8">
                  <a:moveTo>
                    <a:pt x="99" y="0"/>
                  </a:moveTo>
                  <a:cubicBezTo>
                    <a:pt x="45" y="0"/>
                    <a:pt x="0" y="44"/>
                    <a:pt x="0" y="99"/>
                  </a:cubicBezTo>
                  <a:cubicBezTo>
                    <a:pt x="0" y="154"/>
                    <a:pt x="45" y="198"/>
                    <a:pt x="99" y="198"/>
                  </a:cubicBezTo>
                  <a:cubicBezTo>
                    <a:pt x="154" y="198"/>
                    <a:pt x="199" y="154"/>
                    <a:pt x="199" y="99"/>
                  </a:cubicBezTo>
                  <a:cubicBezTo>
                    <a:pt x="199" y="44"/>
                    <a:pt x="154" y="0"/>
                    <a:pt x="99" y="0"/>
                  </a:cubicBezTo>
                  <a:close/>
                  <a:moveTo>
                    <a:pt x="99" y="132"/>
                  </a:moveTo>
                  <a:cubicBezTo>
                    <a:pt x="81" y="132"/>
                    <a:pt x="66" y="117"/>
                    <a:pt x="66" y="99"/>
                  </a:cubicBezTo>
                  <a:cubicBezTo>
                    <a:pt x="66" y="81"/>
                    <a:pt x="81" y="66"/>
                    <a:pt x="99" y="66"/>
                  </a:cubicBezTo>
                  <a:cubicBezTo>
                    <a:pt x="118" y="66"/>
                    <a:pt x="133" y="81"/>
                    <a:pt x="133" y="99"/>
                  </a:cubicBezTo>
                  <a:cubicBezTo>
                    <a:pt x="133" y="117"/>
                    <a:pt x="118" y="132"/>
                    <a:pt x="9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8" name="Freeform 28">
              <a:extLst>
                <a:ext uri="{FF2B5EF4-FFF2-40B4-BE49-F238E27FC236}">
                  <a16:creationId xmlns:a16="http://schemas.microsoft.com/office/drawing/2014/main" id="{CE60E727-4568-4F8A-A20D-A7B7EEDF0A0A}"/>
                </a:ext>
              </a:extLst>
            </p:cNvPr>
            <p:cNvSpPr>
              <a:spLocks noEditPoints="1"/>
            </p:cNvSpPr>
            <p:nvPr/>
          </p:nvSpPr>
          <p:spPr bwMode="auto">
            <a:xfrm>
              <a:off x="6907" y="582"/>
              <a:ext cx="350" cy="351"/>
            </a:xfrm>
            <a:custGeom>
              <a:avLst/>
              <a:gdLst>
                <a:gd name="T0" fmla="*/ 99 w 198"/>
                <a:gd name="T1" fmla="*/ 198 h 198"/>
                <a:gd name="T2" fmla="*/ 198 w 198"/>
                <a:gd name="T3" fmla="*/ 99 h 198"/>
                <a:gd name="T4" fmla="*/ 99 w 198"/>
                <a:gd name="T5" fmla="*/ 0 h 198"/>
                <a:gd name="T6" fmla="*/ 0 w 198"/>
                <a:gd name="T7" fmla="*/ 99 h 198"/>
                <a:gd name="T8" fmla="*/ 99 w 198"/>
                <a:gd name="T9" fmla="*/ 198 h 198"/>
                <a:gd name="T10" fmla="*/ 99 w 198"/>
                <a:gd name="T11" fmla="*/ 66 h 198"/>
                <a:gd name="T12" fmla="*/ 132 w 198"/>
                <a:gd name="T13" fmla="*/ 99 h 198"/>
                <a:gd name="T14" fmla="*/ 99 w 198"/>
                <a:gd name="T15" fmla="*/ 132 h 198"/>
                <a:gd name="T16" fmla="*/ 66 w 198"/>
                <a:gd name="T17" fmla="*/ 99 h 198"/>
                <a:gd name="T18" fmla="*/ 99 w 198"/>
                <a:gd name="T19"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99" y="198"/>
                  </a:moveTo>
                  <a:cubicBezTo>
                    <a:pt x="154" y="198"/>
                    <a:pt x="198" y="154"/>
                    <a:pt x="198" y="99"/>
                  </a:cubicBezTo>
                  <a:cubicBezTo>
                    <a:pt x="198" y="45"/>
                    <a:pt x="154" y="0"/>
                    <a:pt x="99" y="0"/>
                  </a:cubicBezTo>
                  <a:cubicBezTo>
                    <a:pt x="44" y="0"/>
                    <a:pt x="0" y="45"/>
                    <a:pt x="0" y="99"/>
                  </a:cubicBezTo>
                  <a:cubicBezTo>
                    <a:pt x="0" y="154"/>
                    <a:pt x="44" y="198"/>
                    <a:pt x="99" y="198"/>
                  </a:cubicBezTo>
                  <a:close/>
                  <a:moveTo>
                    <a:pt x="99" y="66"/>
                  </a:moveTo>
                  <a:cubicBezTo>
                    <a:pt x="117" y="66"/>
                    <a:pt x="132" y="81"/>
                    <a:pt x="132" y="99"/>
                  </a:cubicBezTo>
                  <a:cubicBezTo>
                    <a:pt x="132" y="117"/>
                    <a:pt x="117" y="132"/>
                    <a:pt x="99" y="132"/>
                  </a:cubicBezTo>
                  <a:cubicBezTo>
                    <a:pt x="81" y="132"/>
                    <a:pt x="66" y="117"/>
                    <a:pt x="66" y="99"/>
                  </a:cubicBezTo>
                  <a:cubicBezTo>
                    <a:pt x="66" y="81"/>
                    <a:pt x="81" y="66"/>
                    <a:pt x="9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grpSp>
      <p:sp>
        <p:nvSpPr>
          <p:cNvPr id="40" name="TextBox 39">
            <a:extLst>
              <a:ext uri="{FF2B5EF4-FFF2-40B4-BE49-F238E27FC236}">
                <a16:creationId xmlns:a16="http://schemas.microsoft.com/office/drawing/2014/main" id="{67E3D234-1D00-466D-B53C-9038B820595F}"/>
              </a:ext>
            </a:extLst>
          </p:cNvPr>
          <p:cNvSpPr txBox="1"/>
          <p:nvPr/>
        </p:nvSpPr>
        <p:spPr>
          <a:xfrm>
            <a:off x="3458112" y="2654568"/>
            <a:ext cx="520065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Montserrat ExtraBold" panose="00000900000000000000" pitchFamily="50" charset="0"/>
              </a:rPr>
              <a:t>THANKS</a:t>
            </a:r>
          </a:p>
        </p:txBody>
      </p:sp>
      <p:grpSp>
        <p:nvGrpSpPr>
          <p:cNvPr id="12" name="Group 4">
            <a:extLst>
              <a:ext uri="{FF2B5EF4-FFF2-40B4-BE49-F238E27FC236}">
                <a16:creationId xmlns:a16="http://schemas.microsoft.com/office/drawing/2014/main" id="{BBD3AB81-13B4-4028-BA19-49D88D66EC1E}"/>
              </a:ext>
            </a:extLst>
          </p:cNvPr>
          <p:cNvGrpSpPr>
            <a:grpSpLocks noChangeAspect="1"/>
          </p:cNvGrpSpPr>
          <p:nvPr/>
        </p:nvGrpSpPr>
        <p:grpSpPr bwMode="auto">
          <a:xfrm>
            <a:off x="649313" y="782323"/>
            <a:ext cx="785812" cy="768069"/>
            <a:chOff x="147" y="592"/>
            <a:chExt cx="930" cy="909"/>
          </a:xfrm>
          <a:solidFill>
            <a:schemeClr val="bg1"/>
          </a:solidFill>
        </p:grpSpPr>
        <p:sp>
          <p:nvSpPr>
            <p:cNvPr id="14" name="Freeform 5">
              <a:extLst>
                <a:ext uri="{FF2B5EF4-FFF2-40B4-BE49-F238E27FC236}">
                  <a16:creationId xmlns:a16="http://schemas.microsoft.com/office/drawing/2014/main" id="{28D68E87-0844-4068-AA14-B1DC2D93A415}"/>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434FDBF-6F0B-49EE-AC07-5EEAE16F269C}"/>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008981-49E2-4BD0-9511-55D59134C6EE}"/>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0F6803C3-3273-467E-9B97-FCB4CB6B0432}"/>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BFCD7947-95BF-43F3-86E5-2A8B2ED58771}"/>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5A165ED1-1C0A-49F4-8D14-0879E3D747D0}"/>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52B861DD-5099-4987-9D60-7D70B19E35CB}"/>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38F68CE7-76D9-4D21-A7A8-CF6A72F968E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D1BB3D02-046E-41C9-A708-42E02D773963}"/>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380E9393-9EC8-40EF-AD0C-7EB3D8BF658B}"/>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FED7B2B6-1725-4858-A985-8429DDF00465}"/>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8D553661-A7CB-4481-BD6B-AEA4698DF922}"/>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7590C483-EC08-433B-8ADC-1823FEAD5787}"/>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4">
            <a:extLst>
              <a:ext uri="{FF2B5EF4-FFF2-40B4-BE49-F238E27FC236}">
                <a16:creationId xmlns:a16="http://schemas.microsoft.com/office/drawing/2014/main" id="{E04EE8FC-81C0-4DF8-ACE9-E389A148B09F}"/>
              </a:ext>
            </a:extLst>
          </p:cNvPr>
          <p:cNvGrpSpPr>
            <a:grpSpLocks noChangeAspect="1"/>
          </p:cNvGrpSpPr>
          <p:nvPr/>
        </p:nvGrpSpPr>
        <p:grpSpPr bwMode="auto">
          <a:xfrm>
            <a:off x="8445858" y="1676171"/>
            <a:ext cx="785812" cy="768069"/>
            <a:chOff x="147" y="592"/>
            <a:chExt cx="930" cy="909"/>
          </a:xfrm>
          <a:solidFill>
            <a:schemeClr val="bg1"/>
          </a:solidFill>
        </p:grpSpPr>
        <p:sp>
          <p:nvSpPr>
            <p:cNvPr id="62" name="Freeform 5">
              <a:extLst>
                <a:ext uri="{FF2B5EF4-FFF2-40B4-BE49-F238E27FC236}">
                  <a16:creationId xmlns:a16="http://schemas.microsoft.com/office/drawing/2014/main" id="{2A9AB5D6-1975-4F6E-A24B-99C6B64AC3F4}"/>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
              <a:extLst>
                <a:ext uri="{FF2B5EF4-FFF2-40B4-BE49-F238E27FC236}">
                  <a16:creationId xmlns:a16="http://schemas.microsoft.com/office/drawing/2014/main" id="{8C1B64C7-170B-484C-A4EF-103FF8292659}"/>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6B6727BC-5405-4EAF-AA7D-8EA83B5FE414}"/>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B4C1180F-D44F-44CA-A7EE-1D72C30500CF}"/>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C21B25D5-6E1C-4AD8-BE6F-849671AB536D}"/>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BB90D4FF-A50E-4087-8884-F2AFC6BEDA81}"/>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
              <a:extLst>
                <a:ext uri="{FF2B5EF4-FFF2-40B4-BE49-F238E27FC236}">
                  <a16:creationId xmlns:a16="http://schemas.microsoft.com/office/drawing/2014/main" id="{B87E0340-085B-42D0-9AD1-0901A238A6E5}"/>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
              <a:extLst>
                <a:ext uri="{FF2B5EF4-FFF2-40B4-BE49-F238E27FC236}">
                  <a16:creationId xmlns:a16="http://schemas.microsoft.com/office/drawing/2014/main" id="{460A582D-CF0C-49DF-BBF9-08C53A6E72E7}"/>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3">
              <a:extLst>
                <a:ext uri="{FF2B5EF4-FFF2-40B4-BE49-F238E27FC236}">
                  <a16:creationId xmlns:a16="http://schemas.microsoft.com/office/drawing/2014/main" id="{0FDA6CAE-E2E8-4F0C-A2C8-FC3F9181EC02}"/>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
              <a:extLst>
                <a:ext uri="{FF2B5EF4-FFF2-40B4-BE49-F238E27FC236}">
                  <a16:creationId xmlns:a16="http://schemas.microsoft.com/office/drawing/2014/main" id="{A68C2E75-4816-4E12-A366-D9ED1C5913E2}"/>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5">
              <a:extLst>
                <a:ext uri="{FF2B5EF4-FFF2-40B4-BE49-F238E27FC236}">
                  <a16:creationId xmlns:a16="http://schemas.microsoft.com/office/drawing/2014/main" id="{EC076650-ED3C-4E08-AE32-83020EF3C9E5}"/>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9572FCFE-07B6-4F8B-8AB7-0B32566B5DBA}"/>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827CF783-8533-4A4D-B0C8-EFC830D9CD6B}"/>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4">
            <a:extLst>
              <a:ext uri="{FF2B5EF4-FFF2-40B4-BE49-F238E27FC236}">
                <a16:creationId xmlns:a16="http://schemas.microsoft.com/office/drawing/2014/main" id="{BCA5357E-60CA-438E-B9E2-F371A2C1F662}"/>
              </a:ext>
            </a:extLst>
          </p:cNvPr>
          <p:cNvGrpSpPr>
            <a:grpSpLocks noChangeAspect="1"/>
          </p:cNvGrpSpPr>
          <p:nvPr/>
        </p:nvGrpSpPr>
        <p:grpSpPr bwMode="auto">
          <a:xfrm>
            <a:off x="2662238" y="2960777"/>
            <a:ext cx="785812" cy="768069"/>
            <a:chOff x="147" y="592"/>
            <a:chExt cx="930" cy="909"/>
          </a:xfrm>
          <a:solidFill>
            <a:schemeClr val="bg1"/>
          </a:solidFill>
        </p:grpSpPr>
        <p:sp>
          <p:nvSpPr>
            <p:cNvPr id="89" name="Freeform 5">
              <a:extLst>
                <a:ext uri="{FF2B5EF4-FFF2-40B4-BE49-F238E27FC236}">
                  <a16:creationId xmlns:a16="http://schemas.microsoft.com/office/drawing/2014/main" id="{14FB0147-C944-4334-96CD-FA976DB16D15}"/>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E6BA4E67-1751-4E25-98FB-BDB05F8C44FB}"/>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
              <a:extLst>
                <a:ext uri="{FF2B5EF4-FFF2-40B4-BE49-F238E27FC236}">
                  <a16:creationId xmlns:a16="http://schemas.microsoft.com/office/drawing/2014/main" id="{270F92A8-B253-42B4-8C59-79788FF57EF3}"/>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
              <a:extLst>
                <a:ext uri="{FF2B5EF4-FFF2-40B4-BE49-F238E27FC236}">
                  <a16:creationId xmlns:a16="http://schemas.microsoft.com/office/drawing/2014/main" id="{07530EB4-E9F1-44EB-B9CA-F78232386802}"/>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71204B46-7312-40AC-AF07-A5568669CF3D}"/>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13A59CA5-A1CF-4A25-BC7A-DEF2DBF19C30}"/>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66604189-9E88-4CE8-AA51-17A91C5193BD}"/>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0785A8C0-C8CA-4957-B273-3BD271B41B7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97A95DEC-9811-4DD8-B6E1-13B583D65EC2}"/>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
              <a:extLst>
                <a:ext uri="{FF2B5EF4-FFF2-40B4-BE49-F238E27FC236}">
                  <a16:creationId xmlns:a16="http://schemas.microsoft.com/office/drawing/2014/main" id="{1210C792-F7C1-49D4-B898-BA57CB22845D}"/>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
              <a:extLst>
                <a:ext uri="{FF2B5EF4-FFF2-40B4-BE49-F238E27FC236}">
                  <a16:creationId xmlns:a16="http://schemas.microsoft.com/office/drawing/2014/main" id="{12241A4C-5323-42BE-9E5B-A2F145FBEE66}"/>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6">
              <a:extLst>
                <a:ext uri="{FF2B5EF4-FFF2-40B4-BE49-F238E27FC236}">
                  <a16:creationId xmlns:a16="http://schemas.microsoft.com/office/drawing/2014/main" id="{4D0259BF-A3A5-49DD-82E7-10DDF6507C4B}"/>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7">
              <a:extLst>
                <a:ext uri="{FF2B5EF4-FFF2-40B4-BE49-F238E27FC236}">
                  <a16:creationId xmlns:a16="http://schemas.microsoft.com/office/drawing/2014/main" id="{0FBBA9A5-AFDB-49EE-A49D-4621C8CF48F4}"/>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4">
            <a:extLst>
              <a:ext uri="{FF2B5EF4-FFF2-40B4-BE49-F238E27FC236}">
                <a16:creationId xmlns:a16="http://schemas.microsoft.com/office/drawing/2014/main" id="{8A86922B-33B8-4D67-A9EF-D94E326DDA72}"/>
              </a:ext>
            </a:extLst>
          </p:cNvPr>
          <p:cNvGrpSpPr>
            <a:grpSpLocks noChangeAspect="1"/>
          </p:cNvGrpSpPr>
          <p:nvPr/>
        </p:nvGrpSpPr>
        <p:grpSpPr bwMode="auto">
          <a:xfrm>
            <a:off x="10203784" y="3726608"/>
            <a:ext cx="334475" cy="326923"/>
            <a:chOff x="147" y="592"/>
            <a:chExt cx="930" cy="909"/>
          </a:xfrm>
          <a:solidFill>
            <a:schemeClr val="bg1"/>
          </a:solidFill>
        </p:grpSpPr>
        <p:sp>
          <p:nvSpPr>
            <p:cNvPr id="109" name="Freeform 5">
              <a:extLst>
                <a:ext uri="{FF2B5EF4-FFF2-40B4-BE49-F238E27FC236}">
                  <a16:creationId xmlns:a16="http://schemas.microsoft.com/office/drawing/2014/main" id="{B940CB4D-A45C-4D34-B663-FA3969ECA6E4}"/>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a:extLst>
                <a:ext uri="{FF2B5EF4-FFF2-40B4-BE49-F238E27FC236}">
                  <a16:creationId xmlns:a16="http://schemas.microsoft.com/office/drawing/2014/main" id="{E855E834-AF19-4212-BCB2-464B8B4DF1D0}"/>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
              <a:extLst>
                <a:ext uri="{FF2B5EF4-FFF2-40B4-BE49-F238E27FC236}">
                  <a16:creationId xmlns:a16="http://schemas.microsoft.com/office/drawing/2014/main" id="{C1837977-A878-44E3-9F33-51F9414B0620}"/>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EC829007-54CF-4D42-934C-E702667958F3}"/>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
              <a:extLst>
                <a:ext uri="{FF2B5EF4-FFF2-40B4-BE49-F238E27FC236}">
                  <a16:creationId xmlns:a16="http://schemas.microsoft.com/office/drawing/2014/main" id="{B6AED43C-D5E8-4BC8-A2DD-C302702EEDD2}"/>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
              <a:extLst>
                <a:ext uri="{FF2B5EF4-FFF2-40B4-BE49-F238E27FC236}">
                  <a16:creationId xmlns:a16="http://schemas.microsoft.com/office/drawing/2014/main" id="{5BB73342-D6C1-434F-A96A-03F245C5F4DB}"/>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FF1275D8-84BA-4B23-9013-E4E541BB4121}"/>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
              <a:extLst>
                <a:ext uri="{FF2B5EF4-FFF2-40B4-BE49-F238E27FC236}">
                  <a16:creationId xmlns:a16="http://schemas.microsoft.com/office/drawing/2014/main" id="{9AF0D4BD-E39C-41D8-95A3-4093BBCC8C19}"/>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3">
              <a:extLst>
                <a:ext uri="{FF2B5EF4-FFF2-40B4-BE49-F238E27FC236}">
                  <a16:creationId xmlns:a16="http://schemas.microsoft.com/office/drawing/2014/main" id="{F015B850-B5DA-4AD0-A8BD-46DC592F9EB4}"/>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
              <a:extLst>
                <a:ext uri="{FF2B5EF4-FFF2-40B4-BE49-F238E27FC236}">
                  <a16:creationId xmlns:a16="http://schemas.microsoft.com/office/drawing/2014/main" id="{6AF21C72-2239-4B90-9A06-E1E95CEB1C45}"/>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
              <a:extLst>
                <a:ext uri="{FF2B5EF4-FFF2-40B4-BE49-F238E27FC236}">
                  <a16:creationId xmlns:a16="http://schemas.microsoft.com/office/drawing/2014/main" id="{3516D93F-010E-469A-AF4F-D893198ED979}"/>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id="{1FCBC1F6-B8B2-4D1C-BF8E-5E0FBB2C0E47}"/>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id="{BE928210-4C61-4633-84C2-60CCDD4570EF}"/>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TextBox 49">
            <a:extLst>
              <a:ext uri="{FF2B5EF4-FFF2-40B4-BE49-F238E27FC236}">
                <a16:creationId xmlns:a16="http://schemas.microsoft.com/office/drawing/2014/main" id="{2A24A662-468D-4982-8168-5FAA39CC7374}"/>
              </a:ext>
            </a:extLst>
          </p:cNvPr>
          <p:cNvSpPr txBox="1"/>
          <p:nvPr/>
        </p:nvSpPr>
        <p:spPr>
          <a:xfrm>
            <a:off x="3123586" y="1740815"/>
            <a:ext cx="534928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Montserrat ExtraBold" panose="00000900000000000000" pitchFamily="50" charset="0"/>
              </a:rPr>
              <a:t>AGAINST</a:t>
            </a:r>
          </a:p>
        </p:txBody>
      </p:sp>
      <p:sp>
        <p:nvSpPr>
          <p:cNvPr id="52" name="Rectangle: Rounded Corners 51">
            <a:extLst>
              <a:ext uri="{FF2B5EF4-FFF2-40B4-BE49-F238E27FC236}">
                <a16:creationId xmlns:a16="http://schemas.microsoft.com/office/drawing/2014/main" id="{4DE30C5F-704B-4C14-BD63-B13FD3D0448B}"/>
              </a:ext>
            </a:extLst>
          </p:cNvPr>
          <p:cNvSpPr/>
          <p:nvPr/>
        </p:nvSpPr>
        <p:spPr>
          <a:xfrm>
            <a:off x="360491" y="6118010"/>
            <a:ext cx="3423659" cy="40860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A0EF554-89FA-4DCE-BD20-2C159F4A1293}"/>
              </a:ext>
            </a:extLst>
          </p:cNvPr>
          <p:cNvSpPr txBox="1"/>
          <p:nvPr/>
        </p:nvSpPr>
        <p:spPr>
          <a:xfrm>
            <a:off x="625344" y="6157279"/>
            <a:ext cx="3121518" cy="369332"/>
          </a:xfrm>
          <a:prstGeom prst="rect">
            <a:avLst/>
          </a:prstGeom>
          <a:noFill/>
        </p:spPr>
        <p:txBody>
          <a:bodyPr wrap="square" rtlCol="0">
            <a:spAutoFit/>
          </a:bodyPr>
          <a:lstStyle/>
          <a:p>
            <a:r>
              <a:rPr lang="en-US" dirty="0">
                <a:solidFill>
                  <a:schemeClr val="accent2">
                    <a:lumMod val="50000"/>
                  </a:schemeClr>
                </a:solidFill>
                <a:latin typeface="Montserrat ExtraBold" panose="00000900000000000000" pitchFamily="50" charset="0"/>
              </a:rPr>
              <a:t>By: Your Name</a:t>
            </a:r>
          </a:p>
        </p:txBody>
      </p:sp>
      <p:sp>
        <p:nvSpPr>
          <p:cNvPr id="131" name="TextBox 130">
            <a:extLst>
              <a:ext uri="{FF2B5EF4-FFF2-40B4-BE49-F238E27FC236}">
                <a16:creationId xmlns:a16="http://schemas.microsoft.com/office/drawing/2014/main" id="{4C83C7A9-8D4A-48BD-BEBC-79D1E8AD3996}"/>
              </a:ext>
            </a:extLst>
          </p:cNvPr>
          <p:cNvSpPr txBox="1"/>
          <p:nvPr/>
        </p:nvSpPr>
        <p:spPr>
          <a:xfrm>
            <a:off x="8749980" y="6185233"/>
            <a:ext cx="3121518" cy="369332"/>
          </a:xfrm>
          <a:prstGeom prst="rect">
            <a:avLst/>
          </a:prstGeom>
          <a:noFill/>
        </p:spPr>
        <p:txBody>
          <a:bodyPr wrap="square" rtlCol="0">
            <a:spAutoFit/>
          </a:bodyPr>
          <a:lstStyle/>
          <a:p>
            <a:pPr algn="r"/>
            <a:r>
              <a:rPr lang="en-US" dirty="0">
                <a:solidFill>
                  <a:schemeClr val="accent5"/>
                </a:solidFill>
                <a:latin typeface="Montserrat" panose="00000500000000000000" pitchFamily="50" charset="0"/>
              </a:rPr>
              <a:t>Ppthemes.com</a:t>
            </a:r>
          </a:p>
        </p:txBody>
      </p:sp>
      <p:grpSp>
        <p:nvGrpSpPr>
          <p:cNvPr id="132" name="Group 4">
            <a:extLst>
              <a:ext uri="{FF2B5EF4-FFF2-40B4-BE49-F238E27FC236}">
                <a16:creationId xmlns:a16="http://schemas.microsoft.com/office/drawing/2014/main" id="{B63E1D5B-027C-4AD9-AC96-1B798EF60A60}"/>
              </a:ext>
            </a:extLst>
          </p:cNvPr>
          <p:cNvGrpSpPr>
            <a:grpSpLocks noChangeAspect="1"/>
          </p:cNvGrpSpPr>
          <p:nvPr/>
        </p:nvGrpSpPr>
        <p:grpSpPr bwMode="auto">
          <a:xfrm>
            <a:off x="10791832" y="1074563"/>
            <a:ext cx="785812" cy="768069"/>
            <a:chOff x="147" y="592"/>
            <a:chExt cx="930" cy="909"/>
          </a:xfrm>
          <a:solidFill>
            <a:schemeClr val="bg1"/>
          </a:solidFill>
        </p:grpSpPr>
        <p:sp>
          <p:nvSpPr>
            <p:cNvPr id="133" name="Freeform 5">
              <a:extLst>
                <a:ext uri="{FF2B5EF4-FFF2-40B4-BE49-F238E27FC236}">
                  <a16:creationId xmlns:a16="http://schemas.microsoft.com/office/drawing/2014/main" id="{DEB75A85-8D5E-4F54-A3F1-C5E5362C9050}"/>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
              <a:extLst>
                <a:ext uri="{FF2B5EF4-FFF2-40B4-BE49-F238E27FC236}">
                  <a16:creationId xmlns:a16="http://schemas.microsoft.com/office/drawing/2014/main" id="{44F69047-B04C-4BDD-B4BD-37ACF4BF78E6}"/>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7">
              <a:extLst>
                <a:ext uri="{FF2B5EF4-FFF2-40B4-BE49-F238E27FC236}">
                  <a16:creationId xmlns:a16="http://schemas.microsoft.com/office/drawing/2014/main" id="{5AFF12D8-3FAE-48E0-8D91-F60F1A035AC9}"/>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6DEAB6C5-04F3-4CCB-B236-2996B2876CCA}"/>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
              <a:extLst>
                <a:ext uri="{FF2B5EF4-FFF2-40B4-BE49-F238E27FC236}">
                  <a16:creationId xmlns:a16="http://schemas.microsoft.com/office/drawing/2014/main" id="{8800628A-FF9C-41BA-91D4-5B8F74D8EFC0}"/>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
              <a:extLst>
                <a:ext uri="{FF2B5EF4-FFF2-40B4-BE49-F238E27FC236}">
                  <a16:creationId xmlns:a16="http://schemas.microsoft.com/office/drawing/2014/main" id="{D0FD05CA-D55B-44DA-9419-7690991A7764}"/>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
              <a:extLst>
                <a:ext uri="{FF2B5EF4-FFF2-40B4-BE49-F238E27FC236}">
                  <a16:creationId xmlns:a16="http://schemas.microsoft.com/office/drawing/2014/main" id="{8F60EDC0-F380-41C6-8A03-D63E20B1DD83}"/>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
              <a:extLst>
                <a:ext uri="{FF2B5EF4-FFF2-40B4-BE49-F238E27FC236}">
                  <a16:creationId xmlns:a16="http://schemas.microsoft.com/office/drawing/2014/main" id="{6A7EDC25-452F-4313-B37D-9D749F8789A0}"/>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
              <a:extLst>
                <a:ext uri="{FF2B5EF4-FFF2-40B4-BE49-F238E27FC236}">
                  <a16:creationId xmlns:a16="http://schemas.microsoft.com/office/drawing/2014/main" id="{358F06B5-52F2-4720-AF59-7C137A52EFDF}"/>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
              <a:extLst>
                <a:ext uri="{FF2B5EF4-FFF2-40B4-BE49-F238E27FC236}">
                  <a16:creationId xmlns:a16="http://schemas.microsoft.com/office/drawing/2014/main" id="{B228DE2A-298A-4CD0-B21E-850AC2371319}"/>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5">
              <a:extLst>
                <a:ext uri="{FF2B5EF4-FFF2-40B4-BE49-F238E27FC236}">
                  <a16:creationId xmlns:a16="http://schemas.microsoft.com/office/drawing/2014/main" id="{A7C0A7BF-D1A9-42C2-929F-E29ACFF023EC}"/>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6">
              <a:extLst>
                <a:ext uri="{FF2B5EF4-FFF2-40B4-BE49-F238E27FC236}">
                  <a16:creationId xmlns:a16="http://schemas.microsoft.com/office/drawing/2014/main" id="{A3D9211F-A481-4734-900C-F20C4CA78C2D}"/>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
              <a:extLst>
                <a:ext uri="{FF2B5EF4-FFF2-40B4-BE49-F238E27FC236}">
                  <a16:creationId xmlns:a16="http://schemas.microsoft.com/office/drawing/2014/main" id="{0A08DE1B-931D-45EE-9C8D-C7B802D258EE}"/>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6" name="Group 4">
            <a:extLst>
              <a:ext uri="{FF2B5EF4-FFF2-40B4-BE49-F238E27FC236}">
                <a16:creationId xmlns:a16="http://schemas.microsoft.com/office/drawing/2014/main" id="{D09443B0-1A76-4452-A942-1F420BF20B38}"/>
              </a:ext>
            </a:extLst>
          </p:cNvPr>
          <p:cNvGrpSpPr>
            <a:grpSpLocks noChangeAspect="1"/>
          </p:cNvGrpSpPr>
          <p:nvPr/>
        </p:nvGrpSpPr>
        <p:grpSpPr bwMode="auto">
          <a:xfrm>
            <a:off x="1367977" y="4916073"/>
            <a:ext cx="334475" cy="326923"/>
            <a:chOff x="147" y="592"/>
            <a:chExt cx="930" cy="909"/>
          </a:xfrm>
          <a:solidFill>
            <a:schemeClr val="bg1"/>
          </a:solidFill>
        </p:grpSpPr>
        <p:sp>
          <p:nvSpPr>
            <p:cNvPr id="147" name="Freeform 5">
              <a:extLst>
                <a:ext uri="{FF2B5EF4-FFF2-40B4-BE49-F238E27FC236}">
                  <a16:creationId xmlns:a16="http://schemas.microsoft.com/office/drawing/2014/main" id="{34FC65DA-A46A-4CC1-99FF-AA9D4A01AA57}"/>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
              <a:extLst>
                <a:ext uri="{FF2B5EF4-FFF2-40B4-BE49-F238E27FC236}">
                  <a16:creationId xmlns:a16="http://schemas.microsoft.com/office/drawing/2014/main" id="{D01DEA9E-8B0C-401A-97D7-A7F585ACEA9C}"/>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
              <a:extLst>
                <a:ext uri="{FF2B5EF4-FFF2-40B4-BE49-F238E27FC236}">
                  <a16:creationId xmlns:a16="http://schemas.microsoft.com/office/drawing/2014/main" id="{041B629C-0004-4659-A387-E8D050E83A9C}"/>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71311B7B-C8D9-4CD2-BE6B-53F72F9EB6DB}"/>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
              <a:extLst>
                <a:ext uri="{FF2B5EF4-FFF2-40B4-BE49-F238E27FC236}">
                  <a16:creationId xmlns:a16="http://schemas.microsoft.com/office/drawing/2014/main" id="{236F85A8-5AD5-4585-92BB-6C01534EB9EF}"/>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
              <a:extLst>
                <a:ext uri="{FF2B5EF4-FFF2-40B4-BE49-F238E27FC236}">
                  <a16:creationId xmlns:a16="http://schemas.microsoft.com/office/drawing/2014/main" id="{1721AC7A-556D-4D4B-9665-425904D5715E}"/>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F8B88D26-EE88-4673-ADBE-CEF5B929262F}"/>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4AEE9F44-B3A7-4FB8-9560-B8435449E38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
              <a:extLst>
                <a:ext uri="{FF2B5EF4-FFF2-40B4-BE49-F238E27FC236}">
                  <a16:creationId xmlns:a16="http://schemas.microsoft.com/office/drawing/2014/main" id="{E3764195-D746-49F8-9CC0-74AA8AD73281}"/>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D6667A9D-F027-4AE3-82C5-C4AE868C5948}"/>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a:extLst>
                <a:ext uri="{FF2B5EF4-FFF2-40B4-BE49-F238E27FC236}">
                  <a16:creationId xmlns:a16="http://schemas.microsoft.com/office/drawing/2014/main" id="{B3F6E100-79BD-4002-8A68-DD2DDE2C6BFB}"/>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
              <a:extLst>
                <a:ext uri="{FF2B5EF4-FFF2-40B4-BE49-F238E27FC236}">
                  <a16:creationId xmlns:a16="http://schemas.microsoft.com/office/drawing/2014/main" id="{E2D3E6A5-BDD2-48A4-AD4E-9952C8058518}"/>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7">
              <a:extLst>
                <a:ext uri="{FF2B5EF4-FFF2-40B4-BE49-F238E27FC236}">
                  <a16:creationId xmlns:a16="http://schemas.microsoft.com/office/drawing/2014/main" id="{2DDEDBB5-0021-4E99-A5C5-1E349FA7D741}"/>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Freeform: Shape 109">
            <a:extLst>
              <a:ext uri="{FF2B5EF4-FFF2-40B4-BE49-F238E27FC236}">
                <a16:creationId xmlns:a16="http://schemas.microsoft.com/office/drawing/2014/main" id="{9035FBD8-FD79-45D6-93E1-30C7FA7E4541}"/>
              </a:ext>
            </a:extLst>
          </p:cNvPr>
          <p:cNvSpPr/>
          <p:nvPr/>
        </p:nvSpPr>
        <p:spPr>
          <a:xfrm>
            <a:off x="3784150" y="3866965"/>
            <a:ext cx="4649898" cy="386025"/>
          </a:xfrm>
          <a:custGeom>
            <a:avLst/>
            <a:gdLst/>
            <a:ahLst/>
            <a:cxnLst/>
            <a:rect l="l" t="t" r="r" b="b"/>
            <a:pathLst>
              <a:path w="4649898" h="386025">
                <a:moveTo>
                  <a:pt x="4087982" y="0"/>
                </a:moveTo>
                <a:lnTo>
                  <a:pt x="4597215" y="0"/>
                </a:lnTo>
                <a:lnTo>
                  <a:pt x="4607479" y="9488"/>
                </a:lnTo>
                <a:cubicBezTo>
                  <a:pt x="4634671" y="41445"/>
                  <a:pt x="4648811" y="85273"/>
                  <a:pt x="4649898" y="140970"/>
                </a:cubicBezTo>
                <a:cubicBezTo>
                  <a:pt x="4649163" y="196252"/>
                  <a:pt x="4634299" y="242021"/>
                  <a:pt x="4605302" y="278277"/>
                </a:cubicBezTo>
                <a:cubicBezTo>
                  <a:pt x="4576305" y="314533"/>
                  <a:pt x="4537589" y="341567"/>
                  <a:pt x="4489150" y="359379"/>
                </a:cubicBezTo>
                <a:cubicBezTo>
                  <a:pt x="4440712" y="377192"/>
                  <a:pt x="4386962" y="386074"/>
                  <a:pt x="4327901" y="386025"/>
                </a:cubicBezTo>
                <a:cubicBezTo>
                  <a:pt x="4260344" y="385677"/>
                  <a:pt x="4193435" y="374681"/>
                  <a:pt x="4127173" y="353036"/>
                </a:cubicBezTo>
                <a:cubicBezTo>
                  <a:pt x="4060910" y="331391"/>
                  <a:pt x="4002656" y="301186"/>
                  <a:pt x="3952408" y="262420"/>
                </a:cubicBezTo>
                <a:lnTo>
                  <a:pt x="4039312" y="86346"/>
                </a:lnTo>
                <a:cubicBezTo>
                  <a:pt x="4066661" y="109226"/>
                  <a:pt x="4097725" y="129609"/>
                  <a:pt x="4132505" y="147494"/>
                </a:cubicBezTo>
                <a:cubicBezTo>
                  <a:pt x="4167285" y="165378"/>
                  <a:pt x="4202071" y="179485"/>
                  <a:pt x="4236863" y="189814"/>
                </a:cubicBezTo>
                <a:cubicBezTo>
                  <a:pt x="4271655" y="200143"/>
                  <a:pt x="4302745" y="205414"/>
                  <a:pt x="4330131" y="205628"/>
                </a:cubicBezTo>
                <a:cubicBezTo>
                  <a:pt x="4354948" y="205674"/>
                  <a:pt x="4374466" y="201401"/>
                  <a:pt x="4388687" y="192808"/>
                </a:cubicBezTo>
                <a:cubicBezTo>
                  <a:pt x="4402908" y="184214"/>
                  <a:pt x="4410158" y="171023"/>
                  <a:pt x="4410437" y="153233"/>
                </a:cubicBezTo>
                <a:cubicBezTo>
                  <a:pt x="4409349" y="130323"/>
                  <a:pt x="4395209" y="112956"/>
                  <a:pt x="4368017" y="101132"/>
                </a:cubicBezTo>
                <a:cubicBezTo>
                  <a:pt x="4340826" y="89308"/>
                  <a:pt x="4307107" y="78684"/>
                  <a:pt x="4266863" y="69259"/>
                </a:cubicBezTo>
                <a:cubicBezTo>
                  <a:pt x="4226619" y="59833"/>
                  <a:pt x="4186375" y="47265"/>
                  <a:pt x="4146131" y="31552"/>
                </a:cubicBezTo>
                <a:cubicBezTo>
                  <a:pt x="4126009" y="23696"/>
                  <a:pt x="4107518" y="13968"/>
                  <a:pt x="4090659" y="2368"/>
                </a:cubicBezTo>
                <a:close/>
                <a:moveTo>
                  <a:pt x="3157061" y="0"/>
                </a:moveTo>
                <a:lnTo>
                  <a:pt x="3689655" y="0"/>
                </a:lnTo>
                <a:lnTo>
                  <a:pt x="3935905" y="379339"/>
                </a:lnTo>
                <a:lnTo>
                  <a:pt x="3658413" y="379339"/>
                </a:lnTo>
                <a:lnTo>
                  <a:pt x="3476762" y="94098"/>
                </a:lnTo>
                <a:lnTo>
                  <a:pt x="3388722" y="192149"/>
                </a:lnTo>
                <a:lnTo>
                  <a:pt x="3388722" y="379339"/>
                </a:lnTo>
                <a:lnTo>
                  <a:pt x="3157061" y="379339"/>
                </a:lnTo>
                <a:close/>
                <a:moveTo>
                  <a:pt x="2535544" y="0"/>
                </a:moveTo>
                <a:lnTo>
                  <a:pt x="2783547" y="0"/>
                </a:lnTo>
                <a:lnTo>
                  <a:pt x="2810113" y="35044"/>
                </a:lnTo>
                <a:lnTo>
                  <a:pt x="2810113" y="0"/>
                </a:lnTo>
                <a:lnTo>
                  <a:pt x="3021714" y="0"/>
                </a:lnTo>
                <a:lnTo>
                  <a:pt x="3021714" y="379339"/>
                </a:lnTo>
                <a:lnTo>
                  <a:pt x="2824591" y="379339"/>
                </a:lnTo>
                <a:close/>
                <a:moveTo>
                  <a:pt x="2280761" y="0"/>
                </a:moveTo>
                <a:lnTo>
                  <a:pt x="2493477" y="0"/>
                </a:lnTo>
                <a:lnTo>
                  <a:pt x="2493477" y="379339"/>
                </a:lnTo>
                <a:lnTo>
                  <a:pt x="2280761" y="379339"/>
                </a:lnTo>
                <a:close/>
                <a:moveTo>
                  <a:pt x="1491600" y="0"/>
                </a:moveTo>
                <a:lnTo>
                  <a:pt x="1711689" y="0"/>
                </a:lnTo>
                <a:lnTo>
                  <a:pt x="1679671" y="85270"/>
                </a:lnTo>
                <a:lnTo>
                  <a:pt x="1869094" y="85270"/>
                </a:lnTo>
                <a:lnTo>
                  <a:pt x="1837821" y="0"/>
                </a:lnTo>
                <a:lnTo>
                  <a:pt x="2067032" y="0"/>
                </a:lnTo>
                <a:lnTo>
                  <a:pt x="2223424" y="379339"/>
                </a:lnTo>
                <a:lnTo>
                  <a:pt x="1976062" y="379339"/>
                </a:lnTo>
                <a:lnTo>
                  <a:pt x="1930378" y="254523"/>
                </a:lnTo>
                <a:lnTo>
                  <a:pt x="1615044" y="254523"/>
                </a:lnTo>
                <a:lnTo>
                  <a:pt x="1568245" y="379339"/>
                </a:lnTo>
                <a:lnTo>
                  <a:pt x="1329795" y="379339"/>
                </a:lnTo>
                <a:close/>
                <a:moveTo>
                  <a:pt x="528161" y="0"/>
                </a:moveTo>
                <a:lnTo>
                  <a:pt x="1269114" y="0"/>
                </a:lnTo>
                <a:lnTo>
                  <a:pt x="1269114" y="379339"/>
                </a:lnTo>
                <a:lnTo>
                  <a:pt x="1037453" y="379339"/>
                </a:lnTo>
                <a:lnTo>
                  <a:pt x="1037453" y="88474"/>
                </a:lnTo>
                <a:lnTo>
                  <a:pt x="759822" y="88474"/>
                </a:lnTo>
                <a:lnTo>
                  <a:pt x="759822" y="379339"/>
                </a:lnTo>
                <a:lnTo>
                  <a:pt x="528161" y="379339"/>
                </a:lnTo>
                <a:close/>
                <a:moveTo>
                  <a:pt x="0" y="0"/>
                </a:moveTo>
                <a:lnTo>
                  <a:pt x="232775" y="0"/>
                </a:lnTo>
                <a:lnTo>
                  <a:pt x="232775" y="379339"/>
                </a:lnTo>
                <a:lnTo>
                  <a:pt x="0" y="37933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2712168"/>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00B0F0"/>
                </a:solidFill>
                <a:latin typeface="Lato Black" panose="020F0A02020204030203" pitchFamily="34" charset="0"/>
              </a:rPr>
              <a:t>THANKS FOR DOWNLOADING THESE TEMPLATES! </a:t>
            </a:r>
            <a:br>
              <a:rPr kumimoji="1" lang="en-US" altLang="ja-JP" sz="2000" b="1" dirty="0">
                <a:solidFill>
                  <a:srgbClr val="00B0F0"/>
                </a:solidFill>
                <a:latin typeface="Lato Light" panose="020F0302020204030203" pitchFamily="34" charset="0"/>
              </a:rPr>
            </a:br>
            <a:r>
              <a:rPr kumimoji="1" lang="en-US" altLang="ja-JP" sz="2400" dirty="0">
                <a:solidFill>
                  <a:srgbClr val="00B0F0"/>
                </a:solidFill>
                <a:latin typeface="Lato Light" panose="020F0302020204030203" pitchFamily="34" charset="0"/>
              </a:rPr>
              <a:t>Find even more free templates at </a:t>
            </a:r>
            <a:endParaRPr kumimoji="1" lang="en-US" altLang="ja-JP" sz="2000" b="1" dirty="0">
              <a:solidFill>
                <a:srgbClr val="00B0F0"/>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DF95B8-664C-4848-8577-8AB119C9E9B1}"/>
              </a:ext>
            </a:extLst>
          </p:cNvPr>
          <p:cNvSpPr/>
          <p:nvPr/>
        </p:nvSpPr>
        <p:spPr>
          <a:xfrm>
            <a:off x="-3450" y="0"/>
            <a:ext cx="12192000" cy="6858000"/>
          </a:xfrm>
          <a:prstGeom prst="rect">
            <a:avLst/>
          </a:prstGeom>
          <a:gradFill flip="none" rotWithShape="1">
            <a:gsLst>
              <a:gs pos="0">
                <a:schemeClr val="tx2"/>
              </a:gs>
              <a:gs pos="50000">
                <a:schemeClr val="accent4"/>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0EF8395B-9312-4694-8FD3-B44D92D48D21}"/>
              </a:ext>
            </a:extLst>
          </p:cNvPr>
          <p:cNvSpPr txBox="1"/>
          <p:nvPr/>
        </p:nvSpPr>
        <p:spPr>
          <a:xfrm>
            <a:off x="3130499" y="265167"/>
            <a:ext cx="5349286" cy="923330"/>
          </a:xfrm>
          <a:prstGeom prst="rect">
            <a:avLst/>
          </a:prstGeom>
          <a:noFill/>
        </p:spPr>
        <p:txBody>
          <a:bodyPr wrap="square" rtlCol="0">
            <a:spAutoFit/>
          </a:bodyPr>
          <a:lstStyle/>
          <a:p>
            <a:pPr algn="ctr"/>
            <a:r>
              <a:rPr lang="en-US" sz="5400" b="1" dirty="0">
                <a:solidFill>
                  <a:schemeClr val="accent5"/>
                </a:solidFill>
                <a:effectLst>
                  <a:outerShdw blurRad="38100" dist="38100" dir="2700000" algn="tl">
                    <a:srgbClr val="000000">
                      <a:alpha val="43137"/>
                    </a:srgbClr>
                  </a:outerShdw>
                </a:effectLst>
                <a:latin typeface="Montserrat ExtraBold" panose="00000900000000000000" pitchFamily="50" charset="0"/>
              </a:rPr>
              <a:t>COVID-19</a:t>
            </a:r>
          </a:p>
        </p:txBody>
      </p:sp>
      <p:grpSp>
        <p:nvGrpSpPr>
          <p:cNvPr id="27" name="Group 20">
            <a:extLst>
              <a:ext uri="{FF2B5EF4-FFF2-40B4-BE49-F238E27FC236}">
                <a16:creationId xmlns:a16="http://schemas.microsoft.com/office/drawing/2014/main" id="{8E82CBDA-5682-48AA-ABB1-5F126B2FE871}"/>
              </a:ext>
            </a:extLst>
          </p:cNvPr>
          <p:cNvGrpSpPr>
            <a:grpSpLocks noChangeAspect="1"/>
          </p:cNvGrpSpPr>
          <p:nvPr/>
        </p:nvGrpSpPr>
        <p:grpSpPr bwMode="auto">
          <a:xfrm>
            <a:off x="3598760" y="4114979"/>
            <a:ext cx="2689430" cy="2689430"/>
            <a:chOff x="3633" y="349"/>
            <a:chExt cx="3624" cy="3624"/>
          </a:xfrm>
          <a:solidFill>
            <a:schemeClr val="bg1"/>
          </a:solidFill>
          <a:effectLst>
            <a:outerShdw blurRad="50800" dist="38100" dir="5400000" algn="t" rotWithShape="0">
              <a:prstClr val="black">
                <a:alpha val="40000"/>
              </a:prstClr>
            </a:outerShdw>
          </a:effectLst>
        </p:grpSpPr>
        <p:sp>
          <p:nvSpPr>
            <p:cNvPr id="29" name="Freeform 21">
              <a:extLst>
                <a:ext uri="{FF2B5EF4-FFF2-40B4-BE49-F238E27FC236}">
                  <a16:creationId xmlns:a16="http://schemas.microsoft.com/office/drawing/2014/main" id="{733341D9-ECFE-4D5B-AE9F-5580C4E050A1}"/>
                </a:ext>
              </a:extLst>
            </p:cNvPr>
            <p:cNvSpPr>
              <a:spLocks noEditPoints="1"/>
            </p:cNvSpPr>
            <p:nvPr/>
          </p:nvSpPr>
          <p:spPr bwMode="auto">
            <a:xfrm>
              <a:off x="4803" y="1285"/>
              <a:ext cx="350" cy="350"/>
            </a:xfrm>
            <a:custGeom>
              <a:avLst/>
              <a:gdLst>
                <a:gd name="T0" fmla="*/ 198 w 198"/>
                <a:gd name="T1" fmla="*/ 99 h 198"/>
                <a:gd name="T2" fmla="*/ 99 w 198"/>
                <a:gd name="T3" fmla="*/ 0 h 198"/>
                <a:gd name="T4" fmla="*/ 0 w 198"/>
                <a:gd name="T5" fmla="*/ 99 h 198"/>
                <a:gd name="T6" fmla="*/ 99 w 198"/>
                <a:gd name="T7" fmla="*/ 198 h 198"/>
                <a:gd name="T8" fmla="*/ 198 w 198"/>
                <a:gd name="T9" fmla="*/ 99 h 198"/>
                <a:gd name="T10" fmla="*/ 66 w 198"/>
                <a:gd name="T11" fmla="*/ 99 h 198"/>
                <a:gd name="T12" fmla="*/ 99 w 198"/>
                <a:gd name="T13" fmla="*/ 66 h 198"/>
                <a:gd name="T14" fmla="*/ 132 w 198"/>
                <a:gd name="T15" fmla="*/ 99 h 198"/>
                <a:gd name="T16" fmla="*/ 99 w 198"/>
                <a:gd name="T17" fmla="*/ 132 h 198"/>
                <a:gd name="T18" fmla="*/ 66 w 198"/>
                <a:gd name="T19"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198" y="99"/>
                  </a:moveTo>
                  <a:cubicBezTo>
                    <a:pt x="198" y="44"/>
                    <a:pt x="153" y="0"/>
                    <a:pt x="99" y="0"/>
                  </a:cubicBezTo>
                  <a:cubicBezTo>
                    <a:pt x="44" y="0"/>
                    <a:pt x="0" y="44"/>
                    <a:pt x="0" y="99"/>
                  </a:cubicBezTo>
                  <a:cubicBezTo>
                    <a:pt x="0" y="153"/>
                    <a:pt x="44" y="198"/>
                    <a:pt x="99" y="198"/>
                  </a:cubicBezTo>
                  <a:cubicBezTo>
                    <a:pt x="153" y="198"/>
                    <a:pt x="198" y="153"/>
                    <a:pt x="198" y="99"/>
                  </a:cubicBezTo>
                  <a:close/>
                  <a:moveTo>
                    <a:pt x="66" y="99"/>
                  </a:moveTo>
                  <a:cubicBezTo>
                    <a:pt x="66" y="80"/>
                    <a:pt x="81" y="66"/>
                    <a:pt x="99" y="66"/>
                  </a:cubicBezTo>
                  <a:cubicBezTo>
                    <a:pt x="117" y="66"/>
                    <a:pt x="132" y="80"/>
                    <a:pt x="132" y="99"/>
                  </a:cubicBezTo>
                  <a:cubicBezTo>
                    <a:pt x="132" y="117"/>
                    <a:pt x="117" y="132"/>
                    <a:pt x="99" y="132"/>
                  </a:cubicBezTo>
                  <a:cubicBezTo>
                    <a:pt x="81" y="132"/>
                    <a:pt x="66" y="117"/>
                    <a:pt x="6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1" name="Freeform 22">
              <a:extLst>
                <a:ext uri="{FF2B5EF4-FFF2-40B4-BE49-F238E27FC236}">
                  <a16:creationId xmlns:a16="http://schemas.microsoft.com/office/drawing/2014/main" id="{9C4FCD8F-7965-4F24-8D20-EE11AB1F0176}"/>
                </a:ext>
              </a:extLst>
            </p:cNvPr>
            <p:cNvSpPr>
              <a:spLocks noEditPoints="1"/>
            </p:cNvSpPr>
            <p:nvPr/>
          </p:nvSpPr>
          <p:spPr bwMode="auto">
            <a:xfrm>
              <a:off x="4920" y="2103"/>
              <a:ext cx="350" cy="350"/>
            </a:xfrm>
            <a:custGeom>
              <a:avLst/>
              <a:gdLst>
                <a:gd name="T0" fmla="*/ 198 w 198"/>
                <a:gd name="T1" fmla="*/ 99 h 198"/>
                <a:gd name="T2" fmla="*/ 99 w 198"/>
                <a:gd name="T3" fmla="*/ 0 h 198"/>
                <a:gd name="T4" fmla="*/ 0 w 198"/>
                <a:gd name="T5" fmla="*/ 99 h 198"/>
                <a:gd name="T6" fmla="*/ 99 w 198"/>
                <a:gd name="T7" fmla="*/ 198 h 198"/>
                <a:gd name="T8" fmla="*/ 198 w 198"/>
                <a:gd name="T9" fmla="*/ 99 h 198"/>
                <a:gd name="T10" fmla="*/ 66 w 198"/>
                <a:gd name="T11" fmla="*/ 99 h 198"/>
                <a:gd name="T12" fmla="*/ 99 w 198"/>
                <a:gd name="T13" fmla="*/ 66 h 198"/>
                <a:gd name="T14" fmla="*/ 132 w 198"/>
                <a:gd name="T15" fmla="*/ 99 h 198"/>
                <a:gd name="T16" fmla="*/ 99 w 198"/>
                <a:gd name="T17" fmla="*/ 132 h 198"/>
                <a:gd name="T18" fmla="*/ 66 w 198"/>
                <a:gd name="T19"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198" y="99"/>
                  </a:moveTo>
                  <a:cubicBezTo>
                    <a:pt x="198" y="44"/>
                    <a:pt x="153" y="0"/>
                    <a:pt x="99" y="0"/>
                  </a:cubicBezTo>
                  <a:cubicBezTo>
                    <a:pt x="44" y="0"/>
                    <a:pt x="0" y="44"/>
                    <a:pt x="0" y="99"/>
                  </a:cubicBezTo>
                  <a:cubicBezTo>
                    <a:pt x="0" y="154"/>
                    <a:pt x="44" y="198"/>
                    <a:pt x="99" y="198"/>
                  </a:cubicBezTo>
                  <a:cubicBezTo>
                    <a:pt x="153" y="198"/>
                    <a:pt x="198" y="154"/>
                    <a:pt x="198" y="99"/>
                  </a:cubicBezTo>
                  <a:close/>
                  <a:moveTo>
                    <a:pt x="66" y="99"/>
                  </a:moveTo>
                  <a:cubicBezTo>
                    <a:pt x="66" y="81"/>
                    <a:pt x="81" y="66"/>
                    <a:pt x="99" y="66"/>
                  </a:cubicBezTo>
                  <a:cubicBezTo>
                    <a:pt x="117" y="66"/>
                    <a:pt x="132" y="81"/>
                    <a:pt x="132" y="99"/>
                  </a:cubicBezTo>
                  <a:cubicBezTo>
                    <a:pt x="132" y="117"/>
                    <a:pt x="117" y="132"/>
                    <a:pt x="99" y="132"/>
                  </a:cubicBezTo>
                  <a:cubicBezTo>
                    <a:pt x="81" y="132"/>
                    <a:pt x="66" y="117"/>
                    <a:pt x="6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2" name="Freeform 23">
              <a:extLst>
                <a:ext uri="{FF2B5EF4-FFF2-40B4-BE49-F238E27FC236}">
                  <a16:creationId xmlns:a16="http://schemas.microsoft.com/office/drawing/2014/main" id="{643276A4-CC63-47C8-9E9F-C143E5B1925A}"/>
                </a:ext>
              </a:extLst>
            </p:cNvPr>
            <p:cNvSpPr>
              <a:spLocks noEditPoints="1"/>
            </p:cNvSpPr>
            <p:nvPr/>
          </p:nvSpPr>
          <p:spPr bwMode="auto">
            <a:xfrm>
              <a:off x="4451" y="1694"/>
              <a:ext cx="352" cy="350"/>
            </a:xfrm>
            <a:custGeom>
              <a:avLst/>
              <a:gdLst>
                <a:gd name="T0" fmla="*/ 100 w 199"/>
                <a:gd name="T1" fmla="*/ 0 h 198"/>
                <a:gd name="T2" fmla="*/ 0 w 199"/>
                <a:gd name="T3" fmla="*/ 99 h 198"/>
                <a:gd name="T4" fmla="*/ 100 w 199"/>
                <a:gd name="T5" fmla="*/ 198 h 198"/>
                <a:gd name="T6" fmla="*/ 199 w 199"/>
                <a:gd name="T7" fmla="*/ 99 h 198"/>
                <a:gd name="T8" fmla="*/ 100 w 199"/>
                <a:gd name="T9" fmla="*/ 0 h 198"/>
                <a:gd name="T10" fmla="*/ 100 w 199"/>
                <a:gd name="T11" fmla="*/ 132 h 198"/>
                <a:gd name="T12" fmla="*/ 67 w 199"/>
                <a:gd name="T13" fmla="*/ 99 h 198"/>
                <a:gd name="T14" fmla="*/ 100 w 199"/>
                <a:gd name="T15" fmla="*/ 66 h 198"/>
                <a:gd name="T16" fmla="*/ 133 w 199"/>
                <a:gd name="T17" fmla="*/ 99 h 198"/>
                <a:gd name="T18" fmla="*/ 100 w 199"/>
                <a:gd name="T19"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8">
                  <a:moveTo>
                    <a:pt x="100" y="0"/>
                  </a:moveTo>
                  <a:cubicBezTo>
                    <a:pt x="45" y="0"/>
                    <a:pt x="0" y="44"/>
                    <a:pt x="0" y="99"/>
                  </a:cubicBezTo>
                  <a:cubicBezTo>
                    <a:pt x="0" y="153"/>
                    <a:pt x="45" y="198"/>
                    <a:pt x="100" y="198"/>
                  </a:cubicBezTo>
                  <a:cubicBezTo>
                    <a:pt x="154" y="198"/>
                    <a:pt x="199" y="153"/>
                    <a:pt x="199" y="99"/>
                  </a:cubicBezTo>
                  <a:cubicBezTo>
                    <a:pt x="199" y="44"/>
                    <a:pt x="154" y="0"/>
                    <a:pt x="100" y="0"/>
                  </a:cubicBezTo>
                  <a:close/>
                  <a:moveTo>
                    <a:pt x="100" y="132"/>
                  </a:moveTo>
                  <a:cubicBezTo>
                    <a:pt x="81" y="132"/>
                    <a:pt x="67" y="117"/>
                    <a:pt x="67" y="99"/>
                  </a:cubicBezTo>
                  <a:cubicBezTo>
                    <a:pt x="67" y="81"/>
                    <a:pt x="81" y="66"/>
                    <a:pt x="100" y="66"/>
                  </a:cubicBezTo>
                  <a:cubicBezTo>
                    <a:pt x="118" y="66"/>
                    <a:pt x="133" y="81"/>
                    <a:pt x="133" y="99"/>
                  </a:cubicBezTo>
                  <a:cubicBezTo>
                    <a:pt x="133" y="117"/>
                    <a:pt x="118" y="132"/>
                    <a:pt x="10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4" name="Freeform 24">
              <a:extLst>
                <a:ext uri="{FF2B5EF4-FFF2-40B4-BE49-F238E27FC236}">
                  <a16:creationId xmlns:a16="http://schemas.microsoft.com/office/drawing/2014/main" id="{3DBCA984-2D18-4546-AB3D-B6A4A661149E}"/>
                </a:ext>
              </a:extLst>
            </p:cNvPr>
            <p:cNvSpPr>
              <a:spLocks noEditPoints="1"/>
            </p:cNvSpPr>
            <p:nvPr/>
          </p:nvSpPr>
          <p:spPr bwMode="auto">
            <a:xfrm>
              <a:off x="5270" y="1635"/>
              <a:ext cx="467" cy="468"/>
            </a:xfrm>
            <a:custGeom>
              <a:avLst/>
              <a:gdLst>
                <a:gd name="T0" fmla="*/ 132 w 264"/>
                <a:gd name="T1" fmla="*/ 264 h 264"/>
                <a:gd name="T2" fmla="*/ 264 w 264"/>
                <a:gd name="T3" fmla="*/ 132 h 264"/>
                <a:gd name="T4" fmla="*/ 132 w 264"/>
                <a:gd name="T5" fmla="*/ 0 h 264"/>
                <a:gd name="T6" fmla="*/ 0 w 264"/>
                <a:gd name="T7" fmla="*/ 132 h 264"/>
                <a:gd name="T8" fmla="*/ 132 w 264"/>
                <a:gd name="T9" fmla="*/ 264 h 264"/>
                <a:gd name="T10" fmla="*/ 132 w 264"/>
                <a:gd name="T11" fmla="*/ 66 h 264"/>
                <a:gd name="T12" fmla="*/ 198 w 264"/>
                <a:gd name="T13" fmla="*/ 132 h 264"/>
                <a:gd name="T14" fmla="*/ 132 w 264"/>
                <a:gd name="T15" fmla="*/ 198 h 264"/>
                <a:gd name="T16" fmla="*/ 66 w 264"/>
                <a:gd name="T17" fmla="*/ 132 h 264"/>
                <a:gd name="T18" fmla="*/ 132 w 264"/>
                <a:gd name="T19" fmla="*/ 6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4"/>
                  </a:moveTo>
                  <a:cubicBezTo>
                    <a:pt x="205" y="264"/>
                    <a:pt x="264" y="205"/>
                    <a:pt x="264" y="132"/>
                  </a:cubicBezTo>
                  <a:cubicBezTo>
                    <a:pt x="264" y="59"/>
                    <a:pt x="205" y="0"/>
                    <a:pt x="132" y="0"/>
                  </a:cubicBezTo>
                  <a:cubicBezTo>
                    <a:pt x="59" y="0"/>
                    <a:pt x="0" y="59"/>
                    <a:pt x="0" y="132"/>
                  </a:cubicBezTo>
                  <a:cubicBezTo>
                    <a:pt x="0" y="205"/>
                    <a:pt x="59" y="264"/>
                    <a:pt x="132" y="264"/>
                  </a:cubicBezTo>
                  <a:close/>
                  <a:moveTo>
                    <a:pt x="132" y="66"/>
                  </a:moveTo>
                  <a:cubicBezTo>
                    <a:pt x="168" y="66"/>
                    <a:pt x="198" y="95"/>
                    <a:pt x="198" y="132"/>
                  </a:cubicBezTo>
                  <a:cubicBezTo>
                    <a:pt x="198" y="168"/>
                    <a:pt x="168" y="198"/>
                    <a:pt x="132" y="198"/>
                  </a:cubicBezTo>
                  <a:cubicBezTo>
                    <a:pt x="96" y="198"/>
                    <a:pt x="66" y="168"/>
                    <a:pt x="66" y="132"/>
                  </a:cubicBezTo>
                  <a:cubicBezTo>
                    <a:pt x="66" y="95"/>
                    <a:pt x="96" y="66"/>
                    <a:pt x="13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39" name="Freeform 25">
              <a:extLst>
                <a:ext uri="{FF2B5EF4-FFF2-40B4-BE49-F238E27FC236}">
                  <a16:creationId xmlns:a16="http://schemas.microsoft.com/office/drawing/2014/main" id="{F6B46A7E-FB05-470A-9C8F-05F97F30B2A5}"/>
                </a:ext>
              </a:extLst>
            </p:cNvPr>
            <p:cNvSpPr>
              <a:spLocks noEditPoints="1"/>
            </p:cNvSpPr>
            <p:nvPr/>
          </p:nvSpPr>
          <p:spPr bwMode="auto">
            <a:xfrm>
              <a:off x="3633" y="349"/>
              <a:ext cx="3624" cy="3624"/>
            </a:xfrm>
            <a:custGeom>
              <a:avLst/>
              <a:gdLst>
                <a:gd name="T0" fmla="*/ 1698 w 2048"/>
                <a:gd name="T1" fmla="*/ 892 h 2048"/>
                <a:gd name="T2" fmla="*/ 1982 w 2048"/>
                <a:gd name="T3" fmla="*/ 562 h 2048"/>
                <a:gd name="T4" fmla="*/ 1566 w 2048"/>
                <a:gd name="T5" fmla="*/ 682 h 2048"/>
                <a:gd name="T6" fmla="*/ 1302 w 2048"/>
                <a:gd name="T7" fmla="*/ 495 h 2048"/>
                <a:gd name="T8" fmla="*/ 1758 w 2048"/>
                <a:gd name="T9" fmla="*/ 176 h 2048"/>
                <a:gd name="T10" fmla="*/ 1407 w 2048"/>
                <a:gd name="T11" fmla="*/ 239 h 2048"/>
                <a:gd name="T12" fmla="*/ 925 w 2048"/>
                <a:gd name="T13" fmla="*/ 341 h 2048"/>
                <a:gd name="T14" fmla="*/ 727 w 2048"/>
                <a:gd name="T15" fmla="*/ 297 h 2048"/>
                <a:gd name="T16" fmla="*/ 347 w 2048"/>
                <a:gd name="T17" fmla="*/ 198 h 2048"/>
                <a:gd name="T18" fmla="*/ 341 w 2048"/>
                <a:gd name="T19" fmla="*/ 727 h 2048"/>
                <a:gd name="T20" fmla="*/ 297 w 2048"/>
                <a:gd name="T21" fmla="*/ 925 h 2048"/>
                <a:gd name="T22" fmla="*/ 198 w 2048"/>
                <a:gd name="T23" fmla="*/ 1305 h 2048"/>
                <a:gd name="T24" fmla="*/ 727 w 2048"/>
                <a:gd name="T25" fmla="*/ 1311 h 2048"/>
                <a:gd name="T26" fmla="*/ 743 w 2048"/>
                <a:gd name="T27" fmla="*/ 1850 h 2048"/>
                <a:gd name="T28" fmla="*/ 1123 w 2048"/>
                <a:gd name="T29" fmla="*/ 1751 h 2048"/>
                <a:gd name="T30" fmla="*/ 1321 w 2048"/>
                <a:gd name="T31" fmla="*/ 1707 h 2048"/>
                <a:gd name="T32" fmla="*/ 1850 w 2048"/>
                <a:gd name="T33" fmla="*/ 1701 h 2048"/>
                <a:gd name="T34" fmla="*/ 1751 w 2048"/>
                <a:gd name="T35" fmla="*/ 1321 h 2048"/>
                <a:gd name="T36" fmla="*/ 1883 w 2048"/>
                <a:gd name="T37" fmla="*/ 595 h 2048"/>
                <a:gd name="T38" fmla="*/ 1751 w 2048"/>
                <a:gd name="T39" fmla="*/ 529 h 2048"/>
                <a:gd name="T40" fmla="*/ 1751 w 2048"/>
                <a:gd name="T41" fmla="*/ 529 h 2048"/>
                <a:gd name="T42" fmla="*/ 1649 w 2048"/>
                <a:gd name="T43" fmla="*/ 847 h 2048"/>
                <a:gd name="T44" fmla="*/ 1537 w 2048"/>
                <a:gd name="T45" fmla="*/ 198 h 2048"/>
                <a:gd name="T46" fmla="*/ 1722 w 2048"/>
                <a:gd name="T47" fmla="*/ 103 h 2048"/>
                <a:gd name="T48" fmla="*/ 1685 w 2048"/>
                <a:gd name="T49" fmla="*/ 66 h 2048"/>
                <a:gd name="T50" fmla="*/ 1494 w 2048"/>
                <a:gd name="T51" fmla="*/ 330 h 2048"/>
                <a:gd name="T52" fmla="*/ 793 w 2048"/>
                <a:gd name="T53" fmla="*/ 1254 h 2048"/>
                <a:gd name="T54" fmla="*/ 429 w 2048"/>
                <a:gd name="T55" fmla="*/ 1305 h 2048"/>
                <a:gd name="T56" fmla="*/ 497 w 2048"/>
                <a:gd name="T57" fmla="*/ 1102 h 2048"/>
                <a:gd name="T58" fmla="*/ 250 w 2048"/>
                <a:gd name="T59" fmla="*/ 875 h 2048"/>
                <a:gd name="T60" fmla="*/ 260 w 2048"/>
                <a:gd name="T61" fmla="*/ 793 h 2048"/>
                <a:gd name="T62" fmla="*/ 377 w 2048"/>
                <a:gd name="T63" fmla="*/ 429 h 2048"/>
                <a:gd name="T64" fmla="*/ 429 w 2048"/>
                <a:gd name="T65" fmla="*/ 377 h 2048"/>
                <a:gd name="T66" fmla="*/ 793 w 2048"/>
                <a:gd name="T67" fmla="*/ 260 h 2048"/>
                <a:gd name="T68" fmla="*/ 875 w 2048"/>
                <a:gd name="T69" fmla="*/ 250 h 2048"/>
                <a:gd name="T70" fmla="*/ 1102 w 2048"/>
                <a:gd name="T71" fmla="*/ 497 h 2048"/>
                <a:gd name="T72" fmla="*/ 1305 w 2048"/>
                <a:gd name="T73" fmla="*/ 429 h 2048"/>
                <a:gd name="T74" fmla="*/ 1254 w 2048"/>
                <a:gd name="T75" fmla="*/ 793 h 2048"/>
                <a:gd name="T76" fmla="*/ 1486 w 2048"/>
                <a:gd name="T77" fmla="*/ 925 h 2048"/>
                <a:gd name="T78" fmla="*/ 1172 w 2048"/>
                <a:gd name="T79" fmla="*/ 1080 h 2048"/>
                <a:gd name="T80" fmla="*/ 1305 w 2048"/>
                <a:gd name="T81" fmla="*/ 1387 h 2048"/>
                <a:gd name="T82" fmla="*/ 887 w 2048"/>
                <a:gd name="T83" fmla="*/ 1250 h 2048"/>
                <a:gd name="T84" fmla="*/ 826 w 2048"/>
                <a:gd name="T85" fmla="*/ 1586 h 2048"/>
                <a:gd name="T86" fmla="*/ 1519 w 2048"/>
                <a:gd name="T87" fmla="*/ 1255 h 2048"/>
                <a:gd name="T88" fmla="*/ 1222 w 2048"/>
                <a:gd name="T89" fmla="*/ 1453 h 2048"/>
                <a:gd name="T90" fmla="*/ 826 w 2048"/>
                <a:gd name="T91" fmla="*/ 1701 h 2048"/>
                <a:gd name="T92" fmla="*/ 847 w 2048"/>
                <a:gd name="T93" fmla="*/ 1649 h 2048"/>
                <a:gd name="T94" fmla="*/ 1788 w 2048"/>
                <a:gd name="T95" fmla="*/ 1255 h 2048"/>
                <a:gd name="T96" fmla="*/ 1671 w 2048"/>
                <a:gd name="T97" fmla="*/ 1619 h 2048"/>
                <a:gd name="T98" fmla="*/ 1619 w 2048"/>
                <a:gd name="T99" fmla="*/ 1671 h 2048"/>
                <a:gd name="T100" fmla="*/ 1255 w 2048"/>
                <a:gd name="T101" fmla="*/ 1788 h 2048"/>
                <a:gd name="T102" fmla="*/ 1173 w 2048"/>
                <a:gd name="T103" fmla="*/ 1798 h 2048"/>
                <a:gd name="T104" fmla="*/ 991 w 2048"/>
                <a:gd name="T105" fmla="*/ 1486 h 2048"/>
                <a:gd name="T106" fmla="*/ 1156 w 2048"/>
                <a:gd name="T107" fmla="*/ 1305 h 2048"/>
                <a:gd name="T108" fmla="*/ 1315 w 2048"/>
                <a:gd name="T109" fmla="*/ 1452 h 2048"/>
                <a:gd name="T110" fmla="*/ 1356 w 2048"/>
                <a:gd name="T111" fmla="*/ 1166 h 2048"/>
                <a:gd name="T112" fmla="*/ 1355 w 2048"/>
                <a:gd name="T113" fmla="*/ 925 h 2048"/>
                <a:gd name="T114" fmla="*/ 1788 w 2048"/>
                <a:gd name="T115" fmla="*/ 118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2048">
                  <a:moveTo>
                    <a:pt x="1883" y="1057"/>
                  </a:moveTo>
                  <a:cubicBezTo>
                    <a:pt x="1831" y="1057"/>
                    <a:pt x="1782" y="1082"/>
                    <a:pt x="1751" y="1123"/>
                  </a:cubicBezTo>
                  <a:cubicBezTo>
                    <a:pt x="1707" y="1123"/>
                    <a:pt x="1707" y="1123"/>
                    <a:pt x="1707" y="1123"/>
                  </a:cubicBezTo>
                  <a:cubicBezTo>
                    <a:pt x="1695" y="1063"/>
                    <a:pt x="1671" y="1005"/>
                    <a:pt x="1637" y="953"/>
                  </a:cubicBezTo>
                  <a:cubicBezTo>
                    <a:pt x="1698" y="892"/>
                    <a:pt x="1698" y="892"/>
                    <a:pt x="1698" y="892"/>
                  </a:cubicBezTo>
                  <a:cubicBezTo>
                    <a:pt x="1701" y="892"/>
                    <a:pt x="1701" y="892"/>
                    <a:pt x="1701" y="892"/>
                  </a:cubicBezTo>
                  <a:cubicBezTo>
                    <a:pt x="1783" y="892"/>
                    <a:pt x="1850" y="825"/>
                    <a:pt x="1850" y="743"/>
                  </a:cubicBezTo>
                  <a:cubicBezTo>
                    <a:pt x="1850" y="713"/>
                    <a:pt x="1840" y="684"/>
                    <a:pt x="1825" y="661"/>
                  </a:cubicBezTo>
                  <a:cubicBezTo>
                    <a:pt x="1883" y="661"/>
                    <a:pt x="1883" y="661"/>
                    <a:pt x="1883" y="661"/>
                  </a:cubicBezTo>
                  <a:cubicBezTo>
                    <a:pt x="1937" y="661"/>
                    <a:pt x="1982" y="616"/>
                    <a:pt x="1982" y="562"/>
                  </a:cubicBezTo>
                  <a:cubicBezTo>
                    <a:pt x="1982" y="507"/>
                    <a:pt x="1937" y="462"/>
                    <a:pt x="1883" y="462"/>
                  </a:cubicBezTo>
                  <a:cubicBezTo>
                    <a:pt x="1751" y="462"/>
                    <a:pt x="1751" y="462"/>
                    <a:pt x="1751" y="462"/>
                  </a:cubicBezTo>
                  <a:cubicBezTo>
                    <a:pt x="1696" y="462"/>
                    <a:pt x="1652" y="507"/>
                    <a:pt x="1652" y="562"/>
                  </a:cubicBezTo>
                  <a:cubicBezTo>
                    <a:pt x="1652" y="576"/>
                    <a:pt x="1655" y="589"/>
                    <a:pt x="1660" y="601"/>
                  </a:cubicBezTo>
                  <a:cubicBezTo>
                    <a:pt x="1618" y="613"/>
                    <a:pt x="1583" y="642"/>
                    <a:pt x="1566" y="682"/>
                  </a:cubicBezTo>
                  <a:cubicBezTo>
                    <a:pt x="1542" y="669"/>
                    <a:pt x="1515" y="661"/>
                    <a:pt x="1486" y="661"/>
                  </a:cubicBezTo>
                  <a:cubicBezTo>
                    <a:pt x="1435" y="661"/>
                    <a:pt x="1386" y="686"/>
                    <a:pt x="1355" y="727"/>
                  </a:cubicBezTo>
                  <a:cubicBezTo>
                    <a:pt x="1311" y="727"/>
                    <a:pt x="1311" y="727"/>
                    <a:pt x="1311" y="727"/>
                  </a:cubicBezTo>
                  <a:cubicBezTo>
                    <a:pt x="1298" y="666"/>
                    <a:pt x="1275" y="608"/>
                    <a:pt x="1241" y="556"/>
                  </a:cubicBezTo>
                  <a:cubicBezTo>
                    <a:pt x="1302" y="495"/>
                    <a:pt x="1302" y="495"/>
                    <a:pt x="1302" y="495"/>
                  </a:cubicBezTo>
                  <a:cubicBezTo>
                    <a:pt x="1305" y="495"/>
                    <a:pt x="1305" y="495"/>
                    <a:pt x="1305" y="495"/>
                  </a:cubicBezTo>
                  <a:cubicBezTo>
                    <a:pt x="1374" y="495"/>
                    <a:pt x="1431" y="448"/>
                    <a:pt x="1448" y="385"/>
                  </a:cubicBezTo>
                  <a:cubicBezTo>
                    <a:pt x="1462" y="392"/>
                    <a:pt x="1478" y="396"/>
                    <a:pt x="1494" y="396"/>
                  </a:cubicBezTo>
                  <a:cubicBezTo>
                    <a:pt x="1522" y="396"/>
                    <a:pt x="1548" y="386"/>
                    <a:pt x="1567" y="366"/>
                  </a:cubicBezTo>
                  <a:cubicBezTo>
                    <a:pt x="1758" y="176"/>
                    <a:pt x="1758" y="176"/>
                    <a:pt x="1758" y="176"/>
                  </a:cubicBezTo>
                  <a:cubicBezTo>
                    <a:pt x="1777" y="157"/>
                    <a:pt x="1788" y="131"/>
                    <a:pt x="1788" y="103"/>
                  </a:cubicBezTo>
                  <a:cubicBezTo>
                    <a:pt x="1788" y="46"/>
                    <a:pt x="1741" y="0"/>
                    <a:pt x="1685" y="0"/>
                  </a:cubicBezTo>
                  <a:cubicBezTo>
                    <a:pt x="1657" y="0"/>
                    <a:pt x="1631" y="11"/>
                    <a:pt x="1612" y="30"/>
                  </a:cubicBezTo>
                  <a:cubicBezTo>
                    <a:pt x="1422" y="220"/>
                    <a:pt x="1422" y="220"/>
                    <a:pt x="1422" y="220"/>
                  </a:cubicBezTo>
                  <a:cubicBezTo>
                    <a:pt x="1416" y="226"/>
                    <a:pt x="1411" y="233"/>
                    <a:pt x="1407" y="239"/>
                  </a:cubicBezTo>
                  <a:cubicBezTo>
                    <a:pt x="1380" y="214"/>
                    <a:pt x="1344" y="198"/>
                    <a:pt x="1305" y="198"/>
                  </a:cubicBezTo>
                  <a:cubicBezTo>
                    <a:pt x="1223" y="198"/>
                    <a:pt x="1156" y="265"/>
                    <a:pt x="1156" y="347"/>
                  </a:cubicBezTo>
                  <a:cubicBezTo>
                    <a:pt x="1156" y="350"/>
                    <a:pt x="1156" y="350"/>
                    <a:pt x="1156" y="350"/>
                  </a:cubicBezTo>
                  <a:cubicBezTo>
                    <a:pt x="1095" y="411"/>
                    <a:pt x="1095" y="411"/>
                    <a:pt x="1095" y="411"/>
                  </a:cubicBezTo>
                  <a:cubicBezTo>
                    <a:pt x="1043" y="377"/>
                    <a:pt x="985" y="353"/>
                    <a:pt x="925" y="341"/>
                  </a:cubicBezTo>
                  <a:cubicBezTo>
                    <a:pt x="925" y="297"/>
                    <a:pt x="925" y="297"/>
                    <a:pt x="925" y="297"/>
                  </a:cubicBezTo>
                  <a:cubicBezTo>
                    <a:pt x="966" y="266"/>
                    <a:pt x="991" y="217"/>
                    <a:pt x="991" y="165"/>
                  </a:cubicBezTo>
                  <a:cubicBezTo>
                    <a:pt x="991" y="74"/>
                    <a:pt x="917" y="0"/>
                    <a:pt x="826" y="0"/>
                  </a:cubicBezTo>
                  <a:cubicBezTo>
                    <a:pt x="735" y="0"/>
                    <a:pt x="661" y="74"/>
                    <a:pt x="661" y="165"/>
                  </a:cubicBezTo>
                  <a:cubicBezTo>
                    <a:pt x="661" y="217"/>
                    <a:pt x="686" y="266"/>
                    <a:pt x="727" y="297"/>
                  </a:cubicBezTo>
                  <a:cubicBezTo>
                    <a:pt x="727" y="341"/>
                    <a:pt x="727" y="341"/>
                    <a:pt x="727" y="341"/>
                  </a:cubicBezTo>
                  <a:cubicBezTo>
                    <a:pt x="666" y="353"/>
                    <a:pt x="608" y="377"/>
                    <a:pt x="556" y="411"/>
                  </a:cubicBezTo>
                  <a:cubicBezTo>
                    <a:pt x="495" y="350"/>
                    <a:pt x="495" y="350"/>
                    <a:pt x="495" y="350"/>
                  </a:cubicBezTo>
                  <a:cubicBezTo>
                    <a:pt x="495" y="347"/>
                    <a:pt x="495" y="347"/>
                    <a:pt x="495" y="347"/>
                  </a:cubicBezTo>
                  <a:cubicBezTo>
                    <a:pt x="495" y="265"/>
                    <a:pt x="429" y="198"/>
                    <a:pt x="347" y="198"/>
                  </a:cubicBezTo>
                  <a:cubicBezTo>
                    <a:pt x="265" y="198"/>
                    <a:pt x="198" y="265"/>
                    <a:pt x="198" y="347"/>
                  </a:cubicBezTo>
                  <a:cubicBezTo>
                    <a:pt x="198" y="429"/>
                    <a:pt x="265" y="495"/>
                    <a:pt x="347" y="495"/>
                  </a:cubicBezTo>
                  <a:cubicBezTo>
                    <a:pt x="350" y="495"/>
                    <a:pt x="350" y="495"/>
                    <a:pt x="350" y="495"/>
                  </a:cubicBezTo>
                  <a:cubicBezTo>
                    <a:pt x="411" y="556"/>
                    <a:pt x="411" y="556"/>
                    <a:pt x="411" y="556"/>
                  </a:cubicBezTo>
                  <a:cubicBezTo>
                    <a:pt x="377" y="608"/>
                    <a:pt x="353" y="666"/>
                    <a:pt x="341" y="727"/>
                  </a:cubicBezTo>
                  <a:cubicBezTo>
                    <a:pt x="297" y="727"/>
                    <a:pt x="297" y="727"/>
                    <a:pt x="297" y="727"/>
                  </a:cubicBezTo>
                  <a:cubicBezTo>
                    <a:pt x="266" y="686"/>
                    <a:pt x="217" y="661"/>
                    <a:pt x="165" y="661"/>
                  </a:cubicBezTo>
                  <a:cubicBezTo>
                    <a:pt x="74" y="661"/>
                    <a:pt x="0" y="735"/>
                    <a:pt x="0" y="826"/>
                  </a:cubicBezTo>
                  <a:cubicBezTo>
                    <a:pt x="0" y="917"/>
                    <a:pt x="74" y="991"/>
                    <a:pt x="165" y="991"/>
                  </a:cubicBezTo>
                  <a:cubicBezTo>
                    <a:pt x="217" y="991"/>
                    <a:pt x="266" y="966"/>
                    <a:pt x="297" y="925"/>
                  </a:cubicBezTo>
                  <a:cubicBezTo>
                    <a:pt x="341" y="925"/>
                    <a:pt x="341" y="925"/>
                    <a:pt x="341" y="925"/>
                  </a:cubicBezTo>
                  <a:cubicBezTo>
                    <a:pt x="353" y="985"/>
                    <a:pt x="377" y="1043"/>
                    <a:pt x="411" y="1095"/>
                  </a:cubicBezTo>
                  <a:cubicBezTo>
                    <a:pt x="350" y="1156"/>
                    <a:pt x="350" y="1156"/>
                    <a:pt x="350" y="1156"/>
                  </a:cubicBezTo>
                  <a:cubicBezTo>
                    <a:pt x="347" y="1156"/>
                    <a:pt x="347" y="1156"/>
                    <a:pt x="347" y="1156"/>
                  </a:cubicBezTo>
                  <a:cubicBezTo>
                    <a:pt x="265" y="1156"/>
                    <a:pt x="198" y="1223"/>
                    <a:pt x="198" y="1305"/>
                  </a:cubicBezTo>
                  <a:cubicBezTo>
                    <a:pt x="198" y="1387"/>
                    <a:pt x="265" y="1453"/>
                    <a:pt x="347" y="1453"/>
                  </a:cubicBezTo>
                  <a:cubicBezTo>
                    <a:pt x="429" y="1453"/>
                    <a:pt x="495" y="1387"/>
                    <a:pt x="495" y="1305"/>
                  </a:cubicBezTo>
                  <a:cubicBezTo>
                    <a:pt x="495" y="1302"/>
                    <a:pt x="495" y="1302"/>
                    <a:pt x="495" y="1302"/>
                  </a:cubicBezTo>
                  <a:cubicBezTo>
                    <a:pt x="556" y="1241"/>
                    <a:pt x="556" y="1241"/>
                    <a:pt x="556" y="1241"/>
                  </a:cubicBezTo>
                  <a:cubicBezTo>
                    <a:pt x="608" y="1275"/>
                    <a:pt x="666" y="1298"/>
                    <a:pt x="727" y="1311"/>
                  </a:cubicBezTo>
                  <a:cubicBezTo>
                    <a:pt x="727" y="1355"/>
                    <a:pt x="727" y="1355"/>
                    <a:pt x="727" y="1355"/>
                  </a:cubicBezTo>
                  <a:cubicBezTo>
                    <a:pt x="686" y="1386"/>
                    <a:pt x="661" y="1435"/>
                    <a:pt x="661" y="1486"/>
                  </a:cubicBezTo>
                  <a:cubicBezTo>
                    <a:pt x="661" y="1515"/>
                    <a:pt x="669" y="1542"/>
                    <a:pt x="682" y="1566"/>
                  </a:cubicBezTo>
                  <a:cubicBezTo>
                    <a:pt x="630" y="1589"/>
                    <a:pt x="595" y="1641"/>
                    <a:pt x="595" y="1701"/>
                  </a:cubicBezTo>
                  <a:cubicBezTo>
                    <a:pt x="595" y="1783"/>
                    <a:pt x="661" y="1850"/>
                    <a:pt x="743" y="1850"/>
                  </a:cubicBezTo>
                  <a:cubicBezTo>
                    <a:pt x="825" y="1850"/>
                    <a:pt x="892" y="1783"/>
                    <a:pt x="892" y="1701"/>
                  </a:cubicBezTo>
                  <a:cubicBezTo>
                    <a:pt x="892" y="1698"/>
                    <a:pt x="892" y="1698"/>
                    <a:pt x="892" y="1698"/>
                  </a:cubicBezTo>
                  <a:cubicBezTo>
                    <a:pt x="953" y="1637"/>
                    <a:pt x="953" y="1637"/>
                    <a:pt x="953" y="1637"/>
                  </a:cubicBezTo>
                  <a:cubicBezTo>
                    <a:pt x="1005" y="1671"/>
                    <a:pt x="1063" y="1695"/>
                    <a:pt x="1123" y="1707"/>
                  </a:cubicBezTo>
                  <a:cubicBezTo>
                    <a:pt x="1123" y="1751"/>
                    <a:pt x="1123" y="1751"/>
                    <a:pt x="1123" y="1751"/>
                  </a:cubicBezTo>
                  <a:cubicBezTo>
                    <a:pt x="1082" y="1782"/>
                    <a:pt x="1057" y="1831"/>
                    <a:pt x="1057" y="1883"/>
                  </a:cubicBezTo>
                  <a:cubicBezTo>
                    <a:pt x="1057" y="1974"/>
                    <a:pt x="1131" y="2048"/>
                    <a:pt x="1222" y="2048"/>
                  </a:cubicBezTo>
                  <a:cubicBezTo>
                    <a:pt x="1313" y="2048"/>
                    <a:pt x="1387" y="1974"/>
                    <a:pt x="1387" y="1883"/>
                  </a:cubicBezTo>
                  <a:cubicBezTo>
                    <a:pt x="1387" y="1831"/>
                    <a:pt x="1362" y="1782"/>
                    <a:pt x="1321" y="1751"/>
                  </a:cubicBezTo>
                  <a:cubicBezTo>
                    <a:pt x="1321" y="1707"/>
                    <a:pt x="1321" y="1707"/>
                    <a:pt x="1321" y="1707"/>
                  </a:cubicBezTo>
                  <a:cubicBezTo>
                    <a:pt x="1382" y="1695"/>
                    <a:pt x="1440" y="1671"/>
                    <a:pt x="1492" y="1637"/>
                  </a:cubicBezTo>
                  <a:cubicBezTo>
                    <a:pt x="1553" y="1698"/>
                    <a:pt x="1553" y="1698"/>
                    <a:pt x="1553" y="1698"/>
                  </a:cubicBezTo>
                  <a:cubicBezTo>
                    <a:pt x="1553" y="1701"/>
                    <a:pt x="1553" y="1701"/>
                    <a:pt x="1553" y="1701"/>
                  </a:cubicBezTo>
                  <a:cubicBezTo>
                    <a:pt x="1553" y="1783"/>
                    <a:pt x="1619" y="1850"/>
                    <a:pt x="1701" y="1850"/>
                  </a:cubicBezTo>
                  <a:cubicBezTo>
                    <a:pt x="1783" y="1850"/>
                    <a:pt x="1850" y="1783"/>
                    <a:pt x="1850" y="1701"/>
                  </a:cubicBezTo>
                  <a:cubicBezTo>
                    <a:pt x="1850" y="1619"/>
                    <a:pt x="1783" y="1553"/>
                    <a:pt x="1701" y="1553"/>
                  </a:cubicBezTo>
                  <a:cubicBezTo>
                    <a:pt x="1698" y="1553"/>
                    <a:pt x="1698" y="1553"/>
                    <a:pt x="1698" y="1553"/>
                  </a:cubicBezTo>
                  <a:cubicBezTo>
                    <a:pt x="1637" y="1492"/>
                    <a:pt x="1637" y="1492"/>
                    <a:pt x="1637" y="1492"/>
                  </a:cubicBezTo>
                  <a:cubicBezTo>
                    <a:pt x="1671" y="1440"/>
                    <a:pt x="1695" y="1382"/>
                    <a:pt x="1707" y="1321"/>
                  </a:cubicBezTo>
                  <a:cubicBezTo>
                    <a:pt x="1751" y="1321"/>
                    <a:pt x="1751" y="1321"/>
                    <a:pt x="1751" y="1321"/>
                  </a:cubicBezTo>
                  <a:cubicBezTo>
                    <a:pt x="1782" y="1362"/>
                    <a:pt x="1831" y="1387"/>
                    <a:pt x="1883" y="1387"/>
                  </a:cubicBezTo>
                  <a:cubicBezTo>
                    <a:pt x="1974" y="1387"/>
                    <a:pt x="2048" y="1313"/>
                    <a:pt x="2048" y="1222"/>
                  </a:cubicBezTo>
                  <a:cubicBezTo>
                    <a:pt x="2048" y="1131"/>
                    <a:pt x="1974" y="1057"/>
                    <a:pt x="1883" y="1057"/>
                  </a:cubicBezTo>
                  <a:close/>
                  <a:moveTo>
                    <a:pt x="1916" y="562"/>
                  </a:moveTo>
                  <a:cubicBezTo>
                    <a:pt x="1916" y="580"/>
                    <a:pt x="1901" y="595"/>
                    <a:pt x="1883" y="595"/>
                  </a:cubicBezTo>
                  <a:cubicBezTo>
                    <a:pt x="1850" y="595"/>
                    <a:pt x="1850" y="595"/>
                    <a:pt x="1850" y="595"/>
                  </a:cubicBezTo>
                  <a:cubicBezTo>
                    <a:pt x="1850" y="529"/>
                    <a:pt x="1850" y="529"/>
                    <a:pt x="1850" y="529"/>
                  </a:cubicBezTo>
                  <a:cubicBezTo>
                    <a:pt x="1883" y="529"/>
                    <a:pt x="1883" y="529"/>
                    <a:pt x="1883" y="529"/>
                  </a:cubicBezTo>
                  <a:cubicBezTo>
                    <a:pt x="1901" y="529"/>
                    <a:pt x="1916" y="543"/>
                    <a:pt x="1916" y="562"/>
                  </a:cubicBezTo>
                  <a:close/>
                  <a:moveTo>
                    <a:pt x="1751" y="529"/>
                  </a:moveTo>
                  <a:cubicBezTo>
                    <a:pt x="1784" y="529"/>
                    <a:pt x="1784" y="529"/>
                    <a:pt x="1784" y="529"/>
                  </a:cubicBezTo>
                  <a:cubicBezTo>
                    <a:pt x="1784" y="595"/>
                    <a:pt x="1784" y="595"/>
                    <a:pt x="1784" y="595"/>
                  </a:cubicBezTo>
                  <a:cubicBezTo>
                    <a:pt x="1751" y="595"/>
                    <a:pt x="1751" y="595"/>
                    <a:pt x="1751" y="595"/>
                  </a:cubicBezTo>
                  <a:cubicBezTo>
                    <a:pt x="1733" y="595"/>
                    <a:pt x="1718" y="580"/>
                    <a:pt x="1718" y="562"/>
                  </a:cubicBezTo>
                  <a:cubicBezTo>
                    <a:pt x="1718" y="543"/>
                    <a:pt x="1733" y="529"/>
                    <a:pt x="1751" y="529"/>
                  </a:cubicBezTo>
                  <a:close/>
                  <a:moveTo>
                    <a:pt x="1701" y="661"/>
                  </a:moveTo>
                  <a:cubicBezTo>
                    <a:pt x="1747" y="661"/>
                    <a:pt x="1784" y="698"/>
                    <a:pt x="1784" y="743"/>
                  </a:cubicBezTo>
                  <a:cubicBezTo>
                    <a:pt x="1784" y="789"/>
                    <a:pt x="1747" y="826"/>
                    <a:pt x="1701" y="826"/>
                  </a:cubicBezTo>
                  <a:cubicBezTo>
                    <a:pt x="1671" y="826"/>
                    <a:pt x="1671" y="826"/>
                    <a:pt x="1671" y="826"/>
                  </a:cubicBezTo>
                  <a:cubicBezTo>
                    <a:pt x="1649" y="847"/>
                    <a:pt x="1649" y="847"/>
                    <a:pt x="1649" y="847"/>
                  </a:cubicBezTo>
                  <a:cubicBezTo>
                    <a:pt x="1650" y="840"/>
                    <a:pt x="1652" y="833"/>
                    <a:pt x="1652" y="826"/>
                  </a:cubicBezTo>
                  <a:cubicBezTo>
                    <a:pt x="1652" y="790"/>
                    <a:pt x="1640" y="757"/>
                    <a:pt x="1620" y="730"/>
                  </a:cubicBezTo>
                  <a:cubicBezTo>
                    <a:pt x="1627" y="690"/>
                    <a:pt x="1660" y="661"/>
                    <a:pt x="1701" y="661"/>
                  </a:cubicBezTo>
                  <a:close/>
                  <a:moveTo>
                    <a:pt x="1590" y="251"/>
                  </a:moveTo>
                  <a:cubicBezTo>
                    <a:pt x="1537" y="198"/>
                    <a:pt x="1537" y="198"/>
                    <a:pt x="1537" y="198"/>
                  </a:cubicBezTo>
                  <a:cubicBezTo>
                    <a:pt x="1590" y="146"/>
                    <a:pt x="1590" y="146"/>
                    <a:pt x="1590" y="146"/>
                  </a:cubicBezTo>
                  <a:cubicBezTo>
                    <a:pt x="1642" y="198"/>
                    <a:pt x="1642" y="198"/>
                    <a:pt x="1642" y="198"/>
                  </a:cubicBezTo>
                  <a:lnTo>
                    <a:pt x="1590" y="251"/>
                  </a:lnTo>
                  <a:close/>
                  <a:moveTo>
                    <a:pt x="1685" y="66"/>
                  </a:moveTo>
                  <a:cubicBezTo>
                    <a:pt x="1705" y="66"/>
                    <a:pt x="1722" y="83"/>
                    <a:pt x="1722" y="103"/>
                  </a:cubicBezTo>
                  <a:cubicBezTo>
                    <a:pt x="1722" y="113"/>
                    <a:pt x="1718" y="122"/>
                    <a:pt x="1711" y="129"/>
                  </a:cubicBezTo>
                  <a:cubicBezTo>
                    <a:pt x="1689" y="151"/>
                    <a:pt x="1689" y="151"/>
                    <a:pt x="1689" y="151"/>
                  </a:cubicBezTo>
                  <a:cubicBezTo>
                    <a:pt x="1636" y="99"/>
                    <a:pt x="1636" y="99"/>
                    <a:pt x="1636" y="99"/>
                  </a:cubicBezTo>
                  <a:cubicBezTo>
                    <a:pt x="1658" y="77"/>
                    <a:pt x="1658" y="77"/>
                    <a:pt x="1658" y="77"/>
                  </a:cubicBezTo>
                  <a:cubicBezTo>
                    <a:pt x="1665" y="70"/>
                    <a:pt x="1675" y="66"/>
                    <a:pt x="1685" y="66"/>
                  </a:cubicBezTo>
                  <a:close/>
                  <a:moveTo>
                    <a:pt x="1468" y="267"/>
                  </a:moveTo>
                  <a:cubicBezTo>
                    <a:pt x="1490" y="245"/>
                    <a:pt x="1490" y="245"/>
                    <a:pt x="1490" y="245"/>
                  </a:cubicBezTo>
                  <a:cubicBezTo>
                    <a:pt x="1543" y="297"/>
                    <a:pt x="1543" y="297"/>
                    <a:pt x="1543" y="297"/>
                  </a:cubicBezTo>
                  <a:cubicBezTo>
                    <a:pt x="1521" y="319"/>
                    <a:pt x="1521" y="319"/>
                    <a:pt x="1521" y="319"/>
                  </a:cubicBezTo>
                  <a:cubicBezTo>
                    <a:pt x="1514" y="326"/>
                    <a:pt x="1504" y="330"/>
                    <a:pt x="1494" y="330"/>
                  </a:cubicBezTo>
                  <a:cubicBezTo>
                    <a:pt x="1474" y="330"/>
                    <a:pt x="1457" y="314"/>
                    <a:pt x="1457" y="293"/>
                  </a:cubicBezTo>
                  <a:cubicBezTo>
                    <a:pt x="1457" y="283"/>
                    <a:pt x="1461" y="274"/>
                    <a:pt x="1468" y="267"/>
                  </a:cubicBezTo>
                  <a:close/>
                  <a:moveTo>
                    <a:pt x="776" y="1401"/>
                  </a:moveTo>
                  <a:cubicBezTo>
                    <a:pt x="793" y="1392"/>
                    <a:pt x="793" y="1392"/>
                    <a:pt x="793" y="1392"/>
                  </a:cubicBezTo>
                  <a:cubicBezTo>
                    <a:pt x="793" y="1254"/>
                    <a:pt x="793" y="1254"/>
                    <a:pt x="793" y="1254"/>
                  </a:cubicBezTo>
                  <a:cubicBezTo>
                    <a:pt x="764" y="1250"/>
                    <a:pt x="764" y="1250"/>
                    <a:pt x="764" y="1250"/>
                  </a:cubicBezTo>
                  <a:cubicBezTo>
                    <a:pt x="695" y="1240"/>
                    <a:pt x="629" y="1213"/>
                    <a:pt x="572" y="1172"/>
                  </a:cubicBezTo>
                  <a:cubicBezTo>
                    <a:pt x="549" y="1155"/>
                    <a:pt x="549" y="1155"/>
                    <a:pt x="549" y="1155"/>
                  </a:cubicBezTo>
                  <a:cubicBezTo>
                    <a:pt x="429" y="1275"/>
                    <a:pt x="429" y="1275"/>
                    <a:pt x="429" y="1275"/>
                  </a:cubicBezTo>
                  <a:cubicBezTo>
                    <a:pt x="429" y="1305"/>
                    <a:pt x="429" y="1305"/>
                    <a:pt x="429" y="1305"/>
                  </a:cubicBezTo>
                  <a:cubicBezTo>
                    <a:pt x="429" y="1350"/>
                    <a:pt x="392" y="1387"/>
                    <a:pt x="347" y="1387"/>
                  </a:cubicBezTo>
                  <a:cubicBezTo>
                    <a:pt x="301" y="1387"/>
                    <a:pt x="264" y="1350"/>
                    <a:pt x="264" y="1305"/>
                  </a:cubicBezTo>
                  <a:cubicBezTo>
                    <a:pt x="264" y="1259"/>
                    <a:pt x="301" y="1222"/>
                    <a:pt x="347" y="1222"/>
                  </a:cubicBezTo>
                  <a:cubicBezTo>
                    <a:pt x="377" y="1222"/>
                    <a:pt x="377" y="1222"/>
                    <a:pt x="377" y="1222"/>
                  </a:cubicBezTo>
                  <a:cubicBezTo>
                    <a:pt x="497" y="1102"/>
                    <a:pt x="497" y="1102"/>
                    <a:pt x="497" y="1102"/>
                  </a:cubicBezTo>
                  <a:cubicBezTo>
                    <a:pt x="480" y="1080"/>
                    <a:pt x="480" y="1080"/>
                    <a:pt x="480" y="1080"/>
                  </a:cubicBezTo>
                  <a:cubicBezTo>
                    <a:pt x="438" y="1023"/>
                    <a:pt x="411" y="957"/>
                    <a:pt x="401" y="887"/>
                  </a:cubicBezTo>
                  <a:cubicBezTo>
                    <a:pt x="397" y="859"/>
                    <a:pt x="397" y="859"/>
                    <a:pt x="397" y="859"/>
                  </a:cubicBezTo>
                  <a:cubicBezTo>
                    <a:pt x="260" y="859"/>
                    <a:pt x="260" y="859"/>
                    <a:pt x="260" y="859"/>
                  </a:cubicBezTo>
                  <a:cubicBezTo>
                    <a:pt x="250" y="875"/>
                    <a:pt x="250" y="875"/>
                    <a:pt x="250" y="875"/>
                  </a:cubicBezTo>
                  <a:cubicBezTo>
                    <a:pt x="232" y="906"/>
                    <a:pt x="200" y="925"/>
                    <a:pt x="165" y="925"/>
                  </a:cubicBezTo>
                  <a:cubicBezTo>
                    <a:pt x="111" y="925"/>
                    <a:pt x="66" y="880"/>
                    <a:pt x="66" y="826"/>
                  </a:cubicBezTo>
                  <a:cubicBezTo>
                    <a:pt x="66" y="771"/>
                    <a:pt x="111" y="727"/>
                    <a:pt x="165" y="727"/>
                  </a:cubicBezTo>
                  <a:cubicBezTo>
                    <a:pt x="200" y="727"/>
                    <a:pt x="232" y="745"/>
                    <a:pt x="250" y="776"/>
                  </a:cubicBezTo>
                  <a:cubicBezTo>
                    <a:pt x="260" y="793"/>
                    <a:pt x="260" y="793"/>
                    <a:pt x="260" y="793"/>
                  </a:cubicBezTo>
                  <a:cubicBezTo>
                    <a:pt x="397" y="793"/>
                    <a:pt x="397" y="793"/>
                    <a:pt x="397" y="793"/>
                  </a:cubicBezTo>
                  <a:cubicBezTo>
                    <a:pt x="401" y="764"/>
                    <a:pt x="401" y="764"/>
                    <a:pt x="401" y="764"/>
                  </a:cubicBezTo>
                  <a:cubicBezTo>
                    <a:pt x="411" y="695"/>
                    <a:pt x="438" y="629"/>
                    <a:pt x="480" y="572"/>
                  </a:cubicBezTo>
                  <a:cubicBezTo>
                    <a:pt x="497" y="549"/>
                    <a:pt x="497" y="549"/>
                    <a:pt x="497" y="549"/>
                  </a:cubicBezTo>
                  <a:cubicBezTo>
                    <a:pt x="377" y="429"/>
                    <a:pt x="377" y="429"/>
                    <a:pt x="377" y="429"/>
                  </a:cubicBezTo>
                  <a:cubicBezTo>
                    <a:pt x="347" y="429"/>
                    <a:pt x="347" y="429"/>
                    <a:pt x="347" y="429"/>
                  </a:cubicBezTo>
                  <a:cubicBezTo>
                    <a:pt x="301" y="429"/>
                    <a:pt x="264" y="392"/>
                    <a:pt x="264" y="347"/>
                  </a:cubicBezTo>
                  <a:cubicBezTo>
                    <a:pt x="264" y="301"/>
                    <a:pt x="301" y="264"/>
                    <a:pt x="347" y="264"/>
                  </a:cubicBezTo>
                  <a:cubicBezTo>
                    <a:pt x="392" y="264"/>
                    <a:pt x="429" y="301"/>
                    <a:pt x="429" y="347"/>
                  </a:cubicBezTo>
                  <a:cubicBezTo>
                    <a:pt x="429" y="377"/>
                    <a:pt x="429" y="377"/>
                    <a:pt x="429" y="377"/>
                  </a:cubicBezTo>
                  <a:cubicBezTo>
                    <a:pt x="549" y="497"/>
                    <a:pt x="549" y="497"/>
                    <a:pt x="549" y="497"/>
                  </a:cubicBezTo>
                  <a:cubicBezTo>
                    <a:pt x="572" y="480"/>
                    <a:pt x="572" y="480"/>
                    <a:pt x="572" y="480"/>
                  </a:cubicBezTo>
                  <a:cubicBezTo>
                    <a:pt x="629" y="438"/>
                    <a:pt x="695" y="411"/>
                    <a:pt x="764" y="401"/>
                  </a:cubicBezTo>
                  <a:cubicBezTo>
                    <a:pt x="793" y="397"/>
                    <a:pt x="793" y="397"/>
                    <a:pt x="793" y="397"/>
                  </a:cubicBezTo>
                  <a:cubicBezTo>
                    <a:pt x="793" y="260"/>
                    <a:pt x="793" y="260"/>
                    <a:pt x="793" y="260"/>
                  </a:cubicBezTo>
                  <a:cubicBezTo>
                    <a:pt x="776" y="250"/>
                    <a:pt x="776" y="250"/>
                    <a:pt x="776" y="250"/>
                  </a:cubicBezTo>
                  <a:cubicBezTo>
                    <a:pt x="745" y="232"/>
                    <a:pt x="727" y="200"/>
                    <a:pt x="727" y="165"/>
                  </a:cubicBezTo>
                  <a:cubicBezTo>
                    <a:pt x="727" y="111"/>
                    <a:pt x="771" y="66"/>
                    <a:pt x="826" y="66"/>
                  </a:cubicBezTo>
                  <a:cubicBezTo>
                    <a:pt x="880" y="66"/>
                    <a:pt x="925" y="111"/>
                    <a:pt x="925" y="165"/>
                  </a:cubicBezTo>
                  <a:cubicBezTo>
                    <a:pt x="925" y="200"/>
                    <a:pt x="906" y="232"/>
                    <a:pt x="875" y="250"/>
                  </a:cubicBezTo>
                  <a:cubicBezTo>
                    <a:pt x="859" y="260"/>
                    <a:pt x="859" y="260"/>
                    <a:pt x="859" y="260"/>
                  </a:cubicBezTo>
                  <a:cubicBezTo>
                    <a:pt x="859" y="397"/>
                    <a:pt x="859" y="397"/>
                    <a:pt x="859" y="397"/>
                  </a:cubicBezTo>
                  <a:cubicBezTo>
                    <a:pt x="887" y="401"/>
                    <a:pt x="887" y="401"/>
                    <a:pt x="887" y="401"/>
                  </a:cubicBezTo>
                  <a:cubicBezTo>
                    <a:pt x="957" y="411"/>
                    <a:pt x="1023" y="438"/>
                    <a:pt x="1080" y="480"/>
                  </a:cubicBezTo>
                  <a:cubicBezTo>
                    <a:pt x="1102" y="497"/>
                    <a:pt x="1102" y="497"/>
                    <a:pt x="1102" y="497"/>
                  </a:cubicBezTo>
                  <a:cubicBezTo>
                    <a:pt x="1222" y="377"/>
                    <a:pt x="1222" y="377"/>
                    <a:pt x="1222" y="377"/>
                  </a:cubicBezTo>
                  <a:cubicBezTo>
                    <a:pt x="1222" y="347"/>
                    <a:pt x="1222" y="347"/>
                    <a:pt x="1222" y="347"/>
                  </a:cubicBezTo>
                  <a:cubicBezTo>
                    <a:pt x="1222" y="301"/>
                    <a:pt x="1259" y="264"/>
                    <a:pt x="1305" y="264"/>
                  </a:cubicBezTo>
                  <a:cubicBezTo>
                    <a:pt x="1350" y="264"/>
                    <a:pt x="1387" y="301"/>
                    <a:pt x="1387" y="347"/>
                  </a:cubicBezTo>
                  <a:cubicBezTo>
                    <a:pt x="1387" y="392"/>
                    <a:pt x="1350" y="429"/>
                    <a:pt x="1305" y="429"/>
                  </a:cubicBezTo>
                  <a:cubicBezTo>
                    <a:pt x="1275" y="429"/>
                    <a:pt x="1275" y="429"/>
                    <a:pt x="1275" y="429"/>
                  </a:cubicBezTo>
                  <a:cubicBezTo>
                    <a:pt x="1155" y="549"/>
                    <a:pt x="1155" y="549"/>
                    <a:pt x="1155" y="549"/>
                  </a:cubicBezTo>
                  <a:cubicBezTo>
                    <a:pt x="1172" y="572"/>
                    <a:pt x="1172" y="572"/>
                    <a:pt x="1172" y="572"/>
                  </a:cubicBezTo>
                  <a:cubicBezTo>
                    <a:pt x="1213" y="629"/>
                    <a:pt x="1240" y="695"/>
                    <a:pt x="1250" y="764"/>
                  </a:cubicBezTo>
                  <a:cubicBezTo>
                    <a:pt x="1254" y="793"/>
                    <a:pt x="1254" y="793"/>
                    <a:pt x="1254" y="793"/>
                  </a:cubicBezTo>
                  <a:cubicBezTo>
                    <a:pt x="1392" y="793"/>
                    <a:pt x="1392" y="793"/>
                    <a:pt x="1392" y="793"/>
                  </a:cubicBezTo>
                  <a:cubicBezTo>
                    <a:pt x="1401" y="776"/>
                    <a:pt x="1401" y="776"/>
                    <a:pt x="1401" y="776"/>
                  </a:cubicBezTo>
                  <a:cubicBezTo>
                    <a:pt x="1419" y="745"/>
                    <a:pt x="1451" y="727"/>
                    <a:pt x="1486" y="727"/>
                  </a:cubicBezTo>
                  <a:cubicBezTo>
                    <a:pt x="1541" y="727"/>
                    <a:pt x="1586" y="771"/>
                    <a:pt x="1586" y="826"/>
                  </a:cubicBezTo>
                  <a:cubicBezTo>
                    <a:pt x="1586" y="880"/>
                    <a:pt x="1541" y="925"/>
                    <a:pt x="1486" y="925"/>
                  </a:cubicBezTo>
                  <a:cubicBezTo>
                    <a:pt x="1451" y="925"/>
                    <a:pt x="1419" y="906"/>
                    <a:pt x="1401" y="875"/>
                  </a:cubicBezTo>
                  <a:cubicBezTo>
                    <a:pt x="1392" y="859"/>
                    <a:pt x="1392" y="859"/>
                    <a:pt x="1392" y="859"/>
                  </a:cubicBezTo>
                  <a:cubicBezTo>
                    <a:pt x="1254" y="859"/>
                    <a:pt x="1254" y="859"/>
                    <a:pt x="1254" y="859"/>
                  </a:cubicBezTo>
                  <a:cubicBezTo>
                    <a:pt x="1250" y="887"/>
                    <a:pt x="1250" y="887"/>
                    <a:pt x="1250" y="887"/>
                  </a:cubicBezTo>
                  <a:cubicBezTo>
                    <a:pt x="1240" y="957"/>
                    <a:pt x="1213" y="1023"/>
                    <a:pt x="1172" y="1080"/>
                  </a:cubicBezTo>
                  <a:cubicBezTo>
                    <a:pt x="1155" y="1102"/>
                    <a:pt x="1155" y="1102"/>
                    <a:pt x="1155" y="1102"/>
                  </a:cubicBezTo>
                  <a:cubicBezTo>
                    <a:pt x="1275" y="1222"/>
                    <a:pt x="1275" y="1222"/>
                    <a:pt x="1275" y="1222"/>
                  </a:cubicBezTo>
                  <a:cubicBezTo>
                    <a:pt x="1305" y="1222"/>
                    <a:pt x="1305" y="1222"/>
                    <a:pt x="1305" y="1222"/>
                  </a:cubicBezTo>
                  <a:cubicBezTo>
                    <a:pt x="1350" y="1222"/>
                    <a:pt x="1387" y="1259"/>
                    <a:pt x="1387" y="1305"/>
                  </a:cubicBezTo>
                  <a:cubicBezTo>
                    <a:pt x="1387" y="1350"/>
                    <a:pt x="1350" y="1387"/>
                    <a:pt x="1305" y="1387"/>
                  </a:cubicBezTo>
                  <a:cubicBezTo>
                    <a:pt x="1259" y="1387"/>
                    <a:pt x="1222" y="1350"/>
                    <a:pt x="1222" y="1305"/>
                  </a:cubicBezTo>
                  <a:cubicBezTo>
                    <a:pt x="1222" y="1275"/>
                    <a:pt x="1222" y="1275"/>
                    <a:pt x="1222" y="1275"/>
                  </a:cubicBezTo>
                  <a:cubicBezTo>
                    <a:pt x="1102" y="1155"/>
                    <a:pt x="1102" y="1155"/>
                    <a:pt x="1102" y="1155"/>
                  </a:cubicBezTo>
                  <a:cubicBezTo>
                    <a:pt x="1080" y="1172"/>
                    <a:pt x="1080" y="1172"/>
                    <a:pt x="1080" y="1172"/>
                  </a:cubicBezTo>
                  <a:cubicBezTo>
                    <a:pt x="1023" y="1213"/>
                    <a:pt x="957" y="1240"/>
                    <a:pt x="887" y="1250"/>
                  </a:cubicBezTo>
                  <a:cubicBezTo>
                    <a:pt x="859" y="1254"/>
                    <a:pt x="859" y="1254"/>
                    <a:pt x="859" y="1254"/>
                  </a:cubicBezTo>
                  <a:cubicBezTo>
                    <a:pt x="859" y="1392"/>
                    <a:pt x="859" y="1392"/>
                    <a:pt x="859" y="1392"/>
                  </a:cubicBezTo>
                  <a:cubicBezTo>
                    <a:pt x="875" y="1401"/>
                    <a:pt x="875" y="1401"/>
                    <a:pt x="875" y="1401"/>
                  </a:cubicBezTo>
                  <a:cubicBezTo>
                    <a:pt x="906" y="1419"/>
                    <a:pt x="925" y="1451"/>
                    <a:pt x="925" y="1486"/>
                  </a:cubicBezTo>
                  <a:cubicBezTo>
                    <a:pt x="925" y="1541"/>
                    <a:pt x="880" y="1586"/>
                    <a:pt x="826" y="1586"/>
                  </a:cubicBezTo>
                  <a:cubicBezTo>
                    <a:pt x="771" y="1586"/>
                    <a:pt x="727" y="1541"/>
                    <a:pt x="727" y="1486"/>
                  </a:cubicBezTo>
                  <a:cubicBezTo>
                    <a:pt x="727" y="1451"/>
                    <a:pt x="745" y="1419"/>
                    <a:pt x="776" y="1401"/>
                  </a:cubicBezTo>
                  <a:close/>
                  <a:moveTo>
                    <a:pt x="1413" y="1204"/>
                  </a:moveTo>
                  <a:cubicBezTo>
                    <a:pt x="1425" y="1195"/>
                    <a:pt x="1438" y="1189"/>
                    <a:pt x="1453" y="1189"/>
                  </a:cubicBezTo>
                  <a:cubicBezTo>
                    <a:pt x="1490" y="1189"/>
                    <a:pt x="1519" y="1219"/>
                    <a:pt x="1519" y="1255"/>
                  </a:cubicBezTo>
                  <a:cubicBezTo>
                    <a:pt x="1519" y="1292"/>
                    <a:pt x="1490" y="1321"/>
                    <a:pt x="1453" y="1321"/>
                  </a:cubicBezTo>
                  <a:cubicBezTo>
                    <a:pt x="1453" y="1321"/>
                    <a:pt x="1452" y="1321"/>
                    <a:pt x="1452" y="1321"/>
                  </a:cubicBezTo>
                  <a:cubicBezTo>
                    <a:pt x="1452" y="1316"/>
                    <a:pt x="1453" y="1310"/>
                    <a:pt x="1453" y="1305"/>
                  </a:cubicBezTo>
                  <a:cubicBezTo>
                    <a:pt x="1453" y="1266"/>
                    <a:pt x="1438" y="1230"/>
                    <a:pt x="1413" y="1204"/>
                  </a:cubicBezTo>
                  <a:close/>
                  <a:moveTo>
                    <a:pt x="1222" y="1453"/>
                  </a:moveTo>
                  <a:cubicBezTo>
                    <a:pt x="1240" y="1453"/>
                    <a:pt x="1255" y="1468"/>
                    <a:pt x="1255" y="1486"/>
                  </a:cubicBezTo>
                  <a:cubicBezTo>
                    <a:pt x="1255" y="1505"/>
                    <a:pt x="1240" y="1519"/>
                    <a:pt x="1222" y="1519"/>
                  </a:cubicBezTo>
                  <a:cubicBezTo>
                    <a:pt x="1204" y="1519"/>
                    <a:pt x="1189" y="1505"/>
                    <a:pt x="1189" y="1486"/>
                  </a:cubicBezTo>
                  <a:cubicBezTo>
                    <a:pt x="1189" y="1468"/>
                    <a:pt x="1204" y="1453"/>
                    <a:pt x="1222" y="1453"/>
                  </a:cubicBezTo>
                  <a:close/>
                  <a:moveTo>
                    <a:pt x="826" y="1701"/>
                  </a:moveTo>
                  <a:cubicBezTo>
                    <a:pt x="826" y="1747"/>
                    <a:pt x="789" y="1784"/>
                    <a:pt x="743" y="1784"/>
                  </a:cubicBezTo>
                  <a:cubicBezTo>
                    <a:pt x="698" y="1784"/>
                    <a:pt x="661" y="1747"/>
                    <a:pt x="661" y="1701"/>
                  </a:cubicBezTo>
                  <a:cubicBezTo>
                    <a:pt x="661" y="1660"/>
                    <a:pt x="690" y="1627"/>
                    <a:pt x="730" y="1620"/>
                  </a:cubicBezTo>
                  <a:cubicBezTo>
                    <a:pt x="757" y="1640"/>
                    <a:pt x="790" y="1652"/>
                    <a:pt x="826" y="1652"/>
                  </a:cubicBezTo>
                  <a:cubicBezTo>
                    <a:pt x="833" y="1652"/>
                    <a:pt x="840" y="1650"/>
                    <a:pt x="847" y="1649"/>
                  </a:cubicBezTo>
                  <a:cubicBezTo>
                    <a:pt x="826" y="1671"/>
                    <a:pt x="826" y="1671"/>
                    <a:pt x="826" y="1671"/>
                  </a:cubicBezTo>
                  <a:lnTo>
                    <a:pt x="826" y="1701"/>
                  </a:lnTo>
                  <a:close/>
                  <a:moveTo>
                    <a:pt x="1883" y="1321"/>
                  </a:moveTo>
                  <a:cubicBezTo>
                    <a:pt x="1848" y="1321"/>
                    <a:pt x="1816" y="1303"/>
                    <a:pt x="1798" y="1272"/>
                  </a:cubicBezTo>
                  <a:cubicBezTo>
                    <a:pt x="1788" y="1255"/>
                    <a:pt x="1788" y="1255"/>
                    <a:pt x="1788" y="1255"/>
                  </a:cubicBezTo>
                  <a:cubicBezTo>
                    <a:pt x="1651" y="1255"/>
                    <a:pt x="1651" y="1255"/>
                    <a:pt x="1651" y="1255"/>
                  </a:cubicBezTo>
                  <a:cubicBezTo>
                    <a:pt x="1647" y="1284"/>
                    <a:pt x="1647" y="1284"/>
                    <a:pt x="1647" y="1284"/>
                  </a:cubicBezTo>
                  <a:cubicBezTo>
                    <a:pt x="1637" y="1353"/>
                    <a:pt x="1610" y="1419"/>
                    <a:pt x="1568" y="1476"/>
                  </a:cubicBezTo>
                  <a:cubicBezTo>
                    <a:pt x="1551" y="1499"/>
                    <a:pt x="1551" y="1499"/>
                    <a:pt x="1551" y="1499"/>
                  </a:cubicBezTo>
                  <a:cubicBezTo>
                    <a:pt x="1671" y="1619"/>
                    <a:pt x="1671" y="1619"/>
                    <a:pt x="1671" y="1619"/>
                  </a:cubicBezTo>
                  <a:cubicBezTo>
                    <a:pt x="1701" y="1619"/>
                    <a:pt x="1701" y="1619"/>
                    <a:pt x="1701" y="1619"/>
                  </a:cubicBezTo>
                  <a:cubicBezTo>
                    <a:pt x="1747" y="1619"/>
                    <a:pt x="1784" y="1656"/>
                    <a:pt x="1784" y="1701"/>
                  </a:cubicBezTo>
                  <a:cubicBezTo>
                    <a:pt x="1784" y="1747"/>
                    <a:pt x="1747" y="1784"/>
                    <a:pt x="1701" y="1784"/>
                  </a:cubicBezTo>
                  <a:cubicBezTo>
                    <a:pt x="1656" y="1784"/>
                    <a:pt x="1619" y="1747"/>
                    <a:pt x="1619" y="1701"/>
                  </a:cubicBezTo>
                  <a:cubicBezTo>
                    <a:pt x="1619" y="1671"/>
                    <a:pt x="1619" y="1671"/>
                    <a:pt x="1619" y="1671"/>
                  </a:cubicBezTo>
                  <a:cubicBezTo>
                    <a:pt x="1499" y="1551"/>
                    <a:pt x="1499" y="1551"/>
                    <a:pt x="1499" y="1551"/>
                  </a:cubicBezTo>
                  <a:cubicBezTo>
                    <a:pt x="1476" y="1568"/>
                    <a:pt x="1476" y="1568"/>
                    <a:pt x="1476" y="1568"/>
                  </a:cubicBezTo>
                  <a:cubicBezTo>
                    <a:pt x="1419" y="1610"/>
                    <a:pt x="1353" y="1637"/>
                    <a:pt x="1284" y="1647"/>
                  </a:cubicBezTo>
                  <a:cubicBezTo>
                    <a:pt x="1255" y="1651"/>
                    <a:pt x="1255" y="1651"/>
                    <a:pt x="1255" y="1651"/>
                  </a:cubicBezTo>
                  <a:cubicBezTo>
                    <a:pt x="1255" y="1788"/>
                    <a:pt x="1255" y="1788"/>
                    <a:pt x="1255" y="1788"/>
                  </a:cubicBezTo>
                  <a:cubicBezTo>
                    <a:pt x="1272" y="1798"/>
                    <a:pt x="1272" y="1798"/>
                    <a:pt x="1272" y="1798"/>
                  </a:cubicBezTo>
                  <a:cubicBezTo>
                    <a:pt x="1303" y="1816"/>
                    <a:pt x="1321" y="1848"/>
                    <a:pt x="1321" y="1883"/>
                  </a:cubicBezTo>
                  <a:cubicBezTo>
                    <a:pt x="1321" y="1937"/>
                    <a:pt x="1277" y="1982"/>
                    <a:pt x="1222" y="1982"/>
                  </a:cubicBezTo>
                  <a:cubicBezTo>
                    <a:pt x="1168" y="1982"/>
                    <a:pt x="1123" y="1937"/>
                    <a:pt x="1123" y="1883"/>
                  </a:cubicBezTo>
                  <a:cubicBezTo>
                    <a:pt x="1123" y="1848"/>
                    <a:pt x="1142" y="1816"/>
                    <a:pt x="1173" y="1798"/>
                  </a:cubicBezTo>
                  <a:cubicBezTo>
                    <a:pt x="1189" y="1788"/>
                    <a:pt x="1189" y="1788"/>
                    <a:pt x="1189" y="1788"/>
                  </a:cubicBezTo>
                  <a:cubicBezTo>
                    <a:pt x="1189" y="1651"/>
                    <a:pt x="1189" y="1651"/>
                    <a:pt x="1189" y="1651"/>
                  </a:cubicBezTo>
                  <a:cubicBezTo>
                    <a:pt x="1161" y="1647"/>
                    <a:pt x="1161" y="1647"/>
                    <a:pt x="1161" y="1647"/>
                  </a:cubicBezTo>
                  <a:cubicBezTo>
                    <a:pt x="1091" y="1637"/>
                    <a:pt x="1025" y="1610"/>
                    <a:pt x="969" y="1568"/>
                  </a:cubicBezTo>
                  <a:cubicBezTo>
                    <a:pt x="982" y="1544"/>
                    <a:pt x="991" y="1516"/>
                    <a:pt x="991" y="1486"/>
                  </a:cubicBezTo>
                  <a:cubicBezTo>
                    <a:pt x="991" y="1435"/>
                    <a:pt x="966" y="1386"/>
                    <a:pt x="925" y="1355"/>
                  </a:cubicBezTo>
                  <a:cubicBezTo>
                    <a:pt x="925" y="1311"/>
                    <a:pt x="925" y="1311"/>
                    <a:pt x="925" y="1311"/>
                  </a:cubicBezTo>
                  <a:cubicBezTo>
                    <a:pt x="985" y="1298"/>
                    <a:pt x="1043" y="1275"/>
                    <a:pt x="1095" y="1241"/>
                  </a:cubicBezTo>
                  <a:cubicBezTo>
                    <a:pt x="1156" y="1302"/>
                    <a:pt x="1156" y="1302"/>
                    <a:pt x="1156" y="1302"/>
                  </a:cubicBezTo>
                  <a:cubicBezTo>
                    <a:pt x="1156" y="1305"/>
                    <a:pt x="1156" y="1305"/>
                    <a:pt x="1156" y="1305"/>
                  </a:cubicBezTo>
                  <a:cubicBezTo>
                    <a:pt x="1156" y="1338"/>
                    <a:pt x="1168" y="1369"/>
                    <a:pt x="1187" y="1394"/>
                  </a:cubicBezTo>
                  <a:cubicBezTo>
                    <a:pt x="1150" y="1408"/>
                    <a:pt x="1123" y="1444"/>
                    <a:pt x="1123" y="1486"/>
                  </a:cubicBezTo>
                  <a:cubicBezTo>
                    <a:pt x="1123" y="1541"/>
                    <a:pt x="1168" y="1586"/>
                    <a:pt x="1222" y="1586"/>
                  </a:cubicBezTo>
                  <a:cubicBezTo>
                    <a:pt x="1277" y="1586"/>
                    <a:pt x="1321" y="1541"/>
                    <a:pt x="1321" y="1486"/>
                  </a:cubicBezTo>
                  <a:cubicBezTo>
                    <a:pt x="1321" y="1474"/>
                    <a:pt x="1319" y="1463"/>
                    <a:pt x="1315" y="1452"/>
                  </a:cubicBezTo>
                  <a:cubicBezTo>
                    <a:pt x="1363" y="1449"/>
                    <a:pt x="1405" y="1423"/>
                    <a:pt x="1430" y="1385"/>
                  </a:cubicBezTo>
                  <a:cubicBezTo>
                    <a:pt x="1437" y="1386"/>
                    <a:pt x="1445" y="1387"/>
                    <a:pt x="1453" y="1387"/>
                  </a:cubicBezTo>
                  <a:cubicBezTo>
                    <a:pt x="1526" y="1387"/>
                    <a:pt x="1586" y="1328"/>
                    <a:pt x="1586" y="1255"/>
                  </a:cubicBezTo>
                  <a:cubicBezTo>
                    <a:pt x="1586" y="1182"/>
                    <a:pt x="1526" y="1123"/>
                    <a:pt x="1453" y="1123"/>
                  </a:cubicBezTo>
                  <a:cubicBezTo>
                    <a:pt x="1416" y="1123"/>
                    <a:pt x="1381" y="1139"/>
                    <a:pt x="1356" y="1166"/>
                  </a:cubicBezTo>
                  <a:cubicBezTo>
                    <a:pt x="1340" y="1160"/>
                    <a:pt x="1323" y="1156"/>
                    <a:pt x="1305" y="1156"/>
                  </a:cubicBezTo>
                  <a:cubicBezTo>
                    <a:pt x="1302" y="1156"/>
                    <a:pt x="1302" y="1156"/>
                    <a:pt x="1302" y="1156"/>
                  </a:cubicBezTo>
                  <a:cubicBezTo>
                    <a:pt x="1241" y="1095"/>
                    <a:pt x="1241" y="1095"/>
                    <a:pt x="1241" y="1095"/>
                  </a:cubicBezTo>
                  <a:cubicBezTo>
                    <a:pt x="1275" y="1043"/>
                    <a:pt x="1298" y="985"/>
                    <a:pt x="1311" y="925"/>
                  </a:cubicBezTo>
                  <a:cubicBezTo>
                    <a:pt x="1355" y="925"/>
                    <a:pt x="1355" y="925"/>
                    <a:pt x="1355" y="925"/>
                  </a:cubicBezTo>
                  <a:cubicBezTo>
                    <a:pt x="1386" y="966"/>
                    <a:pt x="1435" y="991"/>
                    <a:pt x="1486" y="991"/>
                  </a:cubicBezTo>
                  <a:cubicBezTo>
                    <a:pt x="1516" y="991"/>
                    <a:pt x="1544" y="982"/>
                    <a:pt x="1568" y="969"/>
                  </a:cubicBezTo>
                  <a:cubicBezTo>
                    <a:pt x="1610" y="1025"/>
                    <a:pt x="1637" y="1091"/>
                    <a:pt x="1647" y="1161"/>
                  </a:cubicBezTo>
                  <a:cubicBezTo>
                    <a:pt x="1651" y="1189"/>
                    <a:pt x="1651" y="1189"/>
                    <a:pt x="1651" y="1189"/>
                  </a:cubicBezTo>
                  <a:cubicBezTo>
                    <a:pt x="1788" y="1189"/>
                    <a:pt x="1788" y="1189"/>
                    <a:pt x="1788" y="1189"/>
                  </a:cubicBezTo>
                  <a:cubicBezTo>
                    <a:pt x="1798" y="1173"/>
                    <a:pt x="1798" y="1173"/>
                    <a:pt x="1798" y="1173"/>
                  </a:cubicBezTo>
                  <a:cubicBezTo>
                    <a:pt x="1816" y="1142"/>
                    <a:pt x="1848" y="1123"/>
                    <a:pt x="1883" y="1123"/>
                  </a:cubicBezTo>
                  <a:cubicBezTo>
                    <a:pt x="1937" y="1123"/>
                    <a:pt x="1982" y="1168"/>
                    <a:pt x="1982" y="1222"/>
                  </a:cubicBezTo>
                  <a:cubicBezTo>
                    <a:pt x="1982" y="1277"/>
                    <a:pt x="1937" y="1321"/>
                    <a:pt x="1883" y="1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6" name="Freeform 26">
              <a:extLst>
                <a:ext uri="{FF2B5EF4-FFF2-40B4-BE49-F238E27FC236}">
                  <a16:creationId xmlns:a16="http://schemas.microsoft.com/office/drawing/2014/main" id="{EF5872DA-10DD-417C-B8D4-0F64169871FF}"/>
                </a:ext>
              </a:extLst>
            </p:cNvPr>
            <p:cNvSpPr>
              <a:spLocks noEditPoints="1"/>
            </p:cNvSpPr>
            <p:nvPr/>
          </p:nvSpPr>
          <p:spPr bwMode="auto">
            <a:xfrm>
              <a:off x="3637" y="3030"/>
              <a:ext cx="693" cy="715"/>
            </a:xfrm>
            <a:custGeom>
              <a:avLst/>
              <a:gdLst>
                <a:gd name="T0" fmla="*/ 285 w 392"/>
                <a:gd name="T1" fmla="*/ 2 h 404"/>
                <a:gd name="T2" fmla="*/ 213 w 392"/>
                <a:gd name="T3" fmla="*/ 34 h 404"/>
                <a:gd name="T4" fmla="*/ 29 w 392"/>
                <a:gd name="T5" fmla="*/ 230 h 404"/>
                <a:gd name="T6" fmla="*/ 1 w 392"/>
                <a:gd name="T7" fmla="*/ 304 h 404"/>
                <a:gd name="T8" fmla="*/ 34 w 392"/>
                <a:gd name="T9" fmla="*/ 376 h 404"/>
                <a:gd name="T10" fmla="*/ 104 w 392"/>
                <a:gd name="T11" fmla="*/ 404 h 404"/>
                <a:gd name="T12" fmla="*/ 108 w 392"/>
                <a:gd name="T13" fmla="*/ 404 h 404"/>
                <a:gd name="T14" fmla="*/ 179 w 392"/>
                <a:gd name="T15" fmla="*/ 371 h 404"/>
                <a:gd name="T16" fmla="*/ 363 w 392"/>
                <a:gd name="T17" fmla="*/ 175 h 404"/>
                <a:gd name="T18" fmla="*/ 391 w 392"/>
                <a:gd name="T19" fmla="*/ 101 h 404"/>
                <a:gd name="T20" fmla="*/ 359 w 392"/>
                <a:gd name="T21" fmla="*/ 29 h 404"/>
                <a:gd name="T22" fmla="*/ 285 w 392"/>
                <a:gd name="T23" fmla="*/ 2 h 404"/>
                <a:gd name="T24" fmla="*/ 195 w 392"/>
                <a:gd name="T25" fmla="*/ 150 h 404"/>
                <a:gd name="T26" fmla="*/ 249 w 392"/>
                <a:gd name="T27" fmla="*/ 201 h 404"/>
                <a:gd name="T28" fmla="*/ 198 w 392"/>
                <a:gd name="T29" fmla="*/ 255 h 404"/>
                <a:gd name="T30" fmla="*/ 144 w 392"/>
                <a:gd name="T31" fmla="*/ 204 h 404"/>
                <a:gd name="T32" fmla="*/ 195 w 392"/>
                <a:gd name="T33" fmla="*/ 150 h 404"/>
                <a:gd name="T34" fmla="*/ 105 w 392"/>
                <a:gd name="T35" fmla="*/ 338 h 404"/>
                <a:gd name="T36" fmla="*/ 67 w 392"/>
                <a:gd name="T37" fmla="*/ 302 h 404"/>
                <a:gd name="T38" fmla="*/ 77 w 392"/>
                <a:gd name="T39" fmla="*/ 275 h 404"/>
                <a:gd name="T40" fmla="*/ 99 w 392"/>
                <a:gd name="T41" fmla="*/ 253 h 404"/>
                <a:gd name="T42" fmla="*/ 153 w 392"/>
                <a:gd name="T43" fmla="*/ 303 h 404"/>
                <a:gd name="T44" fmla="*/ 131 w 392"/>
                <a:gd name="T45" fmla="*/ 326 h 404"/>
                <a:gd name="T46" fmla="*/ 105 w 392"/>
                <a:gd name="T47" fmla="*/ 338 h 404"/>
                <a:gd name="T48" fmla="*/ 315 w 392"/>
                <a:gd name="T49" fmla="*/ 130 h 404"/>
                <a:gd name="T50" fmla="*/ 294 w 392"/>
                <a:gd name="T51" fmla="*/ 153 h 404"/>
                <a:gd name="T52" fmla="*/ 240 w 392"/>
                <a:gd name="T53" fmla="*/ 102 h 404"/>
                <a:gd name="T54" fmla="*/ 261 w 392"/>
                <a:gd name="T55" fmla="*/ 79 h 404"/>
                <a:gd name="T56" fmla="*/ 287 w 392"/>
                <a:gd name="T57" fmla="*/ 68 h 404"/>
                <a:gd name="T58" fmla="*/ 325 w 392"/>
                <a:gd name="T59" fmla="*/ 103 h 404"/>
                <a:gd name="T60" fmla="*/ 315 w 392"/>
                <a:gd name="T61" fmla="*/ 1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2" h="404">
                  <a:moveTo>
                    <a:pt x="285" y="2"/>
                  </a:moveTo>
                  <a:cubicBezTo>
                    <a:pt x="258" y="2"/>
                    <a:pt x="232" y="14"/>
                    <a:pt x="213" y="34"/>
                  </a:cubicBezTo>
                  <a:cubicBezTo>
                    <a:pt x="29" y="230"/>
                    <a:pt x="29" y="230"/>
                    <a:pt x="29" y="230"/>
                  </a:cubicBezTo>
                  <a:cubicBezTo>
                    <a:pt x="10" y="250"/>
                    <a:pt x="0" y="277"/>
                    <a:pt x="1" y="304"/>
                  </a:cubicBezTo>
                  <a:cubicBezTo>
                    <a:pt x="2" y="332"/>
                    <a:pt x="14" y="357"/>
                    <a:pt x="34" y="376"/>
                  </a:cubicBezTo>
                  <a:cubicBezTo>
                    <a:pt x="53" y="394"/>
                    <a:pt x="78" y="404"/>
                    <a:pt x="104" y="404"/>
                  </a:cubicBezTo>
                  <a:cubicBezTo>
                    <a:pt x="105" y="404"/>
                    <a:pt x="106" y="404"/>
                    <a:pt x="108" y="404"/>
                  </a:cubicBezTo>
                  <a:cubicBezTo>
                    <a:pt x="135" y="403"/>
                    <a:pt x="161" y="391"/>
                    <a:pt x="179" y="371"/>
                  </a:cubicBezTo>
                  <a:cubicBezTo>
                    <a:pt x="363" y="175"/>
                    <a:pt x="363" y="175"/>
                    <a:pt x="363" y="175"/>
                  </a:cubicBezTo>
                  <a:cubicBezTo>
                    <a:pt x="382" y="155"/>
                    <a:pt x="392" y="129"/>
                    <a:pt x="391" y="101"/>
                  </a:cubicBezTo>
                  <a:cubicBezTo>
                    <a:pt x="390" y="74"/>
                    <a:pt x="379" y="48"/>
                    <a:pt x="359" y="29"/>
                  </a:cubicBezTo>
                  <a:cubicBezTo>
                    <a:pt x="339" y="11"/>
                    <a:pt x="313" y="0"/>
                    <a:pt x="285" y="2"/>
                  </a:cubicBezTo>
                  <a:close/>
                  <a:moveTo>
                    <a:pt x="195" y="150"/>
                  </a:moveTo>
                  <a:cubicBezTo>
                    <a:pt x="249" y="201"/>
                    <a:pt x="249" y="201"/>
                    <a:pt x="249" y="201"/>
                  </a:cubicBezTo>
                  <a:cubicBezTo>
                    <a:pt x="198" y="255"/>
                    <a:pt x="198" y="255"/>
                    <a:pt x="198" y="255"/>
                  </a:cubicBezTo>
                  <a:cubicBezTo>
                    <a:pt x="144" y="204"/>
                    <a:pt x="144" y="204"/>
                    <a:pt x="144" y="204"/>
                  </a:cubicBezTo>
                  <a:lnTo>
                    <a:pt x="195" y="150"/>
                  </a:lnTo>
                  <a:close/>
                  <a:moveTo>
                    <a:pt x="105" y="338"/>
                  </a:moveTo>
                  <a:cubicBezTo>
                    <a:pt x="86" y="338"/>
                    <a:pt x="68" y="322"/>
                    <a:pt x="67" y="302"/>
                  </a:cubicBezTo>
                  <a:cubicBezTo>
                    <a:pt x="67" y="292"/>
                    <a:pt x="70" y="283"/>
                    <a:pt x="77" y="275"/>
                  </a:cubicBezTo>
                  <a:cubicBezTo>
                    <a:pt x="99" y="253"/>
                    <a:pt x="99" y="253"/>
                    <a:pt x="99" y="253"/>
                  </a:cubicBezTo>
                  <a:cubicBezTo>
                    <a:pt x="153" y="303"/>
                    <a:pt x="153" y="303"/>
                    <a:pt x="153" y="303"/>
                  </a:cubicBezTo>
                  <a:cubicBezTo>
                    <a:pt x="131" y="326"/>
                    <a:pt x="131" y="326"/>
                    <a:pt x="131" y="326"/>
                  </a:cubicBezTo>
                  <a:cubicBezTo>
                    <a:pt x="125" y="333"/>
                    <a:pt x="115" y="337"/>
                    <a:pt x="105" y="338"/>
                  </a:cubicBezTo>
                  <a:close/>
                  <a:moveTo>
                    <a:pt x="315" y="130"/>
                  </a:moveTo>
                  <a:cubicBezTo>
                    <a:pt x="294" y="153"/>
                    <a:pt x="294" y="153"/>
                    <a:pt x="294" y="153"/>
                  </a:cubicBezTo>
                  <a:cubicBezTo>
                    <a:pt x="240" y="102"/>
                    <a:pt x="240" y="102"/>
                    <a:pt x="240" y="102"/>
                  </a:cubicBezTo>
                  <a:cubicBezTo>
                    <a:pt x="261" y="79"/>
                    <a:pt x="261" y="79"/>
                    <a:pt x="261" y="79"/>
                  </a:cubicBezTo>
                  <a:cubicBezTo>
                    <a:pt x="268" y="72"/>
                    <a:pt x="277" y="68"/>
                    <a:pt x="287" y="68"/>
                  </a:cubicBezTo>
                  <a:cubicBezTo>
                    <a:pt x="308" y="68"/>
                    <a:pt x="325" y="83"/>
                    <a:pt x="325" y="103"/>
                  </a:cubicBezTo>
                  <a:cubicBezTo>
                    <a:pt x="326" y="113"/>
                    <a:pt x="322" y="123"/>
                    <a:pt x="31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7" name="Freeform 27">
              <a:extLst>
                <a:ext uri="{FF2B5EF4-FFF2-40B4-BE49-F238E27FC236}">
                  <a16:creationId xmlns:a16="http://schemas.microsoft.com/office/drawing/2014/main" id="{14DC5EB4-0AFB-4199-842F-3C8A3429521C}"/>
                </a:ext>
              </a:extLst>
            </p:cNvPr>
            <p:cNvSpPr>
              <a:spLocks noEditPoints="1"/>
            </p:cNvSpPr>
            <p:nvPr/>
          </p:nvSpPr>
          <p:spPr bwMode="auto">
            <a:xfrm>
              <a:off x="4334" y="3623"/>
              <a:ext cx="352" cy="350"/>
            </a:xfrm>
            <a:custGeom>
              <a:avLst/>
              <a:gdLst>
                <a:gd name="T0" fmla="*/ 99 w 199"/>
                <a:gd name="T1" fmla="*/ 0 h 198"/>
                <a:gd name="T2" fmla="*/ 0 w 199"/>
                <a:gd name="T3" fmla="*/ 99 h 198"/>
                <a:gd name="T4" fmla="*/ 99 w 199"/>
                <a:gd name="T5" fmla="*/ 198 h 198"/>
                <a:gd name="T6" fmla="*/ 199 w 199"/>
                <a:gd name="T7" fmla="*/ 99 h 198"/>
                <a:gd name="T8" fmla="*/ 99 w 199"/>
                <a:gd name="T9" fmla="*/ 0 h 198"/>
                <a:gd name="T10" fmla="*/ 99 w 199"/>
                <a:gd name="T11" fmla="*/ 132 h 198"/>
                <a:gd name="T12" fmla="*/ 66 w 199"/>
                <a:gd name="T13" fmla="*/ 99 h 198"/>
                <a:gd name="T14" fmla="*/ 99 w 199"/>
                <a:gd name="T15" fmla="*/ 66 h 198"/>
                <a:gd name="T16" fmla="*/ 133 w 199"/>
                <a:gd name="T17" fmla="*/ 99 h 198"/>
                <a:gd name="T18" fmla="*/ 99 w 199"/>
                <a:gd name="T19"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8">
                  <a:moveTo>
                    <a:pt x="99" y="0"/>
                  </a:moveTo>
                  <a:cubicBezTo>
                    <a:pt x="45" y="0"/>
                    <a:pt x="0" y="44"/>
                    <a:pt x="0" y="99"/>
                  </a:cubicBezTo>
                  <a:cubicBezTo>
                    <a:pt x="0" y="154"/>
                    <a:pt x="45" y="198"/>
                    <a:pt x="99" y="198"/>
                  </a:cubicBezTo>
                  <a:cubicBezTo>
                    <a:pt x="154" y="198"/>
                    <a:pt x="199" y="154"/>
                    <a:pt x="199" y="99"/>
                  </a:cubicBezTo>
                  <a:cubicBezTo>
                    <a:pt x="199" y="44"/>
                    <a:pt x="154" y="0"/>
                    <a:pt x="99" y="0"/>
                  </a:cubicBezTo>
                  <a:close/>
                  <a:moveTo>
                    <a:pt x="99" y="132"/>
                  </a:moveTo>
                  <a:cubicBezTo>
                    <a:pt x="81" y="132"/>
                    <a:pt x="66" y="117"/>
                    <a:pt x="66" y="99"/>
                  </a:cubicBezTo>
                  <a:cubicBezTo>
                    <a:pt x="66" y="81"/>
                    <a:pt x="81" y="66"/>
                    <a:pt x="99" y="66"/>
                  </a:cubicBezTo>
                  <a:cubicBezTo>
                    <a:pt x="118" y="66"/>
                    <a:pt x="133" y="81"/>
                    <a:pt x="133" y="99"/>
                  </a:cubicBezTo>
                  <a:cubicBezTo>
                    <a:pt x="133" y="117"/>
                    <a:pt x="118" y="132"/>
                    <a:pt x="9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sp>
          <p:nvSpPr>
            <p:cNvPr id="48" name="Freeform 28">
              <a:extLst>
                <a:ext uri="{FF2B5EF4-FFF2-40B4-BE49-F238E27FC236}">
                  <a16:creationId xmlns:a16="http://schemas.microsoft.com/office/drawing/2014/main" id="{CE60E727-4568-4F8A-A20D-A7B7EEDF0A0A}"/>
                </a:ext>
              </a:extLst>
            </p:cNvPr>
            <p:cNvSpPr>
              <a:spLocks noEditPoints="1"/>
            </p:cNvSpPr>
            <p:nvPr/>
          </p:nvSpPr>
          <p:spPr bwMode="auto">
            <a:xfrm>
              <a:off x="6907" y="582"/>
              <a:ext cx="350" cy="351"/>
            </a:xfrm>
            <a:custGeom>
              <a:avLst/>
              <a:gdLst>
                <a:gd name="T0" fmla="*/ 99 w 198"/>
                <a:gd name="T1" fmla="*/ 198 h 198"/>
                <a:gd name="T2" fmla="*/ 198 w 198"/>
                <a:gd name="T3" fmla="*/ 99 h 198"/>
                <a:gd name="T4" fmla="*/ 99 w 198"/>
                <a:gd name="T5" fmla="*/ 0 h 198"/>
                <a:gd name="T6" fmla="*/ 0 w 198"/>
                <a:gd name="T7" fmla="*/ 99 h 198"/>
                <a:gd name="T8" fmla="*/ 99 w 198"/>
                <a:gd name="T9" fmla="*/ 198 h 198"/>
                <a:gd name="T10" fmla="*/ 99 w 198"/>
                <a:gd name="T11" fmla="*/ 66 h 198"/>
                <a:gd name="T12" fmla="*/ 132 w 198"/>
                <a:gd name="T13" fmla="*/ 99 h 198"/>
                <a:gd name="T14" fmla="*/ 99 w 198"/>
                <a:gd name="T15" fmla="*/ 132 h 198"/>
                <a:gd name="T16" fmla="*/ 66 w 198"/>
                <a:gd name="T17" fmla="*/ 99 h 198"/>
                <a:gd name="T18" fmla="*/ 99 w 198"/>
                <a:gd name="T19"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99" y="198"/>
                  </a:moveTo>
                  <a:cubicBezTo>
                    <a:pt x="154" y="198"/>
                    <a:pt x="198" y="154"/>
                    <a:pt x="198" y="99"/>
                  </a:cubicBezTo>
                  <a:cubicBezTo>
                    <a:pt x="198" y="45"/>
                    <a:pt x="154" y="0"/>
                    <a:pt x="99" y="0"/>
                  </a:cubicBezTo>
                  <a:cubicBezTo>
                    <a:pt x="44" y="0"/>
                    <a:pt x="0" y="45"/>
                    <a:pt x="0" y="99"/>
                  </a:cubicBezTo>
                  <a:cubicBezTo>
                    <a:pt x="0" y="154"/>
                    <a:pt x="44" y="198"/>
                    <a:pt x="99" y="198"/>
                  </a:cubicBezTo>
                  <a:close/>
                  <a:moveTo>
                    <a:pt x="99" y="66"/>
                  </a:moveTo>
                  <a:cubicBezTo>
                    <a:pt x="117" y="66"/>
                    <a:pt x="132" y="81"/>
                    <a:pt x="132" y="99"/>
                  </a:cubicBezTo>
                  <a:cubicBezTo>
                    <a:pt x="132" y="117"/>
                    <a:pt x="117" y="132"/>
                    <a:pt x="99" y="132"/>
                  </a:cubicBezTo>
                  <a:cubicBezTo>
                    <a:pt x="81" y="132"/>
                    <a:pt x="66" y="117"/>
                    <a:pt x="66" y="99"/>
                  </a:cubicBezTo>
                  <a:cubicBezTo>
                    <a:pt x="66" y="81"/>
                    <a:pt x="81" y="66"/>
                    <a:pt x="9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4368AD08-5921-4080-B68B-F83A4CA748B2}"/>
              </a:ext>
            </a:extLst>
          </p:cNvPr>
          <p:cNvSpPr txBox="1"/>
          <p:nvPr/>
        </p:nvSpPr>
        <p:spPr>
          <a:xfrm>
            <a:off x="2386564" y="1492335"/>
            <a:ext cx="520065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Montserrat ExtraBold" panose="00000900000000000000" pitchFamily="50" charset="0"/>
              </a:rPr>
              <a:t>LET’S</a:t>
            </a:r>
          </a:p>
        </p:txBody>
      </p:sp>
      <p:pic>
        <p:nvPicPr>
          <p:cNvPr id="8" name="Picture 7">
            <a:extLst>
              <a:ext uri="{FF2B5EF4-FFF2-40B4-BE49-F238E27FC236}">
                <a16:creationId xmlns:a16="http://schemas.microsoft.com/office/drawing/2014/main" id="{0DADB606-3CBD-4AEC-AE48-F0473B2B0BF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33" b="100000" l="25195" r="78143">
                        <a14:backgroundMark x1="56124" y1="14170" x2="56285" y2="30157"/>
                        <a14:backgroundMark x1="63795" y1="62212" x2="64065" y2="94994"/>
                      </a14:backgroundRemoval>
                    </a14:imgEffect>
                  </a14:imgLayer>
                </a14:imgProps>
              </a:ext>
              <a:ext uri="{28A0092B-C50C-407E-A947-70E740481C1C}">
                <a14:useLocalDpi xmlns:a14="http://schemas.microsoft.com/office/drawing/2010/main" val="0"/>
              </a:ext>
            </a:extLst>
          </a:blip>
          <a:srcRect l="23241" r="22500"/>
          <a:stretch/>
        </p:blipFill>
        <p:spPr>
          <a:xfrm>
            <a:off x="3552825" y="1018167"/>
            <a:ext cx="4752975" cy="5839833"/>
          </a:xfrm>
          <a:prstGeom prst="rect">
            <a:avLst/>
          </a:prstGeom>
          <a:effectLst>
            <a:outerShdw blurRad="50800" dist="38100" dir="13500000" algn="br" rotWithShape="0">
              <a:prstClr val="black">
                <a:alpha val="40000"/>
              </a:prstClr>
            </a:outerShdw>
          </a:effectLst>
        </p:spPr>
      </p:pic>
      <p:sp>
        <p:nvSpPr>
          <p:cNvPr id="40" name="TextBox 39">
            <a:extLst>
              <a:ext uri="{FF2B5EF4-FFF2-40B4-BE49-F238E27FC236}">
                <a16:creationId xmlns:a16="http://schemas.microsoft.com/office/drawing/2014/main" id="{67E3D234-1D00-466D-B53C-9038B820595F}"/>
              </a:ext>
            </a:extLst>
          </p:cNvPr>
          <p:cNvSpPr txBox="1"/>
          <p:nvPr/>
        </p:nvSpPr>
        <p:spPr>
          <a:xfrm>
            <a:off x="3458112" y="2654568"/>
            <a:ext cx="520065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Montserrat ExtraBold" panose="00000900000000000000" pitchFamily="50" charset="0"/>
              </a:rPr>
              <a:t>FIGHT</a:t>
            </a:r>
          </a:p>
        </p:txBody>
      </p:sp>
      <p:sp>
        <p:nvSpPr>
          <p:cNvPr id="42" name="TextBox 41">
            <a:extLst>
              <a:ext uri="{FF2B5EF4-FFF2-40B4-BE49-F238E27FC236}">
                <a16:creationId xmlns:a16="http://schemas.microsoft.com/office/drawing/2014/main" id="{06F0F9D5-A83E-4D67-ADC5-512D1AF46C59}"/>
              </a:ext>
            </a:extLst>
          </p:cNvPr>
          <p:cNvSpPr txBox="1"/>
          <p:nvPr/>
        </p:nvSpPr>
        <p:spPr>
          <a:xfrm>
            <a:off x="2505075" y="3576446"/>
            <a:ext cx="7181851" cy="1446550"/>
          </a:xfrm>
          <a:prstGeom prst="rect">
            <a:avLst/>
          </a:prstGeom>
          <a:noFill/>
        </p:spPr>
        <p:txBody>
          <a:bodyPr wrap="square" rtlCol="0" anchor="t">
            <a:spAutoFit/>
          </a:bodyPr>
          <a:lstStyle/>
          <a:p>
            <a:r>
              <a:rPr lang="en-US" sz="8800" b="1" dirty="0">
                <a:ln w="22225">
                  <a:solidFill>
                    <a:schemeClr val="bg1"/>
                  </a:solidFill>
                  <a:prstDash val="solid"/>
                </a:ln>
                <a:noFill/>
                <a:effectLst>
                  <a:outerShdw blurRad="38100" dist="38100" dir="2700000" algn="tl">
                    <a:srgbClr val="000000">
                      <a:alpha val="43137"/>
                    </a:srgbClr>
                  </a:outerShdw>
                </a:effectLst>
                <a:latin typeface="Montserrat ExtraBold" panose="00000900000000000000" pitchFamily="50" charset="0"/>
              </a:rPr>
              <a:t>TOGETHER</a:t>
            </a:r>
          </a:p>
        </p:txBody>
      </p:sp>
      <p:sp>
        <p:nvSpPr>
          <p:cNvPr id="44" name="Freeform: Shape 43">
            <a:extLst>
              <a:ext uri="{FF2B5EF4-FFF2-40B4-BE49-F238E27FC236}">
                <a16:creationId xmlns:a16="http://schemas.microsoft.com/office/drawing/2014/main" id="{4B137032-7E12-435F-BF46-12CAB0595A09}"/>
              </a:ext>
            </a:extLst>
          </p:cNvPr>
          <p:cNvSpPr/>
          <p:nvPr/>
        </p:nvSpPr>
        <p:spPr>
          <a:xfrm>
            <a:off x="2838163" y="4185883"/>
            <a:ext cx="6068704" cy="503108"/>
          </a:xfrm>
          <a:custGeom>
            <a:avLst/>
            <a:gdLst/>
            <a:ahLst/>
            <a:cxnLst/>
            <a:rect l="l" t="t" r="r" b="b"/>
            <a:pathLst>
              <a:path w="6068704" h="503108">
                <a:moveTo>
                  <a:pt x="5347810" y="0"/>
                </a:moveTo>
                <a:lnTo>
                  <a:pt x="5579472" y="0"/>
                </a:lnTo>
                <a:lnTo>
                  <a:pt x="5579472" y="104284"/>
                </a:lnTo>
                <a:lnTo>
                  <a:pt x="5712166" y="104284"/>
                </a:lnTo>
                <a:cubicBezTo>
                  <a:pt x="5746964" y="104167"/>
                  <a:pt x="5773819" y="94921"/>
                  <a:pt x="5792729" y="76544"/>
                </a:cubicBezTo>
                <a:cubicBezTo>
                  <a:pt x="5802184" y="67356"/>
                  <a:pt x="5809304" y="56059"/>
                  <a:pt x="5814089" y="42654"/>
                </a:cubicBezTo>
                <a:lnTo>
                  <a:pt x="5820827" y="0"/>
                </a:lnTo>
                <a:lnTo>
                  <a:pt x="6040831" y="0"/>
                </a:lnTo>
                <a:lnTo>
                  <a:pt x="6033327" y="70442"/>
                </a:lnTo>
                <a:cubicBezTo>
                  <a:pt x="6027666" y="95405"/>
                  <a:pt x="6019220" y="118324"/>
                  <a:pt x="6007990" y="139200"/>
                </a:cubicBezTo>
                <a:cubicBezTo>
                  <a:pt x="5985530" y="180953"/>
                  <a:pt x="5953046" y="213856"/>
                  <a:pt x="5910539" y="237910"/>
                </a:cubicBezTo>
                <a:lnTo>
                  <a:pt x="6068704" y="493079"/>
                </a:lnTo>
                <a:lnTo>
                  <a:pt x="5805831" y="493079"/>
                </a:lnTo>
                <a:lnTo>
                  <a:pt x="5702129" y="282452"/>
                </a:lnTo>
                <a:lnTo>
                  <a:pt x="5579472" y="282452"/>
                </a:lnTo>
                <a:lnTo>
                  <a:pt x="5579472" y="493079"/>
                </a:lnTo>
                <a:lnTo>
                  <a:pt x="5347810" y="493079"/>
                </a:lnTo>
                <a:close/>
                <a:moveTo>
                  <a:pt x="4585810" y="0"/>
                </a:moveTo>
                <a:lnTo>
                  <a:pt x="4817472" y="0"/>
                </a:lnTo>
                <a:lnTo>
                  <a:pt x="4817472" y="12901"/>
                </a:lnTo>
                <a:lnTo>
                  <a:pt x="5186346" y="12901"/>
                </a:lnTo>
                <a:lnTo>
                  <a:pt x="5186346" y="191069"/>
                </a:lnTo>
                <a:lnTo>
                  <a:pt x="4817472" y="191069"/>
                </a:lnTo>
                <a:lnTo>
                  <a:pt x="4817472" y="314910"/>
                </a:lnTo>
                <a:lnTo>
                  <a:pt x="5235381" y="314910"/>
                </a:lnTo>
                <a:lnTo>
                  <a:pt x="5235381" y="493079"/>
                </a:lnTo>
                <a:lnTo>
                  <a:pt x="4585810" y="493079"/>
                </a:lnTo>
                <a:close/>
                <a:moveTo>
                  <a:pt x="3709511" y="0"/>
                </a:moveTo>
                <a:lnTo>
                  <a:pt x="3941172" y="0"/>
                </a:lnTo>
                <a:lnTo>
                  <a:pt x="3941172" y="22931"/>
                </a:lnTo>
                <a:lnTo>
                  <a:pt x="4218803" y="22931"/>
                </a:lnTo>
                <a:lnTo>
                  <a:pt x="4218803" y="0"/>
                </a:lnTo>
                <a:lnTo>
                  <a:pt x="4450464" y="0"/>
                </a:lnTo>
                <a:lnTo>
                  <a:pt x="4450464" y="493079"/>
                </a:lnTo>
                <a:lnTo>
                  <a:pt x="4218803" y="493079"/>
                </a:lnTo>
                <a:lnTo>
                  <a:pt x="4218803" y="202214"/>
                </a:lnTo>
                <a:lnTo>
                  <a:pt x="3941172" y="202214"/>
                </a:lnTo>
                <a:lnTo>
                  <a:pt x="3941172" y="493079"/>
                </a:lnTo>
                <a:lnTo>
                  <a:pt x="3709511" y="493079"/>
                </a:lnTo>
                <a:close/>
                <a:moveTo>
                  <a:pt x="3181350" y="0"/>
                </a:moveTo>
                <a:lnTo>
                  <a:pt x="3414125" y="0"/>
                </a:lnTo>
                <a:lnTo>
                  <a:pt x="3414125" y="493079"/>
                </a:lnTo>
                <a:lnTo>
                  <a:pt x="3181350" y="493079"/>
                </a:lnTo>
                <a:close/>
                <a:moveTo>
                  <a:pt x="2252186" y="0"/>
                </a:moveTo>
                <a:lnTo>
                  <a:pt x="2483847" y="0"/>
                </a:lnTo>
                <a:lnTo>
                  <a:pt x="2483847" y="12901"/>
                </a:lnTo>
                <a:lnTo>
                  <a:pt x="2852722" y="12901"/>
                </a:lnTo>
                <a:lnTo>
                  <a:pt x="2852722" y="191069"/>
                </a:lnTo>
                <a:lnTo>
                  <a:pt x="2483847" y="191069"/>
                </a:lnTo>
                <a:lnTo>
                  <a:pt x="2483847" y="314910"/>
                </a:lnTo>
                <a:lnTo>
                  <a:pt x="2901756" y="314910"/>
                </a:lnTo>
                <a:lnTo>
                  <a:pt x="2901756" y="493079"/>
                </a:lnTo>
                <a:lnTo>
                  <a:pt x="2252186" y="493079"/>
                </a:lnTo>
                <a:close/>
                <a:moveTo>
                  <a:pt x="1392938" y="0"/>
                </a:moveTo>
                <a:lnTo>
                  <a:pt x="1644976" y="0"/>
                </a:lnTo>
                <a:lnTo>
                  <a:pt x="1631166" y="21667"/>
                </a:lnTo>
                <a:cubicBezTo>
                  <a:pt x="1621759" y="46077"/>
                  <a:pt x="1616760" y="73221"/>
                  <a:pt x="1616167" y="103100"/>
                </a:cubicBezTo>
                <a:cubicBezTo>
                  <a:pt x="1617375" y="163880"/>
                  <a:pt x="1636421" y="213163"/>
                  <a:pt x="1673307" y="250950"/>
                </a:cubicBezTo>
                <a:cubicBezTo>
                  <a:pt x="1710192" y="288737"/>
                  <a:pt x="1757669" y="308200"/>
                  <a:pt x="1815738" y="309338"/>
                </a:cubicBezTo>
                <a:cubicBezTo>
                  <a:pt x="1832159" y="309268"/>
                  <a:pt x="1850602" y="306620"/>
                  <a:pt x="1871065" y="301395"/>
                </a:cubicBezTo>
                <a:cubicBezTo>
                  <a:pt x="1891529" y="296169"/>
                  <a:pt x="1912479" y="288784"/>
                  <a:pt x="1933918" y="279238"/>
                </a:cubicBezTo>
                <a:lnTo>
                  <a:pt x="1933918" y="88608"/>
                </a:lnTo>
                <a:lnTo>
                  <a:pt x="2133260" y="88608"/>
                </a:lnTo>
                <a:lnTo>
                  <a:pt x="2133260" y="402882"/>
                </a:lnTo>
                <a:cubicBezTo>
                  <a:pt x="2089273" y="432393"/>
                  <a:pt x="2036922" y="456336"/>
                  <a:pt x="1976208" y="474711"/>
                </a:cubicBezTo>
                <a:cubicBezTo>
                  <a:pt x="1915493" y="493086"/>
                  <a:pt x="1856429" y="502552"/>
                  <a:pt x="1799014" y="503108"/>
                </a:cubicBezTo>
                <a:cubicBezTo>
                  <a:pt x="1717682" y="502422"/>
                  <a:pt x="1645545" y="484863"/>
                  <a:pt x="1582604" y="450430"/>
                </a:cubicBezTo>
                <a:cubicBezTo>
                  <a:pt x="1519663" y="415997"/>
                  <a:pt x="1470160" y="368807"/>
                  <a:pt x="1434094" y="308861"/>
                </a:cubicBezTo>
                <a:cubicBezTo>
                  <a:pt x="1398028" y="248914"/>
                  <a:pt x="1379641" y="180327"/>
                  <a:pt x="1378934" y="103100"/>
                </a:cubicBezTo>
                <a:close/>
                <a:moveTo>
                  <a:pt x="497137" y="0"/>
                </a:moveTo>
                <a:lnTo>
                  <a:pt x="749968" y="0"/>
                </a:lnTo>
                <a:lnTo>
                  <a:pt x="736198" y="21371"/>
                </a:lnTo>
                <a:cubicBezTo>
                  <a:pt x="726699" y="45757"/>
                  <a:pt x="721572" y="73000"/>
                  <a:pt x="720817" y="103100"/>
                </a:cubicBezTo>
                <a:cubicBezTo>
                  <a:pt x="722397" y="163392"/>
                  <a:pt x="741535" y="212536"/>
                  <a:pt x="778231" y="250532"/>
                </a:cubicBezTo>
                <a:cubicBezTo>
                  <a:pt x="814928" y="288528"/>
                  <a:pt x="859707" y="308130"/>
                  <a:pt x="912569" y="309338"/>
                </a:cubicBezTo>
                <a:cubicBezTo>
                  <a:pt x="965152" y="308130"/>
                  <a:pt x="1008816" y="288528"/>
                  <a:pt x="1043562" y="250532"/>
                </a:cubicBezTo>
                <a:cubicBezTo>
                  <a:pt x="1078308" y="212536"/>
                  <a:pt x="1096331" y="163392"/>
                  <a:pt x="1097632" y="103100"/>
                </a:cubicBezTo>
                <a:cubicBezTo>
                  <a:pt x="1096982" y="73000"/>
                  <a:pt x="1092151" y="45757"/>
                  <a:pt x="1083139" y="21371"/>
                </a:cubicBezTo>
                <a:lnTo>
                  <a:pt x="1070044" y="0"/>
                </a:lnTo>
                <a:lnTo>
                  <a:pt x="1321264" y="0"/>
                </a:lnTo>
                <a:lnTo>
                  <a:pt x="1334865" y="101985"/>
                </a:lnTo>
                <a:cubicBezTo>
                  <a:pt x="1334152" y="179227"/>
                  <a:pt x="1315531" y="247910"/>
                  <a:pt x="1279005" y="308036"/>
                </a:cubicBezTo>
                <a:cubicBezTo>
                  <a:pt x="1242479" y="368161"/>
                  <a:pt x="1192330" y="415530"/>
                  <a:pt x="1128558" y="450141"/>
                </a:cubicBezTo>
                <a:cubicBezTo>
                  <a:pt x="1064786" y="484753"/>
                  <a:pt x="991675" y="502409"/>
                  <a:pt x="909224" y="503108"/>
                </a:cubicBezTo>
                <a:cubicBezTo>
                  <a:pt x="826774" y="502429"/>
                  <a:pt x="753663" y="484856"/>
                  <a:pt x="689892" y="450389"/>
                </a:cubicBezTo>
                <a:cubicBezTo>
                  <a:pt x="626120" y="415921"/>
                  <a:pt x="575971" y="368635"/>
                  <a:pt x="539444" y="308531"/>
                </a:cubicBezTo>
                <a:cubicBezTo>
                  <a:pt x="502918" y="248426"/>
                  <a:pt x="484298" y="179577"/>
                  <a:pt x="483584" y="101985"/>
                </a:cubicBezTo>
                <a:close/>
                <a:moveTo>
                  <a:pt x="0" y="0"/>
                </a:moveTo>
                <a:lnTo>
                  <a:pt x="232775" y="0"/>
                </a:lnTo>
                <a:lnTo>
                  <a:pt x="232775" y="493079"/>
                </a:lnTo>
                <a:lnTo>
                  <a:pt x="0" y="493079"/>
                </a:ln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solidFill>
                  <a:schemeClr val="bg1"/>
                </a:solidFill>
              </a:ln>
              <a:noFill/>
              <a:effectLst>
                <a:outerShdw blurRad="38100" dist="38100" dir="2700000" algn="tl">
                  <a:srgbClr val="000000">
                    <a:alpha val="43137"/>
                  </a:srgbClr>
                </a:outerShdw>
              </a:effectLst>
            </a:endParaRPr>
          </a:p>
        </p:txBody>
      </p:sp>
      <p:grpSp>
        <p:nvGrpSpPr>
          <p:cNvPr id="12" name="Group 4">
            <a:extLst>
              <a:ext uri="{FF2B5EF4-FFF2-40B4-BE49-F238E27FC236}">
                <a16:creationId xmlns:a16="http://schemas.microsoft.com/office/drawing/2014/main" id="{BBD3AB81-13B4-4028-BA19-49D88D66EC1E}"/>
              </a:ext>
            </a:extLst>
          </p:cNvPr>
          <p:cNvGrpSpPr>
            <a:grpSpLocks noChangeAspect="1"/>
          </p:cNvGrpSpPr>
          <p:nvPr/>
        </p:nvGrpSpPr>
        <p:grpSpPr bwMode="auto">
          <a:xfrm>
            <a:off x="649313" y="782323"/>
            <a:ext cx="785812" cy="768069"/>
            <a:chOff x="147" y="592"/>
            <a:chExt cx="930" cy="909"/>
          </a:xfrm>
          <a:solidFill>
            <a:schemeClr val="bg1"/>
          </a:solidFill>
        </p:grpSpPr>
        <p:sp>
          <p:nvSpPr>
            <p:cNvPr id="14" name="Freeform 5">
              <a:extLst>
                <a:ext uri="{FF2B5EF4-FFF2-40B4-BE49-F238E27FC236}">
                  <a16:creationId xmlns:a16="http://schemas.microsoft.com/office/drawing/2014/main" id="{28D68E87-0844-4068-AA14-B1DC2D93A415}"/>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434FDBF-6F0B-49EE-AC07-5EEAE16F269C}"/>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008981-49E2-4BD0-9511-55D59134C6EE}"/>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0F6803C3-3273-467E-9B97-FCB4CB6B0432}"/>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BFCD7947-95BF-43F3-86E5-2A8B2ED58771}"/>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5A165ED1-1C0A-49F4-8D14-0879E3D747D0}"/>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52B861DD-5099-4987-9D60-7D70B19E35CB}"/>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38F68CE7-76D9-4D21-A7A8-CF6A72F968E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D1BB3D02-046E-41C9-A708-42E02D773963}"/>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380E9393-9EC8-40EF-AD0C-7EB3D8BF658B}"/>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FED7B2B6-1725-4858-A985-8429DDF00465}"/>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8D553661-A7CB-4481-BD6B-AEA4698DF922}"/>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7590C483-EC08-433B-8ADC-1823FEAD5787}"/>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4">
            <a:extLst>
              <a:ext uri="{FF2B5EF4-FFF2-40B4-BE49-F238E27FC236}">
                <a16:creationId xmlns:a16="http://schemas.microsoft.com/office/drawing/2014/main" id="{E04EE8FC-81C0-4DF8-ACE9-E389A148B09F}"/>
              </a:ext>
            </a:extLst>
          </p:cNvPr>
          <p:cNvGrpSpPr>
            <a:grpSpLocks noChangeAspect="1"/>
          </p:cNvGrpSpPr>
          <p:nvPr/>
        </p:nvGrpSpPr>
        <p:grpSpPr bwMode="auto">
          <a:xfrm>
            <a:off x="6746082" y="1622538"/>
            <a:ext cx="785812" cy="768069"/>
            <a:chOff x="147" y="592"/>
            <a:chExt cx="930" cy="909"/>
          </a:xfrm>
          <a:solidFill>
            <a:schemeClr val="bg1"/>
          </a:solidFill>
        </p:grpSpPr>
        <p:sp>
          <p:nvSpPr>
            <p:cNvPr id="62" name="Freeform 5">
              <a:extLst>
                <a:ext uri="{FF2B5EF4-FFF2-40B4-BE49-F238E27FC236}">
                  <a16:creationId xmlns:a16="http://schemas.microsoft.com/office/drawing/2014/main" id="{2A9AB5D6-1975-4F6E-A24B-99C6B64AC3F4}"/>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
              <a:extLst>
                <a:ext uri="{FF2B5EF4-FFF2-40B4-BE49-F238E27FC236}">
                  <a16:creationId xmlns:a16="http://schemas.microsoft.com/office/drawing/2014/main" id="{8C1B64C7-170B-484C-A4EF-103FF8292659}"/>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6B6727BC-5405-4EAF-AA7D-8EA83B5FE414}"/>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B4C1180F-D44F-44CA-A7EE-1D72C30500CF}"/>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C21B25D5-6E1C-4AD8-BE6F-849671AB536D}"/>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BB90D4FF-A50E-4087-8884-F2AFC6BEDA81}"/>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
              <a:extLst>
                <a:ext uri="{FF2B5EF4-FFF2-40B4-BE49-F238E27FC236}">
                  <a16:creationId xmlns:a16="http://schemas.microsoft.com/office/drawing/2014/main" id="{B87E0340-085B-42D0-9AD1-0901A238A6E5}"/>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
              <a:extLst>
                <a:ext uri="{FF2B5EF4-FFF2-40B4-BE49-F238E27FC236}">
                  <a16:creationId xmlns:a16="http://schemas.microsoft.com/office/drawing/2014/main" id="{460A582D-CF0C-49DF-BBF9-08C53A6E72E7}"/>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3">
              <a:extLst>
                <a:ext uri="{FF2B5EF4-FFF2-40B4-BE49-F238E27FC236}">
                  <a16:creationId xmlns:a16="http://schemas.microsoft.com/office/drawing/2014/main" id="{0FDA6CAE-E2E8-4F0C-A2C8-FC3F9181EC02}"/>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
              <a:extLst>
                <a:ext uri="{FF2B5EF4-FFF2-40B4-BE49-F238E27FC236}">
                  <a16:creationId xmlns:a16="http://schemas.microsoft.com/office/drawing/2014/main" id="{A68C2E75-4816-4E12-A366-D9ED1C5913E2}"/>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5">
              <a:extLst>
                <a:ext uri="{FF2B5EF4-FFF2-40B4-BE49-F238E27FC236}">
                  <a16:creationId xmlns:a16="http://schemas.microsoft.com/office/drawing/2014/main" id="{EC076650-ED3C-4E08-AE32-83020EF3C9E5}"/>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9572FCFE-07B6-4F8B-8AB7-0B32566B5DBA}"/>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827CF783-8533-4A4D-B0C8-EFC830D9CD6B}"/>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4">
            <a:extLst>
              <a:ext uri="{FF2B5EF4-FFF2-40B4-BE49-F238E27FC236}">
                <a16:creationId xmlns:a16="http://schemas.microsoft.com/office/drawing/2014/main" id="{BCA5357E-60CA-438E-B9E2-F371A2C1F662}"/>
              </a:ext>
            </a:extLst>
          </p:cNvPr>
          <p:cNvGrpSpPr>
            <a:grpSpLocks noChangeAspect="1"/>
          </p:cNvGrpSpPr>
          <p:nvPr/>
        </p:nvGrpSpPr>
        <p:grpSpPr bwMode="auto">
          <a:xfrm>
            <a:off x="2662238" y="2960777"/>
            <a:ext cx="785812" cy="768069"/>
            <a:chOff x="147" y="592"/>
            <a:chExt cx="930" cy="909"/>
          </a:xfrm>
          <a:solidFill>
            <a:schemeClr val="bg1"/>
          </a:solidFill>
        </p:grpSpPr>
        <p:sp>
          <p:nvSpPr>
            <p:cNvPr id="89" name="Freeform 5">
              <a:extLst>
                <a:ext uri="{FF2B5EF4-FFF2-40B4-BE49-F238E27FC236}">
                  <a16:creationId xmlns:a16="http://schemas.microsoft.com/office/drawing/2014/main" id="{14FB0147-C944-4334-96CD-FA976DB16D15}"/>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E6BA4E67-1751-4E25-98FB-BDB05F8C44FB}"/>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
              <a:extLst>
                <a:ext uri="{FF2B5EF4-FFF2-40B4-BE49-F238E27FC236}">
                  <a16:creationId xmlns:a16="http://schemas.microsoft.com/office/drawing/2014/main" id="{270F92A8-B253-42B4-8C59-79788FF57EF3}"/>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
              <a:extLst>
                <a:ext uri="{FF2B5EF4-FFF2-40B4-BE49-F238E27FC236}">
                  <a16:creationId xmlns:a16="http://schemas.microsoft.com/office/drawing/2014/main" id="{07530EB4-E9F1-44EB-B9CA-F78232386802}"/>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71204B46-7312-40AC-AF07-A5568669CF3D}"/>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13A59CA5-A1CF-4A25-BC7A-DEF2DBF19C30}"/>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66604189-9E88-4CE8-AA51-17A91C5193BD}"/>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0785A8C0-C8CA-4957-B273-3BD271B41B7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97A95DEC-9811-4DD8-B6E1-13B583D65EC2}"/>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
              <a:extLst>
                <a:ext uri="{FF2B5EF4-FFF2-40B4-BE49-F238E27FC236}">
                  <a16:creationId xmlns:a16="http://schemas.microsoft.com/office/drawing/2014/main" id="{1210C792-F7C1-49D4-B898-BA57CB22845D}"/>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
              <a:extLst>
                <a:ext uri="{FF2B5EF4-FFF2-40B4-BE49-F238E27FC236}">
                  <a16:creationId xmlns:a16="http://schemas.microsoft.com/office/drawing/2014/main" id="{12241A4C-5323-42BE-9E5B-A2F145FBEE66}"/>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6">
              <a:extLst>
                <a:ext uri="{FF2B5EF4-FFF2-40B4-BE49-F238E27FC236}">
                  <a16:creationId xmlns:a16="http://schemas.microsoft.com/office/drawing/2014/main" id="{4D0259BF-A3A5-49DD-82E7-10DDF6507C4B}"/>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7">
              <a:extLst>
                <a:ext uri="{FF2B5EF4-FFF2-40B4-BE49-F238E27FC236}">
                  <a16:creationId xmlns:a16="http://schemas.microsoft.com/office/drawing/2014/main" id="{0FBBA9A5-AFDB-49EE-A49D-4621C8CF48F4}"/>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4">
            <a:extLst>
              <a:ext uri="{FF2B5EF4-FFF2-40B4-BE49-F238E27FC236}">
                <a16:creationId xmlns:a16="http://schemas.microsoft.com/office/drawing/2014/main" id="{8A86922B-33B8-4D67-A9EF-D94E326DDA72}"/>
              </a:ext>
            </a:extLst>
          </p:cNvPr>
          <p:cNvGrpSpPr>
            <a:grpSpLocks noChangeAspect="1"/>
          </p:cNvGrpSpPr>
          <p:nvPr/>
        </p:nvGrpSpPr>
        <p:grpSpPr bwMode="auto">
          <a:xfrm>
            <a:off x="10203784" y="3726608"/>
            <a:ext cx="334475" cy="326923"/>
            <a:chOff x="147" y="592"/>
            <a:chExt cx="930" cy="909"/>
          </a:xfrm>
          <a:solidFill>
            <a:schemeClr val="bg1"/>
          </a:solidFill>
        </p:grpSpPr>
        <p:sp>
          <p:nvSpPr>
            <p:cNvPr id="109" name="Freeform 5">
              <a:extLst>
                <a:ext uri="{FF2B5EF4-FFF2-40B4-BE49-F238E27FC236}">
                  <a16:creationId xmlns:a16="http://schemas.microsoft.com/office/drawing/2014/main" id="{B940CB4D-A45C-4D34-B663-FA3969ECA6E4}"/>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a:extLst>
                <a:ext uri="{FF2B5EF4-FFF2-40B4-BE49-F238E27FC236}">
                  <a16:creationId xmlns:a16="http://schemas.microsoft.com/office/drawing/2014/main" id="{E855E834-AF19-4212-BCB2-464B8B4DF1D0}"/>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
              <a:extLst>
                <a:ext uri="{FF2B5EF4-FFF2-40B4-BE49-F238E27FC236}">
                  <a16:creationId xmlns:a16="http://schemas.microsoft.com/office/drawing/2014/main" id="{C1837977-A878-44E3-9F33-51F9414B0620}"/>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EC829007-54CF-4D42-934C-E702667958F3}"/>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
              <a:extLst>
                <a:ext uri="{FF2B5EF4-FFF2-40B4-BE49-F238E27FC236}">
                  <a16:creationId xmlns:a16="http://schemas.microsoft.com/office/drawing/2014/main" id="{B6AED43C-D5E8-4BC8-A2DD-C302702EEDD2}"/>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
              <a:extLst>
                <a:ext uri="{FF2B5EF4-FFF2-40B4-BE49-F238E27FC236}">
                  <a16:creationId xmlns:a16="http://schemas.microsoft.com/office/drawing/2014/main" id="{5BB73342-D6C1-434F-A96A-03F245C5F4DB}"/>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FF1275D8-84BA-4B23-9013-E4E541BB4121}"/>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
              <a:extLst>
                <a:ext uri="{FF2B5EF4-FFF2-40B4-BE49-F238E27FC236}">
                  <a16:creationId xmlns:a16="http://schemas.microsoft.com/office/drawing/2014/main" id="{9AF0D4BD-E39C-41D8-95A3-4093BBCC8C19}"/>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3">
              <a:extLst>
                <a:ext uri="{FF2B5EF4-FFF2-40B4-BE49-F238E27FC236}">
                  <a16:creationId xmlns:a16="http://schemas.microsoft.com/office/drawing/2014/main" id="{F015B850-B5DA-4AD0-A8BD-46DC592F9EB4}"/>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
              <a:extLst>
                <a:ext uri="{FF2B5EF4-FFF2-40B4-BE49-F238E27FC236}">
                  <a16:creationId xmlns:a16="http://schemas.microsoft.com/office/drawing/2014/main" id="{6AF21C72-2239-4B90-9A06-E1E95CEB1C45}"/>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
              <a:extLst>
                <a:ext uri="{FF2B5EF4-FFF2-40B4-BE49-F238E27FC236}">
                  <a16:creationId xmlns:a16="http://schemas.microsoft.com/office/drawing/2014/main" id="{3516D93F-010E-469A-AF4F-D893198ED979}"/>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id="{1FCBC1F6-B8B2-4D1C-BF8E-5E0FBB2C0E47}"/>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id="{BE928210-4C61-4633-84C2-60CCDD4570EF}"/>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TextBox 49">
            <a:extLst>
              <a:ext uri="{FF2B5EF4-FFF2-40B4-BE49-F238E27FC236}">
                <a16:creationId xmlns:a16="http://schemas.microsoft.com/office/drawing/2014/main" id="{2A24A662-468D-4982-8168-5FAA39CC7374}"/>
              </a:ext>
            </a:extLst>
          </p:cNvPr>
          <p:cNvSpPr txBox="1"/>
          <p:nvPr/>
        </p:nvSpPr>
        <p:spPr>
          <a:xfrm>
            <a:off x="3123586" y="170172"/>
            <a:ext cx="534928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Montserrat ExtraBold" panose="00000900000000000000" pitchFamily="50" charset="0"/>
              </a:rPr>
              <a:t>AGAINST</a:t>
            </a:r>
          </a:p>
        </p:txBody>
      </p:sp>
      <p:sp>
        <p:nvSpPr>
          <p:cNvPr id="52" name="Rectangle: Rounded Corners 51">
            <a:extLst>
              <a:ext uri="{FF2B5EF4-FFF2-40B4-BE49-F238E27FC236}">
                <a16:creationId xmlns:a16="http://schemas.microsoft.com/office/drawing/2014/main" id="{4DE30C5F-704B-4C14-BD63-B13FD3D0448B}"/>
              </a:ext>
            </a:extLst>
          </p:cNvPr>
          <p:cNvSpPr/>
          <p:nvPr/>
        </p:nvSpPr>
        <p:spPr>
          <a:xfrm>
            <a:off x="360491" y="6118010"/>
            <a:ext cx="3423659" cy="40860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A0EF554-89FA-4DCE-BD20-2C159F4A1293}"/>
              </a:ext>
            </a:extLst>
          </p:cNvPr>
          <p:cNvSpPr txBox="1"/>
          <p:nvPr/>
        </p:nvSpPr>
        <p:spPr>
          <a:xfrm>
            <a:off x="625344" y="6157279"/>
            <a:ext cx="3121518" cy="369332"/>
          </a:xfrm>
          <a:prstGeom prst="rect">
            <a:avLst/>
          </a:prstGeom>
          <a:noFill/>
        </p:spPr>
        <p:txBody>
          <a:bodyPr wrap="square" rtlCol="0">
            <a:spAutoFit/>
          </a:bodyPr>
          <a:lstStyle/>
          <a:p>
            <a:r>
              <a:rPr lang="en-US" dirty="0">
                <a:solidFill>
                  <a:schemeClr val="accent2">
                    <a:lumMod val="50000"/>
                  </a:schemeClr>
                </a:solidFill>
                <a:latin typeface="Montserrat ExtraBold" panose="00000900000000000000" pitchFamily="50" charset="0"/>
              </a:rPr>
              <a:t>By: Your Name</a:t>
            </a:r>
          </a:p>
        </p:txBody>
      </p:sp>
      <p:sp>
        <p:nvSpPr>
          <p:cNvPr id="131" name="TextBox 130">
            <a:extLst>
              <a:ext uri="{FF2B5EF4-FFF2-40B4-BE49-F238E27FC236}">
                <a16:creationId xmlns:a16="http://schemas.microsoft.com/office/drawing/2014/main" id="{4C83C7A9-8D4A-48BD-BEBC-79D1E8AD3996}"/>
              </a:ext>
            </a:extLst>
          </p:cNvPr>
          <p:cNvSpPr txBox="1"/>
          <p:nvPr/>
        </p:nvSpPr>
        <p:spPr>
          <a:xfrm>
            <a:off x="8749980" y="6185233"/>
            <a:ext cx="3121518" cy="369332"/>
          </a:xfrm>
          <a:prstGeom prst="rect">
            <a:avLst/>
          </a:prstGeom>
          <a:noFill/>
        </p:spPr>
        <p:txBody>
          <a:bodyPr wrap="square" rtlCol="0">
            <a:spAutoFit/>
          </a:bodyPr>
          <a:lstStyle/>
          <a:p>
            <a:pPr algn="r"/>
            <a:r>
              <a:rPr lang="en-US" dirty="0">
                <a:solidFill>
                  <a:schemeClr val="accent5"/>
                </a:solidFill>
                <a:latin typeface="Montserrat" panose="00000500000000000000" pitchFamily="50" charset="0"/>
              </a:rPr>
              <a:t>Ppthemes.com</a:t>
            </a:r>
          </a:p>
        </p:txBody>
      </p:sp>
      <p:grpSp>
        <p:nvGrpSpPr>
          <p:cNvPr id="132" name="Group 4">
            <a:extLst>
              <a:ext uri="{FF2B5EF4-FFF2-40B4-BE49-F238E27FC236}">
                <a16:creationId xmlns:a16="http://schemas.microsoft.com/office/drawing/2014/main" id="{B63E1D5B-027C-4AD9-AC96-1B798EF60A60}"/>
              </a:ext>
            </a:extLst>
          </p:cNvPr>
          <p:cNvGrpSpPr>
            <a:grpSpLocks noChangeAspect="1"/>
          </p:cNvGrpSpPr>
          <p:nvPr/>
        </p:nvGrpSpPr>
        <p:grpSpPr bwMode="auto">
          <a:xfrm>
            <a:off x="10791832" y="1074563"/>
            <a:ext cx="785812" cy="768069"/>
            <a:chOff x="147" y="592"/>
            <a:chExt cx="930" cy="909"/>
          </a:xfrm>
          <a:solidFill>
            <a:schemeClr val="bg1"/>
          </a:solidFill>
        </p:grpSpPr>
        <p:sp>
          <p:nvSpPr>
            <p:cNvPr id="133" name="Freeform 5">
              <a:extLst>
                <a:ext uri="{FF2B5EF4-FFF2-40B4-BE49-F238E27FC236}">
                  <a16:creationId xmlns:a16="http://schemas.microsoft.com/office/drawing/2014/main" id="{DEB75A85-8D5E-4F54-A3F1-C5E5362C9050}"/>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
              <a:extLst>
                <a:ext uri="{FF2B5EF4-FFF2-40B4-BE49-F238E27FC236}">
                  <a16:creationId xmlns:a16="http://schemas.microsoft.com/office/drawing/2014/main" id="{44F69047-B04C-4BDD-B4BD-37ACF4BF78E6}"/>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7">
              <a:extLst>
                <a:ext uri="{FF2B5EF4-FFF2-40B4-BE49-F238E27FC236}">
                  <a16:creationId xmlns:a16="http://schemas.microsoft.com/office/drawing/2014/main" id="{5AFF12D8-3FAE-48E0-8D91-F60F1A035AC9}"/>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6DEAB6C5-04F3-4CCB-B236-2996B2876CCA}"/>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
              <a:extLst>
                <a:ext uri="{FF2B5EF4-FFF2-40B4-BE49-F238E27FC236}">
                  <a16:creationId xmlns:a16="http://schemas.microsoft.com/office/drawing/2014/main" id="{8800628A-FF9C-41BA-91D4-5B8F74D8EFC0}"/>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
              <a:extLst>
                <a:ext uri="{FF2B5EF4-FFF2-40B4-BE49-F238E27FC236}">
                  <a16:creationId xmlns:a16="http://schemas.microsoft.com/office/drawing/2014/main" id="{D0FD05CA-D55B-44DA-9419-7690991A7764}"/>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
              <a:extLst>
                <a:ext uri="{FF2B5EF4-FFF2-40B4-BE49-F238E27FC236}">
                  <a16:creationId xmlns:a16="http://schemas.microsoft.com/office/drawing/2014/main" id="{8F60EDC0-F380-41C6-8A03-D63E20B1DD83}"/>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
              <a:extLst>
                <a:ext uri="{FF2B5EF4-FFF2-40B4-BE49-F238E27FC236}">
                  <a16:creationId xmlns:a16="http://schemas.microsoft.com/office/drawing/2014/main" id="{6A7EDC25-452F-4313-B37D-9D749F8789A0}"/>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
              <a:extLst>
                <a:ext uri="{FF2B5EF4-FFF2-40B4-BE49-F238E27FC236}">
                  <a16:creationId xmlns:a16="http://schemas.microsoft.com/office/drawing/2014/main" id="{358F06B5-52F2-4720-AF59-7C137A52EFDF}"/>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
              <a:extLst>
                <a:ext uri="{FF2B5EF4-FFF2-40B4-BE49-F238E27FC236}">
                  <a16:creationId xmlns:a16="http://schemas.microsoft.com/office/drawing/2014/main" id="{B228DE2A-298A-4CD0-B21E-850AC2371319}"/>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5">
              <a:extLst>
                <a:ext uri="{FF2B5EF4-FFF2-40B4-BE49-F238E27FC236}">
                  <a16:creationId xmlns:a16="http://schemas.microsoft.com/office/drawing/2014/main" id="{A7C0A7BF-D1A9-42C2-929F-E29ACFF023EC}"/>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6">
              <a:extLst>
                <a:ext uri="{FF2B5EF4-FFF2-40B4-BE49-F238E27FC236}">
                  <a16:creationId xmlns:a16="http://schemas.microsoft.com/office/drawing/2014/main" id="{A3D9211F-A481-4734-900C-F20C4CA78C2D}"/>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
              <a:extLst>
                <a:ext uri="{FF2B5EF4-FFF2-40B4-BE49-F238E27FC236}">
                  <a16:creationId xmlns:a16="http://schemas.microsoft.com/office/drawing/2014/main" id="{0A08DE1B-931D-45EE-9C8D-C7B802D258EE}"/>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6" name="Group 4">
            <a:extLst>
              <a:ext uri="{FF2B5EF4-FFF2-40B4-BE49-F238E27FC236}">
                <a16:creationId xmlns:a16="http://schemas.microsoft.com/office/drawing/2014/main" id="{D09443B0-1A76-4452-A942-1F420BF20B38}"/>
              </a:ext>
            </a:extLst>
          </p:cNvPr>
          <p:cNvGrpSpPr>
            <a:grpSpLocks noChangeAspect="1"/>
          </p:cNvGrpSpPr>
          <p:nvPr/>
        </p:nvGrpSpPr>
        <p:grpSpPr bwMode="auto">
          <a:xfrm>
            <a:off x="1367977" y="4916073"/>
            <a:ext cx="334475" cy="326923"/>
            <a:chOff x="147" y="592"/>
            <a:chExt cx="930" cy="909"/>
          </a:xfrm>
          <a:solidFill>
            <a:schemeClr val="bg1"/>
          </a:solidFill>
        </p:grpSpPr>
        <p:sp>
          <p:nvSpPr>
            <p:cNvPr id="147" name="Freeform 5">
              <a:extLst>
                <a:ext uri="{FF2B5EF4-FFF2-40B4-BE49-F238E27FC236}">
                  <a16:creationId xmlns:a16="http://schemas.microsoft.com/office/drawing/2014/main" id="{34FC65DA-A46A-4CC1-99FF-AA9D4A01AA57}"/>
                </a:ext>
              </a:extLst>
            </p:cNvPr>
            <p:cNvSpPr>
              <a:spLocks/>
            </p:cNvSpPr>
            <p:nvPr/>
          </p:nvSpPr>
          <p:spPr bwMode="auto">
            <a:xfrm>
              <a:off x="216" y="821"/>
              <a:ext cx="861" cy="680"/>
            </a:xfrm>
            <a:custGeom>
              <a:avLst/>
              <a:gdLst>
                <a:gd name="T0" fmla="*/ 1715 w 1903"/>
                <a:gd name="T1" fmla="*/ 542 h 1503"/>
                <a:gd name="T2" fmla="*/ 1587 w 1903"/>
                <a:gd name="T3" fmla="*/ 292 h 1503"/>
                <a:gd name="T4" fmla="*/ 1802 w 1903"/>
                <a:gd name="T5" fmla="*/ 143 h 1503"/>
                <a:gd name="T6" fmla="*/ 1586 w 1903"/>
                <a:gd name="T7" fmla="*/ 72 h 1503"/>
                <a:gd name="T8" fmla="*/ 1498 w 1903"/>
                <a:gd name="T9" fmla="*/ 85 h 1503"/>
                <a:gd name="T10" fmla="*/ 1474 w 1903"/>
                <a:gd name="T11" fmla="*/ 165 h 1503"/>
                <a:gd name="T12" fmla="*/ 1635 w 1903"/>
                <a:gd name="T13" fmla="*/ 159 h 1503"/>
                <a:gd name="T14" fmla="*/ 1666 w 1903"/>
                <a:gd name="T15" fmla="*/ 75 h 1503"/>
                <a:gd name="T16" fmla="*/ 1722 w 1903"/>
                <a:gd name="T17" fmla="*/ 223 h 1503"/>
                <a:gd name="T18" fmla="*/ 1623 w 1903"/>
                <a:gd name="T19" fmla="*/ 195 h 1503"/>
                <a:gd name="T20" fmla="*/ 1550 w 1903"/>
                <a:gd name="T21" fmla="*/ 475 h 1503"/>
                <a:gd name="T22" fmla="*/ 1725 w 1903"/>
                <a:gd name="T23" fmla="*/ 612 h 1503"/>
                <a:gd name="T24" fmla="*/ 1771 w 1903"/>
                <a:gd name="T25" fmla="*/ 566 h 1503"/>
                <a:gd name="T26" fmla="*/ 1834 w 1903"/>
                <a:gd name="T27" fmla="*/ 578 h 1503"/>
                <a:gd name="T28" fmla="*/ 1770 w 1903"/>
                <a:gd name="T29" fmla="*/ 729 h 1503"/>
                <a:gd name="T30" fmla="*/ 1741 w 1903"/>
                <a:gd name="T31" fmla="*/ 661 h 1503"/>
                <a:gd name="T32" fmla="*/ 1516 w 1903"/>
                <a:gd name="T33" fmla="*/ 687 h 1503"/>
                <a:gd name="T34" fmla="*/ 1533 w 1903"/>
                <a:gd name="T35" fmla="*/ 951 h 1503"/>
                <a:gd name="T36" fmla="*/ 1635 w 1903"/>
                <a:gd name="T37" fmla="*/ 950 h 1503"/>
                <a:gd name="T38" fmla="*/ 1622 w 1903"/>
                <a:gd name="T39" fmla="*/ 1040 h 1503"/>
                <a:gd name="T40" fmla="*/ 1526 w 1903"/>
                <a:gd name="T41" fmla="*/ 963 h 1503"/>
                <a:gd name="T42" fmla="*/ 1216 w 1903"/>
                <a:gd name="T43" fmla="*/ 1056 h 1503"/>
                <a:gd name="T44" fmla="*/ 1238 w 1903"/>
                <a:gd name="T45" fmla="*/ 1282 h 1503"/>
                <a:gd name="T46" fmla="*/ 1312 w 1903"/>
                <a:gd name="T47" fmla="*/ 1275 h 1503"/>
                <a:gd name="T48" fmla="*/ 1192 w 1903"/>
                <a:gd name="T49" fmla="*/ 1382 h 1503"/>
                <a:gd name="T50" fmla="*/ 1169 w 1903"/>
                <a:gd name="T51" fmla="*/ 1321 h 1503"/>
                <a:gd name="T52" fmla="*/ 1186 w 1903"/>
                <a:gd name="T53" fmla="*/ 1275 h 1503"/>
                <a:gd name="T54" fmla="*/ 877 w 1903"/>
                <a:gd name="T55" fmla="*/ 1148 h 1503"/>
                <a:gd name="T56" fmla="*/ 604 w 1903"/>
                <a:gd name="T57" fmla="*/ 1301 h 1503"/>
                <a:gd name="T58" fmla="*/ 622 w 1903"/>
                <a:gd name="T59" fmla="*/ 1347 h 1503"/>
                <a:gd name="T60" fmla="*/ 648 w 1903"/>
                <a:gd name="T61" fmla="*/ 1416 h 1503"/>
                <a:gd name="T62" fmla="*/ 496 w 1903"/>
                <a:gd name="T63" fmla="*/ 1398 h 1503"/>
                <a:gd name="T64" fmla="*/ 530 w 1903"/>
                <a:gd name="T65" fmla="*/ 1313 h 1503"/>
                <a:gd name="T66" fmla="*/ 572 w 1903"/>
                <a:gd name="T67" fmla="*/ 1289 h 1503"/>
                <a:gd name="T68" fmla="*/ 382 w 1903"/>
                <a:gd name="T69" fmla="*/ 930 h 1503"/>
                <a:gd name="T70" fmla="*/ 177 w 1903"/>
                <a:gd name="T71" fmla="*/ 996 h 1503"/>
                <a:gd name="T72" fmla="*/ 115 w 1903"/>
                <a:gd name="T73" fmla="*/ 1057 h 1503"/>
                <a:gd name="T74" fmla="*/ 112 w 1903"/>
                <a:gd name="T75" fmla="*/ 946 h 1503"/>
                <a:gd name="T76" fmla="*/ 184 w 1903"/>
                <a:gd name="T77" fmla="*/ 962 h 1503"/>
                <a:gd name="T78" fmla="*/ 259 w 1903"/>
                <a:gd name="T79" fmla="*/ 740 h 1503"/>
                <a:gd name="T80" fmla="*/ 230 w 1903"/>
                <a:gd name="T81" fmla="*/ 819 h 1503"/>
                <a:gd name="T82" fmla="*/ 48 w 1903"/>
                <a:gd name="T83" fmla="*/ 906 h 1503"/>
                <a:gd name="T84" fmla="*/ 199 w 1903"/>
                <a:gd name="T85" fmla="*/ 1118 h 1503"/>
                <a:gd name="T86" fmla="*/ 531 w 1903"/>
                <a:gd name="T87" fmla="*/ 1121 h 1503"/>
                <a:gd name="T88" fmla="*/ 412 w 1903"/>
                <a:gd name="T89" fmla="*/ 1321 h 1503"/>
                <a:gd name="T90" fmla="*/ 627 w 1903"/>
                <a:gd name="T91" fmla="*/ 1503 h 1503"/>
                <a:gd name="T92" fmla="*/ 703 w 1903"/>
                <a:gd name="T93" fmla="*/ 1345 h 1503"/>
                <a:gd name="T94" fmla="*/ 1050 w 1903"/>
                <a:gd name="T95" fmla="*/ 1187 h 1503"/>
                <a:gd name="T96" fmla="*/ 1141 w 1903"/>
                <a:gd name="T97" fmla="*/ 1436 h 1503"/>
                <a:gd name="T98" fmla="*/ 1386 w 1903"/>
                <a:gd name="T99" fmla="*/ 1274 h 1503"/>
                <a:gd name="T100" fmla="*/ 1258 w 1903"/>
                <a:gd name="T101" fmla="*/ 1102 h 1503"/>
                <a:gd name="T102" fmla="*/ 1526 w 1903"/>
                <a:gd name="T103" fmla="*/ 1101 h 1503"/>
                <a:gd name="T104" fmla="*/ 1711 w 1903"/>
                <a:gd name="T105" fmla="*/ 972 h 1503"/>
                <a:gd name="T106" fmla="*/ 1515 w 1903"/>
                <a:gd name="T107" fmla="*/ 837 h 1503"/>
                <a:gd name="T108" fmla="*/ 1756 w 1903"/>
                <a:gd name="T109" fmla="*/ 787 h 1503"/>
                <a:gd name="T110" fmla="*/ 1893 w 1903"/>
                <a:gd name="T111" fmla="*/ 59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3" h="1503">
                  <a:moveTo>
                    <a:pt x="1820" y="482"/>
                  </a:moveTo>
                  <a:cubicBezTo>
                    <a:pt x="1796" y="477"/>
                    <a:pt x="1772" y="482"/>
                    <a:pt x="1751" y="495"/>
                  </a:cubicBezTo>
                  <a:cubicBezTo>
                    <a:pt x="1734" y="507"/>
                    <a:pt x="1722" y="523"/>
                    <a:pt x="1715" y="542"/>
                  </a:cubicBezTo>
                  <a:cubicBezTo>
                    <a:pt x="1610" y="496"/>
                    <a:pt x="1610" y="496"/>
                    <a:pt x="1610" y="496"/>
                  </a:cubicBezTo>
                  <a:cubicBezTo>
                    <a:pt x="1610" y="489"/>
                    <a:pt x="1610" y="482"/>
                    <a:pt x="1610" y="475"/>
                  </a:cubicBezTo>
                  <a:cubicBezTo>
                    <a:pt x="1610" y="413"/>
                    <a:pt x="1603" y="352"/>
                    <a:pt x="1587" y="292"/>
                  </a:cubicBezTo>
                  <a:cubicBezTo>
                    <a:pt x="1634" y="260"/>
                    <a:pt x="1634" y="260"/>
                    <a:pt x="1634" y="260"/>
                  </a:cubicBezTo>
                  <a:cubicBezTo>
                    <a:pt x="1664" y="286"/>
                    <a:pt x="1708" y="294"/>
                    <a:pt x="1746" y="278"/>
                  </a:cubicBezTo>
                  <a:cubicBezTo>
                    <a:pt x="1797" y="255"/>
                    <a:pt x="1822" y="196"/>
                    <a:pt x="1802" y="143"/>
                  </a:cubicBezTo>
                  <a:cubicBezTo>
                    <a:pt x="1780" y="83"/>
                    <a:pt x="1780" y="83"/>
                    <a:pt x="1780" y="83"/>
                  </a:cubicBezTo>
                  <a:cubicBezTo>
                    <a:pt x="1759" y="29"/>
                    <a:pt x="1701" y="0"/>
                    <a:pt x="1648" y="18"/>
                  </a:cubicBezTo>
                  <a:cubicBezTo>
                    <a:pt x="1620" y="27"/>
                    <a:pt x="1598" y="46"/>
                    <a:pt x="1586" y="72"/>
                  </a:cubicBezTo>
                  <a:cubicBezTo>
                    <a:pt x="1579" y="87"/>
                    <a:pt x="1575" y="102"/>
                    <a:pt x="1575" y="118"/>
                  </a:cubicBezTo>
                  <a:cubicBezTo>
                    <a:pt x="1522" y="125"/>
                    <a:pt x="1522" y="125"/>
                    <a:pt x="1522" y="125"/>
                  </a:cubicBezTo>
                  <a:cubicBezTo>
                    <a:pt x="1514" y="112"/>
                    <a:pt x="1506" y="98"/>
                    <a:pt x="1498" y="85"/>
                  </a:cubicBezTo>
                  <a:cubicBezTo>
                    <a:pt x="1489" y="71"/>
                    <a:pt x="1470" y="67"/>
                    <a:pt x="1456" y="75"/>
                  </a:cubicBezTo>
                  <a:cubicBezTo>
                    <a:pt x="1442" y="84"/>
                    <a:pt x="1438" y="103"/>
                    <a:pt x="1447" y="117"/>
                  </a:cubicBezTo>
                  <a:cubicBezTo>
                    <a:pt x="1457" y="133"/>
                    <a:pt x="1466" y="149"/>
                    <a:pt x="1474" y="165"/>
                  </a:cubicBezTo>
                  <a:cubicBezTo>
                    <a:pt x="1483" y="180"/>
                    <a:pt x="1500" y="189"/>
                    <a:pt x="1517" y="187"/>
                  </a:cubicBezTo>
                  <a:cubicBezTo>
                    <a:pt x="1614" y="173"/>
                    <a:pt x="1614" y="173"/>
                    <a:pt x="1614" y="173"/>
                  </a:cubicBezTo>
                  <a:cubicBezTo>
                    <a:pt x="1623" y="172"/>
                    <a:pt x="1631" y="167"/>
                    <a:pt x="1635" y="159"/>
                  </a:cubicBezTo>
                  <a:cubicBezTo>
                    <a:pt x="1640" y="151"/>
                    <a:pt x="1641" y="142"/>
                    <a:pt x="1638" y="133"/>
                  </a:cubicBezTo>
                  <a:cubicBezTo>
                    <a:pt x="1634" y="122"/>
                    <a:pt x="1635" y="109"/>
                    <a:pt x="1640" y="98"/>
                  </a:cubicBezTo>
                  <a:cubicBezTo>
                    <a:pt x="1645" y="87"/>
                    <a:pt x="1655" y="79"/>
                    <a:pt x="1666" y="75"/>
                  </a:cubicBezTo>
                  <a:cubicBezTo>
                    <a:pt x="1689" y="68"/>
                    <a:pt x="1715" y="81"/>
                    <a:pt x="1723" y="104"/>
                  </a:cubicBezTo>
                  <a:cubicBezTo>
                    <a:pt x="1745" y="164"/>
                    <a:pt x="1745" y="164"/>
                    <a:pt x="1745" y="164"/>
                  </a:cubicBezTo>
                  <a:cubicBezTo>
                    <a:pt x="1754" y="187"/>
                    <a:pt x="1744" y="213"/>
                    <a:pt x="1722" y="223"/>
                  </a:cubicBezTo>
                  <a:cubicBezTo>
                    <a:pt x="1701" y="232"/>
                    <a:pt x="1677" y="224"/>
                    <a:pt x="1665" y="205"/>
                  </a:cubicBezTo>
                  <a:cubicBezTo>
                    <a:pt x="1661" y="198"/>
                    <a:pt x="1654" y="193"/>
                    <a:pt x="1646" y="191"/>
                  </a:cubicBezTo>
                  <a:cubicBezTo>
                    <a:pt x="1638" y="189"/>
                    <a:pt x="1630" y="191"/>
                    <a:pt x="1623" y="195"/>
                  </a:cubicBezTo>
                  <a:cubicBezTo>
                    <a:pt x="1543" y="250"/>
                    <a:pt x="1543" y="250"/>
                    <a:pt x="1543" y="250"/>
                  </a:cubicBezTo>
                  <a:cubicBezTo>
                    <a:pt x="1528" y="260"/>
                    <a:pt x="1521" y="278"/>
                    <a:pt x="1526" y="296"/>
                  </a:cubicBezTo>
                  <a:cubicBezTo>
                    <a:pt x="1542" y="354"/>
                    <a:pt x="1550" y="414"/>
                    <a:pt x="1550" y="475"/>
                  </a:cubicBezTo>
                  <a:cubicBezTo>
                    <a:pt x="1550" y="485"/>
                    <a:pt x="1550" y="495"/>
                    <a:pt x="1549" y="506"/>
                  </a:cubicBezTo>
                  <a:cubicBezTo>
                    <a:pt x="1549" y="523"/>
                    <a:pt x="1559" y="539"/>
                    <a:pt x="1574" y="546"/>
                  </a:cubicBezTo>
                  <a:cubicBezTo>
                    <a:pt x="1725" y="612"/>
                    <a:pt x="1725" y="612"/>
                    <a:pt x="1725" y="612"/>
                  </a:cubicBezTo>
                  <a:cubicBezTo>
                    <a:pt x="1733" y="616"/>
                    <a:pt x="1743" y="615"/>
                    <a:pt x="1751" y="611"/>
                  </a:cubicBezTo>
                  <a:cubicBezTo>
                    <a:pt x="1759" y="607"/>
                    <a:pt x="1764" y="599"/>
                    <a:pt x="1766" y="590"/>
                  </a:cubicBezTo>
                  <a:cubicBezTo>
                    <a:pt x="1771" y="566"/>
                    <a:pt x="1771" y="566"/>
                    <a:pt x="1771" y="566"/>
                  </a:cubicBezTo>
                  <a:cubicBezTo>
                    <a:pt x="1773" y="558"/>
                    <a:pt x="1777" y="550"/>
                    <a:pt x="1785" y="545"/>
                  </a:cubicBezTo>
                  <a:cubicBezTo>
                    <a:pt x="1792" y="541"/>
                    <a:pt x="1800" y="539"/>
                    <a:pt x="1809" y="541"/>
                  </a:cubicBezTo>
                  <a:cubicBezTo>
                    <a:pt x="1826" y="544"/>
                    <a:pt x="1838" y="561"/>
                    <a:pt x="1834" y="578"/>
                  </a:cubicBezTo>
                  <a:cubicBezTo>
                    <a:pt x="1810" y="704"/>
                    <a:pt x="1810" y="704"/>
                    <a:pt x="1810" y="704"/>
                  </a:cubicBezTo>
                  <a:cubicBezTo>
                    <a:pt x="1808" y="713"/>
                    <a:pt x="1803" y="720"/>
                    <a:pt x="1795" y="725"/>
                  </a:cubicBezTo>
                  <a:cubicBezTo>
                    <a:pt x="1788" y="730"/>
                    <a:pt x="1779" y="731"/>
                    <a:pt x="1770" y="729"/>
                  </a:cubicBezTo>
                  <a:cubicBezTo>
                    <a:pt x="1754" y="725"/>
                    <a:pt x="1743" y="707"/>
                    <a:pt x="1747" y="690"/>
                  </a:cubicBezTo>
                  <a:cubicBezTo>
                    <a:pt x="1747" y="686"/>
                    <a:pt x="1747" y="686"/>
                    <a:pt x="1747" y="686"/>
                  </a:cubicBezTo>
                  <a:cubicBezTo>
                    <a:pt x="1749" y="677"/>
                    <a:pt x="1747" y="668"/>
                    <a:pt x="1741" y="661"/>
                  </a:cubicBezTo>
                  <a:cubicBezTo>
                    <a:pt x="1735" y="654"/>
                    <a:pt x="1726" y="650"/>
                    <a:pt x="1716" y="651"/>
                  </a:cubicBezTo>
                  <a:cubicBezTo>
                    <a:pt x="1554" y="658"/>
                    <a:pt x="1554" y="658"/>
                    <a:pt x="1554" y="658"/>
                  </a:cubicBezTo>
                  <a:cubicBezTo>
                    <a:pt x="1537" y="659"/>
                    <a:pt x="1522" y="670"/>
                    <a:pt x="1516" y="687"/>
                  </a:cubicBezTo>
                  <a:cubicBezTo>
                    <a:pt x="1501" y="732"/>
                    <a:pt x="1481" y="776"/>
                    <a:pt x="1457" y="817"/>
                  </a:cubicBezTo>
                  <a:cubicBezTo>
                    <a:pt x="1448" y="833"/>
                    <a:pt x="1449" y="852"/>
                    <a:pt x="1461" y="866"/>
                  </a:cubicBezTo>
                  <a:cubicBezTo>
                    <a:pt x="1533" y="951"/>
                    <a:pt x="1533" y="951"/>
                    <a:pt x="1533" y="951"/>
                  </a:cubicBezTo>
                  <a:cubicBezTo>
                    <a:pt x="1538" y="957"/>
                    <a:pt x="1546" y="961"/>
                    <a:pt x="1554" y="962"/>
                  </a:cubicBezTo>
                  <a:cubicBezTo>
                    <a:pt x="1562" y="962"/>
                    <a:pt x="1570" y="959"/>
                    <a:pt x="1576" y="953"/>
                  </a:cubicBezTo>
                  <a:cubicBezTo>
                    <a:pt x="1592" y="938"/>
                    <a:pt x="1617" y="937"/>
                    <a:pt x="1635" y="950"/>
                  </a:cubicBezTo>
                  <a:cubicBezTo>
                    <a:pt x="1644" y="958"/>
                    <a:pt x="1650" y="968"/>
                    <a:pt x="1652" y="980"/>
                  </a:cubicBezTo>
                  <a:cubicBezTo>
                    <a:pt x="1653" y="992"/>
                    <a:pt x="1650" y="1004"/>
                    <a:pt x="1643" y="1013"/>
                  </a:cubicBezTo>
                  <a:cubicBezTo>
                    <a:pt x="1622" y="1040"/>
                    <a:pt x="1622" y="1040"/>
                    <a:pt x="1622" y="1040"/>
                  </a:cubicBezTo>
                  <a:cubicBezTo>
                    <a:pt x="1607" y="1060"/>
                    <a:pt x="1579" y="1065"/>
                    <a:pt x="1560" y="1052"/>
                  </a:cubicBezTo>
                  <a:cubicBezTo>
                    <a:pt x="1543" y="1040"/>
                    <a:pt x="1536" y="1019"/>
                    <a:pt x="1543" y="1000"/>
                  </a:cubicBezTo>
                  <a:cubicBezTo>
                    <a:pt x="1548" y="985"/>
                    <a:pt x="1541" y="969"/>
                    <a:pt x="1526" y="963"/>
                  </a:cubicBezTo>
                  <a:cubicBezTo>
                    <a:pt x="1423" y="918"/>
                    <a:pt x="1423" y="918"/>
                    <a:pt x="1423" y="918"/>
                  </a:cubicBezTo>
                  <a:cubicBezTo>
                    <a:pt x="1406" y="910"/>
                    <a:pt x="1387" y="914"/>
                    <a:pt x="1375" y="928"/>
                  </a:cubicBezTo>
                  <a:cubicBezTo>
                    <a:pt x="1329" y="979"/>
                    <a:pt x="1275" y="1022"/>
                    <a:pt x="1216" y="1056"/>
                  </a:cubicBezTo>
                  <a:cubicBezTo>
                    <a:pt x="1202" y="1065"/>
                    <a:pt x="1193" y="1082"/>
                    <a:pt x="1196" y="1099"/>
                  </a:cubicBezTo>
                  <a:cubicBezTo>
                    <a:pt x="1223" y="1261"/>
                    <a:pt x="1223" y="1261"/>
                    <a:pt x="1223" y="1261"/>
                  </a:cubicBezTo>
                  <a:cubicBezTo>
                    <a:pt x="1224" y="1270"/>
                    <a:pt x="1230" y="1278"/>
                    <a:pt x="1238" y="1282"/>
                  </a:cubicBezTo>
                  <a:cubicBezTo>
                    <a:pt x="1246" y="1287"/>
                    <a:pt x="1255" y="1287"/>
                    <a:pt x="1264" y="1284"/>
                  </a:cubicBezTo>
                  <a:cubicBezTo>
                    <a:pt x="1286" y="1275"/>
                    <a:pt x="1286" y="1275"/>
                    <a:pt x="1286" y="1275"/>
                  </a:cubicBezTo>
                  <a:cubicBezTo>
                    <a:pt x="1295" y="1271"/>
                    <a:pt x="1304" y="1272"/>
                    <a:pt x="1312" y="1275"/>
                  </a:cubicBezTo>
                  <a:cubicBezTo>
                    <a:pt x="1320" y="1279"/>
                    <a:pt x="1326" y="1286"/>
                    <a:pt x="1329" y="1294"/>
                  </a:cubicBezTo>
                  <a:cubicBezTo>
                    <a:pt x="1335" y="1310"/>
                    <a:pt x="1325" y="1329"/>
                    <a:pt x="1309" y="1335"/>
                  </a:cubicBezTo>
                  <a:cubicBezTo>
                    <a:pt x="1192" y="1382"/>
                    <a:pt x="1192" y="1382"/>
                    <a:pt x="1192" y="1382"/>
                  </a:cubicBezTo>
                  <a:cubicBezTo>
                    <a:pt x="1183" y="1385"/>
                    <a:pt x="1174" y="1385"/>
                    <a:pt x="1166" y="1381"/>
                  </a:cubicBezTo>
                  <a:cubicBezTo>
                    <a:pt x="1158" y="1378"/>
                    <a:pt x="1152" y="1371"/>
                    <a:pt x="1149" y="1363"/>
                  </a:cubicBezTo>
                  <a:cubicBezTo>
                    <a:pt x="1144" y="1347"/>
                    <a:pt x="1153" y="1328"/>
                    <a:pt x="1169" y="1321"/>
                  </a:cubicBezTo>
                  <a:cubicBezTo>
                    <a:pt x="1173" y="1320"/>
                    <a:pt x="1173" y="1320"/>
                    <a:pt x="1173" y="1320"/>
                  </a:cubicBezTo>
                  <a:cubicBezTo>
                    <a:pt x="1181" y="1317"/>
                    <a:pt x="1188" y="1310"/>
                    <a:pt x="1190" y="1301"/>
                  </a:cubicBezTo>
                  <a:cubicBezTo>
                    <a:pt x="1193" y="1292"/>
                    <a:pt x="1191" y="1282"/>
                    <a:pt x="1186" y="1275"/>
                  </a:cubicBezTo>
                  <a:cubicBezTo>
                    <a:pt x="1091" y="1142"/>
                    <a:pt x="1091" y="1142"/>
                    <a:pt x="1091" y="1142"/>
                  </a:cubicBezTo>
                  <a:cubicBezTo>
                    <a:pt x="1081" y="1128"/>
                    <a:pt x="1063" y="1122"/>
                    <a:pt x="1047" y="1126"/>
                  </a:cubicBezTo>
                  <a:cubicBezTo>
                    <a:pt x="992" y="1141"/>
                    <a:pt x="935" y="1148"/>
                    <a:pt x="877" y="1148"/>
                  </a:cubicBezTo>
                  <a:cubicBezTo>
                    <a:pt x="832" y="1148"/>
                    <a:pt x="787" y="1143"/>
                    <a:pt x="742" y="1134"/>
                  </a:cubicBezTo>
                  <a:cubicBezTo>
                    <a:pt x="726" y="1131"/>
                    <a:pt x="708" y="1138"/>
                    <a:pt x="699" y="1153"/>
                  </a:cubicBezTo>
                  <a:cubicBezTo>
                    <a:pt x="604" y="1301"/>
                    <a:pt x="604" y="1301"/>
                    <a:pt x="604" y="1301"/>
                  </a:cubicBezTo>
                  <a:cubicBezTo>
                    <a:pt x="599" y="1309"/>
                    <a:pt x="598" y="1318"/>
                    <a:pt x="601" y="1327"/>
                  </a:cubicBezTo>
                  <a:cubicBezTo>
                    <a:pt x="604" y="1335"/>
                    <a:pt x="611" y="1342"/>
                    <a:pt x="619" y="1345"/>
                  </a:cubicBezTo>
                  <a:cubicBezTo>
                    <a:pt x="622" y="1347"/>
                    <a:pt x="622" y="1347"/>
                    <a:pt x="622" y="1347"/>
                  </a:cubicBezTo>
                  <a:cubicBezTo>
                    <a:pt x="634" y="1351"/>
                    <a:pt x="643" y="1359"/>
                    <a:pt x="648" y="1370"/>
                  </a:cubicBezTo>
                  <a:cubicBezTo>
                    <a:pt x="653" y="1381"/>
                    <a:pt x="654" y="1394"/>
                    <a:pt x="650" y="1405"/>
                  </a:cubicBezTo>
                  <a:cubicBezTo>
                    <a:pt x="649" y="1409"/>
                    <a:pt x="648" y="1412"/>
                    <a:pt x="648" y="1416"/>
                  </a:cubicBezTo>
                  <a:cubicBezTo>
                    <a:pt x="648" y="1427"/>
                    <a:pt x="645" y="1436"/>
                    <a:pt x="639" y="1440"/>
                  </a:cubicBezTo>
                  <a:cubicBezTo>
                    <a:pt x="632" y="1444"/>
                    <a:pt x="623" y="1444"/>
                    <a:pt x="613" y="1440"/>
                  </a:cubicBezTo>
                  <a:cubicBezTo>
                    <a:pt x="496" y="1398"/>
                    <a:pt x="496" y="1398"/>
                    <a:pt x="496" y="1398"/>
                  </a:cubicBezTo>
                  <a:cubicBezTo>
                    <a:pt x="473" y="1390"/>
                    <a:pt x="461" y="1364"/>
                    <a:pt x="469" y="1340"/>
                  </a:cubicBezTo>
                  <a:cubicBezTo>
                    <a:pt x="473" y="1329"/>
                    <a:pt x="481" y="1320"/>
                    <a:pt x="492" y="1315"/>
                  </a:cubicBezTo>
                  <a:cubicBezTo>
                    <a:pt x="504" y="1309"/>
                    <a:pt x="517" y="1308"/>
                    <a:pt x="530" y="1313"/>
                  </a:cubicBezTo>
                  <a:cubicBezTo>
                    <a:pt x="532" y="1314"/>
                    <a:pt x="532" y="1314"/>
                    <a:pt x="532" y="1314"/>
                  </a:cubicBezTo>
                  <a:cubicBezTo>
                    <a:pt x="541" y="1317"/>
                    <a:pt x="551" y="1316"/>
                    <a:pt x="558" y="1311"/>
                  </a:cubicBezTo>
                  <a:cubicBezTo>
                    <a:pt x="566" y="1306"/>
                    <a:pt x="571" y="1298"/>
                    <a:pt x="572" y="1289"/>
                  </a:cubicBezTo>
                  <a:cubicBezTo>
                    <a:pt x="592" y="1115"/>
                    <a:pt x="592" y="1115"/>
                    <a:pt x="592" y="1115"/>
                  </a:cubicBezTo>
                  <a:cubicBezTo>
                    <a:pt x="594" y="1098"/>
                    <a:pt x="585" y="1081"/>
                    <a:pt x="569" y="1073"/>
                  </a:cubicBezTo>
                  <a:cubicBezTo>
                    <a:pt x="499" y="1037"/>
                    <a:pt x="436" y="989"/>
                    <a:pt x="382" y="930"/>
                  </a:cubicBezTo>
                  <a:cubicBezTo>
                    <a:pt x="370" y="918"/>
                    <a:pt x="352" y="913"/>
                    <a:pt x="336" y="920"/>
                  </a:cubicBezTo>
                  <a:cubicBezTo>
                    <a:pt x="194" y="978"/>
                    <a:pt x="194" y="978"/>
                    <a:pt x="194" y="978"/>
                  </a:cubicBezTo>
                  <a:cubicBezTo>
                    <a:pt x="186" y="981"/>
                    <a:pt x="180" y="988"/>
                    <a:pt x="177" y="996"/>
                  </a:cubicBezTo>
                  <a:cubicBezTo>
                    <a:pt x="174" y="1004"/>
                    <a:pt x="175" y="1013"/>
                    <a:pt x="179" y="1020"/>
                  </a:cubicBezTo>
                  <a:cubicBezTo>
                    <a:pt x="188" y="1037"/>
                    <a:pt x="182" y="1058"/>
                    <a:pt x="166" y="1068"/>
                  </a:cubicBezTo>
                  <a:cubicBezTo>
                    <a:pt x="150" y="1079"/>
                    <a:pt x="127" y="1074"/>
                    <a:pt x="115" y="1057"/>
                  </a:cubicBezTo>
                  <a:cubicBezTo>
                    <a:pt x="79" y="1005"/>
                    <a:pt x="79" y="1005"/>
                    <a:pt x="79" y="1005"/>
                  </a:cubicBezTo>
                  <a:cubicBezTo>
                    <a:pt x="67" y="988"/>
                    <a:pt x="70" y="965"/>
                    <a:pt x="85" y="953"/>
                  </a:cubicBezTo>
                  <a:cubicBezTo>
                    <a:pt x="93" y="947"/>
                    <a:pt x="103" y="944"/>
                    <a:pt x="112" y="946"/>
                  </a:cubicBezTo>
                  <a:cubicBezTo>
                    <a:pt x="122" y="947"/>
                    <a:pt x="131" y="952"/>
                    <a:pt x="137" y="960"/>
                  </a:cubicBezTo>
                  <a:cubicBezTo>
                    <a:pt x="143" y="967"/>
                    <a:pt x="151" y="972"/>
                    <a:pt x="160" y="972"/>
                  </a:cubicBezTo>
                  <a:cubicBezTo>
                    <a:pt x="169" y="972"/>
                    <a:pt x="178" y="968"/>
                    <a:pt x="184" y="962"/>
                  </a:cubicBezTo>
                  <a:cubicBezTo>
                    <a:pt x="283" y="849"/>
                    <a:pt x="283" y="849"/>
                    <a:pt x="283" y="849"/>
                  </a:cubicBezTo>
                  <a:cubicBezTo>
                    <a:pt x="295" y="836"/>
                    <a:pt x="297" y="816"/>
                    <a:pt x="289" y="801"/>
                  </a:cubicBezTo>
                  <a:cubicBezTo>
                    <a:pt x="278" y="781"/>
                    <a:pt x="268" y="761"/>
                    <a:pt x="259" y="740"/>
                  </a:cubicBezTo>
                  <a:cubicBezTo>
                    <a:pt x="252" y="725"/>
                    <a:pt x="235" y="718"/>
                    <a:pt x="220" y="724"/>
                  </a:cubicBezTo>
                  <a:cubicBezTo>
                    <a:pt x="204" y="731"/>
                    <a:pt x="197" y="749"/>
                    <a:pt x="204" y="764"/>
                  </a:cubicBezTo>
                  <a:cubicBezTo>
                    <a:pt x="212" y="783"/>
                    <a:pt x="221" y="801"/>
                    <a:pt x="230" y="819"/>
                  </a:cubicBezTo>
                  <a:cubicBezTo>
                    <a:pt x="158" y="899"/>
                    <a:pt x="158" y="899"/>
                    <a:pt x="158" y="899"/>
                  </a:cubicBezTo>
                  <a:cubicBezTo>
                    <a:pt x="147" y="892"/>
                    <a:pt x="134" y="888"/>
                    <a:pt x="120" y="886"/>
                  </a:cubicBezTo>
                  <a:cubicBezTo>
                    <a:pt x="94" y="883"/>
                    <a:pt x="68" y="890"/>
                    <a:pt x="48" y="906"/>
                  </a:cubicBezTo>
                  <a:cubicBezTo>
                    <a:pt x="8" y="938"/>
                    <a:pt x="0" y="996"/>
                    <a:pt x="29" y="1039"/>
                  </a:cubicBezTo>
                  <a:cubicBezTo>
                    <a:pt x="66" y="1091"/>
                    <a:pt x="66" y="1091"/>
                    <a:pt x="66" y="1091"/>
                  </a:cubicBezTo>
                  <a:cubicBezTo>
                    <a:pt x="96" y="1135"/>
                    <a:pt x="156" y="1147"/>
                    <a:pt x="199" y="1118"/>
                  </a:cubicBezTo>
                  <a:cubicBezTo>
                    <a:pt x="232" y="1097"/>
                    <a:pt x="248" y="1060"/>
                    <a:pt x="242" y="1023"/>
                  </a:cubicBezTo>
                  <a:cubicBezTo>
                    <a:pt x="347" y="980"/>
                    <a:pt x="347" y="980"/>
                    <a:pt x="347" y="980"/>
                  </a:cubicBezTo>
                  <a:cubicBezTo>
                    <a:pt x="400" y="1037"/>
                    <a:pt x="462" y="1084"/>
                    <a:pt x="531" y="1121"/>
                  </a:cubicBezTo>
                  <a:cubicBezTo>
                    <a:pt x="516" y="1250"/>
                    <a:pt x="516" y="1250"/>
                    <a:pt x="516" y="1250"/>
                  </a:cubicBezTo>
                  <a:cubicBezTo>
                    <a:pt x="499" y="1249"/>
                    <a:pt x="482" y="1253"/>
                    <a:pt x="466" y="1260"/>
                  </a:cubicBezTo>
                  <a:cubicBezTo>
                    <a:pt x="440" y="1273"/>
                    <a:pt x="421" y="1294"/>
                    <a:pt x="412" y="1321"/>
                  </a:cubicBezTo>
                  <a:cubicBezTo>
                    <a:pt x="393" y="1375"/>
                    <a:pt x="422" y="1435"/>
                    <a:pt x="476" y="1455"/>
                  </a:cubicBezTo>
                  <a:cubicBezTo>
                    <a:pt x="592" y="1497"/>
                    <a:pt x="592" y="1497"/>
                    <a:pt x="592" y="1497"/>
                  </a:cubicBezTo>
                  <a:cubicBezTo>
                    <a:pt x="604" y="1501"/>
                    <a:pt x="615" y="1503"/>
                    <a:pt x="627" y="1503"/>
                  </a:cubicBezTo>
                  <a:cubicBezTo>
                    <a:pt x="644" y="1503"/>
                    <a:pt x="660" y="1498"/>
                    <a:pt x="673" y="1489"/>
                  </a:cubicBezTo>
                  <a:cubicBezTo>
                    <a:pt x="694" y="1474"/>
                    <a:pt x="707" y="1450"/>
                    <a:pt x="708" y="1421"/>
                  </a:cubicBezTo>
                  <a:cubicBezTo>
                    <a:pt x="716" y="1396"/>
                    <a:pt x="714" y="1369"/>
                    <a:pt x="703" y="1345"/>
                  </a:cubicBezTo>
                  <a:cubicBezTo>
                    <a:pt x="696" y="1330"/>
                    <a:pt x="685" y="1316"/>
                    <a:pt x="672" y="1306"/>
                  </a:cubicBezTo>
                  <a:cubicBezTo>
                    <a:pt x="743" y="1195"/>
                    <a:pt x="743" y="1195"/>
                    <a:pt x="743" y="1195"/>
                  </a:cubicBezTo>
                  <a:cubicBezTo>
                    <a:pt x="844" y="1214"/>
                    <a:pt x="950" y="1212"/>
                    <a:pt x="1050" y="1187"/>
                  </a:cubicBezTo>
                  <a:cubicBezTo>
                    <a:pt x="1118" y="1284"/>
                    <a:pt x="1118" y="1284"/>
                    <a:pt x="1118" y="1284"/>
                  </a:cubicBezTo>
                  <a:cubicBezTo>
                    <a:pt x="1091" y="1308"/>
                    <a:pt x="1080" y="1346"/>
                    <a:pt x="1092" y="1382"/>
                  </a:cubicBezTo>
                  <a:cubicBezTo>
                    <a:pt x="1101" y="1406"/>
                    <a:pt x="1118" y="1426"/>
                    <a:pt x="1141" y="1436"/>
                  </a:cubicBezTo>
                  <a:cubicBezTo>
                    <a:pt x="1164" y="1447"/>
                    <a:pt x="1191" y="1447"/>
                    <a:pt x="1214" y="1438"/>
                  </a:cubicBezTo>
                  <a:cubicBezTo>
                    <a:pt x="1331" y="1391"/>
                    <a:pt x="1331" y="1391"/>
                    <a:pt x="1331" y="1391"/>
                  </a:cubicBezTo>
                  <a:cubicBezTo>
                    <a:pt x="1378" y="1372"/>
                    <a:pt x="1402" y="1321"/>
                    <a:pt x="1386" y="1274"/>
                  </a:cubicBezTo>
                  <a:cubicBezTo>
                    <a:pt x="1377" y="1250"/>
                    <a:pt x="1360" y="1231"/>
                    <a:pt x="1337" y="1221"/>
                  </a:cubicBezTo>
                  <a:cubicBezTo>
                    <a:pt x="1318" y="1212"/>
                    <a:pt x="1296" y="1210"/>
                    <a:pt x="1276" y="1215"/>
                  </a:cubicBezTo>
                  <a:cubicBezTo>
                    <a:pt x="1258" y="1102"/>
                    <a:pt x="1258" y="1102"/>
                    <a:pt x="1258" y="1102"/>
                  </a:cubicBezTo>
                  <a:cubicBezTo>
                    <a:pt x="1314" y="1067"/>
                    <a:pt x="1365" y="1026"/>
                    <a:pt x="1410" y="978"/>
                  </a:cubicBezTo>
                  <a:cubicBezTo>
                    <a:pt x="1480" y="1009"/>
                    <a:pt x="1480" y="1009"/>
                    <a:pt x="1480" y="1009"/>
                  </a:cubicBezTo>
                  <a:cubicBezTo>
                    <a:pt x="1478" y="1045"/>
                    <a:pt x="1495" y="1080"/>
                    <a:pt x="1526" y="1101"/>
                  </a:cubicBezTo>
                  <a:cubicBezTo>
                    <a:pt x="1572" y="1133"/>
                    <a:pt x="1635" y="1122"/>
                    <a:pt x="1670" y="1077"/>
                  </a:cubicBezTo>
                  <a:cubicBezTo>
                    <a:pt x="1691" y="1050"/>
                    <a:pt x="1691" y="1050"/>
                    <a:pt x="1691" y="1050"/>
                  </a:cubicBezTo>
                  <a:cubicBezTo>
                    <a:pt x="1708" y="1028"/>
                    <a:pt x="1715" y="1000"/>
                    <a:pt x="1711" y="972"/>
                  </a:cubicBezTo>
                  <a:cubicBezTo>
                    <a:pt x="1708" y="944"/>
                    <a:pt x="1693" y="920"/>
                    <a:pt x="1671" y="902"/>
                  </a:cubicBezTo>
                  <a:cubicBezTo>
                    <a:pt x="1639" y="878"/>
                    <a:pt x="1596" y="874"/>
                    <a:pt x="1561" y="891"/>
                  </a:cubicBezTo>
                  <a:cubicBezTo>
                    <a:pt x="1515" y="837"/>
                    <a:pt x="1515" y="837"/>
                    <a:pt x="1515" y="837"/>
                  </a:cubicBezTo>
                  <a:cubicBezTo>
                    <a:pt x="1537" y="799"/>
                    <a:pt x="1555" y="759"/>
                    <a:pt x="1569" y="717"/>
                  </a:cubicBezTo>
                  <a:cubicBezTo>
                    <a:pt x="1687" y="712"/>
                    <a:pt x="1687" y="712"/>
                    <a:pt x="1687" y="712"/>
                  </a:cubicBezTo>
                  <a:cubicBezTo>
                    <a:pt x="1693" y="748"/>
                    <a:pt x="1719" y="778"/>
                    <a:pt x="1756" y="787"/>
                  </a:cubicBezTo>
                  <a:cubicBezTo>
                    <a:pt x="1781" y="793"/>
                    <a:pt x="1806" y="789"/>
                    <a:pt x="1828" y="776"/>
                  </a:cubicBezTo>
                  <a:cubicBezTo>
                    <a:pt x="1849" y="762"/>
                    <a:pt x="1864" y="740"/>
                    <a:pt x="1869" y="715"/>
                  </a:cubicBezTo>
                  <a:cubicBezTo>
                    <a:pt x="1893" y="590"/>
                    <a:pt x="1893" y="590"/>
                    <a:pt x="1893" y="590"/>
                  </a:cubicBezTo>
                  <a:cubicBezTo>
                    <a:pt x="1903" y="540"/>
                    <a:pt x="1870" y="491"/>
                    <a:pt x="1820"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
              <a:extLst>
                <a:ext uri="{FF2B5EF4-FFF2-40B4-BE49-F238E27FC236}">
                  <a16:creationId xmlns:a16="http://schemas.microsoft.com/office/drawing/2014/main" id="{D01DEA9E-8B0C-401A-97D7-A7F585ACEA9C}"/>
                </a:ext>
              </a:extLst>
            </p:cNvPr>
            <p:cNvSpPr>
              <a:spLocks/>
            </p:cNvSpPr>
            <p:nvPr/>
          </p:nvSpPr>
          <p:spPr bwMode="auto">
            <a:xfrm>
              <a:off x="147" y="592"/>
              <a:ext cx="785" cy="528"/>
            </a:xfrm>
            <a:custGeom>
              <a:avLst/>
              <a:gdLst>
                <a:gd name="T0" fmla="*/ 315 w 1736"/>
                <a:gd name="T1" fmla="*/ 1144 h 1168"/>
                <a:gd name="T2" fmla="*/ 374 w 1736"/>
                <a:gd name="T3" fmla="*/ 1131 h 1168"/>
                <a:gd name="T4" fmla="*/ 172 w 1736"/>
                <a:gd name="T5" fmla="*/ 1004 h 1168"/>
                <a:gd name="T6" fmla="*/ 135 w 1736"/>
                <a:gd name="T7" fmla="*/ 1052 h 1168"/>
                <a:gd name="T8" fmla="*/ 60 w 1736"/>
                <a:gd name="T9" fmla="*/ 1052 h 1168"/>
                <a:gd name="T10" fmla="*/ 100 w 1736"/>
                <a:gd name="T11" fmla="*/ 897 h 1168"/>
                <a:gd name="T12" fmla="*/ 173 w 1736"/>
                <a:gd name="T13" fmla="*/ 965 h 1168"/>
                <a:gd name="T14" fmla="*/ 447 w 1736"/>
                <a:gd name="T15" fmla="*/ 647 h 1168"/>
                <a:gd name="T16" fmla="*/ 344 w 1736"/>
                <a:gd name="T17" fmla="*/ 500 h 1168"/>
                <a:gd name="T18" fmla="*/ 294 w 1736"/>
                <a:gd name="T19" fmla="*/ 532 h 1168"/>
                <a:gd name="T20" fmla="*/ 319 w 1736"/>
                <a:gd name="T21" fmla="*/ 417 h 1168"/>
                <a:gd name="T22" fmla="*/ 363 w 1736"/>
                <a:gd name="T23" fmla="*/ 475 h 1168"/>
                <a:gd name="T24" fmla="*/ 533 w 1736"/>
                <a:gd name="T25" fmla="*/ 530 h 1168"/>
                <a:gd name="T26" fmla="*/ 696 w 1736"/>
                <a:gd name="T27" fmla="*/ 193 h 1168"/>
                <a:gd name="T28" fmla="*/ 632 w 1736"/>
                <a:gd name="T29" fmla="*/ 178 h 1168"/>
                <a:gd name="T30" fmla="*/ 611 w 1736"/>
                <a:gd name="T31" fmla="*/ 117 h 1168"/>
                <a:gd name="T32" fmla="*/ 771 w 1736"/>
                <a:gd name="T33" fmla="*/ 92 h 1168"/>
                <a:gd name="T34" fmla="*/ 729 w 1736"/>
                <a:gd name="T35" fmla="*/ 153 h 1168"/>
                <a:gd name="T36" fmla="*/ 870 w 1736"/>
                <a:gd name="T37" fmla="*/ 330 h 1168"/>
                <a:gd name="T38" fmla="*/ 1070 w 1736"/>
                <a:gd name="T39" fmla="*/ 283 h 1168"/>
                <a:gd name="T40" fmla="*/ 1081 w 1736"/>
                <a:gd name="T41" fmla="*/ 158 h 1168"/>
                <a:gd name="T42" fmla="*/ 1104 w 1736"/>
                <a:gd name="T43" fmla="*/ 63 h 1168"/>
                <a:gd name="T44" fmla="*/ 1154 w 1736"/>
                <a:gd name="T45" fmla="*/ 164 h 1168"/>
                <a:gd name="T46" fmla="*/ 1175 w 1736"/>
                <a:gd name="T47" fmla="*/ 326 h 1168"/>
                <a:gd name="T48" fmla="*/ 1541 w 1736"/>
                <a:gd name="T49" fmla="*/ 293 h 1168"/>
                <a:gd name="T50" fmla="*/ 1522 w 1736"/>
                <a:gd name="T51" fmla="*/ 231 h 1168"/>
                <a:gd name="T52" fmla="*/ 1563 w 1736"/>
                <a:gd name="T53" fmla="*/ 182 h 1168"/>
                <a:gd name="T54" fmla="*/ 1666 w 1736"/>
                <a:gd name="T55" fmla="*/ 307 h 1168"/>
                <a:gd name="T56" fmla="*/ 1592 w 1736"/>
                <a:gd name="T57" fmla="*/ 302 h 1168"/>
                <a:gd name="T58" fmla="*/ 1512 w 1736"/>
                <a:gd name="T59" fmla="*/ 513 h 1168"/>
                <a:gd name="T60" fmla="*/ 1569 w 1736"/>
                <a:gd name="T61" fmla="*/ 487 h 1168"/>
                <a:gd name="T62" fmla="*/ 1711 w 1736"/>
                <a:gd name="T63" fmla="*/ 346 h 1168"/>
                <a:gd name="T64" fmla="*/ 1600 w 1736"/>
                <a:gd name="T65" fmla="*/ 135 h 1168"/>
                <a:gd name="T66" fmla="*/ 1475 w 1736"/>
                <a:gd name="T67" fmla="*/ 270 h 1168"/>
                <a:gd name="T68" fmla="*/ 1194 w 1736"/>
                <a:gd name="T69" fmla="*/ 213 h 1168"/>
                <a:gd name="T70" fmla="*/ 1112 w 1736"/>
                <a:gd name="T71" fmla="*/ 4 h 1168"/>
                <a:gd name="T72" fmla="*/ 1035 w 1736"/>
                <a:gd name="T73" fmla="*/ 202 h 1168"/>
                <a:gd name="T74" fmla="*/ 800 w 1736"/>
                <a:gd name="T75" fmla="*/ 171 h 1168"/>
                <a:gd name="T76" fmla="*/ 707 w 1736"/>
                <a:gd name="T77" fmla="*/ 16 h 1168"/>
                <a:gd name="T78" fmla="*/ 581 w 1736"/>
                <a:gd name="T79" fmla="*/ 231 h 1168"/>
                <a:gd name="T80" fmla="*/ 498 w 1736"/>
                <a:gd name="T81" fmla="*/ 480 h 1168"/>
                <a:gd name="T82" fmla="*/ 330 w 1736"/>
                <a:gd name="T83" fmla="*/ 346 h 1168"/>
                <a:gd name="T84" fmla="*/ 233 w 1736"/>
                <a:gd name="T85" fmla="*/ 571 h 1168"/>
                <a:gd name="T86" fmla="*/ 389 w 1736"/>
                <a:gd name="T87" fmla="*/ 628 h 1168"/>
                <a:gd name="T88" fmla="*/ 101 w 1736"/>
                <a:gd name="T89" fmla="*/ 837 h 1168"/>
                <a:gd name="T90" fmla="*/ 0 w 1736"/>
                <a:gd name="T91" fmla="*/ 1052 h 1168"/>
                <a:gd name="T92" fmla="*/ 194 w 1736"/>
                <a:gd name="T93" fmla="*/ 1071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6" h="1168">
                  <a:moveTo>
                    <a:pt x="194" y="1071"/>
                  </a:moveTo>
                  <a:cubicBezTo>
                    <a:pt x="306" y="1097"/>
                    <a:pt x="306" y="1097"/>
                    <a:pt x="306" y="1097"/>
                  </a:cubicBezTo>
                  <a:cubicBezTo>
                    <a:pt x="309" y="1112"/>
                    <a:pt x="312" y="1128"/>
                    <a:pt x="315" y="1144"/>
                  </a:cubicBezTo>
                  <a:cubicBezTo>
                    <a:pt x="319" y="1158"/>
                    <a:pt x="331" y="1168"/>
                    <a:pt x="345" y="1168"/>
                  </a:cubicBezTo>
                  <a:cubicBezTo>
                    <a:pt x="347" y="1168"/>
                    <a:pt x="349" y="1167"/>
                    <a:pt x="351" y="1167"/>
                  </a:cubicBezTo>
                  <a:cubicBezTo>
                    <a:pt x="368" y="1163"/>
                    <a:pt x="378" y="1147"/>
                    <a:pt x="374" y="1131"/>
                  </a:cubicBezTo>
                  <a:cubicBezTo>
                    <a:pt x="370" y="1113"/>
                    <a:pt x="367" y="1094"/>
                    <a:pt x="364" y="1076"/>
                  </a:cubicBezTo>
                  <a:cubicBezTo>
                    <a:pt x="362" y="1059"/>
                    <a:pt x="349" y="1045"/>
                    <a:pt x="332" y="1041"/>
                  </a:cubicBezTo>
                  <a:cubicBezTo>
                    <a:pt x="172" y="1004"/>
                    <a:pt x="172" y="1004"/>
                    <a:pt x="172" y="1004"/>
                  </a:cubicBezTo>
                  <a:cubicBezTo>
                    <a:pt x="164" y="1002"/>
                    <a:pt x="154" y="1004"/>
                    <a:pt x="147" y="1010"/>
                  </a:cubicBezTo>
                  <a:cubicBezTo>
                    <a:pt x="140" y="1015"/>
                    <a:pt x="136" y="1024"/>
                    <a:pt x="136" y="1033"/>
                  </a:cubicBezTo>
                  <a:cubicBezTo>
                    <a:pt x="135" y="1052"/>
                    <a:pt x="135" y="1052"/>
                    <a:pt x="135" y="1052"/>
                  </a:cubicBezTo>
                  <a:cubicBezTo>
                    <a:pt x="135" y="1073"/>
                    <a:pt x="118" y="1090"/>
                    <a:pt x="97" y="1090"/>
                  </a:cubicBezTo>
                  <a:cubicBezTo>
                    <a:pt x="87" y="1090"/>
                    <a:pt x="78" y="1086"/>
                    <a:pt x="71" y="1079"/>
                  </a:cubicBezTo>
                  <a:cubicBezTo>
                    <a:pt x="64" y="1072"/>
                    <a:pt x="60" y="1062"/>
                    <a:pt x="60" y="1052"/>
                  </a:cubicBezTo>
                  <a:cubicBezTo>
                    <a:pt x="61" y="936"/>
                    <a:pt x="61" y="936"/>
                    <a:pt x="61" y="936"/>
                  </a:cubicBezTo>
                  <a:cubicBezTo>
                    <a:pt x="61" y="926"/>
                    <a:pt x="66" y="915"/>
                    <a:pt x="74" y="908"/>
                  </a:cubicBezTo>
                  <a:cubicBezTo>
                    <a:pt x="81" y="901"/>
                    <a:pt x="90" y="897"/>
                    <a:pt x="100" y="897"/>
                  </a:cubicBezTo>
                  <a:cubicBezTo>
                    <a:pt x="120" y="898"/>
                    <a:pt x="137" y="915"/>
                    <a:pt x="136" y="935"/>
                  </a:cubicBezTo>
                  <a:cubicBezTo>
                    <a:pt x="136" y="944"/>
                    <a:pt x="141" y="953"/>
                    <a:pt x="148" y="959"/>
                  </a:cubicBezTo>
                  <a:cubicBezTo>
                    <a:pt x="155" y="965"/>
                    <a:pt x="164" y="967"/>
                    <a:pt x="173" y="965"/>
                  </a:cubicBezTo>
                  <a:cubicBezTo>
                    <a:pt x="332" y="927"/>
                    <a:pt x="332" y="927"/>
                    <a:pt x="332" y="927"/>
                  </a:cubicBezTo>
                  <a:cubicBezTo>
                    <a:pt x="349" y="924"/>
                    <a:pt x="361" y="909"/>
                    <a:pt x="364" y="892"/>
                  </a:cubicBezTo>
                  <a:cubicBezTo>
                    <a:pt x="375" y="806"/>
                    <a:pt x="404" y="723"/>
                    <a:pt x="447" y="647"/>
                  </a:cubicBezTo>
                  <a:cubicBezTo>
                    <a:pt x="456" y="632"/>
                    <a:pt x="455" y="613"/>
                    <a:pt x="443" y="599"/>
                  </a:cubicBezTo>
                  <a:cubicBezTo>
                    <a:pt x="367" y="510"/>
                    <a:pt x="367" y="510"/>
                    <a:pt x="367" y="510"/>
                  </a:cubicBezTo>
                  <a:cubicBezTo>
                    <a:pt x="362" y="503"/>
                    <a:pt x="353" y="500"/>
                    <a:pt x="344" y="500"/>
                  </a:cubicBezTo>
                  <a:cubicBezTo>
                    <a:pt x="335" y="500"/>
                    <a:pt x="326" y="504"/>
                    <a:pt x="321" y="512"/>
                  </a:cubicBezTo>
                  <a:cubicBezTo>
                    <a:pt x="314" y="520"/>
                    <a:pt x="314" y="520"/>
                    <a:pt x="314" y="520"/>
                  </a:cubicBezTo>
                  <a:cubicBezTo>
                    <a:pt x="309" y="527"/>
                    <a:pt x="302" y="531"/>
                    <a:pt x="294" y="532"/>
                  </a:cubicBezTo>
                  <a:cubicBezTo>
                    <a:pt x="286" y="533"/>
                    <a:pt x="278" y="530"/>
                    <a:pt x="272" y="525"/>
                  </a:cubicBezTo>
                  <a:cubicBezTo>
                    <a:pt x="260" y="515"/>
                    <a:pt x="258" y="497"/>
                    <a:pt x="268" y="484"/>
                  </a:cubicBezTo>
                  <a:cubicBezTo>
                    <a:pt x="319" y="417"/>
                    <a:pt x="319" y="417"/>
                    <a:pt x="319" y="417"/>
                  </a:cubicBezTo>
                  <a:cubicBezTo>
                    <a:pt x="328" y="404"/>
                    <a:pt x="347" y="402"/>
                    <a:pt x="360" y="411"/>
                  </a:cubicBezTo>
                  <a:cubicBezTo>
                    <a:pt x="372" y="421"/>
                    <a:pt x="375" y="438"/>
                    <a:pt x="367" y="451"/>
                  </a:cubicBezTo>
                  <a:cubicBezTo>
                    <a:pt x="362" y="458"/>
                    <a:pt x="361" y="467"/>
                    <a:pt x="363" y="475"/>
                  </a:cubicBezTo>
                  <a:cubicBezTo>
                    <a:pt x="366" y="484"/>
                    <a:pt x="372" y="491"/>
                    <a:pt x="380" y="494"/>
                  </a:cubicBezTo>
                  <a:cubicBezTo>
                    <a:pt x="486" y="540"/>
                    <a:pt x="486" y="540"/>
                    <a:pt x="486" y="540"/>
                  </a:cubicBezTo>
                  <a:cubicBezTo>
                    <a:pt x="502" y="547"/>
                    <a:pt x="521" y="543"/>
                    <a:pt x="533" y="530"/>
                  </a:cubicBezTo>
                  <a:cubicBezTo>
                    <a:pt x="582" y="477"/>
                    <a:pt x="637" y="432"/>
                    <a:pt x="699" y="397"/>
                  </a:cubicBezTo>
                  <a:cubicBezTo>
                    <a:pt x="714" y="389"/>
                    <a:pt x="723" y="372"/>
                    <a:pt x="720" y="355"/>
                  </a:cubicBezTo>
                  <a:cubicBezTo>
                    <a:pt x="696" y="193"/>
                    <a:pt x="696" y="193"/>
                    <a:pt x="696" y="193"/>
                  </a:cubicBezTo>
                  <a:cubicBezTo>
                    <a:pt x="694" y="184"/>
                    <a:pt x="689" y="176"/>
                    <a:pt x="681" y="171"/>
                  </a:cubicBezTo>
                  <a:cubicBezTo>
                    <a:pt x="673" y="167"/>
                    <a:pt x="664" y="166"/>
                    <a:pt x="655" y="169"/>
                  </a:cubicBezTo>
                  <a:cubicBezTo>
                    <a:pt x="632" y="178"/>
                    <a:pt x="632" y="178"/>
                    <a:pt x="632" y="178"/>
                  </a:cubicBezTo>
                  <a:cubicBezTo>
                    <a:pt x="624" y="181"/>
                    <a:pt x="615" y="181"/>
                    <a:pt x="607" y="177"/>
                  </a:cubicBezTo>
                  <a:cubicBezTo>
                    <a:pt x="599" y="173"/>
                    <a:pt x="593" y="167"/>
                    <a:pt x="590" y="158"/>
                  </a:cubicBezTo>
                  <a:cubicBezTo>
                    <a:pt x="585" y="142"/>
                    <a:pt x="594" y="124"/>
                    <a:pt x="611" y="117"/>
                  </a:cubicBezTo>
                  <a:cubicBezTo>
                    <a:pt x="728" y="72"/>
                    <a:pt x="728" y="72"/>
                    <a:pt x="728" y="72"/>
                  </a:cubicBezTo>
                  <a:cubicBezTo>
                    <a:pt x="737" y="69"/>
                    <a:pt x="746" y="69"/>
                    <a:pt x="754" y="73"/>
                  </a:cubicBezTo>
                  <a:cubicBezTo>
                    <a:pt x="762" y="77"/>
                    <a:pt x="768" y="83"/>
                    <a:pt x="771" y="92"/>
                  </a:cubicBezTo>
                  <a:cubicBezTo>
                    <a:pt x="776" y="108"/>
                    <a:pt x="767" y="126"/>
                    <a:pt x="750" y="133"/>
                  </a:cubicBezTo>
                  <a:cubicBezTo>
                    <a:pt x="747" y="134"/>
                    <a:pt x="747" y="134"/>
                    <a:pt x="747" y="134"/>
                  </a:cubicBezTo>
                  <a:cubicBezTo>
                    <a:pt x="738" y="137"/>
                    <a:pt x="731" y="144"/>
                    <a:pt x="729" y="153"/>
                  </a:cubicBezTo>
                  <a:cubicBezTo>
                    <a:pt x="726" y="162"/>
                    <a:pt x="727" y="172"/>
                    <a:pt x="733" y="179"/>
                  </a:cubicBezTo>
                  <a:cubicBezTo>
                    <a:pt x="825" y="313"/>
                    <a:pt x="825" y="313"/>
                    <a:pt x="825" y="313"/>
                  </a:cubicBezTo>
                  <a:cubicBezTo>
                    <a:pt x="835" y="327"/>
                    <a:pt x="853" y="334"/>
                    <a:pt x="870" y="330"/>
                  </a:cubicBezTo>
                  <a:cubicBezTo>
                    <a:pt x="922" y="317"/>
                    <a:pt x="976" y="310"/>
                    <a:pt x="1030" y="310"/>
                  </a:cubicBezTo>
                  <a:cubicBezTo>
                    <a:pt x="1031" y="310"/>
                    <a:pt x="1031" y="310"/>
                    <a:pt x="1031" y="310"/>
                  </a:cubicBezTo>
                  <a:cubicBezTo>
                    <a:pt x="1048" y="310"/>
                    <a:pt x="1064" y="299"/>
                    <a:pt x="1070" y="283"/>
                  </a:cubicBezTo>
                  <a:cubicBezTo>
                    <a:pt x="1101" y="197"/>
                    <a:pt x="1101" y="197"/>
                    <a:pt x="1101" y="197"/>
                  </a:cubicBezTo>
                  <a:cubicBezTo>
                    <a:pt x="1104" y="189"/>
                    <a:pt x="1103" y="180"/>
                    <a:pt x="1099" y="173"/>
                  </a:cubicBezTo>
                  <a:cubicBezTo>
                    <a:pt x="1096" y="166"/>
                    <a:pt x="1089" y="160"/>
                    <a:pt x="1081" y="158"/>
                  </a:cubicBezTo>
                  <a:cubicBezTo>
                    <a:pt x="1059" y="151"/>
                    <a:pt x="1045" y="129"/>
                    <a:pt x="1048" y="106"/>
                  </a:cubicBezTo>
                  <a:cubicBezTo>
                    <a:pt x="1049" y="93"/>
                    <a:pt x="1056" y="82"/>
                    <a:pt x="1066" y="74"/>
                  </a:cubicBezTo>
                  <a:cubicBezTo>
                    <a:pt x="1077" y="65"/>
                    <a:pt x="1091" y="62"/>
                    <a:pt x="1104" y="63"/>
                  </a:cubicBezTo>
                  <a:cubicBezTo>
                    <a:pt x="1146" y="69"/>
                    <a:pt x="1146" y="69"/>
                    <a:pt x="1146" y="69"/>
                  </a:cubicBezTo>
                  <a:cubicBezTo>
                    <a:pt x="1173" y="72"/>
                    <a:pt x="1193" y="96"/>
                    <a:pt x="1191" y="122"/>
                  </a:cubicBezTo>
                  <a:cubicBezTo>
                    <a:pt x="1188" y="143"/>
                    <a:pt x="1174" y="159"/>
                    <a:pt x="1154" y="164"/>
                  </a:cubicBezTo>
                  <a:cubicBezTo>
                    <a:pt x="1140" y="168"/>
                    <a:pt x="1130" y="182"/>
                    <a:pt x="1132" y="197"/>
                  </a:cubicBezTo>
                  <a:cubicBezTo>
                    <a:pt x="1143" y="290"/>
                    <a:pt x="1143" y="290"/>
                    <a:pt x="1143" y="290"/>
                  </a:cubicBezTo>
                  <a:cubicBezTo>
                    <a:pt x="1145" y="308"/>
                    <a:pt x="1158" y="322"/>
                    <a:pt x="1175" y="326"/>
                  </a:cubicBezTo>
                  <a:cubicBezTo>
                    <a:pt x="1243" y="341"/>
                    <a:pt x="1307" y="366"/>
                    <a:pt x="1367" y="400"/>
                  </a:cubicBezTo>
                  <a:cubicBezTo>
                    <a:pt x="1382" y="409"/>
                    <a:pt x="1401" y="407"/>
                    <a:pt x="1414" y="397"/>
                  </a:cubicBezTo>
                  <a:cubicBezTo>
                    <a:pt x="1541" y="293"/>
                    <a:pt x="1541" y="293"/>
                    <a:pt x="1541" y="293"/>
                  </a:cubicBezTo>
                  <a:cubicBezTo>
                    <a:pt x="1548" y="288"/>
                    <a:pt x="1552" y="279"/>
                    <a:pt x="1552" y="270"/>
                  </a:cubicBezTo>
                  <a:cubicBezTo>
                    <a:pt x="1552" y="261"/>
                    <a:pt x="1548" y="252"/>
                    <a:pt x="1541" y="246"/>
                  </a:cubicBezTo>
                  <a:cubicBezTo>
                    <a:pt x="1522" y="231"/>
                    <a:pt x="1522" y="231"/>
                    <a:pt x="1522" y="231"/>
                  </a:cubicBezTo>
                  <a:cubicBezTo>
                    <a:pt x="1515" y="226"/>
                    <a:pt x="1510" y="218"/>
                    <a:pt x="1510" y="209"/>
                  </a:cubicBezTo>
                  <a:cubicBezTo>
                    <a:pt x="1509" y="200"/>
                    <a:pt x="1512" y="191"/>
                    <a:pt x="1517" y="185"/>
                  </a:cubicBezTo>
                  <a:cubicBezTo>
                    <a:pt x="1529" y="172"/>
                    <a:pt x="1549" y="171"/>
                    <a:pt x="1563" y="182"/>
                  </a:cubicBezTo>
                  <a:cubicBezTo>
                    <a:pt x="1662" y="260"/>
                    <a:pt x="1662" y="260"/>
                    <a:pt x="1662" y="260"/>
                  </a:cubicBezTo>
                  <a:cubicBezTo>
                    <a:pt x="1669" y="266"/>
                    <a:pt x="1673" y="274"/>
                    <a:pt x="1674" y="282"/>
                  </a:cubicBezTo>
                  <a:cubicBezTo>
                    <a:pt x="1675" y="291"/>
                    <a:pt x="1672" y="300"/>
                    <a:pt x="1666" y="307"/>
                  </a:cubicBezTo>
                  <a:cubicBezTo>
                    <a:pt x="1655" y="319"/>
                    <a:pt x="1634" y="321"/>
                    <a:pt x="1620" y="310"/>
                  </a:cubicBezTo>
                  <a:cubicBezTo>
                    <a:pt x="1618" y="307"/>
                    <a:pt x="1618" y="307"/>
                    <a:pt x="1618" y="307"/>
                  </a:cubicBezTo>
                  <a:cubicBezTo>
                    <a:pt x="1611" y="302"/>
                    <a:pt x="1601" y="300"/>
                    <a:pt x="1592" y="302"/>
                  </a:cubicBezTo>
                  <a:cubicBezTo>
                    <a:pt x="1583" y="304"/>
                    <a:pt x="1576" y="310"/>
                    <a:pt x="1572" y="318"/>
                  </a:cubicBezTo>
                  <a:cubicBezTo>
                    <a:pt x="1504" y="466"/>
                    <a:pt x="1504" y="466"/>
                    <a:pt x="1504" y="466"/>
                  </a:cubicBezTo>
                  <a:cubicBezTo>
                    <a:pt x="1496" y="482"/>
                    <a:pt x="1500" y="501"/>
                    <a:pt x="1512" y="513"/>
                  </a:cubicBezTo>
                  <a:cubicBezTo>
                    <a:pt x="1516" y="517"/>
                    <a:pt x="1520" y="522"/>
                    <a:pt x="1525" y="527"/>
                  </a:cubicBezTo>
                  <a:cubicBezTo>
                    <a:pt x="1536" y="540"/>
                    <a:pt x="1556" y="540"/>
                    <a:pt x="1568" y="529"/>
                  </a:cubicBezTo>
                  <a:cubicBezTo>
                    <a:pt x="1580" y="518"/>
                    <a:pt x="1581" y="499"/>
                    <a:pt x="1569" y="487"/>
                  </a:cubicBezTo>
                  <a:cubicBezTo>
                    <a:pt x="1567" y="484"/>
                    <a:pt x="1565" y="482"/>
                    <a:pt x="1563" y="480"/>
                  </a:cubicBezTo>
                  <a:cubicBezTo>
                    <a:pt x="1613" y="373"/>
                    <a:pt x="1613" y="373"/>
                    <a:pt x="1613" y="373"/>
                  </a:cubicBezTo>
                  <a:cubicBezTo>
                    <a:pt x="1648" y="384"/>
                    <a:pt x="1686" y="375"/>
                    <a:pt x="1711" y="346"/>
                  </a:cubicBezTo>
                  <a:cubicBezTo>
                    <a:pt x="1728" y="327"/>
                    <a:pt x="1736" y="302"/>
                    <a:pt x="1734" y="277"/>
                  </a:cubicBezTo>
                  <a:cubicBezTo>
                    <a:pt x="1732" y="252"/>
                    <a:pt x="1719" y="229"/>
                    <a:pt x="1699" y="213"/>
                  </a:cubicBezTo>
                  <a:cubicBezTo>
                    <a:pt x="1600" y="135"/>
                    <a:pt x="1600" y="135"/>
                    <a:pt x="1600" y="135"/>
                  </a:cubicBezTo>
                  <a:cubicBezTo>
                    <a:pt x="1561" y="103"/>
                    <a:pt x="1505" y="108"/>
                    <a:pt x="1472" y="145"/>
                  </a:cubicBezTo>
                  <a:cubicBezTo>
                    <a:pt x="1455" y="164"/>
                    <a:pt x="1447" y="189"/>
                    <a:pt x="1450" y="214"/>
                  </a:cubicBezTo>
                  <a:cubicBezTo>
                    <a:pt x="1452" y="235"/>
                    <a:pt x="1461" y="255"/>
                    <a:pt x="1475" y="270"/>
                  </a:cubicBezTo>
                  <a:cubicBezTo>
                    <a:pt x="1386" y="342"/>
                    <a:pt x="1386" y="342"/>
                    <a:pt x="1386" y="342"/>
                  </a:cubicBezTo>
                  <a:cubicBezTo>
                    <a:pt x="1328" y="310"/>
                    <a:pt x="1266" y="286"/>
                    <a:pt x="1201" y="270"/>
                  </a:cubicBezTo>
                  <a:cubicBezTo>
                    <a:pt x="1194" y="213"/>
                    <a:pt x="1194" y="213"/>
                    <a:pt x="1194" y="213"/>
                  </a:cubicBezTo>
                  <a:cubicBezTo>
                    <a:pt x="1225" y="196"/>
                    <a:pt x="1246" y="164"/>
                    <a:pt x="1250" y="129"/>
                  </a:cubicBezTo>
                  <a:cubicBezTo>
                    <a:pt x="1257" y="70"/>
                    <a:pt x="1213" y="16"/>
                    <a:pt x="1154" y="9"/>
                  </a:cubicBezTo>
                  <a:cubicBezTo>
                    <a:pt x="1112" y="4"/>
                    <a:pt x="1112" y="4"/>
                    <a:pt x="1112" y="4"/>
                  </a:cubicBezTo>
                  <a:cubicBezTo>
                    <a:pt x="1082" y="0"/>
                    <a:pt x="1052" y="8"/>
                    <a:pt x="1029" y="27"/>
                  </a:cubicBezTo>
                  <a:cubicBezTo>
                    <a:pt x="1006" y="45"/>
                    <a:pt x="991" y="70"/>
                    <a:pt x="988" y="99"/>
                  </a:cubicBezTo>
                  <a:cubicBezTo>
                    <a:pt x="983" y="140"/>
                    <a:pt x="1002" y="179"/>
                    <a:pt x="1035" y="202"/>
                  </a:cubicBezTo>
                  <a:cubicBezTo>
                    <a:pt x="1018" y="250"/>
                    <a:pt x="1018" y="250"/>
                    <a:pt x="1018" y="250"/>
                  </a:cubicBezTo>
                  <a:cubicBezTo>
                    <a:pt x="967" y="251"/>
                    <a:pt x="917" y="257"/>
                    <a:pt x="868" y="268"/>
                  </a:cubicBezTo>
                  <a:cubicBezTo>
                    <a:pt x="800" y="171"/>
                    <a:pt x="800" y="171"/>
                    <a:pt x="800" y="171"/>
                  </a:cubicBezTo>
                  <a:cubicBezTo>
                    <a:pt x="828" y="147"/>
                    <a:pt x="840" y="109"/>
                    <a:pt x="828" y="73"/>
                  </a:cubicBezTo>
                  <a:cubicBezTo>
                    <a:pt x="820" y="49"/>
                    <a:pt x="802" y="29"/>
                    <a:pt x="779" y="19"/>
                  </a:cubicBezTo>
                  <a:cubicBezTo>
                    <a:pt x="757" y="8"/>
                    <a:pt x="730" y="7"/>
                    <a:pt x="707" y="16"/>
                  </a:cubicBezTo>
                  <a:cubicBezTo>
                    <a:pt x="589" y="61"/>
                    <a:pt x="589" y="61"/>
                    <a:pt x="589" y="61"/>
                  </a:cubicBezTo>
                  <a:cubicBezTo>
                    <a:pt x="542" y="79"/>
                    <a:pt x="517" y="130"/>
                    <a:pt x="533" y="177"/>
                  </a:cubicBezTo>
                  <a:cubicBezTo>
                    <a:pt x="541" y="201"/>
                    <a:pt x="558" y="221"/>
                    <a:pt x="581" y="231"/>
                  </a:cubicBezTo>
                  <a:cubicBezTo>
                    <a:pt x="600" y="240"/>
                    <a:pt x="621" y="243"/>
                    <a:pt x="642" y="238"/>
                  </a:cubicBezTo>
                  <a:cubicBezTo>
                    <a:pt x="659" y="351"/>
                    <a:pt x="659" y="351"/>
                    <a:pt x="659" y="351"/>
                  </a:cubicBezTo>
                  <a:cubicBezTo>
                    <a:pt x="599" y="386"/>
                    <a:pt x="545" y="429"/>
                    <a:pt x="498" y="480"/>
                  </a:cubicBezTo>
                  <a:cubicBezTo>
                    <a:pt x="430" y="450"/>
                    <a:pt x="430" y="450"/>
                    <a:pt x="430" y="450"/>
                  </a:cubicBezTo>
                  <a:cubicBezTo>
                    <a:pt x="436" y="418"/>
                    <a:pt x="423" y="384"/>
                    <a:pt x="396" y="363"/>
                  </a:cubicBezTo>
                  <a:cubicBezTo>
                    <a:pt x="377" y="349"/>
                    <a:pt x="353" y="343"/>
                    <a:pt x="330" y="346"/>
                  </a:cubicBezTo>
                  <a:cubicBezTo>
                    <a:pt x="306" y="349"/>
                    <a:pt x="285" y="362"/>
                    <a:pt x="271" y="381"/>
                  </a:cubicBezTo>
                  <a:cubicBezTo>
                    <a:pt x="220" y="447"/>
                    <a:pt x="220" y="447"/>
                    <a:pt x="220" y="447"/>
                  </a:cubicBezTo>
                  <a:cubicBezTo>
                    <a:pt x="191" y="486"/>
                    <a:pt x="197" y="541"/>
                    <a:pt x="233" y="571"/>
                  </a:cubicBezTo>
                  <a:cubicBezTo>
                    <a:pt x="252" y="587"/>
                    <a:pt x="276" y="594"/>
                    <a:pt x="301" y="592"/>
                  </a:cubicBezTo>
                  <a:cubicBezTo>
                    <a:pt x="316" y="590"/>
                    <a:pt x="331" y="584"/>
                    <a:pt x="343" y="575"/>
                  </a:cubicBezTo>
                  <a:cubicBezTo>
                    <a:pt x="389" y="628"/>
                    <a:pt x="389" y="628"/>
                    <a:pt x="389" y="628"/>
                  </a:cubicBezTo>
                  <a:cubicBezTo>
                    <a:pt x="347" y="704"/>
                    <a:pt x="319" y="786"/>
                    <a:pt x="306" y="872"/>
                  </a:cubicBezTo>
                  <a:cubicBezTo>
                    <a:pt x="190" y="899"/>
                    <a:pt x="190" y="899"/>
                    <a:pt x="190" y="899"/>
                  </a:cubicBezTo>
                  <a:cubicBezTo>
                    <a:pt x="176" y="864"/>
                    <a:pt x="141" y="838"/>
                    <a:pt x="101" y="837"/>
                  </a:cubicBezTo>
                  <a:cubicBezTo>
                    <a:pt x="75" y="837"/>
                    <a:pt x="51" y="846"/>
                    <a:pt x="32" y="865"/>
                  </a:cubicBezTo>
                  <a:cubicBezTo>
                    <a:pt x="13" y="883"/>
                    <a:pt x="1" y="909"/>
                    <a:pt x="1" y="936"/>
                  </a:cubicBezTo>
                  <a:cubicBezTo>
                    <a:pt x="0" y="1052"/>
                    <a:pt x="0" y="1052"/>
                    <a:pt x="0" y="1052"/>
                  </a:cubicBezTo>
                  <a:cubicBezTo>
                    <a:pt x="0" y="1078"/>
                    <a:pt x="10" y="1103"/>
                    <a:pt x="28" y="1121"/>
                  </a:cubicBezTo>
                  <a:cubicBezTo>
                    <a:pt x="47" y="1140"/>
                    <a:pt x="71" y="1150"/>
                    <a:pt x="97" y="1150"/>
                  </a:cubicBezTo>
                  <a:cubicBezTo>
                    <a:pt x="145" y="1150"/>
                    <a:pt x="185" y="1116"/>
                    <a:pt x="194"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
              <a:extLst>
                <a:ext uri="{FF2B5EF4-FFF2-40B4-BE49-F238E27FC236}">
                  <a16:creationId xmlns:a16="http://schemas.microsoft.com/office/drawing/2014/main" id="{041B629C-0004-4659-A387-E8D050E83A9C}"/>
                </a:ext>
              </a:extLst>
            </p:cNvPr>
            <p:cNvSpPr>
              <a:spLocks/>
            </p:cNvSpPr>
            <p:nvPr/>
          </p:nvSpPr>
          <p:spPr bwMode="auto">
            <a:xfrm>
              <a:off x="403" y="819"/>
              <a:ext cx="212" cy="196"/>
            </a:xfrm>
            <a:custGeom>
              <a:avLst/>
              <a:gdLst>
                <a:gd name="T0" fmla="*/ 317 w 470"/>
                <a:gd name="T1" fmla="*/ 405 h 434"/>
                <a:gd name="T2" fmla="*/ 329 w 470"/>
                <a:gd name="T3" fmla="*/ 364 h 434"/>
                <a:gd name="T4" fmla="*/ 288 w 470"/>
                <a:gd name="T5" fmla="*/ 352 h 434"/>
                <a:gd name="T6" fmla="*/ 94 w 470"/>
                <a:gd name="T7" fmla="*/ 328 h 434"/>
                <a:gd name="T8" fmla="*/ 72 w 470"/>
                <a:gd name="T9" fmla="*/ 219 h 434"/>
                <a:gd name="T10" fmla="*/ 144 w 470"/>
                <a:gd name="T11" fmla="*/ 106 h 434"/>
                <a:gd name="T12" fmla="*/ 271 w 470"/>
                <a:gd name="T13" fmla="*/ 61 h 434"/>
                <a:gd name="T14" fmla="*/ 372 w 470"/>
                <a:gd name="T15" fmla="*/ 108 h 434"/>
                <a:gd name="T16" fmla="*/ 371 w 470"/>
                <a:gd name="T17" fmla="*/ 275 h 434"/>
                <a:gd name="T18" fmla="*/ 381 w 470"/>
                <a:gd name="T19" fmla="*/ 316 h 434"/>
                <a:gd name="T20" fmla="*/ 422 w 470"/>
                <a:gd name="T21" fmla="*/ 306 h 434"/>
                <a:gd name="T22" fmla="*/ 419 w 470"/>
                <a:gd name="T23" fmla="*/ 71 h 434"/>
                <a:gd name="T24" fmla="*/ 273 w 470"/>
                <a:gd name="T25" fmla="*/ 1 h 434"/>
                <a:gd name="T26" fmla="*/ 107 w 470"/>
                <a:gd name="T27" fmla="*/ 59 h 434"/>
                <a:gd name="T28" fmla="*/ 13 w 470"/>
                <a:gd name="T29" fmla="*/ 206 h 434"/>
                <a:gd name="T30" fmla="*/ 47 w 470"/>
                <a:gd name="T31" fmla="*/ 365 h 434"/>
                <a:gd name="T32" fmla="*/ 200 w 470"/>
                <a:gd name="T33" fmla="*/ 434 h 434"/>
                <a:gd name="T34" fmla="*/ 317 w 470"/>
                <a:gd name="T35" fmla="*/ 40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0" h="434">
                  <a:moveTo>
                    <a:pt x="317" y="405"/>
                  </a:moveTo>
                  <a:cubicBezTo>
                    <a:pt x="331" y="397"/>
                    <a:pt x="337" y="379"/>
                    <a:pt x="329" y="364"/>
                  </a:cubicBezTo>
                  <a:cubicBezTo>
                    <a:pt x="321" y="349"/>
                    <a:pt x="303" y="344"/>
                    <a:pt x="288" y="352"/>
                  </a:cubicBezTo>
                  <a:cubicBezTo>
                    <a:pt x="217" y="390"/>
                    <a:pt x="135" y="380"/>
                    <a:pt x="94" y="328"/>
                  </a:cubicBezTo>
                  <a:cubicBezTo>
                    <a:pt x="71" y="298"/>
                    <a:pt x="63" y="260"/>
                    <a:pt x="72" y="219"/>
                  </a:cubicBezTo>
                  <a:cubicBezTo>
                    <a:pt x="81" y="176"/>
                    <a:pt x="106" y="136"/>
                    <a:pt x="144" y="106"/>
                  </a:cubicBezTo>
                  <a:cubicBezTo>
                    <a:pt x="182" y="76"/>
                    <a:pt x="227" y="60"/>
                    <a:pt x="271" y="61"/>
                  </a:cubicBezTo>
                  <a:cubicBezTo>
                    <a:pt x="313" y="63"/>
                    <a:pt x="349" y="79"/>
                    <a:pt x="372" y="108"/>
                  </a:cubicBezTo>
                  <a:cubicBezTo>
                    <a:pt x="406" y="152"/>
                    <a:pt x="406" y="218"/>
                    <a:pt x="371" y="275"/>
                  </a:cubicBezTo>
                  <a:cubicBezTo>
                    <a:pt x="362" y="289"/>
                    <a:pt x="366" y="308"/>
                    <a:pt x="381" y="316"/>
                  </a:cubicBezTo>
                  <a:cubicBezTo>
                    <a:pt x="395" y="325"/>
                    <a:pt x="413" y="320"/>
                    <a:pt x="422" y="306"/>
                  </a:cubicBezTo>
                  <a:cubicBezTo>
                    <a:pt x="470" y="227"/>
                    <a:pt x="469" y="135"/>
                    <a:pt x="419" y="71"/>
                  </a:cubicBezTo>
                  <a:cubicBezTo>
                    <a:pt x="385" y="28"/>
                    <a:pt x="333" y="3"/>
                    <a:pt x="273" y="1"/>
                  </a:cubicBezTo>
                  <a:cubicBezTo>
                    <a:pt x="215" y="0"/>
                    <a:pt x="156" y="20"/>
                    <a:pt x="107" y="59"/>
                  </a:cubicBezTo>
                  <a:cubicBezTo>
                    <a:pt x="58" y="97"/>
                    <a:pt x="25" y="150"/>
                    <a:pt x="13" y="206"/>
                  </a:cubicBezTo>
                  <a:cubicBezTo>
                    <a:pt x="0" y="265"/>
                    <a:pt x="12" y="321"/>
                    <a:pt x="47" y="365"/>
                  </a:cubicBezTo>
                  <a:cubicBezTo>
                    <a:pt x="83" y="410"/>
                    <a:pt x="139" y="434"/>
                    <a:pt x="200" y="434"/>
                  </a:cubicBezTo>
                  <a:cubicBezTo>
                    <a:pt x="238" y="434"/>
                    <a:pt x="279" y="425"/>
                    <a:pt x="317"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71311B7B-C8D9-4CD2-BE6B-53F72F9EB6DB}"/>
                </a:ext>
              </a:extLst>
            </p:cNvPr>
            <p:cNvSpPr>
              <a:spLocks noEditPoints="1"/>
            </p:cNvSpPr>
            <p:nvPr/>
          </p:nvSpPr>
          <p:spPr bwMode="auto">
            <a:xfrm>
              <a:off x="693" y="829"/>
              <a:ext cx="117" cy="102"/>
            </a:xfrm>
            <a:custGeom>
              <a:avLst/>
              <a:gdLst>
                <a:gd name="T0" fmla="*/ 259 w 259"/>
                <a:gd name="T1" fmla="*/ 113 h 226"/>
                <a:gd name="T2" fmla="*/ 130 w 259"/>
                <a:gd name="T3" fmla="*/ 0 h 226"/>
                <a:gd name="T4" fmla="*/ 0 w 259"/>
                <a:gd name="T5" fmla="*/ 113 h 226"/>
                <a:gd name="T6" fmla="*/ 130 w 259"/>
                <a:gd name="T7" fmla="*/ 226 h 226"/>
                <a:gd name="T8" fmla="*/ 259 w 259"/>
                <a:gd name="T9" fmla="*/ 113 h 226"/>
                <a:gd name="T10" fmla="*/ 60 w 259"/>
                <a:gd name="T11" fmla="*/ 113 h 226"/>
                <a:gd name="T12" fmla="*/ 130 w 259"/>
                <a:gd name="T13" fmla="*/ 60 h 226"/>
                <a:gd name="T14" fmla="*/ 199 w 259"/>
                <a:gd name="T15" fmla="*/ 113 h 226"/>
                <a:gd name="T16" fmla="*/ 130 w 259"/>
                <a:gd name="T17" fmla="*/ 166 h 226"/>
                <a:gd name="T18" fmla="*/ 60 w 259"/>
                <a:gd name="T19"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26">
                  <a:moveTo>
                    <a:pt x="259" y="113"/>
                  </a:moveTo>
                  <a:cubicBezTo>
                    <a:pt x="259" y="51"/>
                    <a:pt x="201" y="0"/>
                    <a:pt x="130" y="0"/>
                  </a:cubicBezTo>
                  <a:cubicBezTo>
                    <a:pt x="58" y="0"/>
                    <a:pt x="0" y="51"/>
                    <a:pt x="0" y="113"/>
                  </a:cubicBezTo>
                  <a:cubicBezTo>
                    <a:pt x="0" y="175"/>
                    <a:pt x="58" y="226"/>
                    <a:pt x="130" y="226"/>
                  </a:cubicBezTo>
                  <a:cubicBezTo>
                    <a:pt x="201" y="226"/>
                    <a:pt x="259" y="175"/>
                    <a:pt x="259" y="113"/>
                  </a:cubicBezTo>
                  <a:close/>
                  <a:moveTo>
                    <a:pt x="60" y="113"/>
                  </a:moveTo>
                  <a:cubicBezTo>
                    <a:pt x="60" y="84"/>
                    <a:pt x="91" y="60"/>
                    <a:pt x="130" y="60"/>
                  </a:cubicBezTo>
                  <a:cubicBezTo>
                    <a:pt x="168" y="60"/>
                    <a:pt x="199" y="84"/>
                    <a:pt x="199" y="113"/>
                  </a:cubicBezTo>
                  <a:cubicBezTo>
                    <a:pt x="199" y="142"/>
                    <a:pt x="168" y="166"/>
                    <a:pt x="130" y="166"/>
                  </a:cubicBezTo>
                  <a:cubicBezTo>
                    <a:pt x="91" y="166"/>
                    <a:pt x="60" y="142"/>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
              <a:extLst>
                <a:ext uri="{FF2B5EF4-FFF2-40B4-BE49-F238E27FC236}">
                  <a16:creationId xmlns:a16="http://schemas.microsoft.com/office/drawing/2014/main" id="{236F85A8-5AD5-4585-92BB-6C01534EB9EF}"/>
                </a:ext>
              </a:extLst>
            </p:cNvPr>
            <p:cNvSpPr>
              <a:spLocks noEditPoints="1"/>
            </p:cNvSpPr>
            <p:nvPr/>
          </p:nvSpPr>
          <p:spPr bwMode="auto">
            <a:xfrm>
              <a:off x="527" y="1051"/>
              <a:ext cx="125" cy="125"/>
            </a:xfrm>
            <a:custGeom>
              <a:avLst/>
              <a:gdLst>
                <a:gd name="T0" fmla="*/ 277 w 277"/>
                <a:gd name="T1" fmla="*/ 139 h 277"/>
                <a:gd name="T2" fmla="*/ 139 w 277"/>
                <a:gd name="T3" fmla="*/ 0 h 277"/>
                <a:gd name="T4" fmla="*/ 0 w 277"/>
                <a:gd name="T5" fmla="*/ 139 h 277"/>
                <a:gd name="T6" fmla="*/ 139 w 277"/>
                <a:gd name="T7" fmla="*/ 277 h 277"/>
                <a:gd name="T8" fmla="*/ 277 w 277"/>
                <a:gd name="T9" fmla="*/ 139 h 277"/>
                <a:gd name="T10" fmla="*/ 60 w 277"/>
                <a:gd name="T11" fmla="*/ 139 h 277"/>
                <a:gd name="T12" fmla="*/ 139 w 277"/>
                <a:gd name="T13" fmla="*/ 60 h 277"/>
                <a:gd name="T14" fmla="*/ 217 w 277"/>
                <a:gd name="T15" fmla="*/ 139 h 277"/>
                <a:gd name="T16" fmla="*/ 139 w 277"/>
                <a:gd name="T17" fmla="*/ 217 h 277"/>
                <a:gd name="T18" fmla="*/ 60 w 277"/>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77" y="139"/>
                  </a:moveTo>
                  <a:cubicBezTo>
                    <a:pt x="277" y="62"/>
                    <a:pt x="215" y="0"/>
                    <a:pt x="139" y="0"/>
                  </a:cubicBezTo>
                  <a:cubicBezTo>
                    <a:pt x="62" y="0"/>
                    <a:pt x="0" y="62"/>
                    <a:pt x="0" y="139"/>
                  </a:cubicBezTo>
                  <a:cubicBezTo>
                    <a:pt x="0" y="215"/>
                    <a:pt x="62" y="277"/>
                    <a:pt x="139" y="277"/>
                  </a:cubicBezTo>
                  <a:cubicBezTo>
                    <a:pt x="215" y="277"/>
                    <a:pt x="277" y="215"/>
                    <a:pt x="277" y="139"/>
                  </a:cubicBezTo>
                  <a:close/>
                  <a:moveTo>
                    <a:pt x="60" y="139"/>
                  </a:moveTo>
                  <a:cubicBezTo>
                    <a:pt x="60" y="95"/>
                    <a:pt x="95" y="60"/>
                    <a:pt x="139" y="60"/>
                  </a:cubicBezTo>
                  <a:cubicBezTo>
                    <a:pt x="182" y="60"/>
                    <a:pt x="217" y="95"/>
                    <a:pt x="217" y="139"/>
                  </a:cubicBezTo>
                  <a:cubicBezTo>
                    <a:pt x="217" y="182"/>
                    <a:pt x="182" y="217"/>
                    <a:pt x="139" y="217"/>
                  </a:cubicBezTo>
                  <a:cubicBezTo>
                    <a:pt x="95" y="217"/>
                    <a:pt x="60" y="182"/>
                    <a:pt x="6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
              <a:extLst>
                <a:ext uri="{FF2B5EF4-FFF2-40B4-BE49-F238E27FC236}">
                  <a16:creationId xmlns:a16="http://schemas.microsoft.com/office/drawing/2014/main" id="{1721AC7A-556D-4D4B-9665-425904D5715E}"/>
                </a:ext>
              </a:extLst>
            </p:cNvPr>
            <p:cNvSpPr>
              <a:spLocks noEditPoints="1"/>
            </p:cNvSpPr>
            <p:nvPr/>
          </p:nvSpPr>
          <p:spPr bwMode="auto">
            <a:xfrm>
              <a:off x="732" y="1039"/>
              <a:ext cx="97" cy="98"/>
            </a:xfrm>
            <a:custGeom>
              <a:avLst/>
              <a:gdLst>
                <a:gd name="T0" fmla="*/ 215 w 215"/>
                <a:gd name="T1" fmla="*/ 108 h 216"/>
                <a:gd name="T2" fmla="*/ 107 w 215"/>
                <a:gd name="T3" fmla="*/ 0 h 216"/>
                <a:gd name="T4" fmla="*/ 0 w 215"/>
                <a:gd name="T5" fmla="*/ 108 h 216"/>
                <a:gd name="T6" fmla="*/ 107 w 215"/>
                <a:gd name="T7" fmla="*/ 216 h 216"/>
                <a:gd name="T8" fmla="*/ 215 w 215"/>
                <a:gd name="T9" fmla="*/ 108 h 216"/>
                <a:gd name="T10" fmla="*/ 60 w 215"/>
                <a:gd name="T11" fmla="*/ 108 h 216"/>
                <a:gd name="T12" fmla="*/ 107 w 215"/>
                <a:gd name="T13" fmla="*/ 61 h 216"/>
                <a:gd name="T14" fmla="*/ 155 w 215"/>
                <a:gd name="T15" fmla="*/ 108 h 216"/>
                <a:gd name="T16" fmla="*/ 107 w 215"/>
                <a:gd name="T17" fmla="*/ 156 h 216"/>
                <a:gd name="T18" fmla="*/ 60 w 215"/>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6">
                  <a:moveTo>
                    <a:pt x="215" y="108"/>
                  </a:moveTo>
                  <a:cubicBezTo>
                    <a:pt x="215" y="49"/>
                    <a:pt x="167" y="0"/>
                    <a:pt x="107" y="0"/>
                  </a:cubicBezTo>
                  <a:cubicBezTo>
                    <a:pt x="48" y="0"/>
                    <a:pt x="0" y="49"/>
                    <a:pt x="0" y="108"/>
                  </a:cubicBezTo>
                  <a:cubicBezTo>
                    <a:pt x="0" y="168"/>
                    <a:pt x="48" y="216"/>
                    <a:pt x="107" y="216"/>
                  </a:cubicBezTo>
                  <a:cubicBezTo>
                    <a:pt x="167" y="216"/>
                    <a:pt x="215" y="168"/>
                    <a:pt x="215" y="108"/>
                  </a:cubicBezTo>
                  <a:close/>
                  <a:moveTo>
                    <a:pt x="60" y="108"/>
                  </a:moveTo>
                  <a:cubicBezTo>
                    <a:pt x="60" y="82"/>
                    <a:pt x="81" y="61"/>
                    <a:pt x="107" y="61"/>
                  </a:cubicBezTo>
                  <a:cubicBezTo>
                    <a:pt x="133" y="61"/>
                    <a:pt x="155" y="82"/>
                    <a:pt x="155" y="108"/>
                  </a:cubicBezTo>
                  <a:cubicBezTo>
                    <a:pt x="155" y="134"/>
                    <a:pt x="133" y="156"/>
                    <a:pt x="107" y="156"/>
                  </a:cubicBezTo>
                  <a:cubicBezTo>
                    <a:pt x="81" y="156"/>
                    <a:pt x="60" y="134"/>
                    <a:pt x="6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F8B88D26-EE88-4673-ADBE-CEF5B929262F}"/>
                </a:ext>
              </a:extLst>
            </p:cNvPr>
            <p:cNvSpPr>
              <a:spLocks noEditPoints="1"/>
            </p:cNvSpPr>
            <p:nvPr/>
          </p:nvSpPr>
          <p:spPr bwMode="auto">
            <a:xfrm>
              <a:off x="603" y="1212"/>
              <a:ext cx="96" cy="95"/>
            </a:xfrm>
            <a:custGeom>
              <a:avLst/>
              <a:gdLst>
                <a:gd name="T0" fmla="*/ 105 w 211"/>
                <a:gd name="T1" fmla="*/ 211 h 211"/>
                <a:gd name="T2" fmla="*/ 211 w 211"/>
                <a:gd name="T3" fmla="*/ 105 h 211"/>
                <a:gd name="T4" fmla="*/ 105 w 211"/>
                <a:gd name="T5" fmla="*/ 0 h 211"/>
                <a:gd name="T6" fmla="*/ 0 w 211"/>
                <a:gd name="T7" fmla="*/ 105 h 211"/>
                <a:gd name="T8" fmla="*/ 105 w 211"/>
                <a:gd name="T9" fmla="*/ 211 h 211"/>
                <a:gd name="T10" fmla="*/ 105 w 211"/>
                <a:gd name="T11" fmla="*/ 60 h 211"/>
                <a:gd name="T12" fmla="*/ 151 w 211"/>
                <a:gd name="T13" fmla="*/ 105 h 211"/>
                <a:gd name="T14" fmla="*/ 105 w 211"/>
                <a:gd name="T15" fmla="*/ 151 h 211"/>
                <a:gd name="T16" fmla="*/ 60 w 211"/>
                <a:gd name="T17" fmla="*/ 105 h 211"/>
                <a:gd name="T18" fmla="*/ 105 w 211"/>
                <a:gd name="T19"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5" y="211"/>
                  </a:moveTo>
                  <a:cubicBezTo>
                    <a:pt x="164" y="211"/>
                    <a:pt x="211" y="163"/>
                    <a:pt x="211" y="105"/>
                  </a:cubicBezTo>
                  <a:cubicBezTo>
                    <a:pt x="211" y="47"/>
                    <a:pt x="164" y="0"/>
                    <a:pt x="105" y="0"/>
                  </a:cubicBezTo>
                  <a:cubicBezTo>
                    <a:pt x="47" y="0"/>
                    <a:pt x="0" y="47"/>
                    <a:pt x="0" y="105"/>
                  </a:cubicBezTo>
                  <a:cubicBezTo>
                    <a:pt x="0" y="163"/>
                    <a:pt x="47" y="211"/>
                    <a:pt x="105" y="211"/>
                  </a:cubicBezTo>
                  <a:close/>
                  <a:moveTo>
                    <a:pt x="105" y="60"/>
                  </a:moveTo>
                  <a:cubicBezTo>
                    <a:pt x="130" y="60"/>
                    <a:pt x="151" y="80"/>
                    <a:pt x="151" y="105"/>
                  </a:cubicBezTo>
                  <a:cubicBezTo>
                    <a:pt x="151" y="130"/>
                    <a:pt x="130" y="151"/>
                    <a:pt x="105" y="151"/>
                  </a:cubicBezTo>
                  <a:cubicBezTo>
                    <a:pt x="80" y="151"/>
                    <a:pt x="60" y="130"/>
                    <a:pt x="60" y="105"/>
                  </a:cubicBezTo>
                  <a:cubicBezTo>
                    <a:pt x="60" y="80"/>
                    <a:pt x="80" y="60"/>
                    <a:pt x="10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4AEE9F44-B3A7-4FB8-9560-B8435449E381}"/>
                </a:ext>
              </a:extLst>
            </p:cNvPr>
            <p:cNvSpPr>
              <a:spLocks noEditPoints="1"/>
            </p:cNvSpPr>
            <p:nvPr/>
          </p:nvSpPr>
          <p:spPr bwMode="auto">
            <a:xfrm>
              <a:off x="388" y="1129"/>
              <a:ext cx="98" cy="98"/>
            </a:xfrm>
            <a:custGeom>
              <a:avLst/>
              <a:gdLst>
                <a:gd name="T0" fmla="*/ 109 w 218"/>
                <a:gd name="T1" fmla="*/ 217 h 217"/>
                <a:gd name="T2" fmla="*/ 218 w 218"/>
                <a:gd name="T3" fmla="*/ 109 h 217"/>
                <a:gd name="T4" fmla="*/ 109 w 218"/>
                <a:gd name="T5" fmla="*/ 0 h 217"/>
                <a:gd name="T6" fmla="*/ 0 w 218"/>
                <a:gd name="T7" fmla="*/ 109 h 217"/>
                <a:gd name="T8" fmla="*/ 109 w 218"/>
                <a:gd name="T9" fmla="*/ 217 h 217"/>
                <a:gd name="T10" fmla="*/ 109 w 218"/>
                <a:gd name="T11" fmla="*/ 60 h 217"/>
                <a:gd name="T12" fmla="*/ 158 w 218"/>
                <a:gd name="T13" fmla="*/ 109 h 217"/>
                <a:gd name="T14" fmla="*/ 109 w 218"/>
                <a:gd name="T15" fmla="*/ 157 h 217"/>
                <a:gd name="T16" fmla="*/ 60 w 218"/>
                <a:gd name="T17" fmla="*/ 109 h 217"/>
                <a:gd name="T18" fmla="*/ 109 w 218"/>
                <a:gd name="T1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7">
                  <a:moveTo>
                    <a:pt x="109" y="217"/>
                  </a:moveTo>
                  <a:cubicBezTo>
                    <a:pt x="169" y="217"/>
                    <a:pt x="218" y="168"/>
                    <a:pt x="218" y="109"/>
                  </a:cubicBezTo>
                  <a:cubicBezTo>
                    <a:pt x="218" y="49"/>
                    <a:pt x="169" y="0"/>
                    <a:pt x="109" y="0"/>
                  </a:cubicBezTo>
                  <a:cubicBezTo>
                    <a:pt x="49" y="0"/>
                    <a:pt x="0" y="49"/>
                    <a:pt x="0" y="109"/>
                  </a:cubicBezTo>
                  <a:cubicBezTo>
                    <a:pt x="0" y="168"/>
                    <a:pt x="49" y="217"/>
                    <a:pt x="109" y="217"/>
                  </a:cubicBezTo>
                  <a:close/>
                  <a:moveTo>
                    <a:pt x="109" y="60"/>
                  </a:moveTo>
                  <a:cubicBezTo>
                    <a:pt x="136" y="60"/>
                    <a:pt x="158" y="82"/>
                    <a:pt x="158" y="109"/>
                  </a:cubicBezTo>
                  <a:cubicBezTo>
                    <a:pt x="158" y="135"/>
                    <a:pt x="136" y="157"/>
                    <a:pt x="109" y="157"/>
                  </a:cubicBezTo>
                  <a:cubicBezTo>
                    <a:pt x="82" y="157"/>
                    <a:pt x="60" y="135"/>
                    <a:pt x="60" y="109"/>
                  </a:cubicBezTo>
                  <a:cubicBezTo>
                    <a:pt x="60" y="82"/>
                    <a:pt x="82" y="60"/>
                    <a:pt x="10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
              <a:extLst>
                <a:ext uri="{FF2B5EF4-FFF2-40B4-BE49-F238E27FC236}">
                  <a16:creationId xmlns:a16="http://schemas.microsoft.com/office/drawing/2014/main" id="{E3764195-D746-49F8-9CC0-74AA8AD73281}"/>
                </a:ext>
              </a:extLst>
            </p:cNvPr>
            <p:cNvSpPr>
              <a:spLocks/>
            </p:cNvSpPr>
            <p:nvPr/>
          </p:nvSpPr>
          <p:spPr bwMode="auto">
            <a:xfrm>
              <a:off x="675" y="994"/>
              <a:ext cx="39" cy="27"/>
            </a:xfrm>
            <a:custGeom>
              <a:avLst/>
              <a:gdLst>
                <a:gd name="T0" fmla="*/ 87 w 87"/>
                <a:gd name="T1" fmla="*/ 30 h 60"/>
                <a:gd name="T2" fmla="*/ 57 w 87"/>
                <a:gd name="T3" fmla="*/ 0 h 60"/>
                <a:gd name="T4" fmla="*/ 31 w 87"/>
                <a:gd name="T5" fmla="*/ 0 h 60"/>
                <a:gd name="T6" fmla="*/ 0 w 87"/>
                <a:gd name="T7" fmla="*/ 30 h 60"/>
                <a:gd name="T8" fmla="*/ 31 w 87"/>
                <a:gd name="T9" fmla="*/ 60 h 60"/>
                <a:gd name="T10" fmla="*/ 57 w 87"/>
                <a:gd name="T11" fmla="*/ 60 h 60"/>
                <a:gd name="T12" fmla="*/ 87 w 8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7" y="30"/>
                  </a:moveTo>
                  <a:cubicBezTo>
                    <a:pt x="87" y="14"/>
                    <a:pt x="74" y="0"/>
                    <a:pt x="57" y="0"/>
                  </a:cubicBezTo>
                  <a:cubicBezTo>
                    <a:pt x="31" y="0"/>
                    <a:pt x="31" y="0"/>
                    <a:pt x="31" y="0"/>
                  </a:cubicBezTo>
                  <a:cubicBezTo>
                    <a:pt x="14" y="0"/>
                    <a:pt x="0" y="14"/>
                    <a:pt x="0" y="30"/>
                  </a:cubicBezTo>
                  <a:cubicBezTo>
                    <a:pt x="0" y="47"/>
                    <a:pt x="14" y="60"/>
                    <a:pt x="31" y="60"/>
                  </a:cubicBezTo>
                  <a:cubicBezTo>
                    <a:pt x="57" y="60"/>
                    <a:pt x="57" y="60"/>
                    <a:pt x="57" y="60"/>
                  </a:cubicBezTo>
                  <a:cubicBezTo>
                    <a:pt x="74" y="60"/>
                    <a:pt x="87" y="47"/>
                    <a:pt x="8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D6667A9D-F027-4AE3-82C5-C4AE868C5948}"/>
                </a:ext>
              </a:extLst>
            </p:cNvPr>
            <p:cNvSpPr>
              <a:spLocks/>
            </p:cNvSpPr>
            <p:nvPr/>
          </p:nvSpPr>
          <p:spPr bwMode="auto">
            <a:xfrm>
              <a:off x="514" y="1232"/>
              <a:ext cx="40" cy="27"/>
            </a:xfrm>
            <a:custGeom>
              <a:avLst/>
              <a:gdLst>
                <a:gd name="T0" fmla="*/ 30 w 87"/>
                <a:gd name="T1" fmla="*/ 60 h 60"/>
                <a:gd name="T2" fmla="*/ 57 w 87"/>
                <a:gd name="T3" fmla="*/ 60 h 60"/>
                <a:gd name="T4" fmla="*/ 87 w 87"/>
                <a:gd name="T5" fmla="*/ 30 h 60"/>
                <a:gd name="T6" fmla="*/ 57 w 87"/>
                <a:gd name="T7" fmla="*/ 0 h 60"/>
                <a:gd name="T8" fmla="*/ 30 w 87"/>
                <a:gd name="T9" fmla="*/ 0 h 60"/>
                <a:gd name="T10" fmla="*/ 0 w 87"/>
                <a:gd name="T11" fmla="*/ 30 h 60"/>
                <a:gd name="T12" fmla="*/ 30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30" y="60"/>
                  </a:moveTo>
                  <a:cubicBezTo>
                    <a:pt x="57" y="60"/>
                    <a:pt x="57" y="60"/>
                    <a:pt x="57" y="60"/>
                  </a:cubicBezTo>
                  <a:cubicBezTo>
                    <a:pt x="74" y="60"/>
                    <a:pt x="87" y="46"/>
                    <a:pt x="87" y="30"/>
                  </a:cubicBezTo>
                  <a:cubicBezTo>
                    <a:pt x="87" y="13"/>
                    <a:pt x="74" y="0"/>
                    <a:pt x="57" y="0"/>
                  </a:cubicBezTo>
                  <a:cubicBezTo>
                    <a:pt x="30" y="0"/>
                    <a:pt x="30" y="0"/>
                    <a:pt x="30" y="0"/>
                  </a:cubicBezTo>
                  <a:cubicBezTo>
                    <a:pt x="13" y="0"/>
                    <a:pt x="0" y="13"/>
                    <a:pt x="0" y="30"/>
                  </a:cubicBezTo>
                  <a:cubicBezTo>
                    <a:pt x="0" y="46"/>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a:extLst>
                <a:ext uri="{FF2B5EF4-FFF2-40B4-BE49-F238E27FC236}">
                  <a16:creationId xmlns:a16="http://schemas.microsoft.com/office/drawing/2014/main" id="{B3F6E100-79BD-4002-8A68-DD2DDE2C6BFB}"/>
                </a:ext>
              </a:extLst>
            </p:cNvPr>
            <p:cNvSpPr>
              <a:spLocks/>
            </p:cNvSpPr>
            <p:nvPr/>
          </p:nvSpPr>
          <p:spPr bwMode="auto">
            <a:xfrm>
              <a:off x="388" y="1034"/>
              <a:ext cx="39" cy="27"/>
            </a:xfrm>
            <a:custGeom>
              <a:avLst/>
              <a:gdLst>
                <a:gd name="T0" fmla="*/ 57 w 87"/>
                <a:gd name="T1" fmla="*/ 60 h 60"/>
                <a:gd name="T2" fmla="*/ 87 w 87"/>
                <a:gd name="T3" fmla="*/ 30 h 60"/>
                <a:gd name="T4" fmla="*/ 57 w 87"/>
                <a:gd name="T5" fmla="*/ 0 h 60"/>
                <a:gd name="T6" fmla="*/ 30 w 87"/>
                <a:gd name="T7" fmla="*/ 0 h 60"/>
                <a:gd name="T8" fmla="*/ 0 w 87"/>
                <a:gd name="T9" fmla="*/ 30 h 60"/>
                <a:gd name="T10" fmla="*/ 30 w 87"/>
                <a:gd name="T11" fmla="*/ 60 h 60"/>
                <a:gd name="T12" fmla="*/ 57 w 8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57" y="60"/>
                  </a:moveTo>
                  <a:cubicBezTo>
                    <a:pt x="73" y="60"/>
                    <a:pt x="87" y="47"/>
                    <a:pt x="87" y="30"/>
                  </a:cubicBezTo>
                  <a:cubicBezTo>
                    <a:pt x="87" y="13"/>
                    <a:pt x="73" y="0"/>
                    <a:pt x="57" y="0"/>
                  </a:cubicBezTo>
                  <a:cubicBezTo>
                    <a:pt x="30" y="0"/>
                    <a:pt x="30" y="0"/>
                    <a:pt x="30" y="0"/>
                  </a:cubicBezTo>
                  <a:cubicBezTo>
                    <a:pt x="14" y="0"/>
                    <a:pt x="0" y="13"/>
                    <a:pt x="0" y="30"/>
                  </a:cubicBezTo>
                  <a:cubicBezTo>
                    <a:pt x="0" y="47"/>
                    <a:pt x="14" y="60"/>
                    <a:pt x="30" y="60"/>
                  </a:cubicBezTo>
                  <a:lnTo>
                    <a:pt x="5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
              <a:extLst>
                <a:ext uri="{FF2B5EF4-FFF2-40B4-BE49-F238E27FC236}">
                  <a16:creationId xmlns:a16="http://schemas.microsoft.com/office/drawing/2014/main" id="{E2D3E6A5-BDD2-48A4-AD4E-9952C8058518}"/>
                </a:ext>
              </a:extLst>
            </p:cNvPr>
            <p:cNvSpPr>
              <a:spLocks/>
            </p:cNvSpPr>
            <p:nvPr/>
          </p:nvSpPr>
          <p:spPr bwMode="auto">
            <a:xfrm>
              <a:off x="625" y="796"/>
              <a:ext cx="44" cy="27"/>
            </a:xfrm>
            <a:custGeom>
              <a:avLst/>
              <a:gdLst>
                <a:gd name="T0" fmla="*/ 67 w 97"/>
                <a:gd name="T1" fmla="*/ 60 h 60"/>
                <a:gd name="T2" fmla="*/ 97 w 97"/>
                <a:gd name="T3" fmla="*/ 30 h 60"/>
                <a:gd name="T4" fmla="*/ 67 w 97"/>
                <a:gd name="T5" fmla="*/ 0 h 60"/>
                <a:gd name="T6" fmla="*/ 30 w 97"/>
                <a:gd name="T7" fmla="*/ 0 h 60"/>
                <a:gd name="T8" fmla="*/ 0 w 97"/>
                <a:gd name="T9" fmla="*/ 30 h 60"/>
                <a:gd name="T10" fmla="*/ 30 w 97"/>
                <a:gd name="T11" fmla="*/ 60 h 60"/>
                <a:gd name="T12" fmla="*/ 67 w 97"/>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7" h="60">
                  <a:moveTo>
                    <a:pt x="67" y="60"/>
                  </a:moveTo>
                  <a:cubicBezTo>
                    <a:pt x="83" y="60"/>
                    <a:pt x="97" y="47"/>
                    <a:pt x="97" y="30"/>
                  </a:cubicBezTo>
                  <a:cubicBezTo>
                    <a:pt x="97" y="13"/>
                    <a:pt x="83" y="0"/>
                    <a:pt x="67" y="0"/>
                  </a:cubicBezTo>
                  <a:cubicBezTo>
                    <a:pt x="30" y="0"/>
                    <a:pt x="30" y="0"/>
                    <a:pt x="30" y="0"/>
                  </a:cubicBezTo>
                  <a:cubicBezTo>
                    <a:pt x="13" y="0"/>
                    <a:pt x="0" y="13"/>
                    <a:pt x="0" y="30"/>
                  </a:cubicBezTo>
                  <a:cubicBezTo>
                    <a:pt x="0" y="47"/>
                    <a:pt x="13" y="60"/>
                    <a:pt x="30" y="60"/>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7">
              <a:extLst>
                <a:ext uri="{FF2B5EF4-FFF2-40B4-BE49-F238E27FC236}">
                  <a16:creationId xmlns:a16="http://schemas.microsoft.com/office/drawing/2014/main" id="{2DDEDBB5-0021-4E99-A5C5-1E349FA7D741}"/>
                </a:ext>
              </a:extLst>
            </p:cNvPr>
            <p:cNvSpPr>
              <a:spLocks/>
            </p:cNvSpPr>
            <p:nvPr/>
          </p:nvSpPr>
          <p:spPr bwMode="auto">
            <a:xfrm>
              <a:off x="732" y="1188"/>
              <a:ext cx="45" cy="27"/>
            </a:xfrm>
            <a:custGeom>
              <a:avLst/>
              <a:gdLst>
                <a:gd name="T0" fmla="*/ 30 w 100"/>
                <a:gd name="T1" fmla="*/ 0 h 60"/>
                <a:gd name="T2" fmla="*/ 0 w 100"/>
                <a:gd name="T3" fmla="*/ 30 h 60"/>
                <a:gd name="T4" fmla="*/ 30 w 100"/>
                <a:gd name="T5" fmla="*/ 60 h 60"/>
                <a:gd name="T6" fmla="*/ 70 w 100"/>
                <a:gd name="T7" fmla="*/ 60 h 60"/>
                <a:gd name="T8" fmla="*/ 100 w 100"/>
                <a:gd name="T9" fmla="*/ 30 h 60"/>
                <a:gd name="T10" fmla="*/ 70 w 100"/>
                <a:gd name="T11" fmla="*/ 0 h 60"/>
                <a:gd name="T12" fmla="*/ 30 w 10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0" h="60">
                  <a:moveTo>
                    <a:pt x="30" y="0"/>
                  </a:moveTo>
                  <a:cubicBezTo>
                    <a:pt x="13" y="0"/>
                    <a:pt x="0" y="13"/>
                    <a:pt x="0" y="30"/>
                  </a:cubicBezTo>
                  <a:cubicBezTo>
                    <a:pt x="0" y="47"/>
                    <a:pt x="13" y="60"/>
                    <a:pt x="30" y="60"/>
                  </a:cubicBezTo>
                  <a:cubicBezTo>
                    <a:pt x="70" y="60"/>
                    <a:pt x="70" y="60"/>
                    <a:pt x="70" y="60"/>
                  </a:cubicBezTo>
                  <a:cubicBezTo>
                    <a:pt x="87" y="60"/>
                    <a:pt x="100" y="47"/>
                    <a:pt x="100" y="30"/>
                  </a:cubicBezTo>
                  <a:cubicBezTo>
                    <a:pt x="100" y="13"/>
                    <a:pt x="87" y="0"/>
                    <a:pt x="70" y="0"/>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257BC2D-F61D-432E-8FE7-932AE92BA9DC}"/>
              </a:ext>
            </a:extLst>
          </p:cNvPr>
          <p:cNvSpPr>
            <a:spLocks noGrp="1"/>
          </p:cNvSpPr>
          <p:nvPr>
            <p:ph type="pic" sz="quarter" idx="11"/>
          </p:nvPr>
        </p:nvSpPr>
        <p:spPr/>
        <p:txBody>
          <a:bodyPr/>
          <a:lstStyle/>
          <a:p>
            <a:endParaRPr lang="es-CO"/>
          </a:p>
        </p:txBody>
      </p:sp>
      <p:sp>
        <p:nvSpPr>
          <p:cNvPr id="14" name="Picture Placeholder 13">
            <a:extLst>
              <a:ext uri="{FF2B5EF4-FFF2-40B4-BE49-F238E27FC236}">
                <a16:creationId xmlns:a16="http://schemas.microsoft.com/office/drawing/2014/main" id="{BAFFD073-7AC2-46ED-8C27-0DBB5DBBC1F9}"/>
              </a:ext>
            </a:extLst>
          </p:cNvPr>
          <p:cNvSpPr>
            <a:spLocks noGrp="1"/>
          </p:cNvSpPr>
          <p:nvPr>
            <p:ph type="pic" sz="quarter" idx="10"/>
          </p:nvPr>
        </p:nvSpPr>
        <p:spPr/>
        <p:txBody>
          <a:bodyPr/>
          <a:lstStyle/>
          <a:p>
            <a:endParaRPr lang="es-CO"/>
          </a:p>
        </p:txBody>
      </p:sp>
      <p:sp>
        <p:nvSpPr>
          <p:cNvPr id="13" name="TextBox 12">
            <a:extLst>
              <a:ext uri="{FF2B5EF4-FFF2-40B4-BE49-F238E27FC236}">
                <a16:creationId xmlns:a16="http://schemas.microsoft.com/office/drawing/2014/main" id="{85846993-7F01-D149-BD32-E6D7C0ABD133}"/>
              </a:ext>
            </a:extLst>
          </p:cNvPr>
          <p:cNvSpPr txBox="1"/>
          <p:nvPr/>
        </p:nvSpPr>
        <p:spPr>
          <a:xfrm>
            <a:off x="762001" y="1609985"/>
            <a:ext cx="4305858" cy="964367"/>
          </a:xfrm>
          <a:prstGeom prst="rect">
            <a:avLst/>
          </a:prstGeom>
          <a:noFill/>
        </p:spPr>
        <p:txBody>
          <a:bodyPr wrap="square" rtlCol="0" anchor="b">
            <a:spAutoFit/>
          </a:bodyPr>
          <a:lstStyle/>
          <a:p>
            <a:pPr>
              <a:lnSpc>
                <a:spcPts val="6750"/>
              </a:lnSpc>
            </a:pPr>
            <a:r>
              <a:rPr lang="en-US" sz="4000" b="1" dirty="0">
                <a:solidFill>
                  <a:srgbClr val="262428"/>
                </a:solidFill>
                <a:latin typeface="Poppins" pitchFamily="2" charset="77"/>
                <a:cs typeface="Poppins" pitchFamily="2" charset="77"/>
              </a:rPr>
              <a:t>COVID-19 SLIDE</a:t>
            </a:r>
          </a:p>
        </p:txBody>
      </p:sp>
      <p:sp>
        <p:nvSpPr>
          <p:cNvPr id="16" name="TextBox 15">
            <a:extLst>
              <a:ext uri="{FF2B5EF4-FFF2-40B4-BE49-F238E27FC236}">
                <a16:creationId xmlns:a16="http://schemas.microsoft.com/office/drawing/2014/main" id="{95B5E17C-B5CF-E544-8B96-0BACB9291E72}"/>
              </a:ext>
            </a:extLst>
          </p:cNvPr>
          <p:cNvSpPr txBox="1"/>
          <p:nvPr/>
        </p:nvSpPr>
        <p:spPr>
          <a:xfrm>
            <a:off x="762000" y="2761694"/>
            <a:ext cx="4305857" cy="2194255"/>
          </a:xfrm>
          <a:prstGeom prst="rect">
            <a:avLst/>
          </a:prstGeom>
          <a:noFill/>
        </p:spPr>
        <p:txBody>
          <a:bodyPr wrap="square" rtlCol="0" anchor="t">
            <a:spAutoFit/>
          </a:bodyPr>
          <a:lstStyle/>
          <a:p>
            <a:pPr>
              <a:lnSpc>
                <a:spcPts val="2000"/>
              </a:lnSpc>
              <a:spcAft>
                <a:spcPts val="600"/>
              </a:spcAft>
            </a:pPr>
            <a:r>
              <a:rPr lang="en-US" sz="1100" dirty="0">
                <a:solidFill>
                  <a:srgbClr val="7F7F7F"/>
                </a:solidFill>
                <a:latin typeface="Poppins Light" pitchFamily="2" charset="77"/>
                <a:cs typeface="Poppins Light" pitchFamily="2" charset="77"/>
              </a:rPr>
              <a:t>A business plan is a written document that describes in detail how a business—usually a new one—is going to achieve its goals. A business plan lays out a written plan from a marketing, financial and operational viewpoint.</a:t>
            </a:r>
          </a:p>
          <a:p>
            <a:pPr>
              <a:lnSpc>
                <a:spcPts val="2000"/>
              </a:lnSpc>
              <a:spcAft>
                <a:spcPts val="600"/>
              </a:spcAft>
            </a:pPr>
            <a:r>
              <a:rPr lang="en-US" sz="1100" dirty="0">
                <a:solidFill>
                  <a:srgbClr val="7F7F7F"/>
                </a:solidFill>
                <a:latin typeface="Poppins Light" pitchFamily="2" charset="77"/>
                <a:cs typeface="Poppins Light" pitchFamily="2" charset="77"/>
              </a:rPr>
              <a:t>Business plans are important to allow a company to lay out its goals and attract investment. They are also a way for companies to keep themselves on track going forward. Although they're especially useful for new companies, every company should have a business plan.</a:t>
            </a:r>
          </a:p>
        </p:txBody>
      </p:sp>
      <p:sp>
        <p:nvSpPr>
          <p:cNvPr id="19" name="Picture Placeholder 16">
            <a:extLst>
              <a:ext uri="{FF2B5EF4-FFF2-40B4-BE49-F238E27FC236}">
                <a16:creationId xmlns:a16="http://schemas.microsoft.com/office/drawing/2014/main" id="{5536CFAE-4A04-C045-8B12-8859FBC052E3}"/>
              </a:ext>
            </a:extLst>
          </p:cNvPr>
          <p:cNvSpPr txBox="1">
            <a:spLocks/>
          </p:cNvSpPr>
          <p:nvPr/>
        </p:nvSpPr>
        <p:spPr>
          <a:xfrm>
            <a:off x="7502628" y="919523"/>
            <a:ext cx="3785290"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noFill/>
          <a:ln w="50800">
            <a:solidFill>
              <a:srgbClr val="66ADBD"/>
            </a:solidFill>
          </a:ln>
          <a:effectLst/>
        </p:spPr>
        <p:txBody>
          <a:bodyPr/>
          <a:lstStyle/>
          <a:p>
            <a:endParaRPr lang="es-CO"/>
          </a:p>
        </p:txBody>
      </p:sp>
      <p:sp>
        <p:nvSpPr>
          <p:cNvPr id="20" name="Picture Placeholder 17">
            <a:extLst>
              <a:ext uri="{FF2B5EF4-FFF2-40B4-BE49-F238E27FC236}">
                <a16:creationId xmlns:a16="http://schemas.microsoft.com/office/drawing/2014/main" id="{0CD94FAA-B695-324C-BB7D-928ABA132814}"/>
              </a:ext>
            </a:extLst>
          </p:cNvPr>
          <p:cNvSpPr txBox="1">
            <a:spLocks/>
          </p:cNvSpPr>
          <p:nvPr/>
        </p:nvSpPr>
        <p:spPr>
          <a:xfrm>
            <a:off x="5791518" y="1824990"/>
            <a:ext cx="2459736"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noFill/>
          <a:ln w="50800">
            <a:solidFill>
              <a:srgbClr val="F0AD38"/>
            </a:solidFill>
          </a:ln>
          <a:effectLst/>
        </p:spPr>
        <p:txBody>
          <a:bodyPr/>
          <a:lstStyle/>
          <a:p>
            <a:endParaRPr lang="es-CO"/>
          </a:p>
        </p:txBody>
      </p:sp>
    </p:spTree>
    <p:extLst>
      <p:ext uri="{BB962C8B-B14F-4D97-AF65-F5344CB8AC3E}">
        <p14:creationId xmlns:p14="http://schemas.microsoft.com/office/powerpoint/2010/main" val="263784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
            <a:extLst>
              <a:ext uri="{FF2B5EF4-FFF2-40B4-BE49-F238E27FC236}">
                <a16:creationId xmlns:a16="http://schemas.microsoft.com/office/drawing/2014/main" id="{1B529A66-0E20-104C-9F07-1D74242E0904}"/>
              </a:ext>
            </a:extLst>
          </p:cNvPr>
          <p:cNvSpPr>
            <a:spLocks noChangeArrowheads="1"/>
          </p:cNvSpPr>
          <p:nvPr/>
        </p:nvSpPr>
        <p:spPr bwMode="auto">
          <a:xfrm>
            <a:off x="6150928" y="4673176"/>
            <a:ext cx="5133253" cy="32959"/>
          </a:xfrm>
          <a:custGeom>
            <a:avLst/>
            <a:gdLst>
              <a:gd name="T0" fmla="*/ 8240 w 8241"/>
              <a:gd name="T1" fmla="*/ 52 h 53"/>
              <a:gd name="T2" fmla="*/ 0 w 8241"/>
              <a:gd name="T3" fmla="*/ 52 h 53"/>
              <a:gd name="T4" fmla="*/ 0 w 8241"/>
              <a:gd name="T5" fmla="*/ 0 h 53"/>
              <a:gd name="T6" fmla="*/ 8240 w 8241"/>
              <a:gd name="T7" fmla="*/ 0 h 53"/>
              <a:gd name="T8" fmla="*/ 8240 w 8241"/>
              <a:gd name="T9" fmla="*/ 52 h 53"/>
            </a:gdLst>
            <a:ahLst/>
            <a:cxnLst>
              <a:cxn ang="0">
                <a:pos x="T0" y="T1"/>
              </a:cxn>
              <a:cxn ang="0">
                <a:pos x="T2" y="T3"/>
              </a:cxn>
              <a:cxn ang="0">
                <a:pos x="T4" y="T5"/>
              </a:cxn>
              <a:cxn ang="0">
                <a:pos x="T6" y="T7"/>
              </a:cxn>
              <a:cxn ang="0">
                <a:pos x="T8" y="T9"/>
              </a:cxn>
            </a:cxnLst>
            <a:rect l="0" t="0" r="r" b="b"/>
            <a:pathLst>
              <a:path w="8241" h="53">
                <a:moveTo>
                  <a:pt x="8240" y="52"/>
                </a:moveTo>
                <a:lnTo>
                  <a:pt x="0" y="52"/>
                </a:lnTo>
                <a:lnTo>
                  <a:pt x="0" y="0"/>
                </a:lnTo>
                <a:lnTo>
                  <a:pt x="8240" y="0"/>
                </a:lnTo>
                <a:lnTo>
                  <a:pt x="8240" y="52"/>
                </a:lnTo>
              </a:path>
            </a:pathLst>
          </a:custGeom>
          <a:solidFill>
            <a:srgbClr val="AF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 name="Freeform 4">
            <a:extLst>
              <a:ext uri="{FF2B5EF4-FFF2-40B4-BE49-F238E27FC236}">
                <a16:creationId xmlns:a16="http://schemas.microsoft.com/office/drawing/2014/main" id="{DF0F1898-B46E-D745-8AE8-E6BFC771A9ED}"/>
              </a:ext>
            </a:extLst>
          </p:cNvPr>
          <p:cNvSpPr>
            <a:spLocks noChangeArrowheads="1"/>
          </p:cNvSpPr>
          <p:nvPr/>
        </p:nvSpPr>
        <p:spPr bwMode="auto">
          <a:xfrm>
            <a:off x="6150928" y="3129630"/>
            <a:ext cx="5133253" cy="32959"/>
          </a:xfrm>
          <a:custGeom>
            <a:avLst/>
            <a:gdLst>
              <a:gd name="T0" fmla="*/ 8240 w 8241"/>
              <a:gd name="T1" fmla="*/ 51 h 52"/>
              <a:gd name="T2" fmla="*/ 0 w 8241"/>
              <a:gd name="T3" fmla="*/ 51 h 52"/>
              <a:gd name="T4" fmla="*/ 0 w 8241"/>
              <a:gd name="T5" fmla="*/ 0 h 52"/>
              <a:gd name="T6" fmla="*/ 8240 w 8241"/>
              <a:gd name="T7" fmla="*/ 0 h 52"/>
              <a:gd name="T8" fmla="*/ 8240 w 8241"/>
              <a:gd name="T9" fmla="*/ 51 h 52"/>
            </a:gdLst>
            <a:ahLst/>
            <a:cxnLst>
              <a:cxn ang="0">
                <a:pos x="T0" y="T1"/>
              </a:cxn>
              <a:cxn ang="0">
                <a:pos x="T2" y="T3"/>
              </a:cxn>
              <a:cxn ang="0">
                <a:pos x="T4" y="T5"/>
              </a:cxn>
              <a:cxn ang="0">
                <a:pos x="T6" y="T7"/>
              </a:cxn>
              <a:cxn ang="0">
                <a:pos x="T8" y="T9"/>
              </a:cxn>
            </a:cxnLst>
            <a:rect l="0" t="0" r="r" b="b"/>
            <a:pathLst>
              <a:path w="8241" h="52">
                <a:moveTo>
                  <a:pt x="8240" y="51"/>
                </a:moveTo>
                <a:lnTo>
                  <a:pt x="0" y="51"/>
                </a:lnTo>
                <a:lnTo>
                  <a:pt x="0" y="0"/>
                </a:lnTo>
                <a:lnTo>
                  <a:pt x="8240" y="0"/>
                </a:lnTo>
                <a:lnTo>
                  <a:pt x="8240" y="51"/>
                </a:lnTo>
              </a:path>
            </a:pathLst>
          </a:custGeom>
          <a:solidFill>
            <a:srgbClr val="AF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 name="Freeform 5">
            <a:extLst>
              <a:ext uri="{FF2B5EF4-FFF2-40B4-BE49-F238E27FC236}">
                <a16:creationId xmlns:a16="http://schemas.microsoft.com/office/drawing/2014/main" id="{1214EDD3-6B49-CA4C-AC18-99250DF958AA}"/>
              </a:ext>
            </a:extLst>
          </p:cNvPr>
          <p:cNvSpPr>
            <a:spLocks noChangeArrowheads="1"/>
          </p:cNvSpPr>
          <p:nvPr/>
        </p:nvSpPr>
        <p:spPr bwMode="auto">
          <a:xfrm>
            <a:off x="4439847" y="1341"/>
            <a:ext cx="7750689" cy="1213963"/>
          </a:xfrm>
          <a:custGeom>
            <a:avLst/>
            <a:gdLst>
              <a:gd name="T0" fmla="*/ 12442 w 12443"/>
              <a:gd name="T1" fmla="*/ 1946 h 1947"/>
              <a:gd name="T2" fmla="*/ 1452 w 12443"/>
              <a:gd name="T3" fmla="*/ 1946 h 1947"/>
              <a:gd name="T4" fmla="*/ 1452 w 12443"/>
              <a:gd name="T5" fmla="*/ 1946 h 1947"/>
              <a:gd name="T6" fmla="*/ 0 w 12443"/>
              <a:gd name="T7" fmla="*/ 495 h 1947"/>
              <a:gd name="T8" fmla="*/ 0 w 12443"/>
              <a:gd name="T9" fmla="*/ 0 h 1947"/>
              <a:gd name="T10" fmla="*/ 12442 w 12443"/>
              <a:gd name="T11" fmla="*/ 0 h 1947"/>
              <a:gd name="T12" fmla="*/ 12442 w 12443"/>
              <a:gd name="T13" fmla="*/ 1946 h 1947"/>
            </a:gdLst>
            <a:ahLst/>
            <a:cxnLst>
              <a:cxn ang="0">
                <a:pos x="T0" y="T1"/>
              </a:cxn>
              <a:cxn ang="0">
                <a:pos x="T2" y="T3"/>
              </a:cxn>
              <a:cxn ang="0">
                <a:pos x="T4" y="T5"/>
              </a:cxn>
              <a:cxn ang="0">
                <a:pos x="T6" y="T7"/>
              </a:cxn>
              <a:cxn ang="0">
                <a:pos x="T8" y="T9"/>
              </a:cxn>
              <a:cxn ang="0">
                <a:pos x="T10" y="T11"/>
              </a:cxn>
              <a:cxn ang="0">
                <a:pos x="T12" y="T13"/>
              </a:cxn>
            </a:cxnLst>
            <a:rect l="0" t="0" r="r" b="b"/>
            <a:pathLst>
              <a:path w="12443" h="1947">
                <a:moveTo>
                  <a:pt x="12442" y="1946"/>
                </a:moveTo>
                <a:lnTo>
                  <a:pt x="1452" y="1946"/>
                </a:lnTo>
                <a:lnTo>
                  <a:pt x="1452" y="1946"/>
                </a:lnTo>
                <a:cubicBezTo>
                  <a:pt x="650" y="1946"/>
                  <a:pt x="0" y="1296"/>
                  <a:pt x="0" y="495"/>
                </a:cubicBezTo>
                <a:lnTo>
                  <a:pt x="0" y="0"/>
                </a:lnTo>
                <a:lnTo>
                  <a:pt x="12442" y="0"/>
                </a:lnTo>
                <a:lnTo>
                  <a:pt x="12442" y="1946"/>
                </a:lnTo>
              </a:path>
            </a:pathLst>
          </a:custGeom>
          <a:solidFill>
            <a:schemeClr val="accent6"/>
          </a:solidFill>
          <a:ln>
            <a:noFill/>
          </a:ln>
          <a:effectLst/>
        </p:spPr>
        <p:txBody>
          <a:bodyPr wrap="none" anchor="ctr"/>
          <a:lstStyle/>
          <a:p>
            <a:endParaRPr lang="en-US" dirty="0">
              <a:latin typeface="Lato" panose="020F0502020204030203" pitchFamily="34" charset="0"/>
            </a:endParaRPr>
          </a:p>
        </p:txBody>
      </p:sp>
      <p:sp>
        <p:nvSpPr>
          <p:cNvPr id="29" name="Freeform 6">
            <a:extLst>
              <a:ext uri="{FF2B5EF4-FFF2-40B4-BE49-F238E27FC236}">
                <a16:creationId xmlns:a16="http://schemas.microsoft.com/office/drawing/2014/main" id="{8EC65156-99F6-4147-95A2-0099F6D849C0}"/>
              </a:ext>
            </a:extLst>
          </p:cNvPr>
          <p:cNvSpPr>
            <a:spLocks noChangeArrowheads="1"/>
          </p:cNvSpPr>
          <p:nvPr/>
        </p:nvSpPr>
        <p:spPr bwMode="auto">
          <a:xfrm>
            <a:off x="4420619" y="3126885"/>
            <a:ext cx="1494109" cy="249935"/>
          </a:xfrm>
          <a:custGeom>
            <a:avLst/>
            <a:gdLst>
              <a:gd name="T0" fmla="*/ 0 w 2397"/>
              <a:gd name="T1" fmla="*/ 116 h 401"/>
              <a:gd name="T2" fmla="*/ 0 w 2397"/>
              <a:gd name="T3" fmla="*/ 0 h 401"/>
              <a:gd name="T4" fmla="*/ 2396 w 2397"/>
              <a:gd name="T5" fmla="*/ 0 h 401"/>
              <a:gd name="T6" fmla="*/ 2396 w 2397"/>
              <a:gd name="T7" fmla="*/ 400 h 401"/>
              <a:gd name="T8" fmla="*/ 285 w 2397"/>
              <a:gd name="T9" fmla="*/ 400 h 401"/>
              <a:gd name="T10" fmla="*/ 285 w 2397"/>
              <a:gd name="T11" fmla="*/ 400 h 401"/>
              <a:gd name="T12" fmla="*/ 0 w 2397"/>
              <a:gd name="T13" fmla="*/ 116 h 401"/>
            </a:gdLst>
            <a:ahLst/>
            <a:cxnLst>
              <a:cxn ang="0">
                <a:pos x="T0" y="T1"/>
              </a:cxn>
              <a:cxn ang="0">
                <a:pos x="T2" y="T3"/>
              </a:cxn>
              <a:cxn ang="0">
                <a:pos x="T4" y="T5"/>
              </a:cxn>
              <a:cxn ang="0">
                <a:pos x="T6" y="T7"/>
              </a:cxn>
              <a:cxn ang="0">
                <a:pos x="T8" y="T9"/>
              </a:cxn>
              <a:cxn ang="0">
                <a:pos x="T10" y="T11"/>
              </a:cxn>
              <a:cxn ang="0">
                <a:pos x="T12" y="T13"/>
              </a:cxn>
            </a:cxnLst>
            <a:rect l="0" t="0" r="r" b="b"/>
            <a:pathLst>
              <a:path w="2397" h="401">
                <a:moveTo>
                  <a:pt x="0" y="116"/>
                </a:moveTo>
                <a:lnTo>
                  <a:pt x="0" y="0"/>
                </a:lnTo>
                <a:lnTo>
                  <a:pt x="2396" y="0"/>
                </a:lnTo>
                <a:lnTo>
                  <a:pt x="2396" y="400"/>
                </a:lnTo>
                <a:lnTo>
                  <a:pt x="285" y="400"/>
                </a:lnTo>
                <a:lnTo>
                  <a:pt x="285" y="400"/>
                </a:lnTo>
                <a:cubicBezTo>
                  <a:pt x="128" y="400"/>
                  <a:pt x="0" y="273"/>
                  <a:pt x="0" y="116"/>
                </a:cubicBezTo>
              </a:path>
            </a:pathLst>
          </a:custGeom>
          <a:solidFill>
            <a:schemeClr val="accent6"/>
          </a:solidFill>
          <a:ln>
            <a:noFill/>
          </a:ln>
          <a:effectLst/>
        </p:spPr>
        <p:txBody>
          <a:bodyPr wrap="none" anchor="ctr"/>
          <a:lstStyle/>
          <a:p>
            <a:endParaRPr lang="en-US" dirty="0">
              <a:latin typeface="Lato" panose="020F0502020204030203" pitchFamily="34" charset="0"/>
            </a:endParaRPr>
          </a:p>
        </p:txBody>
      </p:sp>
      <p:sp>
        <p:nvSpPr>
          <p:cNvPr id="30" name="Freeform 7">
            <a:extLst>
              <a:ext uri="{FF2B5EF4-FFF2-40B4-BE49-F238E27FC236}">
                <a16:creationId xmlns:a16="http://schemas.microsoft.com/office/drawing/2014/main" id="{CC9473A7-A502-3B4E-A551-A16C9BDA02CE}"/>
              </a:ext>
            </a:extLst>
          </p:cNvPr>
          <p:cNvSpPr>
            <a:spLocks noChangeArrowheads="1"/>
          </p:cNvSpPr>
          <p:nvPr/>
        </p:nvSpPr>
        <p:spPr bwMode="auto">
          <a:xfrm>
            <a:off x="4439845" y="4670431"/>
            <a:ext cx="1491362" cy="249935"/>
          </a:xfrm>
          <a:custGeom>
            <a:avLst/>
            <a:gdLst>
              <a:gd name="T0" fmla="*/ 0 w 2396"/>
              <a:gd name="T1" fmla="*/ 117 h 402"/>
              <a:gd name="T2" fmla="*/ 0 w 2396"/>
              <a:gd name="T3" fmla="*/ 0 h 402"/>
              <a:gd name="T4" fmla="*/ 2395 w 2396"/>
              <a:gd name="T5" fmla="*/ 0 h 402"/>
              <a:gd name="T6" fmla="*/ 2395 w 2396"/>
              <a:gd name="T7" fmla="*/ 401 h 402"/>
              <a:gd name="T8" fmla="*/ 285 w 2396"/>
              <a:gd name="T9" fmla="*/ 401 h 402"/>
              <a:gd name="T10" fmla="*/ 285 w 2396"/>
              <a:gd name="T11" fmla="*/ 401 h 402"/>
              <a:gd name="T12" fmla="*/ 0 w 2396"/>
              <a:gd name="T13" fmla="*/ 117 h 402"/>
            </a:gdLst>
            <a:ahLst/>
            <a:cxnLst>
              <a:cxn ang="0">
                <a:pos x="T0" y="T1"/>
              </a:cxn>
              <a:cxn ang="0">
                <a:pos x="T2" y="T3"/>
              </a:cxn>
              <a:cxn ang="0">
                <a:pos x="T4" y="T5"/>
              </a:cxn>
              <a:cxn ang="0">
                <a:pos x="T6" y="T7"/>
              </a:cxn>
              <a:cxn ang="0">
                <a:pos x="T8" y="T9"/>
              </a:cxn>
              <a:cxn ang="0">
                <a:pos x="T10" y="T11"/>
              </a:cxn>
              <a:cxn ang="0">
                <a:pos x="T12" y="T13"/>
              </a:cxn>
            </a:cxnLst>
            <a:rect l="0" t="0" r="r" b="b"/>
            <a:pathLst>
              <a:path w="2396" h="402">
                <a:moveTo>
                  <a:pt x="0" y="117"/>
                </a:moveTo>
                <a:lnTo>
                  <a:pt x="0" y="0"/>
                </a:lnTo>
                <a:lnTo>
                  <a:pt x="2395" y="0"/>
                </a:lnTo>
                <a:lnTo>
                  <a:pt x="2395" y="401"/>
                </a:lnTo>
                <a:lnTo>
                  <a:pt x="285" y="401"/>
                </a:lnTo>
                <a:lnTo>
                  <a:pt x="285" y="401"/>
                </a:lnTo>
                <a:cubicBezTo>
                  <a:pt x="127" y="401"/>
                  <a:pt x="0" y="273"/>
                  <a:pt x="0" y="117"/>
                </a:cubicBezTo>
              </a:path>
            </a:pathLst>
          </a:custGeom>
          <a:solidFill>
            <a:schemeClr val="accent6"/>
          </a:solidFill>
          <a:ln>
            <a:noFill/>
          </a:ln>
          <a:effectLst/>
        </p:spPr>
        <p:txBody>
          <a:bodyPr wrap="none" anchor="ctr"/>
          <a:lstStyle/>
          <a:p>
            <a:endParaRPr lang="en-US" dirty="0">
              <a:latin typeface="Lato" panose="020F0502020204030203" pitchFamily="34" charset="0"/>
            </a:endParaRPr>
          </a:p>
        </p:txBody>
      </p:sp>
      <p:sp>
        <p:nvSpPr>
          <p:cNvPr id="31" name="Freeform 8">
            <a:extLst>
              <a:ext uri="{FF2B5EF4-FFF2-40B4-BE49-F238E27FC236}">
                <a16:creationId xmlns:a16="http://schemas.microsoft.com/office/drawing/2014/main" id="{A05AF712-0DBA-D246-9A2B-8049FB85A92A}"/>
              </a:ext>
            </a:extLst>
          </p:cNvPr>
          <p:cNvSpPr>
            <a:spLocks noChangeArrowheads="1"/>
          </p:cNvSpPr>
          <p:nvPr/>
        </p:nvSpPr>
        <p:spPr bwMode="auto">
          <a:xfrm>
            <a:off x="4420619" y="1638269"/>
            <a:ext cx="1494109" cy="249935"/>
          </a:xfrm>
          <a:custGeom>
            <a:avLst/>
            <a:gdLst>
              <a:gd name="T0" fmla="*/ 0 w 2397"/>
              <a:gd name="T1" fmla="*/ 116 h 402"/>
              <a:gd name="T2" fmla="*/ 0 w 2397"/>
              <a:gd name="T3" fmla="*/ 0 h 402"/>
              <a:gd name="T4" fmla="*/ 2396 w 2397"/>
              <a:gd name="T5" fmla="*/ 0 h 402"/>
              <a:gd name="T6" fmla="*/ 2396 w 2397"/>
              <a:gd name="T7" fmla="*/ 401 h 402"/>
              <a:gd name="T8" fmla="*/ 285 w 2397"/>
              <a:gd name="T9" fmla="*/ 401 h 402"/>
              <a:gd name="T10" fmla="*/ 285 w 2397"/>
              <a:gd name="T11" fmla="*/ 401 h 402"/>
              <a:gd name="T12" fmla="*/ 0 w 2397"/>
              <a:gd name="T13" fmla="*/ 116 h 402"/>
            </a:gdLst>
            <a:ahLst/>
            <a:cxnLst>
              <a:cxn ang="0">
                <a:pos x="T0" y="T1"/>
              </a:cxn>
              <a:cxn ang="0">
                <a:pos x="T2" y="T3"/>
              </a:cxn>
              <a:cxn ang="0">
                <a:pos x="T4" y="T5"/>
              </a:cxn>
              <a:cxn ang="0">
                <a:pos x="T6" y="T7"/>
              </a:cxn>
              <a:cxn ang="0">
                <a:pos x="T8" y="T9"/>
              </a:cxn>
              <a:cxn ang="0">
                <a:pos x="T10" y="T11"/>
              </a:cxn>
              <a:cxn ang="0">
                <a:pos x="T12" y="T13"/>
              </a:cxn>
            </a:cxnLst>
            <a:rect l="0" t="0" r="r" b="b"/>
            <a:pathLst>
              <a:path w="2397" h="402">
                <a:moveTo>
                  <a:pt x="0" y="116"/>
                </a:moveTo>
                <a:lnTo>
                  <a:pt x="0" y="0"/>
                </a:lnTo>
                <a:lnTo>
                  <a:pt x="2396" y="0"/>
                </a:lnTo>
                <a:lnTo>
                  <a:pt x="2396" y="401"/>
                </a:lnTo>
                <a:lnTo>
                  <a:pt x="285" y="401"/>
                </a:lnTo>
                <a:lnTo>
                  <a:pt x="285" y="401"/>
                </a:lnTo>
                <a:cubicBezTo>
                  <a:pt x="128" y="401"/>
                  <a:pt x="0" y="274"/>
                  <a:pt x="0" y="116"/>
                </a:cubicBezTo>
              </a:path>
            </a:pathLst>
          </a:custGeom>
          <a:solidFill>
            <a:schemeClr val="accent6"/>
          </a:solidFill>
          <a:ln>
            <a:noFill/>
          </a:ln>
          <a:effectLst/>
        </p:spPr>
        <p:txBody>
          <a:bodyPr wrap="none" anchor="ctr"/>
          <a:lstStyle/>
          <a:p>
            <a:endParaRPr lang="en-US" dirty="0">
              <a:latin typeface="Lato" panose="020F0502020204030203" pitchFamily="34" charset="0"/>
            </a:endParaRPr>
          </a:p>
        </p:txBody>
      </p:sp>
      <p:sp>
        <p:nvSpPr>
          <p:cNvPr id="32" name="Freeform 9">
            <a:extLst>
              <a:ext uri="{FF2B5EF4-FFF2-40B4-BE49-F238E27FC236}">
                <a16:creationId xmlns:a16="http://schemas.microsoft.com/office/drawing/2014/main" id="{556DA016-7302-2C4E-88D2-275596A9B8D8}"/>
              </a:ext>
            </a:extLst>
          </p:cNvPr>
          <p:cNvSpPr>
            <a:spLocks noChangeArrowheads="1"/>
          </p:cNvSpPr>
          <p:nvPr/>
        </p:nvSpPr>
        <p:spPr bwMode="auto">
          <a:xfrm>
            <a:off x="1152258" y="1533901"/>
            <a:ext cx="2861878" cy="4224153"/>
          </a:xfrm>
          <a:custGeom>
            <a:avLst/>
            <a:gdLst>
              <a:gd name="T0" fmla="*/ 4592 w 4593"/>
              <a:gd name="T1" fmla="*/ 3390 h 6782"/>
              <a:gd name="T2" fmla="*/ 4592 w 4593"/>
              <a:gd name="T3" fmla="*/ 3390 h 6782"/>
              <a:gd name="T4" fmla="*/ 2296 w 4593"/>
              <a:gd name="T5" fmla="*/ 6781 h 6782"/>
              <a:gd name="T6" fmla="*/ 2296 w 4593"/>
              <a:gd name="T7" fmla="*/ 6781 h 6782"/>
              <a:gd name="T8" fmla="*/ 0 w 4593"/>
              <a:gd name="T9" fmla="*/ 3390 h 6782"/>
              <a:gd name="T10" fmla="*/ 0 w 4593"/>
              <a:gd name="T11" fmla="*/ 3390 h 6782"/>
              <a:gd name="T12" fmla="*/ 2296 w 4593"/>
              <a:gd name="T13" fmla="*/ 0 h 6782"/>
              <a:gd name="T14" fmla="*/ 2296 w 4593"/>
              <a:gd name="T15" fmla="*/ 0 h 6782"/>
              <a:gd name="T16" fmla="*/ 4592 w 4593"/>
              <a:gd name="T17" fmla="*/ 339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3" h="6782">
                <a:moveTo>
                  <a:pt x="4592" y="3390"/>
                </a:moveTo>
                <a:lnTo>
                  <a:pt x="4592" y="3390"/>
                </a:lnTo>
                <a:cubicBezTo>
                  <a:pt x="4592" y="5264"/>
                  <a:pt x="3564" y="6781"/>
                  <a:pt x="2296" y="6781"/>
                </a:cubicBezTo>
                <a:lnTo>
                  <a:pt x="2296" y="6781"/>
                </a:lnTo>
                <a:cubicBezTo>
                  <a:pt x="1028" y="6781"/>
                  <a:pt x="0" y="5264"/>
                  <a:pt x="0" y="3390"/>
                </a:cubicBezTo>
                <a:lnTo>
                  <a:pt x="0" y="3390"/>
                </a:lnTo>
                <a:cubicBezTo>
                  <a:pt x="0" y="1519"/>
                  <a:pt x="1028" y="0"/>
                  <a:pt x="2296" y="0"/>
                </a:cubicBezTo>
                <a:lnTo>
                  <a:pt x="2296" y="0"/>
                </a:lnTo>
                <a:cubicBezTo>
                  <a:pt x="3564" y="0"/>
                  <a:pt x="4592" y="1519"/>
                  <a:pt x="4592" y="3390"/>
                </a:cubicBezTo>
              </a:path>
            </a:pathLst>
          </a:custGeom>
          <a:solidFill>
            <a:srgbClr val="D4E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3" name="Freeform 10">
            <a:extLst>
              <a:ext uri="{FF2B5EF4-FFF2-40B4-BE49-F238E27FC236}">
                <a16:creationId xmlns:a16="http://schemas.microsoft.com/office/drawing/2014/main" id="{DC2F94C3-BC67-794F-8649-466FC107DD57}"/>
              </a:ext>
            </a:extLst>
          </p:cNvPr>
          <p:cNvSpPr>
            <a:spLocks noChangeArrowheads="1"/>
          </p:cNvSpPr>
          <p:nvPr/>
        </p:nvSpPr>
        <p:spPr bwMode="auto">
          <a:xfrm>
            <a:off x="1152258" y="1533901"/>
            <a:ext cx="2861878" cy="4224153"/>
          </a:xfrm>
          <a:custGeom>
            <a:avLst/>
            <a:gdLst>
              <a:gd name="T0" fmla="*/ 4592 w 4593"/>
              <a:gd name="T1" fmla="*/ 3390 h 6782"/>
              <a:gd name="T2" fmla="*/ 4592 w 4593"/>
              <a:gd name="T3" fmla="*/ 3390 h 6782"/>
              <a:gd name="T4" fmla="*/ 2296 w 4593"/>
              <a:gd name="T5" fmla="*/ 6781 h 6782"/>
              <a:gd name="T6" fmla="*/ 2296 w 4593"/>
              <a:gd name="T7" fmla="*/ 6781 h 6782"/>
              <a:gd name="T8" fmla="*/ 0 w 4593"/>
              <a:gd name="T9" fmla="*/ 3390 h 6782"/>
              <a:gd name="T10" fmla="*/ 0 w 4593"/>
              <a:gd name="T11" fmla="*/ 3390 h 6782"/>
              <a:gd name="T12" fmla="*/ 2296 w 4593"/>
              <a:gd name="T13" fmla="*/ 0 h 6782"/>
              <a:gd name="T14" fmla="*/ 2296 w 4593"/>
              <a:gd name="T15" fmla="*/ 0 h 6782"/>
              <a:gd name="T16" fmla="*/ 4592 w 4593"/>
              <a:gd name="T17" fmla="*/ 339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3" h="6782">
                <a:moveTo>
                  <a:pt x="4592" y="3390"/>
                </a:moveTo>
                <a:lnTo>
                  <a:pt x="4592" y="3390"/>
                </a:lnTo>
                <a:cubicBezTo>
                  <a:pt x="4592" y="5264"/>
                  <a:pt x="3564" y="6781"/>
                  <a:pt x="2296" y="6781"/>
                </a:cubicBezTo>
                <a:lnTo>
                  <a:pt x="2296" y="6781"/>
                </a:lnTo>
                <a:cubicBezTo>
                  <a:pt x="1028" y="6781"/>
                  <a:pt x="0" y="5264"/>
                  <a:pt x="0" y="3390"/>
                </a:cubicBezTo>
                <a:lnTo>
                  <a:pt x="0" y="3390"/>
                </a:lnTo>
                <a:cubicBezTo>
                  <a:pt x="0" y="1519"/>
                  <a:pt x="1028" y="0"/>
                  <a:pt x="2296" y="0"/>
                </a:cubicBezTo>
                <a:lnTo>
                  <a:pt x="2296" y="0"/>
                </a:lnTo>
                <a:cubicBezTo>
                  <a:pt x="3564" y="0"/>
                  <a:pt x="4592" y="1519"/>
                  <a:pt x="4592" y="3390"/>
                </a:cubicBezTo>
              </a:path>
            </a:pathLst>
          </a:custGeom>
          <a:solidFill>
            <a:schemeClr val="accent4"/>
          </a:solidFill>
          <a:ln>
            <a:noFill/>
          </a:ln>
          <a:effectLst/>
        </p:spPr>
        <p:txBody>
          <a:bodyPr wrap="none" anchor="ctr"/>
          <a:lstStyle/>
          <a:p>
            <a:endParaRPr lang="en-US" dirty="0">
              <a:latin typeface="Lato" panose="020F0502020204030203" pitchFamily="34" charset="0"/>
            </a:endParaRPr>
          </a:p>
        </p:txBody>
      </p:sp>
      <p:sp>
        <p:nvSpPr>
          <p:cNvPr id="34" name="Freeform 11">
            <a:extLst>
              <a:ext uri="{FF2B5EF4-FFF2-40B4-BE49-F238E27FC236}">
                <a16:creationId xmlns:a16="http://schemas.microsoft.com/office/drawing/2014/main" id="{9F952D44-2560-D040-B232-4A3B996C3A85}"/>
              </a:ext>
            </a:extLst>
          </p:cNvPr>
          <p:cNvSpPr>
            <a:spLocks noChangeArrowheads="1"/>
          </p:cNvSpPr>
          <p:nvPr/>
        </p:nvSpPr>
        <p:spPr bwMode="auto">
          <a:xfrm>
            <a:off x="1811422" y="3959080"/>
            <a:ext cx="1628689" cy="1798972"/>
          </a:xfrm>
          <a:custGeom>
            <a:avLst/>
            <a:gdLst>
              <a:gd name="T0" fmla="*/ 1925 w 2613"/>
              <a:gd name="T1" fmla="*/ 0 h 2887"/>
              <a:gd name="T2" fmla="*/ 513 w 2613"/>
              <a:gd name="T3" fmla="*/ 0 h 2887"/>
              <a:gd name="T4" fmla="*/ 0 w 2613"/>
              <a:gd name="T5" fmla="*/ 326 h 2887"/>
              <a:gd name="T6" fmla="*/ 0 w 2613"/>
              <a:gd name="T7" fmla="*/ 2353 h 2887"/>
              <a:gd name="T8" fmla="*/ 0 w 2613"/>
              <a:gd name="T9" fmla="*/ 2353 h 2887"/>
              <a:gd name="T10" fmla="*/ 1236 w 2613"/>
              <a:gd name="T11" fmla="*/ 2886 h 2887"/>
              <a:gd name="T12" fmla="*/ 1236 w 2613"/>
              <a:gd name="T13" fmla="*/ 2886 h 2887"/>
              <a:gd name="T14" fmla="*/ 2612 w 2613"/>
              <a:gd name="T15" fmla="*/ 2210 h 2887"/>
              <a:gd name="T16" fmla="*/ 2612 w 2613"/>
              <a:gd name="T17" fmla="*/ 124 h 2887"/>
              <a:gd name="T18" fmla="*/ 1925 w 2613"/>
              <a:gd name="T19" fmla="*/ 0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3" h="2887">
                <a:moveTo>
                  <a:pt x="1925" y="0"/>
                </a:moveTo>
                <a:lnTo>
                  <a:pt x="513" y="0"/>
                </a:lnTo>
                <a:lnTo>
                  <a:pt x="0" y="326"/>
                </a:lnTo>
                <a:lnTo>
                  <a:pt x="0" y="2353"/>
                </a:lnTo>
                <a:lnTo>
                  <a:pt x="0" y="2353"/>
                </a:lnTo>
                <a:cubicBezTo>
                  <a:pt x="357" y="2691"/>
                  <a:pt x="781" y="2886"/>
                  <a:pt x="1236" y="2886"/>
                </a:cubicBezTo>
                <a:lnTo>
                  <a:pt x="1236" y="2886"/>
                </a:lnTo>
                <a:cubicBezTo>
                  <a:pt x="1752" y="2886"/>
                  <a:pt x="2229" y="2635"/>
                  <a:pt x="2612" y="2210"/>
                </a:cubicBezTo>
                <a:lnTo>
                  <a:pt x="2612" y="124"/>
                </a:lnTo>
                <a:lnTo>
                  <a:pt x="1925" y="0"/>
                </a:ln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5" name="Freeform 12">
            <a:extLst>
              <a:ext uri="{FF2B5EF4-FFF2-40B4-BE49-F238E27FC236}">
                <a16:creationId xmlns:a16="http://schemas.microsoft.com/office/drawing/2014/main" id="{C1371233-5F6E-7346-A1BC-3AB32C5439E3}"/>
              </a:ext>
            </a:extLst>
          </p:cNvPr>
          <p:cNvSpPr>
            <a:spLocks noChangeArrowheads="1"/>
          </p:cNvSpPr>
          <p:nvPr/>
        </p:nvSpPr>
        <p:spPr bwMode="auto">
          <a:xfrm>
            <a:off x="1484586" y="4162323"/>
            <a:ext cx="326836" cy="1263401"/>
          </a:xfrm>
          <a:custGeom>
            <a:avLst/>
            <a:gdLst>
              <a:gd name="T0" fmla="*/ 523 w 524"/>
              <a:gd name="T1" fmla="*/ 2027 h 2028"/>
              <a:gd name="T2" fmla="*/ 523 w 524"/>
              <a:gd name="T3" fmla="*/ 0 h 2028"/>
              <a:gd name="T4" fmla="*/ 523 w 524"/>
              <a:gd name="T5" fmla="*/ 0 h 2028"/>
              <a:gd name="T6" fmla="*/ 0 w 524"/>
              <a:gd name="T7" fmla="*/ 983 h 2028"/>
              <a:gd name="T8" fmla="*/ 0 w 524"/>
              <a:gd name="T9" fmla="*/ 1348 h 2028"/>
              <a:gd name="T10" fmla="*/ 0 w 524"/>
              <a:gd name="T11" fmla="*/ 1348 h 2028"/>
              <a:gd name="T12" fmla="*/ 523 w 524"/>
              <a:gd name="T13" fmla="*/ 2027 h 2028"/>
            </a:gdLst>
            <a:ahLst/>
            <a:cxnLst>
              <a:cxn ang="0">
                <a:pos x="T0" y="T1"/>
              </a:cxn>
              <a:cxn ang="0">
                <a:pos x="T2" y="T3"/>
              </a:cxn>
              <a:cxn ang="0">
                <a:pos x="T4" y="T5"/>
              </a:cxn>
              <a:cxn ang="0">
                <a:pos x="T6" y="T7"/>
              </a:cxn>
              <a:cxn ang="0">
                <a:pos x="T8" y="T9"/>
              </a:cxn>
              <a:cxn ang="0">
                <a:pos x="T10" y="T11"/>
              </a:cxn>
              <a:cxn ang="0">
                <a:pos x="T12" y="T13"/>
              </a:cxn>
            </a:cxnLst>
            <a:rect l="0" t="0" r="r" b="b"/>
            <a:pathLst>
              <a:path w="524" h="2028">
                <a:moveTo>
                  <a:pt x="523" y="2027"/>
                </a:moveTo>
                <a:lnTo>
                  <a:pt x="523" y="0"/>
                </a:lnTo>
                <a:lnTo>
                  <a:pt x="523" y="0"/>
                </a:lnTo>
                <a:cubicBezTo>
                  <a:pt x="196" y="221"/>
                  <a:pt x="0" y="589"/>
                  <a:pt x="0" y="983"/>
                </a:cubicBezTo>
                <a:lnTo>
                  <a:pt x="0" y="1348"/>
                </a:lnTo>
                <a:lnTo>
                  <a:pt x="0" y="1348"/>
                </a:lnTo>
                <a:cubicBezTo>
                  <a:pt x="150" y="1612"/>
                  <a:pt x="326" y="1841"/>
                  <a:pt x="523" y="2027"/>
                </a:cubicBez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6" name="Freeform 13">
            <a:extLst>
              <a:ext uri="{FF2B5EF4-FFF2-40B4-BE49-F238E27FC236}">
                <a16:creationId xmlns:a16="http://schemas.microsoft.com/office/drawing/2014/main" id="{98A794D1-AEF1-C24B-917F-DECCEF22EFDF}"/>
              </a:ext>
            </a:extLst>
          </p:cNvPr>
          <p:cNvSpPr>
            <a:spLocks noChangeArrowheads="1"/>
          </p:cNvSpPr>
          <p:nvPr/>
        </p:nvSpPr>
        <p:spPr bwMode="auto">
          <a:xfrm>
            <a:off x="3437365" y="4035985"/>
            <a:ext cx="326837" cy="1299105"/>
          </a:xfrm>
          <a:custGeom>
            <a:avLst/>
            <a:gdLst>
              <a:gd name="T0" fmla="*/ 523 w 524"/>
              <a:gd name="T1" fmla="*/ 1074 h 2087"/>
              <a:gd name="T2" fmla="*/ 523 w 524"/>
              <a:gd name="T3" fmla="*/ 1074 h 2087"/>
              <a:gd name="T4" fmla="*/ 0 w 524"/>
              <a:gd name="T5" fmla="*/ 0 h 2087"/>
              <a:gd name="T6" fmla="*/ 0 w 524"/>
              <a:gd name="T7" fmla="*/ 2086 h 2087"/>
              <a:gd name="T8" fmla="*/ 0 w 524"/>
              <a:gd name="T9" fmla="*/ 2086 h 2087"/>
              <a:gd name="T10" fmla="*/ 523 w 524"/>
              <a:gd name="T11" fmla="*/ 1279 h 2087"/>
              <a:gd name="T12" fmla="*/ 523 w 524"/>
              <a:gd name="T13" fmla="*/ 1074 h 2087"/>
            </a:gdLst>
            <a:ahLst/>
            <a:cxnLst>
              <a:cxn ang="0">
                <a:pos x="T0" y="T1"/>
              </a:cxn>
              <a:cxn ang="0">
                <a:pos x="T2" y="T3"/>
              </a:cxn>
              <a:cxn ang="0">
                <a:pos x="T4" y="T5"/>
              </a:cxn>
              <a:cxn ang="0">
                <a:pos x="T6" y="T7"/>
              </a:cxn>
              <a:cxn ang="0">
                <a:pos x="T8" y="T9"/>
              </a:cxn>
              <a:cxn ang="0">
                <a:pos x="T10" y="T11"/>
              </a:cxn>
              <a:cxn ang="0">
                <a:pos x="T12" y="T13"/>
              </a:cxn>
            </a:cxnLst>
            <a:rect l="0" t="0" r="r" b="b"/>
            <a:pathLst>
              <a:path w="524" h="2087">
                <a:moveTo>
                  <a:pt x="523" y="1074"/>
                </a:moveTo>
                <a:lnTo>
                  <a:pt x="523" y="1074"/>
                </a:lnTo>
                <a:cubicBezTo>
                  <a:pt x="523" y="644"/>
                  <a:pt x="327" y="241"/>
                  <a:pt x="0" y="0"/>
                </a:cubicBezTo>
                <a:lnTo>
                  <a:pt x="0" y="2086"/>
                </a:lnTo>
                <a:lnTo>
                  <a:pt x="0" y="2086"/>
                </a:lnTo>
                <a:cubicBezTo>
                  <a:pt x="203" y="1861"/>
                  <a:pt x="379" y="1589"/>
                  <a:pt x="523" y="1279"/>
                </a:cubicBezTo>
                <a:lnTo>
                  <a:pt x="523" y="1074"/>
                </a:ln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7" name="Freeform 14">
            <a:extLst>
              <a:ext uri="{FF2B5EF4-FFF2-40B4-BE49-F238E27FC236}">
                <a16:creationId xmlns:a16="http://schemas.microsoft.com/office/drawing/2014/main" id="{A5508D9A-B8F9-F243-A34B-481467DCEC10}"/>
              </a:ext>
            </a:extLst>
          </p:cNvPr>
          <p:cNvSpPr>
            <a:spLocks noChangeArrowheads="1"/>
          </p:cNvSpPr>
          <p:nvPr/>
        </p:nvSpPr>
        <p:spPr bwMode="auto">
          <a:xfrm>
            <a:off x="2352489" y="4008519"/>
            <a:ext cx="1002480" cy="1345797"/>
          </a:xfrm>
          <a:custGeom>
            <a:avLst/>
            <a:gdLst>
              <a:gd name="T0" fmla="*/ 200 w 1609"/>
              <a:gd name="T1" fmla="*/ 210 h 2162"/>
              <a:gd name="T2" fmla="*/ 200 w 1609"/>
              <a:gd name="T3" fmla="*/ 210 h 2162"/>
              <a:gd name="T4" fmla="*/ 740 w 1609"/>
              <a:gd name="T5" fmla="*/ 2161 h 2162"/>
              <a:gd name="T6" fmla="*/ 1608 w 1609"/>
              <a:gd name="T7" fmla="*/ 1663 h 2162"/>
              <a:gd name="T8" fmla="*/ 1608 w 1609"/>
              <a:gd name="T9" fmla="*/ 1663 h 2162"/>
              <a:gd name="T10" fmla="*/ 1009 w 1609"/>
              <a:gd name="T11" fmla="*/ 1 h 2162"/>
              <a:gd name="T12" fmla="*/ 1009 w 1609"/>
              <a:gd name="T13" fmla="*/ 1 h 2162"/>
              <a:gd name="T14" fmla="*/ 200 w 1609"/>
              <a:gd name="T15" fmla="*/ 210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2162">
                <a:moveTo>
                  <a:pt x="200" y="210"/>
                </a:moveTo>
                <a:lnTo>
                  <a:pt x="200" y="210"/>
                </a:lnTo>
                <a:cubicBezTo>
                  <a:pt x="200" y="210"/>
                  <a:pt x="0" y="1156"/>
                  <a:pt x="740" y="2161"/>
                </a:cubicBezTo>
                <a:lnTo>
                  <a:pt x="1608" y="1663"/>
                </a:lnTo>
                <a:lnTo>
                  <a:pt x="1608" y="1663"/>
                </a:lnTo>
                <a:cubicBezTo>
                  <a:pt x="1608" y="1663"/>
                  <a:pt x="950" y="1167"/>
                  <a:pt x="1009" y="1"/>
                </a:cubicBezTo>
                <a:lnTo>
                  <a:pt x="1009" y="1"/>
                </a:lnTo>
                <a:cubicBezTo>
                  <a:pt x="1009" y="1"/>
                  <a:pt x="470" y="0"/>
                  <a:pt x="200" y="2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8" name="Freeform 15">
            <a:extLst>
              <a:ext uri="{FF2B5EF4-FFF2-40B4-BE49-F238E27FC236}">
                <a16:creationId xmlns:a16="http://schemas.microsoft.com/office/drawing/2014/main" id="{F82C0B0D-FD65-3441-960A-BD2046294D63}"/>
              </a:ext>
            </a:extLst>
          </p:cNvPr>
          <p:cNvSpPr>
            <a:spLocks noChangeArrowheads="1"/>
          </p:cNvSpPr>
          <p:nvPr/>
        </p:nvSpPr>
        <p:spPr bwMode="auto">
          <a:xfrm>
            <a:off x="2833130" y="5060437"/>
            <a:ext cx="601490" cy="433951"/>
          </a:xfrm>
          <a:custGeom>
            <a:avLst/>
            <a:gdLst>
              <a:gd name="T0" fmla="*/ 0 w 965"/>
              <a:gd name="T1" fmla="*/ 454 h 698"/>
              <a:gd name="T2" fmla="*/ 125 w 965"/>
              <a:gd name="T3" fmla="*/ 641 h 698"/>
              <a:gd name="T4" fmla="*/ 125 w 965"/>
              <a:gd name="T5" fmla="*/ 641 h 698"/>
              <a:gd name="T6" fmla="*/ 264 w 965"/>
              <a:gd name="T7" fmla="*/ 618 h 698"/>
              <a:gd name="T8" fmla="*/ 286 w 965"/>
              <a:gd name="T9" fmla="*/ 533 h 698"/>
              <a:gd name="T10" fmla="*/ 461 w 965"/>
              <a:gd name="T11" fmla="*/ 588 h 698"/>
              <a:gd name="T12" fmla="*/ 461 w 965"/>
              <a:gd name="T13" fmla="*/ 588 h 698"/>
              <a:gd name="T14" fmla="*/ 562 w 965"/>
              <a:gd name="T15" fmla="*/ 513 h 698"/>
              <a:gd name="T16" fmla="*/ 559 w 965"/>
              <a:gd name="T17" fmla="*/ 392 h 698"/>
              <a:gd name="T18" fmla="*/ 697 w 965"/>
              <a:gd name="T19" fmla="*/ 437 h 698"/>
              <a:gd name="T20" fmla="*/ 697 w 965"/>
              <a:gd name="T21" fmla="*/ 437 h 698"/>
              <a:gd name="T22" fmla="*/ 799 w 965"/>
              <a:gd name="T23" fmla="*/ 362 h 698"/>
              <a:gd name="T24" fmla="*/ 797 w 965"/>
              <a:gd name="T25" fmla="*/ 259 h 698"/>
              <a:gd name="T26" fmla="*/ 849 w 965"/>
              <a:gd name="T27" fmla="*/ 266 h 698"/>
              <a:gd name="T28" fmla="*/ 849 w 965"/>
              <a:gd name="T29" fmla="*/ 266 h 698"/>
              <a:gd name="T30" fmla="*/ 915 w 965"/>
              <a:gd name="T31" fmla="*/ 136 h 698"/>
              <a:gd name="T32" fmla="*/ 789 w 965"/>
              <a:gd name="T33" fmla="*/ 0 h 698"/>
              <a:gd name="T34" fmla="*/ 0 w 965"/>
              <a:gd name="T35" fmla="*/ 45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5" h="698">
                <a:moveTo>
                  <a:pt x="0" y="454"/>
                </a:moveTo>
                <a:lnTo>
                  <a:pt x="125" y="641"/>
                </a:lnTo>
                <a:lnTo>
                  <a:pt x="125" y="641"/>
                </a:lnTo>
                <a:cubicBezTo>
                  <a:pt x="162" y="697"/>
                  <a:pt x="247" y="682"/>
                  <a:pt x="264" y="618"/>
                </a:cubicBezTo>
                <a:lnTo>
                  <a:pt x="286" y="533"/>
                </a:lnTo>
                <a:lnTo>
                  <a:pt x="461" y="588"/>
                </a:lnTo>
                <a:lnTo>
                  <a:pt x="461" y="588"/>
                </a:lnTo>
                <a:cubicBezTo>
                  <a:pt x="511" y="604"/>
                  <a:pt x="562" y="565"/>
                  <a:pt x="562" y="513"/>
                </a:cubicBezTo>
                <a:lnTo>
                  <a:pt x="559" y="392"/>
                </a:lnTo>
                <a:lnTo>
                  <a:pt x="697" y="437"/>
                </a:lnTo>
                <a:lnTo>
                  <a:pt x="697" y="437"/>
                </a:lnTo>
                <a:cubicBezTo>
                  <a:pt x="748" y="453"/>
                  <a:pt x="799" y="415"/>
                  <a:pt x="799" y="362"/>
                </a:cubicBezTo>
                <a:lnTo>
                  <a:pt x="797" y="259"/>
                </a:lnTo>
                <a:lnTo>
                  <a:pt x="849" y="266"/>
                </a:lnTo>
                <a:lnTo>
                  <a:pt x="849" y="266"/>
                </a:lnTo>
                <a:cubicBezTo>
                  <a:pt x="921" y="274"/>
                  <a:pt x="964" y="189"/>
                  <a:pt x="915" y="136"/>
                </a:cubicBezTo>
                <a:lnTo>
                  <a:pt x="789" y="0"/>
                </a:lnTo>
                <a:lnTo>
                  <a:pt x="0" y="454"/>
                </a:lnTo>
              </a:path>
            </a:pathLst>
          </a:custGeom>
          <a:solidFill>
            <a:srgbClr val="92C9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9" name="Freeform 16">
            <a:extLst>
              <a:ext uri="{FF2B5EF4-FFF2-40B4-BE49-F238E27FC236}">
                <a16:creationId xmlns:a16="http://schemas.microsoft.com/office/drawing/2014/main" id="{829648EA-4750-6642-8334-0F6A07D76093}"/>
              </a:ext>
            </a:extLst>
          </p:cNvPr>
          <p:cNvSpPr>
            <a:spLocks noChangeArrowheads="1"/>
          </p:cNvSpPr>
          <p:nvPr/>
        </p:nvSpPr>
        <p:spPr bwMode="auto">
          <a:xfrm>
            <a:off x="2462348" y="4198027"/>
            <a:ext cx="549305" cy="354303"/>
          </a:xfrm>
          <a:custGeom>
            <a:avLst/>
            <a:gdLst>
              <a:gd name="T0" fmla="*/ 881 w 882"/>
              <a:gd name="T1" fmla="*/ 348 h 568"/>
              <a:gd name="T2" fmla="*/ 881 w 882"/>
              <a:gd name="T3" fmla="*/ 348 h 568"/>
              <a:gd name="T4" fmla="*/ 835 w 882"/>
              <a:gd name="T5" fmla="*/ 0 h 568"/>
              <a:gd name="T6" fmla="*/ 835 w 882"/>
              <a:gd name="T7" fmla="*/ 0 h 568"/>
              <a:gd name="T8" fmla="*/ 3 w 882"/>
              <a:gd name="T9" fmla="*/ 144 h 568"/>
              <a:gd name="T10" fmla="*/ 3 w 882"/>
              <a:gd name="T11" fmla="*/ 144 h 568"/>
              <a:gd name="T12" fmla="*/ 20 w 882"/>
              <a:gd name="T13" fmla="*/ 514 h 568"/>
              <a:gd name="T14" fmla="*/ 20 w 882"/>
              <a:gd name="T15" fmla="*/ 514 h 568"/>
              <a:gd name="T16" fmla="*/ 881 w 882"/>
              <a:gd name="T17" fmla="*/ 34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2" h="568">
                <a:moveTo>
                  <a:pt x="881" y="348"/>
                </a:moveTo>
                <a:lnTo>
                  <a:pt x="881" y="348"/>
                </a:lnTo>
                <a:cubicBezTo>
                  <a:pt x="859" y="242"/>
                  <a:pt x="843" y="125"/>
                  <a:pt x="835" y="0"/>
                </a:cubicBezTo>
                <a:lnTo>
                  <a:pt x="835" y="0"/>
                </a:lnTo>
                <a:cubicBezTo>
                  <a:pt x="475" y="201"/>
                  <a:pt x="163" y="178"/>
                  <a:pt x="3" y="144"/>
                </a:cubicBezTo>
                <a:lnTo>
                  <a:pt x="3" y="144"/>
                </a:lnTo>
                <a:cubicBezTo>
                  <a:pt x="0" y="243"/>
                  <a:pt x="3" y="369"/>
                  <a:pt x="20" y="514"/>
                </a:cubicBezTo>
                <a:lnTo>
                  <a:pt x="20" y="514"/>
                </a:lnTo>
                <a:cubicBezTo>
                  <a:pt x="187" y="547"/>
                  <a:pt x="511" y="567"/>
                  <a:pt x="881" y="348"/>
                </a:cubicBezTo>
              </a:path>
            </a:pathLst>
          </a:custGeom>
          <a:solidFill>
            <a:srgbClr val="92C9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0" name="Freeform 17">
            <a:extLst>
              <a:ext uri="{FF2B5EF4-FFF2-40B4-BE49-F238E27FC236}">
                <a16:creationId xmlns:a16="http://schemas.microsoft.com/office/drawing/2014/main" id="{2F5AC01F-F01E-0641-B465-319A2794E8F3}"/>
              </a:ext>
            </a:extLst>
          </p:cNvPr>
          <p:cNvSpPr>
            <a:spLocks noChangeArrowheads="1"/>
          </p:cNvSpPr>
          <p:nvPr/>
        </p:nvSpPr>
        <p:spPr bwMode="auto">
          <a:xfrm>
            <a:off x="2528265" y="4662192"/>
            <a:ext cx="703110" cy="409231"/>
          </a:xfrm>
          <a:custGeom>
            <a:avLst/>
            <a:gdLst>
              <a:gd name="T0" fmla="*/ 1126 w 1127"/>
              <a:gd name="T1" fmla="*/ 398 h 658"/>
              <a:gd name="T2" fmla="*/ 1126 w 1127"/>
              <a:gd name="T3" fmla="*/ 398 h 658"/>
              <a:gd name="T4" fmla="*/ 896 w 1127"/>
              <a:gd name="T5" fmla="*/ 0 h 658"/>
              <a:gd name="T6" fmla="*/ 896 w 1127"/>
              <a:gd name="T7" fmla="*/ 0 h 658"/>
              <a:gd name="T8" fmla="*/ 0 w 1127"/>
              <a:gd name="T9" fmla="*/ 188 h 658"/>
              <a:gd name="T10" fmla="*/ 0 w 1127"/>
              <a:gd name="T11" fmla="*/ 188 h 658"/>
              <a:gd name="T12" fmla="*/ 150 w 1127"/>
              <a:gd name="T13" fmla="*/ 588 h 658"/>
              <a:gd name="T14" fmla="*/ 150 w 1127"/>
              <a:gd name="T15" fmla="*/ 588 h 658"/>
              <a:gd name="T16" fmla="*/ 1126 w 1127"/>
              <a:gd name="T17" fmla="*/ 39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7" h="658">
                <a:moveTo>
                  <a:pt x="1126" y="398"/>
                </a:moveTo>
                <a:lnTo>
                  <a:pt x="1126" y="398"/>
                </a:lnTo>
                <a:cubicBezTo>
                  <a:pt x="1051" y="301"/>
                  <a:pt x="968" y="169"/>
                  <a:pt x="896" y="0"/>
                </a:cubicBezTo>
                <a:lnTo>
                  <a:pt x="896" y="0"/>
                </a:lnTo>
                <a:cubicBezTo>
                  <a:pt x="512" y="242"/>
                  <a:pt x="172" y="223"/>
                  <a:pt x="0" y="188"/>
                </a:cubicBezTo>
                <a:lnTo>
                  <a:pt x="0" y="188"/>
                </a:lnTo>
                <a:cubicBezTo>
                  <a:pt x="37" y="314"/>
                  <a:pt x="86" y="449"/>
                  <a:pt x="150" y="588"/>
                </a:cubicBezTo>
                <a:lnTo>
                  <a:pt x="150" y="588"/>
                </a:lnTo>
                <a:cubicBezTo>
                  <a:pt x="330" y="627"/>
                  <a:pt x="701" y="657"/>
                  <a:pt x="1126" y="398"/>
                </a:cubicBezTo>
              </a:path>
            </a:pathLst>
          </a:custGeom>
          <a:solidFill>
            <a:srgbClr val="92C9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1" name="Freeform 18">
            <a:extLst>
              <a:ext uri="{FF2B5EF4-FFF2-40B4-BE49-F238E27FC236}">
                <a16:creationId xmlns:a16="http://schemas.microsoft.com/office/drawing/2014/main" id="{15D1C630-F882-BA4D-A2EF-D2EF520DBB8E}"/>
              </a:ext>
            </a:extLst>
          </p:cNvPr>
          <p:cNvSpPr>
            <a:spLocks noChangeArrowheads="1"/>
          </p:cNvSpPr>
          <p:nvPr/>
        </p:nvSpPr>
        <p:spPr bwMode="auto">
          <a:xfrm>
            <a:off x="1860861" y="2423773"/>
            <a:ext cx="590504" cy="560291"/>
          </a:xfrm>
          <a:custGeom>
            <a:avLst/>
            <a:gdLst>
              <a:gd name="T0" fmla="*/ 831 w 947"/>
              <a:gd name="T1" fmla="*/ 129 h 900"/>
              <a:gd name="T2" fmla="*/ 831 w 947"/>
              <a:gd name="T3" fmla="*/ 129 h 900"/>
              <a:gd name="T4" fmla="*/ 736 w 947"/>
              <a:gd name="T5" fmla="*/ 726 h 900"/>
              <a:gd name="T6" fmla="*/ 736 w 947"/>
              <a:gd name="T7" fmla="*/ 726 h 900"/>
              <a:gd name="T8" fmla="*/ 115 w 947"/>
              <a:gd name="T9" fmla="*/ 746 h 900"/>
              <a:gd name="T10" fmla="*/ 115 w 947"/>
              <a:gd name="T11" fmla="*/ 746 h 900"/>
              <a:gd name="T12" fmla="*/ 321 w 947"/>
              <a:gd name="T13" fmla="*/ 261 h 900"/>
              <a:gd name="T14" fmla="*/ 321 w 947"/>
              <a:gd name="T15" fmla="*/ 261 h 900"/>
              <a:gd name="T16" fmla="*/ 831 w 947"/>
              <a:gd name="T17" fmla="*/ 12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900">
                <a:moveTo>
                  <a:pt x="831" y="129"/>
                </a:moveTo>
                <a:lnTo>
                  <a:pt x="831" y="129"/>
                </a:lnTo>
                <a:cubicBezTo>
                  <a:pt x="946" y="257"/>
                  <a:pt x="931" y="552"/>
                  <a:pt x="736" y="726"/>
                </a:cubicBezTo>
                <a:lnTo>
                  <a:pt x="736" y="726"/>
                </a:lnTo>
                <a:cubicBezTo>
                  <a:pt x="542" y="899"/>
                  <a:pt x="229" y="874"/>
                  <a:pt x="115" y="746"/>
                </a:cubicBezTo>
                <a:lnTo>
                  <a:pt x="115" y="746"/>
                </a:lnTo>
                <a:cubicBezTo>
                  <a:pt x="0" y="617"/>
                  <a:pt x="127" y="435"/>
                  <a:pt x="321" y="261"/>
                </a:cubicBezTo>
                <a:lnTo>
                  <a:pt x="321" y="261"/>
                </a:lnTo>
                <a:cubicBezTo>
                  <a:pt x="516" y="87"/>
                  <a:pt x="717" y="0"/>
                  <a:pt x="831" y="129"/>
                </a:cubicBezTo>
              </a:path>
            </a:pathLst>
          </a:custGeom>
          <a:solidFill>
            <a:srgbClr val="2837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2" name="Freeform 19">
            <a:extLst>
              <a:ext uri="{FF2B5EF4-FFF2-40B4-BE49-F238E27FC236}">
                <a16:creationId xmlns:a16="http://schemas.microsoft.com/office/drawing/2014/main" id="{4F852653-E1F2-C143-BB1D-73774F68AAC9}"/>
              </a:ext>
            </a:extLst>
          </p:cNvPr>
          <p:cNvSpPr>
            <a:spLocks noChangeArrowheads="1"/>
          </p:cNvSpPr>
          <p:nvPr/>
        </p:nvSpPr>
        <p:spPr bwMode="auto">
          <a:xfrm>
            <a:off x="2064102" y="3541609"/>
            <a:ext cx="1002482" cy="615221"/>
          </a:xfrm>
          <a:custGeom>
            <a:avLst/>
            <a:gdLst>
              <a:gd name="T0" fmla="*/ 1323 w 1608"/>
              <a:gd name="T1" fmla="*/ 848 h 988"/>
              <a:gd name="T2" fmla="*/ 891 w 1608"/>
              <a:gd name="T3" fmla="*/ 970 h 988"/>
              <a:gd name="T4" fmla="*/ 891 w 1608"/>
              <a:gd name="T5" fmla="*/ 970 h 988"/>
              <a:gd name="T6" fmla="*/ 703 w 1608"/>
              <a:gd name="T7" fmla="*/ 968 h 988"/>
              <a:gd name="T8" fmla="*/ 300 w 1608"/>
              <a:gd name="T9" fmla="*/ 845 h 988"/>
              <a:gd name="T10" fmla="*/ 300 w 1608"/>
              <a:gd name="T11" fmla="*/ 845 h 988"/>
              <a:gd name="T12" fmla="*/ 95 w 1608"/>
              <a:gd name="T13" fmla="*/ 485 h 988"/>
              <a:gd name="T14" fmla="*/ 120 w 1608"/>
              <a:gd name="T15" fmla="*/ 381 h 988"/>
              <a:gd name="T16" fmla="*/ 54 w 1608"/>
              <a:gd name="T17" fmla="*/ 242 h 988"/>
              <a:gd name="T18" fmla="*/ 54 w 1608"/>
              <a:gd name="T19" fmla="*/ 242 h 988"/>
              <a:gd name="T20" fmla="*/ 207 w 1608"/>
              <a:gd name="T21" fmla="*/ 0 h 988"/>
              <a:gd name="T22" fmla="*/ 1404 w 1608"/>
              <a:gd name="T23" fmla="*/ 0 h 988"/>
              <a:gd name="T24" fmla="*/ 1404 w 1608"/>
              <a:gd name="T25" fmla="*/ 0 h 988"/>
              <a:gd name="T26" fmla="*/ 1561 w 1608"/>
              <a:gd name="T27" fmla="*/ 235 h 988"/>
              <a:gd name="T28" fmla="*/ 1501 w 1608"/>
              <a:gd name="T29" fmla="*/ 379 h 988"/>
              <a:gd name="T30" fmla="*/ 1528 w 1608"/>
              <a:gd name="T31" fmla="*/ 463 h 988"/>
              <a:gd name="T32" fmla="*/ 1528 w 1608"/>
              <a:gd name="T33" fmla="*/ 463 h 988"/>
              <a:gd name="T34" fmla="*/ 1323 w 1608"/>
              <a:gd name="T35" fmla="*/ 84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8" h="988">
                <a:moveTo>
                  <a:pt x="1323" y="848"/>
                </a:moveTo>
                <a:lnTo>
                  <a:pt x="891" y="970"/>
                </a:lnTo>
                <a:lnTo>
                  <a:pt x="891" y="970"/>
                </a:lnTo>
                <a:cubicBezTo>
                  <a:pt x="830" y="987"/>
                  <a:pt x="765" y="987"/>
                  <a:pt x="703" y="968"/>
                </a:cubicBezTo>
                <a:lnTo>
                  <a:pt x="300" y="845"/>
                </a:lnTo>
                <a:lnTo>
                  <a:pt x="300" y="845"/>
                </a:lnTo>
                <a:cubicBezTo>
                  <a:pt x="147" y="798"/>
                  <a:pt x="57" y="641"/>
                  <a:pt x="95" y="485"/>
                </a:cubicBezTo>
                <a:lnTo>
                  <a:pt x="120" y="381"/>
                </a:lnTo>
                <a:lnTo>
                  <a:pt x="54" y="242"/>
                </a:lnTo>
                <a:lnTo>
                  <a:pt x="54" y="242"/>
                </a:lnTo>
                <a:cubicBezTo>
                  <a:pt x="0" y="130"/>
                  <a:pt x="82" y="0"/>
                  <a:pt x="207" y="0"/>
                </a:cubicBezTo>
                <a:lnTo>
                  <a:pt x="1404" y="0"/>
                </a:lnTo>
                <a:lnTo>
                  <a:pt x="1404" y="0"/>
                </a:lnTo>
                <a:cubicBezTo>
                  <a:pt x="1525" y="0"/>
                  <a:pt x="1607" y="123"/>
                  <a:pt x="1561" y="235"/>
                </a:cubicBezTo>
                <a:lnTo>
                  <a:pt x="1501" y="379"/>
                </a:lnTo>
                <a:lnTo>
                  <a:pt x="1528" y="463"/>
                </a:lnTo>
                <a:lnTo>
                  <a:pt x="1528" y="463"/>
                </a:lnTo>
                <a:cubicBezTo>
                  <a:pt x="1581" y="626"/>
                  <a:pt x="1488" y="801"/>
                  <a:pt x="1323" y="8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3" name="Freeform 20">
            <a:extLst>
              <a:ext uri="{FF2B5EF4-FFF2-40B4-BE49-F238E27FC236}">
                <a16:creationId xmlns:a16="http://schemas.microsoft.com/office/drawing/2014/main" id="{C731DB57-3F21-A84F-8A75-3A7F198F6C69}"/>
              </a:ext>
            </a:extLst>
          </p:cNvPr>
          <p:cNvSpPr>
            <a:spLocks noChangeArrowheads="1"/>
          </p:cNvSpPr>
          <p:nvPr/>
        </p:nvSpPr>
        <p:spPr bwMode="auto">
          <a:xfrm>
            <a:off x="2064103" y="3541609"/>
            <a:ext cx="444937" cy="604235"/>
          </a:xfrm>
          <a:custGeom>
            <a:avLst/>
            <a:gdLst>
              <a:gd name="T0" fmla="*/ 611 w 716"/>
              <a:gd name="T1" fmla="*/ 548 h 972"/>
              <a:gd name="T2" fmla="*/ 636 w 716"/>
              <a:gd name="T3" fmla="*/ 404 h 972"/>
              <a:gd name="T4" fmla="*/ 570 w 716"/>
              <a:gd name="T5" fmla="*/ 212 h 972"/>
              <a:gd name="T6" fmla="*/ 570 w 716"/>
              <a:gd name="T7" fmla="*/ 212 h 972"/>
              <a:gd name="T8" fmla="*/ 574 w 716"/>
              <a:gd name="T9" fmla="*/ 0 h 972"/>
              <a:gd name="T10" fmla="*/ 207 w 716"/>
              <a:gd name="T11" fmla="*/ 0 h 972"/>
              <a:gd name="T12" fmla="*/ 207 w 716"/>
              <a:gd name="T13" fmla="*/ 0 h 972"/>
              <a:gd name="T14" fmla="*/ 54 w 716"/>
              <a:gd name="T15" fmla="*/ 242 h 972"/>
              <a:gd name="T16" fmla="*/ 120 w 716"/>
              <a:gd name="T17" fmla="*/ 381 h 972"/>
              <a:gd name="T18" fmla="*/ 95 w 716"/>
              <a:gd name="T19" fmla="*/ 485 h 972"/>
              <a:gd name="T20" fmla="*/ 95 w 716"/>
              <a:gd name="T21" fmla="*/ 485 h 972"/>
              <a:gd name="T22" fmla="*/ 300 w 716"/>
              <a:gd name="T23" fmla="*/ 845 h 972"/>
              <a:gd name="T24" fmla="*/ 715 w 716"/>
              <a:gd name="T25" fmla="*/ 971 h 972"/>
              <a:gd name="T26" fmla="*/ 715 w 716"/>
              <a:gd name="T27" fmla="*/ 971 h 972"/>
              <a:gd name="T28" fmla="*/ 611 w 716"/>
              <a:gd name="T29" fmla="*/ 5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6" h="972">
                <a:moveTo>
                  <a:pt x="611" y="548"/>
                </a:moveTo>
                <a:lnTo>
                  <a:pt x="636" y="404"/>
                </a:lnTo>
                <a:lnTo>
                  <a:pt x="570" y="212"/>
                </a:lnTo>
                <a:lnTo>
                  <a:pt x="570" y="212"/>
                </a:lnTo>
                <a:cubicBezTo>
                  <a:pt x="545" y="140"/>
                  <a:pt x="550" y="62"/>
                  <a:pt x="574" y="0"/>
                </a:cubicBezTo>
                <a:lnTo>
                  <a:pt x="207" y="0"/>
                </a:lnTo>
                <a:lnTo>
                  <a:pt x="207" y="0"/>
                </a:lnTo>
                <a:cubicBezTo>
                  <a:pt x="82" y="0"/>
                  <a:pt x="0" y="130"/>
                  <a:pt x="54" y="242"/>
                </a:cubicBezTo>
                <a:lnTo>
                  <a:pt x="120" y="381"/>
                </a:lnTo>
                <a:lnTo>
                  <a:pt x="95" y="485"/>
                </a:lnTo>
                <a:lnTo>
                  <a:pt x="95" y="485"/>
                </a:lnTo>
                <a:cubicBezTo>
                  <a:pt x="57" y="641"/>
                  <a:pt x="147" y="798"/>
                  <a:pt x="300" y="845"/>
                </a:cubicBezTo>
                <a:lnTo>
                  <a:pt x="715" y="971"/>
                </a:lnTo>
                <a:lnTo>
                  <a:pt x="715" y="971"/>
                </a:lnTo>
                <a:cubicBezTo>
                  <a:pt x="627" y="873"/>
                  <a:pt x="583" y="709"/>
                  <a:pt x="611" y="548"/>
                </a:cubicBezTo>
              </a:path>
            </a:pathLst>
          </a:custGeom>
          <a:solidFill>
            <a:srgbClr val="92C9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4" name="Freeform 21">
            <a:extLst>
              <a:ext uri="{FF2B5EF4-FFF2-40B4-BE49-F238E27FC236}">
                <a16:creationId xmlns:a16="http://schemas.microsoft.com/office/drawing/2014/main" id="{0C4C914C-F3A9-5B4B-8758-7BA73D3C08DF}"/>
              </a:ext>
            </a:extLst>
          </p:cNvPr>
          <p:cNvSpPr>
            <a:spLocks noChangeArrowheads="1"/>
          </p:cNvSpPr>
          <p:nvPr/>
        </p:nvSpPr>
        <p:spPr bwMode="auto">
          <a:xfrm>
            <a:off x="2657351" y="3541609"/>
            <a:ext cx="409233" cy="593249"/>
          </a:xfrm>
          <a:custGeom>
            <a:avLst/>
            <a:gdLst>
              <a:gd name="T0" fmla="*/ 451 w 655"/>
              <a:gd name="T1" fmla="*/ 0 h 954"/>
              <a:gd name="T2" fmla="*/ 88 w 655"/>
              <a:gd name="T3" fmla="*/ 0 h 954"/>
              <a:gd name="T4" fmla="*/ 88 w 655"/>
              <a:gd name="T5" fmla="*/ 0 h 954"/>
              <a:gd name="T6" fmla="*/ 102 w 655"/>
              <a:gd name="T7" fmla="*/ 217 h 954"/>
              <a:gd name="T8" fmla="*/ 42 w 655"/>
              <a:gd name="T9" fmla="*/ 417 h 954"/>
              <a:gd name="T10" fmla="*/ 69 w 655"/>
              <a:gd name="T11" fmla="*/ 532 h 954"/>
              <a:gd name="T12" fmla="*/ 69 w 655"/>
              <a:gd name="T13" fmla="*/ 532 h 954"/>
              <a:gd name="T14" fmla="*/ 0 w 655"/>
              <a:gd name="T15" fmla="*/ 953 h 954"/>
              <a:gd name="T16" fmla="*/ 370 w 655"/>
              <a:gd name="T17" fmla="*/ 848 h 954"/>
              <a:gd name="T18" fmla="*/ 370 w 655"/>
              <a:gd name="T19" fmla="*/ 848 h 954"/>
              <a:gd name="T20" fmla="*/ 575 w 655"/>
              <a:gd name="T21" fmla="*/ 463 h 954"/>
              <a:gd name="T22" fmla="*/ 548 w 655"/>
              <a:gd name="T23" fmla="*/ 379 h 954"/>
              <a:gd name="T24" fmla="*/ 608 w 655"/>
              <a:gd name="T25" fmla="*/ 235 h 954"/>
              <a:gd name="T26" fmla="*/ 608 w 655"/>
              <a:gd name="T27" fmla="*/ 235 h 954"/>
              <a:gd name="T28" fmla="*/ 451 w 655"/>
              <a:gd name="T29"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5" h="954">
                <a:moveTo>
                  <a:pt x="451" y="0"/>
                </a:moveTo>
                <a:lnTo>
                  <a:pt x="88" y="0"/>
                </a:lnTo>
                <a:lnTo>
                  <a:pt x="88" y="0"/>
                </a:lnTo>
                <a:cubicBezTo>
                  <a:pt x="116" y="62"/>
                  <a:pt x="125" y="141"/>
                  <a:pt x="102" y="217"/>
                </a:cubicBezTo>
                <a:lnTo>
                  <a:pt x="42" y="417"/>
                </a:lnTo>
                <a:lnTo>
                  <a:pt x="69" y="532"/>
                </a:lnTo>
                <a:lnTo>
                  <a:pt x="69" y="532"/>
                </a:lnTo>
                <a:cubicBezTo>
                  <a:pt x="105" y="685"/>
                  <a:pt x="75" y="845"/>
                  <a:pt x="0" y="953"/>
                </a:cubicBezTo>
                <a:lnTo>
                  <a:pt x="370" y="848"/>
                </a:lnTo>
                <a:lnTo>
                  <a:pt x="370" y="848"/>
                </a:lnTo>
                <a:cubicBezTo>
                  <a:pt x="535" y="801"/>
                  <a:pt x="628" y="626"/>
                  <a:pt x="575" y="463"/>
                </a:cubicBezTo>
                <a:lnTo>
                  <a:pt x="548" y="379"/>
                </a:lnTo>
                <a:lnTo>
                  <a:pt x="608" y="235"/>
                </a:lnTo>
                <a:lnTo>
                  <a:pt x="608" y="235"/>
                </a:lnTo>
                <a:cubicBezTo>
                  <a:pt x="654" y="123"/>
                  <a:pt x="572" y="0"/>
                  <a:pt x="451" y="0"/>
                </a:cubicBezTo>
              </a:path>
            </a:pathLst>
          </a:custGeom>
          <a:solidFill>
            <a:srgbClr val="AF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5" name="Freeform 22">
            <a:extLst>
              <a:ext uri="{FF2B5EF4-FFF2-40B4-BE49-F238E27FC236}">
                <a16:creationId xmlns:a16="http://schemas.microsoft.com/office/drawing/2014/main" id="{A418D090-2D71-544E-BDDA-3D5A68BC2E18}"/>
              </a:ext>
            </a:extLst>
          </p:cNvPr>
          <p:cNvSpPr>
            <a:spLocks noChangeArrowheads="1"/>
          </p:cNvSpPr>
          <p:nvPr/>
        </p:nvSpPr>
        <p:spPr bwMode="auto">
          <a:xfrm>
            <a:off x="2846862" y="3541611"/>
            <a:ext cx="216975" cy="541064"/>
          </a:xfrm>
          <a:custGeom>
            <a:avLst/>
            <a:gdLst>
              <a:gd name="T0" fmla="*/ 146 w 350"/>
              <a:gd name="T1" fmla="*/ 0 h 867"/>
              <a:gd name="T2" fmla="*/ 75 w 350"/>
              <a:gd name="T3" fmla="*/ 0 h 867"/>
              <a:gd name="T4" fmla="*/ 75 w 350"/>
              <a:gd name="T5" fmla="*/ 0 h 867"/>
              <a:gd name="T6" fmla="*/ 74 w 350"/>
              <a:gd name="T7" fmla="*/ 178 h 867"/>
              <a:gd name="T8" fmla="*/ 15 w 350"/>
              <a:gd name="T9" fmla="*/ 378 h 867"/>
              <a:gd name="T10" fmla="*/ 42 w 350"/>
              <a:gd name="T11" fmla="*/ 493 h 867"/>
              <a:gd name="T12" fmla="*/ 42 w 350"/>
              <a:gd name="T13" fmla="*/ 493 h 867"/>
              <a:gd name="T14" fmla="*/ 0 w 350"/>
              <a:gd name="T15" fmla="*/ 866 h 867"/>
              <a:gd name="T16" fmla="*/ 65 w 350"/>
              <a:gd name="T17" fmla="*/ 848 h 867"/>
              <a:gd name="T18" fmla="*/ 65 w 350"/>
              <a:gd name="T19" fmla="*/ 848 h 867"/>
              <a:gd name="T20" fmla="*/ 270 w 350"/>
              <a:gd name="T21" fmla="*/ 463 h 867"/>
              <a:gd name="T22" fmla="*/ 243 w 350"/>
              <a:gd name="T23" fmla="*/ 379 h 867"/>
              <a:gd name="T24" fmla="*/ 303 w 350"/>
              <a:gd name="T25" fmla="*/ 235 h 867"/>
              <a:gd name="T26" fmla="*/ 303 w 350"/>
              <a:gd name="T27" fmla="*/ 235 h 867"/>
              <a:gd name="T28" fmla="*/ 146 w 350"/>
              <a:gd name="T29"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0" h="867">
                <a:moveTo>
                  <a:pt x="146" y="0"/>
                </a:moveTo>
                <a:lnTo>
                  <a:pt x="75" y="0"/>
                </a:lnTo>
                <a:lnTo>
                  <a:pt x="75" y="0"/>
                </a:lnTo>
                <a:cubicBezTo>
                  <a:pt x="91" y="54"/>
                  <a:pt x="92" y="117"/>
                  <a:pt x="74" y="178"/>
                </a:cubicBezTo>
                <a:lnTo>
                  <a:pt x="15" y="378"/>
                </a:lnTo>
                <a:lnTo>
                  <a:pt x="42" y="493"/>
                </a:lnTo>
                <a:lnTo>
                  <a:pt x="42" y="493"/>
                </a:lnTo>
                <a:cubicBezTo>
                  <a:pt x="73" y="625"/>
                  <a:pt x="54" y="762"/>
                  <a:pt x="0" y="866"/>
                </a:cubicBezTo>
                <a:lnTo>
                  <a:pt x="65" y="848"/>
                </a:lnTo>
                <a:lnTo>
                  <a:pt x="65" y="848"/>
                </a:lnTo>
                <a:cubicBezTo>
                  <a:pt x="230" y="801"/>
                  <a:pt x="323" y="626"/>
                  <a:pt x="270" y="463"/>
                </a:cubicBezTo>
                <a:lnTo>
                  <a:pt x="243" y="379"/>
                </a:lnTo>
                <a:lnTo>
                  <a:pt x="303" y="235"/>
                </a:lnTo>
                <a:lnTo>
                  <a:pt x="303" y="235"/>
                </a:lnTo>
                <a:cubicBezTo>
                  <a:pt x="349" y="123"/>
                  <a:pt x="267" y="0"/>
                  <a:pt x="146"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6" name="Freeform 23">
            <a:extLst>
              <a:ext uri="{FF2B5EF4-FFF2-40B4-BE49-F238E27FC236}">
                <a16:creationId xmlns:a16="http://schemas.microsoft.com/office/drawing/2014/main" id="{4EEDD9BA-13C1-384E-8C58-A23929C934CB}"/>
              </a:ext>
            </a:extLst>
          </p:cNvPr>
          <p:cNvSpPr>
            <a:spLocks noChangeArrowheads="1"/>
          </p:cNvSpPr>
          <p:nvPr/>
        </p:nvSpPr>
        <p:spPr bwMode="auto">
          <a:xfrm>
            <a:off x="2064103" y="3541609"/>
            <a:ext cx="216976" cy="535571"/>
          </a:xfrm>
          <a:custGeom>
            <a:avLst/>
            <a:gdLst>
              <a:gd name="T0" fmla="*/ 320 w 347"/>
              <a:gd name="T1" fmla="*/ 572 h 860"/>
              <a:gd name="T2" fmla="*/ 346 w 347"/>
              <a:gd name="T3" fmla="*/ 428 h 860"/>
              <a:gd name="T4" fmla="*/ 280 w 347"/>
              <a:gd name="T5" fmla="*/ 236 h 860"/>
              <a:gd name="T6" fmla="*/ 280 w 347"/>
              <a:gd name="T7" fmla="*/ 236 h 860"/>
              <a:gd name="T8" fmla="*/ 295 w 347"/>
              <a:gd name="T9" fmla="*/ 0 h 860"/>
              <a:gd name="T10" fmla="*/ 207 w 347"/>
              <a:gd name="T11" fmla="*/ 0 h 860"/>
              <a:gd name="T12" fmla="*/ 207 w 347"/>
              <a:gd name="T13" fmla="*/ 0 h 860"/>
              <a:gd name="T14" fmla="*/ 54 w 347"/>
              <a:gd name="T15" fmla="*/ 242 h 860"/>
              <a:gd name="T16" fmla="*/ 120 w 347"/>
              <a:gd name="T17" fmla="*/ 381 h 860"/>
              <a:gd name="T18" fmla="*/ 95 w 347"/>
              <a:gd name="T19" fmla="*/ 485 h 860"/>
              <a:gd name="T20" fmla="*/ 95 w 347"/>
              <a:gd name="T21" fmla="*/ 485 h 860"/>
              <a:gd name="T22" fmla="*/ 300 w 347"/>
              <a:gd name="T23" fmla="*/ 845 h 860"/>
              <a:gd name="T24" fmla="*/ 345 w 347"/>
              <a:gd name="T25" fmla="*/ 859 h 860"/>
              <a:gd name="T26" fmla="*/ 345 w 347"/>
              <a:gd name="T27" fmla="*/ 859 h 860"/>
              <a:gd name="T28" fmla="*/ 320 w 347"/>
              <a:gd name="T29" fmla="*/ 57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860">
                <a:moveTo>
                  <a:pt x="320" y="572"/>
                </a:moveTo>
                <a:lnTo>
                  <a:pt x="346" y="428"/>
                </a:lnTo>
                <a:lnTo>
                  <a:pt x="280" y="236"/>
                </a:lnTo>
                <a:lnTo>
                  <a:pt x="280" y="236"/>
                </a:lnTo>
                <a:cubicBezTo>
                  <a:pt x="252" y="154"/>
                  <a:pt x="261" y="66"/>
                  <a:pt x="295" y="0"/>
                </a:cubicBezTo>
                <a:lnTo>
                  <a:pt x="207" y="0"/>
                </a:lnTo>
                <a:lnTo>
                  <a:pt x="207" y="0"/>
                </a:lnTo>
                <a:cubicBezTo>
                  <a:pt x="82" y="0"/>
                  <a:pt x="0" y="130"/>
                  <a:pt x="54" y="242"/>
                </a:cubicBezTo>
                <a:lnTo>
                  <a:pt x="120" y="381"/>
                </a:lnTo>
                <a:lnTo>
                  <a:pt x="95" y="485"/>
                </a:lnTo>
                <a:lnTo>
                  <a:pt x="95" y="485"/>
                </a:lnTo>
                <a:cubicBezTo>
                  <a:pt x="57" y="641"/>
                  <a:pt x="147" y="798"/>
                  <a:pt x="300" y="845"/>
                </a:cubicBezTo>
                <a:lnTo>
                  <a:pt x="345" y="859"/>
                </a:lnTo>
                <a:lnTo>
                  <a:pt x="345" y="859"/>
                </a:lnTo>
                <a:cubicBezTo>
                  <a:pt x="313" y="773"/>
                  <a:pt x="303" y="672"/>
                  <a:pt x="320" y="57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7" name="Freeform 24">
            <a:extLst>
              <a:ext uri="{FF2B5EF4-FFF2-40B4-BE49-F238E27FC236}">
                <a16:creationId xmlns:a16="http://schemas.microsoft.com/office/drawing/2014/main" id="{0A90DA76-F052-D14E-A60A-F3BBD0763027}"/>
              </a:ext>
            </a:extLst>
          </p:cNvPr>
          <p:cNvSpPr>
            <a:spLocks noChangeArrowheads="1"/>
          </p:cNvSpPr>
          <p:nvPr/>
        </p:nvSpPr>
        <p:spPr bwMode="auto">
          <a:xfrm>
            <a:off x="2042129" y="2607793"/>
            <a:ext cx="1032693" cy="1123327"/>
          </a:xfrm>
          <a:custGeom>
            <a:avLst/>
            <a:gdLst>
              <a:gd name="T0" fmla="*/ 1659 w 1660"/>
              <a:gd name="T1" fmla="*/ 977 h 1805"/>
              <a:gd name="T2" fmla="*/ 1659 w 1660"/>
              <a:gd name="T3" fmla="*/ 977 h 1805"/>
              <a:gd name="T4" fmla="*/ 878 w 1660"/>
              <a:gd name="T5" fmla="*/ 1804 h 1805"/>
              <a:gd name="T6" fmla="*/ 878 w 1660"/>
              <a:gd name="T7" fmla="*/ 1804 h 1805"/>
              <a:gd name="T8" fmla="*/ 0 w 1660"/>
              <a:gd name="T9" fmla="*/ 977 h 1805"/>
              <a:gd name="T10" fmla="*/ 0 w 1660"/>
              <a:gd name="T11" fmla="*/ 977 h 1805"/>
              <a:gd name="T12" fmla="*/ 829 w 1660"/>
              <a:gd name="T13" fmla="*/ 0 h 1805"/>
              <a:gd name="T14" fmla="*/ 829 w 1660"/>
              <a:gd name="T15" fmla="*/ 0 h 1805"/>
              <a:gd name="T16" fmla="*/ 1659 w 1660"/>
              <a:gd name="T17" fmla="*/ 977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0" h="1805">
                <a:moveTo>
                  <a:pt x="1659" y="977"/>
                </a:moveTo>
                <a:lnTo>
                  <a:pt x="1659" y="977"/>
                </a:lnTo>
                <a:cubicBezTo>
                  <a:pt x="1659" y="1463"/>
                  <a:pt x="1336" y="1804"/>
                  <a:pt x="878" y="1804"/>
                </a:cubicBezTo>
                <a:lnTo>
                  <a:pt x="878" y="1804"/>
                </a:lnTo>
                <a:cubicBezTo>
                  <a:pt x="421" y="1804"/>
                  <a:pt x="0" y="1463"/>
                  <a:pt x="0" y="977"/>
                </a:cubicBezTo>
                <a:lnTo>
                  <a:pt x="0" y="977"/>
                </a:lnTo>
                <a:cubicBezTo>
                  <a:pt x="0" y="490"/>
                  <a:pt x="371" y="0"/>
                  <a:pt x="829" y="0"/>
                </a:cubicBezTo>
                <a:lnTo>
                  <a:pt x="829" y="0"/>
                </a:lnTo>
                <a:cubicBezTo>
                  <a:pt x="1287" y="0"/>
                  <a:pt x="1659" y="269"/>
                  <a:pt x="1659" y="977"/>
                </a:cubicBezTo>
              </a:path>
            </a:pathLst>
          </a:custGeom>
          <a:solidFill>
            <a:srgbClr val="FFD2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8" name="Freeform 25">
            <a:extLst>
              <a:ext uri="{FF2B5EF4-FFF2-40B4-BE49-F238E27FC236}">
                <a16:creationId xmlns:a16="http://schemas.microsoft.com/office/drawing/2014/main" id="{52858FBC-A353-0648-9CF8-A46D42F1F86C}"/>
              </a:ext>
            </a:extLst>
          </p:cNvPr>
          <p:cNvSpPr>
            <a:spLocks noChangeArrowheads="1"/>
          </p:cNvSpPr>
          <p:nvPr/>
        </p:nvSpPr>
        <p:spPr bwMode="auto">
          <a:xfrm>
            <a:off x="2492559" y="3107658"/>
            <a:ext cx="112609" cy="162044"/>
          </a:xfrm>
          <a:custGeom>
            <a:avLst/>
            <a:gdLst>
              <a:gd name="T0" fmla="*/ 182 w 183"/>
              <a:gd name="T1" fmla="*/ 147 h 259"/>
              <a:gd name="T2" fmla="*/ 182 w 183"/>
              <a:gd name="T3" fmla="*/ 147 h 259"/>
              <a:gd name="T4" fmla="*/ 91 w 183"/>
              <a:gd name="T5" fmla="*/ 258 h 259"/>
              <a:gd name="T6" fmla="*/ 91 w 183"/>
              <a:gd name="T7" fmla="*/ 258 h 259"/>
              <a:gd name="T8" fmla="*/ 0 w 183"/>
              <a:gd name="T9" fmla="*/ 147 h 259"/>
              <a:gd name="T10" fmla="*/ 0 w 183"/>
              <a:gd name="T11" fmla="*/ 147 h 259"/>
              <a:gd name="T12" fmla="*/ 91 w 183"/>
              <a:gd name="T13" fmla="*/ 101 h 259"/>
              <a:gd name="T14" fmla="*/ 91 w 183"/>
              <a:gd name="T15" fmla="*/ 101 h 259"/>
              <a:gd name="T16" fmla="*/ 182 w 183"/>
              <a:gd name="T17" fmla="*/ 1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59">
                <a:moveTo>
                  <a:pt x="182" y="147"/>
                </a:moveTo>
                <a:lnTo>
                  <a:pt x="182" y="147"/>
                </a:lnTo>
                <a:cubicBezTo>
                  <a:pt x="182" y="208"/>
                  <a:pt x="141" y="258"/>
                  <a:pt x="91" y="258"/>
                </a:cubicBezTo>
                <a:lnTo>
                  <a:pt x="91" y="258"/>
                </a:lnTo>
                <a:cubicBezTo>
                  <a:pt x="41" y="258"/>
                  <a:pt x="0" y="208"/>
                  <a:pt x="0" y="147"/>
                </a:cubicBezTo>
                <a:lnTo>
                  <a:pt x="0" y="147"/>
                </a:lnTo>
                <a:cubicBezTo>
                  <a:pt x="0" y="85"/>
                  <a:pt x="69" y="147"/>
                  <a:pt x="91" y="101"/>
                </a:cubicBezTo>
                <a:lnTo>
                  <a:pt x="91" y="101"/>
                </a:lnTo>
                <a:cubicBezTo>
                  <a:pt x="140" y="0"/>
                  <a:pt x="182" y="85"/>
                  <a:pt x="182" y="147"/>
                </a:cubicBezTo>
              </a:path>
            </a:pathLst>
          </a:custGeom>
          <a:solidFill>
            <a:srgbClr val="2837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9" name="Freeform 26">
            <a:extLst>
              <a:ext uri="{FF2B5EF4-FFF2-40B4-BE49-F238E27FC236}">
                <a16:creationId xmlns:a16="http://schemas.microsoft.com/office/drawing/2014/main" id="{9E44D000-AC94-AC4E-A5AB-5A295BD7C7E3}"/>
              </a:ext>
            </a:extLst>
          </p:cNvPr>
          <p:cNvSpPr>
            <a:spLocks noChangeArrowheads="1"/>
          </p:cNvSpPr>
          <p:nvPr/>
        </p:nvSpPr>
        <p:spPr bwMode="auto">
          <a:xfrm>
            <a:off x="2802919" y="3107658"/>
            <a:ext cx="112607" cy="162044"/>
          </a:xfrm>
          <a:custGeom>
            <a:avLst/>
            <a:gdLst>
              <a:gd name="T0" fmla="*/ 0 w 182"/>
              <a:gd name="T1" fmla="*/ 147 h 259"/>
              <a:gd name="T2" fmla="*/ 0 w 182"/>
              <a:gd name="T3" fmla="*/ 147 h 259"/>
              <a:gd name="T4" fmla="*/ 91 w 182"/>
              <a:gd name="T5" fmla="*/ 258 h 259"/>
              <a:gd name="T6" fmla="*/ 91 w 182"/>
              <a:gd name="T7" fmla="*/ 258 h 259"/>
              <a:gd name="T8" fmla="*/ 181 w 182"/>
              <a:gd name="T9" fmla="*/ 147 h 259"/>
              <a:gd name="T10" fmla="*/ 181 w 182"/>
              <a:gd name="T11" fmla="*/ 147 h 259"/>
              <a:gd name="T12" fmla="*/ 91 w 182"/>
              <a:gd name="T13" fmla="*/ 101 h 259"/>
              <a:gd name="T14" fmla="*/ 91 w 182"/>
              <a:gd name="T15" fmla="*/ 101 h 259"/>
              <a:gd name="T16" fmla="*/ 0 w 182"/>
              <a:gd name="T17" fmla="*/ 1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59">
                <a:moveTo>
                  <a:pt x="0" y="147"/>
                </a:moveTo>
                <a:lnTo>
                  <a:pt x="0" y="147"/>
                </a:lnTo>
                <a:cubicBezTo>
                  <a:pt x="0" y="208"/>
                  <a:pt x="41" y="258"/>
                  <a:pt x="91" y="258"/>
                </a:cubicBezTo>
                <a:lnTo>
                  <a:pt x="91" y="258"/>
                </a:lnTo>
                <a:cubicBezTo>
                  <a:pt x="141" y="258"/>
                  <a:pt x="181" y="208"/>
                  <a:pt x="181" y="147"/>
                </a:cubicBezTo>
                <a:lnTo>
                  <a:pt x="181" y="147"/>
                </a:lnTo>
                <a:cubicBezTo>
                  <a:pt x="181" y="85"/>
                  <a:pt x="113" y="147"/>
                  <a:pt x="91" y="101"/>
                </a:cubicBezTo>
                <a:lnTo>
                  <a:pt x="91" y="101"/>
                </a:lnTo>
                <a:cubicBezTo>
                  <a:pt x="41" y="0"/>
                  <a:pt x="0" y="85"/>
                  <a:pt x="0" y="147"/>
                </a:cubicBezTo>
              </a:path>
            </a:pathLst>
          </a:custGeom>
          <a:solidFill>
            <a:srgbClr val="2837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0" name="Freeform 27">
            <a:extLst>
              <a:ext uri="{FF2B5EF4-FFF2-40B4-BE49-F238E27FC236}">
                <a16:creationId xmlns:a16="http://schemas.microsoft.com/office/drawing/2014/main" id="{97F1C27A-B24B-F24D-9743-5808FC5CB5C9}"/>
              </a:ext>
            </a:extLst>
          </p:cNvPr>
          <p:cNvSpPr>
            <a:spLocks noChangeArrowheads="1"/>
          </p:cNvSpPr>
          <p:nvPr/>
        </p:nvSpPr>
        <p:spPr bwMode="auto">
          <a:xfrm>
            <a:off x="2476080" y="3055475"/>
            <a:ext cx="76903" cy="74157"/>
          </a:xfrm>
          <a:custGeom>
            <a:avLst/>
            <a:gdLst>
              <a:gd name="T0" fmla="*/ 1 w 122"/>
              <a:gd name="T1" fmla="*/ 101 h 118"/>
              <a:gd name="T2" fmla="*/ 1 w 122"/>
              <a:gd name="T3" fmla="*/ 99 h 118"/>
              <a:gd name="T4" fmla="*/ 1 w 122"/>
              <a:gd name="T5" fmla="*/ 99 h 118"/>
              <a:gd name="T6" fmla="*/ 13 w 122"/>
              <a:gd name="T7" fmla="*/ 83 h 118"/>
              <a:gd name="T8" fmla="*/ 13 w 122"/>
              <a:gd name="T9" fmla="*/ 83 h 118"/>
              <a:gd name="T10" fmla="*/ 87 w 122"/>
              <a:gd name="T11" fmla="*/ 13 h 118"/>
              <a:gd name="T12" fmla="*/ 87 w 122"/>
              <a:gd name="T13" fmla="*/ 13 h 118"/>
              <a:gd name="T14" fmla="*/ 105 w 122"/>
              <a:gd name="T15" fmla="*/ 2 h 118"/>
              <a:gd name="T16" fmla="*/ 106 w 122"/>
              <a:gd name="T17" fmla="*/ 2 h 118"/>
              <a:gd name="T18" fmla="*/ 106 w 122"/>
              <a:gd name="T19" fmla="*/ 2 h 118"/>
              <a:gd name="T20" fmla="*/ 118 w 122"/>
              <a:gd name="T21" fmla="*/ 22 h 118"/>
              <a:gd name="T22" fmla="*/ 118 w 122"/>
              <a:gd name="T23" fmla="*/ 22 h 118"/>
              <a:gd name="T24" fmla="*/ 21 w 122"/>
              <a:gd name="T25" fmla="*/ 115 h 118"/>
              <a:gd name="T26" fmla="*/ 21 w 122"/>
              <a:gd name="T27" fmla="*/ 115 h 118"/>
              <a:gd name="T28" fmla="*/ 1 w 122"/>
              <a:gd name="T29"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18">
                <a:moveTo>
                  <a:pt x="1" y="101"/>
                </a:moveTo>
                <a:lnTo>
                  <a:pt x="1" y="99"/>
                </a:lnTo>
                <a:lnTo>
                  <a:pt x="1" y="99"/>
                </a:lnTo>
                <a:cubicBezTo>
                  <a:pt x="0" y="91"/>
                  <a:pt x="6" y="85"/>
                  <a:pt x="13" y="83"/>
                </a:cubicBezTo>
                <a:lnTo>
                  <a:pt x="13" y="83"/>
                </a:lnTo>
                <a:cubicBezTo>
                  <a:pt x="34" y="78"/>
                  <a:pt x="71" y="62"/>
                  <a:pt x="87" y="13"/>
                </a:cubicBezTo>
                <a:lnTo>
                  <a:pt x="87" y="13"/>
                </a:lnTo>
                <a:cubicBezTo>
                  <a:pt x="89" y="5"/>
                  <a:pt x="97" y="0"/>
                  <a:pt x="105" y="2"/>
                </a:cubicBezTo>
                <a:lnTo>
                  <a:pt x="106" y="2"/>
                </a:lnTo>
                <a:lnTo>
                  <a:pt x="106" y="2"/>
                </a:lnTo>
                <a:cubicBezTo>
                  <a:pt x="115" y="3"/>
                  <a:pt x="121" y="13"/>
                  <a:pt x="118" y="22"/>
                </a:cubicBezTo>
                <a:lnTo>
                  <a:pt x="118" y="22"/>
                </a:lnTo>
                <a:cubicBezTo>
                  <a:pt x="100" y="81"/>
                  <a:pt x="54" y="107"/>
                  <a:pt x="21" y="115"/>
                </a:cubicBezTo>
                <a:lnTo>
                  <a:pt x="21" y="115"/>
                </a:lnTo>
                <a:cubicBezTo>
                  <a:pt x="11" y="117"/>
                  <a:pt x="1" y="110"/>
                  <a:pt x="1" y="101"/>
                </a:cubicBez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1" name="Freeform 28">
            <a:extLst>
              <a:ext uri="{FF2B5EF4-FFF2-40B4-BE49-F238E27FC236}">
                <a16:creationId xmlns:a16="http://schemas.microsoft.com/office/drawing/2014/main" id="{22F7A5A3-E4D5-C44D-A158-E4752F9E4D03}"/>
              </a:ext>
            </a:extLst>
          </p:cNvPr>
          <p:cNvSpPr>
            <a:spLocks noChangeArrowheads="1"/>
          </p:cNvSpPr>
          <p:nvPr/>
        </p:nvSpPr>
        <p:spPr bwMode="auto">
          <a:xfrm>
            <a:off x="2855102" y="3055475"/>
            <a:ext cx="74157" cy="74157"/>
          </a:xfrm>
          <a:custGeom>
            <a:avLst/>
            <a:gdLst>
              <a:gd name="T0" fmla="*/ 100 w 121"/>
              <a:gd name="T1" fmla="*/ 115 h 118"/>
              <a:gd name="T2" fmla="*/ 100 w 121"/>
              <a:gd name="T3" fmla="*/ 115 h 118"/>
              <a:gd name="T4" fmla="*/ 2 w 121"/>
              <a:gd name="T5" fmla="*/ 22 h 118"/>
              <a:gd name="T6" fmla="*/ 2 w 121"/>
              <a:gd name="T7" fmla="*/ 22 h 118"/>
              <a:gd name="T8" fmla="*/ 15 w 121"/>
              <a:gd name="T9" fmla="*/ 2 h 118"/>
              <a:gd name="T10" fmla="*/ 16 w 121"/>
              <a:gd name="T11" fmla="*/ 2 h 118"/>
              <a:gd name="T12" fmla="*/ 16 w 121"/>
              <a:gd name="T13" fmla="*/ 2 h 118"/>
              <a:gd name="T14" fmla="*/ 34 w 121"/>
              <a:gd name="T15" fmla="*/ 13 h 118"/>
              <a:gd name="T16" fmla="*/ 34 w 121"/>
              <a:gd name="T17" fmla="*/ 13 h 118"/>
              <a:gd name="T18" fmla="*/ 107 w 121"/>
              <a:gd name="T19" fmla="*/ 83 h 118"/>
              <a:gd name="T20" fmla="*/ 107 w 121"/>
              <a:gd name="T21" fmla="*/ 83 h 118"/>
              <a:gd name="T22" fmla="*/ 120 w 121"/>
              <a:gd name="T23" fmla="*/ 99 h 118"/>
              <a:gd name="T24" fmla="*/ 120 w 121"/>
              <a:gd name="T25" fmla="*/ 101 h 118"/>
              <a:gd name="T26" fmla="*/ 120 w 121"/>
              <a:gd name="T27" fmla="*/ 101 h 118"/>
              <a:gd name="T28" fmla="*/ 100 w 121"/>
              <a:gd name="T29"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18">
                <a:moveTo>
                  <a:pt x="100" y="115"/>
                </a:moveTo>
                <a:lnTo>
                  <a:pt x="100" y="115"/>
                </a:lnTo>
                <a:cubicBezTo>
                  <a:pt x="66" y="107"/>
                  <a:pt x="21" y="81"/>
                  <a:pt x="2" y="22"/>
                </a:cubicBezTo>
                <a:lnTo>
                  <a:pt x="2" y="22"/>
                </a:lnTo>
                <a:cubicBezTo>
                  <a:pt x="0" y="13"/>
                  <a:pt x="6" y="3"/>
                  <a:pt x="15" y="2"/>
                </a:cubicBezTo>
                <a:lnTo>
                  <a:pt x="16" y="2"/>
                </a:lnTo>
                <a:lnTo>
                  <a:pt x="16" y="2"/>
                </a:lnTo>
                <a:cubicBezTo>
                  <a:pt x="24" y="0"/>
                  <a:pt x="32" y="5"/>
                  <a:pt x="34" y="13"/>
                </a:cubicBezTo>
                <a:lnTo>
                  <a:pt x="34" y="13"/>
                </a:lnTo>
                <a:cubicBezTo>
                  <a:pt x="49" y="62"/>
                  <a:pt x="87" y="78"/>
                  <a:pt x="107" y="83"/>
                </a:cubicBezTo>
                <a:lnTo>
                  <a:pt x="107" y="83"/>
                </a:lnTo>
                <a:cubicBezTo>
                  <a:pt x="116" y="85"/>
                  <a:pt x="120" y="91"/>
                  <a:pt x="120" y="99"/>
                </a:cubicBezTo>
                <a:lnTo>
                  <a:pt x="120" y="101"/>
                </a:lnTo>
                <a:lnTo>
                  <a:pt x="120" y="101"/>
                </a:lnTo>
                <a:cubicBezTo>
                  <a:pt x="119" y="110"/>
                  <a:pt x="110" y="117"/>
                  <a:pt x="100" y="115"/>
                </a:cubicBez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2" name="Freeform 29">
            <a:extLst>
              <a:ext uri="{FF2B5EF4-FFF2-40B4-BE49-F238E27FC236}">
                <a16:creationId xmlns:a16="http://schemas.microsoft.com/office/drawing/2014/main" id="{906C99CA-55B5-334B-878B-D679E8EE0946}"/>
              </a:ext>
            </a:extLst>
          </p:cNvPr>
          <p:cNvSpPr>
            <a:spLocks noChangeArrowheads="1"/>
          </p:cNvSpPr>
          <p:nvPr/>
        </p:nvSpPr>
        <p:spPr bwMode="auto">
          <a:xfrm>
            <a:off x="2649114" y="3206533"/>
            <a:ext cx="112607" cy="216975"/>
          </a:xfrm>
          <a:custGeom>
            <a:avLst/>
            <a:gdLst>
              <a:gd name="T0" fmla="*/ 110 w 179"/>
              <a:gd name="T1" fmla="*/ 349 h 350"/>
              <a:gd name="T2" fmla="*/ 0 w 179"/>
              <a:gd name="T3" fmla="*/ 349 h 350"/>
              <a:gd name="T4" fmla="*/ 0 w 179"/>
              <a:gd name="T5" fmla="*/ 316 h 350"/>
              <a:gd name="T6" fmla="*/ 110 w 179"/>
              <a:gd name="T7" fmla="*/ 316 h 350"/>
              <a:gd name="T8" fmla="*/ 110 w 179"/>
              <a:gd name="T9" fmla="*/ 316 h 350"/>
              <a:gd name="T10" fmla="*/ 135 w 179"/>
              <a:gd name="T11" fmla="*/ 304 h 350"/>
              <a:gd name="T12" fmla="*/ 135 w 179"/>
              <a:gd name="T13" fmla="*/ 304 h 350"/>
              <a:gd name="T14" fmla="*/ 142 w 179"/>
              <a:gd name="T15" fmla="*/ 277 h 350"/>
              <a:gd name="T16" fmla="*/ 83 w 179"/>
              <a:gd name="T17" fmla="*/ 7 h 350"/>
              <a:gd name="T18" fmla="*/ 115 w 179"/>
              <a:gd name="T19" fmla="*/ 0 h 350"/>
              <a:gd name="T20" fmla="*/ 174 w 179"/>
              <a:gd name="T21" fmla="*/ 270 h 350"/>
              <a:gd name="T22" fmla="*/ 174 w 179"/>
              <a:gd name="T23" fmla="*/ 270 h 350"/>
              <a:gd name="T24" fmla="*/ 161 w 179"/>
              <a:gd name="T25" fmla="*/ 324 h 350"/>
              <a:gd name="T26" fmla="*/ 161 w 179"/>
              <a:gd name="T27" fmla="*/ 324 h 350"/>
              <a:gd name="T28" fmla="*/ 110 w 179"/>
              <a:gd name="T29"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50">
                <a:moveTo>
                  <a:pt x="110" y="349"/>
                </a:moveTo>
                <a:lnTo>
                  <a:pt x="0" y="349"/>
                </a:lnTo>
                <a:lnTo>
                  <a:pt x="0" y="316"/>
                </a:lnTo>
                <a:lnTo>
                  <a:pt x="110" y="316"/>
                </a:lnTo>
                <a:lnTo>
                  <a:pt x="110" y="316"/>
                </a:lnTo>
                <a:cubicBezTo>
                  <a:pt x="120" y="316"/>
                  <a:pt x="129" y="311"/>
                  <a:pt x="135" y="304"/>
                </a:cubicBezTo>
                <a:lnTo>
                  <a:pt x="135" y="304"/>
                </a:lnTo>
                <a:cubicBezTo>
                  <a:pt x="141" y="296"/>
                  <a:pt x="144" y="286"/>
                  <a:pt x="142" y="277"/>
                </a:cubicBezTo>
                <a:lnTo>
                  <a:pt x="83" y="7"/>
                </a:lnTo>
                <a:lnTo>
                  <a:pt x="115" y="0"/>
                </a:lnTo>
                <a:lnTo>
                  <a:pt x="174" y="270"/>
                </a:lnTo>
                <a:lnTo>
                  <a:pt x="174" y="270"/>
                </a:lnTo>
                <a:cubicBezTo>
                  <a:pt x="178" y="290"/>
                  <a:pt x="173" y="309"/>
                  <a:pt x="161" y="324"/>
                </a:cubicBezTo>
                <a:lnTo>
                  <a:pt x="161" y="324"/>
                </a:lnTo>
                <a:cubicBezTo>
                  <a:pt x="148" y="340"/>
                  <a:pt x="130" y="349"/>
                  <a:pt x="110" y="349"/>
                </a:cubicBezTo>
              </a:path>
            </a:pathLst>
          </a:custGeom>
          <a:solidFill>
            <a:srgbClr val="251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3" name="Freeform 30">
            <a:extLst>
              <a:ext uri="{FF2B5EF4-FFF2-40B4-BE49-F238E27FC236}">
                <a16:creationId xmlns:a16="http://schemas.microsoft.com/office/drawing/2014/main" id="{E4BE18DD-61C2-AC45-BEC4-3821364A1DE9}"/>
              </a:ext>
            </a:extLst>
          </p:cNvPr>
          <p:cNvSpPr>
            <a:spLocks noChangeArrowheads="1"/>
          </p:cNvSpPr>
          <p:nvPr/>
        </p:nvSpPr>
        <p:spPr bwMode="auto">
          <a:xfrm>
            <a:off x="1932269" y="3115899"/>
            <a:ext cx="255428" cy="302118"/>
          </a:xfrm>
          <a:custGeom>
            <a:avLst/>
            <a:gdLst>
              <a:gd name="T0" fmla="*/ 375 w 412"/>
              <a:gd name="T1" fmla="*/ 189 h 483"/>
              <a:gd name="T2" fmla="*/ 375 w 412"/>
              <a:gd name="T3" fmla="*/ 189 h 483"/>
              <a:gd name="T4" fmla="*/ 271 w 412"/>
              <a:gd name="T5" fmla="*/ 454 h 483"/>
              <a:gd name="T6" fmla="*/ 271 w 412"/>
              <a:gd name="T7" fmla="*/ 454 h 483"/>
              <a:gd name="T8" fmla="*/ 36 w 412"/>
              <a:gd name="T9" fmla="*/ 293 h 483"/>
              <a:gd name="T10" fmla="*/ 36 w 412"/>
              <a:gd name="T11" fmla="*/ 293 h 483"/>
              <a:gd name="T12" fmla="*/ 140 w 412"/>
              <a:gd name="T13" fmla="*/ 29 h 483"/>
              <a:gd name="T14" fmla="*/ 140 w 412"/>
              <a:gd name="T15" fmla="*/ 29 h 483"/>
              <a:gd name="T16" fmla="*/ 375 w 412"/>
              <a:gd name="T17" fmla="*/ 18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83">
                <a:moveTo>
                  <a:pt x="375" y="189"/>
                </a:moveTo>
                <a:lnTo>
                  <a:pt x="375" y="189"/>
                </a:lnTo>
                <a:cubicBezTo>
                  <a:pt x="411" y="306"/>
                  <a:pt x="365" y="424"/>
                  <a:pt x="271" y="454"/>
                </a:cubicBezTo>
                <a:lnTo>
                  <a:pt x="271" y="454"/>
                </a:lnTo>
                <a:cubicBezTo>
                  <a:pt x="178" y="482"/>
                  <a:pt x="72" y="410"/>
                  <a:pt x="36" y="293"/>
                </a:cubicBezTo>
                <a:lnTo>
                  <a:pt x="36" y="293"/>
                </a:lnTo>
                <a:cubicBezTo>
                  <a:pt x="0" y="176"/>
                  <a:pt x="46" y="57"/>
                  <a:pt x="140" y="29"/>
                </a:cubicBezTo>
                <a:lnTo>
                  <a:pt x="140" y="29"/>
                </a:lnTo>
                <a:cubicBezTo>
                  <a:pt x="233" y="0"/>
                  <a:pt x="339" y="72"/>
                  <a:pt x="375" y="189"/>
                </a:cubicBezTo>
              </a:path>
            </a:pathLst>
          </a:custGeom>
          <a:solidFill>
            <a:srgbClr val="FFD2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4" name="Freeform 31">
            <a:extLst>
              <a:ext uri="{FF2B5EF4-FFF2-40B4-BE49-F238E27FC236}">
                <a16:creationId xmlns:a16="http://schemas.microsoft.com/office/drawing/2014/main" id="{779EAE11-63B5-E540-8DED-7FD1529D45CB}"/>
              </a:ext>
            </a:extLst>
          </p:cNvPr>
          <p:cNvSpPr>
            <a:spLocks noChangeArrowheads="1"/>
          </p:cNvSpPr>
          <p:nvPr/>
        </p:nvSpPr>
        <p:spPr bwMode="auto">
          <a:xfrm>
            <a:off x="1981708" y="3206533"/>
            <a:ext cx="118102" cy="140072"/>
          </a:xfrm>
          <a:custGeom>
            <a:avLst/>
            <a:gdLst>
              <a:gd name="T0" fmla="*/ 55 w 190"/>
              <a:gd name="T1" fmla="*/ 0 h 223"/>
              <a:gd name="T2" fmla="*/ 55 w 190"/>
              <a:gd name="T3" fmla="*/ 0 h 223"/>
              <a:gd name="T4" fmla="*/ 114 w 190"/>
              <a:gd name="T5" fmla="*/ 222 h 223"/>
              <a:gd name="T6" fmla="*/ 114 w 190"/>
              <a:gd name="T7" fmla="*/ 222 h 223"/>
              <a:gd name="T8" fmla="*/ 189 w 190"/>
              <a:gd name="T9" fmla="*/ 127 h 223"/>
            </a:gdLst>
            <a:ahLst/>
            <a:cxnLst>
              <a:cxn ang="0">
                <a:pos x="T0" y="T1"/>
              </a:cxn>
              <a:cxn ang="0">
                <a:pos x="T2" y="T3"/>
              </a:cxn>
              <a:cxn ang="0">
                <a:pos x="T4" y="T5"/>
              </a:cxn>
              <a:cxn ang="0">
                <a:pos x="T6" y="T7"/>
              </a:cxn>
              <a:cxn ang="0">
                <a:pos x="T8" y="T9"/>
              </a:cxn>
            </a:cxnLst>
            <a:rect l="0" t="0" r="r" b="b"/>
            <a:pathLst>
              <a:path w="190" h="223">
                <a:moveTo>
                  <a:pt x="55" y="0"/>
                </a:moveTo>
                <a:lnTo>
                  <a:pt x="55" y="0"/>
                </a:lnTo>
                <a:cubicBezTo>
                  <a:pt x="55" y="0"/>
                  <a:pt x="0" y="155"/>
                  <a:pt x="114" y="222"/>
                </a:cubicBezTo>
                <a:lnTo>
                  <a:pt x="114" y="222"/>
                </a:lnTo>
                <a:cubicBezTo>
                  <a:pt x="114" y="222"/>
                  <a:pt x="101" y="123"/>
                  <a:pt x="189" y="127"/>
                </a:cubicBezTo>
              </a:path>
            </a:pathLst>
          </a:custGeom>
          <a:noFill/>
          <a:ln w="7200" cap="flat">
            <a:solidFill>
              <a:srgbClr val="FF868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panose="020F0502020204030203" pitchFamily="34" charset="0"/>
            </a:endParaRPr>
          </a:p>
        </p:txBody>
      </p:sp>
      <p:sp>
        <p:nvSpPr>
          <p:cNvPr id="55" name="Freeform 32">
            <a:extLst>
              <a:ext uri="{FF2B5EF4-FFF2-40B4-BE49-F238E27FC236}">
                <a16:creationId xmlns:a16="http://schemas.microsoft.com/office/drawing/2014/main" id="{82BA63F9-84CE-994E-8A49-5CD8C9D3547F}"/>
              </a:ext>
            </a:extLst>
          </p:cNvPr>
          <p:cNvSpPr>
            <a:spLocks noChangeArrowheads="1"/>
          </p:cNvSpPr>
          <p:nvPr/>
        </p:nvSpPr>
        <p:spPr bwMode="auto">
          <a:xfrm>
            <a:off x="2044879" y="2607793"/>
            <a:ext cx="620715" cy="595995"/>
          </a:xfrm>
          <a:custGeom>
            <a:avLst/>
            <a:gdLst>
              <a:gd name="T0" fmla="*/ 974 w 998"/>
              <a:gd name="T1" fmla="*/ 231 h 957"/>
              <a:gd name="T2" fmla="*/ 974 w 998"/>
              <a:gd name="T3" fmla="*/ 231 h 957"/>
              <a:gd name="T4" fmla="*/ 930 w 998"/>
              <a:gd name="T5" fmla="*/ 5 h 957"/>
              <a:gd name="T6" fmla="*/ 930 w 998"/>
              <a:gd name="T7" fmla="*/ 5 h 957"/>
              <a:gd name="T8" fmla="*/ 827 w 998"/>
              <a:gd name="T9" fmla="*/ 0 h 957"/>
              <a:gd name="T10" fmla="*/ 827 w 998"/>
              <a:gd name="T11" fmla="*/ 0 h 957"/>
              <a:gd name="T12" fmla="*/ 0 w 998"/>
              <a:gd name="T13" fmla="*/ 923 h 957"/>
              <a:gd name="T14" fmla="*/ 0 w 998"/>
              <a:gd name="T15" fmla="*/ 923 h 957"/>
              <a:gd name="T16" fmla="*/ 974 w 998"/>
              <a:gd name="T17" fmla="*/ 231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957">
                <a:moveTo>
                  <a:pt x="974" y="231"/>
                </a:moveTo>
                <a:lnTo>
                  <a:pt x="974" y="231"/>
                </a:lnTo>
                <a:cubicBezTo>
                  <a:pt x="997" y="127"/>
                  <a:pt x="972" y="55"/>
                  <a:pt x="930" y="5"/>
                </a:cubicBezTo>
                <a:lnTo>
                  <a:pt x="930" y="5"/>
                </a:lnTo>
                <a:cubicBezTo>
                  <a:pt x="896" y="2"/>
                  <a:pt x="862" y="0"/>
                  <a:pt x="827" y="0"/>
                </a:cubicBezTo>
                <a:lnTo>
                  <a:pt x="827" y="0"/>
                </a:lnTo>
                <a:cubicBezTo>
                  <a:pt x="386" y="0"/>
                  <a:pt x="25" y="455"/>
                  <a:pt x="0" y="923"/>
                </a:cubicBezTo>
                <a:lnTo>
                  <a:pt x="0" y="923"/>
                </a:lnTo>
                <a:cubicBezTo>
                  <a:pt x="505" y="956"/>
                  <a:pt x="888" y="614"/>
                  <a:pt x="974" y="23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6" name="Freeform 33">
            <a:extLst>
              <a:ext uri="{FF2B5EF4-FFF2-40B4-BE49-F238E27FC236}">
                <a16:creationId xmlns:a16="http://schemas.microsoft.com/office/drawing/2014/main" id="{929CF215-85D1-784A-89E2-8DC7D0AA1F86}"/>
              </a:ext>
            </a:extLst>
          </p:cNvPr>
          <p:cNvSpPr>
            <a:spLocks noChangeArrowheads="1"/>
          </p:cNvSpPr>
          <p:nvPr/>
        </p:nvSpPr>
        <p:spPr bwMode="auto">
          <a:xfrm>
            <a:off x="2533758" y="3494917"/>
            <a:ext cx="205989" cy="54931"/>
          </a:xfrm>
          <a:custGeom>
            <a:avLst/>
            <a:gdLst>
              <a:gd name="T0" fmla="*/ 29 w 329"/>
              <a:gd name="T1" fmla="*/ 85 h 86"/>
              <a:gd name="T2" fmla="*/ 0 w 329"/>
              <a:gd name="T3" fmla="*/ 69 h 86"/>
              <a:gd name="T4" fmla="*/ 0 w 329"/>
              <a:gd name="T5" fmla="*/ 69 h 86"/>
              <a:gd name="T6" fmla="*/ 126 w 329"/>
              <a:gd name="T7" fmla="*/ 0 h 86"/>
              <a:gd name="T8" fmla="*/ 328 w 329"/>
              <a:gd name="T9" fmla="*/ 0 h 86"/>
              <a:gd name="T10" fmla="*/ 328 w 329"/>
              <a:gd name="T11" fmla="*/ 32 h 86"/>
              <a:gd name="T12" fmla="*/ 126 w 329"/>
              <a:gd name="T13" fmla="*/ 32 h 86"/>
              <a:gd name="T14" fmla="*/ 126 w 329"/>
              <a:gd name="T15" fmla="*/ 32 h 86"/>
              <a:gd name="T16" fmla="*/ 29 w 329"/>
              <a:gd name="T1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86">
                <a:moveTo>
                  <a:pt x="29" y="85"/>
                </a:moveTo>
                <a:lnTo>
                  <a:pt x="0" y="69"/>
                </a:lnTo>
                <a:lnTo>
                  <a:pt x="0" y="69"/>
                </a:lnTo>
                <a:cubicBezTo>
                  <a:pt x="2" y="66"/>
                  <a:pt x="42" y="0"/>
                  <a:pt x="126" y="0"/>
                </a:cubicBezTo>
                <a:lnTo>
                  <a:pt x="328" y="0"/>
                </a:lnTo>
                <a:lnTo>
                  <a:pt x="328" y="32"/>
                </a:lnTo>
                <a:lnTo>
                  <a:pt x="126" y="32"/>
                </a:lnTo>
                <a:lnTo>
                  <a:pt x="126" y="32"/>
                </a:lnTo>
                <a:cubicBezTo>
                  <a:pt x="61" y="32"/>
                  <a:pt x="30" y="83"/>
                  <a:pt x="29" y="85"/>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7" name="Freeform 34">
            <a:extLst>
              <a:ext uri="{FF2B5EF4-FFF2-40B4-BE49-F238E27FC236}">
                <a16:creationId xmlns:a16="http://schemas.microsoft.com/office/drawing/2014/main" id="{2946B2F9-8731-E744-9356-AA0F0D749407}"/>
              </a:ext>
            </a:extLst>
          </p:cNvPr>
          <p:cNvSpPr>
            <a:spLocks noChangeArrowheads="1"/>
          </p:cNvSpPr>
          <p:nvPr/>
        </p:nvSpPr>
        <p:spPr bwMode="auto">
          <a:xfrm>
            <a:off x="2618899" y="3552595"/>
            <a:ext cx="109861" cy="76903"/>
          </a:xfrm>
          <a:custGeom>
            <a:avLst/>
            <a:gdLst>
              <a:gd name="T0" fmla="*/ 93 w 176"/>
              <a:gd name="T1" fmla="*/ 124 h 125"/>
              <a:gd name="T2" fmla="*/ 82 w 176"/>
              <a:gd name="T3" fmla="*/ 124 h 125"/>
              <a:gd name="T4" fmla="*/ 82 w 176"/>
              <a:gd name="T5" fmla="*/ 124 h 125"/>
              <a:gd name="T6" fmla="*/ 0 w 176"/>
              <a:gd name="T7" fmla="*/ 41 h 125"/>
              <a:gd name="T8" fmla="*/ 0 w 176"/>
              <a:gd name="T9" fmla="*/ 14 h 125"/>
              <a:gd name="T10" fmla="*/ 0 w 176"/>
              <a:gd name="T11" fmla="*/ 14 h 125"/>
              <a:gd name="T12" fmla="*/ 13 w 176"/>
              <a:gd name="T13" fmla="*/ 0 h 125"/>
              <a:gd name="T14" fmla="*/ 162 w 176"/>
              <a:gd name="T15" fmla="*/ 0 h 125"/>
              <a:gd name="T16" fmla="*/ 162 w 176"/>
              <a:gd name="T17" fmla="*/ 0 h 125"/>
              <a:gd name="T18" fmla="*/ 175 w 176"/>
              <a:gd name="T19" fmla="*/ 14 h 125"/>
              <a:gd name="T20" fmla="*/ 175 w 176"/>
              <a:gd name="T21" fmla="*/ 41 h 125"/>
              <a:gd name="T22" fmla="*/ 175 w 176"/>
              <a:gd name="T23" fmla="*/ 41 h 125"/>
              <a:gd name="T24" fmla="*/ 93 w 176"/>
              <a:gd name="T2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25">
                <a:moveTo>
                  <a:pt x="93" y="124"/>
                </a:moveTo>
                <a:lnTo>
                  <a:pt x="82" y="124"/>
                </a:lnTo>
                <a:lnTo>
                  <a:pt x="82" y="124"/>
                </a:lnTo>
                <a:cubicBezTo>
                  <a:pt x="36" y="124"/>
                  <a:pt x="0" y="87"/>
                  <a:pt x="0" y="41"/>
                </a:cubicBezTo>
                <a:lnTo>
                  <a:pt x="0" y="14"/>
                </a:lnTo>
                <a:lnTo>
                  <a:pt x="0" y="14"/>
                </a:lnTo>
                <a:cubicBezTo>
                  <a:pt x="0" y="6"/>
                  <a:pt x="6" y="0"/>
                  <a:pt x="13" y="0"/>
                </a:cubicBezTo>
                <a:lnTo>
                  <a:pt x="162" y="0"/>
                </a:lnTo>
                <a:lnTo>
                  <a:pt x="162" y="0"/>
                </a:lnTo>
                <a:cubicBezTo>
                  <a:pt x="169" y="0"/>
                  <a:pt x="175" y="6"/>
                  <a:pt x="175" y="14"/>
                </a:cubicBezTo>
                <a:lnTo>
                  <a:pt x="175" y="41"/>
                </a:lnTo>
                <a:lnTo>
                  <a:pt x="175" y="41"/>
                </a:lnTo>
                <a:cubicBezTo>
                  <a:pt x="175" y="87"/>
                  <a:pt x="139" y="124"/>
                  <a:pt x="93" y="124"/>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8" name="Freeform 35">
            <a:extLst>
              <a:ext uri="{FF2B5EF4-FFF2-40B4-BE49-F238E27FC236}">
                <a16:creationId xmlns:a16="http://schemas.microsoft.com/office/drawing/2014/main" id="{11DFD27B-82F4-4A4F-8FA8-3F3D66337BD3}"/>
              </a:ext>
            </a:extLst>
          </p:cNvPr>
          <p:cNvSpPr>
            <a:spLocks noChangeArrowheads="1"/>
          </p:cNvSpPr>
          <p:nvPr/>
        </p:nvSpPr>
        <p:spPr bwMode="auto">
          <a:xfrm>
            <a:off x="2550237" y="2607793"/>
            <a:ext cx="505361" cy="400993"/>
          </a:xfrm>
          <a:custGeom>
            <a:avLst/>
            <a:gdLst>
              <a:gd name="T0" fmla="*/ 812 w 813"/>
              <a:gd name="T1" fmla="*/ 645 h 646"/>
              <a:gd name="T2" fmla="*/ 812 w 813"/>
              <a:gd name="T3" fmla="*/ 645 h 646"/>
              <a:gd name="T4" fmla="*/ 15 w 813"/>
              <a:gd name="T5" fmla="*/ 0 h 646"/>
              <a:gd name="T6" fmla="*/ 15 w 813"/>
              <a:gd name="T7" fmla="*/ 0 h 646"/>
              <a:gd name="T8" fmla="*/ 0 w 813"/>
              <a:gd name="T9" fmla="*/ 0 h 646"/>
              <a:gd name="T10" fmla="*/ 0 w 813"/>
              <a:gd name="T11" fmla="*/ 0 h 646"/>
              <a:gd name="T12" fmla="*/ 812 w 813"/>
              <a:gd name="T13" fmla="*/ 645 h 646"/>
            </a:gdLst>
            <a:ahLst/>
            <a:cxnLst>
              <a:cxn ang="0">
                <a:pos x="T0" y="T1"/>
              </a:cxn>
              <a:cxn ang="0">
                <a:pos x="T2" y="T3"/>
              </a:cxn>
              <a:cxn ang="0">
                <a:pos x="T4" y="T5"/>
              </a:cxn>
              <a:cxn ang="0">
                <a:pos x="T6" y="T7"/>
              </a:cxn>
              <a:cxn ang="0">
                <a:pos x="T8" y="T9"/>
              </a:cxn>
              <a:cxn ang="0">
                <a:pos x="T10" y="T11"/>
              </a:cxn>
              <a:cxn ang="0">
                <a:pos x="T12" y="T13"/>
              </a:cxn>
            </a:cxnLst>
            <a:rect l="0" t="0" r="r" b="b"/>
            <a:pathLst>
              <a:path w="813" h="646">
                <a:moveTo>
                  <a:pt x="812" y="645"/>
                </a:moveTo>
                <a:lnTo>
                  <a:pt x="812" y="645"/>
                </a:lnTo>
                <a:cubicBezTo>
                  <a:pt x="712" y="183"/>
                  <a:pt x="393" y="0"/>
                  <a:pt x="15" y="0"/>
                </a:cubicBezTo>
                <a:lnTo>
                  <a:pt x="15" y="0"/>
                </a:lnTo>
                <a:cubicBezTo>
                  <a:pt x="10" y="0"/>
                  <a:pt x="5" y="0"/>
                  <a:pt x="0" y="0"/>
                </a:cubicBezTo>
                <a:lnTo>
                  <a:pt x="0" y="0"/>
                </a:lnTo>
                <a:cubicBezTo>
                  <a:pt x="68" y="172"/>
                  <a:pt x="296" y="616"/>
                  <a:pt x="812" y="64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9" name="Freeform 36">
            <a:extLst>
              <a:ext uri="{FF2B5EF4-FFF2-40B4-BE49-F238E27FC236}">
                <a16:creationId xmlns:a16="http://schemas.microsoft.com/office/drawing/2014/main" id="{BC9EB298-DB68-4A44-B9E8-58A4DDDA5337}"/>
              </a:ext>
            </a:extLst>
          </p:cNvPr>
          <p:cNvSpPr>
            <a:spLocks noChangeArrowheads="1"/>
          </p:cNvSpPr>
          <p:nvPr/>
        </p:nvSpPr>
        <p:spPr bwMode="auto">
          <a:xfrm>
            <a:off x="1273103" y="2176588"/>
            <a:ext cx="87889" cy="225215"/>
          </a:xfrm>
          <a:custGeom>
            <a:avLst/>
            <a:gdLst>
              <a:gd name="T0" fmla="*/ 36 w 143"/>
              <a:gd name="T1" fmla="*/ 0 h 361"/>
              <a:gd name="T2" fmla="*/ 5 w 143"/>
              <a:gd name="T3" fmla="*/ 284 h 361"/>
              <a:gd name="T4" fmla="*/ 5 w 143"/>
              <a:gd name="T5" fmla="*/ 284 h 361"/>
              <a:gd name="T6" fmla="*/ 77 w 143"/>
              <a:gd name="T7" fmla="*/ 354 h 361"/>
              <a:gd name="T8" fmla="*/ 77 w 143"/>
              <a:gd name="T9" fmla="*/ 354 h 361"/>
              <a:gd name="T10" fmla="*/ 128 w 143"/>
              <a:gd name="T11" fmla="*/ 270 h 361"/>
              <a:gd name="T12" fmla="*/ 36 w 143"/>
              <a:gd name="T13" fmla="*/ 0 h 361"/>
            </a:gdLst>
            <a:ahLst/>
            <a:cxnLst>
              <a:cxn ang="0">
                <a:pos x="T0" y="T1"/>
              </a:cxn>
              <a:cxn ang="0">
                <a:pos x="T2" y="T3"/>
              </a:cxn>
              <a:cxn ang="0">
                <a:pos x="T4" y="T5"/>
              </a:cxn>
              <a:cxn ang="0">
                <a:pos x="T6" y="T7"/>
              </a:cxn>
              <a:cxn ang="0">
                <a:pos x="T8" y="T9"/>
              </a:cxn>
              <a:cxn ang="0">
                <a:pos x="T10" y="T11"/>
              </a:cxn>
              <a:cxn ang="0">
                <a:pos x="T12" y="T13"/>
              </a:cxn>
            </a:cxnLst>
            <a:rect l="0" t="0" r="r" b="b"/>
            <a:pathLst>
              <a:path w="143" h="361">
                <a:moveTo>
                  <a:pt x="36" y="0"/>
                </a:moveTo>
                <a:lnTo>
                  <a:pt x="5" y="284"/>
                </a:lnTo>
                <a:lnTo>
                  <a:pt x="5" y="284"/>
                </a:lnTo>
                <a:cubicBezTo>
                  <a:pt x="0" y="325"/>
                  <a:pt x="36" y="360"/>
                  <a:pt x="77" y="354"/>
                </a:cubicBezTo>
                <a:lnTo>
                  <a:pt x="77" y="354"/>
                </a:lnTo>
                <a:cubicBezTo>
                  <a:pt x="117" y="349"/>
                  <a:pt x="142" y="308"/>
                  <a:pt x="128" y="270"/>
                </a:cubicBezTo>
                <a:lnTo>
                  <a:pt x="36" y="0"/>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0" name="Freeform 37">
            <a:extLst>
              <a:ext uri="{FF2B5EF4-FFF2-40B4-BE49-F238E27FC236}">
                <a16:creationId xmlns:a16="http://schemas.microsoft.com/office/drawing/2014/main" id="{F505E55D-EDC2-7345-A2BC-1318F52E10AE}"/>
              </a:ext>
            </a:extLst>
          </p:cNvPr>
          <p:cNvSpPr>
            <a:spLocks noChangeArrowheads="1"/>
          </p:cNvSpPr>
          <p:nvPr/>
        </p:nvSpPr>
        <p:spPr bwMode="auto">
          <a:xfrm>
            <a:off x="1240145" y="2151870"/>
            <a:ext cx="112609" cy="46690"/>
          </a:xfrm>
          <a:custGeom>
            <a:avLst/>
            <a:gdLst>
              <a:gd name="T0" fmla="*/ 177 w 181"/>
              <a:gd name="T1" fmla="*/ 26 h 77"/>
              <a:gd name="T2" fmla="*/ 177 w 181"/>
              <a:gd name="T3" fmla="*/ 26 h 77"/>
              <a:gd name="T4" fmla="*/ 94 w 181"/>
              <a:gd name="T5" fmla="*/ 69 h 77"/>
              <a:gd name="T6" fmla="*/ 94 w 181"/>
              <a:gd name="T7" fmla="*/ 69 h 77"/>
              <a:gd name="T8" fmla="*/ 2 w 181"/>
              <a:gd name="T9" fmla="*/ 50 h 77"/>
              <a:gd name="T10" fmla="*/ 2 w 181"/>
              <a:gd name="T11" fmla="*/ 50 h 77"/>
              <a:gd name="T12" fmla="*/ 86 w 181"/>
              <a:gd name="T13" fmla="*/ 6 h 77"/>
              <a:gd name="T14" fmla="*/ 86 w 181"/>
              <a:gd name="T15" fmla="*/ 6 h 77"/>
              <a:gd name="T16" fmla="*/ 177 w 181"/>
              <a:gd name="T17"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77">
                <a:moveTo>
                  <a:pt x="177" y="26"/>
                </a:moveTo>
                <a:lnTo>
                  <a:pt x="177" y="26"/>
                </a:lnTo>
                <a:cubicBezTo>
                  <a:pt x="180" y="44"/>
                  <a:pt x="142" y="63"/>
                  <a:pt x="94" y="69"/>
                </a:cubicBezTo>
                <a:lnTo>
                  <a:pt x="94" y="69"/>
                </a:lnTo>
                <a:cubicBezTo>
                  <a:pt x="46" y="76"/>
                  <a:pt x="4" y="67"/>
                  <a:pt x="2" y="50"/>
                </a:cubicBezTo>
                <a:lnTo>
                  <a:pt x="2" y="50"/>
                </a:lnTo>
                <a:cubicBezTo>
                  <a:pt x="0" y="32"/>
                  <a:pt x="37" y="12"/>
                  <a:pt x="86" y="6"/>
                </a:cubicBezTo>
                <a:lnTo>
                  <a:pt x="86" y="6"/>
                </a:lnTo>
                <a:cubicBezTo>
                  <a:pt x="134" y="0"/>
                  <a:pt x="175" y="8"/>
                  <a:pt x="177" y="26"/>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1" name="Freeform 38">
            <a:extLst>
              <a:ext uri="{FF2B5EF4-FFF2-40B4-BE49-F238E27FC236}">
                <a16:creationId xmlns:a16="http://schemas.microsoft.com/office/drawing/2014/main" id="{F75EC611-E95D-A145-8FE1-908F8FEE7B83}"/>
              </a:ext>
            </a:extLst>
          </p:cNvPr>
          <p:cNvSpPr>
            <a:spLocks noChangeArrowheads="1"/>
          </p:cNvSpPr>
          <p:nvPr/>
        </p:nvSpPr>
        <p:spPr bwMode="auto">
          <a:xfrm>
            <a:off x="905069" y="2517155"/>
            <a:ext cx="222470" cy="87889"/>
          </a:xfrm>
          <a:custGeom>
            <a:avLst/>
            <a:gdLst>
              <a:gd name="T0" fmla="*/ 0 w 359"/>
              <a:gd name="T1" fmla="*/ 35 h 143"/>
              <a:gd name="T2" fmla="*/ 271 w 359"/>
              <a:gd name="T3" fmla="*/ 128 h 143"/>
              <a:gd name="T4" fmla="*/ 271 w 359"/>
              <a:gd name="T5" fmla="*/ 128 h 143"/>
              <a:gd name="T6" fmla="*/ 354 w 359"/>
              <a:gd name="T7" fmla="*/ 73 h 143"/>
              <a:gd name="T8" fmla="*/ 354 w 359"/>
              <a:gd name="T9" fmla="*/ 73 h 143"/>
              <a:gd name="T10" fmla="*/ 284 w 359"/>
              <a:gd name="T11" fmla="*/ 4 h 143"/>
              <a:gd name="T12" fmla="*/ 0 w 359"/>
              <a:gd name="T13" fmla="*/ 35 h 143"/>
            </a:gdLst>
            <a:ahLst/>
            <a:cxnLst>
              <a:cxn ang="0">
                <a:pos x="T0" y="T1"/>
              </a:cxn>
              <a:cxn ang="0">
                <a:pos x="T2" y="T3"/>
              </a:cxn>
              <a:cxn ang="0">
                <a:pos x="T4" y="T5"/>
              </a:cxn>
              <a:cxn ang="0">
                <a:pos x="T6" y="T7"/>
              </a:cxn>
              <a:cxn ang="0">
                <a:pos x="T8" y="T9"/>
              </a:cxn>
              <a:cxn ang="0">
                <a:pos x="T10" y="T11"/>
              </a:cxn>
              <a:cxn ang="0">
                <a:pos x="T12" y="T13"/>
              </a:cxn>
            </a:cxnLst>
            <a:rect l="0" t="0" r="r" b="b"/>
            <a:pathLst>
              <a:path w="359" h="143">
                <a:moveTo>
                  <a:pt x="0" y="35"/>
                </a:moveTo>
                <a:lnTo>
                  <a:pt x="271" y="128"/>
                </a:lnTo>
                <a:lnTo>
                  <a:pt x="271" y="128"/>
                </a:lnTo>
                <a:cubicBezTo>
                  <a:pt x="310" y="142"/>
                  <a:pt x="351" y="115"/>
                  <a:pt x="354" y="73"/>
                </a:cubicBezTo>
                <a:lnTo>
                  <a:pt x="354" y="73"/>
                </a:lnTo>
                <a:cubicBezTo>
                  <a:pt x="358" y="33"/>
                  <a:pt x="324" y="0"/>
                  <a:pt x="284" y="4"/>
                </a:cubicBezTo>
                <a:lnTo>
                  <a:pt x="0" y="35"/>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2" name="Freeform 39">
            <a:extLst>
              <a:ext uri="{FF2B5EF4-FFF2-40B4-BE49-F238E27FC236}">
                <a16:creationId xmlns:a16="http://schemas.microsoft.com/office/drawing/2014/main" id="{AEDE166E-FA27-3945-9391-132367CBB4E4}"/>
              </a:ext>
            </a:extLst>
          </p:cNvPr>
          <p:cNvSpPr>
            <a:spLocks noChangeArrowheads="1"/>
          </p:cNvSpPr>
          <p:nvPr/>
        </p:nvSpPr>
        <p:spPr bwMode="auto">
          <a:xfrm>
            <a:off x="1350007" y="2725891"/>
            <a:ext cx="104368" cy="219722"/>
          </a:xfrm>
          <a:custGeom>
            <a:avLst/>
            <a:gdLst>
              <a:gd name="T0" fmla="*/ 167 w 168"/>
              <a:gd name="T1" fmla="*/ 351 h 352"/>
              <a:gd name="T2" fmla="*/ 22 w 168"/>
              <a:gd name="T3" fmla="*/ 105 h 352"/>
              <a:gd name="T4" fmla="*/ 22 w 168"/>
              <a:gd name="T5" fmla="*/ 105 h 352"/>
              <a:gd name="T6" fmla="*/ 58 w 168"/>
              <a:gd name="T7" fmla="*/ 11 h 352"/>
              <a:gd name="T8" fmla="*/ 58 w 168"/>
              <a:gd name="T9" fmla="*/ 11 h 352"/>
              <a:gd name="T10" fmla="*/ 140 w 168"/>
              <a:gd name="T11" fmla="*/ 66 h 352"/>
              <a:gd name="T12" fmla="*/ 167 w 168"/>
              <a:gd name="T13" fmla="*/ 351 h 352"/>
            </a:gdLst>
            <a:ahLst/>
            <a:cxnLst>
              <a:cxn ang="0">
                <a:pos x="T0" y="T1"/>
              </a:cxn>
              <a:cxn ang="0">
                <a:pos x="T2" y="T3"/>
              </a:cxn>
              <a:cxn ang="0">
                <a:pos x="T4" y="T5"/>
              </a:cxn>
              <a:cxn ang="0">
                <a:pos x="T6" y="T7"/>
              </a:cxn>
              <a:cxn ang="0">
                <a:pos x="T8" y="T9"/>
              </a:cxn>
              <a:cxn ang="0">
                <a:pos x="T10" y="T11"/>
              </a:cxn>
              <a:cxn ang="0">
                <a:pos x="T12" y="T13"/>
              </a:cxn>
            </a:cxnLst>
            <a:rect l="0" t="0" r="r" b="b"/>
            <a:pathLst>
              <a:path w="168" h="352">
                <a:moveTo>
                  <a:pt x="167" y="351"/>
                </a:moveTo>
                <a:lnTo>
                  <a:pt x="22" y="105"/>
                </a:lnTo>
                <a:lnTo>
                  <a:pt x="22" y="105"/>
                </a:lnTo>
                <a:cubicBezTo>
                  <a:pt x="0" y="69"/>
                  <a:pt x="19" y="23"/>
                  <a:pt x="58" y="11"/>
                </a:cubicBezTo>
                <a:lnTo>
                  <a:pt x="58" y="11"/>
                </a:lnTo>
                <a:cubicBezTo>
                  <a:pt x="97" y="0"/>
                  <a:pt x="136" y="27"/>
                  <a:pt x="140" y="66"/>
                </a:cubicBezTo>
                <a:lnTo>
                  <a:pt x="167" y="351"/>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3" name="Freeform 40">
            <a:extLst>
              <a:ext uri="{FF2B5EF4-FFF2-40B4-BE49-F238E27FC236}">
                <a16:creationId xmlns:a16="http://schemas.microsoft.com/office/drawing/2014/main" id="{DA4793D2-B765-864B-ACE2-30ACA4B2ADE3}"/>
              </a:ext>
            </a:extLst>
          </p:cNvPr>
          <p:cNvSpPr>
            <a:spLocks noChangeArrowheads="1"/>
          </p:cNvSpPr>
          <p:nvPr/>
        </p:nvSpPr>
        <p:spPr bwMode="auto">
          <a:xfrm>
            <a:off x="1473600" y="2695680"/>
            <a:ext cx="131833" cy="107114"/>
          </a:xfrm>
          <a:custGeom>
            <a:avLst/>
            <a:gdLst>
              <a:gd name="T0" fmla="*/ 209 w 210"/>
              <a:gd name="T1" fmla="*/ 169 h 170"/>
              <a:gd name="T2" fmla="*/ 84 w 210"/>
              <a:gd name="T3" fmla="*/ 21 h 170"/>
              <a:gd name="T4" fmla="*/ 84 w 210"/>
              <a:gd name="T5" fmla="*/ 21 h 170"/>
              <a:gd name="T6" fmla="*/ 16 w 210"/>
              <a:gd name="T7" fmla="*/ 24 h 170"/>
              <a:gd name="T8" fmla="*/ 16 w 210"/>
              <a:gd name="T9" fmla="*/ 24 h 170"/>
              <a:gd name="T10" fmla="*/ 33 w 210"/>
              <a:gd name="T11" fmla="*/ 88 h 170"/>
              <a:gd name="T12" fmla="*/ 209 w 210"/>
              <a:gd name="T13" fmla="*/ 169 h 170"/>
            </a:gdLst>
            <a:ahLst/>
            <a:cxnLst>
              <a:cxn ang="0">
                <a:pos x="T0" y="T1"/>
              </a:cxn>
              <a:cxn ang="0">
                <a:pos x="T2" y="T3"/>
              </a:cxn>
              <a:cxn ang="0">
                <a:pos x="T4" y="T5"/>
              </a:cxn>
              <a:cxn ang="0">
                <a:pos x="T6" y="T7"/>
              </a:cxn>
              <a:cxn ang="0">
                <a:pos x="T8" y="T9"/>
              </a:cxn>
              <a:cxn ang="0">
                <a:pos x="T10" y="T11"/>
              </a:cxn>
              <a:cxn ang="0">
                <a:pos x="T12" y="T13"/>
              </a:cxn>
            </a:cxnLst>
            <a:rect l="0" t="0" r="r" b="b"/>
            <a:pathLst>
              <a:path w="210" h="170">
                <a:moveTo>
                  <a:pt x="209" y="169"/>
                </a:moveTo>
                <a:lnTo>
                  <a:pt x="84" y="21"/>
                </a:lnTo>
                <a:lnTo>
                  <a:pt x="84" y="21"/>
                </a:lnTo>
                <a:cubicBezTo>
                  <a:pt x="66" y="0"/>
                  <a:pt x="33" y="1"/>
                  <a:pt x="16" y="24"/>
                </a:cubicBezTo>
                <a:lnTo>
                  <a:pt x="16" y="24"/>
                </a:lnTo>
                <a:cubicBezTo>
                  <a:pt x="0" y="46"/>
                  <a:pt x="8" y="77"/>
                  <a:pt x="33" y="88"/>
                </a:cubicBezTo>
                <a:lnTo>
                  <a:pt x="209" y="169"/>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4" name="Freeform 41">
            <a:extLst>
              <a:ext uri="{FF2B5EF4-FFF2-40B4-BE49-F238E27FC236}">
                <a16:creationId xmlns:a16="http://schemas.microsoft.com/office/drawing/2014/main" id="{FF0A7AB8-4D79-9A43-A0F9-385AB79F9CEA}"/>
              </a:ext>
            </a:extLst>
          </p:cNvPr>
          <p:cNvSpPr>
            <a:spLocks noChangeArrowheads="1"/>
          </p:cNvSpPr>
          <p:nvPr/>
        </p:nvSpPr>
        <p:spPr bwMode="auto">
          <a:xfrm>
            <a:off x="990212" y="2247997"/>
            <a:ext cx="637194" cy="634448"/>
          </a:xfrm>
          <a:custGeom>
            <a:avLst/>
            <a:gdLst>
              <a:gd name="T0" fmla="*/ 268 w 1021"/>
              <a:gd name="T1" fmla="*/ 885 h 1020"/>
              <a:gd name="T2" fmla="*/ 268 w 1021"/>
              <a:gd name="T3" fmla="*/ 885 h 1020"/>
              <a:gd name="T4" fmla="*/ 134 w 1021"/>
              <a:gd name="T5" fmla="*/ 267 h 1020"/>
              <a:gd name="T6" fmla="*/ 134 w 1021"/>
              <a:gd name="T7" fmla="*/ 267 h 1020"/>
              <a:gd name="T8" fmla="*/ 752 w 1021"/>
              <a:gd name="T9" fmla="*/ 134 h 1020"/>
              <a:gd name="T10" fmla="*/ 752 w 1021"/>
              <a:gd name="T11" fmla="*/ 134 h 1020"/>
              <a:gd name="T12" fmla="*/ 886 w 1021"/>
              <a:gd name="T13" fmla="*/ 752 h 1020"/>
              <a:gd name="T14" fmla="*/ 886 w 1021"/>
              <a:gd name="T15" fmla="*/ 752 h 1020"/>
              <a:gd name="T16" fmla="*/ 268 w 1021"/>
              <a:gd name="T17" fmla="*/ 885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1020">
                <a:moveTo>
                  <a:pt x="268" y="885"/>
                </a:moveTo>
                <a:lnTo>
                  <a:pt x="268" y="885"/>
                </a:lnTo>
                <a:cubicBezTo>
                  <a:pt x="60" y="751"/>
                  <a:pt x="0" y="474"/>
                  <a:pt x="134" y="267"/>
                </a:cubicBezTo>
                <a:lnTo>
                  <a:pt x="134" y="267"/>
                </a:lnTo>
                <a:cubicBezTo>
                  <a:pt x="268" y="60"/>
                  <a:pt x="545" y="0"/>
                  <a:pt x="752" y="134"/>
                </a:cubicBezTo>
                <a:lnTo>
                  <a:pt x="752" y="134"/>
                </a:lnTo>
                <a:cubicBezTo>
                  <a:pt x="960" y="268"/>
                  <a:pt x="1020" y="544"/>
                  <a:pt x="886" y="752"/>
                </a:cubicBezTo>
                <a:lnTo>
                  <a:pt x="886" y="752"/>
                </a:lnTo>
                <a:cubicBezTo>
                  <a:pt x="752" y="959"/>
                  <a:pt x="475" y="1019"/>
                  <a:pt x="268" y="885"/>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5" name="Freeform 42">
            <a:extLst>
              <a:ext uri="{FF2B5EF4-FFF2-40B4-BE49-F238E27FC236}">
                <a16:creationId xmlns:a16="http://schemas.microsoft.com/office/drawing/2014/main" id="{AD514B57-0F02-1A43-A3D3-01B124A64406}"/>
              </a:ext>
            </a:extLst>
          </p:cNvPr>
          <p:cNvSpPr>
            <a:spLocks noChangeArrowheads="1"/>
          </p:cNvSpPr>
          <p:nvPr/>
        </p:nvSpPr>
        <p:spPr bwMode="auto">
          <a:xfrm>
            <a:off x="1487332" y="2541874"/>
            <a:ext cx="222470" cy="87889"/>
          </a:xfrm>
          <a:custGeom>
            <a:avLst/>
            <a:gdLst>
              <a:gd name="T0" fmla="*/ 356 w 357"/>
              <a:gd name="T1" fmla="*/ 142 h 143"/>
              <a:gd name="T2" fmla="*/ 99 w 357"/>
              <a:gd name="T3" fmla="*/ 18 h 143"/>
              <a:gd name="T4" fmla="*/ 99 w 357"/>
              <a:gd name="T5" fmla="*/ 18 h 143"/>
              <a:gd name="T6" fmla="*/ 9 w 357"/>
              <a:gd name="T7" fmla="*/ 62 h 143"/>
              <a:gd name="T8" fmla="*/ 9 w 357"/>
              <a:gd name="T9" fmla="*/ 62 h 143"/>
              <a:gd name="T10" fmla="*/ 70 w 357"/>
              <a:gd name="T11" fmla="*/ 139 h 143"/>
              <a:gd name="T12" fmla="*/ 356 w 357"/>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357" h="143">
                <a:moveTo>
                  <a:pt x="356" y="142"/>
                </a:moveTo>
                <a:lnTo>
                  <a:pt x="99" y="18"/>
                </a:lnTo>
                <a:lnTo>
                  <a:pt x="99" y="18"/>
                </a:lnTo>
                <a:cubicBezTo>
                  <a:pt x="62" y="0"/>
                  <a:pt x="17" y="21"/>
                  <a:pt x="9" y="62"/>
                </a:cubicBezTo>
                <a:lnTo>
                  <a:pt x="9" y="62"/>
                </a:lnTo>
                <a:cubicBezTo>
                  <a:pt x="0" y="102"/>
                  <a:pt x="30" y="138"/>
                  <a:pt x="70" y="139"/>
                </a:cubicBezTo>
                <a:lnTo>
                  <a:pt x="356" y="142"/>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6" name="Freeform 43">
            <a:extLst>
              <a:ext uri="{FF2B5EF4-FFF2-40B4-BE49-F238E27FC236}">
                <a16:creationId xmlns:a16="http://schemas.microsoft.com/office/drawing/2014/main" id="{80736F5C-3498-3A4D-A65E-6F4D4E462B8A}"/>
              </a:ext>
            </a:extLst>
          </p:cNvPr>
          <p:cNvSpPr>
            <a:spLocks noChangeArrowheads="1"/>
          </p:cNvSpPr>
          <p:nvPr/>
        </p:nvSpPr>
        <p:spPr bwMode="auto">
          <a:xfrm>
            <a:off x="1399443" y="2918147"/>
            <a:ext cx="112609" cy="57678"/>
          </a:xfrm>
          <a:custGeom>
            <a:avLst/>
            <a:gdLst>
              <a:gd name="T0" fmla="*/ 175 w 180"/>
              <a:gd name="T1" fmla="*/ 20 h 91"/>
              <a:gd name="T2" fmla="*/ 175 w 180"/>
              <a:gd name="T3" fmla="*/ 20 h 91"/>
              <a:gd name="T4" fmla="*/ 80 w 180"/>
              <a:gd name="T5" fmla="*/ 14 h 91"/>
              <a:gd name="T6" fmla="*/ 80 w 180"/>
              <a:gd name="T7" fmla="*/ 14 h 91"/>
              <a:gd name="T8" fmla="*/ 5 w 180"/>
              <a:gd name="T9" fmla="*/ 71 h 91"/>
              <a:gd name="T10" fmla="*/ 5 w 180"/>
              <a:gd name="T11" fmla="*/ 71 h 91"/>
              <a:gd name="T12" fmla="*/ 99 w 180"/>
              <a:gd name="T13" fmla="*/ 76 h 91"/>
              <a:gd name="T14" fmla="*/ 99 w 180"/>
              <a:gd name="T15" fmla="*/ 76 h 91"/>
              <a:gd name="T16" fmla="*/ 175 w 180"/>
              <a:gd name="T17"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91">
                <a:moveTo>
                  <a:pt x="175" y="20"/>
                </a:moveTo>
                <a:lnTo>
                  <a:pt x="175" y="20"/>
                </a:lnTo>
                <a:cubicBezTo>
                  <a:pt x="170" y="3"/>
                  <a:pt x="127" y="0"/>
                  <a:pt x="80" y="14"/>
                </a:cubicBezTo>
                <a:lnTo>
                  <a:pt x="80" y="14"/>
                </a:lnTo>
                <a:cubicBezTo>
                  <a:pt x="34" y="28"/>
                  <a:pt x="0" y="53"/>
                  <a:pt x="5" y="71"/>
                </a:cubicBezTo>
                <a:lnTo>
                  <a:pt x="5" y="71"/>
                </a:lnTo>
                <a:cubicBezTo>
                  <a:pt x="10" y="88"/>
                  <a:pt x="52" y="90"/>
                  <a:pt x="99" y="76"/>
                </a:cubicBezTo>
                <a:lnTo>
                  <a:pt x="99" y="76"/>
                </a:lnTo>
                <a:cubicBezTo>
                  <a:pt x="146" y="62"/>
                  <a:pt x="179" y="37"/>
                  <a:pt x="175" y="20"/>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7" name="Freeform 44">
            <a:extLst>
              <a:ext uri="{FF2B5EF4-FFF2-40B4-BE49-F238E27FC236}">
                <a16:creationId xmlns:a16="http://schemas.microsoft.com/office/drawing/2014/main" id="{51DEC77A-4AA6-E440-B7FC-BEBD65BC5C0A}"/>
              </a:ext>
            </a:extLst>
          </p:cNvPr>
          <p:cNvSpPr>
            <a:spLocks noChangeArrowheads="1"/>
          </p:cNvSpPr>
          <p:nvPr/>
        </p:nvSpPr>
        <p:spPr bwMode="auto">
          <a:xfrm>
            <a:off x="968240" y="2393564"/>
            <a:ext cx="140072" cy="90635"/>
          </a:xfrm>
          <a:custGeom>
            <a:avLst/>
            <a:gdLst>
              <a:gd name="T0" fmla="*/ 0 w 227"/>
              <a:gd name="T1" fmla="*/ 0 h 145"/>
              <a:gd name="T2" fmla="*/ 186 w 227"/>
              <a:gd name="T3" fmla="*/ 52 h 145"/>
              <a:gd name="T4" fmla="*/ 186 w 227"/>
              <a:gd name="T5" fmla="*/ 52 h 145"/>
              <a:gd name="T6" fmla="*/ 212 w 227"/>
              <a:gd name="T7" fmla="*/ 115 h 145"/>
              <a:gd name="T8" fmla="*/ 212 w 227"/>
              <a:gd name="T9" fmla="*/ 115 h 145"/>
              <a:gd name="T10" fmla="*/ 146 w 227"/>
              <a:gd name="T11" fmla="*/ 126 h 145"/>
              <a:gd name="T12" fmla="*/ 0 w 227"/>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27" h="145">
                <a:moveTo>
                  <a:pt x="0" y="0"/>
                </a:moveTo>
                <a:lnTo>
                  <a:pt x="186" y="52"/>
                </a:lnTo>
                <a:lnTo>
                  <a:pt x="186" y="52"/>
                </a:lnTo>
                <a:cubicBezTo>
                  <a:pt x="213" y="60"/>
                  <a:pt x="226" y="91"/>
                  <a:pt x="212" y="115"/>
                </a:cubicBezTo>
                <a:lnTo>
                  <a:pt x="212" y="115"/>
                </a:lnTo>
                <a:cubicBezTo>
                  <a:pt x="198" y="139"/>
                  <a:pt x="166" y="144"/>
                  <a:pt x="146" y="126"/>
                </a:cubicBezTo>
                <a:lnTo>
                  <a:pt x="0" y="0"/>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8" name="Freeform 45">
            <a:extLst>
              <a:ext uri="{FF2B5EF4-FFF2-40B4-BE49-F238E27FC236}">
                <a16:creationId xmlns:a16="http://schemas.microsoft.com/office/drawing/2014/main" id="{B3E436D0-C00B-0F4D-95B9-ED483C1D613C}"/>
              </a:ext>
            </a:extLst>
          </p:cNvPr>
          <p:cNvSpPr>
            <a:spLocks noChangeArrowheads="1"/>
          </p:cNvSpPr>
          <p:nvPr/>
        </p:nvSpPr>
        <p:spPr bwMode="auto">
          <a:xfrm>
            <a:off x="1080846" y="2226025"/>
            <a:ext cx="156553" cy="192257"/>
          </a:xfrm>
          <a:custGeom>
            <a:avLst/>
            <a:gdLst>
              <a:gd name="T0" fmla="*/ 0 w 252"/>
              <a:gd name="T1" fmla="*/ 0 h 308"/>
              <a:gd name="T2" fmla="*/ 219 w 252"/>
              <a:gd name="T3" fmla="*/ 183 h 308"/>
              <a:gd name="T4" fmla="*/ 219 w 252"/>
              <a:gd name="T5" fmla="*/ 183 h 308"/>
              <a:gd name="T6" fmla="*/ 216 w 252"/>
              <a:gd name="T7" fmla="*/ 284 h 308"/>
              <a:gd name="T8" fmla="*/ 216 w 252"/>
              <a:gd name="T9" fmla="*/ 284 h 308"/>
              <a:gd name="T10" fmla="*/ 121 w 252"/>
              <a:gd name="T11" fmla="*/ 259 h 308"/>
              <a:gd name="T12" fmla="*/ 0 w 252"/>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52" h="308">
                <a:moveTo>
                  <a:pt x="0" y="0"/>
                </a:moveTo>
                <a:lnTo>
                  <a:pt x="219" y="183"/>
                </a:lnTo>
                <a:lnTo>
                  <a:pt x="219" y="183"/>
                </a:lnTo>
                <a:cubicBezTo>
                  <a:pt x="251" y="210"/>
                  <a:pt x="249" y="259"/>
                  <a:pt x="216" y="284"/>
                </a:cubicBezTo>
                <a:lnTo>
                  <a:pt x="216" y="284"/>
                </a:lnTo>
                <a:cubicBezTo>
                  <a:pt x="184" y="307"/>
                  <a:pt x="137" y="295"/>
                  <a:pt x="121" y="259"/>
                </a:cubicBezTo>
                <a:lnTo>
                  <a:pt x="0" y="0"/>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9" name="Freeform 46">
            <a:extLst>
              <a:ext uri="{FF2B5EF4-FFF2-40B4-BE49-F238E27FC236}">
                <a16:creationId xmlns:a16="http://schemas.microsoft.com/office/drawing/2014/main" id="{B7BA6742-1EEB-9C48-B932-FFC21E4150AC}"/>
              </a:ext>
            </a:extLst>
          </p:cNvPr>
          <p:cNvSpPr>
            <a:spLocks noChangeArrowheads="1"/>
          </p:cNvSpPr>
          <p:nvPr/>
        </p:nvSpPr>
        <p:spPr bwMode="auto">
          <a:xfrm>
            <a:off x="883097" y="2484197"/>
            <a:ext cx="46692" cy="112609"/>
          </a:xfrm>
          <a:custGeom>
            <a:avLst/>
            <a:gdLst>
              <a:gd name="T0" fmla="*/ 44 w 74"/>
              <a:gd name="T1" fmla="*/ 1 h 180"/>
              <a:gd name="T2" fmla="*/ 44 w 74"/>
              <a:gd name="T3" fmla="*/ 1 h 180"/>
              <a:gd name="T4" fmla="*/ 69 w 74"/>
              <a:gd name="T5" fmla="*/ 93 h 180"/>
              <a:gd name="T6" fmla="*/ 69 w 74"/>
              <a:gd name="T7" fmla="*/ 93 h 180"/>
              <a:gd name="T8" fmla="*/ 29 w 74"/>
              <a:gd name="T9" fmla="*/ 178 h 180"/>
              <a:gd name="T10" fmla="*/ 29 w 74"/>
              <a:gd name="T11" fmla="*/ 178 h 180"/>
              <a:gd name="T12" fmla="*/ 5 w 74"/>
              <a:gd name="T13" fmla="*/ 87 h 180"/>
              <a:gd name="T14" fmla="*/ 5 w 74"/>
              <a:gd name="T15" fmla="*/ 87 h 180"/>
              <a:gd name="T16" fmla="*/ 44 w 74"/>
              <a:gd name="T17"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80">
                <a:moveTo>
                  <a:pt x="44" y="1"/>
                </a:moveTo>
                <a:lnTo>
                  <a:pt x="44" y="1"/>
                </a:lnTo>
                <a:cubicBezTo>
                  <a:pt x="62" y="3"/>
                  <a:pt x="73" y="44"/>
                  <a:pt x="69" y="93"/>
                </a:cubicBezTo>
                <a:lnTo>
                  <a:pt x="69" y="93"/>
                </a:lnTo>
                <a:cubicBezTo>
                  <a:pt x="65" y="141"/>
                  <a:pt x="47" y="179"/>
                  <a:pt x="29" y="178"/>
                </a:cubicBezTo>
                <a:lnTo>
                  <a:pt x="29" y="178"/>
                </a:lnTo>
                <a:cubicBezTo>
                  <a:pt x="11" y="177"/>
                  <a:pt x="0" y="135"/>
                  <a:pt x="5" y="87"/>
                </a:cubicBezTo>
                <a:lnTo>
                  <a:pt x="5" y="87"/>
                </a:lnTo>
                <a:cubicBezTo>
                  <a:pt x="9" y="38"/>
                  <a:pt x="27" y="0"/>
                  <a:pt x="44" y="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0" name="Freeform 47">
            <a:extLst>
              <a:ext uri="{FF2B5EF4-FFF2-40B4-BE49-F238E27FC236}">
                <a16:creationId xmlns:a16="http://schemas.microsoft.com/office/drawing/2014/main" id="{F04BDBB6-5930-454D-8CFD-83C6313C7270}"/>
              </a:ext>
            </a:extLst>
          </p:cNvPr>
          <p:cNvSpPr>
            <a:spLocks noChangeArrowheads="1"/>
          </p:cNvSpPr>
          <p:nvPr/>
        </p:nvSpPr>
        <p:spPr bwMode="auto">
          <a:xfrm>
            <a:off x="1399443" y="2245250"/>
            <a:ext cx="90636" cy="140072"/>
          </a:xfrm>
          <a:custGeom>
            <a:avLst/>
            <a:gdLst>
              <a:gd name="T0" fmla="*/ 145 w 146"/>
              <a:gd name="T1" fmla="*/ 0 h 227"/>
              <a:gd name="T2" fmla="*/ 92 w 146"/>
              <a:gd name="T3" fmla="*/ 186 h 227"/>
              <a:gd name="T4" fmla="*/ 92 w 146"/>
              <a:gd name="T5" fmla="*/ 186 h 227"/>
              <a:gd name="T6" fmla="*/ 29 w 146"/>
              <a:gd name="T7" fmla="*/ 212 h 227"/>
              <a:gd name="T8" fmla="*/ 29 w 146"/>
              <a:gd name="T9" fmla="*/ 212 h 227"/>
              <a:gd name="T10" fmla="*/ 18 w 146"/>
              <a:gd name="T11" fmla="*/ 146 h 227"/>
              <a:gd name="T12" fmla="*/ 145 w 146"/>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46" h="227">
                <a:moveTo>
                  <a:pt x="145" y="0"/>
                </a:moveTo>
                <a:lnTo>
                  <a:pt x="92" y="186"/>
                </a:lnTo>
                <a:lnTo>
                  <a:pt x="92" y="186"/>
                </a:lnTo>
                <a:cubicBezTo>
                  <a:pt x="84" y="213"/>
                  <a:pt x="53" y="226"/>
                  <a:pt x="29" y="212"/>
                </a:cubicBezTo>
                <a:lnTo>
                  <a:pt x="29" y="212"/>
                </a:lnTo>
                <a:cubicBezTo>
                  <a:pt x="6" y="198"/>
                  <a:pt x="0" y="166"/>
                  <a:pt x="18" y="146"/>
                </a:cubicBezTo>
                <a:lnTo>
                  <a:pt x="145" y="0"/>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1" name="Freeform 48">
            <a:extLst>
              <a:ext uri="{FF2B5EF4-FFF2-40B4-BE49-F238E27FC236}">
                <a16:creationId xmlns:a16="http://schemas.microsoft.com/office/drawing/2014/main" id="{10D5D915-BAE3-6346-8C6C-8BC08A198464}"/>
              </a:ext>
            </a:extLst>
          </p:cNvPr>
          <p:cNvSpPr>
            <a:spLocks noChangeArrowheads="1"/>
          </p:cNvSpPr>
          <p:nvPr/>
        </p:nvSpPr>
        <p:spPr bwMode="auto">
          <a:xfrm>
            <a:off x="1465361" y="2355113"/>
            <a:ext cx="192257" cy="156551"/>
          </a:xfrm>
          <a:custGeom>
            <a:avLst/>
            <a:gdLst>
              <a:gd name="T0" fmla="*/ 307 w 308"/>
              <a:gd name="T1" fmla="*/ 0 h 253"/>
              <a:gd name="T2" fmla="*/ 124 w 308"/>
              <a:gd name="T3" fmla="*/ 220 h 253"/>
              <a:gd name="T4" fmla="*/ 124 w 308"/>
              <a:gd name="T5" fmla="*/ 220 h 253"/>
              <a:gd name="T6" fmla="*/ 24 w 308"/>
              <a:gd name="T7" fmla="*/ 217 h 253"/>
              <a:gd name="T8" fmla="*/ 24 w 308"/>
              <a:gd name="T9" fmla="*/ 217 h 253"/>
              <a:gd name="T10" fmla="*/ 48 w 308"/>
              <a:gd name="T11" fmla="*/ 121 h 253"/>
              <a:gd name="T12" fmla="*/ 307 w 308"/>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308" h="253">
                <a:moveTo>
                  <a:pt x="307" y="0"/>
                </a:moveTo>
                <a:lnTo>
                  <a:pt x="124" y="220"/>
                </a:lnTo>
                <a:lnTo>
                  <a:pt x="124" y="220"/>
                </a:lnTo>
                <a:cubicBezTo>
                  <a:pt x="98" y="252"/>
                  <a:pt x="48" y="250"/>
                  <a:pt x="24" y="217"/>
                </a:cubicBezTo>
                <a:lnTo>
                  <a:pt x="24" y="217"/>
                </a:lnTo>
                <a:cubicBezTo>
                  <a:pt x="0" y="185"/>
                  <a:pt x="11" y="139"/>
                  <a:pt x="48" y="121"/>
                </a:cubicBezTo>
                <a:lnTo>
                  <a:pt x="307" y="0"/>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2" name="Freeform 49">
            <a:extLst>
              <a:ext uri="{FF2B5EF4-FFF2-40B4-BE49-F238E27FC236}">
                <a16:creationId xmlns:a16="http://schemas.microsoft.com/office/drawing/2014/main" id="{387C8137-A51B-6947-B6FC-437221197AD4}"/>
              </a:ext>
            </a:extLst>
          </p:cNvPr>
          <p:cNvSpPr>
            <a:spLocks noChangeArrowheads="1"/>
          </p:cNvSpPr>
          <p:nvPr/>
        </p:nvSpPr>
        <p:spPr bwMode="auto">
          <a:xfrm>
            <a:off x="1069862" y="2728638"/>
            <a:ext cx="107116" cy="129086"/>
          </a:xfrm>
          <a:custGeom>
            <a:avLst/>
            <a:gdLst>
              <a:gd name="T0" fmla="*/ 0 w 170"/>
              <a:gd name="T1" fmla="*/ 208 h 209"/>
              <a:gd name="T2" fmla="*/ 148 w 170"/>
              <a:gd name="T3" fmla="*/ 83 h 209"/>
              <a:gd name="T4" fmla="*/ 148 w 170"/>
              <a:gd name="T5" fmla="*/ 83 h 209"/>
              <a:gd name="T6" fmla="*/ 145 w 170"/>
              <a:gd name="T7" fmla="*/ 16 h 209"/>
              <a:gd name="T8" fmla="*/ 145 w 170"/>
              <a:gd name="T9" fmla="*/ 16 h 209"/>
              <a:gd name="T10" fmla="*/ 80 w 170"/>
              <a:gd name="T11" fmla="*/ 33 h 209"/>
              <a:gd name="T12" fmla="*/ 0 w 170"/>
              <a:gd name="T13" fmla="*/ 208 h 209"/>
            </a:gdLst>
            <a:ahLst/>
            <a:cxnLst>
              <a:cxn ang="0">
                <a:pos x="T0" y="T1"/>
              </a:cxn>
              <a:cxn ang="0">
                <a:pos x="T2" y="T3"/>
              </a:cxn>
              <a:cxn ang="0">
                <a:pos x="T4" y="T5"/>
              </a:cxn>
              <a:cxn ang="0">
                <a:pos x="T6" y="T7"/>
              </a:cxn>
              <a:cxn ang="0">
                <a:pos x="T8" y="T9"/>
              </a:cxn>
              <a:cxn ang="0">
                <a:pos x="T10" y="T11"/>
              </a:cxn>
              <a:cxn ang="0">
                <a:pos x="T12" y="T13"/>
              </a:cxn>
            </a:cxnLst>
            <a:rect l="0" t="0" r="r" b="b"/>
            <a:pathLst>
              <a:path w="170" h="209">
                <a:moveTo>
                  <a:pt x="0" y="208"/>
                </a:moveTo>
                <a:lnTo>
                  <a:pt x="148" y="83"/>
                </a:lnTo>
                <a:lnTo>
                  <a:pt x="148" y="83"/>
                </a:lnTo>
                <a:cubicBezTo>
                  <a:pt x="169" y="65"/>
                  <a:pt x="168" y="32"/>
                  <a:pt x="145" y="16"/>
                </a:cubicBezTo>
                <a:lnTo>
                  <a:pt x="145" y="16"/>
                </a:lnTo>
                <a:cubicBezTo>
                  <a:pt x="123" y="0"/>
                  <a:pt x="92" y="8"/>
                  <a:pt x="80" y="33"/>
                </a:cubicBezTo>
                <a:lnTo>
                  <a:pt x="0" y="208"/>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3" name="Freeform 50">
            <a:extLst>
              <a:ext uri="{FF2B5EF4-FFF2-40B4-BE49-F238E27FC236}">
                <a16:creationId xmlns:a16="http://schemas.microsoft.com/office/drawing/2014/main" id="{EC91F077-80C0-ED47-8FFE-053C8AB6209A}"/>
              </a:ext>
            </a:extLst>
          </p:cNvPr>
          <p:cNvSpPr>
            <a:spLocks noChangeArrowheads="1"/>
          </p:cNvSpPr>
          <p:nvPr/>
        </p:nvSpPr>
        <p:spPr bwMode="auto">
          <a:xfrm>
            <a:off x="1240145" y="2742370"/>
            <a:ext cx="90636" cy="222469"/>
          </a:xfrm>
          <a:custGeom>
            <a:avLst/>
            <a:gdLst>
              <a:gd name="T0" fmla="*/ 0 w 144"/>
              <a:gd name="T1" fmla="*/ 356 h 357"/>
              <a:gd name="T2" fmla="*/ 125 w 144"/>
              <a:gd name="T3" fmla="*/ 99 h 357"/>
              <a:gd name="T4" fmla="*/ 125 w 144"/>
              <a:gd name="T5" fmla="*/ 99 h 357"/>
              <a:gd name="T6" fmla="*/ 80 w 144"/>
              <a:gd name="T7" fmla="*/ 9 h 357"/>
              <a:gd name="T8" fmla="*/ 80 w 144"/>
              <a:gd name="T9" fmla="*/ 9 h 357"/>
              <a:gd name="T10" fmla="*/ 4 w 144"/>
              <a:gd name="T11" fmla="*/ 70 h 357"/>
              <a:gd name="T12" fmla="*/ 0 w 144"/>
              <a:gd name="T13" fmla="*/ 356 h 357"/>
            </a:gdLst>
            <a:ahLst/>
            <a:cxnLst>
              <a:cxn ang="0">
                <a:pos x="T0" y="T1"/>
              </a:cxn>
              <a:cxn ang="0">
                <a:pos x="T2" y="T3"/>
              </a:cxn>
              <a:cxn ang="0">
                <a:pos x="T4" y="T5"/>
              </a:cxn>
              <a:cxn ang="0">
                <a:pos x="T6" y="T7"/>
              </a:cxn>
              <a:cxn ang="0">
                <a:pos x="T8" y="T9"/>
              </a:cxn>
              <a:cxn ang="0">
                <a:pos x="T10" y="T11"/>
              </a:cxn>
              <a:cxn ang="0">
                <a:pos x="T12" y="T13"/>
              </a:cxn>
            </a:cxnLst>
            <a:rect l="0" t="0" r="r" b="b"/>
            <a:pathLst>
              <a:path w="144" h="357">
                <a:moveTo>
                  <a:pt x="0" y="356"/>
                </a:moveTo>
                <a:lnTo>
                  <a:pt x="125" y="99"/>
                </a:lnTo>
                <a:lnTo>
                  <a:pt x="125" y="99"/>
                </a:lnTo>
                <a:cubicBezTo>
                  <a:pt x="143" y="61"/>
                  <a:pt x="121" y="17"/>
                  <a:pt x="80" y="9"/>
                </a:cubicBezTo>
                <a:lnTo>
                  <a:pt x="80" y="9"/>
                </a:lnTo>
                <a:cubicBezTo>
                  <a:pt x="41" y="0"/>
                  <a:pt x="4" y="30"/>
                  <a:pt x="4" y="70"/>
                </a:cubicBezTo>
                <a:lnTo>
                  <a:pt x="0" y="356"/>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4" name="Freeform 51">
            <a:extLst>
              <a:ext uri="{FF2B5EF4-FFF2-40B4-BE49-F238E27FC236}">
                <a16:creationId xmlns:a16="http://schemas.microsoft.com/office/drawing/2014/main" id="{A9F7041A-8494-2440-A445-4AAD12438B6C}"/>
              </a:ext>
            </a:extLst>
          </p:cNvPr>
          <p:cNvSpPr>
            <a:spLocks noChangeArrowheads="1"/>
          </p:cNvSpPr>
          <p:nvPr/>
        </p:nvSpPr>
        <p:spPr bwMode="auto">
          <a:xfrm>
            <a:off x="924295" y="2605045"/>
            <a:ext cx="219722" cy="104368"/>
          </a:xfrm>
          <a:custGeom>
            <a:avLst/>
            <a:gdLst>
              <a:gd name="T0" fmla="*/ 0 w 352"/>
              <a:gd name="T1" fmla="*/ 166 h 167"/>
              <a:gd name="T2" fmla="*/ 246 w 352"/>
              <a:gd name="T3" fmla="*/ 21 h 167"/>
              <a:gd name="T4" fmla="*/ 246 w 352"/>
              <a:gd name="T5" fmla="*/ 21 h 167"/>
              <a:gd name="T6" fmla="*/ 339 w 352"/>
              <a:gd name="T7" fmla="*/ 58 h 167"/>
              <a:gd name="T8" fmla="*/ 339 w 352"/>
              <a:gd name="T9" fmla="*/ 58 h 167"/>
              <a:gd name="T10" fmla="*/ 284 w 352"/>
              <a:gd name="T11" fmla="*/ 139 h 167"/>
              <a:gd name="T12" fmla="*/ 0 w 352"/>
              <a:gd name="T13" fmla="*/ 166 h 167"/>
            </a:gdLst>
            <a:ahLst/>
            <a:cxnLst>
              <a:cxn ang="0">
                <a:pos x="T0" y="T1"/>
              </a:cxn>
              <a:cxn ang="0">
                <a:pos x="T2" y="T3"/>
              </a:cxn>
              <a:cxn ang="0">
                <a:pos x="T4" y="T5"/>
              </a:cxn>
              <a:cxn ang="0">
                <a:pos x="T6" y="T7"/>
              </a:cxn>
              <a:cxn ang="0">
                <a:pos x="T8" y="T9"/>
              </a:cxn>
              <a:cxn ang="0">
                <a:pos x="T10" y="T11"/>
              </a:cxn>
              <a:cxn ang="0">
                <a:pos x="T12" y="T13"/>
              </a:cxn>
            </a:cxnLst>
            <a:rect l="0" t="0" r="r" b="b"/>
            <a:pathLst>
              <a:path w="352" h="167">
                <a:moveTo>
                  <a:pt x="0" y="166"/>
                </a:moveTo>
                <a:lnTo>
                  <a:pt x="246" y="21"/>
                </a:lnTo>
                <a:lnTo>
                  <a:pt x="246" y="21"/>
                </a:lnTo>
                <a:cubicBezTo>
                  <a:pt x="281" y="0"/>
                  <a:pt x="327" y="18"/>
                  <a:pt x="339" y="58"/>
                </a:cubicBezTo>
                <a:lnTo>
                  <a:pt x="339" y="58"/>
                </a:lnTo>
                <a:cubicBezTo>
                  <a:pt x="351" y="96"/>
                  <a:pt x="324" y="136"/>
                  <a:pt x="284" y="139"/>
                </a:cubicBezTo>
                <a:lnTo>
                  <a:pt x="0" y="166"/>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5" name="Freeform 52">
            <a:extLst>
              <a:ext uri="{FF2B5EF4-FFF2-40B4-BE49-F238E27FC236}">
                <a16:creationId xmlns:a16="http://schemas.microsoft.com/office/drawing/2014/main" id="{7CBB7443-EC5F-754E-B5A9-4976AF330742}"/>
              </a:ext>
            </a:extLst>
          </p:cNvPr>
          <p:cNvSpPr>
            <a:spLocks noChangeArrowheads="1"/>
          </p:cNvSpPr>
          <p:nvPr/>
        </p:nvSpPr>
        <p:spPr bwMode="auto">
          <a:xfrm>
            <a:off x="1133031" y="2525397"/>
            <a:ext cx="318597" cy="192257"/>
          </a:xfrm>
          <a:custGeom>
            <a:avLst/>
            <a:gdLst>
              <a:gd name="T0" fmla="*/ 253 w 513"/>
              <a:gd name="T1" fmla="*/ 279 h 307"/>
              <a:gd name="T2" fmla="*/ 253 w 513"/>
              <a:gd name="T3" fmla="*/ 279 h 307"/>
              <a:gd name="T4" fmla="*/ 84 w 513"/>
              <a:gd name="T5" fmla="*/ 114 h 307"/>
              <a:gd name="T6" fmla="*/ 84 w 513"/>
              <a:gd name="T7" fmla="*/ 114 h 307"/>
              <a:gd name="T8" fmla="*/ 294 w 513"/>
              <a:gd name="T9" fmla="*/ 91 h 307"/>
              <a:gd name="T10" fmla="*/ 294 w 513"/>
              <a:gd name="T11" fmla="*/ 91 h 307"/>
              <a:gd name="T12" fmla="*/ 499 w 513"/>
              <a:gd name="T13" fmla="*/ 185 h 307"/>
              <a:gd name="T14" fmla="*/ 499 w 513"/>
              <a:gd name="T15" fmla="*/ 185 h 307"/>
              <a:gd name="T16" fmla="*/ 253 w 513"/>
              <a:gd name="T17" fmla="*/ 27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307">
                <a:moveTo>
                  <a:pt x="253" y="279"/>
                </a:moveTo>
                <a:lnTo>
                  <a:pt x="253" y="279"/>
                </a:lnTo>
                <a:cubicBezTo>
                  <a:pt x="137" y="251"/>
                  <a:pt x="0" y="160"/>
                  <a:pt x="84" y="114"/>
                </a:cubicBezTo>
                <a:lnTo>
                  <a:pt x="84" y="114"/>
                </a:lnTo>
                <a:cubicBezTo>
                  <a:pt x="166" y="68"/>
                  <a:pt x="200" y="165"/>
                  <a:pt x="294" y="91"/>
                </a:cubicBezTo>
                <a:lnTo>
                  <a:pt x="294" y="91"/>
                </a:lnTo>
                <a:cubicBezTo>
                  <a:pt x="411" y="0"/>
                  <a:pt x="512" y="93"/>
                  <a:pt x="499" y="185"/>
                </a:cubicBezTo>
                <a:lnTo>
                  <a:pt x="499" y="185"/>
                </a:lnTo>
                <a:cubicBezTo>
                  <a:pt x="490" y="258"/>
                  <a:pt x="370" y="306"/>
                  <a:pt x="253" y="27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6" name="Freeform 53">
            <a:extLst>
              <a:ext uri="{FF2B5EF4-FFF2-40B4-BE49-F238E27FC236}">
                <a16:creationId xmlns:a16="http://schemas.microsoft.com/office/drawing/2014/main" id="{97A968D3-DED2-814D-9D28-0D7408DC6637}"/>
              </a:ext>
            </a:extLst>
          </p:cNvPr>
          <p:cNvSpPr>
            <a:spLocks noChangeArrowheads="1"/>
          </p:cNvSpPr>
          <p:nvPr/>
        </p:nvSpPr>
        <p:spPr bwMode="auto">
          <a:xfrm>
            <a:off x="1163242" y="2415536"/>
            <a:ext cx="211483" cy="181271"/>
          </a:xfrm>
          <a:custGeom>
            <a:avLst/>
            <a:gdLst>
              <a:gd name="T0" fmla="*/ 169 w 341"/>
              <a:gd name="T1" fmla="*/ 11 h 290"/>
              <a:gd name="T2" fmla="*/ 169 w 341"/>
              <a:gd name="T3" fmla="*/ 11 h 290"/>
              <a:gd name="T4" fmla="*/ 335 w 341"/>
              <a:gd name="T5" fmla="*/ 80 h 290"/>
              <a:gd name="T6" fmla="*/ 335 w 341"/>
              <a:gd name="T7" fmla="*/ 80 h 290"/>
              <a:gd name="T8" fmla="*/ 219 w 341"/>
              <a:gd name="T9" fmla="*/ 187 h 290"/>
              <a:gd name="T10" fmla="*/ 219 w 341"/>
              <a:gd name="T11" fmla="*/ 187 h 290"/>
              <a:gd name="T12" fmla="*/ 12 w 341"/>
              <a:gd name="T13" fmla="*/ 165 h 290"/>
              <a:gd name="T14" fmla="*/ 12 w 341"/>
              <a:gd name="T15" fmla="*/ 165 h 290"/>
              <a:gd name="T16" fmla="*/ 169 w 341"/>
              <a:gd name="T17" fmla="*/ 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90">
                <a:moveTo>
                  <a:pt x="169" y="11"/>
                </a:moveTo>
                <a:lnTo>
                  <a:pt x="169" y="11"/>
                </a:lnTo>
                <a:cubicBezTo>
                  <a:pt x="265" y="0"/>
                  <a:pt x="340" y="24"/>
                  <a:pt x="335" y="80"/>
                </a:cubicBezTo>
                <a:lnTo>
                  <a:pt x="335" y="80"/>
                </a:lnTo>
                <a:cubicBezTo>
                  <a:pt x="330" y="132"/>
                  <a:pt x="267" y="111"/>
                  <a:pt x="219" y="187"/>
                </a:cubicBezTo>
                <a:lnTo>
                  <a:pt x="219" y="187"/>
                </a:lnTo>
                <a:cubicBezTo>
                  <a:pt x="155" y="289"/>
                  <a:pt x="28" y="238"/>
                  <a:pt x="12" y="165"/>
                </a:cubicBezTo>
                <a:lnTo>
                  <a:pt x="12" y="165"/>
                </a:lnTo>
                <a:cubicBezTo>
                  <a:pt x="0" y="107"/>
                  <a:pt x="73" y="22"/>
                  <a:pt x="169" y="11"/>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7" name="Freeform 54">
            <a:extLst>
              <a:ext uri="{FF2B5EF4-FFF2-40B4-BE49-F238E27FC236}">
                <a16:creationId xmlns:a16="http://schemas.microsoft.com/office/drawing/2014/main" id="{C9142A94-D744-8548-8DC7-783838727A57}"/>
              </a:ext>
            </a:extLst>
          </p:cNvPr>
          <p:cNvSpPr>
            <a:spLocks noChangeArrowheads="1"/>
          </p:cNvSpPr>
          <p:nvPr/>
        </p:nvSpPr>
        <p:spPr bwMode="auto">
          <a:xfrm>
            <a:off x="1575221" y="2767091"/>
            <a:ext cx="54931" cy="68662"/>
          </a:xfrm>
          <a:custGeom>
            <a:avLst/>
            <a:gdLst>
              <a:gd name="T0" fmla="*/ 10 w 90"/>
              <a:gd name="T1" fmla="*/ 104 h 112"/>
              <a:gd name="T2" fmla="*/ 10 w 90"/>
              <a:gd name="T3" fmla="*/ 104 h 112"/>
              <a:gd name="T4" fmla="*/ 27 w 90"/>
              <a:gd name="T5" fmla="*/ 43 h 112"/>
              <a:gd name="T6" fmla="*/ 27 w 90"/>
              <a:gd name="T7" fmla="*/ 43 h 112"/>
              <a:gd name="T8" fmla="*/ 80 w 90"/>
              <a:gd name="T9" fmla="*/ 7 h 112"/>
              <a:gd name="T10" fmla="*/ 80 w 90"/>
              <a:gd name="T11" fmla="*/ 7 h 112"/>
              <a:gd name="T12" fmla="*/ 62 w 90"/>
              <a:gd name="T13" fmla="*/ 68 h 112"/>
              <a:gd name="T14" fmla="*/ 62 w 90"/>
              <a:gd name="T15" fmla="*/ 68 h 112"/>
              <a:gd name="T16" fmla="*/ 10 w 90"/>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12">
                <a:moveTo>
                  <a:pt x="10" y="104"/>
                </a:moveTo>
                <a:lnTo>
                  <a:pt x="10" y="104"/>
                </a:lnTo>
                <a:cubicBezTo>
                  <a:pt x="0" y="97"/>
                  <a:pt x="8" y="70"/>
                  <a:pt x="27" y="43"/>
                </a:cubicBezTo>
                <a:lnTo>
                  <a:pt x="27" y="43"/>
                </a:lnTo>
                <a:cubicBezTo>
                  <a:pt x="47" y="16"/>
                  <a:pt x="70" y="0"/>
                  <a:pt x="80" y="7"/>
                </a:cubicBezTo>
                <a:lnTo>
                  <a:pt x="80" y="7"/>
                </a:lnTo>
                <a:cubicBezTo>
                  <a:pt x="89" y="14"/>
                  <a:pt x="81" y="41"/>
                  <a:pt x="62" y="68"/>
                </a:cubicBezTo>
                <a:lnTo>
                  <a:pt x="62" y="68"/>
                </a:lnTo>
                <a:cubicBezTo>
                  <a:pt x="43" y="95"/>
                  <a:pt x="20" y="111"/>
                  <a:pt x="10" y="104"/>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8" name="Freeform 55">
            <a:extLst>
              <a:ext uri="{FF2B5EF4-FFF2-40B4-BE49-F238E27FC236}">
                <a16:creationId xmlns:a16="http://schemas.microsoft.com/office/drawing/2014/main" id="{E0083443-E58C-C944-A424-2BE8279872F5}"/>
              </a:ext>
            </a:extLst>
          </p:cNvPr>
          <p:cNvSpPr>
            <a:spLocks noChangeArrowheads="1"/>
          </p:cNvSpPr>
          <p:nvPr/>
        </p:nvSpPr>
        <p:spPr bwMode="auto">
          <a:xfrm>
            <a:off x="1685083" y="2574834"/>
            <a:ext cx="52185" cy="112607"/>
          </a:xfrm>
          <a:custGeom>
            <a:avLst/>
            <a:gdLst>
              <a:gd name="T0" fmla="*/ 23 w 83"/>
              <a:gd name="T1" fmla="*/ 177 h 182"/>
              <a:gd name="T2" fmla="*/ 23 w 83"/>
              <a:gd name="T3" fmla="*/ 177 h 182"/>
              <a:gd name="T4" fmla="*/ 10 w 83"/>
              <a:gd name="T5" fmla="*/ 84 h 182"/>
              <a:gd name="T6" fmla="*/ 10 w 83"/>
              <a:gd name="T7" fmla="*/ 84 h 182"/>
              <a:gd name="T8" fmla="*/ 60 w 83"/>
              <a:gd name="T9" fmla="*/ 4 h 182"/>
              <a:gd name="T10" fmla="*/ 60 w 83"/>
              <a:gd name="T11" fmla="*/ 4 h 182"/>
              <a:gd name="T12" fmla="*/ 73 w 83"/>
              <a:gd name="T13" fmla="*/ 97 h 182"/>
              <a:gd name="T14" fmla="*/ 73 w 83"/>
              <a:gd name="T15" fmla="*/ 97 h 182"/>
              <a:gd name="T16" fmla="*/ 23 w 83"/>
              <a:gd name="T1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82">
                <a:moveTo>
                  <a:pt x="23" y="177"/>
                </a:moveTo>
                <a:lnTo>
                  <a:pt x="23" y="177"/>
                </a:lnTo>
                <a:cubicBezTo>
                  <a:pt x="6" y="173"/>
                  <a:pt x="0" y="131"/>
                  <a:pt x="10" y="84"/>
                </a:cubicBezTo>
                <a:lnTo>
                  <a:pt x="10" y="84"/>
                </a:lnTo>
                <a:cubicBezTo>
                  <a:pt x="20" y="36"/>
                  <a:pt x="42" y="0"/>
                  <a:pt x="60" y="4"/>
                </a:cubicBezTo>
                <a:lnTo>
                  <a:pt x="60" y="4"/>
                </a:lnTo>
                <a:cubicBezTo>
                  <a:pt x="77" y="8"/>
                  <a:pt x="82" y="50"/>
                  <a:pt x="73" y="97"/>
                </a:cubicBezTo>
                <a:lnTo>
                  <a:pt x="73" y="97"/>
                </a:lnTo>
                <a:cubicBezTo>
                  <a:pt x="63" y="145"/>
                  <a:pt x="40" y="181"/>
                  <a:pt x="23" y="177"/>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9" name="Freeform 56">
            <a:extLst>
              <a:ext uri="{FF2B5EF4-FFF2-40B4-BE49-F238E27FC236}">
                <a16:creationId xmlns:a16="http://schemas.microsoft.com/office/drawing/2014/main" id="{5449B29A-528B-B34C-AB83-450B55BAA112}"/>
              </a:ext>
            </a:extLst>
          </p:cNvPr>
          <p:cNvSpPr>
            <a:spLocks noChangeArrowheads="1"/>
          </p:cNvSpPr>
          <p:nvPr/>
        </p:nvSpPr>
        <p:spPr bwMode="auto">
          <a:xfrm>
            <a:off x="943522" y="2355111"/>
            <a:ext cx="49438" cy="74156"/>
          </a:xfrm>
          <a:custGeom>
            <a:avLst/>
            <a:gdLst>
              <a:gd name="T0" fmla="*/ 11 w 81"/>
              <a:gd name="T1" fmla="*/ 110 h 118"/>
              <a:gd name="T2" fmla="*/ 11 w 81"/>
              <a:gd name="T3" fmla="*/ 110 h 118"/>
              <a:gd name="T4" fmla="*/ 59 w 81"/>
              <a:gd name="T5" fmla="*/ 69 h 118"/>
              <a:gd name="T6" fmla="*/ 59 w 81"/>
              <a:gd name="T7" fmla="*/ 69 h 118"/>
              <a:gd name="T8" fmla="*/ 70 w 81"/>
              <a:gd name="T9" fmla="*/ 7 h 118"/>
              <a:gd name="T10" fmla="*/ 70 w 81"/>
              <a:gd name="T11" fmla="*/ 7 h 118"/>
              <a:gd name="T12" fmla="*/ 21 w 81"/>
              <a:gd name="T13" fmla="*/ 47 h 118"/>
              <a:gd name="T14" fmla="*/ 21 w 81"/>
              <a:gd name="T15" fmla="*/ 47 h 118"/>
              <a:gd name="T16" fmla="*/ 11 w 81"/>
              <a:gd name="T17"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18">
                <a:moveTo>
                  <a:pt x="11" y="110"/>
                </a:moveTo>
                <a:lnTo>
                  <a:pt x="11" y="110"/>
                </a:lnTo>
                <a:cubicBezTo>
                  <a:pt x="21" y="117"/>
                  <a:pt x="43" y="98"/>
                  <a:pt x="59" y="69"/>
                </a:cubicBezTo>
                <a:lnTo>
                  <a:pt x="59" y="69"/>
                </a:lnTo>
                <a:cubicBezTo>
                  <a:pt x="75" y="41"/>
                  <a:pt x="80" y="13"/>
                  <a:pt x="70" y="7"/>
                </a:cubicBezTo>
                <a:lnTo>
                  <a:pt x="70" y="7"/>
                </a:lnTo>
                <a:cubicBezTo>
                  <a:pt x="60" y="0"/>
                  <a:pt x="38" y="19"/>
                  <a:pt x="21" y="47"/>
                </a:cubicBezTo>
                <a:lnTo>
                  <a:pt x="21" y="47"/>
                </a:lnTo>
                <a:cubicBezTo>
                  <a:pt x="5" y="76"/>
                  <a:pt x="0" y="104"/>
                  <a:pt x="11" y="11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0" name="Freeform 57">
            <a:extLst>
              <a:ext uri="{FF2B5EF4-FFF2-40B4-BE49-F238E27FC236}">
                <a16:creationId xmlns:a16="http://schemas.microsoft.com/office/drawing/2014/main" id="{EE10319A-512F-0F44-B9C6-0701784581BD}"/>
              </a:ext>
            </a:extLst>
          </p:cNvPr>
          <p:cNvSpPr>
            <a:spLocks noChangeArrowheads="1"/>
          </p:cNvSpPr>
          <p:nvPr/>
        </p:nvSpPr>
        <p:spPr bwMode="auto">
          <a:xfrm>
            <a:off x="1031409" y="2184826"/>
            <a:ext cx="101622" cy="85142"/>
          </a:xfrm>
          <a:custGeom>
            <a:avLst/>
            <a:gdLst>
              <a:gd name="T0" fmla="*/ 10 w 164"/>
              <a:gd name="T1" fmla="*/ 119 h 135"/>
              <a:gd name="T2" fmla="*/ 10 w 164"/>
              <a:gd name="T3" fmla="*/ 119 h 135"/>
              <a:gd name="T4" fmla="*/ 101 w 164"/>
              <a:gd name="T5" fmla="*/ 93 h 135"/>
              <a:gd name="T6" fmla="*/ 101 w 164"/>
              <a:gd name="T7" fmla="*/ 93 h 135"/>
              <a:gd name="T8" fmla="*/ 153 w 164"/>
              <a:gd name="T9" fmla="*/ 15 h 135"/>
              <a:gd name="T10" fmla="*/ 153 w 164"/>
              <a:gd name="T11" fmla="*/ 15 h 135"/>
              <a:gd name="T12" fmla="*/ 63 w 164"/>
              <a:gd name="T13" fmla="*/ 41 h 135"/>
              <a:gd name="T14" fmla="*/ 63 w 164"/>
              <a:gd name="T15" fmla="*/ 41 h 135"/>
              <a:gd name="T16" fmla="*/ 10 w 164"/>
              <a:gd name="T17"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5">
                <a:moveTo>
                  <a:pt x="10" y="119"/>
                </a:moveTo>
                <a:lnTo>
                  <a:pt x="10" y="119"/>
                </a:lnTo>
                <a:cubicBezTo>
                  <a:pt x="21" y="134"/>
                  <a:pt x="61" y="122"/>
                  <a:pt x="101" y="93"/>
                </a:cubicBezTo>
                <a:lnTo>
                  <a:pt x="101" y="93"/>
                </a:lnTo>
                <a:cubicBezTo>
                  <a:pt x="140" y="64"/>
                  <a:pt x="163" y="29"/>
                  <a:pt x="153" y="15"/>
                </a:cubicBezTo>
                <a:lnTo>
                  <a:pt x="153" y="15"/>
                </a:lnTo>
                <a:cubicBezTo>
                  <a:pt x="142" y="0"/>
                  <a:pt x="102" y="12"/>
                  <a:pt x="63" y="41"/>
                </a:cubicBezTo>
                <a:lnTo>
                  <a:pt x="63" y="41"/>
                </a:lnTo>
                <a:cubicBezTo>
                  <a:pt x="23" y="70"/>
                  <a:pt x="0" y="105"/>
                  <a:pt x="10" y="119"/>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1" name="Freeform 58">
            <a:extLst>
              <a:ext uri="{FF2B5EF4-FFF2-40B4-BE49-F238E27FC236}">
                <a16:creationId xmlns:a16="http://schemas.microsoft.com/office/drawing/2014/main" id="{9B9B1EBB-C9D4-1F46-9BAC-CB98755EA37A}"/>
              </a:ext>
            </a:extLst>
          </p:cNvPr>
          <p:cNvSpPr>
            <a:spLocks noChangeArrowheads="1"/>
          </p:cNvSpPr>
          <p:nvPr/>
        </p:nvSpPr>
        <p:spPr bwMode="auto">
          <a:xfrm>
            <a:off x="1454375" y="2220532"/>
            <a:ext cx="74157" cy="49438"/>
          </a:xfrm>
          <a:custGeom>
            <a:avLst/>
            <a:gdLst>
              <a:gd name="T0" fmla="*/ 6 w 117"/>
              <a:gd name="T1" fmla="*/ 10 h 81"/>
              <a:gd name="T2" fmla="*/ 6 w 117"/>
              <a:gd name="T3" fmla="*/ 10 h 81"/>
              <a:gd name="T4" fmla="*/ 47 w 117"/>
              <a:gd name="T5" fmla="*/ 59 h 81"/>
              <a:gd name="T6" fmla="*/ 47 w 117"/>
              <a:gd name="T7" fmla="*/ 59 h 81"/>
              <a:gd name="T8" fmla="*/ 110 w 117"/>
              <a:gd name="T9" fmla="*/ 70 h 81"/>
              <a:gd name="T10" fmla="*/ 110 w 117"/>
              <a:gd name="T11" fmla="*/ 70 h 81"/>
              <a:gd name="T12" fmla="*/ 68 w 117"/>
              <a:gd name="T13" fmla="*/ 21 h 81"/>
              <a:gd name="T14" fmla="*/ 68 w 117"/>
              <a:gd name="T15" fmla="*/ 21 h 81"/>
              <a:gd name="T16" fmla="*/ 6 w 117"/>
              <a:gd name="T17"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81">
                <a:moveTo>
                  <a:pt x="6" y="10"/>
                </a:moveTo>
                <a:lnTo>
                  <a:pt x="6" y="10"/>
                </a:lnTo>
                <a:cubicBezTo>
                  <a:pt x="0" y="21"/>
                  <a:pt x="18" y="43"/>
                  <a:pt x="47" y="59"/>
                </a:cubicBezTo>
                <a:lnTo>
                  <a:pt x="47" y="59"/>
                </a:lnTo>
                <a:cubicBezTo>
                  <a:pt x="76" y="76"/>
                  <a:pt x="104" y="80"/>
                  <a:pt x="110" y="70"/>
                </a:cubicBezTo>
                <a:lnTo>
                  <a:pt x="110" y="70"/>
                </a:lnTo>
                <a:cubicBezTo>
                  <a:pt x="116" y="60"/>
                  <a:pt x="97" y="38"/>
                  <a:pt x="68" y="21"/>
                </a:cubicBezTo>
                <a:lnTo>
                  <a:pt x="68" y="21"/>
                </a:lnTo>
                <a:cubicBezTo>
                  <a:pt x="40" y="4"/>
                  <a:pt x="12" y="0"/>
                  <a:pt x="6" y="1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2" name="Freeform 59">
            <a:extLst>
              <a:ext uri="{FF2B5EF4-FFF2-40B4-BE49-F238E27FC236}">
                <a16:creationId xmlns:a16="http://schemas.microsoft.com/office/drawing/2014/main" id="{ADE43377-0C53-A049-901B-9507C91B093F}"/>
              </a:ext>
            </a:extLst>
          </p:cNvPr>
          <p:cNvSpPr>
            <a:spLocks noChangeArrowheads="1"/>
          </p:cNvSpPr>
          <p:nvPr/>
        </p:nvSpPr>
        <p:spPr bwMode="auto">
          <a:xfrm>
            <a:off x="1616421" y="2305675"/>
            <a:ext cx="82396" cy="101621"/>
          </a:xfrm>
          <a:custGeom>
            <a:avLst/>
            <a:gdLst>
              <a:gd name="T0" fmla="*/ 15 w 134"/>
              <a:gd name="T1" fmla="*/ 10 h 164"/>
              <a:gd name="T2" fmla="*/ 15 w 134"/>
              <a:gd name="T3" fmla="*/ 10 h 164"/>
              <a:gd name="T4" fmla="*/ 41 w 134"/>
              <a:gd name="T5" fmla="*/ 100 h 164"/>
              <a:gd name="T6" fmla="*/ 41 w 134"/>
              <a:gd name="T7" fmla="*/ 100 h 164"/>
              <a:gd name="T8" fmla="*/ 120 w 134"/>
              <a:gd name="T9" fmla="*/ 153 h 164"/>
              <a:gd name="T10" fmla="*/ 120 w 134"/>
              <a:gd name="T11" fmla="*/ 153 h 164"/>
              <a:gd name="T12" fmla="*/ 93 w 134"/>
              <a:gd name="T13" fmla="*/ 62 h 164"/>
              <a:gd name="T14" fmla="*/ 93 w 134"/>
              <a:gd name="T15" fmla="*/ 62 h 164"/>
              <a:gd name="T16" fmla="*/ 15 w 134"/>
              <a:gd name="T17" fmla="*/ 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64">
                <a:moveTo>
                  <a:pt x="15" y="10"/>
                </a:moveTo>
                <a:lnTo>
                  <a:pt x="15" y="10"/>
                </a:lnTo>
                <a:cubicBezTo>
                  <a:pt x="0" y="21"/>
                  <a:pt x="12" y="61"/>
                  <a:pt x="41" y="100"/>
                </a:cubicBezTo>
                <a:lnTo>
                  <a:pt x="41" y="100"/>
                </a:lnTo>
                <a:cubicBezTo>
                  <a:pt x="70" y="140"/>
                  <a:pt x="105" y="163"/>
                  <a:pt x="120" y="153"/>
                </a:cubicBezTo>
                <a:lnTo>
                  <a:pt x="120" y="153"/>
                </a:lnTo>
                <a:cubicBezTo>
                  <a:pt x="133" y="142"/>
                  <a:pt x="122" y="102"/>
                  <a:pt x="93" y="62"/>
                </a:cubicBezTo>
                <a:lnTo>
                  <a:pt x="93" y="62"/>
                </a:lnTo>
                <a:cubicBezTo>
                  <a:pt x="64" y="23"/>
                  <a:pt x="29" y="0"/>
                  <a:pt x="15" y="1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3" name="Freeform 60">
            <a:extLst>
              <a:ext uri="{FF2B5EF4-FFF2-40B4-BE49-F238E27FC236}">
                <a16:creationId xmlns:a16="http://schemas.microsoft.com/office/drawing/2014/main" id="{DB66C2B2-B442-4544-9A0E-AEDFE0B39732}"/>
              </a:ext>
            </a:extLst>
          </p:cNvPr>
          <p:cNvSpPr>
            <a:spLocks noChangeArrowheads="1"/>
          </p:cNvSpPr>
          <p:nvPr/>
        </p:nvSpPr>
        <p:spPr bwMode="auto">
          <a:xfrm>
            <a:off x="1034158" y="2830258"/>
            <a:ext cx="68662" cy="54931"/>
          </a:xfrm>
          <a:custGeom>
            <a:avLst/>
            <a:gdLst>
              <a:gd name="T0" fmla="*/ 6 w 111"/>
              <a:gd name="T1" fmla="*/ 10 h 90"/>
              <a:gd name="T2" fmla="*/ 6 w 111"/>
              <a:gd name="T3" fmla="*/ 10 h 90"/>
              <a:gd name="T4" fmla="*/ 67 w 111"/>
              <a:gd name="T5" fmla="*/ 27 h 90"/>
              <a:gd name="T6" fmla="*/ 67 w 111"/>
              <a:gd name="T7" fmla="*/ 27 h 90"/>
              <a:gd name="T8" fmla="*/ 104 w 111"/>
              <a:gd name="T9" fmla="*/ 79 h 90"/>
              <a:gd name="T10" fmla="*/ 104 w 111"/>
              <a:gd name="T11" fmla="*/ 79 h 90"/>
              <a:gd name="T12" fmla="*/ 42 w 111"/>
              <a:gd name="T13" fmla="*/ 62 h 90"/>
              <a:gd name="T14" fmla="*/ 42 w 111"/>
              <a:gd name="T15" fmla="*/ 62 h 90"/>
              <a:gd name="T16" fmla="*/ 6 w 111"/>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90">
                <a:moveTo>
                  <a:pt x="6" y="10"/>
                </a:moveTo>
                <a:lnTo>
                  <a:pt x="6" y="10"/>
                </a:lnTo>
                <a:cubicBezTo>
                  <a:pt x="14" y="0"/>
                  <a:pt x="41" y="8"/>
                  <a:pt x="67" y="27"/>
                </a:cubicBezTo>
                <a:lnTo>
                  <a:pt x="67" y="27"/>
                </a:lnTo>
                <a:cubicBezTo>
                  <a:pt x="94" y="46"/>
                  <a:pt x="110" y="69"/>
                  <a:pt x="104" y="79"/>
                </a:cubicBezTo>
                <a:lnTo>
                  <a:pt x="104" y="79"/>
                </a:lnTo>
                <a:cubicBezTo>
                  <a:pt x="96" y="89"/>
                  <a:pt x="69" y="81"/>
                  <a:pt x="42" y="62"/>
                </a:cubicBezTo>
                <a:lnTo>
                  <a:pt x="42" y="62"/>
                </a:lnTo>
                <a:cubicBezTo>
                  <a:pt x="15" y="43"/>
                  <a:pt x="0" y="19"/>
                  <a:pt x="6" y="1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4" name="Freeform 61">
            <a:extLst>
              <a:ext uri="{FF2B5EF4-FFF2-40B4-BE49-F238E27FC236}">
                <a16:creationId xmlns:a16="http://schemas.microsoft.com/office/drawing/2014/main" id="{8F1C008F-3EE4-3649-A7B1-9F39429580A6}"/>
              </a:ext>
            </a:extLst>
          </p:cNvPr>
          <p:cNvSpPr>
            <a:spLocks noChangeArrowheads="1"/>
          </p:cNvSpPr>
          <p:nvPr/>
        </p:nvSpPr>
        <p:spPr bwMode="auto">
          <a:xfrm>
            <a:off x="1182470" y="2940121"/>
            <a:ext cx="112607" cy="52185"/>
          </a:xfrm>
          <a:custGeom>
            <a:avLst/>
            <a:gdLst>
              <a:gd name="T0" fmla="*/ 4 w 181"/>
              <a:gd name="T1" fmla="*/ 24 h 84"/>
              <a:gd name="T2" fmla="*/ 4 w 181"/>
              <a:gd name="T3" fmla="*/ 24 h 84"/>
              <a:gd name="T4" fmla="*/ 97 w 181"/>
              <a:gd name="T5" fmla="*/ 10 h 84"/>
              <a:gd name="T6" fmla="*/ 97 w 181"/>
              <a:gd name="T7" fmla="*/ 10 h 84"/>
              <a:gd name="T8" fmla="*/ 177 w 181"/>
              <a:gd name="T9" fmla="*/ 60 h 84"/>
              <a:gd name="T10" fmla="*/ 177 w 181"/>
              <a:gd name="T11" fmla="*/ 60 h 84"/>
              <a:gd name="T12" fmla="*/ 84 w 181"/>
              <a:gd name="T13" fmla="*/ 73 h 84"/>
              <a:gd name="T14" fmla="*/ 84 w 181"/>
              <a:gd name="T15" fmla="*/ 73 h 84"/>
              <a:gd name="T16" fmla="*/ 4 w 181"/>
              <a:gd name="T17"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84">
                <a:moveTo>
                  <a:pt x="4" y="24"/>
                </a:moveTo>
                <a:lnTo>
                  <a:pt x="4" y="24"/>
                </a:lnTo>
                <a:cubicBezTo>
                  <a:pt x="7" y="6"/>
                  <a:pt x="49" y="0"/>
                  <a:pt x="97" y="10"/>
                </a:cubicBezTo>
                <a:lnTo>
                  <a:pt x="97" y="10"/>
                </a:lnTo>
                <a:cubicBezTo>
                  <a:pt x="145" y="21"/>
                  <a:pt x="180" y="43"/>
                  <a:pt x="177" y="60"/>
                </a:cubicBezTo>
                <a:lnTo>
                  <a:pt x="177" y="60"/>
                </a:lnTo>
                <a:cubicBezTo>
                  <a:pt x="173" y="78"/>
                  <a:pt x="131" y="83"/>
                  <a:pt x="84" y="73"/>
                </a:cubicBezTo>
                <a:lnTo>
                  <a:pt x="84" y="73"/>
                </a:lnTo>
                <a:cubicBezTo>
                  <a:pt x="36" y="63"/>
                  <a:pt x="0" y="41"/>
                  <a:pt x="4" y="24"/>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5" name="Freeform 62">
            <a:extLst>
              <a:ext uri="{FF2B5EF4-FFF2-40B4-BE49-F238E27FC236}">
                <a16:creationId xmlns:a16="http://schemas.microsoft.com/office/drawing/2014/main" id="{C1CA4BF2-859A-F842-9F85-DFDD26DBD2AB}"/>
              </a:ext>
            </a:extLst>
          </p:cNvPr>
          <p:cNvSpPr>
            <a:spLocks noChangeArrowheads="1"/>
          </p:cNvSpPr>
          <p:nvPr/>
        </p:nvSpPr>
        <p:spPr bwMode="auto">
          <a:xfrm>
            <a:off x="896830" y="2654481"/>
            <a:ext cx="54931" cy="112609"/>
          </a:xfrm>
          <a:custGeom>
            <a:avLst/>
            <a:gdLst>
              <a:gd name="T0" fmla="*/ 70 w 90"/>
              <a:gd name="T1" fmla="*/ 174 h 180"/>
              <a:gd name="T2" fmla="*/ 70 w 90"/>
              <a:gd name="T3" fmla="*/ 174 h 180"/>
              <a:gd name="T4" fmla="*/ 75 w 90"/>
              <a:gd name="T5" fmla="*/ 80 h 180"/>
              <a:gd name="T6" fmla="*/ 75 w 90"/>
              <a:gd name="T7" fmla="*/ 80 h 180"/>
              <a:gd name="T8" fmla="*/ 19 w 90"/>
              <a:gd name="T9" fmla="*/ 5 h 180"/>
              <a:gd name="T10" fmla="*/ 19 w 90"/>
              <a:gd name="T11" fmla="*/ 5 h 180"/>
              <a:gd name="T12" fmla="*/ 14 w 90"/>
              <a:gd name="T13" fmla="*/ 99 h 180"/>
              <a:gd name="T14" fmla="*/ 14 w 90"/>
              <a:gd name="T15" fmla="*/ 99 h 180"/>
              <a:gd name="T16" fmla="*/ 70 w 90"/>
              <a:gd name="T17"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80">
                <a:moveTo>
                  <a:pt x="70" y="174"/>
                </a:moveTo>
                <a:lnTo>
                  <a:pt x="70" y="174"/>
                </a:lnTo>
                <a:cubicBezTo>
                  <a:pt x="87" y="169"/>
                  <a:pt x="89" y="127"/>
                  <a:pt x="75" y="80"/>
                </a:cubicBezTo>
                <a:lnTo>
                  <a:pt x="75" y="80"/>
                </a:lnTo>
                <a:cubicBezTo>
                  <a:pt x="62" y="34"/>
                  <a:pt x="36" y="0"/>
                  <a:pt x="19" y="5"/>
                </a:cubicBezTo>
                <a:lnTo>
                  <a:pt x="19" y="5"/>
                </a:lnTo>
                <a:cubicBezTo>
                  <a:pt x="2" y="10"/>
                  <a:pt x="0" y="52"/>
                  <a:pt x="14" y="99"/>
                </a:cubicBezTo>
                <a:lnTo>
                  <a:pt x="14" y="99"/>
                </a:lnTo>
                <a:cubicBezTo>
                  <a:pt x="28" y="145"/>
                  <a:pt x="53" y="179"/>
                  <a:pt x="70" y="174"/>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6" name="Freeform 63">
            <a:extLst>
              <a:ext uri="{FF2B5EF4-FFF2-40B4-BE49-F238E27FC236}">
                <a16:creationId xmlns:a16="http://schemas.microsoft.com/office/drawing/2014/main" id="{98937AD3-7333-8949-AA15-FCB6F0621B9B}"/>
              </a:ext>
            </a:extLst>
          </p:cNvPr>
          <p:cNvSpPr>
            <a:spLocks noChangeArrowheads="1"/>
          </p:cNvSpPr>
          <p:nvPr/>
        </p:nvSpPr>
        <p:spPr bwMode="auto">
          <a:xfrm>
            <a:off x="866619" y="4662190"/>
            <a:ext cx="282893" cy="162044"/>
          </a:xfrm>
          <a:custGeom>
            <a:avLst/>
            <a:gdLst>
              <a:gd name="T0" fmla="*/ 0 w 455"/>
              <a:gd name="T1" fmla="*/ 260 h 261"/>
              <a:gd name="T2" fmla="*/ 371 w 455"/>
              <a:gd name="T3" fmla="*/ 183 h 261"/>
              <a:gd name="T4" fmla="*/ 371 w 455"/>
              <a:gd name="T5" fmla="*/ 183 h 261"/>
              <a:gd name="T6" fmla="*/ 430 w 455"/>
              <a:gd name="T7" fmla="*/ 63 h 261"/>
              <a:gd name="T8" fmla="*/ 430 w 455"/>
              <a:gd name="T9" fmla="*/ 63 h 261"/>
              <a:gd name="T10" fmla="*/ 303 w 455"/>
              <a:gd name="T11" fmla="*/ 33 h 261"/>
              <a:gd name="T12" fmla="*/ 0 w 455"/>
              <a:gd name="T13" fmla="*/ 260 h 261"/>
            </a:gdLst>
            <a:ahLst/>
            <a:cxnLst>
              <a:cxn ang="0">
                <a:pos x="T0" y="T1"/>
              </a:cxn>
              <a:cxn ang="0">
                <a:pos x="T2" y="T3"/>
              </a:cxn>
              <a:cxn ang="0">
                <a:pos x="T4" y="T5"/>
              </a:cxn>
              <a:cxn ang="0">
                <a:pos x="T6" y="T7"/>
              </a:cxn>
              <a:cxn ang="0">
                <a:pos x="T8" y="T9"/>
              </a:cxn>
              <a:cxn ang="0">
                <a:pos x="T10" y="T11"/>
              </a:cxn>
              <a:cxn ang="0">
                <a:pos x="T12" y="T13"/>
              </a:cxn>
            </a:cxnLst>
            <a:rect l="0" t="0" r="r" b="b"/>
            <a:pathLst>
              <a:path w="455" h="261">
                <a:moveTo>
                  <a:pt x="0" y="260"/>
                </a:moveTo>
                <a:lnTo>
                  <a:pt x="371" y="183"/>
                </a:lnTo>
                <a:lnTo>
                  <a:pt x="371" y="183"/>
                </a:lnTo>
                <a:cubicBezTo>
                  <a:pt x="425" y="172"/>
                  <a:pt x="454" y="113"/>
                  <a:pt x="430" y="63"/>
                </a:cubicBezTo>
                <a:lnTo>
                  <a:pt x="430" y="63"/>
                </a:lnTo>
                <a:cubicBezTo>
                  <a:pt x="407" y="16"/>
                  <a:pt x="346" y="0"/>
                  <a:pt x="303" y="33"/>
                </a:cubicBezTo>
                <a:lnTo>
                  <a:pt x="0" y="260"/>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7" name="Freeform 64">
            <a:extLst>
              <a:ext uri="{FF2B5EF4-FFF2-40B4-BE49-F238E27FC236}">
                <a16:creationId xmlns:a16="http://schemas.microsoft.com/office/drawing/2014/main" id="{D52E5A27-0C27-3944-AE6C-F04441E425E9}"/>
              </a:ext>
            </a:extLst>
          </p:cNvPr>
          <p:cNvSpPr>
            <a:spLocks noChangeArrowheads="1"/>
          </p:cNvSpPr>
          <p:nvPr/>
        </p:nvSpPr>
        <p:spPr bwMode="auto">
          <a:xfrm>
            <a:off x="1523039" y="4695150"/>
            <a:ext cx="244440" cy="222468"/>
          </a:xfrm>
          <a:custGeom>
            <a:avLst/>
            <a:gdLst>
              <a:gd name="T0" fmla="*/ 393 w 394"/>
              <a:gd name="T1" fmla="*/ 354 h 355"/>
              <a:gd name="T2" fmla="*/ 60 w 394"/>
              <a:gd name="T3" fmla="*/ 172 h 355"/>
              <a:gd name="T4" fmla="*/ 60 w 394"/>
              <a:gd name="T5" fmla="*/ 172 h 355"/>
              <a:gd name="T6" fmla="*/ 38 w 394"/>
              <a:gd name="T7" fmla="*/ 40 h 355"/>
              <a:gd name="T8" fmla="*/ 38 w 394"/>
              <a:gd name="T9" fmla="*/ 40 h 355"/>
              <a:gd name="T10" fmla="*/ 38 w 394"/>
              <a:gd name="T11" fmla="*/ 40 h 355"/>
              <a:gd name="T12" fmla="*/ 169 w 394"/>
              <a:gd name="T13" fmla="*/ 47 h 355"/>
              <a:gd name="T14" fmla="*/ 393 w 394"/>
              <a:gd name="T15" fmla="*/ 354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355">
                <a:moveTo>
                  <a:pt x="393" y="354"/>
                </a:moveTo>
                <a:lnTo>
                  <a:pt x="60" y="172"/>
                </a:lnTo>
                <a:lnTo>
                  <a:pt x="60" y="172"/>
                </a:lnTo>
                <a:cubicBezTo>
                  <a:pt x="11" y="145"/>
                  <a:pt x="0" y="81"/>
                  <a:pt x="38" y="40"/>
                </a:cubicBezTo>
                <a:lnTo>
                  <a:pt x="38" y="40"/>
                </a:lnTo>
                <a:lnTo>
                  <a:pt x="38" y="40"/>
                </a:lnTo>
                <a:cubicBezTo>
                  <a:pt x="74" y="0"/>
                  <a:pt x="137" y="4"/>
                  <a:pt x="169" y="47"/>
                </a:cubicBezTo>
                <a:lnTo>
                  <a:pt x="393" y="354"/>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8" name="Freeform 65">
            <a:extLst>
              <a:ext uri="{FF2B5EF4-FFF2-40B4-BE49-F238E27FC236}">
                <a16:creationId xmlns:a16="http://schemas.microsoft.com/office/drawing/2014/main" id="{FF65C2FF-1282-8241-8437-5302BCA8C764}"/>
              </a:ext>
            </a:extLst>
          </p:cNvPr>
          <p:cNvSpPr>
            <a:spLocks noChangeArrowheads="1"/>
          </p:cNvSpPr>
          <p:nvPr/>
        </p:nvSpPr>
        <p:spPr bwMode="auto">
          <a:xfrm>
            <a:off x="1638393" y="4590782"/>
            <a:ext cx="200496" cy="79649"/>
          </a:xfrm>
          <a:custGeom>
            <a:avLst/>
            <a:gdLst>
              <a:gd name="T0" fmla="*/ 322 w 323"/>
              <a:gd name="T1" fmla="*/ 97 h 129"/>
              <a:gd name="T2" fmla="*/ 79 w 323"/>
              <a:gd name="T3" fmla="*/ 13 h 129"/>
              <a:gd name="T4" fmla="*/ 79 w 323"/>
              <a:gd name="T5" fmla="*/ 13 h 129"/>
              <a:gd name="T6" fmla="*/ 4 w 323"/>
              <a:gd name="T7" fmla="*/ 62 h 129"/>
              <a:gd name="T8" fmla="*/ 4 w 323"/>
              <a:gd name="T9" fmla="*/ 62 h 129"/>
              <a:gd name="T10" fmla="*/ 67 w 323"/>
              <a:gd name="T11" fmla="*/ 124 h 129"/>
              <a:gd name="T12" fmla="*/ 322 w 323"/>
              <a:gd name="T13" fmla="*/ 97 h 129"/>
            </a:gdLst>
            <a:ahLst/>
            <a:cxnLst>
              <a:cxn ang="0">
                <a:pos x="T0" y="T1"/>
              </a:cxn>
              <a:cxn ang="0">
                <a:pos x="T2" y="T3"/>
              </a:cxn>
              <a:cxn ang="0">
                <a:pos x="T4" y="T5"/>
              </a:cxn>
              <a:cxn ang="0">
                <a:pos x="T6" y="T7"/>
              </a:cxn>
              <a:cxn ang="0">
                <a:pos x="T8" y="T9"/>
              </a:cxn>
              <a:cxn ang="0">
                <a:pos x="T10" y="T11"/>
              </a:cxn>
              <a:cxn ang="0">
                <a:pos x="T12" y="T13"/>
              </a:cxn>
            </a:cxnLst>
            <a:rect l="0" t="0" r="r" b="b"/>
            <a:pathLst>
              <a:path w="323" h="129">
                <a:moveTo>
                  <a:pt x="322" y="97"/>
                </a:moveTo>
                <a:lnTo>
                  <a:pt x="79" y="13"/>
                </a:lnTo>
                <a:lnTo>
                  <a:pt x="79" y="13"/>
                </a:lnTo>
                <a:cubicBezTo>
                  <a:pt x="44" y="0"/>
                  <a:pt x="7" y="24"/>
                  <a:pt x="4" y="62"/>
                </a:cubicBezTo>
                <a:lnTo>
                  <a:pt x="4" y="62"/>
                </a:lnTo>
                <a:cubicBezTo>
                  <a:pt x="0" y="98"/>
                  <a:pt x="31" y="128"/>
                  <a:pt x="67" y="124"/>
                </a:cubicBezTo>
                <a:lnTo>
                  <a:pt x="322" y="97"/>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9" name="Freeform 66">
            <a:extLst>
              <a:ext uri="{FF2B5EF4-FFF2-40B4-BE49-F238E27FC236}">
                <a16:creationId xmlns:a16="http://schemas.microsoft.com/office/drawing/2014/main" id="{E9566777-70A2-3D40-B20B-0C0387DBA9E3}"/>
              </a:ext>
            </a:extLst>
          </p:cNvPr>
          <p:cNvSpPr>
            <a:spLocks noChangeArrowheads="1"/>
          </p:cNvSpPr>
          <p:nvPr/>
        </p:nvSpPr>
        <p:spPr bwMode="auto">
          <a:xfrm>
            <a:off x="965494" y="4203522"/>
            <a:ext cx="755295" cy="755295"/>
          </a:xfrm>
          <a:custGeom>
            <a:avLst/>
            <a:gdLst>
              <a:gd name="T0" fmla="*/ 584 w 1212"/>
              <a:gd name="T1" fmla="*/ 1198 h 1212"/>
              <a:gd name="T2" fmla="*/ 584 w 1212"/>
              <a:gd name="T3" fmla="*/ 1198 h 1212"/>
              <a:gd name="T4" fmla="*/ 12 w 1212"/>
              <a:gd name="T5" fmla="*/ 584 h 1212"/>
              <a:gd name="T6" fmla="*/ 12 w 1212"/>
              <a:gd name="T7" fmla="*/ 584 h 1212"/>
              <a:gd name="T8" fmla="*/ 627 w 1212"/>
              <a:gd name="T9" fmla="*/ 12 h 1212"/>
              <a:gd name="T10" fmla="*/ 627 w 1212"/>
              <a:gd name="T11" fmla="*/ 12 h 1212"/>
              <a:gd name="T12" fmla="*/ 1199 w 1212"/>
              <a:gd name="T13" fmla="*/ 627 h 1212"/>
              <a:gd name="T14" fmla="*/ 1199 w 1212"/>
              <a:gd name="T15" fmla="*/ 627 h 1212"/>
              <a:gd name="T16" fmla="*/ 584 w 1212"/>
              <a:gd name="T17" fmla="*/ 1198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 h="1212">
                <a:moveTo>
                  <a:pt x="584" y="1198"/>
                </a:moveTo>
                <a:lnTo>
                  <a:pt x="584" y="1198"/>
                </a:lnTo>
                <a:cubicBezTo>
                  <a:pt x="256" y="1187"/>
                  <a:pt x="0" y="912"/>
                  <a:pt x="12" y="584"/>
                </a:cubicBezTo>
                <a:lnTo>
                  <a:pt x="12" y="584"/>
                </a:lnTo>
                <a:cubicBezTo>
                  <a:pt x="24" y="256"/>
                  <a:pt x="299" y="0"/>
                  <a:pt x="627" y="12"/>
                </a:cubicBezTo>
                <a:lnTo>
                  <a:pt x="627" y="12"/>
                </a:lnTo>
                <a:cubicBezTo>
                  <a:pt x="954" y="24"/>
                  <a:pt x="1211" y="299"/>
                  <a:pt x="1199" y="627"/>
                </a:cubicBezTo>
                <a:lnTo>
                  <a:pt x="1199" y="627"/>
                </a:lnTo>
                <a:cubicBezTo>
                  <a:pt x="1187" y="954"/>
                  <a:pt x="911" y="1211"/>
                  <a:pt x="584" y="1198"/>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0" name="Freeform 67">
            <a:extLst>
              <a:ext uri="{FF2B5EF4-FFF2-40B4-BE49-F238E27FC236}">
                <a16:creationId xmlns:a16="http://schemas.microsoft.com/office/drawing/2014/main" id="{C1715336-E26B-7F4B-9F68-357F50F44AE7}"/>
              </a:ext>
            </a:extLst>
          </p:cNvPr>
          <p:cNvSpPr>
            <a:spLocks noChangeArrowheads="1"/>
          </p:cNvSpPr>
          <p:nvPr/>
        </p:nvSpPr>
        <p:spPr bwMode="auto">
          <a:xfrm>
            <a:off x="1553250" y="4384791"/>
            <a:ext cx="293879" cy="134581"/>
          </a:xfrm>
          <a:custGeom>
            <a:avLst/>
            <a:gdLst>
              <a:gd name="T0" fmla="*/ 469 w 470"/>
              <a:gd name="T1" fmla="*/ 0 h 218"/>
              <a:gd name="T2" fmla="*/ 91 w 470"/>
              <a:gd name="T3" fmla="*/ 32 h 218"/>
              <a:gd name="T4" fmla="*/ 91 w 470"/>
              <a:gd name="T5" fmla="*/ 32 h 218"/>
              <a:gd name="T6" fmla="*/ 17 w 470"/>
              <a:gd name="T7" fmla="*/ 144 h 218"/>
              <a:gd name="T8" fmla="*/ 17 w 470"/>
              <a:gd name="T9" fmla="*/ 144 h 218"/>
              <a:gd name="T10" fmla="*/ 140 w 470"/>
              <a:gd name="T11" fmla="*/ 190 h 218"/>
              <a:gd name="T12" fmla="*/ 469 w 470"/>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470" h="218">
                <a:moveTo>
                  <a:pt x="469" y="0"/>
                </a:moveTo>
                <a:lnTo>
                  <a:pt x="91" y="32"/>
                </a:lnTo>
                <a:lnTo>
                  <a:pt x="91" y="32"/>
                </a:lnTo>
                <a:cubicBezTo>
                  <a:pt x="36" y="37"/>
                  <a:pt x="0" y="92"/>
                  <a:pt x="17" y="144"/>
                </a:cubicBezTo>
                <a:lnTo>
                  <a:pt x="17" y="144"/>
                </a:lnTo>
                <a:cubicBezTo>
                  <a:pt x="35" y="194"/>
                  <a:pt x="94" y="217"/>
                  <a:pt x="140" y="190"/>
                </a:cubicBezTo>
                <a:lnTo>
                  <a:pt x="469" y="0"/>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1" name="Freeform 68">
            <a:extLst>
              <a:ext uri="{FF2B5EF4-FFF2-40B4-BE49-F238E27FC236}">
                <a16:creationId xmlns:a16="http://schemas.microsoft.com/office/drawing/2014/main" id="{27DD8DAD-3FCC-F24A-89AF-92C804BB6F5A}"/>
              </a:ext>
            </a:extLst>
          </p:cNvPr>
          <p:cNvSpPr>
            <a:spLocks noChangeArrowheads="1"/>
          </p:cNvSpPr>
          <p:nvPr/>
        </p:nvSpPr>
        <p:spPr bwMode="auto">
          <a:xfrm>
            <a:off x="1707054" y="4851701"/>
            <a:ext cx="120847" cy="129088"/>
          </a:xfrm>
          <a:custGeom>
            <a:avLst/>
            <a:gdLst>
              <a:gd name="T0" fmla="*/ 176 w 194"/>
              <a:gd name="T1" fmla="*/ 16 h 206"/>
              <a:gd name="T2" fmla="*/ 176 w 194"/>
              <a:gd name="T3" fmla="*/ 16 h 206"/>
              <a:gd name="T4" fmla="*/ 65 w 194"/>
              <a:gd name="T5" fmla="*/ 73 h 206"/>
              <a:gd name="T6" fmla="*/ 65 w 194"/>
              <a:gd name="T7" fmla="*/ 73 h 206"/>
              <a:gd name="T8" fmla="*/ 17 w 194"/>
              <a:gd name="T9" fmla="*/ 189 h 206"/>
              <a:gd name="T10" fmla="*/ 17 w 194"/>
              <a:gd name="T11" fmla="*/ 189 h 206"/>
              <a:gd name="T12" fmla="*/ 128 w 194"/>
              <a:gd name="T13" fmla="*/ 131 h 206"/>
              <a:gd name="T14" fmla="*/ 128 w 194"/>
              <a:gd name="T15" fmla="*/ 131 h 206"/>
              <a:gd name="T16" fmla="*/ 176 w 194"/>
              <a:gd name="T17" fmla="*/ 1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06">
                <a:moveTo>
                  <a:pt x="176" y="16"/>
                </a:moveTo>
                <a:lnTo>
                  <a:pt x="176" y="16"/>
                </a:lnTo>
                <a:cubicBezTo>
                  <a:pt x="159" y="0"/>
                  <a:pt x="109" y="26"/>
                  <a:pt x="65" y="73"/>
                </a:cubicBezTo>
                <a:lnTo>
                  <a:pt x="65" y="73"/>
                </a:lnTo>
                <a:cubicBezTo>
                  <a:pt x="21" y="121"/>
                  <a:pt x="0" y="173"/>
                  <a:pt x="17" y="189"/>
                </a:cubicBezTo>
                <a:lnTo>
                  <a:pt x="17" y="189"/>
                </a:lnTo>
                <a:cubicBezTo>
                  <a:pt x="34" y="205"/>
                  <a:pt x="84" y="179"/>
                  <a:pt x="128" y="131"/>
                </a:cubicBezTo>
                <a:lnTo>
                  <a:pt x="128" y="131"/>
                </a:lnTo>
                <a:cubicBezTo>
                  <a:pt x="172" y="84"/>
                  <a:pt x="193" y="32"/>
                  <a:pt x="176" y="16"/>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2" name="Freeform 69">
            <a:extLst>
              <a:ext uri="{FF2B5EF4-FFF2-40B4-BE49-F238E27FC236}">
                <a16:creationId xmlns:a16="http://schemas.microsoft.com/office/drawing/2014/main" id="{50420E69-B227-A844-A880-0C7D91AB74A6}"/>
              </a:ext>
            </a:extLst>
          </p:cNvPr>
          <p:cNvSpPr>
            <a:spLocks noChangeArrowheads="1"/>
          </p:cNvSpPr>
          <p:nvPr/>
        </p:nvSpPr>
        <p:spPr bwMode="auto">
          <a:xfrm>
            <a:off x="839152" y="4568810"/>
            <a:ext cx="200497" cy="79649"/>
          </a:xfrm>
          <a:custGeom>
            <a:avLst/>
            <a:gdLst>
              <a:gd name="T0" fmla="*/ 0 w 322"/>
              <a:gd name="T1" fmla="*/ 75 h 128"/>
              <a:gd name="T2" fmla="*/ 248 w 322"/>
              <a:gd name="T3" fmla="*/ 9 h 128"/>
              <a:gd name="T4" fmla="*/ 248 w 322"/>
              <a:gd name="T5" fmla="*/ 9 h 128"/>
              <a:gd name="T6" fmla="*/ 320 w 322"/>
              <a:gd name="T7" fmla="*/ 63 h 128"/>
              <a:gd name="T8" fmla="*/ 320 w 322"/>
              <a:gd name="T9" fmla="*/ 63 h 128"/>
              <a:gd name="T10" fmla="*/ 252 w 322"/>
              <a:gd name="T11" fmla="*/ 121 h 128"/>
              <a:gd name="T12" fmla="*/ 0 w 322"/>
              <a:gd name="T13" fmla="*/ 75 h 128"/>
            </a:gdLst>
            <a:ahLst/>
            <a:cxnLst>
              <a:cxn ang="0">
                <a:pos x="T0" y="T1"/>
              </a:cxn>
              <a:cxn ang="0">
                <a:pos x="T2" y="T3"/>
              </a:cxn>
              <a:cxn ang="0">
                <a:pos x="T4" y="T5"/>
              </a:cxn>
              <a:cxn ang="0">
                <a:pos x="T6" y="T7"/>
              </a:cxn>
              <a:cxn ang="0">
                <a:pos x="T8" y="T9"/>
              </a:cxn>
              <a:cxn ang="0">
                <a:pos x="T10" y="T11"/>
              </a:cxn>
              <a:cxn ang="0">
                <a:pos x="T12" y="T13"/>
              </a:cxn>
            </a:cxnLst>
            <a:rect l="0" t="0" r="r" b="b"/>
            <a:pathLst>
              <a:path w="322" h="128">
                <a:moveTo>
                  <a:pt x="0" y="75"/>
                </a:moveTo>
                <a:lnTo>
                  <a:pt x="248" y="9"/>
                </a:lnTo>
                <a:lnTo>
                  <a:pt x="248" y="9"/>
                </a:lnTo>
                <a:cubicBezTo>
                  <a:pt x="284" y="0"/>
                  <a:pt x="319" y="26"/>
                  <a:pt x="320" y="63"/>
                </a:cubicBezTo>
                <a:lnTo>
                  <a:pt x="320" y="63"/>
                </a:lnTo>
                <a:cubicBezTo>
                  <a:pt x="321" y="99"/>
                  <a:pt x="288" y="127"/>
                  <a:pt x="252" y="121"/>
                </a:cubicBezTo>
                <a:lnTo>
                  <a:pt x="0" y="75"/>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3" name="Freeform 70">
            <a:extLst>
              <a:ext uri="{FF2B5EF4-FFF2-40B4-BE49-F238E27FC236}">
                <a16:creationId xmlns:a16="http://schemas.microsoft.com/office/drawing/2014/main" id="{FE847F1D-409D-F946-9A79-9216BD5639AA}"/>
              </a:ext>
            </a:extLst>
          </p:cNvPr>
          <p:cNvSpPr>
            <a:spLocks noChangeArrowheads="1"/>
          </p:cNvSpPr>
          <p:nvPr/>
        </p:nvSpPr>
        <p:spPr bwMode="auto">
          <a:xfrm>
            <a:off x="852887" y="4349087"/>
            <a:ext cx="288384" cy="151058"/>
          </a:xfrm>
          <a:custGeom>
            <a:avLst/>
            <a:gdLst>
              <a:gd name="T0" fmla="*/ 0 w 461"/>
              <a:gd name="T1" fmla="*/ 0 h 244"/>
              <a:gd name="T2" fmla="*/ 374 w 461"/>
              <a:gd name="T3" fmla="*/ 60 h 244"/>
              <a:gd name="T4" fmla="*/ 374 w 461"/>
              <a:gd name="T5" fmla="*/ 60 h 244"/>
              <a:gd name="T6" fmla="*/ 439 w 461"/>
              <a:gd name="T7" fmla="*/ 176 h 244"/>
              <a:gd name="T8" fmla="*/ 439 w 461"/>
              <a:gd name="T9" fmla="*/ 176 h 244"/>
              <a:gd name="T10" fmla="*/ 313 w 461"/>
              <a:gd name="T11" fmla="*/ 213 h 244"/>
              <a:gd name="T12" fmla="*/ 0 w 461"/>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461" h="244">
                <a:moveTo>
                  <a:pt x="0" y="0"/>
                </a:moveTo>
                <a:lnTo>
                  <a:pt x="374" y="60"/>
                </a:lnTo>
                <a:lnTo>
                  <a:pt x="374" y="60"/>
                </a:lnTo>
                <a:cubicBezTo>
                  <a:pt x="428" y="69"/>
                  <a:pt x="460" y="126"/>
                  <a:pt x="439" y="176"/>
                </a:cubicBezTo>
                <a:lnTo>
                  <a:pt x="439" y="176"/>
                </a:lnTo>
                <a:cubicBezTo>
                  <a:pt x="418" y="225"/>
                  <a:pt x="357" y="243"/>
                  <a:pt x="313" y="213"/>
                </a:cubicBezTo>
                <a:lnTo>
                  <a:pt x="0" y="0"/>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4" name="Freeform 71">
            <a:extLst>
              <a:ext uri="{FF2B5EF4-FFF2-40B4-BE49-F238E27FC236}">
                <a16:creationId xmlns:a16="http://schemas.microsoft.com/office/drawing/2014/main" id="{FBFE4607-7D39-0F42-8086-ECEFE452A858}"/>
              </a:ext>
            </a:extLst>
          </p:cNvPr>
          <p:cNvSpPr>
            <a:spLocks noChangeArrowheads="1"/>
          </p:cNvSpPr>
          <p:nvPr/>
        </p:nvSpPr>
        <p:spPr bwMode="auto">
          <a:xfrm>
            <a:off x="822673" y="4752825"/>
            <a:ext cx="90636" cy="145567"/>
          </a:xfrm>
          <a:custGeom>
            <a:avLst/>
            <a:gdLst>
              <a:gd name="T0" fmla="*/ 22 w 145"/>
              <a:gd name="T1" fmla="*/ 10 h 233"/>
              <a:gd name="T2" fmla="*/ 22 w 145"/>
              <a:gd name="T3" fmla="*/ 10 h 233"/>
              <a:gd name="T4" fmla="*/ 110 w 145"/>
              <a:gd name="T5" fmla="*/ 98 h 233"/>
              <a:gd name="T6" fmla="*/ 110 w 145"/>
              <a:gd name="T7" fmla="*/ 98 h 233"/>
              <a:gd name="T8" fmla="*/ 123 w 145"/>
              <a:gd name="T9" fmla="*/ 222 h 233"/>
              <a:gd name="T10" fmla="*/ 123 w 145"/>
              <a:gd name="T11" fmla="*/ 222 h 233"/>
              <a:gd name="T12" fmla="*/ 34 w 145"/>
              <a:gd name="T13" fmla="*/ 135 h 233"/>
              <a:gd name="T14" fmla="*/ 34 w 145"/>
              <a:gd name="T15" fmla="*/ 135 h 233"/>
              <a:gd name="T16" fmla="*/ 22 w 145"/>
              <a:gd name="T17"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33">
                <a:moveTo>
                  <a:pt x="22" y="10"/>
                </a:moveTo>
                <a:lnTo>
                  <a:pt x="22" y="10"/>
                </a:lnTo>
                <a:cubicBezTo>
                  <a:pt x="42" y="0"/>
                  <a:pt x="83" y="39"/>
                  <a:pt x="110" y="98"/>
                </a:cubicBezTo>
                <a:lnTo>
                  <a:pt x="110" y="98"/>
                </a:lnTo>
                <a:cubicBezTo>
                  <a:pt x="139" y="156"/>
                  <a:pt x="144" y="212"/>
                  <a:pt x="123" y="222"/>
                </a:cubicBezTo>
                <a:lnTo>
                  <a:pt x="123" y="222"/>
                </a:lnTo>
                <a:cubicBezTo>
                  <a:pt x="102" y="232"/>
                  <a:pt x="62" y="193"/>
                  <a:pt x="34" y="135"/>
                </a:cubicBezTo>
                <a:lnTo>
                  <a:pt x="34" y="135"/>
                </a:lnTo>
                <a:cubicBezTo>
                  <a:pt x="6" y="76"/>
                  <a:pt x="0" y="21"/>
                  <a:pt x="22" y="1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5" name="Freeform 72">
            <a:extLst>
              <a:ext uri="{FF2B5EF4-FFF2-40B4-BE49-F238E27FC236}">
                <a16:creationId xmlns:a16="http://schemas.microsoft.com/office/drawing/2014/main" id="{E423BD0D-492F-CE49-BCE5-0B464616202D}"/>
              </a:ext>
            </a:extLst>
          </p:cNvPr>
          <p:cNvSpPr>
            <a:spLocks noChangeArrowheads="1"/>
          </p:cNvSpPr>
          <p:nvPr/>
        </p:nvSpPr>
        <p:spPr bwMode="auto">
          <a:xfrm>
            <a:off x="1300568" y="4093659"/>
            <a:ext cx="79650" cy="200497"/>
          </a:xfrm>
          <a:custGeom>
            <a:avLst/>
            <a:gdLst>
              <a:gd name="T0" fmla="*/ 52 w 129"/>
              <a:gd name="T1" fmla="*/ 0 h 321"/>
              <a:gd name="T2" fmla="*/ 118 w 129"/>
              <a:gd name="T3" fmla="*/ 247 h 321"/>
              <a:gd name="T4" fmla="*/ 118 w 129"/>
              <a:gd name="T5" fmla="*/ 247 h 321"/>
              <a:gd name="T6" fmla="*/ 64 w 129"/>
              <a:gd name="T7" fmla="*/ 320 h 321"/>
              <a:gd name="T8" fmla="*/ 64 w 129"/>
              <a:gd name="T9" fmla="*/ 320 h 321"/>
              <a:gd name="T10" fmla="*/ 7 w 129"/>
              <a:gd name="T11" fmla="*/ 252 h 321"/>
              <a:gd name="T12" fmla="*/ 52 w 129"/>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129" h="321">
                <a:moveTo>
                  <a:pt x="52" y="0"/>
                </a:moveTo>
                <a:lnTo>
                  <a:pt x="118" y="247"/>
                </a:lnTo>
                <a:lnTo>
                  <a:pt x="118" y="247"/>
                </a:lnTo>
                <a:cubicBezTo>
                  <a:pt x="128" y="283"/>
                  <a:pt x="101" y="319"/>
                  <a:pt x="64" y="320"/>
                </a:cubicBezTo>
                <a:lnTo>
                  <a:pt x="64" y="320"/>
                </a:lnTo>
                <a:cubicBezTo>
                  <a:pt x="28" y="320"/>
                  <a:pt x="0" y="288"/>
                  <a:pt x="7" y="252"/>
                </a:cubicBezTo>
                <a:lnTo>
                  <a:pt x="52" y="0"/>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6" name="Freeform 73">
            <a:extLst>
              <a:ext uri="{FF2B5EF4-FFF2-40B4-BE49-F238E27FC236}">
                <a16:creationId xmlns:a16="http://schemas.microsoft.com/office/drawing/2014/main" id="{36B763A4-8394-E042-8C8C-065482723830}"/>
              </a:ext>
            </a:extLst>
          </p:cNvPr>
          <p:cNvSpPr>
            <a:spLocks noChangeArrowheads="1"/>
          </p:cNvSpPr>
          <p:nvPr/>
        </p:nvSpPr>
        <p:spPr bwMode="auto">
          <a:xfrm>
            <a:off x="1448882" y="4107394"/>
            <a:ext cx="151060" cy="288384"/>
          </a:xfrm>
          <a:custGeom>
            <a:avLst/>
            <a:gdLst>
              <a:gd name="T0" fmla="*/ 243 w 244"/>
              <a:gd name="T1" fmla="*/ 0 h 462"/>
              <a:gd name="T2" fmla="*/ 183 w 244"/>
              <a:gd name="T3" fmla="*/ 374 h 462"/>
              <a:gd name="T4" fmla="*/ 183 w 244"/>
              <a:gd name="T5" fmla="*/ 374 h 462"/>
              <a:gd name="T6" fmla="*/ 67 w 244"/>
              <a:gd name="T7" fmla="*/ 439 h 462"/>
              <a:gd name="T8" fmla="*/ 67 w 244"/>
              <a:gd name="T9" fmla="*/ 439 h 462"/>
              <a:gd name="T10" fmla="*/ 67 w 244"/>
              <a:gd name="T11" fmla="*/ 439 h 462"/>
              <a:gd name="T12" fmla="*/ 30 w 244"/>
              <a:gd name="T13" fmla="*/ 314 h 462"/>
              <a:gd name="T14" fmla="*/ 243 w 244"/>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462">
                <a:moveTo>
                  <a:pt x="243" y="0"/>
                </a:moveTo>
                <a:lnTo>
                  <a:pt x="183" y="374"/>
                </a:lnTo>
                <a:lnTo>
                  <a:pt x="183" y="374"/>
                </a:lnTo>
                <a:cubicBezTo>
                  <a:pt x="175" y="429"/>
                  <a:pt x="117" y="461"/>
                  <a:pt x="67" y="439"/>
                </a:cubicBezTo>
                <a:lnTo>
                  <a:pt x="67" y="439"/>
                </a:lnTo>
                <a:lnTo>
                  <a:pt x="67" y="439"/>
                </a:lnTo>
                <a:cubicBezTo>
                  <a:pt x="17" y="419"/>
                  <a:pt x="0" y="358"/>
                  <a:pt x="30" y="314"/>
                </a:cubicBezTo>
                <a:lnTo>
                  <a:pt x="243" y="0"/>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7" name="Freeform 74">
            <a:extLst>
              <a:ext uri="{FF2B5EF4-FFF2-40B4-BE49-F238E27FC236}">
                <a16:creationId xmlns:a16="http://schemas.microsoft.com/office/drawing/2014/main" id="{28263B46-7CF3-5441-87AA-432C015B52EB}"/>
              </a:ext>
            </a:extLst>
          </p:cNvPr>
          <p:cNvSpPr>
            <a:spLocks noChangeArrowheads="1"/>
          </p:cNvSpPr>
          <p:nvPr/>
        </p:nvSpPr>
        <p:spPr bwMode="auto">
          <a:xfrm>
            <a:off x="1064369" y="4145846"/>
            <a:ext cx="205990" cy="255426"/>
          </a:xfrm>
          <a:custGeom>
            <a:avLst/>
            <a:gdLst>
              <a:gd name="T0" fmla="*/ 0 w 331"/>
              <a:gd name="T1" fmla="*/ 0 h 412"/>
              <a:gd name="T2" fmla="*/ 157 w 331"/>
              <a:gd name="T3" fmla="*/ 346 h 412"/>
              <a:gd name="T4" fmla="*/ 157 w 331"/>
              <a:gd name="T5" fmla="*/ 346 h 412"/>
              <a:gd name="T6" fmla="*/ 287 w 331"/>
              <a:gd name="T7" fmla="*/ 377 h 412"/>
              <a:gd name="T8" fmla="*/ 287 w 331"/>
              <a:gd name="T9" fmla="*/ 377 h 412"/>
              <a:gd name="T10" fmla="*/ 289 w 331"/>
              <a:gd name="T11" fmla="*/ 246 h 412"/>
              <a:gd name="T12" fmla="*/ 0 w 331"/>
              <a:gd name="T13" fmla="*/ 0 h 412"/>
            </a:gdLst>
            <a:ahLst/>
            <a:cxnLst>
              <a:cxn ang="0">
                <a:pos x="T0" y="T1"/>
              </a:cxn>
              <a:cxn ang="0">
                <a:pos x="T2" y="T3"/>
              </a:cxn>
              <a:cxn ang="0">
                <a:pos x="T4" y="T5"/>
              </a:cxn>
              <a:cxn ang="0">
                <a:pos x="T6" y="T7"/>
              </a:cxn>
              <a:cxn ang="0">
                <a:pos x="T8" y="T9"/>
              </a:cxn>
              <a:cxn ang="0">
                <a:pos x="T10" y="T11"/>
              </a:cxn>
              <a:cxn ang="0">
                <a:pos x="T12" y="T13"/>
              </a:cxn>
            </a:cxnLst>
            <a:rect l="0" t="0" r="r" b="b"/>
            <a:pathLst>
              <a:path w="331" h="412">
                <a:moveTo>
                  <a:pt x="0" y="0"/>
                </a:moveTo>
                <a:lnTo>
                  <a:pt x="157" y="346"/>
                </a:lnTo>
                <a:lnTo>
                  <a:pt x="157" y="346"/>
                </a:lnTo>
                <a:cubicBezTo>
                  <a:pt x="181" y="396"/>
                  <a:pt x="244" y="411"/>
                  <a:pt x="287" y="377"/>
                </a:cubicBezTo>
                <a:lnTo>
                  <a:pt x="287" y="377"/>
                </a:lnTo>
                <a:cubicBezTo>
                  <a:pt x="329" y="344"/>
                  <a:pt x="330" y="280"/>
                  <a:pt x="289" y="246"/>
                </a:cubicBezTo>
                <a:lnTo>
                  <a:pt x="0" y="0"/>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8" name="Freeform 75">
            <a:extLst>
              <a:ext uri="{FF2B5EF4-FFF2-40B4-BE49-F238E27FC236}">
                <a16:creationId xmlns:a16="http://schemas.microsoft.com/office/drawing/2014/main" id="{990135AC-8978-4340-B3EF-C443577FD31A}"/>
              </a:ext>
            </a:extLst>
          </p:cNvPr>
          <p:cNvSpPr>
            <a:spLocks noChangeArrowheads="1"/>
          </p:cNvSpPr>
          <p:nvPr/>
        </p:nvSpPr>
        <p:spPr bwMode="auto">
          <a:xfrm>
            <a:off x="1251131" y="4879165"/>
            <a:ext cx="79650" cy="200497"/>
          </a:xfrm>
          <a:custGeom>
            <a:avLst/>
            <a:gdLst>
              <a:gd name="T0" fmla="*/ 30 w 127"/>
              <a:gd name="T1" fmla="*/ 321 h 322"/>
              <a:gd name="T2" fmla="*/ 114 w 127"/>
              <a:gd name="T3" fmla="*/ 78 h 322"/>
              <a:gd name="T4" fmla="*/ 114 w 127"/>
              <a:gd name="T5" fmla="*/ 78 h 322"/>
              <a:gd name="T6" fmla="*/ 65 w 127"/>
              <a:gd name="T7" fmla="*/ 3 h 322"/>
              <a:gd name="T8" fmla="*/ 65 w 127"/>
              <a:gd name="T9" fmla="*/ 3 h 322"/>
              <a:gd name="T10" fmla="*/ 3 w 127"/>
              <a:gd name="T11" fmla="*/ 66 h 322"/>
              <a:gd name="T12" fmla="*/ 30 w 127"/>
              <a:gd name="T13" fmla="*/ 321 h 322"/>
            </a:gdLst>
            <a:ahLst/>
            <a:cxnLst>
              <a:cxn ang="0">
                <a:pos x="T0" y="T1"/>
              </a:cxn>
              <a:cxn ang="0">
                <a:pos x="T2" y="T3"/>
              </a:cxn>
              <a:cxn ang="0">
                <a:pos x="T4" y="T5"/>
              </a:cxn>
              <a:cxn ang="0">
                <a:pos x="T6" y="T7"/>
              </a:cxn>
              <a:cxn ang="0">
                <a:pos x="T8" y="T9"/>
              </a:cxn>
              <a:cxn ang="0">
                <a:pos x="T10" y="T11"/>
              </a:cxn>
              <a:cxn ang="0">
                <a:pos x="T12" y="T13"/>
              </a:cxn>
            </a:cxnLst>
            <a:rect l="0" t="0" r="r" b="b"/>
            <a:pathLst>
              <a:path w="127" h="322">
                <a:moveTo>
                  <a:pt x="30" y="321"/>
                </a:moveTo>
                <a:lnTo>
                  <a:pt x="114" y="78"/>
                </a:lnTo>
                <a:lnTo>
                  <a:pt x="114" y="78"/>
                </a:lnTo>
                <a:cubicBezTo>
                  <a:pt x="126" y="43"/>
                  <a:pt x="103" y="6"/>
                  <a:pt x="65" y="3"/>
                </a:cubicBezTo>
                <a:lnTo>
                  <a:pt x="65" y="3"/>
                </a:lnTo>
                <a:cubicBezTo>
                  <a:pt x="30" y="0"/>
                  <a:pt x="0" y="30"/>
                  <a:pt x="3" y="66"/>
                </a:cubicBezTo>
                <a:lnTo>
                  <a:pt x="30" y="321"/>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9" name="Freeform 76">
            <a:extLst>
              <a:ext uri="{FF2B5EF4-FFF2-40B4-BE49-F238E27FC236}">
                <a16:creationId xmlns:a16="http://schemas.microsoft.com/office/drawing/2014/main" id="{A119B8E6-D5BD-434B-B6D2-2F1458CCF833}"/>
              </a:ext>
            </a:extLst>
          </p:cNvPr>
          <p:cNvSpPr>
            <a:spLocks noChangeArrowheads="1"/>
          </p:cNvSpPr>
          <p:nvPr/>
        </p:nvSpPr>
        <p:spPr bwMode="auto">
          <a:xfrm>
            <a:off x="1402192" y="4791278"/>
            <a:ext cx="134579" cy="291132"/>
          </a:xfrm>
          <a:custGeom>
            <a:avLst/>
            <a:gdLst>
              <a:gd name="T0" fmla="*/ 216 w 217"/>
              <a:gd name="T1" fmla="*/ 468 h 469"/>
              <a:gd name="T2" fmla="*/ 184 w 217"/>
              <a:gd name="T3" fmla="*/ 90 h 469"/>
              <a:gd name="T4" fmla="*/ 184 w 217"/>
              <a:gd name="T5" fmla="*/ 90 h 469"/>
              <a:gd name="T6" fmla="*/ 72 w 217"/>
              <a:gd name="T7" fmla="*/ 18 h 469"/>
              <a:gd name="T8" fmla="*/ 72 w 217"/>
              <a:gd name="T9" fmla="*/ 18 h 469"/>
              <a:gd name="T10" fmla="*/ 26 w 217"/>
              <a:gd name="T11" fmla="*/ 140 h 469"/>
              <a:gd name="T12" fmla="*/ 216 w 217"/>
              <a:gd name="T13" fmla="*/ 468 h 469"/>
            </a:gdLst>
            <a:ahLst/>
            <a:cxnLst>
              <a:cxn ang="0">
                <a:pos x="T0" y="T1"/>
              </a:cxn>
              <a:cxn ang="0">
                <a:pos x="T2" y="T3"/>
              </a:cxn>
              <a:cxn ang="0">
                <a:pos x="T4" y="T5"/>
              </a:cxn>
              <a:cxn ang="0">
                <a:pos x="T6" y="T7"/>
              </a:cxn>
              <a:cxn ang="0">
                <a:pos x="T8" y="T9"/>
              </a:cxn>
              <a:cxn ang="0">
                <a:pos x="T10" y="T11"/>
              </a:cxn>
              <a:cxn ang="0">
                <a:pos x="T12" y="T13"/>
              </a:cxn>
            </a:cxnLst>
            <a:rect l="0" t="0" r="r" b="b"/>
            <a:pathLst>
              <a:path w="217" h="469">
                <a:moveTo>
                  <a:pt x="216" y="468"/>
                </a:moveTo>
                <a:lnTo>
                  <a:pt x="184" y="90"/>
                </a:lnTo>
                <a:lnTo>
                  <a:pt x="184" y="90"/>
                </a:lnTo>
                <a:cubicBezTo>
                  <a:pt x="179" y="35"/>
                  <a:pt x="124" y="0"/>
                  <a:pt x="72" y="18"/>
                </a:cubicBezTo>
                <a:lnTo>
                  <a:pt x="72" y="18"/>
                </a:lnTo>
                <a:cubicBezTo>
                  <a:pt x="22" y="35"/>
                  <a:pt x="0" y="94"/>
                  <a:pt x="26" y="140"/>
                </a:cubicBezTo>
                <a:lnTo>
                  <a:pt x="216" y="468"/>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0" name="Freeform 77">
            <a:extLst>
              <a:ext uri="{FF2B5EF4-FFF2-40B4-BE49-F238E27FC236}">
                <a16:creationId xmlns:a16="http://schemas.microsoft.com/office/drawing/2014/main" id="{DD7DE3D3-DB08-3143-8D3B-3982CEF1C218}"/>
              </a:ext>
            </a:extLst>
          </p:cNvPr>
          <p:cNvSpPr>
            <a:spLocks noChangeArrowheads="1"/>
          </p:cNvSpPr>
          <p:nvPr/>
        </p:nvSpPr>
        <p:spPr bwMode="auto">
          <a:xfrm>
            <a:off x="1003944" y="4763811"/>
            <a:ext cx="219722" cy="244442"/>
          </a:xfrm>
          <a:custGeom>
            <a:avLst/>
            <a:gdLst>
              <a:gd name="T0" fmla="*/ 0 w 353"/>
              <a:gd name="T1" fmla="*/ 391 h 392"/>
              <a:gd name="T2" fmla="*/ 182 w 353"/>
              <a:gd name="T3" fmla="*/ 58 h 392"/>
              <a:gd name="T4" fmla="*/ 182 w 353"/>
              <a:gd name="T5" fmla="*/ 58 h 392"/>
              <a:gd name="T6" fmla="*/ 313 w 353"/>
              <a:gd name="T7" fmla="*/ 37 h 392"/>
              <a:gd name="T8" fmla="*/ 313 w 353"/>
              <a:gd name="T9" fmla="*/ 37 h 392"/>
              <a:gd name="T10" fmla="*/ 306 w 353"/>
              <a:gd name="T11" fmla="*/ 167 h 392"/>
              <a:gd name="T12" fmla="*/ 0 w 353"/>
              <a:gd name="T13" fmla="*/ 391 h 392"/>
            </a:gdLst>
            <a:ahLst/>
            <a:cxnLst>
              <a:cxn ang="0">
                <a:pos x="T0" y="T1"/>
              </a:cxn>
              <a:cxn ang="0">
                <a:pos x="T2" y="T3"/>
              </a:cxn>
              <a:cxn ang="0">
                <a:pos x="T4" y="T5"/>
              </a:cxn>
              <a:cxn ang="0">
                <a:pos x="T6" y="T7"/>
              </a:cxn>
              <a:cxn ang="0">
                <a:pos x="T8" y="T9"/>
              </a:cxn>
              <a:cxn ang="0">
                <a:pos x="T10" y="T11"/>
              </a:cxn>
              <a:cxn ang="0">
                <a:pos x="T12" y="T13"/>
              </a:cxn>
            </a:cxnLst>
            <a:rect l="0" t="0" r="r" b="b"/>
            <a:pathLst>
              <a:path w="353" h="392">
                <a:moveTo>
                  <a:pt x="0" y="391"/>
                </a:moveTo>
                <a:lnTo>
                  <a:pt x="182" y="58"/>
                </a:lnTo>
                <a:lnTo>
                  <a:pt x="182" y="58"/>
                </a:lnTo>
                <a:cubicBezTo>
                  <a:pt x="208" y="10"/>
                  <a:pt x="273" y="0"/>
                  <a:pt x="313" y="37"/>
                </a:cubicBezTo>
                <a:lnTo>
                  <a:pt x="313" y="37"/>
                </a:lnTo>
                <a:cubicBezTo>
                  <a:pt x="352" y="73"/>
                  <a:pt x="349" y="136"/>
                  <a:pt x="306" y="167"/>
                </a:cubicBezTo>
                <a:lnTo>
                  <a:pt x="0" y="391"/>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1" name="Freeform 78">
            <a:extLst>
              <a:ext uri="{FF2B5EF4-FFF2-40B4-BE49-F238E27FC236}">
                <a16:creationId xmlns:a16="http://schemas.microsoft.com/office/drawing/2014/main" id="{7D7B9D0F-A8DE-3F4A-BA16-A950E24B36D2}"/>
              </a:ext>
            </a:extLst>
          </p:cNvPr>
          <p:cNvSpPr>
            <a:spLocks noChangeArrowheads="1"/>
          </p:cNvSpPr>
          <p:nvPr/>
        </p:nvSpPr>
        <p:spPr bwMode="auto">
          <a:xfrm>
            <a:off x="1182470" y="4483667"/>
            <a:ext cx="390007" cy="293879"/>
          </a:xfrm>
          <a:custGeom>
            <a:avLst/>
            <a:gdLst>
              <a:gd name="T0" fmla="*/ 369 w 626"/>
              <a:gd name="T1" fmla="*/ 425 h 474"/>
              <a:gd name="T2" fmla="*/ 369 w 626"/>
              <a:gd name="T3" fmla="*/ 425 h 474"/>
              <a:gd name="T4" fmla="*/ 64 w 626"/>
              <a:gd name="T5" fmla="*/ 351 h 474"/>
              <a:gd name="T6" fmla="*/ 64 w 626"/>
              <a:gd name="T7" fmla="*/ 351 h 474"/>
              <a:gd name="T8" fmla="*/ 288 w 626"/>
              <a:gd name="T9" fmla="*/ 184 h 474"/>
              <a:gd name="T10" fmla="*/ 288 w 626"/>
              <a:gd name="T11" fmla="*/ 184 h 474"/>
              <a:gd name="T12" fmla="*/ 587 w 626"/>
              <a:gd name="T13" fmla="*/ 151 h 474"/>
              <a:gd name="T14" fmla="*/ 587 w 626"/>
              <a:gd name="T15" fmla="*/ 151 h 474"/>
              <a:gd name="T16" fmla="*/ 369 w 626"/>
              <a:gd name="T17" fmla="*/ 4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474">
                <a:moveTo>
                  <a:pt x="369" y="425"/>
                </a:moveTo>
                <a:lnTo>
                  <a:pt x="369" y="425"/>
                </a:lnTo>
                <a:cubicBezTo>
                  <a:pt x="218" y="473"/>
                  <a:pt x="0" y="462"/>
                  <a:pt x="64" y="351"/>
                </a:cubicBezTo>
                <a:lnTo>
                  <a:pt x="64" y="351"/>
                </a:lnTo>
                <a:cubicBezTo>
                  <a:pt x="127" y="244"/>
                  <a:pt x="231" y="331"/>
                  <a:pt x="288" y="184"/>
                </a:cubicBezTo>
                <a:lnTo>
                  <a:pt x="288" y="184"/>
                </a:lnTo>
                <a:cubicBezTo>
                  <a:pt x="360" y="0"/>
                  <a:pt x="538" y="38"/>
                  <a:pt x="587" y="151"/>
                </a:cubicBezTo>
                <a:lnTo>
                  <a:pt x="587" y="151"/>
                </a:lnTo>
                <a:cubicBezTo>
                  <a:pt x="625" y="241"/>
                  <a:pt x="520" y="377"/>
                  <a:pt x="369" y="425"/>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2" name="Freeform 79">
            <a:extLst>
              <a:ext uri="{FF2B5EF4-FFF2-40B4-BE49-F238E27FC236}">
                <a16:creationId xmlns:a16="http://schemas.microsoft.com/office/drawing/2014/main" id="{35C10A47-D114-F043-91B6-BEBCC72769F4}"/>
              </a:ext>
            </a:extLst>
          </p:cNvPr>
          <p:cNvSpPr>
            <a:spLocks noChangeArrowheads="1"/>
          </p:cNvSpPr>
          <p:nvPr/>
        </p:nvSpPr>
        <p:spPr bwMode="auto">
          <a:xfrm>
            <a:off x="1122047" y="4382045"/>
            <a:ext cx="247187" cy="285639"/>
          </a:xfrm>
          <a:custGeom>
            <a:avLst/>
            <a:gdLst>
              <a:gd name="T0" fmla="*/ 128 w 395"/>
              <a:gd name="T1" fmla="*/ 101 h 457"/>
              <a:gd name="T2" fmla="*/ 128 w 395"/>
              <a:gd name="T3" fmla="*/ 101 h 457"/>
              <a:gd name="T4" fmla="*/ 364 w 395"/>
              <a:gd name="T5" fmla="*/ 68 h 457"/>
              <a:gd name="T6" fmla="*/ 364 w 395"/>
              <a:gd name="T7" fmla="*/ 68 h 457"/>
              <a:gd name="T8" fmla="*/ 305 w 395"/>
              <a:gd name="T9" fmla="*/ 269 h 457"/>
              <a:gd name="T10" fmla="*/ 305 w 395"/>
              <a:gd name="T11" fmla="*/ 269 h 457"/>
              <a:gd name="T12" fmla="*/ 54 w 395"/>
              <a:gd name="T13" fmla="*/ 383 h 457"/>
              <a:gd name="T14" fmla="*/ 54 w 395"/>
              <a:gd name="T15" fmla="*/ 383 h 457"/>
              <a:gd name="T16" fmla="*/ 128 w 395"/>
              <a:gd name="T17" fmla="*/ 10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57">
                <a:moveTo>
                  <a:pt x="128" y="101"/>
                </a:moveTo>
                <a:lnTo>
                  <a:pt x="128" y="101"/>
                </a:lnTo>
                <a:cubicBezTo>
                  <a:pt x="230" y="23"/>
                  <a:pt x="332" y="0"/>
                  <a:pt x="364" y="68"/>
                </a:cubicBezTo>
                <a:lnTo>
                  <a:pt x="364" y="68"/>
                </a:lnTo>
                <a:cubicBezTo>
                  <a:pt x="394" y="130"/>
                  <a:pt x="307" y="149"/>
                  <a:pt x="305" y="269"/>
                </a:cubicBezTo>
                <a:lnTo>
                  <a:pt x="305" y="269"/>
                </a:lnTo>
                <a:cubicBezTo>
                  <a:pt x="301" y="428"/>
                  <a:pt x="121" y="456"/>
                  <a:pt x="54" y="383"/>
                </a:cubicBezTo>
                <a:lnTo>
                  <a:pt x="54" y="383"/>
                </a:lnTo>
                <a:cubicBezTo>
                  <a:pt x="0" y="325"/>
                  <a:pt x="26" y="178"/>
                  <a:pt x="128" y="10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3" name="Freeform 80">
            <a:extLst>
              <a:ext uri="{FF2B5EF4-FFF2-40B4-BE49-F238E27FC236}">
                <a16:creationId xmlns:a16="http://schemas.microsoft.com/office/drawing/2014/main" id="{AF5859CC-6ACF-C84E-85EA-1F28FB802CD8}"/>
              </a:ext>
            </a:extLst>
          </p:cNvPr>
          <p:cNvSpPr>
            <a:spLocks noChangeArrowheads="1"/>
          </p:cNvSpPr>
          <p:nvPr/>
        </p:nvSpPr>
        <p:spPr bwMode="auto">
          <a:xfrm>
            <a:off x="1819662" y="4601768"/>
            <a:ext cx="41197" cy="101621"/>
          </a:xfrm>
          <a:custGeom>
            <a:avLst/>
            <a:gdLst>
              <a:gd name="T0" fmla="*/ 25 w 65"/>
              <a:gd name="T1" fmla="*/ 160 h 162"/>
              <a:gd name="T2" fmla="*/ 25 w 65"/>
              <a:gd name="T3" fmla="*/ 160 h 162"/>
              <a:gd name="T4" fmla="*/ 3 w 65"/>
              <a:gd name="T5" fmla="*/ 78 h 162"/>
              <a:gd name="T6" fmla="*/ 3 w 65"/>
              <a:gd name="T7" fmla="*/ 78 h 162"/>
              <a:gd name="T8" fmla="*/ 39 w 65"/>
              <a:gd name="T9" fmla="*/ 2 h 162"/>
              <a:gd name="T10" fmla="*/ 39 w 65"/>
              <a:gd name="T11" fmla="*/ 2 h 162"/>
              <a:gd name="T12" fmla="*/ 61 w 65"/>
              <a:gd name="T13" fmla="*/ 83 h 162"/>
              <a:gd name="T14" fmla="*/ 61 w 65"/>
              <a:gd name="T15" fmla="*/ 83 h 162"/>
              <a:gd name="T16" fmla="*/ 25 w 65"/>
              <a:gd name="T17" fmla="*/ 1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62">
                <a:moveTo>
                  <a:pt x="25" y="160"/>
                </a:moveTo>
                <a:lnTo>
                  <a:pt x="25" y="160"/>
                </a:lnTo>
                <a:cubicBezTo>
                  <a:pt x="9" y="158"/>
                  <a:pt x="0" y="121"/>
                  <a:pt x="3" y="78"/>
                </a:cubicBezTo>
                <a:lnTo>
                  <a:pt x="3" y="78"/>
                </a:lnTo>
                <a:cubicBezTo>
                  <a:pt x="7" y="34"/>
                  <a:pt x="23" y="0"/>
                  <a:pt x="39" y="2"/>
                </a:cubicBezTo>
                <a:lnTo>
                  <a:pt x="39" y="2"/>
                </a:lnTo>
                <a:cubicBezTo>
                  <a:pt x="55" y="3"/>
                  <a:pt x="64" y="40"/>
                  <a:pt x="61" y="83"/>
                </a:cubicBezTo>
                <a:lnTo>
                  <a:pt x="61" y="83"/>
                </a:lnTo>
                <a:cubicBezTo>
                  <a:pt x="57" y="127"/>
                  <a:pt x="41" y="161"/>
                  <a:pt x="25" y="16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4" name="Freeform 81">
            <a:extLst>
              <a:ext uri="{FF2B5EF4-FFF2-40B4-BE49-F238E27FC236}">
                <a16:creationId xmlns:a16="http://schemas.microsoft.com/office/drawing/2014/main" id="{0E0C9B13-C0FF-694E-B40B-49211B6FD6F2}"/>
              </a:ext>
            </a:extLst>
          </p:cNvPr>
          <p:cNvSpPr>
            <a:spLocks noChangeArrowheads="1"/>
          </p:cNvSpPr>
          <p:nvPr/>
        </p:nvSpPr>
        <p:spPr bwMode="auto">
          <a:xfrm>
            <a:off x="1805928" y="4310637"/>
            <a:ext cx="76903" cy="148312"/>
          </a:xfrm>
          <a:custGeom>
            <a:avLst/>
            <a:gdLst>
              <a:gd name="T0" fmla="*/ 100 w 124"/>
              <a:gd name="T1" fmla="*/ 230 h 238"/>
              <a:gd name="T2" fmla="*/ 100 w 124"/>
              <a:gd name="T3" fmla="*/ 230 h 238"/>
              <a:gd name="T4" fmla="*/ 21 w 124"/>
              <a:gd name="T5" fmla="*/ 133 h 238"/>
              <a:gd name="T6" fmla="*/ 21 w 124"/>
              <a:gd name="T7" fmla="*/ 133 h 238"/>
              <a:gd name="T8" fmla="*/ 24 w 124"/>
              <a:gd name="T9" fmla="*/ 8 h 238"/>
              <a:gd name="T10" fmla="*/ 24 w 124"/>
              <a:gd name="T11" fmla="*/ 8 h 238"/>
              <a:gd name="T12" fmla="*/ 102 w 124"/>
              <a:gd name="T13" fmla="*/ 105 h 238"/>
              <a:gd name="T14" fmla="*/ 102 w 124"/>
              <a:gd name="T15" fmla="*/ 105 h 238"/>
              <a:gd name="T16" fmla="*/ 100 w 124"/>
              <a:gd name="T17" fmla="*/ 2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238">
                <a:moveTo>
                  <a:pt x="100" y="230"/>
                </a:moveTo>
                <a:lnTo>
                  <a:pt x="100" y="230"/>
                </a:lnTo>
                <a:cubicBezTo>
                  <a:pt x="77" y="237"/>
                  <a:pt x="42" y="194"/>
                  <a:pt x="21" y="133"/>
                </a:cubicBezTo>
                <a:lnTo>
                  <a:pt x="21" y="133"/>
                </a:lnTo>
                <a:cubicBezTo>
                  <a:pt x="0" y="72"/>
                  <a:pt x="2" y="15"/>
                  <a:pt x="24" y="8"/>
                </a:cubicBezTo>
                <a:lnTo>
                  <a:pt x="24" y="8"/>
                </a:lnTo>
                <a:cubicBezTo>
                  <a:pt x="46" y="0"/>
                  <a:pt x="81" y="44"/>
                  <a:pt x="102" y="105"/>
                </a:cubicBezTo>
                <a:lnTo>
                  <a:pt x="102" y="105"/>
                </a:lnTo>
                <a:cubicBezTo>
                  <a:pt x="123" y="167"/>
                  <a:pt x="122" y="223"/>
                  <a:pt x="100" y="230"/>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5" name="Freeform 82">
            <a:extLst>
              <a:ext uri="{FF2B5EF4-FFF2-40B4-BE49-F238E27FC236}">
                <a16:creationId xmlns:a16="http://schemas.microsoft.com/office/drawing/2014/main" id="{BCC54E6A-CC39-574C-B5C0-91BA8C3BCB30}"/>
              </a:ext>
            </a:extLst>
          </p:cNvPr>
          <p:cNvSpPr>
            <a:spLocks noChangeArrowheads="1"/>
          </p:cNvSpPr>
          <p:nvPr/>
        </p:nvSpPr>
        <p:spPr bwMode="auto">
          <a:xfrm>
            <a:off x="819929" y="4566061"/>
            <a:ext cx="38452" cy="98875"/>
          </a:xfrm>
          <a:custGeom>
            <a:avLst/>
            <a:gdLst>
              <a:gd name="T0" fmla="*/ 31 w 60"/>
              <a:gd name="T1" fmla="*/ 159 h 160"/>
              <a:gd name="T2" fmla="*/ 31 w 60"/>
              <a:gd name="T3" fmla="*/ 159 h 160"/>
              <a:gd name="T4" fmla="*/ 59 w 60"/>
              <a:gd name="T5" fmla="*/ 79 h 160"/>
              <a:gd name="T6" fmla="*/ 59 w 60"/>
              <a:gd name="T7" fmla="*/ 79 h 160"/>
              <a:gd name="T8" fmla="*/ 28 w 60"/>
              <a:gd name="T9" fmla="*/ 0 h 160"/>
              <a:gd name="T10" fmla="*/ 28 w 60"/>
              <a:gd name="T11" fmla="*/ 0 h 160"/>
              <a:gd name="T12" fmla="*/ 1 w 60"/>
              <a:gd name="T13" fmla="*/ 80 h 160"/>
              <a:gd name="T14" fmla="*/ 1 w 60"/>
              <a:gd name="T15" fmla="*/ 80 h 160"/>
              <a:gd name="T16" fmla="*/ 31 w 60"/>
              <a:gd name="T17"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0">
                <a:moveTo>
                  <a:pt x="31" y="159"/>
                </a:moveTo>
                <a:lnTo>
                  <a:pt x="31" y="159"/>
                </a:lnTo>
                <a:cubicBezTo>
                  <a:pt x="47" y="159"/>
                  <a:pt x="59" y="123"/>
                  <a:pt x="59" y="79"/>
                </a:cubicBezTo>
                <a:lnTo>
                  <a:pt x="59" y="79"/>
                </a:lnTo>
                <a:cubicBezTo>
                  <a:pt x="58" y="36"/>
                  <a:pt x="44" y="0"/>
                  <a:pt x="28" y="0"/>
                </a:cubicBezTo>
                <a:lnTo>
                  <a:pt x="28" y="0"/>
                </a:lnTo>
                <a:cubicBezTo>
                  <a:pt x="12" y="1"/>
                  <a:pt x="0" y="36"/>
                  <a:pt x="1" y="80"/>
                </a:cubicBezTo>
                <a:lnTo>
                  <a:pt x="1" y="80"/>
                </a:lnTo>
                <a:cubicBezTo>
                  <a:pt x="2" y="125"/>
                  <a:pt x="15" y="159"/>
                  <a:pt x="31" y="159"/>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6" name="Freeform 83">
            <a:extLst>
              <a:ext uri="{FF2B5EF4-FFF2-40B4-BE49-F238E27FC236}">
                <a16:creationId xmlns:a16="http://schemas.microsoft.com/office/drawing/2014/main" id="{581BC4F7-9E63-1649-A9E2-5956A06A4FF0}"/>
              </a:ext>
            </a:extLst>
          </p:cNvPr>
          <p:cNvSpPr>
            <a:spLocks noChangeArrowheads="1"/>
          </p:cNvSpPr>
          <p:nvPr/>
        </p:nvSpPr>
        <p:spPr bwMode="auto">
          <a:xfrm>
            <a:off x="811689" y="4274930"/>
            <a:ext cx="85143" cy="145567"/>
          </a:xfrm>
          <a:custGeom>
            <a:avLst/>
            <a:gdLst>
              <a:gd name="T0" fmla="*/ 22 w 136"/>
              <a:gd name="T1" fmla="*/ 225 h 235"/>
              <a:gd name="T2" fmla="*/ 22 w 136"/>
              <a:gd name="T3" fmla="*/ 225 h 235"/>
              <a:gd name="T4" fmla="*/ 107 w 136"/>
              <a:gd name="T5" fmla="*/ 134 h 235"/>
              <a:gd name="T6" fmla="*/ 107 w 136"/>
              <a:gd name="T7" fmla="*/ 134 h 235"/>
              <a:gd name="T8" fmla="*/ 114 w 136"/>
              <a:gd name="T9" fmla="*/ 9 h 235"/>
              <a:gd name="T10" fmla="*/ 114 w 136"/>
              <a:gd name="T11" fmla="*/ 9 h 235"/>
              <a:gd name="T12" fmla="*/ 29 w 136"/>
              <a:gd name="T13" fmla="*/ 100 h 235"/>
              <a:gd name="T14" fmla="*/ 29 w 136"/>
              <a:gd name="T15" fmla="*/ 100 h 235"/>
              <a:gd name="T16" fmla="*/ 22 w 136"/>
              <a:gd name="T17"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5">
                <a:moveTo>
                  <a:pt x="22" y="225"/>
                </a:moveTo>
                <a:lnTo>
                  <a:pt x="22" y="225"/>
                </a:lnTo>
                <a:cubicBezTo>
                  <a:pt x="43" y="234"/>
                  <a:pt x="81" y="193"/>
                  <a:pt x="107" y="134"/>
                </a:cubicBezTo>
                <a:lnTo>
                  <a:pt x="107" y="134"/>
                </a:lnTo>
                <a:cubicBezTo>
                  <a:pt x="132" y="74"/>
                  <a:pt x="135" y="18"/>
                  <a:pt x="114" y="9"/>
                </a:cubicBezTo>
                <a:lnTo>
                  <a:pt x="114" y="9"/>
                </a:lnTo>
                <a:cubicBezTo>
                  <a:pt x="92" y="0"/>
                  <a:pt x="54" y="41"/>
                  <a:pt x="29" y="100"/>
                </a:cubicBezTo>
                <a:lnTo>
                  <a:pt x="29" y="100"/>
                </a:lnTo>
                <a:cubicBezTo>
                  <a:pt x="3" y="160"/>
                  <a:pt x="0" y="216"/>
                  <a:pt x="22" y="225"/>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7" name="Freeform 84">
            <a:extLst>
              <a:ext uri="{FF2B5EF4-FFF2-40B4-BE49-F238E27FC236}">
                <a16:creationId xmlns:a16="http://schemas.microsoft.com/office/drawing/2014/main" id="{9A6928E7-C4BD-1948-8024-108DDA94149A}"/>
              </a:ext>
            </a:extLst>
          </p:cNvPr>
          <p:cNvSpPr>
            <a:spLocks noChangeArrowheads="1"/>
          </p:cNvSpPr>
          <p:nvPr/>
        </p:nvSpPr>
        <p:spPr bwMode="auto">
          <a:xfrm>
            <a:off x="1284089" y="4074436"/>
            <a:ext cx="98875" cy="38452"/>
          </a:xfrm>
          <a:custGeom>
            <a:avLst/>
            <a:gdLst>
              <a:gd name="T0" fmla="*/ 0 w 160"/>
              <a:gd name="T1" fmla="*/ 31 h 60"/>
              <a:gd name="T2" fmla="*/ 0 w 160"/>
              <a:gd name="T3" fmla="*/ 31 h 60"/>
              <a:gd name="T4" fmla="*/ 80 w 160"/>
              <a:gd name="T5" fmla="*/ 58 h 60"/>
              <a:gd name="T6" fmla="*/ 80 w 160"/>
              <a:gd name="T7" fmla="*/ 58 h 60"/>
              <a:gd name="T8" fmla="*/ 159 w 160"/>
              <a:gd name="T9" fmla="*/ 28 h 60"/>
              <a:gd name="T10" fmla="*/ 159 w 160"/>
              <a:gd name="T11" fmla="*/ 28 h 60"/>
              <a:gd name="T12" fmla="*/ 79 w 160"/>
              <a:gd name="T13" fmla="*/ 1 h 60"/>
              <a:gd name="T14" fmla="*/ 79 w 160"/>
              <a:gd name="T15" fmla="*/ 1 h 60"/>
              <a:gd name="T16" fmla="*/ 0 w 160"/>
              <a:gd name="T1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0">
                <a:moveTo>
                  <a:pt x="0" y="31"/>
                </a:moveTo>
                <a:lnTo>
                  <a:pt x="0" y="31"/>
                </a:lnTo>
                <a:cubicBezTo>
                  <a:pt x="0" y="47"/>
                  <a:pt x="36" y="59"/>
                  <a:pt x="80" y="58"/>
                </a:cubicBezTo>
                <a:lnTo>
                  <a:pt x="80" y="58"/>
                </a:lnTo>
                <a:cubicBezTo>
                  <a:pt x="124" y="57"/>
                  <a:pt x="159" y="44"/>
                  <a:pt x="159" y="28"/>
                </a:cubicBezTo>
                <a:lnTo>
                  <a:pt x="159" y="28"/>
                </a:lnTo>
                <a:cubicBezTo>
                  <a:pt x="159" y="12"/>
                  <a:pt x="122" y="0"/>
                  <a:pt x="79" y="1"/>
                </a:cubicBezTo>
                <a:lnTo>
                  <a:pt x="79" y="1"/>
                </a:lnTo>
                <a:cubicBezTo>
                  <a:pt x="35" y="1"/>
                  <a:pt x="0" y="15"/>
                  <a:pt x="0" y="3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8" name="Freeform 85">
            <a:extLst>
              <a:ext uri="{FF2B5EF4-FFF2-40B4-BE49-F238E27FC236}">
                <a16:creationId xmlns:a16="http://schemas.microsoft.com/office/drawing/2014/main" id="{67089D76-38D0-4648-A17C-4275E53CF28B}"/>
              </a:ext>
            </a:extLst>
          </p:cNvPr>
          <p:cNvSpPr>
            <a:spLocks noChangeArrowheads="1"/>
          </p:cNvSpPr>
          <p:nvPr/>
        </p:nvSpPr>
        <p:spPr bwMode="auto">
          <a:xfrm>
            <a:off x="1525785" y="4066196"/>
            <a:ext cx="148313" cy="85143"/>
          </a:xfrm>
          <a:custGeom>
            <a:avLst/>
            <a:gdLst>
              <a:gd name="T0" fmla="*/ 9 w 236"/>
              <a:gd name="T1" fmla="*/ 22 h 137"/>
              <a:gd name="T2" fmla="*/ 9 w 236"/>
              <a:gd name="T3" fmla="*/ 22 h 137"/>
              <a:gd name="T4" fmla="*/ 101 w 236"/>
              <a:gd name="T5" fmla="*/ 107 h 137"/>
              <a:gd name="T6" fmla="*/ 101 w 236"/>
              <a:gd name="T7" fmla="*/ 107 h 137"/>
              <a:gd name="T8" fmla="*/ 225 w 236"/>
              <a:gd name="T9" fmla="*/ 114 h 137"/>
              <a:gd name="T10" fmla="*/ 225 w 236"/>
              <a:gd name="T11" fmla="*/ 114 h 137"/>
              <a:gd name="T12" fmla="*/ 134 w 236"/>
              <a:gd name="T13" fmla="*/ 29 h 137"/>
              <a:gd name="T14" fmla="*/ 134 w 236"/>
              <a:gd name="T15" fmla="*/ 29 h 137"/>
              <a:gd name="T16" fmla="*/ 9 w 236"/>
              <a:gd name="T17"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37">
                <a:moveTo>
                  <a:pt x="9" y="22"/>
                </a:moveTo>
                <a:lnTo>
                  <a:pt x="9" y="22"/>
                </a:lnTo>
                <a:cubicBezTo>
                  <a:pt x="0" y="44"/>
                  <a:pt x="41" y="82"/>
                  <a:pt x="101" y="107"/>
                </a:cubicBezTo>
                <a:lnTo>
                  <a:pt x="101" y="107"/>
                </a:lnTo>
                <a:cubicBezTo>
                  <a:pt x="160" y="132"/>
                  <a:pt x="216" y="136"/>
                  <a:pt x="225" y="114"/>
                </a:cubicBezTo>
                <a:lnTo>
                  <a:pt x="225" y="114"/>
                </a:lnTo>
                <a:cubicBezTo>
                  <a:pt x="235" y="92"/>
                  <a:pt x="194" y="54"/>
                  <a:pt x="134" y="29"/>
                </a:cubicBezTo>
                <a:lnTo>
                  <a:pt x="134" y="29"/>
                </a:lnTo>
                <a:cubicBezTo>
                  <a:pt x="74" y="4"/>
                  <a:pt x="18" y="0"/>
                  <a:pt x="9" y="22"/>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9" name="Freeform 86">
            <a:extLst>
              <a:ext uri="{FF2B5EF4-FFF2-40B4-BE49-F238E27FC236}">
                <a16:creationId xmlns:a16="http://schemas.microsoft.com/office/drawing/2014/main" id="{323E8518-85AB-4141-A96E-B2C452D4FCEF}"/>
              </a:ext>
            </a:extLst>
          </p:cNvPr>
          <p:cNvSpPr>
            <a:spLocks noChangeArrowheads="1"/>
          </p:cNvSpPr>
          <p:nvPr/>
        </p:nvSpPr>
        <p:spPr bwMode="auto">
          <a:xfrm>
            <a:off x="998451" y="4088168"/>
            <a:ext cx="131833" cy="115354"/>
          </a:xfrm>
          <a:custGeom>
            <a:avLst/>
            <a:gdLst>
              <a:gd name="T0" fmla="*/ 198 w 213"/>
              <a:gd name="T1" fmla="*/ 19 h 184"/>
              <a:gd name="T2" fmla="*/ 198 w 213"/>
              <a:gd name="T3" fmla="*/ 19 h 184"/>
              <a:gd name="T4" fmla="*/ 132 w 213"/>
              <a:gd name="T5" fmla="*/ 125 h 184"/>
              <a:gd name="T6" fmla="*/ 132 w 213"/>
              <a:gd name="T7" fmla="*/ 125 h 184"/>
              <a:gd name="T8" fmla="*/ 14 w 213"/>
              <a:gd name="T9" fmla="*/ 165 h 184"/>
              <a:gd name="T10" fmla="*/ 14 w 213"/>
              <a:gd name="T11" fmla="*/ 165 h 184"/>
              <a:gd name="T12" fmla="*/ 80 w 213"/>
              <a:gd name="T13" fmla="*/ 58 h 184"/>
              <a:gd name="T14" fmla="*/ 80 w 213"/>
              <a:gd name="T15" fmla="*/ 58 h 184"/>
              <a:gd name="T16" fmla="*/ 198 w 213"/>
              <a:gd name="T17" fmla="*/ 1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84">
                <a:moveTo>
                  <a:pt x="198" y="19"/>
                </a:moveTo>
                <a:lnTo>
                  <a:pt x="198" y="19"/>
                </a:lnTo>
                <a:cubicBezTo>
                  <a:pt x="212" y="37"/>
                  <a:pt x="183" y="85"/>
                  <a:pt x="132" y="125"/>
                </a:cubicBezTo>
                <a:lnTo>
                  <a:pt x="132" y="125"/>
                </a:lnTo>
                <a:cubicBezTo>
                  <a:pt x="81" y="165"/>
                  <a:pt x="28" y="183"/>
                  <a:pt x="14" y="165"/>
                </a:cubicBezTo>
                <a:lnTo>
                  <a:pt x="14" y="165"/>
                </a:lnTo>
                <a:cubicBezTo>
                  <a:pt x="0" y="146"/>
                  <a:pt x="29" y="99"/>
                  <a:pt x="80" y="58"/>
                </a:cubicBezTo>
                <a:lnTo>
                  <a:pt x="80" y="58"/>
                </a:lnTo>
                <a:cubicBezTo>
                  <a:pt x="131" y="18"/>
                  <a:pt x="183" y="0"/>
                  <a:pt x="198" y="19"/>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0" name="Freeform 87">
            <a:extLst>
              <a:ext uri="{FF2B5EF4-FFF2-40B4-BE49-F238E27FC236}">
                <a16:creationId xmlns:a16="http://schemas.microsoft.com/office/drawing/2014/main" id="{8E17AE4B-074D-4A41-968B-5A0413835AB5}"/>
              </a:ext>
            </a:extLst>
          </p:cNvPr>
          <p:cNvSpPr>
            <a:spLocks noChangeArrowheads="1"/>
          </p:cNvSpPr>
          <p:nvPr/>
        </p:nvSpPr>
        <p:spPr bwMode="auto">
          <a:xfrm>
            <a:off x="1218172" y="5057690"/>
            <a:ext cx="101622" cy="41197"/>
          </a:xfrm>
          <a:custGeom>
            <a:avLst/>
            <a:gdLst>
              <a:gd name="T0" fmla="*/ 1 w 162"/>
              <a:gd name="T1" fmla="*/ 26 h 67"/>
              <a:gd name="T2" fmla="*/ 1 w 162"/>
              <a:gd name="T3" fmla="*/ 26 h 67"/>
              <a:gd name="T4" fmla="*/ 83 w 162"/>
              <a:gd name="T5" fmla="*/ 4 h 67"/>
              <a:gd name="T6" fmla="*/ 83 w 162"/>
              <a:gd name="T7" fmla="*/ 4 h 67"/>
              <a:gd name="T8" fmla="*/ 160 w 162"/>
              <a:gd name="T9" fmla="*/ 40 h 67"/>
              <a:gd name="T10" fmla="*/ 160 w 162"/>
              <a:gd name="T11" fmla="*/ 40 h 67"/>
              <a:gd name="T12" fmla="*/ 78 w 162"/>
              <a:gd name="T13" fmla="*/ 61 h 67"/>
              <a:gd name="T14" fmla="*/ 78 w 162"/>
              <a:gd name="T15" fmla="*/ 61 h 67"/>
              <a:gd name="T16" fmla="*/ 1 w 162"/>
              <a:gd name="T17"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7">
                <a:moveTo>
                  <a:pt x="1" y="26"/>
                </a:moveTo>
                <a:lnTo>
                  <a:pt x="1" y="26"/>
                </a:lnTo>
                <a:cubicBezTo>
                  <a:pt x="3" y="10"/>
                  <a:pt x="39" y="0"/>
                  <a:pt x="83" y="4"/>
                </a:cubicBezTo>
                <a:lnTo>
                  <a:pt x="83" y="4"/>
                </a:lnTo>
                <a:cubicBezTo>
                  <a:pt x="127" y="8"/>
                  <a:pt x="161" y="24"/>
                  <a:pt x="160" y="40"/>
                </a:cubicBezTo>
                <a:lnTo>
                  <a:pt x="160" y="40"/>
                </a:lnTo>
                <a:cubicBezTo>
                  <a:pt x="158" y="56"/>
                  <a:pt x="122" y="66"/>
                  <a:pt x="78" y="61"/>
                </a:cubicBezTo>
                <a:lnTo>
                  <a:pt x="78" y="61"/>
                </a:lnTo>
                <a:cubicBezTo>
                  <a:pt x="34" y="58"/>
                  <a:pt x="0" y="42"/>
                  <a:pt x="1" y="26"/>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1" name="Freeform 88">
            <a:extLst>
              <a:ext uri="{FF2B5EF4-FFF2-40B4-BE49-F238E27FC236}">
                <a16:creationId xmlns:a16="http://schemas.microsoft.com/office/drawing/2014/main" id="{8B6FAD45-EDA0-0F41-8348-937814CFD1F0}"/>
              </a:ext>
            </a:extLst>
          </p:cNvPr>
          <p:cNvSpPr>
            <a:spLocks noChangeArrowheads="1"/>
          </p:cNvSpPr>
          <p:nvPr/>
        </p:nvSpPr>
        <p:spPr bwMode="auto">
          <a:xfrm>
            <a:off x="1462616" y="5046703"/>
            <a:ext cx="148313" cy="76903"/>
          </a:xfrm>
          <a:custGeom>
            <a:avLst/>
            <a:gdLst>
              <a:gd name="T0" fmla="*/ 8 w 239"/>
              <a:gd name="T1" fmla="*/ 99 h 123"/>
              <a:gd name="T2" fmla="*/ 8 w 239"/>
              <a:gd name="T3" fmla="*/ 99 h 123"/>
              <a:gd name="T4" fmla="*/ 105 w 239"/>
              <a:gd name="T5" fmla="*/ 21 h 123"/>
              <a:gd name="T6" fmla="*/ 105 w 239"/>
              <a:gd name="T7" fmla="*/ 21 h 123"/>
              <a:gd name="T8" fmla="*/ 230 w 239"/>
              <a:gd name="T9" fmla="*/ 23 h 123"/>
              <a:gd name="T10" fmla="*/ 230 w 239"/>
              <a:gd name="T11" fmla="*/ 23 h 123"/>
              <a:gd name="T12" fmla="*/ 132 w 239"/>
              <a:gd name="T13" fmla="*/ 102 h 123"/>
              <a:gd name="T14" fmla="*/ 132 w 239"/>
              <a:gd name="T15" fmla="*/ 102 h 123"/>
              <a:gd name="T16" fmla="*/ 8 w 239"/>
              <a:gd name="T1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3">
                <a:moveTo>
                  <a:pt x="8" y="99"/>
                </a:moveTo>
                <a:lnTo>
                  <a:pt x="8" y="99"/>
                </a:lnTo>
                <a:cubicBezTo>
                  <a:pt x="0" y="77"/>
                  <a:pt x="44" y="42"/>
                  <a:pt x="105" y="21"/>
                </a:cubicBezTo>
                <a:lnTo>
                  <a:pt x="105" y="21"/>
                </a:lnTo>
                <a:cubicBezTo>
                  <a:pt x="167" y="0"/>
                  <a:pt x="223" y="1"/>
                  <a:pt x="230" y="23"/>
                </a:cubicBezTo>
                <a:lnTo>
                  <a:pt x="230" y="23"/>
                </a:lnTo>
                <a:cubicBezTo>
                  <a:pt x="238" y="46"/>
                  <a:pt x="194" y="81"/>
                  <a:pt x="132" y="102"/>
                </a:cubicBezTo>
                <a:lnTo>
                  <a:pt x="132" y="102"/>
                </a:lnTo>
                <a:cubicBezTo>
                  <a:pt x="71" y="122"/>
                  <a:pt x="16" y="122"/>
                  <a:pt x="8" y="99"/>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2" name="Freeform 89">
            <a:extLst>
              <a:ext uri="{FF2B5EF4-FFF2-40B4-BE49-F238E27FC236}">
                <a16:creationId xmlns:a16="http://schemas.microsoft.com/office/drawing/2014/main" id="{71C85CC4-EE3C-E147-A12C-9122D3586290}"/>
              </a:ext>
            </a:extLst>
          </p:cNvPr>
          <p:cNvSpPr>
            <a:spLocks noChangeArrowheads="1"/>
          </p:cNvSpPr>
          <p:nvPr/>
        </p:nvSpPr>
        <p:spPr bwMode="auto">
          <a:xfrm>
            <a:off x="940774" y="4945081"/>
            <a:ext cx="129086" cy="120847"/>
          </a:xfrm>
          <a:custGeom>
            <a:avLst/>
            <a:gdLst>
              <a:gd name="T0" fmla="*/ 189 w 206"/>
              <a:gd name="T1" fmla="*/ 177 h 195"/>
              <a:gd name="T2" fmla="*/ 189 w 206"/>
              <a:gd name="T3" fmla="*/ 177 h 195"/>
              <a:gd name="T4" fmla="*/ 131 w 206"/>
              <a:gd name="T5" fmla="*/ 66 h 195"/>
              <a:gd name="T6" fmla="*/ 131 w 206"/>
              <a:gd name="T7" fmla="*/ 66 h 195"/>
              <a:gd name="T8" fmla="*/ 16 w 206"/>
              <a:gd name="T9" fmla="*/ 18 h 195"/>
              <a:gd name="T10" fmla="*/ 16 w 206"/>
              <a:gd name="T11" fmla="*/ 18 h 195"/>
              <a:gd name="T12" fmla="*/ 74 w 206"/>
              <a:gd name="T13" fmla="*/ 129 h 195"/>
              <a:gd name="T14" fmla="*/ 74 w 206"/>
              <a:gd name="T15" fmla="*/ 129 h 195"/>
              <a:gd name="T16" fmla="*/ 189 w 206"/>
              <a:gd name="T17"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95">
                <a:moveTo>
                  <a:pt x="189" y="177"/>
                </a:moveTo>
                <a:lnTo>
                  <a:pt x="189" y="177"/>
                </a:lnTo>
                <a:cubicBezTo>
                  <a:pt x="205" y="159"/>
                  <a:pt x="179" y="110"/>
                  <a:pt x="131" y="66"/>
                </a:cubicBezTo>
                <a:lnTo>
                  <a:pt x="131" y="66"/>
                </a:lnTo>
                <a:cubicBezTo>
                  <a:pt x="84" y="22"/>
                  <a:pt x="32" y="0"/>
                  <a:pt x="16" y="18"/>
                </a:cubicBezTo>
                <a:lnTo>
                  <a:pt x="16" y="18"/>
                </a:lnTo>
                <a:cubicBezTo>
                  <a:pt x="0" y="35"/>
                  <a:pt x="26" y="85"/>
                  <a:pt x="74" y="129"/>
                </a:cubicBezTo>
                <a:lnTo>
                  <a:pt x="74" y="129"/>
                </a:lnTo>
                <a:cubicBezTo>
                  <a:pt x="122" y="172"/>
                  <a:pt x="173" y="194"/>
                  <a:pt x="189" y="177"/>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3" name="Freeform 90">
            <a:extLst>
              <a:ext uri="{FF2B5EF4-FFF2-40B4-BE49-F238E27FC236}">
                <a16:creationId xmlns:a16="http://schemas.microsoft.com/office/drawing/2014/main" id="{24ACF79B-0572-F842-8F49-8071CBAFE3F3}"/>
              </a:ext>
            </a:extLst>
          </p:cNvPr>
          <p:cNvSpPr>
            <a:spLocks noChangeArrowheads="1"/>
          </p:cNvSpPr>
          <p:nvPr/>
        </p:nvSpPr>
        <p:spPr bwMode="auto">
          <a:xfrm>
            <a:off x="3148979" y="1992570"/>
            <a:ext cx="186764" cy="219722"/>
          </a:xfrm>
          <a:custGeom>
            <a:avLst/>
            <a:gdLst>
              <a:gd name="T0" fmla="*/ 0 w 300"/>
              <a:gd name="T1" fmla="*/ 353 h 354"/>
              <a:gd name="T2" fmla="*/ 149 w 300"/>
              <a:gd name="T3" fmla="*/ 54 h 354"/>
              <a:gd name="T4" fmla="*/ 149 w 300"/>
              <a:gd name="T5" fmla="*/ 54 h 354"/>
              <a:gd name="T6" fmla="*/ 264 w 300"/>
              <a:gd name="T7" fmla="*/ 31 h 354"/>
              <a:gd name="T8" fmla="*/ 264 w 300"/>
              <a:gd name="T9" fmla="*/ 31 h 354"/>
              <a:gd name="T10" fmla="*/ 261 w 300"/>
              <a:gd name="T11" fmla="*/ 146 h 354"/>
              <a:gd name="T12" fmla="*/ 0 w 300"/>
              <a:gd name="T13" fmla="*/ 353 h 354"/>
            </a:gdLst>
            <a:ahLst/>
            <a:cxnLst>
              <a:cxn ang="0">
                <a:pos x="T0" y="T1"/>
              </a:cxn>
              <a:cxn ang="0">
                <a:pos x="T2" y="T3"/>
              </a:cxn>
              <a:cxn ang="0">
                <a:pos x="T4" y="T5"/>
              </a:cxn>
              <a:cxn ang="0">
                <a:pos x="T6" y="T7"/>
              </a:cxn>
              <a:cxn ang="0">
                <a:pos x="T8" y="T9"/>
              </a:cxn>
              <a:cxn ang="0">
                <a:pos x="T10" y="T11"/>
              </a:cxn>
              <a:cxn ang="0">
                <a:pos x="T12" y="T13"/>
              </a:cxn>
            </a:cxnLst>
            <a:rect l="0" t="0" r="r" b="b"/>
            <a:pathLst>
              <a:path w="300" h="354">
                <a:moveTo>
                  <a:pt x="0" y="353"/>
                </a:moveTo>
                <a:lnTo>
                  <a:pt x="149" y="54"/>
                </a:lnTo>
                <a:lnTo>
                  <a:pt x="149" y="54"/>
                </a:lnTo>
                <a:cubicBezTo>
                  <a:pt x="171" y="11"/>
                  <a:pt x="227" y="0"/>
                  <a:pt x="264" y="31"/>
                </a:cubicBezTo>
                <a:lnTo>
                  <a:pt x="264" y="31"/>
                </a:lnTo>
                <a:cubicBezTo>
                  <a:pt x="299" y="61"/>
                  <a:pt x="298" y="117"/>
                  <a:pt x="261" y="146"/>
                </a:cubicBezTo>
                <a:lnTo>
                  <a:pt x="0" y="353"/>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4" name="Freeform 91">
            <a:extLst>
              <a:ext uri="{FF2B5EF4-FFF2-40B4-BE49-F238E27FC236}">
                <a16:creationId xmlns:a16="http://schemas.microsoft.com/office/drawing/2014/main" id="{8B3EEDB0-219C-DB46-B507-CEFE691171AC}"/>
              </a:ext>
            </a:extLst>
          </p:cNvPr>
          <p:cNvSpPr>
            <a:spLocks noChangeArrowheads="1"/>
          </p:cNvSpPr>
          <p:nvPr/>
        </p:nvSpPr>
        <p:spPr bwMode="auto">
          <a:xfrm>
            <a:off x="3198417" y="1424039"/>
            <a:ext cx="153806" cy="244442"/>
          </a:xfrm>
          <a:custGeom>
            <a:avLst/>
            <a:gdLst>
              <a:gd name="T0" fmla="*/ 0 w 248"/>
              <a:gd name="T1" fmla="*/ 0 h 391"/>
              <a:gd name="T2" fmla="*/ 89 w 248"/>
              <a:gd name="T3" fmla="*/ 322 h 391"/>
              <a:gd name="T4" fmla="*/ 89 w 248"/>
              <a:gd name="T5" fmla="*/ 322 h 391"/>
              <a:gd name="T6" fmla="*/ 197 w 248"/>
              <a:gd name="T7" fmla="*/ 366 h 391"/>
              <a:gd name="T8" fmla="*/ 197 w 248"/>
              <a:gd name="T9" fmla="*/ 366 h 391"/>
              <a:gd name="T10" fmla="*/ 217 w 248"/>
              <a:gd name="T11" fmla="*/ 253 h 391"/>
              <a:gd name="T12" fmla="*/ 0 w 248"/>
              <a:gd name="T13" fmla="*/ 0 h 391"/>
            </a:gdLst>
            <a:ahLst/>
            <a:cxnLst>
              <a:cxn ang="0">
                <a:pos x="T0" y="T1"/>
              </a:cxn>
              <a:cxn ang="0">
                <a:pos x="T2" y="T3"/>
              </a:cxn>
              <a:cxn ang="0">
                <a:pos x="T4" y="T5"/>
              </a:cxn>
              <a:cxn ang="0">
                <a:pos x="T6" y="T7"/>
              </a:cxn>
              <a:cxn ang="0">
                <a:pos x="T8" y="T9"/>
              </a:cxn>
              <a:cxn ang="0">
                <a:pos x="T10" y="T11"/>
              </a:cxn>
              <a:cxn ang="0">
                <a:pos x="T12" y="T13"/>
              </a:cxn>
            </a:cxnLst>
            <a:rect l="0" t="0" r="r" b="b"/>
            <a:pathLst>
              <a:path w="248" h="391">
                <a:moveTo>
                  <a:pt x="0" y="0"/>
                </a:moveTo>
                <a:lnTo>
                  <a:pt x="89" y="322"/>
                </a:lnTo>
                <a:lnTo>
                  <a:pt x="89" y="322"/>
                </a:lnTo>
                <a:cubicBezTo>
                  <a:pt x="102" y="368"/>
                  <a:pt x="155" y="390"/>
                  <a:pt x="197" y="366"/>
                </a:cubicBezTo>
                <a:lnTo>
                  <a:pt x="197" y="366"/>
                </a:lnTo>
                <a:cubicBezTo>
                  <a:pt x="238" y="344"/>
                  <a:pt x="247" y="289"/>
                  <a:pt x="217" y="253"/>
                </a:cubicBezTo>
                <a:lnTo>
                  <a:pt x="0" y="0"/>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5" name="Freeform 92">
            <a:extLst>
              <a:ext uri="{FF2B5EF4-FFF2-40B4-BE49-F238E27FC236}">
                <a16:creationId xmlns:a16="http://schemas.microsoft.com/office/drawing/2014/main" id="{187C45B8-374C-D743-BAEA-28F9F7B0730F}"/>
              </a:ext>
            </a:extLst>
          </p:cNvPr>
          <p:cNvSpPr>
            <a:spLocks noChangeArrowheads="1"/>
          </p:cNvSpPr>
          <p:nvPr/>
        </p:nvSpPr>
        <p:spPr bwMode="auto">
          <a:xfrm>
            <a:off x="2992427" y="1756371"/>
            <a:ext cx="175778" cy="71410"/>
          </a:xfrm>
          <a:custGeom>
            <a:avLst/>
            <a:gdLst>
              <a:gd name="T0" fmla="*/ 0 w 284"/>
              <a:gd name="T1" fmla="*/ 36 h 113"/>
              <a:gd name="T2" fmla="*/ 216 w 284"/>
              <a:gd name="T3" fmla="*/ 102 h 113"/>
              <a:gd name="T4" fmla="*/ 216 w 284"/>
              <a:gd name="T5" fmla="*/ 102 h 113"/>
              <a:gd name="T6" fmla="*/ 281 w 284"/>
              <a:gd name="T7" fmla="*/ 56 h 113"/>
              <a:gd name="T8" fmla="*/ 281 w 284"/>
              <a:gd name="T9" fmla="*/ 56 h 113"/>
              <a:gd name="T10" fmla="*/ 223 w 284"/>
              <a:gd name="T11" fmla="*/ 4 h 113"/>
              <a:gd name="T12" fmla="*/ 0 w 284"/>
              <a:gd name="T13" fmla="*/ 36 h 113"/>
            </a:gdLst>
            <a:ahLst/>
            <a:cxnLst>
              <a:cxn ang="0">
                <a:pos x="T0" y="T1"/>
              </a:cxn>
              <a:cxn ang="0">
                <a:pos x="T2" y="T3"/>
              </a:cxn>
              <a:cxn ang="0">
                <a:pos x="T4" y="T5"/>
              </a:cxn>
              <a:cxn ang="0">
                <a:pos x="T6" y="T7"/>
              </a:cxn>
              <a:cxn ang="0">
                <a:pos x="T8" y="T9"/>
              </a:cxn>
              <a:cxn ang="0">
                <a:pos x="T10" y="T11"/>
              </a:cxn>
              <a:cxn ang="0">
                <a:pos x="T12" y="T13"/>
              </a:cxn>
            </a:cxnLst>
            <a:rect l="0" t="0" r="r" b="b"/>
            <a:pathLst>
              <a:path w="284" h="113">
                <a:moveTo>
                  <a:pt x="0" y="36"/>
                </a:moveTo>
                <a:lnTo>
                  <a:pt x="216" y="102"/>
                </a:lnTo>
                <a:lnTo>
                  <a:pt x="216" y="102"/>
                </a:lnTo>
                <a:cubicBezTo>
                  <a:pt x="247" y="112"/>
                  <a:pt x="279" y="89"/>
                  <a:pt x="281" y="56"/>
                </a:cubicBezTo>
                <a:lnTo>
                  <a:pt x="281" y="56"/>
                </a:lnTo>
                <a:cubicBezTo>
                  <a:pt x="283" y="25"/>
                  <a:pt x="255" y="0"/>
                  <a:pt x="223" y="4"/>
                </a:cubicBezTo>
                <a:lnTo>
                  <a:pt x="0" y="36"/>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6" name="Freeform 93">
            <a:extLst>
              <a:ext uri="{FF2B5EF4-FFF2-40B4-BE49-F238E27FC236}">
                <a16:creationId xmlns:a16="http://schemas.microsoft.com/office/drawing/2014/main" id="{2708DA0E-5967-4C46-87B5-3CFF6463B33B}"/>
              </a:ext>
            </a:extLst>
          </p:cNvPr>
          <p:cNvSpPr>
            <a:spLocks noChangeArrowheads="1"/>
          </p:cNvSpPr>
          <p:nvPr/>
        </p:nvSpPr>
        <p:spPr bwMode="auto">
          <a:xfrm>
            <a:off x="3681805" y="1781088"/>
            <a:ext cx="175778" cy="71410"/>
          </a:xfrm>
          <a:custGeom>
            <a:avLst/>
            <a:gdLst>
              <a:gd name="T0" fmla="*/ 282 w 283"/>
              <a:gd name="T1" fmla="*/ 37 h 113"/>
              <a:gd name="T2" fmla="*/ 67 w 283"/>
              <a:gd name="T3" fmla="*/ 102 h 113"/>
              <a:gd name="T4" fmla="*/ 67 w 283"/>
              <a:gd name="T5" fmla="*/ 102 h 113"/>
              <a:gd name="T6" fmla="*/ 2 w 283"/>
              <a:gd name="T7" fmla="*/ 57 h 113"/>
              <a:gd name="T8" fmla="*/ 2 w 283"/>
              <a:gd name="T9" fmla="*/ 57 h 113"/>
              <a:gd name="T10" fmla="*/ 59 w 283"/>
              <a:gd name="T11" fmla="*/ 5 h 113"/>
              <a:gd name="T12" fmla="*/ 282 w 283"/>
              <a:gd name="T13" fmla="*/ 37 h 113"/>
            </a:gdLst>
            <a:ahLst/>
            <a:cxnLst>
              <a:cxn ang="0">
                <a:pos x="T0" y="T1"/>
              </a:cxn>
              <a:cxn ang="0">
                <a:pos x="T2" y="T3"/>
              </a:cxn>
              <a:cxn ang="0">
                <a:pos x="T4" y="T5"/>
              </a:cxn>
              <a:cxn ang="0">
                <a:pos x="T6" y="T7"/>
              </a:cxn>
              <a:cxn ang="0">
                <a:pos x="T8" y="T9"/>
              </a:cxn>
              <a:cxn ang="0">
                <a:pos x="T10" y="T11"/>
              </a:cxn>
              <a:cxn ang="0">
                <a:pos x="T12" y="T13"/>
              </a:cxn>
            </a:cxnLst>
            <a:rect l="0" t="0" r="r" b="b"/>
            <a:pathLst>
              <a:path w="283" h="113">
                <a:moveTo>
                  <a:pt x="282" y="37"/>
                </a:moveTo>
                <a:lnTo>
                  <a:pt x="67" y="102"/>
                </a:lnTo>
                <a:lnTo>
                  <a:pt x="67" y="102"/>
                </a:lnTo>
                <a:cubicBezTo>
                  <a:pt x="35" y="112"/>
                  <a:pt x="4" y="90"/>
                  <a:pt x="2" y="57"/>
                </a:cubicBezTo>
                <a:lnTo>
                  <a:pt x="2" y="57"/>
                </a:lnTo>
                <a:cubicBezTo>
                  <a:pt x="0" y="26"/>
                  <a:pt x="28" y="0"/>
                  <a:pt x="59" y="5"/>
                </a:cubicBezTo>
                <a:lnTo>
                  <a:pt x="282" y="37"/>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7" name="Freeform 94">
            <a:extLst>
              <a:ext uri="{FF2B5EF4-FFF2-40B4-BE49-F238E27FC236}">
                <a16:creationId xmlns:a16="http://schemas.microsoft.com/office/drawing/2014/main" id="{69556E6E-2EE8-8942-931F-08B7B522C8A0}"/>
              </a:ext>
            </a:extLst>
          </p:cNvPr>
          <p:cNvSpPr>
            <a:spLocks noChangeArrowheads="1"/>
          </p:cNvSpPr>
          <p:nvPr/>
        </p:nvSpPr>
        <p:spPr bwMode="auto">
          <a:xfrm>
            <a:off x="3363210" y="1385587"/>
            <a:ext cx="71410" cy="175778"/>
          </a:xfrm>
          <a:custGeom>
            <a:avLst/>
            <a:gdLst>
              <a:gd name="T0" fmla="*/ 37 w 113"/>
              <a:gd name="T1" fmla="*/ 0 h 284"/>
              <a:gd name="T2" fmla="*/ 102 w 113"/>
              <a:gd name="T3" fmla="*/ 216 h 284"/>
              <a:gd name="T4" fmla="*/ 102 w 113"/>
              <a:gd name="T5" fmla="*/ 216 h 284"/>
              <a:gd name="T6" fmla="*/ 57 w 113"/>
              <a:gd name="T7" fmla="*/ 281 h 284"/>
              <a:gd name="T8" fmla="*/ 57 w 113"/>
              <a:gd name="T9" fmla="*/ 281 h 284"/>
              <a:gd name="T10" fmla="*/ 4 w 113"/>
              <a:gd name="T11" fmla="*/ 224 h 284"/>
              <a:gd name="T12" fmla="*/ 37 w 113"/>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13" h="284">
                <a:moveTo>
                  <a:pt x="37" y="0"/>
                </a:moveTo>
                <a:lnTo>
                  <a:pt x="102" y="216"/>
                </a:lnTo>
                <a:lnTo>
                  <a:pt x="102" y="216"/>
                </a:lnTo>
                <a:cubicBezTo>
                  <a:pt x="112" y="247"/>
                  <a:pt x="89" y="279"/>
                  <a:pt x="57" y="281"/>
                </a:cubicBezTo>
                <a:lnTo>
                  <a:pt x="57" y="281"/>
                </a:lnTo>
                <a:cubicBezTo>
                  <a:pt x="25" y="283"/>
                  <a:pt x="0" y="256"/>
                  <a:pt x="4" y="224"/>
                </a:cubicBezTo>
                <a:lnTo>
                  <a:pt x="37" y="0"/>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8" name="Freeform 95">
            <a:extLst>
              <a:ext uri="{FF2B5EF4-FFF2-40B4-BE49-F238E27FC236}">
                <a16:creationId xmlns:a16="http://schemas.microsoft.com/office/drawing/2014/main" id="{FFE32AB1-D4AD-4545-B2A1-FC7654CB1C5F}"/>
              </a:ext>
            </a:extLst>
          </p:cNvPr>
          <p:cNvSpPr>
            <a:spLocks noChangeArrowheads="1"/>
          </p:cNvSpPr>
          <p:nvPr/>
        </p:nvSpPr>
        <p:spPr bwMode="auto">
          <a:xfrm>
            <a:off x="3363210" y="2088697"/>
            <a:ext cx="71410" cy="175778"/>
          </a:xfrm>
          <a:custGeom>
            <a:avLst/>
            <a:gdLst>
              <a:gd name="T0" fmla="*/ 37 w 113"/>
              <a:gd name="T1" fmla="*/ 282 h 283"/>
              <a:gd name="T2" fmla="*/ 102 w 113"/>
              <a:gd name="T3" fmla="*/ 66 h 283"/>
              <a:gd name="T4" fmla="*/ 102 w 113"/>
              <a:gd name="T5" fmla="*/ 66 h 283"/>
              <a:gd name="T6" fmla="*/ 57 w 113"/>
              <a:gd name="T7" fmla="*/ 1 h 283"/>
              <a:gd name="T8" fmla="*/ 57 w 113"/>
              <a:gd name="T9" fmla="*/ 1 h 283"/>
              <a:gd name="T10" fmla="*/ 4 w 113"/>
              <a:gd name="T11" fmla="*/ 59 h 283"/>
              <a:gd name="T12" fmla="*/ 37 w 113"/>
              <a:gd name="T13" fmla="*/ 282 h 283"/>
            </a:gdLst>
            <a:ahLst/>
            <a:cxnLst>
              <a:cxn ang="0">
                <a:pos x="T0" y="T1"/>
              </a:cxn>
              <a:cxn ang="0">
                <a:pos x="T2" y="T3"/>
              </a:cxn>
              <a:cxn ang="0">
                <a:pos x="T4" y="T5"/>
              </a:cxn>
              <a:cxn ang="0">
                <a:pos x="T6" y="T7"/>
              </a:cxn>
              <a:cxn ang="0">
                <a:pos x="T8" y="T9"/>
              </a:cxn>
              <a:cxn ang="0">
                <a:pos x="T10" y="T11"/>
              </a:cxn>
              <a:cxn ang="0">
                <a:pos x="T12" y="T13"/>
              </a:cxn>
            </a:cxnLst>
            <a:rect l="0" t="0" r="r" b="b"/>
            <a:pathLst>
              <a:path w="113" h="283">
                <a:moveTo>
                  <a:pt x="37" y="282"/>
                </a:moveTo>
                <a:lnTo>
                  <a:pt x="102" y="66"/>
                </a:lnTo>
                <a:lnTo>
                  <a:pt x="102" y="66"/>
                </a:lnTo>
                <a:cubicBezTo>
                  <a:pt x="112" y="35"/>
                  <a:pt x="89" y="3"/>
                  <a:pt x="57" y="1"/>
                </a:cubicBezTo>
                <a:lnTo>
                  <a:pt x="57" y="1"/>
                </a:lnTo>
                <a:cubicBezTo>
                  <a:pt x="25" y="0"/>
                  <a:pt x="0" y="28"/>
                  <a:pt x="4" y="59"/>
                </a:cubicBezTo>
                <a:lnTo>
                  <a:pt x="37" y="282"/>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9" name="Freeform 96">
            <a:extLst>
              <a:ext uri="{FF2B5EF4-FFF2-40B4-BE49-F238E27FC236}">
                <a16:creationId xmlns:a16="http://schemas.microsoft.com/office/drawing/2014/main" id="{7F31A70A-D0D3-4040-8E99-254AA6921C0F}"/>
              </a:ext>
            </a:extLst>
          </p:cNvPr>
          <p:cNvSpPr>
            <a:spLocks noChangeArrowheads="1"/>
          </p:cNvSpPr>
          <p:nvPr/>
        </p:nvSpPr>
        <p:spPr bwMode="auto">
          <a:xfrm>
            <a:off x="3105037" y="1500941"/>
            <a:ext cx="650925" cy="650927"/>
          </a:xfrm>
          <a:custGeom>
            <a:avLst/>
            <a:gdLst>
              <a:gd name="T0" fmla="*/ 0 w 1045"/>
              <a:gd name="T1" fmla="*/ 522 h 1045"/>
              <a:gd name="T2" fmla="*/ 0 w 1045"/>
              <a:gd name="T3" fmla="*/ 522 h 1045"/>
              <a:gd name="T4" fmla="*/ 521 w 1045"/>
              <a:gd name="T5" fmla="*/ 0 h 1045"/>
              <a:gd name="T6" fmla="*/ 521 w 1045"/>
              <a:gd name="T7" fmla="*/ 0 h 1045"/>
              <a:gd name="T8" fmla="*/ 1044 w 1045"/>
              <a:gd name="T9" fmla="*/ 522 h 1045"/>
              <a:gd name="T10" fmla="*/ 1044 w 1045"/>
              <a:gd name="T11" fmla="*/ 522 h 1045"/>
              <a:gd name="T12" fmla="*/ 521 w 1045"/>
              <a:gd name="T13" fmla="*/ 1044 h 1045"/>
              <a:gd name="T14" fmla="*/ 521 w 1045"/>
              <a:gd name="T15" fmla="*/ 1044 h 1045"/>
              <a:gd name="T16" fmla="*/ 0 w 1045"/>
              <a:gd name="T17"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1045">
                <a:moveTo>
                  <a:pt x="0" y="522"/>
                </a:moveTo>
                <a:lnTo>
                  <a:pt x="0" y="522"/>
                </a:lnTo>
                <a:cubicBezTo>
                  <a:pt x="0" y="234"/>
                  <a:pt x="233" y="0"/>
                  <a:pt x="521" y="0"/>
                </a:cubicBezTo>
                <a:lnTo>
                  <a:pt x="521" y="0"/>
                </a:lnTo>
                <a:cubicBezTo>
                  <a:pt x="810" y="0"/>
                  <a:pt x="1044" y="234"/>
                  <a:pt x="1044" y="522"/>
                </a:cubicBezTo>
                <a:lnTo>
                  <a:pt x="1044" y="522"/>
                </a:lnTo>
                <a:cubicBezTo>
                  <a:pt x="1044" y="811"/>
                  <a:pt x="810" y="1044"/>
                  <a:pt x="521" y="1044"/>
                </a:cubicBezTo>
                <a:lnTo>
                  <a:pt x="521" y="1044"/>
                </a:lnTo>
                <a:cubicBezTo>
                  <a:pt x="233" y="1044"/>
                  <a:pt x="0" y="811"/>
                  <a:pt x="0" y="522"/>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0" name="Freeform 97">
            <a:extLst>
              <a:ext uri="{FF2B5EF4-FFF2-40B4-BE49-F238E27FC236}">
                <a16:creationId xmlns:a16="http://schemas.microsoft.com/office/drawing/2014/main" id="{611D6685-04D6-6540-B3C2-3A1F27207949}"/>
              </a:ext>
            </a:extLst>
          </p:cNvPr>
          <p:cNvSpPr>
            <a:spLocks noChangeArrowheads="1"/>
          </p:cNvSpPr>
          <p:nvPr/>
        </p:nvSpPr>
        <p:spPr bwMode="auto">
          <a:xfrm>
            <a:off x="3495043" y="2006302"/>
            <a:ext cx="126340" cy="255428"/>
          </a:xfrm>
          <a:custGeom>
            <a:avLst/>
            <a:gdLst>
              <a:gd name="T0" fmla="*/ 202 w 203"/>
              <a:gd name="T1" fmla="*/ 409 h 410"/>
              <a:gd name="T2" fmla="*/ 161 w 203"/>
              <a:gd name="T3" fmla="*/ 78 h 410"/>
              <a:gd name="T4" fmla="*/ 161 w 203"/>
              <a:gd name="T5" fmla="*/ 78 h 410"/>
              <a:gd name="T6" fmla="*/ 61 w 203"/>
              <a:gd name="T7" fmla="*/ 18 h 410"/>
              <a:gd name="T8" fmla="*/ 61 w 203"/>
              <a:gd name="T9" fmla="*/ 18 h 410"/>
              <a:gd name="T10" fmla="*/ 61 w 203"/>
              <a:gd name="T11" fmla="*/ 18 h 410"/>
              <a:gd name="T12" fmla="*/ 25 w 203"/>
              <a:gd name="T13" fmla="*/ 126 h 410"/>
              <a:gd name="T14" fmla="*/ 202 w 203"/>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410">
                <a:moveTo>
                  <a:pt x="202" y="409"/>
                </a:moveTo>
                <a:lnTo>
                  <a:pt x="161" y="78"/>
                </a:lnTo>
                <a:lnTo>
                  <a:pt x="161" y="78"/>
                </a:lnTo>
                <a:cubicBezTo>
                  <a:pt x="156" y="30"/>
                  <a:pt x="106" y="0"/>
                  <a:pt x="61" y="18"/>
                </a:cubicBezTo>
                <a:lnTo>
                  <a:pt x="61" y="18"/>
                </a:lnTo>
                <a:lnTo>
                  <a:pt x="61" y="18"/>
                </a:lnTo>
                <a:cubicBezTo>
                  <a:pt x="17" y="34"/>
                  <a:pt x="0" y="87"/>
                  <a:pt x="25" y="126"/>
                </a:cubicBezTo>
                <a:lnTo>
                  <a:pt x="202" y="409"/>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1" name="Freeform 98">
            <a:extLst>
              <a:ext uri="{FF2B5EF4-FFF2-40B4-BE49-F238E27FC236}">
                <a16:creationId xmlns:a16="http://schemas.microsoft.com/office/drawing/2014/main" id="{62D7045A-1690-7D43-81D2-CD21FFD2F385}"/>
              </a:ext>
            </a:extLst>
          </p:cNvPr>
          <p:cNvSpPr>
            <a:spLocks noChangeArrowheads="1"/>
          </p:cNvSpPr>
          <p:nvPr/>
        </p:nvSpPr>
        <p:spPr bwMode="auto">
          <a:xfrm>
            <a:off x="3091303" y="2160109"/>
            <a:ext cx="115354" cy="104368"/>
          </a:xfrm>
          <a:custGeom>
            <a:avLst/>
            <a:gdLst>
              <a:gd name="T0" fmla="*/ 170 w 184"/>
              <a:gd name="T1" fmla="*/ 150 h 167"/>
              <a:gd name="T2" fmla="*/ 170 w 184"/>
              <a:gd name="T3" fmla="*/ 150 h 167"/>
              <a:gd name="T4" fmla="*/ 116 w 184"/>
              <a:gd name="T5" fmla="*/ 55 h 167"/>
              <a:gd name="T6" fmla="*/ 116 w 184"/>
              <a:gd name="T7" fmla="*/ 55 h 167"/>
              <a:gd name="T8" fmla="*/ 13 w 184"/>
              <a:gd name="T9" fmla="*/ 16 h 167"/>
              <a:gd name="T10" fmla="*/ 13 w 184"/>
              <a:gd name="T11" fmla="*/ 16 h 167"/>
              <a:gd name="T12" fmla="*/ 67 w 184"/>
              <a:gd name="T13" fmla="*/ 112 h 167"/>
              <a:gd name="T14" fmla="*/ 67 w 184"/>
              <a:gd name="T15" fmla="*/ 112 h 167"/>
              <a:gd name="T16" fmla="*/ 170 w 184"/>
              <a:gd name="T17"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7">
                <a:moveTo>
                  <a:pt x="170" y="150"/>
                </a:moveTo>
                <a:lnTo>
                  <a:pt x="170" y="150"/>
                </a:lnTo>
                <a:cubicBezTo>
                  <a:pt x="183" y="135"/>
                  <a:pt x="159" y="92"/>
                  <a:pt x="116" y="55"/>
                </a:cubicBezTo>
                <a:lnTo>
                  <a:pt x="116" y="55"/>
                </a:lnTo>
                <a:cubicBezTo>
                  <a:pt x="73" y="18"/>
                  <a:pt x="27" y="0"/>
                  <a:pt x="13" y="16"/>
                </a:cubicBezTo>
                <a:lnTo>
                  <a:pt x="13" y="16"/>
                </a:lnTo>
                <a:cubicBezTo>
                  <a:pt x="0" y="32"/>
                  <a:pt x="24" y="75"/>
                  <a:pt x="67" y="112"/>
                </a:cubicBezTo>
                <a:lnTo>
                  <a:pt x="67" y="112"/>
                </a:lnTo>
                <a:cubicBezTo>
                  <a:pt x="110" y="149"/>
                  <a:pt x="156" y="166"/>
                  <a:pt x="170" y="15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2" name="Freeform 99">
            <a:extLst>
              <a:ext uri="{FF2B5EF4-FFF2-40B4-BE49-F238E27FC236}">
                <a16:creationId xmlns:a16="http://schemas.microsoft.com/office/drawing/2014/main" id="{D1BE85B2-0368-2C48-BF62-B69D4AAD957B}"/>
              </a:ext>
            </a:extLst>
          </p:cNvPr>
          <p:cNvSpPr>
            <a:spLocks noChangeArrowheads="1"/>
          </p:cNvSpPr>
          <p:nvPr/>
        </p:nvSpPr>
        <p:spPr bwMode="auto">
          <a:xfrm>
            <a:off x="3341236" y="1369108"/>
            <a:ext cx="87889" cy="32959"/>
          </a:xfrm>
          <a:custGeom>
            <a:avLst/>
            <a:gdLst>
              <a:gd name="T0" fmla="*/ 1 w 142"/>
              <a:gd name="T1" fmla="*/ 30 h 55"/>
              <a:gd name="T2" fmla="*/ 1 w 142"/>
              <a:gd name="T3" fmla="*/ 30 h 55"/>
              <a:gd name="T4" fmla="*/ 72 w 142"/>
              <a:gd name="T5" fmla="*/ 52 h 55"/>
              <a:gd name="T6" fmla="*/ 72 w 142"/>
              <a:gd name="T7" fmla="*/ 52 h 55"/>
              <a:gd name="T8" fmla="*/ 140 w 142"/>
              <a:gd name="T9" fmla="*/ 23 h 55"/>
              <a:gd name="T10" fmla="*/ 140 w 142"/>
              <a:gd name="T11" fmla="*/ 23 h 55"/>
              <a:gd name="T12" fmla="*/ 69 w 142"/>
              <a:gd name="T13" fmla="*/ 1 h 55"/>
              <a:gd name="T14" fmla="*/ 69 w 142"/>
              <a:gd name="T15" fmla="*/ 1 h 55"/>
              <a:gd name="T16" fmla="*/ 1 w 142"/>
              <a:gd name="T1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5">
                <a:moveTo>
                  <a:pt x="1" y="30"/>
                </a:moveTo>
                <a:lnTo>
                  <a:pt x="1" y="30"/>
                </a:lnTo>
                <a:cubicBezTo>
                  <a:pt x="2" y="44"/>
                  <a:pt x="33" y="54"/>
                  <a:pt x="72" y="52"/>
                </a:cubicBezTo>
                <a:lnTo>
                  <a:pt x="72" y="52"/>
                </a:lnTo>
                <a:cubicBezTo>
                  <a:pt x="110" y="50"/>
                  <a:pt x="141" y="37"/>
                  <a:pt x="140" y="23"/>
                </a:cubicBezTo>
                <a:lnTo>
                  <a:pt x="140" y="23"/>
                </a:lnTo>
                <a:cubicBezTo>
                  <a:pt x="139" y="9"/>
                  <a:pt x="108" y="0"/>
                  <a:pt x="69" y="1"/>
                </a:cubicBezTo>
                <a:lnTo>
                  <a:pt x="69" y="1"/>
                </a:lnTo>
                <a:cubicBezTo>
                  <a:pt x="31" y="3"/>
                  <a:pt x="0" y="17"/>
                  <a:pt x="1" y="3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3" name="Freeform 100">
            <a:extLst>
              <a:ext uri="{FF2B5EF4-FFF2-40B4-BE49-F238E27FC236}">
                <a16:creationId xmlns:a16="http://schemas.microsoft.com/office/drawing/2014/main" id="{F8FAC852-23C0-254A-96C4-B3D95E73F0FD}"/>
              </a:ext>
            </a:extLst>
          </p:cNvPr>
          <p:cNvSpPr>
            <a:spLocks noChangeArrowheads="1"/>
          </p:cNvSpPr>
          <p:nvPr/>
        </p:nvSpPr>
        <p:spPr bwMode="auto">
          <a:xfrm>
            <a:off x="3495043" y="1391080"/>
            <a:ext cx="126340" cy="255428"/>
          </a:xfrm>
          <a:custGeom>
            <a:avLst/>
            <a:gdLst>
              <a:gd name="T0" fmla="*/ 202 w 203"/>
              <a:gd name="T1" fmla="*/ 0 h 410"/>
              <a:gd name="T2" fmla="*/ 161 w 203"/>
              <a:gd name="T3" fmla="*/ 331 h 410"/>
              <a:gd name="T4" fmla="*/ 161 w 203"/>
              <a:gd name="T5" fmla="*/ 331 h 410"/>
              <a:gd name="T6" fmla="*/ 61 w 203"/>
              <a:gd name="T7" fmla="*/ 392 h 410"/>
              <a:gd name="T8" fmla="*/ 61 w 203"/>
              <a:gd name="T9" fmla="*/ 392 h 410"/>
              <a:gd name="T10" fmla="*/ 25 w 203"/>
              <a:gd name="T11" fmla="*/ 283 h 410"/>
              <a:gd name="T12" fmla="*/ 202 w 203"/>
              <a:gd name="T13" fmla="*/ 0 h 410"/>
            </a:gdLst>
            <a:ahLst/>
            <a:cxnLst>
              <a:cxn ang="0">
                <a:pos x="T0" y="T1"/>
              </a:cxn>
              <a:cxn ang="0">
                <a:pos x="T2" y="T3"/>
              </a:cxn>
              <a:cxn ang="0">
                <a:pos x="T4" y="T5"/>
              </a:cxn>
              <a:cxn ang="0">
                <a:pos x="T6" y="T7"/>
              </a:cxn>
              <a:cxn ang="0">
                <a:pos x="T8" y="T9"/>
              </a:cxn>
              <a:cxn ang="0">
                <a:pos x="T10" y="T11"/>
              </a:cxn>
              <a:cxn ang="0">
                <a:pos x="T12" y="T13"/>
              </a:cxn>
            </a:cxnLst>
            <a:rect l="0" t="0" r="r" b="b"/>
            <a:pathLst>
              <a:path w="203" h="410">
                <a:moveTo>
                  <a:pt x="202" y="0"/>
                </a:moveTo>
                <a:lnTo>
                  <a:pt x="161" y="331"/>
                </a:lnTo>
                <a:lnTo>
                  <a:pt x="161" y="331"/>
                </a:lnTo>
                <a:cubicBezTo>
                  <a:pt x="156" y="379"/>
                  <a:pt x="106" y="409"/>
                  <a:pt x="61" y="392"/>
                </a:cubicBezTo>
                <a:lnTo>
                  <a:pt x="61" y="392"/>
                </a:lnTo>
                <a:cubicBezTo>
                  <a:pt x="17" y="374"/>
                  <a:pt x="0" y="322"/>
                  <a:pt x="25" y="283"/>
                </a:cubicBezTo>
                <a:lnTo>
                  <a:pt x="202" y="0"/>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4" name="Freeform 101">
            <a:extLst>
              <a:ext uri="{FF2B5EF4-FFF2-40B4-BE49-F238E27FC236}">
                <a16:creationId xmlns:a16="http://schemas.microsoft.com/office/drawing/2014/main" id="{29FA71B9-A6E4-DC44-B668-4740FAD6D9BB}"/>
              </a:ext>
            </a:extLst>
          </p:cNvPr>
          <p:cNvSpPr>
            <a:spLocks noChangeArrowheads="1"/>
          </p:cNvSpPr>
          <p:nvPr/>
        </p:nvSpPr>
        <p:spPr bwMode="auto">
          <a:xfrm>
            <a:off x="3135247" y="1380096"/>
            <a:ext cx="126340" cy="85143"/>
          </a:xfrm>
          <a:custGeom>
            <a:avLst/>
            <a:gdLst>
              <a:gd name="T0" fmla="*/ 190 w 201"/>
              <a:gd name="T1" fmla="*/ 17 h 138"/>
              <a:gd name="T2" fmla="*/ 190 w 201"/>
              <a:gd name="T3" fmla="*/ 17 h 138"/>
              <a:gd name="T4" fmla="*/ 118 w 201"/>
              <a:gd name="T5" fmla="*/ 100 h 138"/>
              <a:gd name="T6" fmla="*/ 118 w 201"/>
              <a:gd name="T7" fmla="*/ 100 h 138"/>
              <a:gd name="T8" fmla="*/ 10 w 201"/>
              <a:gd name="T9" fmla="*/ 119 h 138"/>
              <a:gd name="T10" fmla="*/ 10 w 201"/>
              <a:gd name="T11" fmla="*/ 119 h 138"/>
              <a:gd name="T12" fmla="*/ 82 w 201"/>
              <a:gd name="T13" fmla="*/ 35 h 138"/>
              <a:gd name="T14" fmla="*/ 82 w 201"/>
              <a:gd name="T15" fmla="*/ 35 h 138"/>
              <a:gd name="T16" fmla="*/ 190 w 201"/>
              <a:gd name="T17"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38">
                <a:moveTo>
                  <a:pt x="190" y="17"/>
                </a:moveTo>
                <a:lnTo>
                  <a:pt x="190" y="17"/>
                </a:lnTo>
                <a:cubicBezTo>
                  <a:pt x="200" y="35"/>
                  <a:pt x="168" y="73"/>
                  <a:pt x="118" y="100"/>
                </a:cubicBezTo>
                <a:lnTo>
                  <a:pt x="118" y="100"/>
                </a:lnTo>
                <a:cubicBezTo>
                  <a:pt x="69" y="128"/>
                  <a:pt x="20" y="137"/>
                  <a:pt x="10" y="119"/>
                </a:cubicBezTo>
                <a:lnTo>
                  <a:pt x="10" y="119"/>
                </a:lnTo>
                <a:cubicBezTo>
                  <a:pt x="0" y="100"/>
                  <a:pt x="32" y="63"/>
                  <a:pt x="82" y="35"/>
                </a:cubicBezTo>
                <a:lnTo>
                  <a:pt x="82" y="35"/>
                </a:lnTo>
                <a:cubicBezTo>
                  <a:pt x="132" y="7"/>
                  <a:pt x="180" y="0"/>
                  <a:pt x="190" y="17"/>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5" name="Freeform 102">
            <a:extLst>
              <a:ext uri="{FF2B5EF4-FFF2-40B4-BE49-F238E27FC236}">
                <a16:creationId xmlns:a16="http://schemas.microsoft.com/office/drawing/2014/main" id="{CFA06E77-C9B1-D741-BF02-7426C9E697A4}"/>
              </a:ext>
            </a:extLst>
          </p:cNvPr>
          <p:cNvSpPr>
            <a:spLocks noChangeArrowheads="1"/>
          </p:cNvSpPr>
          <p:nvPr/>
        </p:nvSpPr>
        <p:spPr bwMode="auto">
          <a:xfrm>
            <a:off x="3841103" y="1759114"/>
            <a:ext cx="32959" cy="87889"/>
          </a:xfrm>
          <a:custGeom>
            <a:avLst/>
            <a:gdLst>
              <a:gd name="T0" fmla="*/ 23 w 55"/>
              <a:gd name="T1" fmla="*/ 0 h 141"/>
              <a:gd name="T2" fmla="*/ 23 w 55"/>
              <a:gd name="T3" fmla="*/ 0 h 141"/>
              <a:gd name="T4" fmla="*/ 1 w 55"/>
              <a:gd name="T5" fmla="*/ 71 h 141"/>
              <a:gd name="T6" fmla="*/ 1 w 55"/>
              <a:gd name="T7" fmla="*/ 71 h 141"/>
              <a:gd name="T8" fmla="*/ 30 w 55"/>
              <a:gd name="T9" fmla="*/ 140 h 141"/>
              <a:gd name="T10" fmla="*/ 30 w 55"/>
              <a:gd name="T11" fmla="*/ 140 h 141"/>
              <a:gd name="T12" fmla="*/ 52 w 55"/>
              <a:gd name="T13" fmla="*/ 68 h 141"/>
              <a:gd name="T14" fmla="*/ 52 w 55"/>
              <a:gd name="T15" fmla="*/ 68 h 141"/>
              <a:gd name="T16" fmla="*/ 23 w 5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41">
                <a:moveTo>
                  <a:pt x="23" y="0"/>
                </a:moveTo>
                <a:lnTo>
                  <a:pt x="23" y="0"/>
                </a:lnTo>
                <a:cubicBezTo>
                  <a:pt x="9" y="1"/>
                  <a:pt x="0" y="33"/>
                  <a:pt x="1" y="71"/>
                </a:cubicBezTo>
                <a:lnTo>
                  <a:pt x="1" y="71"/>
                </a:lnTo>
                <a:cubicBezTo>
                  <a:pt x="3" y="110"/>
                  <a:pt x="16" y="140"/>
                  <a:pt x="30" y="140"/>
                </a:cubicBezTo>
                <a:lnTo>
                  <a:pt x="30" y="140"/>
                </a:lnTo>
                <a:cubicBezTo>
                  <a:pt x="44" y="139"/>
                  <a:pt x="54" y="107"/>
                  <a:pt x="52" y="68"/>
                </a:cubicBezTo>
                <a:lnTo>
                  <a:pt x="52" y="68"/>
                </a:lnTo>
                <a:cubicBezTo>
                  <a:pt x="50" y="30"/>
                  <a:pt x="37" y="0"/>
                  <a:pt x="23" y="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6" name="Freeform 103">
            <a:extLst>
              <a:ext uri="{FF2B5EF4-FFF2-40B4-BE49-F238E27FC236}">
                <a16:creationId xmlns:a16="http://schemas.microsoft.com/office/drawing/2014/main" id="{125C3E87-3C2A-1C42-852B-F3DB342F9C10}"/>
              </a:ext>
            </a:extLst>
          </p:cNvPr>
          <p:cNvSpPr>
            <a:spLocks noChangeArrowheads="1"/>
          </p:cNvSpPr>
          <p:nvPr/>
        </p:nvSpPr>
        <p:spPr bwMode="auto">
          <a:xfrm>
            <a:off x="3602155" y="1910176"/>
            <a:ext cx="255428" cy="126340"/>
          </a:xfrm>
          <a:custGeom>
            <a:avLst/>
            <a:gdLst>
              <a:gd name="T0" fmla="*/ 408 w 409"/>
              <a:gd name="T1" fmla="*/ 202 h 203"/>
              <a:gd name="T2" fmla="*/ 77 w 409"/>
              <a:gd name="T3" fmla="*/ 162 h 203"/>
              <a:gd name="T4" fmla="*/ 77 w 409"/>
              <a:gd name="T5" fmla="*/ 162 h 203"/>
              <a:gd name="T6" fmla="*/ 17 w 409"/>
              <a:gd name="T7" fmla="*/ 62 h 203"/>
              <a:gd name="T8" fmla="*/ 17 w 409"/>
              <a:gd name="T9" fmla="*/ 62 h 203"/>
              <a:gd name="T10" fmla="*/ 126 w 409"/>
              <a:gd name="T11" fmla="*/ 25 h 203"/>
              <a:gd name="T12" fmla="*/ 408 w 409"/>
              <a:gd name="T13" fmla="*/ 202 h 203"/>
            </a:gdLst>
            <a:ahLst/>
            <a:cxnLst>
              <a:cxn ang="0">
                <a:pos x="T0" y="T1"/>
              </a:cxn>
              <a:cxn ang="0">
                <a:pos x="T2" y="T3"/>
              </a:cxn>
              <a:cxn ang="0">
                <a:pos x="T4" y="T5"/>
              </a:cxn>
              <a:cxn ang="0">
                <a:pos x="T6" y="T7"/>
              </a:cxn>
              <a:cxn ang="0">
                <a:pos x="T8" y="T9"/>
              </a:cxn>
              <a:cxn ang="0">
                <a:pos x="T10" y="T11"/>
              </a:cxn>
              <a:cxn ang="0">
                <a:pos x="T12" y="T13"/>
              </a:cxn>
            </a:cxnLst>
            <a:rect l="0" t="0" r="r" b="b"/>
            <a:pathLst>
              <a:path w="409" h="203">
                <a:moveTo>
                  <a:pt x="408" y="202"/>
                </a:moveTo>
                <a:lnTo>
                  <a:pt x="77" y="162"/>
                </a:lnTo>
                <a:lnTo>
                  <a:pt x="77" y="162"/>
                </a:lnTo>
                <a:cubicBezTo>
                  <a:pt x="29" y="156"/>
                  <a:pt x="0" y="107"/>
                  <a:pt x="17" y="62"/>
                </a:cubicBezTo>
                <a:lnTo>
                  <a:pt x="17" y="62"/>
                </a:lnTo>
                <a:cubicBezTo>
                  <a:pt x="33" y="17"/>
                  <a:pt x="86" y="0"/>
                  <a:pt x="126" y="25"/>
                </a:cubicBezTo>
                <a:lnTo>
                  <a:pt x="408" y="202"/>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7" name="Freeform 104">
            <a:extLst>
              <a:ext uri="{FF2B5EF4-FFF2-40B4-BE49-F238E27FC236}">
                <a16:creationId xmlns:a16="http://schemas.microsoft.com/office/drawing/2014/main" id="{49FD6F55-2006-7B45-8E3B-BA2BCB176D6E}"/>
              </a:ext>
            </a:extLst>
          </p:cNvPr>
          <p:cNvSpPr>
            <a:spLocks noChangeArrowheads="1"/>
          </p:cNvSpPr>
          <p:nvPr/>
        </p:nvSpPr>
        <p:spPr bwMode="auto">
          <a:xfrm>
            <a:off x="3585676" y="1566858"/>
            <a:ext cx="219722" cy="186764"/>
          </a:xfrm>
          <a:custGeom>
            <a:avLst/>
            <a:gdLst>
              <a:gd name="T0" fmla="*/ 353 w 354"/>
              <a:gd name="T1" fmla="*/ 0 h 301"/>
              <a:gd name="T2" fmla="*/ 54 w 354"/>
              <a:gd name="T3" fmla="*/ 149 h 301"/>
              <a:gd name="T4" fmla="*/ 54 w 354"/>
              <a:gd name="T5" fmla="*/ 149 h 301"/>
              <a:gd name="T6" fmla="*/ 31 w 354"/>
              <a:gd name="T7" fmla="*/ 264 h 301"/>
              <a:gd name="T8" fmla="*/ 31 w 354"/>
              <a:gd name="T9" fmla="*/ 264 h 301"/>
              <a:gd name="T10" fmla="*/ 146 w 354"/>
              <a:gd name="T11" fmla="*/ 262 h 301"/>
              <a:gd name="T12" fmla="*/ 353 w 354"/>
              <a:gd name="T13" fmla="*/ 0 h 301"/>
            </a:gdLst>
            <a:ahLst/>
            <a:cxnLst>
              <a:cxn ang="0">
                <a:pos x="T0" y="T1"/>
              </a:cxn>
              <a:cxn ang="0">
                <a:pos x="T2" y="T3"/>
              </a:cxn>
              <a:cxn ang="0">
                <a:pos x="T4" y="T5"/>
              </a:cxn>
              <a:cxn ang="0">
                <a:pos x="T6" y="T7"/>
              </a:cxn>
              <a:cxn ang="0">
                <a:pos x="T8" y="T9"/>
              </a:cxn>
              <a:cxn ang="0">
                <a:pos x="T10" y="T11"/>
              </a:cxn>
              <a:cxn ang="0">
                <a:pos x="T12" y="T13"/>
              </a:cxn>
            </a:cxnLst>
            <a:rect l="0" t="0" r="r" b="b"/>
            <a:pathLst>
              <a:path w="354" h="301">
                <a:moveTo>
                  <a:pt x="353" y="0"/>
                </a:moveTo>
                <a:lnTo>
                  <a:pt x="54" y="149"/>
                </a:lnTo>
                <a:lnTo>
                  <a:pt x="54" y="149"/>
                </a:lnTo>
                <a:cubicBezTo>
                  <a:pt x="11" y="171"/>
                  <a:pt x="0" y="228"/>
                  <a:pt x="31" y="264"/>
                </a:cubicBezTo>
                <a:lnTo>
                  <a:pt x="31" y="264"/>
                </a:lnTo>
                <a:cubicBezTo>
                  <a:pt x="62" y="300"/>
                  <a:pt x="117" y="299"/>
                  <a:pt x="146" y="262"/>
                </a:cubicBezTo>
                <a:lnTo>
                  <a:pt x="353" y="0"/>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8" name="Freeform 105">
            <a:extLst>
              <a:ext uri="{FF2B5EF4-FFF2-40B4-BE49-F238E27FC236}">
                <a16:creationId xmlns:a16="http://schemas.microsoft.com/office/drawing/2014/main" id="{87E3B686-2D2F-DB47-9776-01E8287CED57}"/>
              </a:ext>
            </a:extLst>
          </p:cNvPr>
          <p:cNvSpPr>
            <a:spLocks noChangeArrowheads="1"/>
          </p:cNvSpPr>
          <p:nvPr/>
        </p:nvSpPr>
        <p:spPr bwMode="auto">
          <a:xfrm>
            <a:off x="2973203" y="1734397"/>
            <a:ext cx="35704" cy="87889"/>
          </a:xfrm>
          <a:custGeom>
            <a:avLst/>
            <a:gdLst>
              <a:gd name="T0" fmla="*/ 31 w 56"/>
              <a:gd name="T1" fmla="*/ 1 h 142"/>
              <a:gd name="T2" fmla="*/ 31 w 56"/>
              <a:gd name="T3" fmla="*/ 1 h 142"/>
              <a:gd name="T4" fmla="*/ 52 w 56"/>
              <a:gd name="T5" fmla="*/ 71 h 142"/>
              <a:gd name="T6" fmla="*/ 52 w 56"/>
              <a:gd name="T7" fmla="*/ 71 h 142"/>
              <a:gd name="T8" fmla="*/ 24 w 56"/>
              <a:gd name="T9" fmla="*/ 140 h 142"/>
              <a:gd name="T10" fmla="*/ 24 w 56"/>
              <a:gd name="T11" fmla="*/ 140 h 142"/>
              <a:gd name="T12" fmla="*/ 2 w 56"/>
              <a:gd name="T13" fmla="*/ 69 h 142"/>
              <a:gd name="T14" fmla="*/ 2 w 56"/>
              <a:gd name="T15" fmla="*/ 69 h 142"/>
              <a:gd name="T16" fmla="*/ 31 w 56"/>
              <a:gd name="T17" fmla="*/ 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2">
                <a:moveTo>
                  <a:pt x="31" y="1"/>
                </a:moveTo>
                <a:lnTo>
                  <a:pt x="31" y="1"/>
                </a:lnTo>
                <a:cubicBezTo>
                  <a:pt x="45" y="1"/>
                  <a:pt x="55" y="33"/>
                  <a:pt x="52" y="71"/>
                </a:cubicBezTo>
                <a:lnTo>
                  <a:pt x="52" y="71"/>
                </a:lnTo>
                <a:cubicBezTo>
                  <a:pt x="51" y="110"/>
                  <a:pt x="38" y="141"/>
                  <a:pt x="24" y="140"/>
                </a:cubicBezTo>
                <a:lnTo>
                  <a:pt x="24" y="140"/>
                </a:lnTo>
                <a:cubicBezTo>
                  <a:pt x="10" y="139"/>
                  <a:pt x="0" y="108"/>
                  <a:pt x="2" y="69"/>
                </a:cubicBezTo>
                <a:lnTo>
                  <a:pt x="2" y="69"/>
                </a:lnTo>
                <a:cubicBezTo>
                  <a:pt x="4" y="31"/>
                  <a:pt x="17" y="0"/>
                  <a:pt x="31" y="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9" name="Freeform 106">
            <a:extLst>
              <a:ext uri="{FF2B5EF4-FFF2-40B4-BE49-F238E27FC236}">
                <a16:creationId xmlns:a16="http://schemas.microsoft.com/office/drawing/2014/main" id="{89E9E157-13EC-D347-B487-B374EEB58541}"/>
              </a:ext>
            </a:extLst>
          </p:cNvPr>
          <p:cNvSpPr>
            <a:spLocks noChangeArrowheads="1"/>
          </p:cNvSpPr>
          <p:nvPr/>
        </p:nvSpPr>
        <p:spPr bwMode="auto">
          <a:xfrm>
            <a:off x="2995176" y="1885456"/>
            <a:ext cx="255426" cy="126340"/>
          </a:xfrm>
          <a:custGeom>
            <a:avLst/>
            <a:gdLst>
              <a:gd name="T0" fmla="*/ 0 w 410"/>
              <a:gd name="T1" fmla="*/ 203 h 204"/>
              <a:gd name="T2" fmla="*/ 332 w 410"/>
              <a:gd name="T3" fmla="*/ 162 h 204"/>
              <a:gd name="T4" fmla="*/ 332 w 410"/>
              <a:gd name="T5" fmla="*/ 162 h 204"/>
              <a:gd name="T6" fmla="*/ 392 w 410"/>
              <a:gd name="T7" fmla="*/ 62 h 204"/>
              <a:gd name="T8" fmla="*/ 392 w 410"/>
              <a:gd name="T9" fmla="*/ 62 h 204"/>
              <a:gd name="T10" fmla="*/ 283 w 410"/>
              <a:gd name="T11" fmla="*/ 26 h 204"/>
              <a:gd name="T12" fmla="*/ 0 w 410"/>
              <a:gd name="T13" fmla="*/ 203 h 204"/>
            </a:gdLst>
            <a:ahLst/>
            <a:cxnLst>
              <a:cxn ang="0">
                <a:pos x="T0" y="T1"/>
              </a:cxn>
              <a:cxn ang="0">
                <a:pos x="T2" y="T3"/>
              </a:cxn>
              <a:cxn ang="0">
                <a:pos x="T4" y="T5"/>
              </a:cxn>
              <a:cxn ang="0">
                <a:pos x="T6" y="T7"/>
              </a:cxn>
              <a:cxn ang="0">
                <a:pos x="T8" y="T9"/>
              </a:cxn>
              <a:cxn ang="0">
                <a:pos x="T10" y="T11"/>
              </a:cxn>
              <a:cxn ang="0">
                <a:pos x="T12" y="T13"/>
              </a:cxn>
            </a:cxnLst>
            <a:rect l="0" t="0" r="r" b="b"/>
            <a:pathLst>
              <a:path w="410" h="204">
                <a:moveTo>
                  <a:pt x="0" y="203"/>
                </a:moveTo>
                <a:lnTo>
                  <a:pt x="332" y="162"/>
                </a:lnTo>
                <a:lnTo>
                  <a:pt x="332" y="162"/>
                </a:lnTo>
                <a:cubicBezTo>
                  <a:pt x="380" y="156"/>
                  <a:pt x="409" y="107"/>
                  <a:pt x="392" y="62"/>
                </a:cubicBezTo>
                <a:lnTo>
                  <a:pt x="392" y="62"/>
                </a:lnTo>
                <a:cubicBezTo>
                  <a:pt x="375" y="18"/>
                  <a:pt x="323" y="0"/>
                  <a:pt x="283" y="26"/>
                </a:cubicBezTo>
                <a:lnTo>
                  <a:pt x="0" y="203"/>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0" name="Freeform 107">
            <a:extLst>
              <a:ext uri="{FF2B5EF4-FFF2-40B4-BE49-F238E27FC236}">
                <a16:creationId xmlns:a16="http://schemas.microsoft.com/office/drawing/2014/main" id="{7039972A-31FB-DD4C-8537-B117E604CAD2}"/>
              </a:ext>
            </a:extLst>
          </p:cNvPr>
          <p:cNvSpPr>
            <a:spLocks noChangeArrowheads="1"/>
          </p:cNvSpPr>
          <p:nvPr/>
        </p:nvSpPr>
        <p:spPr bwMode="auto">
          <a:xfrm>
            <a:off x="3028132" y="1561365"/>
            <a:ext cx="219722" cy="186764"/>
          </a:xfrm>
          <a:custGeom>
            <a:avLst/>
            <a:gdLst>
              <a:gd name="T0" fmla="*/ 0 w 354"/>
              <a:gd name="T1" fmla="*/ 0 h 301"/>
              <a:gd name="T2" fmla="*/ 298 w 354"/>
              <a:gd name="T3" fmla="*/ 149 h 301"/>
              <a:gd name="T4" fmla="*/ 298 w 354"/>
              <a:gd name="T5" fmla="*/ 149 h 301"/>
              <a:gd name="T6" fmla="*/ 321 w 354"/>
              <a:gd name="T7" fmla="*/ 264 h 301"/>
              <a:gd name="T8" fmla="*/ 321 w 354"/>
              <a:gd name="T9" fmla="*/ 264 h 301"/>
              <a:gd name="T10" fmla="*/ 206 w 354"/>
              <a:gd name="T11" fmla="*/ 262 h 301"/>
              <a:gd name="T12" fmla="*/ 0 w 354"/>
              <a:gd name="T13" fmla="*/ 0 h 301"/>
            </a:gdLst>
            <a:ahLst/>
            <a:cxnLst>
              <a:cxn ang="0">
                <a:pos x="T0" y="T1"/>
              </a:cxn>
              <a:cxn ang="0">
                <a:pos x="T2" y="T3"/>
              </a:cxn>
              <a:cxn ang="0">
                <a:pos x="T4" y="T5"/>
              </a:cxn>
              <a:cxn ang="0">
                <a:pos x="T6" y="T7"/>
              </a:cxn>
              <a:cxn ang="0">
                <a:pos x="T8" y="T9"/>
              </a:cxn>
              <a:cxn ang="0">
                <a:pos x="T10" y="T11"/>
              </a:cxn>
              <a:cxn ang="0">
                <a:pos x="T12" y="T13"/>
              </a:cxn>
            </a:cxnLst>
            <a:rect l="0" t="0" r="r" b="b"/>
            <a:pathLst>
              <a:path w="354" h="301">
                <a:moveTo>
                  <a:pt x="0" y="0"/>
                </a:moveTo>
                <a:lnTo>
                  <a:pt x="298" y="149"/>
                </a:lnTo>
                <a:lnTo>
                  <a:pt x="298" y="149"/>
                </a:lnTo>
                <a:cubicBezTo>
                  <a:pt x="341" y="171"/>
                  <a:pt x="353" y="227"/>
                  <a:pt x="321" y="264"/>
                </a:cubicBezTo>
                <a:lnTo>
                  <a:pt x="321" y="264"/>
                </a:lnTo>
                <a:cubicBezTo>
                  <a:pt x="290" y="300"/>
                  <a:pt x="235" y="299"/>
                  <a:pt x="206" y="262"/>
                </a:cubicBezTo>
                <a:lnTo>
                  <a:pt x="0" y="0"/>
                </a:ln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1" name="Freeform 108">
            <a:extLst>
              <a:ext uri="{FF2B5EF4-FFF2-40B4-BE49-F238E27FC236}">
                <a16:creationId xmlns:a16="http://schemas.microsoft.com/office/drawing/2014/main" id="{39CDFBFC-E9FF-7748-80A8-CF9E98DA299E}"/>
              </a:ext>
            </a:extLst>
          </p:cNvPr>
          <p:cNvSpPr>
            <a:spLocks noChangeArrowheads="1"/>
          </p:cNvSpPr>
          <p:nvPr/>
        </p:nvSpPr>
        <p:spPr bwMode="auto">
          <a:xfrm>
            <a:off x="3256095" y="1693200"/>
            <a:ext cx="260921" cy="337823"/>
          </a:xfrm>
          <a:custGeom>
            <a:avLst/>
            <a:gdLst>
              <a:gd name="T0" fmla="*/ 47 w 421"/>
              <a:gd name="T1" fmla="*/ 324 h 544"/>
              <a:gd name="T2" fmla="*/ 47 w 421"/>
              <a:gd name="T3" fmla="*/ 324 h 544"/>
              <a:gd name="T4" fmla="*/ 102 w 421"/>
              <a:gd name="T5" fmla="*/ 53 h 544"/>
              <a:gd name="T6" fmla="*/ 102 w 421"/>
              <a:gd name="T7" fmla="*/ 53 h 544"/>
              <a:gd name="T8" fmla="*/ 256 w 421"/>
              <a:gd name="T9" fmla="*/ 246 h 544"/>
              <a:gd name="T10" fmla="*/ 256 w 421"/>
              <a:gd name="T11" fmla="*/ 246 h 544"/>
              <a:gd name="T12" fmla="*/ 294 w 421"/>
              <a:gd name="T13" fmla="*/ 506 h 544"/>
              <a:gd name="T14" fmla="*/ 294 w 421"/>
              <a:gd name="T15" fmla="*/ 506 h 544"/>
              <a:gd name="T16" fmla="*/ 47 w 421"/>
              <a:gd name="T17" fmla="*/ 3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544">
                <a:moveTo>
                  <a:pt x="47" y="324"/>
                </a:moveTo>
                <a:lnTo>
                  <a:pt x="47" y="324"/>
                </a:lnTo>
                <a:cubicBezTo>
                  <a:pt x="0" y="192"/>
                  <a:pt x="2" y="0"/>
                  <a:pt x="102" y="53"/>
                </a:cubicBezTo>
                <a:lnTo>
                  <a:pt x="102" y="53"/>
                </a:lnTo>
                <a:cubicBezTo>
                  <a:pt x="198" y="105"/>
                  <a:pt x="125" y="200"/>
                  <a:pt x="256" y="246"/>
                </a:cubicBezTo>
                <a:lnTo>
                  <a:pt x="256" y="246"/>
                </a:lnTo>
                <a:cubicBezTo>
                  <a:pt x="420" y="303"/>
                  <a:pt x="392" y="460"/>
                  <a:pt x="294" y="506"/>
                </a:cubicBezTo>
                <a:lnTo>
                  <a:pt x="294" y="506"/>
                </a:lnTo>
                <a:cubicBezTo>
                  <a:pt x="217" y="543"/>
                  <a:pt x="94" y="455"/>
                  <a:pt x="47" y="324"/>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2" name="Freeform 109">
            <a:extLst>
              <a:ext uri="{FF2B5EF4-FFF2-40B4-BE49-F238E27FC236}">
                <a16:creationId xmlns:a16="http://schemas.microsoft.com/office/drawing/2014/main" id="{CEF6F0F6-F5CF-C14F-A20C-FA7AF540995E}"/>
              </a:ext>
            </a:extLst>
          </p:cNvPr>
          <p:cNvSpPr>
            <a:spLocks noChangeArrowheads="1"/>
          </p:cNvSpPr>
          <p:nvPr/>
        </p:nvSpPr>
        <p:spPr bwMode="auto">
          <a:xfrm>
            <a:off x="3352222" y="1632774"/>
            <a:ext cx="252680" cy="211483"/>
          </a:xfrm>
          <a:custGeom>
            <a:avLst/>
            <a:gdLst>
              <a:gd name="T0" fmla="*/ 312 w 407"/>
              <a:gd name="T1" fmla="*/ 105 h 341"/>
              <a:gd name="T2" fmla="*/ 312 w 407"/>
              <a:gd name="T3" fmla="*/ 105 h 341"/>
              <a:gd name="T4" fmla="*/ 349 w 407"/>
              <a:gd name="T5" fmla="*/ 312 h 341"/>
              <a:gd name="T6" fmla="*/ 349 w 407"/>
              <a:gd name="T7" fmla="*/ 312 h 341"/>
              <a:gd name="T8" fmla="*/ 170 w 407"/>
              <a:gd name="T9" fmla="*/ 266 h 341"/>
              <a:gd name="T10" fmla="*/ 170 w 407"/>
              <a:gd name="T11" fmla="*/ 266 h 341"/>
              <a:gd name="T12" fmla="*/ 61 w 407"/>
              <a:gd name="T13" fmla="*/ 49 h 341"/>
              <a:gd name="T14" fmla="*/ 61 w 407"/>
              <a:gd name="T15" fmla="*/ 49 h 341"/>
              <a:gd name="T16" fmla="*/ 312 w 407"/>
              <a:gd name="T17" fmla="*/ 10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41">
                <a:moveTo>
                  <a:pt x="312" y="105"/>
                </a:moveTo>
                <a:lnTo>
                  <a:pt x="312" y="105"/>
                </a:lnTo>
                <a:cubicBezTo>
                  <a:pt x="384" y="193"/>
                  <a:pt x="406" y="281"/>
                  <a:pt x="349" y="312"/>
                </a:cubicBezTo>
                <a:lnTo>
                  <a:pt x="349" y="312"/>
                </a:lnTo>
                <a:cubicBezTo>
                  <a:pt x="294" y="340"/>
                  <a:pt x="275" y="265"/>
                  <a:pt x="170" y="266"/>
                </a:cubicBezTo>
                <a:lnTo>
                  <a:pt x="170" y="266"/>
                </a:lnTo>
                <a:cubicBezTo>
                  <a:pt x="30" y="267"/>
                  <a:pt x="0" y="111"/>
                  <a:pt x="61" y="49"/>
                </a:cubicBezTo>
                <a:lnTo>
                  <a:pt x="61" y="49"/>
                </a:lnTo>
                <a:cubicBezTo>
                  <a:pt x="110" y="0"/>
                  <a:pt x="241" y="18"/>
                  <a:pt x="312" y="105"/>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3" name="Freeform 110">
            <a:extLst>
              <a:ext uri="{FF2B5EF4-FFF2-40B4-BE49-F238E27FC236}">
                <a16:creationId xmlns:a16="http://schemas.microsoft.com/office/drawing/2014/main" id="{D1B30E45-FFA8-2F49-9DB3-3978A542F963}"/>
              </a:ext>
            </a:extLst>
          </p:cNvPr>
          <p:cNvSpPr>
            <a:spLocks noChangeArrowheads="1"/>
          </p:cNvSpPr>
          <p:nvPr/>
        </p:nvSpPr>
        <p:spPr bwMode="auto">
          <a:xfrm>
            <a:off x="3341236" y="2247996"/>
            <a:ext cx="87889" cy="35706"/>
          </a:xfrm>
          <a:custGeom>
            <a:avLst/>
            <a:gdLst>
              <a:gd name="T0" fmla="*/ 1 w 142"/>
              <a:gd name="T1" fmla="*/ 23 h 56"/>
              <a:gd name="T2" fmla="*/ 1 w 142"/>
              <a:gd name="T3" fmla="*/ 23 h 56"/>
              <a:gd name="T4" fmla="*/ 72 w 142"/>
              <a:gd name="T5" fmla="*/ 2 h 56"/>
              <a:gd name="T6" fmla="*/ 72 w 142"/>
              <a:gd name="T7" fmla="*/ 2 h 56"/>
              <a:gd name="T8" fmla="*/ 140 w 142"/>
              <a:gd name="T9" fmla="*/ 31 h 56"/>
              <a:gd name="T10" fmla="*/ 140 w 142"/>
              <a:gd name="T11" fmla="*/ 31 h 56"/>
              <a:gd name="T12" fmla="*/ 69 w 142"/>
              <a:gd name="T13" fmla="*/ 53 h 56"/>
              <a:gd name="T14" fmla="*/ 69 w 142"/>
              <a:gd name="T15" fmla="*/ 53 h 56"/>
              <a:gd name="T16" fmla="*/ 1 w 142"/>
              <a:gd name="T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6">
                <a:moveTo>
                  <a:pt x="1" y="23"/>
                </a:moveTo>
                <a:lnTo>
                  <a:pt x="1" y="23"/>
                </a:lnTo>
                <a:cubicBezTo>
                  <a:pt x="2" y="9"/>
                  <a:pt x="33" y="0"/>
                  <a:pt x="72" y="2"/>
                </a:cubicBezTo>
                <a:lnTo>
                  <a:pt x="72" y="2"/>
                </a:lnTo>
                <a:cubicBezTo>
                  <a:pt x="110" y="4"/>
                  <a:pt x="141" y="17"/>
                  <a:pt x="140" y="31"/>
                </a:cubicBezTo>
                <a:lnTo>
                  <a:pt x="140" y="31"/>
                </a:lnTo>
                <a:cubicBezTo>
                  <a:pt x="139" y="45"/>
                  <a:pt x="108" y="55"/>
                  <a:pt x="69" y="53"/>
                </a:cubicBezTo>
                <a:lnTo>
                  <a:pt x="69" y="53"/>
                </a:lnTo>
                <a:cubicBezTo>
                  <a:pt x="31" y="50"/>
                  <a:pt x="0" y="38"/>
                  <a:pt x="1" y="23"/>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4" name="Freeform 111">
            <a:extLst>
              <a:ext uri="{FF2B5EF4-FFF2-40B4-BE49-F238E27FC236}">
                <a16:creationId xmlns:a16="http://schemas.microsoft.com/office/drawing/2014/main" id="{2F77ED49-3ED5-B144-B611-BD9B3CDED8A1}"/>
              </a:ext>
            </a:extLst>
          </p:cNvPr>
          <p:cNvSpPr>
            <a:spLocks noChangeArrowheads="1"/>
          </p:cNvSpPr>
          <p:nvPr/>
        </p:nvSpPr>
        <p:spPr bwMode="auto">
          <a:xfrm>
            <a:off x="3555465" y="2226025"/>
            <a:ext cx="129086" cy="71410"/>
          </a:xfrm>
          <a:custGeom>
            <a:avLst/>
            <a:gdLst>
              <a:gd name="T0" fmla="*/ 8 w 209"/>
              <a:gd name="T1" fmla="*/ 93 h 113"/>
              <a:gd name="T2" fmla="*/ 8 w 209"/>
              <a:gd name="T3" fmla="*/ 93 h 113"/>
              <a:gd name="T4" fmla="*/ 91 w 209"/>
              <a:gd name="T5" fmla="*/ 21 h 113"/>
              <a:gd name="T6" fmla="*/ 91 w 209"/>
              <a:gd name="T7" fmla="*/ 21 h 113"/>
              <a:gd name="T8" fmla="*/ 200 w 209"/>
              <a:gd name="T9" fmla="*/ 19 h 113"/>
              <a:gd name="T10" fmla="*/ 200 w 209"/>
              <a:gd name="T11" fmla="*/ 19 h 113"/>
              <a:gd name="T12" fmla="*/ 117 w 209"/>
              <a:gd name="T13" fmla="*/ 91 h 113"/>
              <a:gd name="T14" fmla="*/ 117 w 209"/>
              <a:gd name="T15" fmla="*/ 91 h 113"/>
              <a:gd name="T16" fmla="*/ 8 w 209"/>
              <a:gd name="T17"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13">
                <a:moveTo>
                  <a:pt x="8" y="93"/>
                </a:moveTo>
                <a:lnTo>
                  <a:pt x="8" y="93"/>
                </a:lnTo>
                <a:cubicBezTo>
                  <a:pt x="0" y="74"/>
                  <a:pt x="38" y="41"/>
                  <a:pt x="91" y="21"/>
                </a:cubicBezTo>
                <a:lnTo>
                  <a:pt x="91" y="21"/>
                </a:lnTo>
                <a:cubicBezTo>
                  <a:pt x="144" y="1"/>
                  <a:pt x="193" y="0"/>
                  <a:pt x="200" y="19"/>
                </a:cubicBezTo>
                <a:lnTo>
                  <a:pt x="200" y="19"/>
                </a:lnTo>
                <a:cubicBezTo>
                  <a:pt x="208" y="38"/>
                  <a:pt x="170" y="71"/>
                  <a:pt x="117" y="91"/>
                </a:cubicBezTo>
                <a:lnTo>
                  <a:pt x="117" y="91"/>
                </a:lnTo>
                <a:cubicBezTo>
                  <a:pt x="64" y="111"/>
                  <a:pt x="15" y="112"/>
                  <a:pt x="8" y="93"/>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5" name="Freeform 112">
            <a:extLst>
              <a:ext uri="{FF2B5EF4-FFF2-40B4-BE49-F238E27FC236}">
                <a16:creationId xmlns:a16="http://schemas.microsoft.com/office/drawing/2014/main" id="{4B24DABD-A8F5-1C4E-AF53-ABA94DBD2021}"/>
              </a:ext>
            </a:extLst>
          </p:cNvPr>
          <p:cNvSpPr>
            <a:spLocks noChangeArrowheads="1"/>
          </p:cNvSpPr>
          <p:nvPr/>
        </p:nvSpPr>
        <p:spPr bwMode="auto">
          <a:xfrm>
            <a:off x="3555465" y="1355378"/>
            <a:ext cx="129086" cy="71410"/>
          </a:xfrm>
          <a:custGeom>
            <a:avLst/>
            <a:gdLst>
              <a:gd name="T0" fmla="*/ 8 w 209"/>
              <a:gd name="T1" fmla="*/ 19 h 113"/>
              <a:gd name="T2" fmla="*/ 8 w 209"/>
              <a:gd name="T3" fmla="*/ 19 h 113"/>
              <a:gd name="T4" fmla="*/ 91 w 209"/>
              <a:gd name="T5" fmla="*/ 91 h 113"/>
              <a:gd name="T6" fmla="*/ 91 w 209"/>
              <a:gd name="T7" fmla="*/ 91 h 113"/>
              <a:gd name="T8" fmla="*/ 200 w 209"/>
              <a:gd name="T9" fmla="*/ 93 h 113"/>
              <a:gd name="T10" fmla="*/ 200 w 209"/>
              <a:gd name="T11" fmla="*/ 93 h 113"/>
              <a:gd name="T12" fmla="*/ 117 w 209"/>
              <a:gd name="T13" fmla="*/ 21 h 113"/>
              <a:gd name="T14" fmla="*/ 117 w 209"/>
              <a:gd name="T15" fmla="*/ 21 h 113"/>
              <a:gd name="T16" fmla="*/ 8 w 209"/>
              <a:gd name="T17"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13">
                <a:moveTo>
                  <a:pt x="8" y="19"/>
                </a:moveTo>
                <a:lnTo>
                  <a:pt x="8" y="19"/>
                </a:lnTo>
                <a:cubicBezTo>
                  <a:pt x="0" y="38"/>
                  <a:pt x="38" y="70"/>
                  <a:pt x="91" y="91"/>
                </a:cubicBezTo>
                <a:lnTo>
                  <a:pt x="91" y="91"/>
                </a:lnTo>
                <a:cubicBezTo>
                  <a:pt x="144" y="111"/>
                  <a:pt x="193" y="112"/>
                  <a:pt x="200" y="93"/>
                </a:cubicBezTo>
                <a:lnTo>
                  <a:pt x="200" y="93"/>
                </a:lnTo>
                <a:cubicBezTo>
                  <a:pt x="208" y="73"/>
                  <a:pt x="170" y="42"/>
                  <a:pt x="117" y="21"/>
                </a:cubicBezTo>
                <a:lnTo>
                  <a:pt x="117" y="21"/>
                </a:lnTo>
                <a:cubicBezTo>
                  <a:pt x="64" y="1"/>
                  <a:pt x="15" y="0"/>
                  <a:pt x="8" y="19"/>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6" name="Freeform 113">
            <a:extLst>
              <a:ext uri="{FF2B5EF4-FFF2-40B4-BE49-F238E27FC236}">
                <a16:creationId xmlns:a16="http://schemas.microsoft.com/office/drawing/2014/main" id="{8DAF4B75-B84F-8C4A-80E4-51B6134F1B0F}"/>
              </a:ext>
            </a:extLst>
          </p:cNvPr>
          <p:cNvSpPr>
            <a:spLocks noChangeArrowheads="1"/>
          </p:cNvSpPr>
          <p:nvPr/>
        </p:nvSpPr>
        <p:spPr bwMode="auto">
          <a:xfrm>
            <a:off x="3819133" y="1973345"/>
            <a:ext cx="71410" cy="129088"/>
          </a:xfrm>
          <a:custGeom>
            <a:avLst/>
            <a:gdLst>
              <a:gd name="T0" fmla="*/ 93 w 113"/>
              <a:gd name="T1" fmla="*/ 7 h 208"/>
              <a:gd name="T2" fmla="*/ 93 w 113"/>
              <a:gd name="T3" fmla="*/ 7 h 208"/>
              <a:gd name="T4" fmla="*/ 21 w 113"/>
              <a:gd name="T5" fmla="*/ 90 h 208"/>
              <a:gd name="T6" fmla="*/ 21 w 113"/>
              <a:gd name="T7" fmla="*/ 90 h 208"/>
              <a:gd name="T8" fmla="*/ 20 w 113"/>
              <a:gd name="T9" fmla="*/ 200 h 208"/>
              <a:gd name="T10" fmla="*/ 20 w 113"/>
              <a:gd name="T11" fmla="*/ 200 h 208"/>
              <a:gd name="T12" fmla="*/ 91 w 113"/>
              <a:gd name="T13" fmla="*/ 117 h 208"/>
              <a:gd name="T14" fmla="*/ 91 w 113"/>
              <a:gd name="T15" fmla="*/ 117 h 208"/>
              <a:gd name="T16" fmla="*/ 93 w 113"/>
              <a:gd name="T17"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08">
                <a:moveTo>
                  <a:pt x="93" y="7"/>
                </a:moveTo>
                <a:lnTo>
                  <a:pt x="93" y="7"/>
                </a:lnTo>
                <a:cubicBezTo>
                  <a:pt x="74" y="0"/>
                  <a:pt x="42" y="37"/>
                  <a:pt x="21" y="90"/>
                </a:cubicBezTo>
                <a:lnTo>
                  <a:pt x="21" y="90"/>
                </a:lnTo>
                <a:cubicBezTo>
                  <a:pt x="1" y="143"/>
                  <a:pt x="0" y="193"/>
                  <a:pt x="20" y="200"/>
                </a:cubicBezTo>
                <a:lnTo>
                  <a:pt x="20" y="200"/>
                </a:lnTo>
                <a:cubicBezTo>
                  <a:pt x="38" y="207"/>
                  <a:pt x="71" y="170"/>
                  <a:pt x="91" y="117"/>
                </a:cubicBezTo>
                <a:lnTo>
                  <a:pt x="91" y="117"/>
                </a:lnTo>
                <a:cubicBezTo>
                  <a:pt x="111" y="63"/>
                  <a:pt x="112" y="15"/>
                  <a:pt x="93" y="7"/>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7" name="Freeform 114">
            <a:extLst>
              <a:ext uri="{FF2B5EF4-FFF2-40B4-BE49-F238E27FC236}">
                <a16:creationId xmlns:a16="http://schemas.microsoft.com/office/drawing/2014/main" id="{29827821-22C6-7346-9C99-FB72FCCA7349}"/>
              </a:ext>
            </a:extLst>
          </p:cNvPr>
          <p:cNvSpPr>
            <a:spLocks noChangeArrowheads="1"/>
          </p:cNvSpPr>
          <p:nvPr/>
        </p:nvSpPr>
        <p:spPr bwMode="auto">
          <a:xfrm>
            <a:off x="3753216" y="1509183"/>
            <a:ext cx="104368" cy="115354"/>
          </a:xfrm>
          <a:custGeom>
            <a:avLst/>
            <a:gdLst>
              <a:gd name="T0" fmla="*/ 150 w 166"/>
              <a:gd name="T1" fmla="*/ 171 h 185"/>
              <a:gd name="T2" fmla="*/ 150 w 166"/>
              <a:gd name="T3" fmla="*/ 171 h 185"/>
              <a:gd name="T4" fmla="*/ 54 w 166"/>
              <a:gd name="T5" fmla="*/ 116 h 185"/>
              <a:gd name="T6" fmla="*/ 54 w 166"/>
              <a:gd name="T7" fmla="*/ 116 h 185"/>
              <a:gd name="T8" fmla="*/ 16 w 166"/>
              <a:gd name="T9" fmla="*/ 14 h 185"/>
              <a:gd name="T10" fmla="*/ 16 w 166"/>
              <a:gd name="T11" fmla="*/ 14 h 185"/>
              <a:gd name="T12" fmla="*/ 111 w 166"/>
              <a:gd name="T13" fmla="*/ 68 h 185"/>
              <a:gd name="T14" fmla="*/ 111 w 166"/>
              <a:gd name="T15" fmla="*/ 68 h 185"/>
              <a:gd name="T16" fmla="*/ 150 w 166"/>
              <a:gd name="T1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85">
                <a:moveTo>
                  <a:pt x="150" y="171"/>
                </a:moveTo>
                <a:lnTo>
                  <a:pt x="150" y="171"/>
                </a:lnTo>
                <a:cubicBezTo>
                  <a:pt x="134" y="184"/>
                  <a:pt x="92" y="160"/>
                  <a:pt x="54" y="116"/>
                </a:cubicBezTo>
                <a:lnTo>
                  <a:pt x="54" y="116"/>
                </a:lnTo>
                <a:cubicBezTo>
                  <a:pt x="18" y="73"/>
                  <a:pt x="0" y="27"/>
                  <a:pt x="16" y="14"/>
                </a:cubicBezTo>
                <a:lnTo>
                  <a:pt x="16" y="14"/>
                </a:lnTo>
                <a:cubicBezTo>
                  <a:pt x="31" y="0"/>
                  <a:pt x="74" y="24"/>
                  <a:pt x="111" y="68"/>
                </a:cubicBezTo>
                <a:lnTo>
                  <a:pt x="111" y="68"/>
                </a:lnTo>
                <a:cubicBezTo>
                  <a:pt x="148" y="111"/>
                  <a:pt x="165" y="157"/>
                  <a:pt x="150" y="171"/>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8" name="Freeform 115">
            <a:extLst>
              <a:ext uri="{FF2B5EF4-FFF2-40B4-BE49-F238E27FC236}">
                <a16:creationId xmlns:a16="http://schemas.microsoft.com/office/drawing/2014/main" id="{9995DEA3-8C80-754A-934A-540BBF021EEA}"/>
              </a:ext>
            </a:extLst>
          </p:cNvPr>
          <p:cNvSpPr>
            <a:spLocks noChangeArrowheads="1"/>
          </p:cNvSpPr>
          <p:nvPr/>
        </p:nvSpPr>
        <p:spPr bwMode="auto">
          <a:xfrm>
            <a:off x="2959470" y="1948625"/>
            <a:ext cx="71410" cy="129086"/>
          </a:xfrm>
          <a:custGeom>
            <a:avLst/>
            <a:gdLst>
              <a:gd name="T0" fmla="*/ 20 w 114"/>
              <a:gd name="T1" fmla="*/ 8 h 208"/>
              <a:gd name="T2" fmla="*/ 20 w 114"/>
              <a:gd name="T3" fmla="*/ 8 h 208"/>
              <a:gd name="T4" fmla="*/ 91 w 114"/>
              <a:gd name="T5" fmla="*/ 91 h 208"/>
              <a:gd name="T6" fmla="*/ 91 w 114"/>
              <a:gd name="T7" fmla="*/ 91 h 208"/>
              <a:gd name="T8" fmla="*/ 93 w 114"/>
              <a:gd name="T9" fmla="*/ 200 h 208"/>
              <a:gd name="T10" fmla="*/ 93 w 114"/>
              <a:gd name="T11" fmla="*/ 200 h 208"/>
              <a:gd name="T12" fmla="*/ 22 w 114"/>
              <a:gd name="T13" fmla="*/ 118 h 208"/>
              <a:gd name="T14" fmla="*/ 22 w 114"/>
              <a:gd name="T15" fmla="*/ 118 h 208"/>
              <a:gd name="T16" fmla="*/ 20 w 114"/>
              <a:gd name="T17"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08">
                <a:moveTo>
                  <a:pt x="20" y="8"/>
                </a:moveTo>
                <a:lnTo>
                  <a:pt x="20" y="8"/>
                </a:lnTo>
                <a:cubicBezTo>
                  <a:pt x="39" y="0"/>
                  <a:pt x="71" y="37"/>
                  <a:pt x="91" y="91"/>
                </a:cubicBezTo>
                <a:lnTo>
                  <a:pt x="91" y="91"/>
                </a:lnTo>
                <a:cubicBezTo>
                  <a:pt x="112" y="144"/>
                  <a:pt x="113" y="193"/>
                  <a:pt x="93" y="200"/>
                </a:cubicBezTo>
                <a:lnTo>
                  <a:pt x="93" y="200"/>
                </a:lnTo>
                <a:cubicBezTo>
                  <a:pt x="74" y="207"/>
                  <a:pt x="42" y="171"/>
                  <a:pt x="22" y="118"/>
                </a:cubicBezTo>
                <a:lnTo>
                  <a:pt x="22" y="118"/>
                </a:lnTo>
                <a:cubicBezTo>
                  <a:pt x="1" y="64"/>
                  <a:pt x="0" y="15"/>
                  <a:pt x="20" y="8"/>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9" name="Freeform 116">
            <a:extLst>
              <a:ext uri="{FF2B5EF4-FFF2-40B4-BE49-F238E27FC236}">
                <a16:creationId xmlns:a16="http://schemas.microsoft.com/office/drawing/2014/main" id="{6EC1346D-11FB-2542-AC03-2214BA4B7037}"/>
              </a:ext>
            </a:extLst>
          </p:cNvPr>
          <p:cNvSpPr>
            <a:spLocks noChangeArrowheads="1"/>
          </p:cNvSpPr>
          <p:nvPr/>
        </p:nvSpPr>
        <p:spPr bwMode="auto">
          <a:xfrm>
            <a:off x="2975949" y="1503690"/>
            <a:ext cx="104368" cy="115354"/>
          </a:xfrm>
          <a:custGeom>
            <a:avLst/>
            <a:gdLst>
              <a:gd name="T0" fmla="*/ 16 w 167"/>
              <a:gd name="T1" fmla="*/ 170 h 185"/>
              <a:gd name="T2" fmla="*/ 16 w 167"/>
              <a:gd name="T3" fmla="*/ 170 h 185"/>
              <a:gd name="T4" fmla="*/ 112 w 167"/>
              <a:gd name="T5" fmla="*/ 117 h 185"/>
              <a:gd name="T6" fmla="*/ 112 w 167"/>
              <a:gd name="T7" fmla="*/ 117 h 185"/>
              <a:gd name="T8" fmla="*/ 150 w 167"/>
              <a:gd name="T9" fmla="*/ 14 h 185"/>
              <a:gd name="T10" fmla="*/ 150 w 167"/>
              <a:gd name="T11" fmla="*/ 14 h 185"/>
              <a:gd name="T12" fmla="*/ 55 w 167"/>
              <a:gd name="T13" fmla="*/ 67 h 185"/>
              <a:gd name="T14" fmla="*/ 55 w 167"/>
              <a:gd name="T15" fmla="*/ 67 h 185"/>
              <a:gd name="T16" fmla="*/ 16 w 167"/>
              <a:gd name="T17" fmla="*/ 17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85">
                <a:moveTo>
                  <a:pt x="16" y="170"/>
                </a:moveTo>
                <a:lnTo>
                  <a:pt x="16" y="170"/>
                </a:lnTo>
                <a:cubicBezTo>
                  <a:pt x="32" y="184"/>
                  <a:pt x="75" y="160"/>
                  <a:pt x="112" y="117"/>
                </a:cubicBezTo>
                <a:lnTo>
                  <a:pt x="112" y="117"/>
                </a:lnTo>
                <a:cubicBezTo>
                  <a:pt x="149" y="73"/>
                  <a:pt x="166" y="27"/>
                  <a:pt x="150" y="14"/>
                </a:cubicBezTo>
                <a:lnTo>
                  <a:pt x="150" y="14"/>
                </a:lnTo>
                <a:cubicBezTo>
                  <a:pt x="135" y="0"/>
                  <a:pt x="92" y="25"/>
                  <a:pt x="55" y="67"/>
                </a:cubicBezTo>
                <a:lnTo>
                  <a:pt x="55" y="67"/>
                </a:lnTo>
                <a:cubicBezTo>
                  <a:pt x="18" y="111"/>
                  <a:pt x="0" y="157"/>
                  <a:pt x="16" y="170"/>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0" name="Freeform 117">
            <a:extLst>
              <a:ext uri="{FF2B5EF4-FFF2-40B4-BE49-F238E27FC236}">
                <a16:creationId xmlns:a16="http://schemas.microsoft.com/office/drawing/2014/main" id="{5F9A9414-0026-DA44-A180-809DEFED44B0}"/>
              </a:ext>
            </a:extLst>
          </p:cNvPr>
          <p:cNvSpPr>
            <a:spLocks noChangeArrowheads="1"/>
          </p:cNvSpPr>
          <p:nvPr/>
        </p:nvSpPr>
        <p:spPr bwMode="auto">
          <a:xfrm>
            <a:off x="7667009" y="1621790"/>
            <a:ext cx="758041" cy="1117836"/>
          </a:xfrm>
          <a:custGeom>
            <a:avLst/>
            <a:gdLst>
              <a:gd name="T0" fmla="*/ 1216 w 1217"/>
              <a:gd name="T1" fmla="*/ 898 h 1796"/>
              <a:gd name="T2" fmla="*/ 1216 w 1217"/>
              <a:gd name="T3" fmla="*/ 898 h 1796"/>
              <a:gd name="T4" fmla="*/ 608 w 1217"/>
              <a:gd name="T5" fmla="*/ 1795 h 1796"/>
              <a:gd name="T6" fmla="*/ 608 w 1217"/>
              <a:gd name="T7" fmla="*/ 1795 h 1796"/>
              <a:gd name="T8" fmla="*/ 0 w 1217"/>
              <a:gd name="T9" fmla="*/ 898 h 1796"/>
              <a:gd name="T10" fmla="*/ 0 w 1217"/>
              <a:gd name="T11" fmla="*/ 898 h 1796"/>
              <a:gd name="T12" fmla="*/ 608 w 1217"/>
              <a:gd name="T13" fmla="*/ 0 h 1796"/>
              <a:gd name="T14" fmla="*/ 608 w 1217"/>
              <a:gd name="T15" fmla="*/ 0 h 1796"/>
              <a:gd name="T16" fmla="*/ 1216 w 1217"/>
              <a:gd name="T17" fmla="*/ 89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796">
                <a:moveTo>
                  <a:pt x="1216" y="898"/>
                </a:moveTo>
                <a:lnTo>
                  <a:pt x="1216" y="898"/>
                </a:lnTo>
                <a:cubicBezTo>
                  <a:pt x="1216" y="1393"/>
                  <a:pt x="944" y="1795"/>
                  <a:pt x="608" y="1795"/>
                </a:cubicBezTo>
                <a:lnTo>
                  <a:pt x="608" y="1795"/>
                </a:lnTo>
                <a:cubicBezTo>
                  <a:pt x="272" y="1795"/>
                  <a:pt x="0" y="1393"/>
                  <a:pt x="0" y="898"/>
                </a:cubicBezTo>
                <a:lnTo>
                  <a:pt x="0" y="898"/>
                </a:lnTo>
                <a:cubicBezTo>
                  <a:pt x="0" y="402"/>
                  <a:pt x="272" y="0"/>
                  <a:pt x="608" y="0"/>
                </a:cubicBezTo>
                <a:lnTo>
                  <a:pt x="608" y="0"/>
                </a:lnTo>
                <a:cubicBezTo>
                  <a:pt x="944" y="0"/>
                  <a:pt x="1216" y="402"/>
                  <a:pt x="1216" y="898"/>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1" name="Freeform 118">
            <a:extLst>
              <a:ext uri="{FF2B5EF4-FFF2-40B4-BE49-F238E27FC236}">
                <a16:creationId xmlns:a16="http://schemas.microsoft.com/office/drawing/2014/main" id="{02F06641-DF48-6248-8E5F-E2CE5F293EFB}"/>
              </a:ext>
            </a:extLst>
          </p:cNvPr>
          <p:cNvSpPr>
            <a:spLocks noChangeArrowheads="1"/>
          </p:cNvSpPr>
          <p:nvPr/>
        </p:nvSpPr>
        <p:spPr bwMode="auto">
          <a:xfrm>
            <a:off x="7815323" y="1896441"/>
            <a:ext cx="205990" cy="197750"/>
          </a:xfrm>
          <a:custGeom>
            <a:avLst/>
            <a:gdLst>
              <a:gd name="T0" fmla="*/ 290 w 332"/>
              <a:gd name="T1" fmla="*/ 45 h 316"/>
              <a:gd name="T2" fmla="*/ 290 w 332"/>
              <a:gd name="T3" fmla="*/ 45 h 316"/>
              <a:gd name="T4" fmla="*/ 257 w 332"/>
              <a:gd name="T5" fmla="*/ 253 h 316"/>
              <a:gd name="T6" fmla="*/ 257 w 332"/>
              <a:gd name="T7" fmla="*/ 253 h 316"/>
              <a:gd name="T8" fmla="*/ 40 w 332"/>
              <a:gd name="T9" fmla="*/ 261 h 316"/>
              <a:gd name="T10" fmla="*/ 40 w 332"/>
              <a:gd name="T11" fmla="*/ 261 h 316"/>
              <a:gd name="T12" fmla="*/ 112 w 332"/>
              <a:gd name="T13" fmla="*/ 91 h 316"/>
              <a:gd name="T14" fmla="*/ 112 w 332"/>
              <a:gd name="T15" fmla="*/ 91 h 316"/>
              <a:gd name="T16" fmla="*/ 290 w 332"/>
              <a:gd name="T17"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16">
                <a:moveTo>
                  <a:pt x="290" y="45"/>
                </a:moveTo>
                <a:lnTo>
                  <a:pt x="290" y="45"/>
                </a:lnTo>
                <a:cubicBezTo>
                  <a:pt x="331" y="90"/>
                  <a:pt x="326" y="193"/>
                  <a:pt x="257" y="253"/>
                </a:cubicBezTo>
                <a:lnTo>
                  <a:pt x="257" y="253"/>
                </a:lnTo>
                <a:cubicBezTo>
                  <a:pt x="189" y="315"/>
                  <a:pt x="81" y="305"/>
                  <a:pt x="40" y="261"/>
                </a:cubicBezTo>
                <a:lnTo>
                  <a:pt x="40" y="261"/>
                </a:lnTo>
                <a:cubicBezTo>
                  <a:pt x="0" y="216"/>
                  <a:pt x="44" y="152"/>
                  <a:pt x="112" y="91"/>
                </a:cubicBezTo>
                <a:lnTo>
                  <a:pt x="112" y="91"/>
                </a:lnTo>
                <a:cubicBezTo>
                  <a:pt x="180" y="30"/>
                  <a:pt x="250" y="0"/>
                  <a:pt x="290" y="4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2" name="Freeform 119">
            <a:extLst>
              <a:ext uri="{FF2B5EF4-FFF2-40B4-BE49-F238E27FC236}">
                <a16:creationId xmlns:a16="http://schemas.microsoft.com/office/drawing/2014/main" id="{2EF69AFF-82BC-5E4E-85E2-8BDDB313F07B}"/>
              </a:ext>
            </a:extLst>
          </p:cNvPr>
          <p:cNvSpPr>
            <a:spLocks noChangeArrowheads="1"/>
          </p:cNvSpPr>
          <p:nvPr/>
        </p:nvSpPr>
        <p:spPr bwMode="auto">
          <a:xfrm>
            <a:off x="7735675" y="2445747"/>
            <a:ext cx="620715" cy="293879"/>
          </a:xfrm>
          <a:custGeom>
            <a:avLst/>
            <a:gdLst>
              <a:gd name="T0" fmla="*/ 496 w 998"/>
              <a:gd name="T1" fmla="*/ 471 h 472"/>
              <a:gd name="T2" fmla="*/ 496 w 998"/>
              <a:gd name="T3" fmla="*/ 471 h 472"/>
              <a:gd name="T4" fmla="*/ 997 w 998"/>
              <a:gd name="T5" fmla="*/ 82 h 472"/>
              <a:gd name="T6" fmla="*/ 762 w 998"/>
              <a:gd name="T7" fmla="*/ 0 h 472"/>
              <a:gd name="T8" fmla="*/ 277 w 998"/>
              <a:gd name="T9" fmla="*/ 0 h 472"/>
              <a:gd name="T10" fmla="*/ 0 w 998"/>
              <a:gd name="T11" fmla="*/ 93 h 472"/>
              <a:gd name="T12" fmla="*/ 0 w 998"/>
              <a:gd name="T13" fmla="*/ 93 h 472"/>
              <a:gd name="T14" fmla="*/ 496 w 998"/>
              <a:gd name="T15" fmla="*/ 471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8" h="472">
                <a:moveTo>
                  <a:pt x="496" y="471"/>
                </a:moveTo>
                <a:lnTo>
                  <a:pt x="496" y="471"/>
                </a:lnTo>
                <a:cubicBezTo>
                  <a:pt x="704" y="471"/>
                  <a:pt x="887" y="317"/>
                  <a:pt x="997" y="82"/>
                </a:cubicBezTo>
                <a:lnTo>
                  <a:pt x="762" y="0"/>
                </a:lnTo>
                <a:lnTo>
                  <a:pt x="277" y="0"/>
                </a:lnTo>
                <a:lnTo>
                  <a:pt x="0" y="93"/>
                </a:lnTo>
                <a:lnTo>
                  <a:pt x="0" y="93"/>
                </a:lnTo>
                <a:cubicBezTo>
                  <a:pt x="110" y="322"/>
                  <a:pt x="291" y="471"/>
                  <a:pt x="496" y="47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3" name="Freeform 120">
            <a:extLst>
              <a:ext uri="{FF2B5EF4-FFF2-40B4-BE49-F238E27FC236}">
                <a16:creationId xmlns:a16="http://schemas.microsoft.com/office/drawing/2014/main" id="{3A0E752B-0508-3247-BCA8-56590BE7C29A}"/>
              </a:ext>
            </a:extLst>
          </p:cNvPr>
          <p:cNvSpPr>
            <a:spLocks noChangeArrowheads="1"/>
          </p:cNvSpPr>
          <p:nvPr/>
        </p:nvSpPr>
        <p:spPr bwMode="auto">
          <a:xfrm>
            <a:off x="7886731" y="2289194"/>
            <a:ext cx="351555" cy="216975"/>
          </a:xfrm>
          <a:custGeom>
            <a:avLst/>
            <a:gdLst>
              <a:gd name="T0" fmla="*/ 462 w 563"/>
              <a:gd name="T1" fmla="*/ 295 h 348"/>
              <a:gd name="T2" fmla="*/ 278 w 563"/>
              <a:gd name="T3" fmla="*/ 347 h 348"/>
              <a:gd name="T4" fmla="*/ 105 w 563"/>
              <a:gd name="T5" fmla="*/ 295 h 348"/>
              <a:gd name="T6" fmla="*/ 105 w 563"/>
              <a:gd name="T7" fmla="*/ 295 h 348"/>
              <a:gd name="T8" fmla="*/ 33 w 563"/>
              <a:gd name="T9" fmla="*/ 169 h 348"/>
              <a:gd name="T10" fmla="*/ 42 w 563"/>
              <a:gd name="T11" fmla="*/ 133 h 348"/>
              <a:gd name="T12" fmla="*/ 19 w 563"/>
              <a:gd name="T13" fmla="*/ 84 h 348"/>
              <a:gd name="T14" fmla="*/ 19 w 563"/>
              <a:gd name="T15" fmla="*/ 84 h 348"/>
              <a:gd name="T16" fmla="*/ 72 w 563"/>
              <a:gd name="T17" fmla="*/ 0 h 348"/>
              <a:gd name="T18" fmla="*/ 490 w 563"/>
              <a:gd name="T19" fmla="*/ 0 h 348"/>
              <a:gd name="T20" fmla="*/ 490 w 563"/>
              <a:gd name="T21" fmla="*/ 0 h 348"/>
              <a:gd name="T22" fmla="*/ 545 w 563"/>
              <a:gd name="T23" fmla="*/ 81 h 348"/>
              <a:gd name="T24" fmla="*/ 524 w 563"/>
              <a:gd name="T25" fmla="*/ 132 h 348"/>
              <a:gd name="T26" fmla="*/ 534 w 563"/>
              <a:gd name="T27" fmla="*/ 161 h 348"/>
              <a:gd name="T28" fmla="*/ 534 w 563"/>
              <a:gd name="T29" fmla="*/ 161 h 348"/>
              <a:gd name="T30" fmla="*/ 462 w 563"/>
              <a:gd name="T31" fmla="*/ 2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348">
                <a:moveTo>
                  <a:pt x="462" y="295"/>
                </a:moveTo>
                <a:lnTo>
                  <a:pt x="278" y="347"/>
                </a:lnTo>
                <a:lnTo>
                  <a:pt x="105" y="295"/>
                </a:lnTo>
                <a:lnTo>
                  <a:pt x="105" y="295"/>
                </a:lnTo>
                <a:cubicBezTo>
                  <a:pt x="52" y="278"/>
                  <a:pt x="20" y="223"/>
                  <a:pt x="33" y="169"/>
                </a:cubicBezTo>
                <a:lnTo>
                  <a:pt x="42" y="133"/>
                </a:lnTo>
                <a:lnTo>
                  <a:pt x="19" y="84"/>
                </a:lnTo>
                <a:lnTo>
                  <a:pt x="19" y="84"/>
                </a:lnTo>
                <a:cubicBezTo>
                  <a:pt x="0" y="45"/>
                  <a:pt x="29" y="0"/>
                  <a:pt x="72" y="0"/>
                </a:cubicBezTo>
                <a:lnTo>
                  <a:pt x="490" y="0"/>
                </a:lnTo>
                <a:lnTo>
                  <a:pt x="490" y="0"/>
                </a:lnTo>
                <a:cubicBezTo>
                  <a:pt x="533" y="0"/>
                  <a:pt x="562" y="42"/>
                  <a:pt x="545" y="81"/>
                </a:cubicBezTo>
                <a:lnTo>
                  <a:pt x="524" y="132"/>
                </a:lnTo>
                <a:lnTo>
                  <a:pt x="534" y="161"/>
                </a:lnTo>
                <a:lnTo>
                  <a:pt x="534" y="161"/>
                </a:lnTo>
                <a:cubicBezTo>
                  <a:pt x="552" y="218"/>
                  <a:pt x="520" y="279"/>
                  <a:pt x="462" y="2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4" name="Freeform 121">
            <a:extLst>
              <a:ext uri="{FF2B5EF4-FFF2-40B4-BE49-F238E27FC236}">
                <a16:creationId xmlns:a16="http://schemas.microsoft.com/office/drawing/2014/main" id="{8AE16DDD-CF5D-884E-B292-1AB51B6D099F}"/>
              </a:ext>
            </a:extLst>
          </p:cNvPr>
          <p:cNvSpPr>
            <a:spLocks noChangeArrowheads="1"/>
          </p:cNvSpPr>
          <p:nvPr/>
        </p:nvSpPr>
        <p:spPr bwMode="auto">
          <a:xfrm>
            <a:off x="7886731" y="2289196"/>
            <a:ext cx="156553" cy="211482"/>
          </a:xfrm>
          <a:custGeom>
            <a:avLst/>
            <a:gdLst>
              <a:gd name="T0" fmla="*/ 214 w 251"/>
              <a:gd name="T1" fmla="*/ 191 h 340"/>
              <a:gd name="T2" fmla="*/ 222 w 251"/>
              <a:gd name="T3" fmla="*/ 141 h 340"/>
              <a:gd name="T4" fmla="*/ 199 w 251"/>
              <a:gd name="T5" fmla="*/ 73 h 340"/>
              <a:gd name="T6" fmla="*/ 199 w 251"/>
              <a:gd name="T7" fmla="*/ 73 h 340"/>
              <a:gd name="T8" fmla="*/ 201 w 251"/>
              <a:gd name="T9" fmla="*/ 0 h 340"/>
              <a:gd name="T10" fmla="*/ 72 w 251"/>
              <a:gd name="T11" fmla="*/ 0 h 340"/>
              <a:gd name="T12" fmla="*/ 72 w 251"/>
              <a:gd name="T13" fmla="*/ 0 h 340"/>
              <a:gd name="T14" fmla="*/ 19 w 251"/>
              <a:gd name="T15" fmla="*/ 84 h 340"/>
              <a:gd name="T16" fmla="*/ 42 w 251"/>
              <a:gd name="T17" fmla="*/ 133 h 340"/>
              <a:gd name="T18" fmla="*/ 33 w 251"/>
              <a:gd name="T19" fmla="*/ 169 h 340"/>
              <a:gd name="T20" fmla="*/ 33 w 251"/>
              <a:gd name="T21" fmla="*/ 169 h 340"/>
              <a:gd name="T22" fmla="*/ 105 w 251"/>
              <a:gd name="T23" fmla="*/ 295 h 340"/>
              <a:gd name="T24" fmla="*/ 250 w 251"/>
              <a:gd name="T25" fmla="*/ 339 h 340"/>
              <a:gd name="T26" fmla="*/ 250 w 251"/>
              <a:gd name="T27" fmla="*/ 339 h 340"/>
              <a:gd name="T28" fmla="*/ 214 w 251"/>
              <a:gd name="T29" fmla="*/ 1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40">
                <a:moveTo>
                  <a:pt x="214" y="191"/>
                </a:moveTo>
                <a:lnTo>
                  <a:pt x="222" y="141"/>
                </a:lnTo>
                <a:lnTo>
                  <a:pt x="199" y="73"/>
                </a:lnTo>
                <a:lnTo>
                  <a:pt x="199" y="73"/>
                </a:lnTo>
                <a:cubicBezTo>
                  <a:pt x="190" y="48"/>
                  <a:pt x="192" y="21"/>
                  <a:pt x="201" y="0"/>
                </a:cubicBezTo>
                <a:lnTo>
                  <a:pt x="72" y="0"/>
                </a:lnTo>
                <a:lnTo>
                  <a:pt x="72" y="0"/>
                </a:lnTo>
                <a:cubicBezTo>
                  <a:pt x="29" y="0"/>
                  <a:pt x="0" y="45"/>
                  <a:pt x="19" y="84"/>
                </a:cubicBezTo>
                <a:lnTo>
                  <a:pt x="42" y="133"/>
                </a:lnTo>
                <a:lnTo>
                  <a:pt x="33" y="169"/>
                </a:lnTo>
                <a:lnTo>
                  <a:pt x="33" y="169"/>
                </a:lnTo>
                <a:cubicBezTo>
                  <a:pt x="20" y="223"/>
                  <a:pt x="52" y="278"/>
                  <a:pt x="105" y="295"/>
                </a:cubicBezTo>
                <a:lnTo>
                  <a:pt x="250" y="339"/>
                </a:lnTo>
                <a:lnTo>
                  <a:pt x="250" y="339"/>
                </a:lnTo>
                <a:cubicBezTo>
                  <a:pt x="219" y="304"/>
                  <a:pt x="204" y="247"/>
                  <a:pt x="214" y="191"/>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5" name="Freeform 122">
            <a:extLst>
              <a:ext uri="{FF2B5EF4-FFF2-40B4-BE49-F238E27FC236}">
                <a16:creationId xmlns:a16="http://schemas.microsoft.com/office/drawing/2014/main" id="{8F151E68-7351-3842-BD27-810E9EB50472}"/>
              </a:ext>
            </a:extLst>
          </p:cNvPr>
          <p:cNvSpPr>
            <a:spLocks noChangeArrowheads="1"/>
          </p:cNvSpPr>
          <p:nvPr/>
        </p:nvSpPr>
        <p:spPr bwMode="auto">
          <a:xfrm>
            <a:off x="8092721" y="2289194"/>
            <a:ext cx="142819" cy="208736"/>
          </a:xfrm>
          <a:custGeom>
            <a:avLst/>
            <a:gdLst>
              <a:gd name="T0" fmla="*/ 157 w 230"/>
              <a:gd name="T1" fmla="*/ 0 h 333"/>
              <a:gd name="T2" fmla="*/ 30 w 230"/>
              <a:gd name="T3" fmla="*/ 0 h 333"/>
              <a:gd name="T4" fmla="*/ 30 w 230"/>
              <a:gd name="T5" fmla="*/ 0 h 333"/>
              <a:gd name="T6" fmla="*/ 35 w 230"/>
              <a:gd name="T7" fmla="*/ 75 h 333"/>
              <a:gd name="T8" fmla="*/ 14 w 230"/>
              <a:gd name="T9" fmla="*/ 145 h 333"/>
              <a:gd name="T10" fmla="*/ 24 w 230"/>
              <a:gd name="T11" fmla="*/ 185 h 333"/>
              <a:gd name="T12" fmla="*/ 24 w 230"/>
              <a:gd name="T13" fmla="*/ 185 h 333"/>
              <a:gd name="T14" fmla="*/ 0 w 230"/>
              <a:gd name="T15" fmla="*/ 332 h 333"/>
              <a:gd name="T16" fmla="*/ 129 w 230"/>
              <a:gd name="T17" fmla="*/ 295 h 333"/>
              <a:gd name="T18" fmla="*/ 129 w 230"/>
              <a:gd name="T19" fmla="*/ 295 h 333"/>
              <a:gd name="T20" fmla="*/ 201 w 230"/>
              <a:gd name="T21" fmla="*/ 161 h 333"/>
              <a:gd name="T22" fmla="*/ 191 w 230"/>
              <a:gd name="T23" fmla="*/ 132 h 333"/>
              <a:gd name="T24" fmla="*/ 212 w 230"/>
              <a:gd name="T25" fmla="*/ 81 h 333"/>
              <a:gd name="T26" fmla="*/ 212 w 230"/>
              <a:gd name="T27" fmla="*/ 81 h 333"/>
              <a:gd name="T28" fmla="*/ 157 w 230"/>
              <a:gd name="T2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33">
                <a:moveTo>
                  <a:pt x="157" y="0"/>
                </a:moveTo>
                <a:lnTo>
                  <a:pt x="30" y="0"/>
                </a:lnTo>
                <a:lnTo>
                  <a:pt x="30" y="0"/>
                </a:lnTo>
                <a:cubicBezTo>
                  <a:pt x="41" y="21"/>
                  <a:pt x="44" y="48"/>
                  <a:pt x="35" y="75"/>
                </a:cubicBezTo>
                <a:lnTo>
                  <a:pt x="14" y="145"/>
                </a:lnTo>
                <a:lnTo>
                  <a:pt x="24" y="185"/>
                </a:lnTo>
                <a:lnTo>
                  <a:pt x="24" y="185"/>
                </a:lnTo>
                <a:cubicBezTo>
                  <a:pt x="37" y="238"/>
                  <a:pt x="26" y="294"/>
                  <a:pt x="0" y="332"/>
                </a:cubicBezTo>
                <a:lnTo>
                  <a:pt x="129" y="295"/>
                </a:lnTo>
                <a:lnTo>
                  <a:pt x="129" y="295"/>
                </a:lnTo>
                <a:cubicBezTo>
                  <a:pt x="187" y="279"/>
                  <a:pt x="219" y="218"/>
                  <a:pt x="201" y="161"/>
                </a:cubicBezTo>
                <a:lnTo>
                  <a:pt x="191" y="132"/>
                </a:lnTo>
                <a:lnTo>
                  <a:pt x="212" y="81"/>
                </a:lnTo>
                <a:lnTo>
                  <a:pt x="212" y="81"/>
                </a:lnTo>
                <a:cubicBezTo>
                  <a:pt x="229" y="42"/>
                  <a:pt x="200" y="0"/>
                  <a:pt x="157" y="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6" name="Freeform 123">
            <a:extLst>
              <a:ext uri="{FF2B5EF4-FFF2-40B4-BE49-F238E27FC236}">
                <a16:creationId xmlns:a16="http://schemas.microsoft.com/office/drawing/2014/main" id="{4B0AA418-4E10-E149-96B9-3785CDAA3F92}"/>
              </a:ext>
            </a:extLst>
          </p:cNvPr>
          <p:cNvSpPr>
            <a:spLocks noChangeArrowheads="1"/>
          </p:cNvSpPr>
          <p:nvPr/>
        </p:nvSpPr>
        <p:spPr bwMode="auto">
          <a:xfrm>
            <a:off x="8158638" y="2289196"/>
            <a:ext cx="76903" cy="189509"/>
          </a:xfrm>
          <a:custGeom>
            <a:avLst/>
            <a:gdLst>
              <a:gd name="T0" fmla="*/ 50 w 123"/>
              <a:gd name="T1" fmla="*/ 0 h 303"/>
              <a:gd name="T2" fmla="*/ 26 w 123"/>
              <a:gd name="T3" fmla="*/ 0 h 303"/>
              <a:gd name="T4" fmla="*/ 26 w 123"/>
              <a:gd name="T5" fmla="*/ 0 h 303"/>
              <a:gd name="T6" fmla="*/ 26 w 123"/>
              <a:gd name="T7" fmla="*/ 61 h 303"/>
              <a:gd name="T8" fmla="*/ 5 w 123"/>
              <a:gd name="T9" fmla="*/ 132 h 303"/>
              <a:gd name="T10" fmla="*/ 14 w 123"/>
              <a:gd name="T11" fmla="*/ 172 h 303"/>
              <a:gd name="T12" fmla="*/ 14 w 123"/>
              <a:gd name="T13" fmla="*/ 172 h 303"/>
              <a:gd name="T14" fmla="*/ 0 w 123"/>
              <a:gd name="T15" fmla="*/ 302 h 303"/>
              <a:gd name="T16" fmla="*/ 22 w 123"/>
              <a:gd name="T17" fmla="*/ 295 h 303"/>
              <a:gd name="T18" fmla="*/ 22 w 123"/>
              <a:gd name="T19" fmla="*/ 295 h 303"/>
              <a:gd name="T20" fmla="*/ 94 w 123"/>
              <a:gd name="T21" fmla="*/ 161 h 303"/>
              <a:gd name="T22" fmla="*/ 84 w 123"/>
              <a:gd name="T23" fmla="*/ 132 h 303"/>
              <a:gd name="T24" fmla="*/ 105 w 123"/>
              <a:gd name="T25" fmla="*/ 81 h 303"/>
              <a:gd name="T26" fmla="*/ 105 w 123"/>
              <a:gd name="T27" fmla="*/ 81 h 303"/>
              <a:gd name="T28" fmla="*/ 50 w 123"/>
              <a:gd name="T2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303">
                <a:moveTo>
                  <a:pt x="50" y="0"/>
                </a:moveTo>
                <a:lnTo>
                  <a:pt x="26" y="0"/>
                </a:lnTo>
                <a:lnTo>
                  <a:pt x="26" y="0"/>
                </a:lnTo>
                <a:cubicBezTo>
                  <a:pt x="31" y="18"/>
                  <a:pt x="32" y="40"/>
                  <a:pt x="26" y="61"/>
                </a:cubicBezTo>
                <a:lnTo>
                  <a:pt x="5" y="132"/>
                </a:lnTo>
                <a:lnTo>
                  <a:pt x="14" y="172"/>
                </a:lnTo>
                <a:lnTo>
                  <a:pt x="14" y="172"/>
                </a:lnTo>
                <a:cubicBezTo>
                  <a:pt x="25" y="218"/>
                  <a:pt x="19" y="265"/>
                  <a:pt x="0" y="302"/>
                </a:cubicBezTo>
                <a:lnTo>
                  <a:pt x="22" y="295"/>
                </a:lnTo>
                <a:lnTo>
                  <a:pt x="22" y="295"/>
                </a:lnTo>
                <a:cubicBezTo>
                  <a:pt x="80" y="279"/>
                  <a:pt x="112" y="218"/>
                  <a:pt x="94" y="161"/>
                </a:cubicBezTo>
                <a:lnTo>
                  <a:pt x="84" y="132"/>
                </a:lnTo>
                <a:lnTo>
                  <a:pt x="105" y="81"/>
                </a:lnTo>
                <a:lnTo>
                  <a:pt x="105" y="81"/>
                </a:lnTo>
                <a:cubicBezTo>
                  <a:pt x="122" y="42"/>
                  <a:pt x="93" y="0"/>
                  <a:pt x="50" y="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7" name="Freeform 124">
            <a:extLst>
              <a:ext uri="{FF2B5EF4-FFF2-40B4-BE49-F238E27FC236}">
                <a16:creationId xmlns:a16="http://schemas.microsoft.com/office/drawing/2014/main" id="{D3FD65D2-6AD6-4245-A36F-44FE899F7AA8}"/>
              </a:ext>
            </a:extLst>
          </p:cNvPr>
          <p:cNvSpPr>
            <a:spLocks noChangeArrowheads="1"/>
          </p:cNvSpPr>
          <p:nvPr/>
        </p:nvSpPr>
        <p:spPr bwMode="auto">
          <a:xfrm>
            <a:off x="8213568" y="2423775"/>
            <a:ext cx="131833" cy="205990"/>
          </a:xfrm>
          <a:custGeom>
            <a:avLst/>
            <a:gdLst>
              <a:gd name="T0" fmla="*/ 109 w 212"/>
              <a:gd name="T1" fmla="*/ 0 h 329"/>
              <a:gd name="T2" fmla="*/ 0 w 212"/>
              <a:gd name="T3" fmla="*/ 93 h 329"/>
              <a:gd name="T4" fmla="*/ 90 w 212"/>
              <a:gd name="T5" fmla="*/ 328 h 329"/>
              <a:gd name="T6" fmla="*/ 90 w 212"/>
              <a:gd name="T7" fmla="*/ 328 h 329"/>
              <a:gd name="T8" fmla="*/ 211 w 212"/>
              <a:gd name="T9" fmla="*/ 152 h 329"/>
              <a:gd name="T10" fmla="*/ 109 w 212"/>
              <a:gd name="T11" fmla="*/ 0 h 329"/>
            </a:gdLst>
            <a:ahLst/>
            <a:cxnLst>
              <a:cxn ang="0">
                <a:pos x="T0" y="T1"/>
              </a:cxn>
              <a:cxn ang="0">
                <a:pos x="T2" y="T3"/>
              </a:cxn>
              <a:cxn ang="0">
                <a:pos x="T4" y="T5"/>
              </a:cxn>
              <a:cxn ang="0">
                <a:pos x="T6" y="T7"/>
              </a:cxn>
              <a:cxn ang="0">
                <a:pos x="T8" y="T9"/>
              </a:cxn>
              <a:cxn ang="0">
                <a:pos x="T10" y="T11"/>
              </a:cxn>
            </a:cxnLst>
            <a:rect l="0" t="0" r="r" b="b"/>
            <a:pathLst>
              <a:path w="212" h="329">
                <a:moveTo>
                  <a:pt x="109" y="0"/>
                </a:moveTo>
                <a:lnTo>
                  <a:pt x="0" y="93"/>
                </a:lnTo>
                <a:lnTo>
                  <a:pt x="90" y="328"/>
                </a:lnTo>
                <a:lnTo>
                  <a:pt x="90" y="328"/>
                </a:lnTo>
                <a:cubicBezTo>
                  <a:pt x="136" y="278"/>
                  <a:pt x="177" y="219"/>
                  <a:pt x="211" y="152"/>
                </a:cubicBezTo>
                <a:lnTo>
                  <a:pt x="109" y="0"/>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8" name="Freeform 125">
            <a:extLst>
              <a:ext uri="{FF2B5EF4-FFF2-40B4-BE49-F238E27FC236}">
                <a16:creationId xmlns:a16="http://schemas.microsoft.com/office/drawing/2014/main" id="{728930C9-529B-0243-BD99-2C1E70851E18}"/>
              </a:ext>
            </a:extLst>
          </p:cNvPr>
          <p:cNvSpPr>
            <a:spLocks noChangeArrowheads="1"/>
          </p:cNvSpPr>
          <p:nvPr/>
        </p:nvSpPr>
        <p:spPr bwMode="auto">
          <a:xfrm>
            <a:off x="8128425" y="2418282"/>
            <a:ext cx="109861" cy="82396"/>
          </a:xfrm>
          <a:custGeom>
            <a:avLst/>
            <a:gdLst>
              <a:gd name="T0" fmla="*/ 158 w 178"/>
              <a:gd name="T1" fmla="*/ 114 h 131"/>
              <a:gd name="T2" fmla="*/ 158 w 178"/>
              <a:gd name="T3" fmla="*/ 114 h 131"/>
              <a:gd name="T4" fmla="*/ 67 w 178"/>
              <a:gd name="T5" fmla="*/ 105 h 131"/>
              <a:gd name="T6" fmla="*/ 67 w 178"/>
              <a:gd name="T7" fmla="*/ 105 h 131"/>
              <a:gd name="T8" fmla="*/ 7 w 178"/>
              <a:gd name="T9" fmla="*/ 36 h 131"/>
              <a:gd name="T10" fmla="*/ 7 w 178"/>
              <a:gd name="T11" fmla="*/ 36 h 131"/>
              <a:gd name="T12" fmla="*/ 98 w 178"/>
              <a:gd name="T13" fmla="*/ 46 h 131"/>
              <a:gd name="T14" fmla="*/ 98 w 178"/>
              <a:gd name="T15" fmla="*/ 46 h 131"/>
              <a:gd name="T16" fmla="*/ 158 w 178"/>
              <a:gd name="T17"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31">
                <a:moveTo>
                  <a:pt x="158" y="114"/>
                </a:moveTo>
                <a:lnTo>
                  <a:pt x="158" y="114"/>
                </a:lnTo>
                <a:cubicBezTo>
                  <a:pt x="149" y="130"/>
                  <a:pt x="109" y="126"/>
                  <a:pt x="67" y="105"/>
                </a:cubicBezTo>
                <a:lnTo>
                  <a:pt x="67" y="105"/>
                </a:lnTo>
                <a:cubicBezTo>
                  <a:pt x="25" y="83"/>
                  <a:pt x="0" y="53"/>
                  <a:pt x="7" y="36"/>
                </a:cubicBezTo>
                <a:lnTo>
                  <a:pt x="7" y="36"/>
                </a:lnTo>
                <a:cubicBezTo>
                  <a:pt x="24" y="0"/>
                  <a:pt x="56" y="25"/>
                  <a:pt x="98" y="46"/>
                </a:cubicBezTo>
                <a:lnTo>
                  <a:pt x="98" y="46"/>
                </a:lnTo>
                <a:cubicBezTo>
                  <a:pt x="139" y="68"/>
                  <a:pt x="177" y="81"/>
                  <a:pt x="158" y="114"/>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9" name="Freeform 126">
            <a:extLst>
              <a:ext uri="{FF2B5EF4-FFF2-40B4-BE49-F238E27FC236}">
                <a16:creationId xmlns:a16="http://schemas.microsoft.com/office/drawing/2014/main" id="{D3EE9B88-E6E6-0642-9BB6-6FBF6BDC9F22}"/>
              </a:ext>
            </a:extLst>
          </p:cNvPr>
          <p:cNvSpPr>
            <a:spLocks noChangeArrowheads="1"/>
          </p:cNvSpPr>
          <p:nvPr/>
        </p:nvSpPr>
        <p:spPr bwMode="auto">
          <a:xfrm>
            <a:off x="8131174" y="2338633"/>
            <a:ext cx="167537" cy="156551"/>
          </a:xfrm>
          <a:custGeom>
            <a:avLst/>
            <a:gdLst>
              <a:gd name="T0" fmla="*/ 22 w 269"/>
              <a:gd name="T1" fmla="*/ 84 h 251"/>
              <a:gd name="T2" fmla="*/ 22 w 269"/>
              <a:gd name="T3" fmla="*/ 84 h 251"/>
              <a:gd name="T4" fmla="*/ 91 w 269"/>
              <a:gd name="T5" fmla="*/ 3 h 251"/>
              <a:gd name="T6" fmla="*/ 91 w 269"/>
              <a:gd name="T7" fmla="*/ 3 h 251"/>
              <a:gd name="T8" fmla="*/ 120 w 269"/>
              <a:gd name="T9" fmla="*/ 17 h 251"/>
              <a:gd name="T10" fmla="*/ 125 w 269"/>
              <a:gd name="T11" fmla="*/ 30 h 251"/>
              <a:gd name="T12" fmla="*/ 149 w 269"/>
              <a:gd name="T13" fmla="*/ 28 h 251"/>
              <a:gd name="T14" fmla="*/ 149 w 269"/>
              <a:gd name="T15" fmla="*/ 28 h 251"/>
              <a:gd name="T16" fmla="*/ 179 w 269"/>
              <a:gd name="T17" fmla="*/ 49 h 251"/>
              <a:gd name="T18" fmla="*/ 184 w 269"/>
              <a:gd name="T19" fmla="*/ 73 h 251"/>
              <a:gd name="T20" fmla="*/ 195 w 269"/>
              <a:gd name="T21" fmla="*/ 71 h 251"/>
              <a:gd name="T22" fmla="*/ 195 w 269"/>
              <a:gd name="T23" fmla="*/ 71 h 251"/>
              <a:gd name="T24" fmla="*/ 228 w 269"/>
              <a:gd name="T25" fmla="*/ 91 h 251"/>
              <a:gd name="T26" fmla="*/ 229 w 269"/>
              <a:gd name="T27" fmla="*/ 99 h 251"/>
              <a:gd name="T28" fmla="*/ 229 w 269"/>
              <a:gd name="T29" fmla="*/ 99 h 251"/>
              <a:gd name="T30" fmla="*/ 253 w 269"/>
              <a:gd name="T31" fmla="*/ 157 h 251"/>
              <a:gd name="T32" fmla="*/ 199 w 269"/>
              <a:gd name="T33" fmla="*/ 237 h 251"/>
              <a:gd name="T34" fmla="*/ 199 w 269"/>
              <a:gd name="T35" fmla="*/ 237 h 251"/>
              <a:gd name="T36" fmla="*/ 167 w 269"/>
              <a:gd name="T37" fmla="*/ 241 h 251"/>
              <a:gd name="T38" fmla="*/ 167 w 269"/>
              <a:gd name="T39" fmla="*/ 241 h 251"/>
              <a:gd name="T40" fmla="*/ 154 w 269"/>
              <a:gd name="T41" fmla="*/ 222 h 251"/>
              <a:gd name="T42" fmla="*/ 134 w 269"/>
              <a:gd name="T43" fmla="*/ 223 h 251"/>
              <a:gd name="T44" fmla="*/ 134 w 269"/>
              <a:gd name="T45" fmla="*/ 223 h 251"/>
              <a:gd name="T46" fmla="*/ 110 w 269"/>
              <a:gd name="T47" fmla="*/ 193 h 251"/>
              <a:gd name="T48" fmla="*/ 110 w 269"/>
              <a:gd name="T49" fmla="*/ 192 h 251"/>
              <a:gd name="T50" fmla="*/ 85 w 269"/>
              <a:gd name="T51" fmla="*/ 196 h 251"/>
              <a:gd name="T52" fmla="*/ 85 w 269"/>
              <a:gd name="T53" fmla="*/ 196 h 251"/>
              <a:gd name="T54" fmla="*/ 57 w 269"/>
              <a:gd name="T55" fmla="*/ 179 h 251"/>
              <a:gd name="T56" fmla="*/ 57 w 269"/>
              <a:gd name="T57" fmla="*/ 179 h 251"/>
              <a:gd name="T58" fmla="*/ 57 w 269"/>
              <a:gd name="T59" fmla="*/ 156 h 251"/>
              <a:gd name="T60" fmla="*/ 41 w 269"/>
              <a:gd name="T61" fmla="*/ 164 h 251"/>
              <a:gd name="T62" fmla="*/ 41 w 269"/>
              <a:gd name="T63" fmla="*/ 164 h 251"/>
              <a:gd name="T64" fmla="*/ 0 w 269"/>
              <a:gd name="T65" fmla="*/ 140 h 251"/>
              <a:gd name="T66" fmla="*/ 0 w 269"/>
              <a:gd name="T67" fmla="*/ 140 h 251"/>
              <a:gd name="T68" fmla="*/ 4 w 269"/>
              <a:gd name="T69" fmla="*/ 123 h 251"/>
              <a:gd name="T70" fmla="*/ 22 w 269"/>
              <a:gd name="T71" fmla="*/ 8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251">
                <a:moveTo>
                  <a:pt x="22" y="84"/>
                </a:moveTo>
                <a:lnTo>
                  <a:pt x="22" y="84"/>
                </a:lnTo>
                <a:cubicBezTo>
                  <a:pt x="37" y="51"/>
                  <a:pt x="61" y="23"/>
                  <a:pt x="91" y="3"/>
                </a:cubicBezTo>
                <a:lnTo>
                  <a:pt x="91" y="3"/>
                </a:lnTo>
                <a:cubicBezTo>
                  <a:pt x="103" y="0"/>
                  <a:pt x="115" y="6"/>
                  <a:pt x="120" y="17"/>
                </a:cubicBezTo>
                <a:lnTo>
                  <a:pt x="125" y="30"/>
                </a:lnTo>
                <a:lnTo>
                  <a:pt x="149" y="28"/>
                </a:lnTo>
                <a:lnTo>
                  <a:pt x="149" y="28"/>
                </a:lnTo>
                <a:cubicBezTo>
                  <a:pt x="163" y="27"/>
                  <a:pt x="176" y="36"/>
                  <a:pt x="179" y="49"/>
                </a:cubicBezTo>
                <a:lnTo>
                  <a:pt x="184" y="73"/>
                </a:lnTo>
                <a:lnTo>
                  <a:pt x="195" y="71"/>
                </a:lnTo>
                <a:lnTo>
                  <a:pt x="195" y="71"/>
                </a:lnTo>
                <a:cubicBezTo>
                  <a:pt x="210" y="67"/>
                  <a:pt x="225" y="77"/>
                  <a:pt x="228" y="91"/>
                </a:cubicBezTo>
                <a:lnTo>
                  <a:pt x="229" y="99"/>
                </a:lnTo>
                <a:lnTo>
                  <a:pt x="229" y="99"/>
                </a:lnTo>
                <a:cubicBezTo>
                  <a:pt x="255" y="105"/>
                  <a:pt x="268" y="135"/>
                  <a:pt x="253" y="157"/>
                </a:cubicBezTo>
                <a:lnTo>
                  <a:pt x="199" y="237"/>
                </a:lnTo>
                <a:lnTo>
                  <a:pt x="199" y="237"/>
                </a:lnTo>
                <a:cubicBezTo>
                  <a:pt x="192" y="248"/>
                  <a:pt x="177" y="250"/>
                  <a:pt x="167" y="241"/>
                </a:cubicBezTo>
                <a:lnTo>
                  <a:pt x="167" y="241"/>
                </a:lnTo>
                <a:cubicBezTo>
                  <a:pt x="160" y="236"/>
                  <a:pt x="156" y="230"/>
                  <a:pt x="154" y="222"/>
                </a:cubicBezTo>
                <a:lnTo>
                  <a:pt x="134" y="223"/>
                </a:lnTo>
                <a:lnTo>
                  <a:pt x="134" y="223"/>
                </a:lnTo>
                <a:cubicBezTo>
                  <a:pt x="117" y="225"/>
                  <a:pt x="105" y="209"/>
                  <a:pt x="110" y="193"/>
                </a:cubicBezTo>
                <a:lnTo>
                  <a:pt x="110" y="192"/>
                </a:lnTo>
                <a:lnTo>
                  <a:pt x="85" y="196"/>
                </a:lnTo>
                <a:lnTo>
                  <a:pt x="85" y="196"/>
                </a:lnTo>
                <a:cubicBezTo>
                  <a:pt x="73" y="197"/>
                  <a:pt x="61" y="190"/>
                  <a:pt x="57" y="179"/>
                </a:cubicBezTo>
                <a:lnTo>
                  <a:pt x="57" y="179"/>
                </a:lnTo>
                <a:cubicBezTo>
                  <a:pt x="55" y="171"/>
                  <a:pt x="54" y="164"/>
                  <a:pt x="57" y="156"/>
                </a:cubicBezTo>
                <a:lnTo>
                  <a:pt x="41" y="164"/>
                </a:lnTo>
                <a:lnTo>
                  <a:pt x="41" y="164"/>
                </a:lnTo>
                <a:cubicBezTo>
                  <a:pt x="23" y="173"/>
                  <a:pt x="1" y="160"/>
                  <a:pt x="0" y="140"/>
                </a:cubicBezTo>
                <a:lnTo>
                  <a:pt x="0" y="140"/>
                </a:lnTo>
                <a:cubicBezTo>
                  <a:pt x="0" y="134"/>
                  <a:pt x="1" y="127"/>
                  <a:pt x="4" y="123"/>
                </a:cubicBezTo>
                <a:lnTo>
                  <a:pt x="22" y="84"/>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0" name="Freeform 127">
            <a:extLst>
              <a:ext uri="{FF2B5EF4-FFF2-40B4-BE49-F238E27FC236}">
                <a16:creationId xmlns:a16="http://schemas.microsoft.com/office/drawing/2014/main" id="{E5479095-46E9-574E-9741-EDA0D0D4D14B}"/>
              </a:ext>
            </a:extLst>
          </p:cNvPr>
          <p:cNvSpPr>
            <a:spLocks noChangeArrowheads="1"/>
          </p:cNvSpPr>
          <p:nvPr/>
        </p:nvSpPr>
        <p:spPr bwMode="auto">
          <a:xfrm>
            <a:off x="7886731" y="2289194"/>
            <a:ext cx="76903" cy="186764"/>
          </a:xfrm>
          <a:custGeom>
            <a:avLst/>
            <a:gdLst>
              <a:gd name="T0" fmla="*/ 112 w 122"/>
              <a:gd name="T1" fmla="*/ 199 h 300"/>
              <a:gd name="T2" fmla="*/ 121 w 122"/>
              <a:gd name="T3" fmla="*/ 149 h 300"/>
              <a:gd name="T4" fmla="*/ 98 w 122"/>
              <a:gd name="T5" fmla="*/ 82 h 300"/>
              <a:gd name="T6" fmla="*/ 98 w 122"/>
              <a:gd name="T7" fmla="*/ 82 h 300"/>
              <a:gd name="T8" fmla="*/ 103 w 122"/>
              <a:gd name="T9" fmla="*/ 0 h 300"/>
              <a:gd name="T10" fmla="*/ 72 w 122"/>
              <a:gd name="T11" fmla="*/ 0 h 300"/>
              <a:gd name="T12" fmla="*/ 72 w 122"/>
              <a:gd name="T13" fmla="*/ 0 h 300"/>
              <a:gd name="T14" fmla="*/ 19 w 122"/>
              <a:gd name="T15" fmla="*/ 84 h 300"/>
              <a:gd name="T16" fmla="*/ 42 w 122"/>
              <a:gd name="T17" fmla="*/ 133 h 300"/>
              <a:gd name="T18" fmla="*/ 33 w 122"/>
              <a:gd name="T19" fmla="*/ 169 h 300"/>
              <a:gd name="T20" fmla="*/ 33 w 122"/>
              <a:gd name="T21" fmla="*/ 169 h 300"/>
              <a:gd name="T22" fmla="*/ 105 w 122"/>
              <a:gd name="T23" fmla="*/ 295 h 300"/>
              <a:gd name="T24" fmla="*/ 121 w 122"/>
              <a:gd name="T25" fmla="*/ 299 h 300"/>
              <a:gd name="T26" fmla="*/ 121 w 122"/>
              <a:gd name="T27" fmla="*/ 299 h 300"/>
              <a:gd name="T28" fmla="*/ 112 w 122"/>
              <a:gd name="T29" fmla="*/ 1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300">
                <a:moveTo>
                  <a:pt x="112" y="199"/>
                </a:moveTo>
                <a:lnTo>
                  <a:pt x="121" y="149"/>
                </a:lnTo>
                <a:lnTo>
                  <a:pt x="98" y="82"/>
                </a:lnTo>
                <a:lnTo>
                  <a:pt x="98" y="82"/>
                </a:lnTo>
                <a:cubicBezTo>
                  <a:pt x="88" y="53"/>
                  <a:pt x="91" y="22"/>
                  <a:pt x="103" y="0"/>
                </a:cubicBezTo>
                <a:lnTo>
                  <a:pt x="72" y="0"/>
                </a:lnTo>
                <a:lnTo>
                  <a:pt x="72" y="0"/>
                </a:lnTo>
                <a:cubicBezTo>
                  <a:pt x="29" y="0"/>
                  <a:pt x="0" y="45"/>
                  <a:pt x="19" y="84"/>
                </a:cubicBezTo>
                <a:lnTo>
                  <a:pt x="42" y="133"/>
                </a:lnTo>
                <a:lnTo>
                  <a:pt x="33" y="169"/>
                </a:lnTo>
                <a:lnTo>
                  <a:pt x="33" y="169"/>
                </a:lnTo>
                <a:cubicBezTo>
                  <a:pt x="20" y="223"/>
                  <a:pt x="52" y="278"/>
                  <a:pt x="105" y="295"/>
                </a:cubicBezTo>
                <a:lnTo>
                  <a:pt x="121" y="299"/>
                </a:lnTo>
                <a:lnTo>
                  <a:pt x="121" y="299"/>
                </a:lnTo>
                <a:cubicBezTo>
                  <a:pt x="110" y="269"/>
                  <a:pt x="106" y="234"/>
                  <a:pt x="112" y="19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1" name="Freeform 128">
            <a:extLst>
              <a:ext uri="{FF2B5EF4-FFF2-40B4-BE49-F238E27FC236}">
                <a16:creationId xmlns:a16="http://schemas.microsoft.com/office/drawing/2014/main" id="{0EAC4010-D377-6D40-9A20-6B909F80CE71}"/>
              </a:ext>
            </a:extLst>
          </p:cNvPr>
          <p:cNvSpPr>
            <a:spLocks noChangeArrowheads="1"/>
          </p:cNvSpPr>
          <p:nvPr/>
        </p:nvSpPr>
        <p:spPr bwMode="auto">
          <a:xfrm>
            <a:off x="7878492" y="1962359"/>
            <a:ext cx="362541" cy="392754"/>
          </a:xfrm>
          <a:custGeom>
            <a:avLst/>
            <a:gdLst>
              <a:gd name="T0" fmla="*/ 579 w 580"/>
              <a:gd name="T1" fmla="*/ 341 h 631"/>
              <a:gd name="T2" fmla="*/ 579 w 580"/>
              <a:gd name="T3" fmla="*/ 341 h 631"/>
              <a:gd name="T4" fmla="*/ 306 w 580"/>
              <a:gd name="T5" fmla="*/ 630 h 631"/>
              <a:gd name="T6" fmla="*/ 306 w 580"/>
              <a:gd name="T7" fmla="*/ 630 h 631"/>
              <a:gd name="T8" fmla="*/ 0 w 580"/>
              <a:gd name="T9" fmla="*/ 341 h 631"/>
              <a:gd name="T10" fmla="*/ 0 w 580"/>
              <a:gd name="T11" fmla="*/ 341 h 631"/>
              <a:gd name="T12" fmla="*/ 289 w 580"/>
              <a:gd name="T13" fmla="*/ 0 h 631"/>
              <a:gd name="T14" fmla="*/ 289 w 580"/>
              <a:gd name="T15" fmla="*/ 0 h 631"/>
              <a:gd name="T16" fmla="*/ 579 w 580"/>
              <a:gd name="T17" fmla="*/ 34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631">
                <a:moveTo>
                  <a:pt x="579" y="341"/>
                </a:moveTo>
                <a:lnTo>
                  <a:pt x="579" y="341"/>
                </a:lnTo>
                <a:cubicBezTo>
                  <a:pt x="579" y="511"/>
                  <a:pt x="467" y="630"/>
                  <a:pt x="306" y="630"/>
                </a:cubicBezTo>
                <a:lnTo>
                  <a:pt x="306" y="630"/>
                </a:lnTo>
                <a:cubicBezTo>
                  <a:pt x="147" y="630"/>
                  <a:pt x="0" y="511"/>
                  <a:pt x="0" y="341"/>
                </a:cubicBezTo>
                <a:lnTo>
                  <a:pt x="0" y="341"/>
                </a:lnTo>
                <a:cubicBezTo>
                  <a:pt x="0" y="171"/>
                  <a:pt x="130" y="0"/>
                  <a:pt x="289" y="0"/>
                </a:cubicBezTo>
                <a:lnTo>
                  <a:pt x="289" y="0"/>
                </a:lnTo>
                <a:cubicBezTo>
                  <a:pt x="450" y="0"/>
                  <a:pt x="579" y="94"/>
                  <a:pt x="579" y="34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2" name="Freeform 129">
            <a:extLst>
              <a:ext uri="{FF2B5EF4-FFF2-40B4-BE49-F238E27FC236}">
                <a16:creationId xmlns:a16="http://schemas.microsoft.com/office/drawing/2014/main" id="{5F1081F3-AAE8-F54B-84D6-0CA8D2210F29}"/>
              </a:ext>
            </a:extLst>
          </p:cNvPr>
          <p:cNvSpPr>
            <a:spLocks noChangeArrowheads="1"/>
          </p:cNvSpPr>
          <p:nvPr/>
        </p:nvSpPr>
        <p:spPr bwMode="auto">
          <a:xfrm>
            <a:off x="8164133" y="2124405"/>
            <a:ext cx="27465" cy="24718"/>
          </a:xfrm>
          <a:custGeom>
            <a:avLst/>
            <a:gdLst>
              <a:gd name="T0" fmla="*/ 41 w 43"/>
              <a:gd name="T1" fmla="*/ 40 h 41"/>
              <a:gd name="T2" fmla="*/ 41 w 43"/>
              <a:gd name="T3" fmla="*/ 40 h 41"/>
              <a:gd name="T4" fmla="*/ 0 w 43"/>
              <a:gd name="T5" fmla="*/ 1 h 41"/>
              <a:gd name="T6" fmla="*/ 10 w 43"/>
              <a:gd name="T7" fmla="*/ 0 h 41"/>
              <a:gd name="T8" fmla="*/ 10 w 43"/>
              <a:gd name="T9" fmla="*/ 0 h 41"/>
              <a:gd name="T10" fmla="*/ 42 w 43"/>
              <a:gd name="T11" fmla="*/ 30 h 41"/>
              <a:gd name="T12" fmla="*/ 41 w 43"/>
              <a:gd name="T13" fmla="*/ 4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1" y="40"/>
                </a:moveTo>
                <a:lnTo>
                  <a:pt x="41" y="40"/>
                </a:lnTo>
                <a:cubicBezTo>
                  <a:pt x="29" y="40"/>
                  <a:pt x="5" y="31"/>
                  <a:pt x="0" y="1"/>
                </a:cubicBezTo>
                <a:lnTo>
                  <a:pt x="10" y="0"/>
                </a:lnTo>
                <a:lnTo>
                  <a:pt x="10" y="0"/>
                </a:lnTo>
                <a:cubicBezTo>
                  <a:pt x="15" y="28"/>
                  <a:pt x="41" y="30"/>
                  <a:pt x="42" y="30"/>
                </a:cubicBezTo>
                <a:lnTo>
                  <a:pt x="41" y="40"/>
                </a:ln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3" name="Freeform 130">
            <a:extLst>
              <a:ext uri="{FF2B5EF4-FFF2-40B4-BE49-F238E27FC236}">
                <a16:creationId xmlns:a16="http://schemas.microsoft.com/office/drawing/2014/main" id="{FC9C9883-3A22-7D47-9071-C38DA7FE15A0}"/>
              </a:ext>
            </a:extLst>
          </p:cNvPr>
          <p:cNvSpPr>
            <a:spLocks noChangeArrowheads="1"/>
          </p:cNvSpPr>
          <p:nvPr/>
        </p:nvSpPr>
        <p:spPr bwMode="auto">
          <a:xfrm>
            <a:off x="8029550" y="2124405"/>
            <a:ext cx="24720" cy="27465"/>
          </a:xfrm>
          <a:custGeom>
            <a:avLst/>
            <a:gdLst>
              <a:gd name="T0" fmla="*/ 1 w 41"/>
              <a:gd name="T1" fmla="*/ 42 h 43"/>
              <a:gd name="T2" fmla="*/ 0 w 41"/>
              <a:gd name="T3" fmla="*/ 32 h 43"/>
              <a:gd name="T4" fmla="*/ 0 w 41"/>
              <a:gd name="T5" fmla="*/ 32 h 43"/>
              <a:gd name="T6" fmla="*/ 30 w 41"/>
              <a:gd name="T7" fmla="*/ 0 h 43"/>
              <a:gd name="T8" fmla="*/ 40 w 41"/>
              <a:gd name="T9" fmla="*/ 1 h 43"/>
              <a:gd name="T10" fmla="*/ 40 w 41"/>
              <a:gd name="T11" fmla="*/ 1 h 43"/>
              <a:gd name="T12" fmla="*/ 1 w 4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41" h="43">
                <a:moveTo>
                  <a:pt x="1" y="42"/>
                </a:moveTo>
                <a:lnTo>
                  <a:pt x="0" y="32"/>
                </a:lnTo>
                <a:lnTo>
                  <a:pt x="0" y="32"/>
                </a:lnTo>
                <a:cubicBezTo>
                  <a:pt x="28" y="27"/>
                  <a:pt x="30" y="1"/>
                  <a:pt x="30" y="0"/>
                </a:cubicBezTo>
                <a:lnTo>
                  <a:pt x="40" y="1"/>
                </a:lnTo>
                <a:lnTo>
                  <a:pt x="40" y="1"/>
                </a:lnTo>
                <a:cubicBezTo>
                  <a:pt x="39" y="13"/>
                  <a:pt x="30" y="36"/>
                  <a:pt x="1" y="42"/>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4" name="Freeform 131">
            <a:extLst>
              <a:ext uri="{FF2B5EF4-FFF2-40B4-BE49-F238E27FC236}">
                <a16:creationId xmlns:a16="http://schemas.microsoft.com/office/drawing/2014/main" id="{AB7F1D63-497F-7047-8A7A-184769279BFE}"/>
              </a:ext>
            </a:extLst>
          </p:cNvPr>
          <p:cNvSpPr>
            <a:spLocks noChangeArrowheads="1"/>
          </p:cNvSpPr>
          <p:nvPr/>
        </p:nvSpPr>
        <p:spPr bwMode="auto">
          <a:xfrm>
            <a:off x="8089976" y="2171093"/>
            <a:ext cx="38452" cy="76903"/>
          </a:xfrm>
          <a:custGeom>
            <a:avLst/>
            <a:gdLst>
              <a:gd name="T0" fmla="*/ 37 w 62"/>
              <a:gd name="T1" fmla="*/ 121 h 122"/>
              <a:gd name="T2" fmla="*/ 0 w 62"/>
              <a:gd name="T3" fmla="*/ 121 h 122"/>
              <a:gd name="T4" fmla="*/ 0 w 62"/>
              <a:gd name="T5" fmla="*/ 111 h 122"/>
              <a:gd name="T6" fmla="*/ 37 w 62"/>
              <a:gd name="T7" fmla="*/ 111 h 122"/>
              <a:gd name="T8" fmla="*/ 37 w 62"/>
              <a:gd name="T9" fmla="*/ 111 h 122"/>
              <a:gd name="T10" fmla="*/ 47 w 62"/>
              <a:gd name="T11" fmla="*/ 106 h 122"/>
              <a:gd name="T12" fmla="*/ 47 w 62"/>
              <a:gd name="T13" fmla="*/ 106 h 122"/>
              <a:gd name="T14" fmla="*/ 49 w 62"/>
              <a:gd name="T15" fmla="*/ 96 h 122"/>
              <a:gd name="T16" fmla="*/ 29 w 62"/>
              <a:gd name="T17" fmla="*/ 2 h 122"/>
              <a:gd name="T18" fmla="*/ 39 w 62"/>
              <a:gd name="T19" fmla="*/ 0 h 122"/>
              <a:gd name="T20" fmla="*/ 59 w 62"/>
              <a:gd name="T21" fmla="*/ 94 h 122"/>
              <a:gd name="T22" fmla="*/ 59 w 62"/>
              <a:gd name="T23" fmla="*/ 94 h 122"/>
              <a:gd name="T24" fmla="*/ 55 w 62"/>
              <a:gd name="T25" fmla="*/ 113 h 122"/>
              <a:gd name="T26" fmla="*/ 55 w 62"/>
              <a:gd name="T27" fmla="*/ 113 h 122"/>
              <a:gd name="T28" fmla="*/ 37 w 62"/>
              <a:gd name="T29"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22">
                <a:moveTo>
                  <a:pt x="37" y="121"/>
                </a:moveTo>
                <a:lnTo>
                  <a:pt x="0" y="121"/>
                </a:lnTo>
                <a:lnTo>
                  <a:pt x="0" y="111"/>
                </a:lnTo>
                <a:lnTo>
                  <a:pt x="37" y="111"/>
                </a:lnTo>
                <a:lnTo>
                  <a:pt x="37" y="111"/>
                </a:lnTo>
                <a:cubicBezTo>
                  <a:pt x="41" y="111"/>
                  <a:pt x="45" y="109"/>
                  <a:pt x="47" y="106"/>
                </a:cubicBezTo>
                <a:lnTo>
                  <a:pt x="47" y="106"/>
                </a:lnTo>
                <a:cubicBezTo>
                  <a:pt x="49" y="103"/>
                  <a:pt x="50" y="100"/>
                  <a:pt x="49" y="96"/>
                </a:cubicBezTo>
                <a:lnTo>
                  <a:pt x="29" y="2"/>
                </a:lnTo>
                <a:lnTo>
                  <a:pt x="39" y="0"/>
                </a:lnTo>
                <a:lnTo>
                  <a:pt x="59" y="94"/>
                </a:lnTo>
                <a:lnTo>
                  <a:pt x="59" y="94"/>
                </a:lnTo>
                <a:cubicBezTo>
                  <a:pt x="61" y="101"/>
                  <a:pt x="59" y="108"/>
                  <a:pt x="55" y="113"/>
                </a:cubicBezTo>
                <a:lnTo>
                  <a:pt x="55" y="113"/>
                </a:lnTo>
                <a:cubicBezTo>
                  <a:pt x="50" y="118"/>
                  <a:pt x="44" y="121"/>
                  <a:pt x="37" y="12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5" name="Freeform 132">
            <a:extLst>
              <a:ext uri="{FF2B5EF4-FFF2-40B4-BE49-F238E27FC236}">
                <a16:creationId xmlns:a16="http://schemas.microsoft.com/office/drawing/2014/main" id="{BCCC2E92-EF60-DD4E-B9A7-E86D5AC5FFB4}"/>
              </a:ext>
            </a:extLst>
          </p:cNvPr>
          <p:cNvSpPr>
            <a:spLocks noChangeArrowheads="1"/>
          </p:cNvSpPr>
          <p:nvPr/>
        </p:nvSpPr>
        <p:spPr bwMode="auto">
          <a:xfrm>
            <a:off x="7878492" y="1962357"/>
            <a:ext cx="216975" cy="208736"/>
          </a:xfrm>
          <a:custGeom>
            <a:avLst/>
            <a:gdLst>
              <a:gd name="T0" fmla="*/ 340 w 349"/>
              <a:gd name="T1" fmla="*/ 80 h 335"/>
              <a:gd name="T2" fmla="*/ 340 w 349"/>
              <a:gd name="T3" fmla="*/ 80 h 335"/>
              <a:gd name="T4" fmla="*/ 324 w 349"/>
              <a:gd name="T5" fmla="*/ 2 h 335"/>
              <a:gd name="T6" fmla="*/ 324 w 349"/>
              <a:gd name="T7" fmla="*/ 2 h 335"/>
              <a:gd name="T8" fmla="*/ 288 w 349"/>
              <a:gd name="T9" fmla="*/ 0 h 335"/>
              <a:gd name="T10" fmla="*/ 288 w 349"/>
              <a:gd name="T11" fmla="*/ 0 h 335"/>
              <a:gd name="T12" fmla="*/ 0 w 349"/>
              <a:gd name="T13" fmla="*/ 322 h 335"/>
              <a:gd name="T14" fmla="*/ 0 w 349"/>
              <a:gd name="T15" fmla="*/ 322 h 335"/>
              <a:gd name="T16" fmla="*/ 340 w 349"/>
              <a:gd name="T17" fmla="*/ 8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35">
                <a:moveTo>
                  <a:pt x="340" y="80"/>
                </a:moveTo>
                <a:lnTo>
                  <a:pt x="340" y="80"/>
                </a:lnTo>
                <a:cubicBezTo>
                  <a:pt x="348" y="44"/>
                  <a:pt x="339" y="19"/>
                  <a:pt x="324" y="2"/>
                </a:cubicBezTo>
                <a:lnTo>
                  <a:pt x="324" y="2"/>
                </a:lnTo>
                <a:cubicBezTo>
                  <a:pt x="313" y="0"/>
                  <a:pt x="300" y="0"/>
                  <a:pt x="288" y="0"/>
                </a:cubicBezTo>
                <a:lnTo>
                  <a:pt x="288" y="0"/>
                </a:lnTo>
                <a:cubicBezTo>
                  <a:pt x="134" y="0"/>
                  <a:pt x="8" y="159"/>
                  <a:pt x="0" y="322"/>
                </a:cubicBezTo>
                <a:lnTo>
                  <a:pt x="0" y="322"/>
                </a:lnTo>
                <a:cubicBezTo>
                  <a:pt x="176" y="334"/>
                  <a:pt x="310" y="214"/>
                  <a:pt x="340" y="8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6" name="Freeform 133">
            <a:extLst>
              <a:ext uri="{FF2B5EF4-FFF2-40B4-BE49-F238E27FC236}">
                <a16:creationId xmlns:a16="http://schemas.microsoft.com/office/drawing/2014/main" id="{D7066F53-046D-2A48-9417-C1A0A2301FE8}"/>
              </a:ext>
            </a:extLst>
          </p:cNvPr>
          <p:cNvSpPr>
            <a:spLocks noChangeArrowheads="1"/>
          </p:cNvSpPr>
          <p:nvPr/>
        </p:nvSpPr>
        <p:spPr bwMode="auto">
          <a:xfrm>
            <a:off x="8057016" y="1962359"/>
            <a:ext cx="178525" cy="140074"/>
          </a:xfrm>
          <a:custGeom>
            <a:avLst/>
            <a:gdLst>
              <a:gd name="T0" fmla="*/ 284 w 285"/>
              <a:gd name="T1" fmla="*/ 225 h 226"/>
              <a:gd name="T2" fmla="*/ 284 w 285"/>
              <a:gd name="T3" fmla="*/ 225 h 226"/>
              <a:gd name="T4" fmla="*/ 5 w 285"/>
              <a:gd name="T5" fmla="*/ 0 h 226"/>
              <a:gd name="T6" fmla="*/ 5 w 285"/>
              <a:gd name="T7" fmla="*/ 0 h 226"/>
              <a:gd name="T8" fmla="*/ 0 w 285"/>
              <a:gd name="T9" fmla="*/ 0 h 226"/>
              <a:gd name="T10" fmla="*/ 0 w 285"/>
              <a:gd name="T11" fmla="*/ 0 h 226"/>
              <a:gd name="T12" fmla="*/ 284 w 285"/>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85" h="226">
                <a:moveTo>
                  <a:pt x="284" y="225"/>
                </a:moveTo>
                <a:lnTo>
                  <a:pt x="284" y="225"/>
                </a:lnTo>
                <a:cubicBezTo>
                  <a:pt x="249" y="64"/>
                  <a:pt x="137" y="0"/>
                  <a:pt x="5" y="0"/>
                </a:cubicBezTo>
                <a:lnTo>
                  <a:pt x="5" y="0"/>
                </a:lnTo>
                <a:cubicBezTo>
                  <a:pt x="4" y="0"/>
                  <a:pt x="2" y="0"/>
                  <a:pt x="0" y="0"/>
                </a:cubicBezTo>
                <a:lnTo>
                  <a:pt x="0" y="0"/>
                </a:lnTo>
                <a:cubicBezTo>
                  <a:pt x="24" y="60"/>
                  <a:pt x="103" y="214"/>
                  <a:pt x="284" y="22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7" name="Freeform 134">
            <a:extLst>
              <a:ext uri="{FF2B5EF4-FFF2-40B4-BE49-F238E27FC236}">
                <a16:creationId xmlns:a16="http://schemas.microsoft.com/office/drawing/2014/main" id="{DE9CD82F-6CA0-A84E-ABF6-CF25B6CF5B98}"/>
              </a:ext>
            </a:extLst>
          </p:cNvPr>
          <p:cNvSpPr>
            <a:spLocks noChangeArrowheads="1"/>
          </p:cNvSpPr>
          <p:nvPr/>
        </p:nvSpPr>
        <p:spPr bwMode="auto">
          <a:xfrm>
            <a:off x="8037792" y="2157363"/>
            <a:ext cx="49438" cy="27465"/>
          </a:xfrm>
          <a:custGeom>
            <a:avLst/>
            <a:gdLst>
              <a:gd name="T0" fmla="*/ 80 w 81"/>
              <a:gd name="T1" fmla="*/ 45 h 46"/>
              <a:gd name="T2" fmla="*/ 70 w 81"/>
              <a:gd name="T3" fmla="*/ 45 h 46"/>
              <a:gd name="T4" fmla="*/ 70 w 81"/>
              <a:gd name="T5" fmla="*/ 45 h 46"/>
              <a:gd name="T6" fmla="*/ 40 w 81"/>
              <a:gd name="T7" fmla="*/ 10 h 46"/>
              <a:gd name="T8" fmla="*/ 40 w 81"/>
              <a:gd name="T9" fmla="*/ 10 h 46"/>
              <a:gd name="T10" fmla="*/ 10 w 81"/>
              <a:gd name="T11" fmla="*/ 45 h 46"/>
              <a:gd name="T12" fmla="*/ 0 w 81"/>
              <a:gd name="T13" fmla="*/ 45 h 46"/>
              <a:gd name="T14" fmla="*/ 0 w 81"/>
              <a:gd name="T15" fmla="*/ 45 h 46"/>
              <a:gd name="T16" fmla="*/ 40 w 81"/>
              <a:gd name="T17" fmla="*/ 0 h 46"/>
              <a:gd name="T18" fmla="*/ 40 w 81"/>
              <a:gd name="T19" fmla="*/ 0 h 46"/>
              <a:gd name="T20" fmla="*/ 80 w 81"/>
              <a:gd name="T2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46">
                <a:moveTo>
                  <a:pt x="80" y="45"/>
                </a:moveTo>
                <a:lnTo>
                  <a:pt x="70" y="45"/>
                </a:lnTo>
                <a:lnTo>
                  <a:pt x="70" y="45"/>
                </a:lnTo>
                <a:cubicBezTo>
                  <a:pt x="70" y="26"/>
                  <a:pt x="57" y="10"/>
                  <a:pt x="40" y="10"/>
                </a:cubicBezTo>
                <a:lnTo>
                  <a:pt x="40" y="10"/>
                </a:lnTo>
                <a:cubicBezTo>
                  <a:pt x="24" y="10"/>
                  <a:pt x="10" y="26"/>
                  <a:pt x="10" y="45"/>
                </a:cubicBezTo>
                <a:lnTo>
                  <a:pt x="0" y="45"/>
                </a:lnTo>
                <a:lnTo>
                  <a:pt x="0" y="45"/>
                </a:lnTo>
                <a:cubicBezTo>
                  <a:pt x="0" y="20"/>
                  <a:pt x="18" y="0"/>
                  <a:pt x="40" y="0"/>
                </a:cubicBezTo>
                <a:lnTo>
                  <a:pt x="40" y="0"/>
                </a:lnTo>
                <a:cubicBezTo>
                  <a:pt x="62" y="0"/>
                  <a:pt x="80" y="20"/>
                  <a:pt x="80" y="45"/>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8" name="Freeform 135">
            <a:extLst>
              <a:ext uri="{FF2B5EF4-FFF2-40B4-BE49-F238E27FC236}">
                <a16:creationId xmlns:a16="http://schemas.microsoft.com/office/drawing/2014/main" id="{15EF679F-5F6E-4D43-B524-646B2E344C4A}"/>
              </a:ext>
            </a:extLst>
          </p:cNvPr>
          <p:cNvSpPr>
            <a:spLocks noChangeArrowheads="1"/>
          </p:cNvSpPr>
          <p:nvPr/>
        </p:nvSpPr>
        <p:spPr bwMode="auto">
          <a:xfrm>
            <a:off x="8136667" y="2154616"/>
            <a:ext cx="49438" cy="27465"/>
          </a:xfrm>
          <a:custGeom>
            <a:avLst/>
            <a:gdLst>
              <a:gd name="T0" fmla="*/ 80 w 81"/>
              <a:gd name="T1" fmla="*/ 45 h 46"/>
              <a:gd name="T2" fmla="*/ 69 w 81"/>
              <a:gd name="T3" fmla="*/ 45 h 46"/>
              <a:gd name="T4" fmla="*/ 69 w 81"/>
              <a:gd name="T5" fmla="*/ 45 h 46"/>
              <a:gd name="T6" fmla="*/ 40 w 81"/>
              <a:gd name="T7" fmla="*/ 11 h 46"/>
              <a:gd name="T8" fmla="*/ 40 w 81"/>
              <a:gd name="T9" fmla="*/ 11 h 46"/>
              <a:gd name="T10" fmla="*/ 10 w 81"/>
              <a:gd name="T11" fmla="*/ 45 h 46"/>
              <a:gd name="T12" fmla="*/ 0 w 81"/>
              <a:gd name="T13" fmla="*/ 45 h 46"/>
              <a:gd name="T14" fmla="*/ 0 w 81"/>
              <a:gd name="T15" fmla="*/ 45 h 46"/>
              <a:gd name="T16" fmla="*/ 40 w 81"/>
              <a:gd name="T17" fmla="*/ 0 h 46"/>
              <a:gd name="T18" fmla="*/ 40 w 81"/>
              <a:gd name="T19" fmla="*/ 0 h 46"/>
              <a:gd name="T20" fmla="*/ 80 w 81"/>
              <a:gd name="T2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46">
                <a:moveTo>
                  <a:pt x="80" y="45"/>
                </a:moveTo>
                <a:lnTo>
                  <a:pt x="69" y="45"/>
                </a:lnTo>
                <a:lnTo>
                  <a:pt x="69" y="45"/>
                </a:lnTo>
                <a:cubicBezTo>
                  <a:pt x="69" y="27"/>
                  <a:pt x="57" y="11"/>
                  <a:pt x="40" y="11"/>
                </a:cubicBezTo>
                <a:lnTo>
                  <a:pt x="40" y="11"/>
                </a:lnTo>
                <a:cubicBezTo>
                  <a:pt x="23" y="11"/>
                  <a:pt x="10" y="27"/>
                  <a:pt x="10" y="45"/>
                </a:cubicBezTo>
                <a:lnTo>
                  <a:pt x="0" y="45"/>
                </a:lnTo>
                <a:lnTo>
                  <a:pt x="0" y="45"/>
                </a:lnTo>
                <a:cubicBezTo>
                  <a:pt x="0" y="20"/>
                  <a:pt x="17" y="0"/>
                  <a:pt x="40" y="0"/>
                </a:cubicBezTo>
                <a:lnTo>
                  <a:pt x="40" y="0"/>
                </a:lnTo>
                <a:cubicBezTo>
                  <a:pt x="62" y="0"/>
                  <a:pt x="80" y="20"/>
                  <a:pt x="80" y="45"/>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9" name="Freeform 136">
            <a:extLst>
              <a:ext uri="{FF2B5EF4-FFF2-40B4-BE49-F238E27FC236}">
                <a16:creationId xmlns:a16="http://schemas.microsoft.com/office/drawing/2014/main" id="{1EB5E583-D53A-734C-A2A3-8880432C6FF7}"/>
              </a:ext>
            </a:extLst>
          </p:cNvPr>
          <p:cNvSpPr>
            <a:spLocks noChangeArrowheads="1"/>
          </p:cNvSpPr>
          <p:nvPr/>
        </p:nvSpPr>
        <p:spPr bwMode="auto">
          <a:xfrm>
            <a:off x="8070749" y="2264476"/>
            <a:ext cx="54931" cy="49438"/>
          </a:xfrm>
          <a:custGeom>
            <a:avLst/>
            <a:gdLst>
              <a:gd name="T0" fmla="*/ 89 w 90"/>
              <a:gd name="T1" fmla="*/ 49 h 79"/>
              <a:gd name="T2" fmla="*/ 89 w 90"/>
              <a:gd name="T3" fmla="*/ 49 h 79"/>
              <a:gd name="T4" fmla="*/ 45 w 90"/>
              <a:gd name="T5" fmla="*/ 78 h 79"/>
              <a:gd name="T6" fmla="*/ 45 w 90"/>
              <a:gd name="T7" fmla="*/ 78 h 79"/>
              <a:gd name="T8" fmla="*/ 0 w 90"/>
              <a:gd name="T9" fmla="*/ 49 h 79"/>
              <a:gd name="T10" fmla="*/ 0 w 90"/>
              <a:gd name="T11" fmla="*/ 49 h 79"/>
              <a:gd name="T12" fmla="*/ 45 w 90"/>
              <a:gd name="T13" fmla="*/ 0 h 79"/>
              <a:gd name="T14" fmla="*/ 45 w 90"/>
              <a:gd name="T15" fmla="*/ 0 h 79"/>
              <a:gd name="T16" fmla="*/ 89 w 90"/>
              <a:gd name="T1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79">
                <a:moveTo>
                  <a:pt x="89" y="49"/>
                </a:moveTo>
                <a:lnTo>
                  <a:pt x="89" y="49"/>
                </a:lnTo>
                <a:cubicBezTo>
                  <a:pt x="89" y="76"/>
                  <a:pt x="69" y="78"/>
                  <a:pt x="45" y="78"/>
                </a:cubicBezTo>
                <a:lnTo>
                  <a:pt x="45" y="78"/>
                </a:lnTo>
                <a:cubicBezTo>
                  <a:pt x="20" y="78"/>
                  <a:pt x="0" y="76"/>
                  <a:pt x="0" y="49"/>
                </a:cubicBezTo>
                <a:lnTo>
                  <a:pt x="0" y="49"/>
                </a:lnTo>
                <a:cubicBezTo>
                  <a:pt x="0" y="22"/>
                  <a:pt x="20" y="0"/>
                  <a:pt x="45" y="0"/>
                </a:cubicBezTo>
                <a:lnTo>
                  <a:pt x="45" y="0"/>
                </a:lnTo>
                <a:cubicBezTo>
                  <a:pt x="69" y="0"/>
                  <a:pt x="89" y="22"/>
                  <a:pt x="89" y="49"/>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0" name="Freeform 137">
            <a:extLst>
              <a:ext uri="{FF2B5EF4-FFF2-40B4-BE49-F238E27FC236}">
                <a16:creationId xmlns:a16="http://schemas.microsoft.com/office/drawing/2014/main" id="{33CDA9EC-0AD3-7C47-B454-AFAF47D6841B}"/>
              </a:ext>
            </a:extLst>
          </p:cNvPr>
          <p:cNvSpPr>
            <a:spLocks noChangeArrowheads="1"/>
          </p:cNvSpPr>
          <p:nvPr/>
        </p:nvSpPr>
        <p:spPr bwMode="auto">
          <a:xfrm>
            <a:off x="7840043" y="2140882"/>
            <a:ext cx="90635" cy="107114"/>
          </a:xfrm>
          <a:custGeom>
            <a:avLst/>
            <a:gdLst>
              <a:gd name="T0" fmla="*/ 131 w 144"/>
              <a:gd name="T1" fmla="*/ 66 h 170"/>
              <a:gd name="T2" fmla="*/ 131 w 144"/>
              <a:gd name="T3" fmla="*/ 66 h 170"/>
              <a:gd name="T4" fmla="*/ 94 w 144"/>
              <a:gd name="T5" fmla="*/ 159 h 170"/>
              <a:gd name="T6" fmla="*/ 94 w 144"/>
              <a:gd name="T7" fmla="*/ 159 h 170"/>
              <a:gd name="T8" fmla="*/ 12 w 144"/>
              <a:gd name="T9" fmla="*/ 103 h 170"/>
              <a:gd name="T10" fmla="*/ 12 w 144"/>
              <a:gd name="T11" fmla="*/ 103 h 170"/>
              <a:gd name="T12" fmla="*/ 49 w 144"/>
              <a:gd name="T13" fmla="*/ 10 h 170"/>
              <a:gd name="T14" fmla="*/ 49 w 144"/>
              <a:gd name="T15" fmla="*/ 10 h 170"/>
              <a:gd name="T16" fmla="*/ 131 w 144"/>
              <a:gd name="T17"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70">
                <a:moveTo>
                  <a:pt x="131" y="66"/>
                </a:moveTo>
                <a:lnTo>
                  <a:pt x="131" y="66"/>
                </a:lnTo>
                <a:cubicBezTo>
                  <a:pt x="143" y="107"/>
                  <a:pt x="127" y="149"/>
                  <a:pt x="94" y="159"/>
                </a:cubicBezTo>
                <a:lnTo>
                  <a:pt x="94" y="159"/>
                </a:lnTo>
                <a:cubicBezTo>
                  <a:pt x="62" y="169"/>
                  <a:pt x="25" y="144"/>
                  <a:pt x="12" y="103"/>
                </a:cubicBezTo>
                <a:lnTo>
                  <a:pt x="12" y="103"/>
                </a:lnTo>
                <a:cubicBezTo>
                  <a:pt x="0" y="62"/>
                  <a:pt x="16" y="21"/>
                  <a:pt x="49" y="10"/>
                </a:cubicBezTo>
                <a:lnTo>
                  <a:pt x="49" y="10"/>
                </a:lnTo>
                <a:cubicBezTo>
                  <a:pt x="82" y="0"/>
                  <a:pt x="118" y="25"/>
                  <a:pt x="131" y="66"/>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1" name="Freeform 138">
            <a:extLst>
              <a:ext uri="{FF2B5EF4-FFF2-40B4-BE49-F238E27FC236}">
                <a16:creationId xmlns:a16="http://schemas.microsoft.com/office/drawing/2014/main" id="{2AA306E6-A9C6-0547-A48E-DE4EE8E9C34F}"/>
              </a:ext>
            </a:extLst>
          </p:cNvPr>
          <p:cNvSpPr>
            <a:spLocks noChangeArrowheads="1"/>
          </p:cNvSpPr>
          <p:nvPr/>
        </p:nvSpPr>
        <p:spPr bwMode="auto">
          <a:xfrm>
            <a:off x="7853775" y="2168347"/>
            <a:ext cx="49438" cy="54931"/>
          </a:xfrm>
          <a:custGeom>
            <a:avLst/>
            <a:gdLst>
              <a:gd name="T0" fmla="*/ 46 w 78"/>
              <a:gd name="T1" fmla="*/ 88 h 89"/>
              <a:gd name="T2" fmla="*/ 46 w 78"/>
              <a:gd name="T3" fmla="*/ 88 h 89"/>
              <a:gd name="T4" fmla="*/ 42 w 78"/>
              <a:gd name="T5" fmla="*/ 88 h 89"/>
              <a:gd name="T6" fmla="*/ 42 w 78"/>
              <a:gd name="T7" fmla="*/ 88 h 89"/>
              <a:gd name="T8" fmla="*/ 20 w 78"/>
              <a:gd name="T9" fmla="*/ 4 h 89"/>
              <a:gd name="T10" fmla="*/ 20 w 78"/>
              <a:gd name="T11" fmla="*/ 4 h 89"/>
              <a:gd name="T12" fmla="*/ 26 w 78"/>
              <a:gd name="T13" fmla="*/ 1 h 89"/>
              <a:gd name="T14" fmla="*/ 26 w 78"/>
              <a:gd name="T15" fmla="*/ 1 h 89"/>
              <a:gd name="T16" fmla="*/ 29 w 78"/>
              <a:gd name="T17" fmla="*/ 8 h 89"/>
              <a:gd name="T18" fmla="*/ 29 w 78"/>
              <a:gd name="T19" fmla="*/ 8 h 89"/>
              <a:gd name="T20" fmla="*/ 40 w 78"/>
              <a:gd name="T21" fmla="*/ 73 h 89"/>
              <a:gd name="T22" fmla="*/ 40 w 78"/>
              <a:gd name="T23" fmla="*/ 73 h 89"/>
              <a:gd name="T24" fmla="*/ 48 w 78"/>
              <a:gd name="T25" fmla="*/ 54 h 89"/>
              <a:gd name="T26" fmla="*/ 48 w 78"/>
              <a:gd name="T27" fmla="*/ 54 h 89"/>
              <a:gd name="T28" fmla="*/ 72 w 78"/>
              <a:gd name="T29" fmla="*/ 45 h 89"/>
              <a:gd name="T30" fmla="*/ 72 w 78"/>
              <a:gd name="T31" fmla="*/ 45 h 89"/>
              <a:gd name="T32" fmla="*/ 77 w 78"/>
              <a:gd name="T33" fmla="*/ 50 h 89"/>
              <a:gd name="T34" fmla="*/ 77 w 78"/>
              <a:gd name="T35" fmla="*/ 50 h 89"/>
              <a:gd name="T36" fmla="*/ 71 w 78"/>
              <a:gd name="T37" fmla="*/ 55 h 89"/>
              <a:gd name="T38" fmla="*/ 71 w 78"/>
              <a:gd name="T39" fmla="*/ 55 h 89"/>
              <a:gd name="T40" fmla="*/ 55 w 78"/>
              <a:gd name="T41" fmla="*/ 60 h 89"/>
              <a:gd name="T42" fmla="*/ 55 w 78"/>
              <a:gd name="T43" fmla="*/ 60 h 89"/>
              <a:gd name="T44" fmla="*/ 51 w 78"/>
              <a:gd name="T45" fmla="*/ 83 h 89"/>
              <a:gd name="T46" fmla="*/ 51 w 78"/>
              <a:gd name="T47" fmla="*/ 83 h 89"/>
              <a:gd name="T48" fmla="*/ 48 w 78"/>
              <a:gd name="T49" fmla="*/ 88 h 89"/>
              <a:gd name="T50" fmla="*/ 48 w 78"/>
              <a:gd name="T51" fmla="*/ 88 h 89"/>
              <a:gd name="T52" fmla="*/ 46 w 78"/>
              <a:gd name="T5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89">
                <a:moveTo>
                  <a:pt x="46" y="88"/>
                </a:moveTo>
                <a:lnTo>
                  <a:pt x="46" y="88"/>
                </a:lnTo>
                <a:cubicBezTo>
                  <a:pt x="44" y="88"/>
                  <a:pt x="44" y="88"/>
                  <a:pt x="42" y="88"/>
                </a:cubicBezTo>
                <a:lnTo>
                  <a:pt x="42" y="88"/>
                </a:lnTo>
                <a:cubicBezTo>
                  <a:pt x="0" y="63"/>
                  <a:pt x="19" y="5"/>
                  <a:pt x="20" y="4"/>
                </a:cubicBezTo>
                <a:lnTo>
                  <a:pt x="20" y="4"/>
                </a:lnTo>
                <a:cubicBezTo>
                  <a:pt x="20" y="2"/>
                  <a:pt x="24" y="0"/>
                  <a:pt x="26" y="1"/>
                </a:cubicBezTo>
                <a:lnTo>
                  <a:pt x="26" y="1"/>
                </a:lnTo>
                <a:cubicBezTo>
                  <a:pt x="29" y="2"/>
                  <a:pt x="30" y="5"/>
                  <a:pt x="29" y="8"/>
                </a:cubicBezTo>
                <a:lnTo>
                  <a:pt x="29" y="8"/>
                </a:lnTo>
                <a:cubicBezTo>
                  <a:pt x="29" y="9"/>
                  <a:pt x="15" y="50"/>
                  <a:pt x="40" y="73"/>
                </a:cubicBezTo>
                <a:lnTo>
                  <a:pt x="40" y="73"/>
                </a:lnTo>
                <a:cubicBezTo>
                  <a:pt x="41" y="67"/>
                  <a:pt x="42" y="60"/>
                  <a:pt x="48" y="54"/>
                </a:cubicBezTo>
                <a:lnTo>
                  <a:pt x="48" y="54"/>
                </a:lnTo>
                <a:cubicBezTo>
                  <a:pt x="53" y="47"/>
                  <a:pt x="62" y="44"/>
                  <a:pt x="72" y="45"/>
                </a:cubicBezTo>
                <a:lnTo>
                  <a:pt x="72" y="45"/>
                </a:lnTo>
                <a:cubicBezTo>
                  <a:pt x="74" y="45"/>
                  <a:pt x="77" y="47"/>
                  <a:pt x="77" y="50"/>
                </a:cubicBezTo>
                <a:lnTo>
                  <a:pt x="77" y="50"/>
                </a:lnTo>
                <a:cubicBezTo>
                  <a:pt x="77" y="53"/>
                  <a:pt x="74" y="55"/>
                  <a:pt x="71" y="55"/>
                </a:cubicBezTo>
                <a:lnTo>
                  <a:pt x="71" y="55"/>
                </a:lnTo>
                <a:cubicBezTo>
                  <a:pt x="64" y="55"/>
                  <a:pt x="59" y="57"/>
                  <a:pt x="55" y="60"/>
                </a:cubicBezTo>
                <a:lnTo>
                  <a:pt x="55" y="60"/>
                </a:lnTo>
                <a:cubicBezTo>
                  <a:pt x="49" y="68"/>
                  <a:pt x="51" y="82"/>
                  <a:pt x="51" y="83"/>
                </a:cubicBezTo>
                <a:lnTo>
                  <a:pt x="51" y="83"/>
                </a:lnTo>
                <a:cubicBezTo>
                  <a:pt x="51" y="85"/>
                  <a:pt x="50" y="87"/>
                  <a:pt x="48" y="88"/>
                </a:cubicBezTo>
                <a:lnTo>
                  <a:pt x="48" y="88"/>
                </a:lnTo>
                <a:cubicBezTo>
                  <a:pt x="47" y="88"/>
                  <a:pt x="46" y="88"/>
                  <a:pt x="46" y="88"/>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2" name="Freeform 139">
            <a:extLst>
              <a:ext uri="{FF2B5EF4-FFF2-40B4-BE49-F238E27FC236}">
                <a16:creationId xmlns:a16="http://schemas.microsoft.com/office/drawing/2014/main" id="{E9A25351-8DF9-A749-BFA5-2358762515E9}"/>
              </a:ext>
            </a:extLst>
          </p:cNvPr>
          <p:cNvSpPr>
            <a:spLocks noChangeArrowheads="1"/>
          </p:cNvSpPr>
          <p:nvPr/>
        </p:nvSpPr>
        <p:spPr bwMode="auto">
          <a:xfrm>
            <a:off x="6370650" y="1621790"/>
            <a:ext cx="758041" cy="1117836"/>
          </a:xfrm>
          <a:custGeom>
            <a:avLst/>
            <a:gdLst>
              <a:gd name="T0" fmla="*/ 1215 w 1216"/>
              <a:gd name="T1" fmla="*/ 898 h 1796"/>
              <a:gd name="T2" fmla="*/ 1215 w 1216"/>
              <a:gd name="T3" fmla="*/ 898 h 1796"/>
              <a:gd name="T4" fmla="*/ 608 w 1216"/>
              <a:gd name="T5" fmla="*/ 1795 h 1796"/>
              <a:gd name="T6" fmla="*/ 608 w 1216"/>
              <a:gd name="T7" fmla="*/ 1795 h 1796"/>
              <a:gd name="T8" fmla="*/ 0 w 1216"/>
              <a:gd name="T9" fmla="*/ 898 h 1796"/>
              <a:gd name="T10" fmla="*/ 0 w 1216"/>
              <a:gd name="T11" fmla="*/ 898 h 1796"/>
              <a:gd name="T12" fmla="*/ 608 w 1216"/>
              <a:gd name="T13" fmla="*/ 0 h 1796"/>
              <a:gd name="T14" fmla="*/ 608 w 1216"/>
              <a:gd name="T15" fmla="*/ 0 h 1796"/>
              <a:gd name="T16" fmla="*/ 1215 w 1216"/>
              <a:gd name="T17" fmla="*/ 89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796">
                <a:moveTo>
                  <a:pt x="1215" y="898"/>
                </a:moveTo>
                <a:lnTo>
                  <a:pt x="1215" y="898"/>
                </a:lnTo>
                <a:cubicBezTo>
                  <a:pt x="1215" y="1393"/>
                  <a:pt x="943" y="1795"/>
                  <a:pt x="608" y="1795"/>
                </a:cubicBezTo>
                <a:lnTo>
                  <a:pt x="608" y="1795"/>
                </a:lnTo>
                <a:cubicBezTo>
                  <a:pt x="272" y="1795"/>
                  <a:pt x="0" y="1393"/>
                  <a:pt x="0" y="898"/>
                </a:cubicBezTo>
                <a:lnTo>
                  <a:pt x="0" y="898"/>
                </a:lnTo>
                <a:cubicBezTo>
                  <a:pt x="0" y="402"/>
                  <a:pt x="272" y="0"/>
                  <a:pt x="608" y="0"/>
                </a:cubicBezTo>
                <a:lnTo>
                  <a:pt x="608" y="0"/>
                </a:lnTo>
                <a:cubicBezTo>
                  <a:pt x="943" y="0"/>
                  <a:pt x="1215" y="402"/>
                  <a:pt x="1215" y="898"/>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3" name="Freeform 140">
            <a:extLst>
              <a:ext uri="{FF2B5EF4-FFF2-40B4-BE49-F238E27FC236}">
                <a16:creationId xmlns:a16="http://schemas.microsoft.com/office/drawing/2014/main" id="{19AD0FEC-04D3-674E-B91D-7EE104756F61}"/>
              </a:ext>
            </a:extLst>
          </p:cNvPr>
          <p:cNvSpPr>
            <a:spLocks noChangeArrowheads="1"/>
          </p:cNvSpPr>
          <p:nvPr/>
        </p:nvSpPr>
        <p:spPr bwMode="auto">
          <a:xfrm>
            <a:off x="6518964" y="1896441"/>
            <a:ext cx="205990" cy="197750"/>
          </a:xfrm>
          <a:custGeom>
            <a:avLst/>
            <a:gdLst>
              <a:gd name="T0" fmla="*/ 290 w 331"/>
              <a:gd name="T1" fmla="*/ 45 h 316"/>
              <a:gd name="T2" fmla="*/ 290 w 331"/>
              <a:gd name="T3" fmla="*/ 45 h 316"/>
              <a:gd name="T4" fmla="*/ 257 w 331"/>
              <a:gd name="T5" fmla="*/ 253 h 316"/>
              <a:gd name="T6" fmla="*/ 257 w 331"/>
              <a:gd name="T7" fmla="*/ 253 h 316"/>
              <a:gd name="T8" fmla="*/ 40 w 331"/>
              <a:gd name="T9" fmla="*/ 261 h 316"/>
              <a:gd name="T10" fmla="*/ 40 w 331"/>
              <a:gd name="T11" fmla="*/ 261 h 316"/>
              <a:gd name="T12" fmla="*/ 112 w 331"/>
              <a:gd name="T13" fmla="*/ 91 h 316"/>
              <a:gd name="T14" fmla="*/ 112 w 331"/>
              <a:gd name="T15" fmla="*/ 91 h 316"/>
              <a:gd name="T16" fmla="*/ 290 w 331"/>
              <a:gd name="T17"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316">
                <a:moveTo>
                  <a:pt x="290" y="45"/>
                </a:moveTo>
                <a:lnTo>
                  <a:pt x="290" y="45"/>
                </a:lnTo>
                <a:cubicBezTo>
                  <a:pt x="330" y="90"/>
                  <a:pt x="325" y="193"/>
                  <a:pt x="257" y="253"/>
                </a:cubicBezTo>
                <a:lnTo>
                  <a:pt x="257" y="253"/>
                </a:lnTo>
                <a:cubicBezTo>
                  <a:pt x="189" y="315"/>
                  <a:pt x="80" y="305"/>
                  <a:pt x="40" y="261"/>
                </a:cubicBezTo>
                <a:lnTo>
                  <a:pt x="40" y="261"/>
                </a:lnTo>
                <a:cubicBezTo>
                  <a:pt x="0" y="216"/>
                  <a:pt x="44" y="152"/>
                  <a:pt x="112" y="91"/>
                </a:cubicBezTo>
                <a:lnTo>
                  <a:pt x="112" y="91"/>
                </a:lnTo>
                <a:cubicBezTo>
                  <a:pt x="180" y="30"/>
                  <a:pt x="250" y="0"/>
                  <a:pt x="290" y="4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4" name="Freeform 141">
            <a:extLst>
              <a:ext uri="{FF2B5EF4-FFF2-40B4-BE49-F238E27FC236}">
                <a16:creationId xmlns:a16="http://schemas.microsoft.com/office/drawing/2014/main" id="{68608075-0729-DF42-9745-8E84CD8FAB8A}"/>
              </a:ext>
            </a:extLst>
          </p:cNvPr>
          <p:cNvSpPr>
            <a:spLocks noChangeArrowheads="1"/>
          </p:cNvSpPr>
          <p:nvPr/>
        </p:nvSpPr>
        <p:spPr bwMode="auto">
          <a:xfrm>
            <a:off x="6439314" y="2445747"/>
            <a:ext cx="623460" cy="293879"/>
          </a:xfrm>
          <a:custGeom>
            <a:avLst/>
            <a:gdLst>
              <a:gd name="T0" fmla="*/ 497 w 999"/>
              <a:gd name="T1" fmla="*/ 471 h 472"/>
              <a:gd name="T2" fmla="*/ 497 w 999"/>
              <a:gd name="T3" fmla="*/ 471 h 472"/>
              <a:gd name="T4" fmla="*/ 998 w 999"/>
              <a:gd name="T5" fmla="*/ 82 h 472"/>
              <a:gd name="T6" fmla="*/ 762 w 999"/>
              <a:gd name="T7" fmla="*/ 0 h 472"/>
              <a:gd name="T8" fmla="*/ 278 w 999"/>
              <a:gd name="T9" fmla="*/ 0 h 472"/>
              <a:gd name="T10" fmla="*/ 0 w 999"/>
              <a:gd name="T11" fmla="*/ 93 h 472"/>
              <a:gd name="T12" fmla="*/ 0 w 999"/>
              <a:gd name="T13" fmla="*/ 93 h 472"/>
              <a:gd name="T14" fmla="*/ 497 w 999"/>
              <a:gd name="T15" fmla="*/ 471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9" h="472">
                <a:moveTo>
                  <a:pt x="497" y="471"/>
                </a:moveTo>
                <a:lnTo>
                  <a:pt x="497" y="471"/>
                </a:lnTo>
                <a:cubicBezTo>
                  <a:pt x="705" y="471"/>
                  <a:pt x="888" y="317"/>
                  <a:pt x="998" y="82"/>
                </a:cubicBezTo>
                <a:lnTo>
                  <a:pt x="762" y="0"/>
                </a:lnTo>
                <a:lnTo>
                  <a:pt x="278" y="0"/>
                </a:lnTo>
                <a:lnTo>
                  <a:pt x="0" y="93"/>
                </a:lnTo>
                <a:lnTo>
                  <a:pt x="0" y="93"/>
                </a:lnTo>
                <a:cubicBezTo>
                  <a:pt x="111" y="322"/>
                  <a:pt x="292" y="471"/>
                  <a:pt x="497" y="47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5" name="Freeform 142">
            <a:extLst>
              <a:ext uri="{FF2B5EF4-FFF2-40B4-BE49-F238E27FC236}">
                <a16:creationId xmlns:a16="http://schemas.microsoft.com/office/drawing/2014/main" id="{DACD1325-6BFA-2641-B89D-051B0C171C8B}"/>
              </a:ext>
            </a:extLst>
          </p:cNvPr>
          <p:cNvSpPr>
            <a:spLocks noChangeArrowheads="1"/>
          </p:cNvSpPr>
          <p:nvPr/>
        </p:nvSpPr>
        <p:spPr bwMode="auto">
          <a:xfrm>
            <a:off x="6590374" y="2289194"/>
            <a:ext cx="348810" cy="216975"/>
          </a:xfrm>
          <a:custGeom>
            <a:avLst/>
            <a:gdLst>
              <a:gd name="T0" fmla="*/ 462 w 562"/>
              <a:gd name="T1" fmla="*/ 295 h 348"/>
              <a:gd name="T2" fmla="*/ 278 w 562"/>
              <a:gd name="T3" fmla="*/ 347 h 348"/>
              <a:gd name="T4" fmla="*/ 104 w 562"/>
              <a:gd name="T5" fmla="*/ 295 h 348"/>
              <a:gd name="T6" fmla="*/ 104 w 562"/>
              <a:gd name="T7" fmla="*/ 295 h 348"/>
              <a:gd name="T8" fmla="*/ 33 w 562"/>
              <a:gd name="T9" fmla="*/ 169 h 348"/>
              <a:gd name="T10" fmla="*/ 41 w 562"/>
              <a:gd name="T11" fmla="*/ 133 h 348"/>
              <a:gd name="T12" fmla="*/ 18 w 562"/>
              <a:gd name="T13" fmla="*/ 84 h 348"/>
              <a:gd name="T14" fmla="*/ 18 w 562"/>
              <a:gd name="T15" fmla="*/ 84 h 348"/>
              <a:gd name="T16" fmla="*/ 72 w 562"/>
              <a:gd name="T17" fmla="*/ 0 h 348"/>
              <a:gd name="T18" fmla="*/ 491 w 562"/>
              <a:gd name="T19" fmla="*/ 0 h 348"/>
              <a:gd name="T20" fmla="*/ 491 w 562"/>
              <a:gd name="T21" fmla="*/ 0 h 348"/>
              <a:gd name="T22" fmla="*/ 545 w 562"/>
              <a:gd name="T23" fmla="*/ 81 h 348"/>
              <a:gd name="T24" fmla="*/ 524 w 562"/>
              <a:gd name="T25" fmla="*/ 132 h 348"/>
              <a:gd name="T26" fmla="*/ 533 w 562"/>
              <a:gd name="T27" fmla="*/ 161 h 348"/>
              <a:gd name="T28" fmla="*/ 533 w 562"/>
              <a:gd name="T29" fmla="*/ 161 h 348"/>
              <a:gd name="T30" fmla="*/ 462 w 562"/>
              <a:gd name="T31" fmla="*/ 2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 h="348">
                <a:moveTo>
                  <a:pt x="462" y="295"/>
                </a:moveTo>
                <a:lnTo>
                  <a:pt x="278" y="347"/>
                </a:lnTo>
                <a:lnTo>
                  <a:pt x="104" y="295"/>
                </a:lnTo>
                <a:lnTo>
                  <a:pt x="104" y="295"/>
                </a:lnTo>
                <a:cubicBezTo>
                  <a:pt x="51" y="278"/>
                  <a:pt x="20" y="223"/>
                  <a:pt x="33" y="169"/>
                </a:cubicBezTo>
                <a:lnTo>
                  <a:pt x="41" y="133"/>
                </a:lnTo>
                <a:lnTo>
                  <a:pt x="18" y="84"/>
                </a:lnTo>
                <a:lnTo>
                  <a:pt x="18" y="84"/>
                </a:lnTo>
                <a:cubicBezTo>
                  <a:pt x="0" y="45"/>
                  <a:pt x="29" y="0"/>
                  <a:pt x="72" y="0"/>
                </a:cubicBezTo>
                <a:lnTo>
                  <a:pt x="491" y="0"/>
                </a:lnTo>
                <a:lnTo>
                  <a:pt x="491" y="0"/>
                </a:lnTo>
                <a:cubicBezTo>
                  <a:pt x="533" y="0"/>
                  <a:pt x="561" y="42"/>
                  <a:pt x="545" y="81"/>
                </a:cubicBezTo>
                <a:lnTo>
                  <a:pt x="524" y="132"/>
                </a:lnTo>
                <a:lnTo>
                  <a:pt x="533" y="161"/>
                </a:lnTo>
                <a:lnTo>
                  <a:pt x="533" y="161"/>
                </a:lnTo>
                <a:cubicBezTo>
                  <a:pt x="552" y="218"/>
                  <a:pt x="520" y="279"/>
                  <a:pt x="462" y="2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6" name="Freeform 143">
            <a:extLst>
              <a:ext uri="{FF2B5EF4-FFF2-40B4-BE49-F238E27FC236}">
                <a16:creationId xmlns:a16="http://schemas.microsoft.com/office/drawing/2014/main" id="{C5F3DC08-5694-F54A-8FAE-11285CF5B7A9}"/>
              </a:ext>
            </a:extLst>
          </p:cNvPr>
          <p:cNvSpPr>
            <a:spLocks noChangeArrowheads="1"/>
          </p:cNvSpPr>
          <p:nvPr/>
        </p:nvSpPr>
        <p:spPr bwMode="auto">
          <a:xfrm>
            <a:off x="6590372" y="2289196"/>
            <a:ext cx="156553" cy="211482"/>
          </a:xfrm>
          <a:custGeom>
            <a:avLst/>
            <a:gdLst>
              <a:gd name="T0" fmla="*/ 213 w 251"/>
              <a:gd name="T1" fmla="*/ 191 h 340"/>
              <a:gd name="T2" fmla="*/ 222 w 251"/>
              <a:gd name="T3" fmla="*/ 141 h 340"/>
              <a:gd name="T4" fmla="*/ 199 w 251"/>
              <a:gd name="T5" fmla="*/ 73 h 340"/>
              <a:gd name="T6" fmla="*/ 199 w 251"/>
              <a:gd name="T7" fmla="*/ 73 h 340"/>
              <a:gd name="T8" fmla="*/ 200 w 251"/>
              <a:gd name="T9" fmla="*/ 0 h 340"/>
              <a:gd name="T10" fmla="*/ 72 w 251"/>
              <a:gd name="T11" fmla="*/ 0 h 340"/>
              <a:gd name="T12" fmla="*/ 72 w 251"/>
              <a:gd name="T13" fmla="*/ 0 h 340"/>
              <a:gd name="T14" fmla="*/ 18 w 251"/>
              <a:gd name="T15" fmla="*/ 84 h 340"/>
              <a:gd name="T16" fmla="*/ 41 w 251"/>
              <a:gd name="T17" fmla="*/ 133 h 340"/>
              <a:gd name="T18" fmla="*/ 33 w 251"/>
              <a:gd name="T19" fmla="*/ 169 h 340"/>
              <a:gd name="T20" fmla="*/ 33 w 251"/>
              <a:gd name="T21" fmla="*/ 169 h 340"/>
              <a:gd name="T22" fmla="*/ 104 w 251"/>
              <a:gd name="T23" fmla="*/ 295 h 340"/>
              <a:gd name="T24" fmla="*/ 250 w 251"/>
              <a:gd name="T25" fmla="*/ 339 h 340"/>
              <a:gd name="T26" fmla="*/ 250 w 251"/>
              <a:gd name="T27" fmla="*/ 339 h 340"/>
              <a:gd name="T28" fmla="*/ 213 w 251"/>
              <a:gd name="T29" fmla="*/ 1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40">
                <a:moveTo>
                  <a:pt x="213" y="191"/>
                </a:moveTo>
                <a:lnTo>
                  <a:pt x="222" y="141"/>
                </a:lnTo>
                <a:lnTo>
                  <a:pt x="199" y="73"/>
                </a:lnTo>
                <a:lnTo>
                  <a:pt x="199" y="73"/>
                </a:lnTo>
                <a:cubicBezTo>
                  <a:pt x="190" y="48"/>
                  <a:pt x="192" y="21"/>
                  <a:pt x="200" y="0"/>
                </a:cubicBezTo>
                <a:lnTo>
                  <a:pt x="72" y="0"/>
                </a:lnTo>
                <a:lnTo>
                  <a:pt x="72" y="0"/>
                </a:lnTo>
                <a:cubicBezTo>
                  <a:pt x="29" y="0"/>
                  <a:pt x="0" y="45"/>
                  <a:pt x="18" y="84"/>
                </a:cubicBezTo>
                <a:lnTo>
                  <a:pt x="41" y="133"/>
                </a:lnTo>
                <a:lnTo>
                  <a:pt x="33" y="169"/>
                </a:lnTo>
                <a:lnTo>
                  <a:pt x="33" y="169"/>
                </a:lnTo>
                <a:cubicBezTo>
                  <a:pt x="20" y="223"/>
                  <a:pt x="51" y="278"/>
                  <a:pt x="104" y="295"/>
                </a:cubicBezTo>
                <a:lnTo>
                  <a:pt x="250" y="339"/>
                </a:lnTo>
                <a:lnTo>
                  <a:pt x="250" y="339"/>
                </a:lnTo>
                <a:cubicBezTo>
                  <a:pt x="218" y="304"/>
                  <a:pt x="203" y="247"/>
                  <a:pt x="213" y="191"/>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7" name="Freeform 144">
            <a:extLst>
              <a:ext uri="{FF2B5EF4-FFF2-40B4-BE49-F238E27FC236}">
                <a16:creationId xmlns:a16="http://schemas.microsoft.com/office/drawing/2014/main" id="{67154628-B14F-9C48-AC46-CE18E9F6B3DC}"/>
              </a:ext>
            </a:extLst>
          </p:cNvPr>
          <p:cNvSpPr>
            <a:spLocks noChangeArrowheads="1"/>
          </p:cNvSpPr>
          <p:nvPr/>
        </p:nvSpPr>
        <p:spPr bwMode="auto">
          <a:xfrm>
            <a:off x="6796362" y="2289194"/>
            <a:ext cx="142819" cy="208736"/>
          </a:xfrm>
          <a:custGeom>
            <a:avLst/>
            <a:gdLst>
              <a:gd name="T0" fmla="*/ 158 w 229"/>
              <a:gd name="T1" fmla="*/ 0 h 333"/>
              <a:gd name="T2" fmla="*/ 30 w 229"/>
              <a:gd name="T3" fmla="*/ 0 h 333"/>
              <a:gd name="T4" fmla="*/ 30 w 229"/>
              <a:gd name="T5" fmla="*/ 0 h 333"/>
              <a:gd name="T6" fmla="*/ 35 w 229"/>
              <a:gd name="T7" fmla="*/ 75 h 333"/>
              <a:gd name="T8" fmla="*/ 14 w 229"/>
              <a:gd name="T9" fmla="*/ 145 h 333"/>
              <a:gd name="T10" fmla="*/ 24 w 229"/>
              <a:gd name="T11" fmla="*/ 185 h 333"/>
              <a:gd name="T12" fmla="*/ 24 w 229"/>
              <a:gd name="T13" fmla="*/ 185 h 333"/>
              <a:gd name="T14" fmla="*/ 0 w 229"/>
              <a:gd name="T15" fmla="*/ 332 h 333"/>
              <a:gd name="T16" fmla="*/ 129 w 229"/>
              <a:gd name="T17" fmla="*/ 295 h 333"/>
              <a:gd name="T18" fmla="*/ 129 w 229"/>
              <a:gd name="T19" fmla="*/ 295 h 333"/>
              <a:gd name="T20" fmla="*/ 200 w 229"/>
              <a:gd name="T21" fmla="*/ 161 h 333"/>
              <a:gd name="T22" fmla="*/ 191 w 229"/>
              <a:gd name="T23" fmla="*/ 132 h 333"/>
              <a:gd name="T24" fmla="*/ 212 w 229"/>
              <a:gd name="T25" fmla="*/ 81 h 333"/>
              <a:gd name="T26" fmla="*/ 212 w 229"/>
              <a:gd name="T27" fmla="*/ 81 h 333"/>
              <a:gd name="T28" fmla="*/ 158 w 229"/>
              <a:gd name="T2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333">
                <a:moveTo>
                  <a:pt x="158" y="0"/>
                </a:moveTo>
                <a:lnTo>
                  <a:pt x="30" y="0"/>
                </a:lnTo>
                <a:lnTo>
                  <a:pt x="30" y="0"/>
                </a:lnTo>
                <a:cubicBezTo>
                  <a:pt x="40" y="21"/>
                  <a:pt x="43" y="48"/>
                  <a:pt x="35" y="75"/>
                </a:cubicBezTo>
                <a:lnTo>
                  <a:pt x="14" y="145"/>
                </a:lnTo>
                <a:lnTo>
                  <a:pt x="24" y="185"/>
                </a:lnTo>
                <a:lnTo>
                  <a:pt x="24" y="185"/>
                </a:lnTo>
                <a:cubicBezTo>
                  <a:pt x="36" y="238"/>
                  <a:pt x="26" y="294"/>
                  <a:pt x="0" y="332"/>
                </a:cubicBezTo>
                <a:lnTo>
                  <a:pt x="129" y="295"/>
                </a:lnTo>
                <a:lnTo>
                  <a:pt x="129" y="295"/>
                </a:lnTo>
                <a:cubicBezTo>
                  <a:pt x="187" y="279"/>
                  <a:pt x="219" y="218"/>
                  <a:pt x="200" y="161"/>
                </a:cubicBezTo>
                <a:lnTo>
                  <a:pt x="191" y="132"/>
                </a:lnTo>
                <a:lnTo>
                  <a:pt x="212" y="81"/>
                </a:lnTo>
                <a:lnTo>
                  <a:pt x="212" y="81"/>
                </a:lnTo>
                <a:cubicBezTo>
                  <a:pt x="228" y="42"/>
                  <a:pt x="200" y="0"/>
                  <a:pt x="158" y="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8" name="Freeform 145">
            <a:extLst>
              <a:ext uri="{FF2B5EF4-FFF2-40B4-BE49-F238E27FC236}">
                <a16:creationId xmlns:a16="http://schemas.microsoft.com/office/drawing/2014/main" id="{23D14F37-A6B4-624E-8605-335151A8E356}"/>
              </a:ext>
            </a:extLst>
          </p:cNvPr>
          <p:cNvSpPr>
            <a:spLocks noChangeArrowheads="1"/>
          </p:cNvSpPr>
          <p:nvPr/>
        </p:nvSpPr>
        <p:spPr bwMode="auto">
          <a:xfrm>
            <a:off x="6590374" y="2289194"/>
            <a:ext cx="74157" cy="186764"/>
          </a:xfrm>
          <a:custGeom>
            <a:avLst/>
            <a:gdLst>
              <a:gd name="T0" fmla="*/ 112 w 121"/>
              <a:gd name="T1" fmla="*/ 199 h 300"/>
              <a:gd name="T2" fmla="*/ 120 w 121"/>
              <a:gd name="T3" fmla="*/ 149 h 300"/>
              <a:gd name="T4" fmla="*/ 97 w 121"/>
              <a:gd name="T5" fmla="*/ 82 h 300"/>
              <a:gd name="T6" fmla="*/ 97 w 121"/>
              <a:gd name="T7" fmla="*/ 82 h 300"/>
              <a:gd name="T8" fmla="*/ 103 w 121"/>
              <a:gd name="T9" fmla="*/ 0 h 300"/>
              <a:gd name="T10" fmla="*/ 72 w 121"/>
              <a:gd name="T11" fmla="*/ 0 h 300"/>
              <a:gd name="T12" fmla="*/ 72 w 121"/>
              <a:gd name="T13" fmla="*/ 0 h 300"/>
              <a:gd name="T14" fmla="*/ 18 w 121"/>
              <a:gd name="T15" fmla="*/ 84 h 300"/>
              <a:gd name="T16" fmla="*/ 41 w 121"/>
              <a:gd name="T17" fmla="*/ 133 h 300"/>
              <a:gd name="T18" fmla="*/ 33 w 121"/>
              <a:gd name="T19" fmla="*/ 169 h 300"/>
              <a:gd name="T20" fmla="*/ 33 w 121"/>
              <a:gd name="T21" fmla="*/ 169 h 300"/>
              <a:gd name="T22" fmla="*/ 104 w 121"/>
              <a:gd name="T23" fmla="*/ 295 h 300"/>
              <a:gd name="T24" fmla="*/ 120 w 121"/>
              <a:gd name="T25" fmla="*/ 299 h 300"/>
              <a:gd name="T26" fmla="*/ 120 w 121"/>
              <a:gd name="T27" fmla="*/ 299 h 300"/>
              <a:gd name="T28" fmla="*/ 112 w 121"/>
              <a:gd name="T29" fmla="*/ 1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300">
                <a:moveTo>
                  <a:pt x="112" y="199"/>
                </a:moveTo>
                <a:lnTo>
                  <a:pt x="120" y="149"/>
                </a:lnTo>
                <a:lnTo>
                  <a:pt x="97" y="82"/>
                </a:lnTo>
                <a:lnTo>
                  <a:pt x="97" y="82"/>
                </a:lnTo>
                <a:cubicBezTo>
                  <a:pt x="87" y="53"/>
                  <a:pt x="91" y="22"/>
                  <a:pt x="103" y="0"/>
                </a:cubicBezTo>
                <a:lnTo>
                  <a:pt x="72" y="0"/>
                </a:lnTo>
                <a:lnTo>
                  <a:pt x="72" y="0"/>
                </a:lnTo>
                <a:cubicBezTo>
                  <a:pt x="29" y="0"/>
                  <a:pt x="0" y="45"/>
                  <a:pt x="18" y="84"/>
                </a:cubicBezTo>
                <a:lnTo>
                  <a:pt x="41" y="133"/>
                </a:lnTo>
                <a:lnTo>
                  <a:pt x="33" y="169"/>
                </a:lnTo>
                <a:lnTo>
                  <a:pt x="33" y="169"/>
                </a:lnTo>
                <a:cubicBezTo>
                  <a:pt x="20" y="223"/>
                  <a:pt x="51" y="278"/>
                  <a:pt x="104" y="295"/>
                </a:cubicBezTo>
                <a:lnTo>
                  <a:pt x="120" y="299"/>
                </a:lnTo>
                <a:lnTo>
                  <a:pt x="120" y="299"/>
                </a:lnTo>
                <a:cubicBezTo>
                  <a:pt x="109" y="269"/>
                  <a:pt x="106" y="234"/>
                  <a:pt x="112" y="19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9" name="Freeform 146">
            <a:extLst>
              <a:ext uri="{FF2B5EF4-FFF2-40B4-BE49-F238E27FC236}">
                <a16:creationId xmlns:a16="http://schemas.microsoft.com/office/drawing/2014/main" id="{58E31124-B528-3447-8FF2-32108FEF8468}"/>
              </a:ext>
            </a:extLst>
          </p:cNvPr>
          <p:cNvSpPr>
            <a:spLocks noChangeArrowheads="1"/>
          </p:cNvSpPr>
          <p:nvPr/>
        </p:nvSpPr>
        <p:spPr bwMode="auto">
          <a:xfrm>
            <a:off x="6865024" y="2289196"/>
            <a:ext cx="76903" cy="189509"/>
          </a:xfrm>
          <a:custGeom>
            <a:avLst/>
            <a:gdLst>
              <a:gd name="T0" fmla="*/ 51 w 122"/>
              <a:gd name="T1" fmla="*/ 0 h 303"/>
              <a:gd name="T2" fmla="*/ 25 w 122"/>
              <a:gd name="T3" fmla="*/ 0 h 303"/>
              <a:gd name="T4" fmla="*/ 25 w 122"/>
              <a:gd name="T5" fmla="*/ 0 h 303"/>
              <a:gd name="T6" fmla="*/ 25 w 122"/>
              <a:gd name="T7" fmla="*/ 61 h 303"/>
              <a:gd name="T8" fmla="*/ 4 w 122"/>
              <a:gd name="T9" fmla="*/ 132 h 303"/>
              <a:gd name="T10" fmla="*/ 14 w 122"/>
              <a:gd name="T11" fmla="*/ 172 h 303"/>
              <a:gd name="T12" fmla="*/ 14 w 122"/>
              <a:gd name="T13" fmla="*/ 172 h 303"/>
              <a:gd name="T14" fmla="*/ 0 w 122"/>
              <a:gd name="T15" fmla="*/ 302 h 303"/>
              <a:gd name="T16" fmla="*/ 22 w 122"/>
              <a:gd name="T17" fmla="*/ 295 h 303"/>
              <a:gd name="T18" fmla="*/ 22 w 122"/>
              <a:gd name="T19" fmla="*/ 295 h 303"/>
              <a:gd name="T20" fmla="*/ 93 w 122"/>
              <a:gd name="T21" fmla="*/ 161 h 303"/>
              <a:gd name="T22" fmla="*/ 84 w 122"/>
              <a:gd name="T23" fmla="*/ 132 h 303"/>
              <a:gd name="T24" fmla="*/ 105 w 122"/>
              <a:gd name="T25" fmla="*/ 81 h 303"/>
              <a:gd name="T26" fmla="*/ 105 w 122"/>
              <a:gd name="T27" fmla="*/ 81 h 303"/>
              <a:gd name="T28" fmla="*/ 51 w 122"/>
              <a:gd name="T2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303">
                <a:moveTo>
                  <a:pt x="51" y="0"/>
                </a:moveTo>
                <a:lnTo>
                  <a:pt x="25" y="0"/>
                </a:lnTo>
                <a:lnTo>
                  <a:pt x="25" y="0"/>
                </a:lnTo>
                <a:cubicBezTo>
                  <a:pt x="31" y="18"/>
                  <a:pt x="31" y="40"/>
                  <a:pt x="25" y="61"/>
                </a:cubicBezTo>
                <a:lnTo>
                  <a:pt x="4" y="132"/>
                </a:lnTo>
                <a:lnTo>
                  <a:pt x="14" y="172"/>
                </a:lnTo>
                <a:lnTo>
                  <a:pt x="14" y="172"/>
                </a:lnTo>
                <a:cubicBezTo>
                  <a:pt x="25" y="218"/>
                  <a:pt x="18" y="265"/>
                  <a:pt x="0" y="302"/>
                </a:cubicBezTo>
                <a:lnTo>
                  <a:pt x="22" y="295"/>
                </a:lnTo>
                <a:lnTo>
                  <a:pt x="22" y="295"/>
                </a:lnTo>
                <a:cubicBezTo>
                  <a:pt x="80" y="279"/>
                  <a:pt x="112" y="218"/>
                  <a:pt x="93" y="161"/>
                </a:cubicBezTo>
                <a:lnTo>
                  <a:pt x="84" y="132"/>
                </a:lnTo>
                <a:lnTo>
                  <a:pt x="105" y="81"/>
                </a:lnTo>
                <a:lnTo>
                  <a:pt x="105" y="81"/>
                </a:lnTo>
                <a:cubicBezTo>
                  <a:pt x="121" y="42"/>
                  <a:pt x="93" y="0"/>
                  <a:pt x="51" y="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0" name="Freeform 147">
            <a:extLst>
              <a:ext uri="{FF2B5EF4-FFF2-40B4-BE49-F238E27FC236}">
                <a16:creationId xmlns:a16="http://schemas.microsoft.com/office/drawing/2014/main" id="{F496210F-4BA3-3844-8FBF-BDF85D736CDC}"/>
              </a:ext>
            </a:extLst>
          </p:cNvPr>
          <p:cNvSpPr>
            <a:spLocks noChangeArrowheads="1"/>
          </p:cNvSpPr>
          <p:nvPr/>
        </p:nvSpPr>
        <p:spPr bwMode="auto">
          <a:xfrm>
            <a:off x="6582133" y="1962359"/>
            <a:ext cx="362541" cy="392754"/>
          </a:xfrm>
          <a:custGeom>
            <a:avLst/>
            <a:gdLst>
              <a:gd name="T0" fmla="*/ 580 w 581"/>
              <a:gd name="T1" fmla="*/ 341 h 631"/>
              <a:gd name="T2" fmla="*/ 580 w 581"/>
              <a:gd name="T3" fmla="*/ 341 h 631"/>
              <a:gd name="T4" fmla="*/ 307 w 581"/>
              <a:gd name="T5" fmla="*/ 630 h 631"/>
              <a:gd name="T6" fmla="*/ 307 w 581"/>
              <a:gd name="T7" fmla="*/ 630 h 631"/>
              <a:gd name="T8" fmla="*/ 0 w 581"/>
              <a:gd name="T9" fmla="*/ 341 h 631"/>
              <a:gd name="T10" fmla="*/ 0 w 581"/>
              <a:gd name="T11" fmla="*/ 341 h 631"/>
              <a:gd name="T12" fmla="*/ 290 w 581"/>
              <a:gd name="T13" fmla="*/ 0 h 631"/>
              <a:gd name="T14" fmla="*/ 290 w 581"/>
              <a:gd name="T15" fmla="*/ 0 h 631"/>
              <a:gd name="T16" fmla="*/ 580 w 581"/>
              <a:gd name="T17" fmla="*/ 34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631">
                <a:moveTo>
                  <a:pt x="580" y="341"/>
                </a:moveTo>
                <a:lnTo>
                  <a:pt x="580" y="341"/>
                </a:lnTo>
                <a:cubicBezTo>
                  <a:pt x="580" y="511"/>
                  <a:pt x="468" y="630"/>
                  <a:pt x="307" y="630"/>
                </a:cubicBezTo>
                <a:lnTo>
                  <a:pt x="307" y="630"/>
                </a:lnTo>
                <a:cubicBezTo>
                  <a:pt x="148" y="630"/>
                  <a:pt x="0" y="511"/>
                  <a:pt x="0" y="341"/>
                </a:cubicBezTo>
                <a:lnTo>
                  <a:pt x="0" y="341"/>
                </a:lnTo>
                <a:cubicBezTo>
                  <a:pt x="0" y="171"/>
                  <a:pt x="130" y="0"/>
                  <a:pt x="290" y="0"/>
                </a:cubicBezTo>
                <a:lnTo>
                  <a:pt x="290" y="0"/>
                </a:lnTo>
                <a:cubicBezTo>
                  <a:pt x="450" y="0"/>
                  <a:pt x="580" y="94"/>
                  <a:pt x="580" y="34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1" name="Freeform 148">
            <a:extLst>
              <a:ext uri="{FF2B5EF4-FFF2-40B4-BE49-F238E27FC236}">
                <a16:creationId xmlns:a16="http://schemas.microsoft.com/office/drawing/2014/main" id="{48A40210-5957-644E-A7D7-2AA1947AE692}"/>
              </a:ext>
            </a:extLst>
          </p:cNvPr>
          <p:cNvSpPr>
            <a:spLocks noChangeArrowheads="1"/>
          </p:cNvSpPr>
          <p:nvPr/>
        </p:nvSpPr>
        <p:spPr bwMode="auto">
          <a:xfrm>
            <a:off x="6738686" y="2135391"/>
            <a:ext cx="41199" cy="57676"/>
          </a:xfrm>
          <a:custGeom>
            <a:avLst/>
            <a:gdLst>
              <a:gd name="T0" fmla="*/ 63 w 64"/>
              <a:gd name="T1" fmla="*/ 51 h 91"/>
              <a:gd name="T2" fmla="*/ 63 w 64"/>
              <a:gd name="T3" fmla="*/ 51 h 91"/>
              <a:gd name="T4" fmla="*/ 32 w 64"/>
              <a:gd name="T5" fmla="*/ 90 h 91"/>
              <a:gd name="T6" fmla="*/ 32 w 64"/>
              <a:gd name="T7" fmla="*/ 90 h 91"/>
              <a:gd name="T8" fmla="*/ 0 w 64"/>
              <a:gd name="T9" fmla="*/ 51 h 91"/>
              <a:gd name="T10" fmla="*/ 0 w 64"/>
              <a:gd name="T11" fmla="*/ 51 h 91"/>
              <a:gd name="T12" fmla="*/ 32 w 64"/>
              <a:gd name="T13" fmla="*/ 35 h 91"/>
              <a:gd name="T14" fmla="*/ 32 w 64"/>
              <a:gd name="T15" fmla="*/ 35 h 91"/>
              <a:gd name="T16" fmla="*/ 63 w 64"/>
              <a:gd name="T17"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1">
                <a:moveTo>
                  <a:pt x="63" y="51"/>
                </a:moveTo>
                <a:lnTo>
                  <a:pt x="63" y="51"/>
                </a:lnTo>
                <a:cubicBezTo>
                  <a:pt x="63" y="72"/>
                  <a:pt x="49" y="90"/>
                  <a:pt x="32" y="90"/>
                </a:cubicBezTo>
                <a:lnTo>
                  <a:pt x="32" y="90"/>
                </a:lnTo>
                <a:cubicBezTo>
                  <a:pt x="14" y="90"/>
                  <a:pt x="0" y="72"/>
                  <a:pt x="0" y="51"/>
                </a:cubicBezTo>
                <a:lnTo>
                  <a:pt x="0" y="51"/>
                </a:lnTo>
                <a:cubicBezTo>
                  <a:pt x="0" y="29"/>
                  <a:pt x="24" y="51"/>
                  <a:pt x="32" y="35"/>
                </a:cubicBezTo>
                <a:lnTo>
                  <a:pt x="32" y="35"/>
                </a:lnTo>
                <a:cubicBezTo>
                  <a:pt x="49" y="0"/>
                  <a:pt x="63" y="29"/>
                  <a:pt x="63" y="51"/>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2" name="Freeform 149">
            <a:extLst>
              <a:ext uri="{FF2B5EF4-FFF2-40B4-BE49-F238E27FC236}">
                <a16:creationId xmlns:a16="http://schemas.microsoft.com/office/drawing/2014/main" id="{777ACF1E-60AF-EC49-9C13-B40552CD8AA1}"/>
              </a:ext>
            </a:extLst>
          </p:cNvPr>
          <p:cNvSpPr>
            <a:spLocks noChangeArrowheads="1"/>
          </p:cNvSpPr>
          <p:nvPr/>
        </p:nvSpPr>
        <p:spPr bwMode="auto">
          <a:xfrm>
            <a:off x="6848547" y="2135391"/>
            <a:ext cx="41199" cy="57676"/>
          </a:xfrm>
          <a:custGeom>
            <a:avLst/>
            <a:gdLst>
              <a:gd name="T0" fmla="*/ 0 w 65"/>
              <a:gd name="T1" fmla="*/ 51 h 91"/>
              <a:gd name="T2" fmla="*/ 0 w 65"/>
              <a:gd name="T3" fmla="*/ 51 h 91"/>
              <a:gd name="T4" fmla="*/ 32 w 65"/>
              <a:gd name="T5" fmla="*/ 90 h 91"/>
              <a:gd name="T6" fmla="*/ 32 w 65"/>
              <a:gd name="T7" fmla="*/ 90 h 91"/>
              <a:gd name="T8" fmla="*/ 64 w 65"/>
              <a:gd name="T9" fmla="*/ 51 h 91"/>
              <a:gd name="T10" fmla="*/ 64 w 65"/>
              <a:gd name="T11" fmla="*/ 51 h 91"/>
              <a:gd name="T12" fmla="*/ 32 w 65"/>
              <a:gd name="T13" fmla="*/ 35 h 91"/>
              <a:gd name="T14" fmla="*/ 32 w 65"/>
              <a:gd name="T15" fmla="*/ 35 h 91"/>
              <a:gd name="T16" fmla="*/ 0 w 65"/>
              <a:gd name="T17"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1">
                <a:moveTo>
                  <a:pt x="0" y="51"/>
                </a:moveTo>
                <a:lnTo>
                  <a:pt x="0" y="51"/>
                </a:lnTo>
                <a:cubicBezTo>
                  <a:pt x="0" y="72"/>
                  <a:pt x="14" y="90"/>
                  <a:pt x="32" y="90"/>
                </a:cubicBezTo>
                <a:lnTo>
                  <a:pt x="32" y="90"/>
                </a:lnTo>
                <a:cubicBezTo>
                  <a:pt x="49" y="90"/>
                  <a:pt x="64" y="72"/>
                  <a:pt x="64" y="51"/>
                </a:cubicBezTo>
                <a:lnTo>
                  <a:pt x="64" y="51"/>
                </a:lnTo>
                <a:cubicBezTo>
                  <a:pt x="64" y="29"/>
                  <a:pt x="39" y="51"/>
                  <a:pt x="32" y="35"/>
                </a:cubicBezTo>
                <a:lnTo>
                  <a:pt x="32" y="35"/>
                </a:lnTo>
                <a:cubicBezTo>
                  <a:pt x="14" y="0"/>
                  <a:pt x="0" y="29"/>
                  <a:pt x="0" y="51"/>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3" name="Freeform 150">
            <a:extLst>
              <a:ext uri="{FF2B5EF4-FFF2-40B4-BE49-F238E27FC236}">
                <a16:creationId xmlns:a16="http://schemas.microsoft.com/office/drawing/2014/main" id="{D3105512-F54D-C745-B625-2FA9C7BBA349}"/>
              </a:ext>
            </a:extLst>
          </p:cNvPr>
          <p:cNvSpPr>
            <a:spLocks noChangeArrowheads="1"/>
          </p:cNvSpPr>
          <p:nvPr/>
        </p:nvSpPr>
        <p:spPr bwMode="auto">
          <a:xfrm>
            <a:off x="6733193" y="2118912"/>
            <a:ext cx="27465" cy="27465"/>
          </a:xfrm>
          <a:custGeom>
            <a:avLst/>
            <a:gdLst>
              <a:gd name="T0" fmla="*/ 0 w 43"/>
              <a:gd name="T1" fmla="*/ 41 h 42"/>
              <a:gd name="T2" fmla="*/ 0 w 43"/>
              <a:gd name="T3" fmla="*/ 31 h 42"/>
              <a:gd name="T4" fmla="*/ 0 w 43"/>
              <a:gd name="T5" fmla="*/ 36 h 42"/>
              <a:gd name="T6" fmla="*/ 0 w 43"/>
              <a:gd name="T7" fmla="*/ 31 h 42"/>
              <a:gd name="T8" fmla="*/ 0 w 43"/>
              <a:gd name="T9" fmla="*/ 31 h 42"/>
              <a:gd name="T10" fmla="*/ 31 w 43"/>
              <a:gd name="T11" fmla="*/ 0 h 42"/>
              <a:gd name="T12" fmla="*/ 42 w 43"/>
              <a:gd name="T13" fmla="*/ 2 h 42"/>
              <a:gd name="T14" fmla="*/ 42 w 43"/>
              <a:gd name="T15" fmla="*/ 2 h 42"/>
              <a:gd name="T16" fmla="*/ 0 w 43"/>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0" y="41"/>
                </a:moveTo>
                <a:lnTo>
                  <a:pt x="0" y="31"/>
                </a:lnTo>
                <a:lnTo>
                  <a:pt x="0" y="36"/>
                </a:lnTo>
                <a:lnTo>
                  <a:pt x="0" y="31"/>
                </a:lnTo>
                <a:lnTo>
                  <a:pt x="0" y="31"/>
                </a:lnTo>
                <a:cubicBezTo>
                  <a:pt x="1" y="31"/>
                  <a:pt x="26" y="29"/>
                  <a:pt x="31" y="0"/>
                </a:cubicBezTo>
                <a:lnTo>
                  <a:pt x="42" y="2"/>
                </a:lnTo>
                <a:lnTo>
                  <a:pt x="42" y="2"/>
                </a:lnTo>
                <a:cubicBezTo>
                  <a:pt x="36" y="31"/>
                  <a:pt x="12" y="40"/>
                  <a:pt x="0" y="4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4" name="Freeform 151">
            <a:extLst>
              <a:ext uri="{FF2B5EF4-FFF2-40B4-BE49-F238E27FC236}">
                <a16:creationId xmlns:a16="http://schemas.microsoft.com/office/drawing/2014/main" id="{2FAED827-44AE-704C-BECC-BB27AD461477}"/>
              </a:ext>
            </a:extLst>
          </p:cNvPr>
          <p:cNvSpPr>
            <a:spLocks noChangeArrowheads="1"/>
          </p:cNvSpPr>
          <p:nvPr/>
        </p:nvSpPr>
        <p:spPr bwMode="auto">
          <a:xfrm>
            <a:off x="6865026" y="2118912"/>
            <a:ext cx="27465" cy="27465"/>
          </a:xfrm>
          <a:custGeom>
            <a:avLst/>
            <a:gdLst>
              <a:gd name="T0" fmla="*/ 42 w 43"/>
              <a:gd name="T1" fmla="*/ 41 h 42"/>
              <a:gd name="T2" fmla="*/ 42 w 43"/>
              <a:gd name="T3" fmla="*/ 41 h 42"/>
              <a:gd name="T4" fmla="*/ 0 w 43"/>
              <a:gd name="T5" fmla="*/ 2 h 42"/>
              <a:gd name="T6" fmla="*/ 10 w 43"/>
              <a:gd name="T7" fmla="*/ 0 h 42"/>
              <a:gd name="T8" fmla="*/ 10 w 43"/>
              <a:gd name="T9" fmla="*/ 0 h 42"/>
              <a:gd name="T10" fmla="*/ 42 w 43"/>
              <a:gd name="T11" fmla="*/ 31 h 42"/>
              <a:gd name="T12" fmla="*/ 42 w 43"/>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42" y="41"/>
                </a:moveTo>
                <a:lnTo>
                  <a:pt x="42" y="41"/>
                </a:lnTo>
                <a:cubicBezTo>
                  <a:pt x="30" y="40"/>
                  <a:pt x="5" y="31"/>
                  <a:pt x="0" y="2"/>
                </a:cubicBezTo>
                <a:lnTo>
                  <a:pt x="10" y="0"/>
                </a:lnTo>
                <a:lnTo>
                  <a:pt x="10" y="0"/>
                </a:lnTo>
                <a:cubicBezTo>
                  <a:pt x="15" y="29"/>
                  <a:pt x="41" y="31"/>
                  <a:pt x="42" y="31"/>
                </a:cubicBezTo>
                <a:lnTo>
                  <a:pt x="42" y="41"/>
                </a:ln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5" name="Freeform 152">
            <a:extLst>
              <a:ext uri="{FF2B5EF4-FFF2-40B4-BE49-F238E27FC236}">
                <a16:creationId xmlns:a16="http://schemas.microsoft.com/office/drawing/2014/main" id="{80D48DE5-6E19-CC4F-A02E-6B0F89DDC1DE}"/>
              </a:ext>
            </a:extLst>
          </p:cNvPr>
          <p:cNvSpPr>
            <a:spLocks noChangeArrowheads="1"/>
          </p:cNvSpPr>
          <p:nvPr/>
        </p:nvSpPr>
        <p:spPr bwMode="auto">
          <a:xfrm>
            <a:off x="6793617" y="2171093"/>
            <a:ext cx="38452" cy="76903"/>
          </a:xfrm>
          <a:custGeom>
            <a:avLst/>
            <a:gdLst>
              <a:gd name="T0" fmla="*/ 38 w 62"/>
              <a:gd name="T1" fmla="*/ 121 h 122"/>
              <a:gd name="T2" fmla="*/ 0 w 62"/>
              <a:gd name="T3" fmla="*/ 121 h 122"/>
              <a:gd name="T4" fmla="*/ 0 w 62"/>
              <a:gd name="T5" fmla="*/ 111 h 122"/>
              <a:gd name="T6" fmla="*/ 38 w 62"/>
              <a:gd name="T7" fmla="*/ 111 h 122"/>
              <a:gd name="T8" fmla="*/ 38 w 62"/>
              <a:gd name="T9" fmla="*/ 111 h 122"/>
              <a:gd name="T10" fmla="*/ 48 w 62"/>
              <a:gd name="T11" fmla="*/ 106 h 122"/>
              <a:gd name="T12" fmla="*/ 48 w 62"/>
              <a:gd name="T13" fmla="*/ 106 h 122"/>
              <a:gd name="T14" fmla="*/ 50 w 62"/>
              <a:gd name="T15" fmla="*/ 96 h 122"/>
              <a:gd name="T16" fmla="*/ 30 w 62"/>
              <a:gd name="T17" fmla="*/ 2 h 122"/>
              <a:gd name="T18" fmla="*/ 39 w 62"/>
              <a:gd name="T19" fmla="*/ 0 h 122"/>
              <a:gd name="T20" fmla="*/ 60 w 62"/>
              <a:gd name="T21" fmla="*/ 94 h 122"/>
              <a:gd name="T22" fmla="*/ 60 w 62"/>
              <a:gd name="T23" fmla="*/ 94 h 122"/>
              <a:gd name="T24" fmla="*/ 55 w 62"/>
              <a:gd name="T25" fmla="*/ 113 h 122"/>
              <a:gd name="T26" fmla="*/ 55 w 62"/>
              <a:gd name="T27" fmla="*/ 113 h 122"/>
              <a:gd name="T28" fmla="*/ 38 w 62"/>
              <a:gd name="T29"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22">
                <a:moveTo>
                  <a:pt x="38" y="121"/>
                </a:moveTo>
                <a:lnTo>
                  <a:pt x="0" y="121"/>
                </a:lnTo>
                <a:lnTo>
                  <a:pt x="0" y="111"/>
                </a:lnTo>
                <a:lnTo>
                  <a:pt x="38" y="111"/>
                </a:lnTo>
                <a:lnTo>
                  <a:pt x="38" y="111"/>
                </a:lnTo>
                <a:cubicBezTo>
                  <a:pt x="42" y="111"/>
                  <a:pt x="45" y="109"/>
                  <a:pt x="48" y="106"/>
                </a:cubicBezTo>
                <a:lnTo>
                  <a:pt x="48" y="106"/>
                </a:lnTo>
                <a:cubicBezTo>
                  <a:pt x="50" y="103"/>
                  <a:pt x="50" y="100"/>
                  <a:pt x="50" y="96"/>
                </a:cubicBezTo>
                <a:lnTo>
                  <a:pt x="30" y="2"/>
                </a:lnTo>
                <a:lnTo>
                  <a:pt x="39" y="0"/>
                </a:lnTo>
                <a:lnTo>
                  <a:pt x="60" y="94"/>
                </a:lnTo>
                <a:lnTo>
                  <a:pt x="60" y="94"/>
                </a:lnTo>
                <a:cubicBezTo>
                  <a:pt x="61" y="101"/>
                  <a:pt x="60" y="108"/>
                  <a:pt x="55" y="113"/>
                </a:cubicBezTo>
                <a:lnTo>
                  <a:pt x="55" y="113"/>
                </a:lnTo>
                <a:cubicBezTo>
                  <a:pt x="51" y="118"/>
                  <a:pt x="45" y="121"/>
                  <a:pt x="38" y="12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6" name="Freeform 153">
            <a:extLst>
              <a:ext uri="{FF2B5EF4-FFF2-40B4-BE49-F238E27FC236}">
                <a16:creationId xmlns:a16="http://schemas.microsoft.com/office/drawing/2014/main" id="{1473A8D9-F2A2-7D44-A2FB-4A4C95B103F2}"/>
              </a:ext>
            </a:extLst>
          </p:cNvPr>
          <p:cNvSpPr>
            <a:spLocks noChangeArrowheads="1"/>
          </p:cNvSpPr>
          <p:nvPr/>
        </p:nvSpPr>
        <p:spPr bwMode="auto">
          <a:xfrm>
            <a:off x="6582133" y="1962357"/>
            <a:ext cx="216975" cy="208736"/>
          </a:xfrm>
          <a:custGeom>
            <a:avLst/>
            <a:gdLst>
              <a:gd name="T0" fmla="*/ 341 w 349"/>
              <a:gd name="T1" fmla="*/ 80 h 335"/>
              <a:gd name="T2" fmla="*/ 341 w 349"/>
              <a:gd name="T3" fmla="*/ 80 h 335"/>
              <a:gd name="T4" fmla="*/ 325 w 349"/>
              <a:gd name="T5" fmla="*/ 2 h 335"/>
              <a:gd name="T6" fmla="*/ 325 w 349"/>
              <a:gd name="T7" fmla="*/ 2 h 335"/>
              <a:gd name="T8" fmla="*/ 289 w 349"/>
              <a:gd name="T9" fmla="*/ 0 h 335"/>
              <a:gd name="T10" fmla="*/ 289 w 349"/>
              <a:gd name="T11" fmla="*/ 0 h 335"/>
              <a:gd name="T12" fmla="*/ 0 w 349"/>
              <a:gd name="T13" fmla="*/ 322 h 335"/>
              <a:gd name="T14" fmla="*/ 0 w 349"/>
              <a:gd name="T15" fmla="*/ 322 h 335"/>
              <a:gd name="T16" fmla="*/ 341 w 349"/>
              <a:gd name="T17" fmla="*/ 8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35">
                <a:moveTo>
                  <a:pt x="341" y="80"/>
                </a:moveTo>
                <a:lnTo>
                  <a:pt x="341" y="80"/>
                </a:lnTo>
                <a:cubicBezTo>
                  <a:pt x="348" y="44"/>
                  <a:pt x="340" y="19"/>
                  <a:pt x="325" y="2"/>
                </a:cubicBezTo>
                <a:lnTo>
                  <a:pt x="325" y="2"/>
                </a:lnTo>
                <a:cubicBezTo>
                  <a:pt x="313" y="0"/>
                  <a:pt x="302" y="0"/>
                  <a:pt x="289" y="0"/>
                </a:cubicBezTo>
                <a:lnTo>
                  <a:pt x="289" y="0"/>
                </a:lnTo>
                <a:cubicBezTo>
                  <a:pt x="135" y="0"/>
                  <a:pt x="9" y="159"/>
                  <a:pt x="0" y="322"/>
                </a:cubicBezTo>
                <a:lnTo>
                  <a:pt x="0" y="322"/>
                </a:lnTo>
                <a:cubicBezTo>
                  <a:pt x="177" y="334"/>
                  <a:pt x="311" y="214"/>
                  <a:pt x="341" y="8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7" name="Freeform 154">
            <a:extLst>
              <a:ext uri="{FF2B5EF4-FFF2-40B4-BE49-F238E27FC236}">
                <a16:creationId xmlns:a16="http://schemas.microsoft.com/office/drawing/2014/main" id="{CC8EEA51-F4A0-8848-93F7-5D3DA09B5387}"/>
              </a:ext>
            </a:extLst>
          </p:cNvPr>
          <p:cNvSpPr>
            <a:spLocks noChangeArrowheads="1"/>
          </p:cNvSpPr>
          <p:nvPr/>
        </p:nvSpPr>
        <p:spPr bwMode="auto">
          <a:xfrm>
            <a:off x="6760657" y="1962359"/>
            <a:ext cx="175778" cy="140074"/>
          </a:xfrm>
          <a:custGeom>
            <a:avLst/>
            <a:gdLst>
              <a:gd name="T0" fmla="*/ 283 w 284"/>
              <a:gd name="T1" fmla="*/ 225 h 226"/>
              <a:gd name="T2" fmla="*/ 283 w 284"/>
              <a:gd name="T3" fmla="*/ 225 h 226"/>
              <a:gd name="T4" fmla="*/ 5 w 284"/>
              <a:gd name="T5" fmla="*/ 0 h 226"/>
              <a:gd name="T6" fmla="*/ 5 w 284"/>
              <a:gd name="T7" fmla="*/ 0 h 226"/>
              <a:gd name="T8" fmla="*/ 0 w 284"/>
              <a:gd name="T9" fmla="*/ 0 h 226"/>
              <a:gd name="T10" fmla="*/ 0 w 284"/>
              <a:gd name="T11" fmla="*/ 0 h 226"/>
              <a:gd name="T12" fmla="*/ 283 w 284"/>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84" h="226">
                <a:moveTo>
                  <a:pt x="283" y="225"/>
                </a:moveTo>
                <a:lnTo>
                  <a:pt x="283" y="225"/>
                </a:lnTo>
                <a:cubicBezTo>
                  <a:pt x="249" y="64"/>
                  <a:pt x="137" y="0"/>
                  <a:pt x="5" y="0"/>
                </a:cubicBezTo>
                <a:lnTo>
                  <a:pt x="5" y="0"/>
                </a:lnTo>
                <a:cubicBezTo>
                  <a:pt x="3" y="0"/>
                  <a:pt x="1" y="0"/>
                  <a:pt x="0" y="0"/>
                </a:cubicBezTo>
                <a:lnTo>
                  <a:pt x="0" y="0"/>
                </a:lnTo>
                <a:cubicBezTo>
                  <a:pt x="24" y="60"/>
                  <a:pt x="103" y="214"/>
                  <a:pt x="283" y="22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8" name="Freeform 155">
            <a:extLst>
              <a:ext uri="{FF2B5EF4-FFF2-40B4-BE49-F238E27FC236}">
                <a16:creationId xmlns:a16="http://schemas.microsoft.com/office/drawing/2014/main" id="{29AEA144-34E2-3E49-BE6A-E3621EA0F0E3}"/>
              </a:ext>
            </a:extLst>
          </p:cNvPr>
          <p:cNvSpPr>
            <a:spLocks noChangeArrowheads="1"/>
          </p:cNvSpPr>
          <p:nvPr/>
        </p:nvSpPr>
        <p:spPr bwMode="auto">
          <a:xfrm>
            <a:off x="6678263" y="2154616"/>
            <a:ext cx="93382" cy="129088"/>
          </a:xfrm>
          <a:custGeom>
            <a:avLst/>
            <a:gdLst>
              <a:gd name="T0" fmla="*/ 150 w 151"/>
              <a:gd name="T1" fmla="*/ 192 h 207"/>
              <a:gd name="T2" fmla="*/ 130 w 151"/>
              <a:gd name="T3" fmla="*/ 206 h 207"/>
              <a:gd name="T4" fmla="*/ 0 w 151"/>
              <a:gd name="T5" fmla="*/ 14 h 207"/>
              <a:gd name="T6" fmla="*/ 20 w 151"/>
              <a:gd name="T7" fmla="*/ 0 h 207"/>
              <a:gd name="T8" fmla="*/ 150 w 151"/>
              <a:gd name="T9" fmla="*/ 192 h 207"/>
            </a:gdLst>
            <a:ahLst/>
            <a:cxnLst>
              <a:cxn ang="0">
                <a:pos x="T0" y="T1"/>
              </a:cxn>
              <a:cxn ang="0">
                <a:pos x="T2" y="T3"/>
              </a:cxn>
              <a:cxn ang="0">
                <a:pos x="T4" y="T5"/>
              </a:cxn>
              <a:cxn ang="0">
                <a:pos x="T6" y="T7"/>
              </a:cxn>
              <a:cxn ang="0">
                <a:pos x="T8" y="T9"/>
              </a:cxn>
            </a:cxnLst>
            <a:rect l="0" t="0" r="r" b="b"/>
            <a:pathLst>
              <a:path w="151" h="207">
                <a:moveTo>
                  <a:pt x="150" y="192"/>
                </a:moveTo>
                <a:lnTo>
                  <a:pt x="130" y="206"/>
                </a:lnTo>
                <a:lnTo>
                  <a:pt x="0" y="14"/>
                </a:lnTo>
                <a:lnTo>
                  <a:pt x="20" y="0"/>
                </a:lnTo>
                <a:lnTo>
                  <a:pt x="150" y="192"/>
                </a:ln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9" name="Freeform 156">
            <a:extLst>
              <a:ext uri="{FF2B5EF4-FFF2-40B4-BE49-F238E27FC236}">
                <a16:creationId xmlns:a16="http://schemas.microsoft.com/office/drawing/2014/main" id="{7F098193-5AD6-6D4E-B701-E168DC2FC1A4}"/>
              </a:ext>
            </a:extLst>
          </p:cNvPr>
          <p:cNvSpPr>
            <a:spLocks noChangeArrowheads="1"/>
          </p:cNvSpPr>
          <p:nvPr/>
        </p:nvSpPr>
        <p:spPr bwMode="auto">
          <a:xfrm>
            <a:off x="6648050" y="2121657"/>
            <a:ext cx="74156" cy="74157"/>
          </a:xfrm>
          <a:custGeom>
            <a:avLst/>
            <a:gdLst>
              <a:gd name="T0" fmla="*/ 100 w 117"/>
              <a:gd name="T1" fmla="*/ 30 h 117"/>
              <a:gd name="T2" fmla="*/ 100 w 117"/>
              <a:gd name="T3" fmla="*/ 30 h 117"/>
              <a:gd name="T4" fmla="*/ 86 w 117"/>
              <a:gd name="T5" fmla="*/ 100 h 117"/>
              <a:gd name="T6" fmla="*/ 86 w 117"/>
              <a:gd name="T7" fmla="*/ 100 h 117"/>
              <a:gd name="T8" fmla="*/ 15 w 117"/>
              <a:gd name="T9" fmla="*/ 87 h 117"/>
              <a:gd name="T10" fmla="*/ 15 w 117"/>
              <a:gd name="T11" fmla="*/ 87 h 117"/>
              <a:gd name="T12" fmla="*/ 30 w 117"/>
              <a:gd name="T13" fmla="*/ 16 h 117"/>
              <a:gd name="T14" fmla="*/ 30 w 117"/>
              <a:gd name="T15" fmla="*/ 16 h 117"/>
              <a:gd name="T16" fmla="*/ 100 w 117"/>
              <a:gd name="T17"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00" y="30"/>
                </a:moveTo>
                <a:lnTo>
                  <a:pt x="100" y="30"/>
                </a:lnTo>
                <a:cubicBezTo>
                  <a:pt x="116" y="53"/>
                  <a:pt x="110" y="85"/>
                  <a:pt x="86" y="100"/>
                </a:cubicBezTo>
                <a:lnTo>
                  <a:pt x="86" y="100"/>
                </a:lnTo>
                <a:cubicBezTo>
                  <a:pt x="63" y="116"/>
                  <a:pt x="31" y="110"/>
                  <a:pt x="15" y="87"/>
                </a:cubicBezTo>
                <a:lnTo>
                  <a:pt x="15" y="87"/>
                </a:lnTo>
                <a:cubicBezTo>
                  <a:pt x="0" y="64"/>
                  <a:pt x="6" y="32"/>
                  <a:pt x="30" y="16"/>
                </a:cubicBezTo>
                <a:lnTo>
                  <a:pt x="30" y="16"/>
                </a:lnTo>
                <a:cubicBezTo>
                  <a:pt x="53" y="0"/>
                  <a:pt x="84" y="6"/>
                  <a:pt x="100" y="30"/>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0" name="Freeform 157">
            <a:extLst>
              <a:ext uri="{FF2B5EF4-FFF2-40B4-BE49-F238E27FC236}">
                <a16:creationId xmlns:a16="http://schemas.microsoft.com/office/drawing/2014/main" id="{0F18CE57-23C5-A94A-9ABF-D757FFF104F8}"/>
              </a:ext>
            </a:extLst>
          </p:cNvPr>
          <p:cNvSpPr>
            <a:spLocks noChangeArrowheads="1"/>
          </p:cNvSpPr>
          <p:nvPr/>
        </p:nvSpPr>
        <p:spPr bwMode="auto">
          <a:xfrm>
            <a:off x="6755165" y="2272715"/>
            <a:ext cx="71410" cy="19225"/>
          </a:xfrm>
          <a:custGeom>
            <a:avLst/>
            <a:gdLst>
              <a:gd name="T0" fmla="*/ 9 w 115"/>
              <a:gd name="T1" fmla="*/ 29 h 30"/>
              <a:gd name="T2" fmla="*/ 0 w 115"/>
              <a:gd name="T3" fmla="*/ 24 h 30"/>
              <a:gd name="T4" fmla="*/ 0 w 115"/>
              <a:gd name="T5" fmla="*/ 24 h 30"/>
              <a:gd name="T6" fmla="*/ 44 w 115"/>
              <a:gd name="T7" fmla="*/ 0 h 30"/>
              <a:gd name="T8" fmla="*/ 114 w 115"/>
              <a:gd name="T9" fmla="*/ 0 h 30"/>
              <a:gd name="T10" fmla="*/ 114 w 115"/>
              <a:gd name="T11" fmla="*/ 10 h 30"/>
              <a:gd name="T12" fmla="*/ 44 w 115"/>
              <a:gd name="T13" fmla="*/ 10 h 30"/>
              <a:gd name="T14" fmla="*/ 44 w 115"/>
              <a:gd name="T15" fmla="*/ 10 h 30"/>
              <a:gd name="T16" fmla="*/ 9 w 115"/>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30">
                <a:moveTo>
                  <a:pt x="9" y="29"/>
                </a:moveTo>
                <a:lnTo>
                  <a:pt x="0" y="24"/>
                </a:lnTo>
                <a:lnTo>
                  <a:pt x="0" y="24"/>
                </a:lnTo>
                <a:cubicBezTo>
                  <a:pt x="1" y="23"/>
                  <a:pt x="15" y="0"/>
                  <a:pt x="44" y="0"/>
                </a:cubicBezTo>
                <a:lnTo>
                  <a:pt x="114" y="0"/>
                </a:lnTo>
                <a:lnTo>
                  <a:pt x="114" y="10"/>
                </a:lnTo>
                <a:lnTo>
                  <a:pt x="44" y="10"/>
                </a:lnTo>
                <a:lnTo>
                  <a:pt x="44" y="10"/>
                </a:lnTo>
                <a:cubicBezTo>
                  <a:pt x="21" y="10"/>
                  <a:pt x="10" y="28"/>
                  <a:pt x="9" y="29"/>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1" name="Freeform 158">
            <a:extLst>
              <a:ext uri="{FF2B5EF4-FFF2-40B4-BE49-F238E27FC236}">
                <a16:creationId xmlns:a16="http://schemas.microsoft.com/office/drawing/2014/main" id="{42C56EAE-3566-A847-A836-B4BB66CE1B24}"/>
              </a:ext>
            </a:extLst>
          </p:cNvPr>
          <p:cNvSpPr>
            <a:spLocks noChangeArrowheads="1"/>
          </p:cNvSpPr>
          <p:nvPr/>
        </p:nvSpPr>
        <p:spPr bwMode="auto">
          <a:xfrm>
            <a:off x="6543684" y="2140882"/>
            <a:ext cx="90635" cy="107114"/>
          </a:xfrm>
          <a:custGeom>
            <a:avLst/>
            <a:gdLst>
              <a:gd name="T0" fmla="*/ 131 w 145"/>
              <a:gd name="T1" fmla="*/ 66 h 170"/>
              <a:gd name="T2" fmla="*/ 131 w 145"/>
              <a:gd name="T3" fmla="*/ 66 h 170"/>
              <a:gd name="T4" fmla="*/ 95 w 145"/>
              <a:gd name="T5" fmla="*/ 159 h 170"/>
              <a:gd name="T6" fmla="*/ 95 w 145"/>
              <a:gd name="T7" fmla="*/ 159 h 170"/>
              <a:gd name="T8" fmla="*/ 14 w 145"/>
              <a:gd name="T9" fmla="*/ 103 h 170"/>
              <a:gd name="T10" fmla="*/ 14 w 145"/>
              <a:gd name="T11" fmla="*/ 103 h 170"/>
              <a:gd name="T12" fmla="*/ 49 w 145"/>
              <a:gd name="T13" fmla="*/ 10 h 170"/>
              <a:gd name="T14" fmla="*/ 49 w 145"/>
              <a:gd name="T15" fmla="*/ 10 h 170"/>
              <a:gd name="T16" fmla="*/ 131 w 145"/>
              <a:gd name="T17"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70">
                <a:moveTo>
                  <a:pt x="131" y="66"/>
                </a:moveTo>
                <a:lnTo>
                  <a:pt x="131" y="66"/>
                </a:lnTo>
                <a:cubicBezTo>
                  <a:pt x="144" y="107"/>
                  <a:pt x="128" y="149"/>
                  <a:pt x="95" y="159"/>
                </a:cubicBezTo>
                <a:lnTo>
                  <a:pt x="95" y="159"/>
                </a:lnTo>
                <a:cubicBezTo>
                  <a:pt x="63" y="169"/>
                  <a:pt x="26" y="144"/>
                  <a:pt x="14" y="103"/>
                </a:cubicBezTo>
                <a:lnTo>
                  <a:pt x="14" y="103"/>
                </a:lnTo>
                <a:cubicBezTo>
                  <a:pt x="0" y="62"/>
                  <a:pt x="17" y="21"/>
                  <a:pt x="49" y="10"/>
                </a:cubicBezTo>
                <a:lnTo>
                  <a:pt x="49" y="10"/>
                </a:lnTo>
                <a:cubicBezTo>
                  <a:pt x="83" y="0"/>
                  <a:pt x="119" y="25"/>
                  <a:pt x="131" y="66"/>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2" name="Freeform 159">
            <a:extLst>
              <a:ext uri="{FF2B5EF4-FFF2-40B4-BE49-F238E27FC236}">
                <a16:creationId xmlns:a16="http://schemas.microsoft.com/office/drawing/2014/main" id="{3440FDF0-E052-2741-AB04-40503B1F5FF4}"/>
              </a:ext>
            </a:extLst>
          </p:cNvPr>
          <p:cNvSpPr>
            <a:spLocks noChangeArrowheads="1"/>
          </p:cNvSpPr>
          <p:nvPr/>
        </p:nvSpPr>
        <p:spPr bwMode="auto">
          <a:xfrm>
            <a:off x="6557414" y="2168347"/>
            <a:ext cx="46692" cy="52183"/>
          </a:xfrm>
          <a:custGeom>
            <a:avLst/>
            <a:gdLst>
              <a:gd name="T0" fmla="*/ 46 w 73"/>
              <a:gd name="T1" fmla="*/ 84 h 85"/>
              <a:gd name="T2" fmla="*/ 46 w 73"/>
              <a:gd name="T3" fmla="*/ 84 h 85"/>
              <a:gd name="T4" fmla="*/ 43 w 73"/>
              <a:gd name="T5" fmla="*/ 84 h 85"/>
              <a:gd name="T6" fmla="*/ 43 w 73"/>
              <a:gd name="T7" fmla="*/ 84 h 85"/>
              <a:gd name="T8" fmla="*/ 20 w 73"/>
              <a:gd name="T9" fmla="*/ 0 h 85"/>
              <a:gd name="T10" fmla="*/ 30 w 73"/>
              <a:gd name="T11" fmla="*/ 4 h 85"/>
              <a:gd name="T12" fmla="*/ 30 w 73"/>
              <a:gd name="T13" fmla="*/ 4 h 85"/>
              <a:gd name="T14" fmla="*/ 41 w 73"/>
              <a:gd name="T15" fmla="*/ 69 h 85"/>
              <a:gd name="T16" fmla="*/ 41 w 73"/>
              <a:gd name="T17" fmla="*/ 69 h 85"/>
              <a:gd name="T18" fmla="*/ 49 w 73"/>
              <a:gd name="T19" fmla="*/ 50 h 85"/>
              <a:gd name="T20" fmla="*/ 49 w 73"/>
              <a:gd name="T21" fmla="*/ 50 h 85"/>
              <a:gd name="T22" fmla="*/ 72 w 73"/>
              <a:gd name="T23" fmla="*/ 41 h 85"/>
              <a:gd name="T24" fmla="*/ 72 w 73"/>
              <a:gd name="T25" fmla="*/ 51 h 85"/>
              <a:gd name="T26" fmla="*/ 72 w 73"/>
              <a:gd name="T27" fmla="*/ 51 h 85"/>
              <a:gd name="T28" fmla="*/ 56 w 73"/>
              <a:gd name="T29" fmla="*/ 56 h 85"/>
              <a:gd name="T30" fmla="*/ 56 w 73"/>
              <a:gd name="T31" fmla="*/ 56 h 85"/>
              <a:gd name="T32" fmla="*/ 51 w 73"/>
              <a:gd name="T33" fmla="*/ 79 h 85"/>
              <a:gd name="T34" fmla="*/ 51 w 73"/>
              <a:gd name="T35" fmla="*/ 79 h 85"/>
              <a:gd name="T36" fmla="*/ 49 w 73"/>
              <a:gd name="T37" fmla="*/ 84 h 85"/>
              <a:gd name="T38" fmla="*/ 49 w 73"/>
              <a:gd name="T39" fmla="*/ 84 h 85"/>
              <a:gd name="T40" fmla="*/ 46 w 73"/>
              <a:gd name="T41"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85">
                <a:moveTo>
                  <a:pt x="46" y="84"/>
                </a:moveTo>
                <a:lnTo>
                  <a:pt x="46" y="84"/>
                </a:lnTo>
                <a:cubicBezTo>
                  <a:pt x="45" y="84"/>
                  <a:pt x="44" y="84"/>
                  <a:pt x="43" y="84"/>
                </a:cubicBezTo>
                <a:lnTo>
                  <a:pt x="43" y="84"/>
                </a:lnTo>
                <a:cubicBezTo>
                  <a:pt x="0" y="59"/>
                  <a:pt x="20" y="1"/>
                  <a:pt x="20" y="0"/>
                </a:cubicBezTo>
                <a:lnTo>
                  <a:pt x="30" y="4"/>
                </a:lnTo>
                <a:lnTo>
                  <a:pt x="30" y="4"/>
                </a:lnTo>
                <a:cubicBezTo>
                  <a:pt x="29" y="5"/>
                  <a:pt x="15" y="46"/>
                  <a:pt x="41" y="69"/>
                </a:cubicBezTo>
                <a:lnTo>
                  <a:pt x="41" y="69"/>
                </a:lnTo>
                <a:cubicBezTo>
                  <a:pt x="41" y="63"/>
                  <a:pt x="43" y="56"/>
                  <a:pt x="49" y="50"/>
                </a:cubicBezTo>
                <a:lnTo>
                  <a:pt x="49" y="50"/>
                </a:lnTo>
                <a:cubicBezTo>
                  <a:pt x="54" y="43"/>
                  <a:pt x="62" y="40"/>
                  <a:pt x="72" y="41"/>
                </a:cubicBezTo>
                <a:lnTo>
                  <a:pt x="72" y="51"/>
                </a:lnTo>
                <a:lnTo>
                  <a:pt x="72" y="51"/>
                </a:lnTo>
                <a:cubicBezTo>
                  <a:pt x="65" y="51"/>
                  <a:pt x="60" y="53"/>
                  <a:pt x="56" y="56"/>
                </a:cubicBezTo>
                <a:lnTo>
                  <a:pt x="56" y="56"/>
                </a:lnTo>
                <a:cubicBezTo>
                  <a:pt x="49" y="64"/>
                  <a:pt x="51" y="78"/>
                  <a:pt x="51" y="79"/>
                </a:cubicBezTo>
                <a:lnTo>
                  <a:pt x="51" y="79"/>
                </a:lnTo>
                <a:cubicBezTo>
                  <a:pt x="51" y="81"/>
                  <a:pt x="50" y="83"/>
                  <a:pt x="49" y="84"/>
                </a:cubicBezTo>
                <a:lnTo>
                  <a:pt x="49" y="84"/>
                </a:lnTo>
                <a:cubicBezTo>
                  <a:pt x="48" y="84"/>
                  <a:pt x="47" y="84"/>
                  <a:pt x="46" y="84"/>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3" name="Freeform 160">
            <a:extLst>
              <a:ext uri="{FF2B5EF4-FFF2-40B4-BE49-F238E27FC236}">
                <a16:creationId xmlns:a16="http://schemas.microsoft.com/office/drawing/2014/main" id="{F83247FA-2799-0A41-A653-0BB2851D236B}"/>
              </a:ext>
            </a:extLst>
          </p:cNvPr>
          <p:cNvSpPr>
            <a:spLocks noChangeArrowheads="1"/>
          </p:cNvSpPr>
          <p:nvPr/>
        </p:nvSpPr>
        <p:spPr bwMode="auto">
          <a:xfrm>
            <a:off x="8960623" y="1621790"/>
            <a:ext cx="758041" cy="1117836"/>
          </a:xfrm>
          <a:custGeom>
            <a:avLst/>
            <a:gdLst>
              <a:gd name="T0" fmla="*/ 1215 w 1216"/>
              <a:gd name="T1" fmla="*/ 898 h 1796"/>
              <a:gd name="T2" fmla="*/ 1215 w 1216"/>
              <a:gd name="T3" fmla="*/ 898 h 1796"/>
              <a:gd name="T4" fmla="*/ 607 w 1216"/>
              <a:gd name="T5" fmla="*/ 1795 h 1796"/>
              <a:gd name="T6" fmla="*/ 607 w 1216"/>
              <a:gd name="T7" fmla="*/ 1795 h 1796"/>
              <a:gd name="T8" fmla="*/ 0 w 1216"/>
              <a:gd name="T9" fmla="*/ 898 h 1796"/>
              <a:gd name="T10" fmla="*/ 0 w 1216"/>
              <a:gd name="T11" fmla="*/ 898 h 1796"/>
              <a:gd name="T12" fmla="*/ 607 w 1216"/>
              <a:gd name="T13" fmla="*/ 0 h 1796"/>
              <a:gd name="T14" fmla="*/ 607 w 1216"/>
              <a:gd name="T15" fmla="*/ 0 h 1796"/>
              <a:gd name="T16" fmla="*/ 1215 w 1216"/>
              <a:gd name="T17" fmla="*/ 89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796">
                <a:moveTo>
                  <a:pt x="1215" y="898"/>
                </a:moveTo>
                <a:lnTo>
                  <a:pt x="1215" y="898"/>
                </a:lnTo>
                <a:cubicBezTo>
                  <a:pt x="1215" y="1393"/>
                  <a:pt x="943" y="1795"/>
                  <a:pt x="607" y="1795"/>
                </a:cubicBezTo>
                <a:lnTo>
                  <a:pt x="607" y="1795"/>
                </a:lnTo>
                <a:cubicBezTo>
                  <a:pt x="272" y="1795"/>
                  <a:pt x="0" y="1393"/>
                  <a:pt x="0" y="898"/>
                </a:cubicBezTo>
                <a:lnTo>
                  <a:pt x="0" y="898"/>
                </a:lnTo>
                <a:cubicBezTo>
                  <a:pt x="0" y="402"/>
                  <a:pt x="272" y="0"/>
                  <a:pt x="607" y="0"/>
                </a:cubicBezTo>
                <a:lnTo>
                  <a:pt x="607" y="0"/>
                </a:lnTo>
                <a:cubicBezTo>
                  <a:pt x="943" y="0"/>
                  <a:pt x="1215" y="402"/>
                  <a:pt x="1215" y="898"/>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4" name="Freeform 161">
            <a:extLst>
              <a:ext uri="{FF2B5EF4-FFF2-40B4-BE49-F238E27FC236}">
                <a16:creationId xmlns:a16="http://schemas.microsoft.com/office/drawing/2014/main" id="{07AA2B25-DEB7-094F-A024-08D7DDEF0ADF}"/>
              </a:ext>
            </a:extLst>
          </p:cNvPr>
          <p:cNvSpPr>
            <a:spLocks noChangeArrowheads="1"/>
          </p:cNvSpPr>
          <p:nvPr/>
        </p:nvSpPr>
        <p:spPr bwMode="auto">
          <a:xfrm>
            <a:off x="9108935" y="1896441"/>
            <a:ext cx="205989" cy="197750"/>
          </a:xfrm>
          <a:custGeom>
            <a:avLst/>
            <a:gdLst>
              <a:gd name="T0" fmla="*/ 289 w 331"/>
              <a:gd name="T1" fmla="*/ 45 h 316"/>
              <a:gd name="T2" fmla="*/ 289 w 331"/>
              <a:gd name="T3" fmla="*/ 45 h 316"/>
              <a:gd name="T4" fmla="*/ 256 w 331"/>
              <a:gd name="T5" fmla="*/ 253 h 316"/>
              <a:gd name="T6" fmla="*/ 256 w 331"/>
              <a:gd name="T7" fmla="*/ 253 h 316"/>
              <a:gd name="T8" fmla="*/ 39 w 331"/>
              <a:gd name="T9" fmla="*/ 261 h 316"/>
              <a:gd name="T10" fmla="*/ 39 w 331"/>
              <a:gd name="T11" fmla="*/ 261 h 316"/>
              <a:gd name="T12" fmla="*/ 111 w 331"/>
              <a:gd name="T13" fmla="*/ 91 h 316"/>
              <a:gd name="T14" fmla="*/ 111 w 331"/>
              <a:gd name="T15" fmla="*/ 91 h 316"/>
              <a:gd name="T16" fmla="*/ 289 w 331"/>
              <a:gd name="T17"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316">
                <a:moveTo>
                  <a:pt x="289" y="45"/>
                </a:moveTo>
                <a:lnTo>
                  <a:pt x="289" y="45"/>
                </a:lnTo>
                <a:cubicBezTo>
                  <a:pt x="330" y="90"/>
                  <a:pt x="325" y="193"/>
                  <a:pt x="256" y="253"/>
                </a:cubicBezTo>
                <a:lnTo>
                  <a:pt x="256" y="253"/>
                </a:lnTo>
                <a:cubicBezTo>
                  <a:pt x="189" y="315"/>
                  <a:pt x="80" y="305"/>
                  <a:pt x="39" y="261"/>
                </a:cubicBezTo>
                <a:lnTo>
                  <a:pt x="39" y="261"/>
                </a:lnTo>
                <a:cubicBezTo>
                  <a:pt x="0" y="216"/>
                  <a:pt x="44" y="152"/>
                  <a:pt x="111" y="91"/>
                </a:cubicBezTo>
                <a:lnTo>
                  <a:pt x="111" y="91"/>
                </a:lnTo>
                <a:cubicBezTo>
                  <a:pt x="180" y="30"/>
                  <a:pt x="250" y="0"/>
                  <a:pt x="289" y="4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5" name="Freeform 162">
            <a:extLst>
              <a:ext uri="{FF2B5EF4-FFF2-40B4-BE49-F238E27FC236}">
                <a16:creationId xmlns:a16="http://schemas.microsoft.com/office/drawing/2014/main" id="{855824B3-5BC4-6A40-9DF6-9C6DA3660382}"/>
              </a:ext>
            </a:extLst>
          </p:cNvPr>
          <p:cNvSpPr>
            <a:spLocks noChangeArrowheads="1"/>
          </p:cNvSpPr>
          <p:nvPr/>
        </p:nvSpPr>
        <p:spPr bwMode="auto">
          <a:xfrm>
            <a:off x="9029287" y="2445747"/>
            <a:ext cx="620715" cy="293879"/>
          </a:xfrm>
          <a:custGeom>
            <a:avLst/>
            <a:gdLst>
              <a:gd name="T0" fmla="*/ 496 w 998"/>
              <a:gd name="T1" fmla="*/ 471 h 472"/>
              <a:gd name="T2" fmla="*/ 496 w 998"/>
              <a:gd name="T3" fmla="*/ 471 h 472"/>
              <a:gd name="T4" fmla="*/ 997 w 998"/>
              <a:gd name="T5" fmla="*/ 82 h 472"/>
              <a:gd name="T6" fmla="*/ 762 w 998"/>
              <a:gd name="T7" fmla="*/ 0 h 472"/>
              <a:gd name="T8" fmla="*/ 278 w 998"/>
              <a:gd name="T9" fmla="*/ 0 h 472"/>
              <a:gd name="T10" fmla="*/ 0 w 998"/>
              <a:gd name="T11" fmla="*/ 93 h 472"/>
              <a:gd name="T12" fmla="*/ 0 w 998"/>
              <a:gd name="T13" fmla="*/ 93 h 472"/>
              <a:gd name="T14" fmla="*/ 496 w 998"/>
              <a:gd name="T15" fmla="*/ 471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8" h="472">
                <a:moveTo>
                  <a:pt x="496" y="471"/>
                </a:moveTo>
                <a:lnTo>
                  <a:pt x="496" y="471"/>
                </a:lnTo>
                <a:cubicBezTo>
                  <a:pt x="704" y="471"/>
                  <a:pt x="888" y="317"/>
                  <a:pt x="997" y="82"/>
                </a:cubicBezTo>
                <a:lnTo>
                  <a:pt x="762" y="0"/>
                </a:lnTo>
                <a:lnTo>
                  <a:pt x="278" y="0"/>
                </a:lnTo>
                <a:lnTo>
                  <a:pt x="0" y="93"/>
                </a:lnTo>
                <a:lnTo>
                  <a:pt x="0" y="93"/>
                </a:lnTo>
                <a:cubicBezTo>
                  <a:pt x="111" y="322"/>
                  <a:pt x="291" y="471"/>
                  <a:pt x="496" y="47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6" name="Freeform 163">
            <a:extLst>
              <a:ext uri="{FF2B5EF4-FFF2-40B4-BE49-F238E27FC236}">
                <a16:creationId xmlns:a16="http://schemas.microsoft.com/office/drawing/2014/main" id="{F808F34B-70C9-9B44-B641-C5582B83ADA7}"/>
              </a:ext>
            </a:extLst>
          </p:cNvPr>
          <p:cNvSpPr>
            <a:spLocks noChangeArrowheads="1"/>
          </p:cNvSpPr>
          <p:nvPr/>
        </p:nvSpPr>
        <p:spPr bwMode="auto">
          <a:xfrm>
            <a:off x="9177597" y="2289194"/>
            <a:ext cx="351555" cy="216975"/>
          </a:xfrm>
          <a:custGeom>
            <a:avLst/>
            <a:gdLst>
              <a:gd name="T0" fmla="*/ 463 w 563"/>
              <a:gd name="T1" fmla="*/ 295 h 348"/>
              <a:gd name="T2" fmla="*/ 279 w 563"/>
              <a:gd name="T3" fmla="*/ 347 h 348"/>
              <a:gd name="T4" fmla="*/ 106 w 563"/>
              <a:gd name="T5" fmla="*/ 295 h 348"/>
              <a:gd name="T6" fmla="*/ 106 w 563"/>
              <a:gd name="T7" fmla="*/ 295 h 348"/>
              <a:gd name="T8" fmla="*/ 33 w 563"/>
              <a:gd name="T9" fmla="*/ 169 h 348"/>
              <a:gd name="T10" fmla="*/ 43 w 563"/>
              <a:gd name="T11" fmla="*/ 133 h 348"/>
              <a:gd name="T12" fmla="*/ 19 w 563"/>
              <a:gd name="T13" fmla="*/ 84 h 348"/>
              <a:gd name="T14" fmla="*/ 19 w 563"/>
              <a:gd name="T15" fmla="*/ 84 h 348"/>
              <a:gd name="T16" fmla="*/ 73 w 563"/>
              <a:gd name="T17" fmla="*/ 0 h 348"/>
              <a:gd name="T18" fmla="*/ 491 w 563"/>
              <a:gd name="T19" fmla="*/ 0 h 348"/>
              <a:gd name="T20" fmla="*/ 491 w 563"/>
              <a:gd name="T21" fmla="*/ 0 h 348"/>
              <a:gd name="T22" fmla="*/ 545 w 563"/>
              <a:gd name="T23" fmla="*/ 81 h 348"/>
              <a:gd name="T24" fmla="*/ 525 w 563"/>
              <a:gd name="T25" fmla="*/ 132 h 348"/>
              <a:gd name="T26" fmla="*/ 534 w 563"/>
              <a:gd name="T27" fmla="*/ 161 h 348"/>
              <a:gd name="T28" fmla="*/ 534 w 563"/>
              <a:gd name="T29" fmla="*/ 161 h 348"/>
              <a:gd name="T30" fmla="*/ 463 w 563"/>
              <a:gd name="T31" fmla="*/ 2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348">
                <a:moveTo>
                  <a:pt x="463" y="295"/>
                </a:moveTo>
                <a:lnTo>
                  <a:pt x="279" y="347"/>
                </a:lnTo>
                <a:lnTo>
                  <a:pt x="106" y="295"/>
                </a:lnTo>
                <a:lnTo>
                  <a:pt x="106" y="295"/>
                </a:lnTo>
                <a:cubicBezTo>
                  <a:pt x="52" y="278"/>
                  <a:pt x="21" y="223"/>
                  <a:pt x="33" y="169"/>
                </a:cubicBezTo>
                <a:lnTo>
                  <a:pt x="43" y="133"/>
                </a:lnTo>
                <a:lnTo>
                  <a:pt x="19" y="84"/>
                </a:lnTo>
                <a:lnTo>
                  <a:pt x="19" y="84"/>
                </a:lnTo>
                <a:cubicBezTo>
                  <a:pt x="0" y="45"/>
                  <a:pt x="29" y="0"/>
                  <a:pt x="73" y="0"/>
                </a:cubicBezTo>
                <a:lnTo>
                  <a:pt x="491" y="0"/>
                </a:lnTo>
                <a:lnTo>
                  <a:pt x="491" y="0"/>
                </a:lnTo>
                <a:cubicBezTo>
                  <a:pt x="533" y="0"/>
                  <a:pt x="562" y="42"/>
                  <a:pt x="545" y="81"/>
                </a:cubicBezTo>
                <a:lnTo>
                  <a:pt x="525" y="132"/>
                </a:lnTo>
                <a:lnTo>
                  <a:pt x="534" y="161"/>
                </a:lnTo>
                <a:lnTo>
                  <a:pt x="534" y="161"/>
                </a:lnTo>
                <a:cubicBezTo>
                  <a:pt x="553" y="218"/>
                  <a:pt x="520" y="279"/>
                  <a:pt x="463" y="2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7" name="Freeform 164">
            <a:extLst>
              <a:ext uri="{FF2B5EF4-FFF2-40B4-BE49-F238E27FC236}">
                <a16:creationId xmlns:a16="http://schemas.microsoft.com/office/drawing/2014/main" id="{F9F2C3B8-4D5C-8F4D-A5CE-D93D5155181C}"/>
              </a:ext>
            </a:extLst>
          </p:cNvPr>
          <p:cNvSpPr>
            <a:spLocks noChangeArrowheads="1"/>
          </p:cNvSpPr>
          <p:nvPr/>
        </p:nvSpPr>
        <p:spPr bwMode="auto">
          <a:xfrm>
            <a:off x="9177597" y="2289196"/>
            <a:ext cx="156553" cy="211482"/>
          </a:xfrm>
          <a:custGeom>
            <a:avLst/>
            <a:gdLst>
              <a:gd name="T0" fmla="*/ 214 w 251"/>
              <a:gd name="T1" fmla="*/ 191 h 340"/>
              <a:gd name="T2" fmla="*/ 222 w 251"/>
              <a:gd name="T3" fmla="*/ 141 h 340"/>
              <a:gd name="T4" fmla="*/ 200 w 251"/>
              <a:gd name="T5" fmla="*/ 73 h 340"/>
              <a:gd name="T6" fmla="*/ 200 w 251"/>
              <a:gd name="T7" fmla="*/ 73 h 340"/>
              <a:gd name="T8" fmla="*/ 201 w 251"/>
              <a:gd name="T9" fmla="*/ 0 h 340"/>
              <a:gd name="T10" fmla="*/ 73 w 251"/>
              <a:gd name="T11" fmla="*/ 0 h 340"/>
              <a:gd name="T12" fmla="*/ 73 w 251"/>
              <a:gd name="T13" fmla="*/ 0 h 340"/>
              <a:gd name="T14" fmla="*/ 19 w 251"/>
              <a:gd name="T15" fmla="*/ 84 h 340"/>
              <a:gd name="T16" fmla="*/ 43 w 251"/>
              <a:gd name="T17" fmla="*/ 133 h 340"/>
              <a:gd name="T18" fmla="*/ 33 w 251"/>
              <a:gd name="T19" fmla="*/ 169 h 340"/>
              <a:gd name="T20" fmla="*/ 33 w 251"/>
              <a:gd name="T21" fmla="*/ 169 h 340"/>
              <a:gd name="T22" fmla="*/ 106 w 251"/>
              <a:gd name="T23" fmla="*/ 295 h 340"/>
              <a:gd name="T24" fmla="*/ 250 w 251"/>
              <a:gd name="T25" fmla="*/ 339 h 340"/>
              <a:gd name="T26" fmla="*/ 250 w 251"/>
              <a:gd name="T27" fmla="*/ 339 h 340"/>
              <a:gd name="T28" fmla="*/ 214 w 251"/>
              <a:gd name="T29" fmla="*/ 1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40">
                <a:moveTo>
                  <a:pt x="214" y="191"/>
                </a:moveTo>
                <a:lnTo>
                  <a:pt x="222" y="141"/>
                </a:lnTo>
                <a:lnTo>
                  <a:pt x="200" y="73"/>
                </a:lnTo>
                <a:lnTo>
                  <a:pt x="200" y="73"/>
                </a:lnTo>
                <a:cubicBezTo>
                  <a:pt x="191" y="48"/>
                  <a:pt x="192" y="21"/>
                  <a:pt x="201" y="0"/>
                </a:cubicBezTo>
                <a:lnTo>
                  <a:pt x="73" y="0"/>
                </a:lnTo>
                <a:lnTo>
                  <a:pt x="73" y="0"/>
                </a:lnTo>
                <a:cubicBezTo>
                  <a:pt x="29" y="0"/>
                  <a:pt x="0" y="45"/>
                  <a:pt x="19" y="84"/>
                </a:cubicBezTo>
                <a:lnTo>
                  <a:pt x="43" y="133"/>
                </a:lnTo>
                <a:lnTo>
                  <a:pt x="33" y="169"/>
                </a:lnTo>
                <a:lnTo>
                  <a:pt x="33" y="169"/>
                </a:lnTo>
                <a:cubicBezTo>
                  <a:pt x="21" y="223"/>
                  <a:pt x="52" y="278"/>
                  <a:pt x="106" y="295"/>
                </a:cubicBezTo>
                <a:lnTo>
                  <a:pt x="250" y="339"/>
                </a:lnTo>
                <a:lnTo>
                  <a:pt x="250" y="339"/>
                </a:lnTo>
                <a:cubicBezTo>
                  <a:pt x="219" y="304"/>
                  <a:pt x="204" y="247"/>
                  <a:pt x="214" y="191"/>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8" name="Freeform 165">
            <a:extLst>
              <a:ext uri="{FF2B5EF4-FFF2-40B4-BE49-F238E27FC236}">
                <a16:creationId xmlns:a16="http://schemas.microsoft.com/office/drawing/2014/main" id="{601B0D78-CD38-874A-8AA8-654F3427D5B9}"/>
              </a:ext>
            </a:extLst>
          </p:cNvPr>
          <p:cNvSpPr>
            <a:spLocks noChangeArrowheads="1"/>
          </p:cNvSpPr>
          <p:nvPr/>
        </p:nvSpPr>
        <p:spPr bwMode="auto">
          <a:xfrm>
            <a:off x="9386333" y="2289194"/>
            <a:ext cx="142819" cy="208736"/>
          </a:xfrm>
          <a:custGeom>
            <a:avLst/>
            <a:gdLst>
              <a:gd name="T0" fmla="*/ 158 w 230"/>
              <a:gd name="T1" fmla="*/ 0 h 333"/>
              <a:gd name="T2" fmla="*/ 31 w 230"/>
              <a:gd name="T3" fmla="*/ 0 h 333"/>
              <a:gd name="T4" fmla="*/ 31 w 230"/>
              <a:gd name="T5" fmla="*/ 0 h 333"/>
              <a:gd name="T6" fmla="*/ 36 w 230"/>
              <a:gd name="T7" fmla="*/ 75 h 333"/>
              <a:gd name="T8" fmla="*/ 15 w 230"/>
              <a:gd name="T9" fmla="*/ 145 h 333"/>
              <a:gd name="T10" fmla="*/ 25 w 230"/>
              <a:gd name="T11" fmla="*/ 185 h 333"/>
              <a:gd name="T12" fmla="*/ 25 w 230"/>
              <a:gd name="T13" fmla="*/ 185 h 333"/>
              <a:gd name="T14" fmla="*/ 0 w 230"/>
              <a:gd name="T15" fmla="*/ 332 h 333"/>
              <a:gd name="T16" fmla="*/ 130 w 230"/>
              <a:gd name="T17" fmla="*/ 295 h 333"/>
              <a:gd name="T18" fmla="*/ 130 w 230"/>
              <a:gd name="T19" fmla="*/ 295 h 333"/>
              <a:gd name="T20" fmla="*/ 201 w 230"/>
              <a:gd name="T21" fmla="*/ 161 h 333"/>
              <a:gd name="T22" fmla="*/ 192 w 230"/>
              <a:gd name="T23" fmla="*/ 132 h 333"/>
              <a:gd name="T24" fmla="*/ 212 w 230"/>
              <a:gd name="T25" fmla="*/ 81 h 333"/>
              <a:gd name="T26" fmla="*/ 212 w 230"/>
              <a:gd name="T27" fmla="*/ 81 h 333"/>
              <a:gd name="T28" fmla="*/ 158 w 230"/>
              <a:gd name="T2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33">
                <a:moveTo>
                  <a:pt x="158" y="0"/>
                </a:moveTo>
                <a:lnTo>
                  <a:pt x="31" y="0"/>
                </a:lnTo>
                <a:lnTo>
                  <a:pt x="31" y="0"/>
                </a:lnTo>
                <a:cubicBezTo>
                  <a:pt x="41" y="21"/>
                  <a:pt x="44" y="48"/>
                  <a:pt x="36" y="75"/>
                </a:cubicBezTo>
                <a:lnTo>
                  <a:pt x="15" y="145"/>
                </a:lnTo>
                <a:lnTo>
                  <a:pt x="25" y="185"/>
                </a:lnTo>
                <a:lnTo>
                  <a:pt x="25" y="185"/>
                </a:lnTo>
                <a:cubicBezTo>
                  <a:pt x="37" y="238"/>
                  <a:pt x="26" y="294"/>
                  <a:pt x="0" y="332"/>
                </a:cubicBezTo>
                <a:lnTo>
                  <a:pt x="130" y="295"/>
                </a:lnTo>
                <a:lnTo>
                  <a:pt x="130" y="295"/>
                </a:lnTo>
                <a:cubicBezTo>
                  <a:pt x="187" y="279"/>
                  <a:pt x="220" y="218"/>
                  <a:pt x="201" y="161"/>
                </a:cubicBezTo>
                <a:lnTo>
                  <a:pt x="192" y="132"/>
                </a:lnTo>
                <a:lnTo>
                  <a:pt x="212" y="81"/>
                </a:lnTo>
                <a:lnTo>
                  <a:pt x="212" y="81"/>
                </a:lnTo>
                <a:cubicBezTo>
                  <a:pt x="229" y="42"/>
                  <a:pt x="200" y="0"/>
                  <a:pt x="158" y="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9" name="Freeform 166">
            <a:extLst>
              <a:ext uri="{FF2B5EF4-FFF2-40B4-BE49-F238E27FC236}">
                <a16:creationId xmlns:a16="http://schemas.microsoft.com/office/drawing/2014/main" id="{7737C02C-390D-C74D-B6FB-2DA1A6EAB730}"/>
              </a:ext>
            </a:extLst>
          </p:cNvPr>
          <p:cNvSpPr>
            <a:spLocks noChangeArrowheads="1"/>
          </p:cNvSpPr>
          <p:nvPr/>
        </p:nvSpPr>
        <p:spPr bwMode="auto">
          <a:xfrm>
            <a:off x="9452249" y="2289196"/>
            <a:ext cx="76903" cy="189509"/>
          </a:xfrm>
          <a:custGeom>
            <a:avLst/>
            <a:gdLst>
              <a:gd name="T0" fmla="*/ 51 w 123"/>
              <a:gd name="T1" fmla="*/ 0 h 303"/>
              <a:gd name="T2" fmla="*/ 26 w 123"/>
              <a:gd name="T3" fmla="*/ 0 h 303"/>
              <a:gd name="T4" fmla="*/ 26 w 123"/>
              <a:gd name="T5" fmla="*/ 0 h 303"/>
              <a:gd name="T6" fmla="*/ 26 w 123"/>
              <a:gd name="T7" fmla="*/ 61 h 303"/>
              <a:gd name="T8" fmla="*/ 5 w 123"/>
              <a:gd name="T9" fmla="*/ 132 h 303"/>
              <a:gd name="T10" fmla="*/ 14 w 123"/>
              <a:gd name="T11" fmla="*/ 172 h 303"/>
              <a:gd name="T12" fmla="*/ 14 w 123"/>
              <a:gd name="T13" fmla="*/ 172 h 303"/>
              <a:gd name="T14" fmla="*/ 0 w 123"/>
              <a:gd name="T15" fmla="*/ 302 h 303"/>
              <a:gd name="T16" fmla="*/ 23 w 123"/>
              <a:gd name="T17" fmla="*/ 295 h 303"/>
              <a:gd name="T18" fmla="*/ 23 w 123"/>
              <a:gd name="T19" fmla="*/ 295 h 303"/>
              <a:gd name="T20" fmla="*/ 94 w 123"/>
              <a:gd name="T21" fmla="*/ 161 h 303"/>
              <a:gd name="T22" fmla="*/ 85 w 123"/>
              <a:gd name="T23" fmla="*/ 132 h 303"/>
              <a:gd name="T24" fmla="*/ 105 w 123"/>
              <a:gd name="T25" fmla="*/ 81 h 303"/>
              <a:gd name="T26" fmla="*/ 105 w 123"/>
              <a:gd name="T27" fmla="*/ 81 h 303"/>
              <a:gd name="T28" fmla="*/ 51 w 123"/>
              <a:gd name="T2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303">
                <a:moveTo>
                  <a:pt x="51" y="0"/>
                </a:moveTo>
                <a:lnTo>
                  <a:pt x="26" y="0"/>
                </a:lnTo>
                <a:lnTo>
                  <a:pt x="26" y="0"/>
                </a:lnTo>
                <a:cubicBezTo>
                  <a:pt x="31" y="18"/>
                  <a:pt x="32" y="40"/>
                  <a:pt x="26" y="61"/>
                </a:cubicBezTo>
                <a:lnTo>
                  <a:pt x="5" y="132"/>
                </a:lnTo>
                <a:lnTo>
                  <a:pt x="14" y="172"/>
                </a:lnTo>
                <a:lnTo>
                  <a:pt x="14" y="172"/>
                </a:lnTo>
                <a:cubicBezTo>
                  <a:pt x="25" y="218"/>
                  <a:pt x="19" y="265"/>
                  <a:pt x="0" y="302"/>
                </a:cubicBezTo>
                <a:lnTo>
                  <a:pt x="23" y="295"/>
                </a:lnTo>
                <a:lnTo>
                  <a:pt x="23" y="295"/>
                </a:lnTo>
                <a:cubicBezTo>
                  <a:pt x="80" y="279"/>
                  <a:pt x="113" y="218"/>
                  <a:pt x="94" y="161"/>
                </a:cubicBezTo>
                <a:lnTo>
                  <a:pt x="85" y="132"/>
                </a:lnTo>
                <a:lnTo>
                  <a:pt x="105" y="81"/>
                </a:lnTo>
                <a:lnTo>
                  <a:pt x="105" y="81"/>
                </a:lnTo>
                <a:cubicBezTo>
                  <a:pt x="122" y="42"/>
                  <a:pt x="93" y="0"/>
                  <a:pt x="51" y="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0" name="Freeform 167">
            <a:extLst>
              <a:ext uri="{FF2B5EF4-FFF2-40B4-BE49-F238E27FC236}">
                <a16:creationId xmlns:a16="http://schemas.microsoft.com/office/drawing/2014/main" id="{E4B78B6D-B862-FD47-B384-79AE89C98455}"/>
              </a:ext>
            </a:extLst>
          </p:cNvPr>
          <p:cNvSpPr>
            <a:spLocks noChangeArrowheads="1"/>
          </p:cNvSpPr>
          <p:nvPr/>
        </p:nvSpPr>
        <p:spPr bwMode="auto">
          <a:xfrm>
            <a:off x="9177597" y="2289194"/>
            <a:ext cx="76903" cy="186764"/>
          </a:xfrm>
          <a:custGeom>
            <a:avLst/>
            <a:gdLst>
              <a:gd name="T0" fmla="*/ 112 w 122"/>
              <a:gd name="T1" fmla="*/ 199 h 300"/>
              <a:gd name="T2" fmla="*/ 121 w 122"/>
              <a:gd name="T3" fmla="*/ 149 h 300"/>
              <a:gd name="T4" fmla="*/ 98 w 122"/>
              <a:gd name="T5" fmla="*/ 82 h 300"/>
              <a:gd name="T6" fmla="*/ 98 w 122"/>
              <a:gd name="T7" fmla="*/ 82 h 300"/>
              <a:gd name="T8" fmla="*/ 103 w 122"/>
              <a:gd name="T9" fmla="*/ 0 h 300"/>
              <a:gd name="T10" fmla="*/ 73 w 122"/>
              <a:gd name="T11" fmla="*/ 0 h 300"/>
              <a:gd name="T12" fmla="*/ 73 w 122"/>
              <a:gd name="T13" fmla="*/ 0 h 300"/>
              <a:gd name="T14" fmla="*/ 19 w 122"/>
              <a:gd name="T15" fmla="*/ 84 h 300"/>
              <a:gd name="T16" fmla="*/ 43 w 122"/>
              <a:gd name="T17" fmla="*/ 133 h 300"/>
              <a:gd name="T18" fmla="*/ 33 w 122"/>
              <a:gd name="T19" fmla="*/ 169 h 300"/>
              <a:gd name="T20" fmla="*/ 33 w 122"/>
              <a:gd name="T21" fmla="*/ 169 h 300"/>
              <a:gd name="T22" fmla="*/ 106 w 122"/>
              <a:gd name="T23" fmla="*/ 295 h 300"/>
              <a:gd name="T24" fmla="*/ 121 w 122"/>
              <a:gd name="T25" fmla="*/ 299 h 300"/>
              <a:gd name="T26" fmla="*/ 121 w 122"/>
              <a:gd name="T27" fmla="*/ 299 h 300"/>
              <a:gd name="T28" fmla="*/ 112 w 122"/>
              <a:gd name="T29" fmla="*/ 1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300">
                <a:moveTo>
                  <a:pt x="112" y="199"/>
                </a:moveTo>
                <a:lnTo>
                  <a:pt x="121" y="149"/>
                </a:lnTo>
                <a:lnTo>
                  <a:pt x="98" y="82"/>
                </a:lnTo>
                <a:lnTo>
                  <a:pt x="98" y="82"/>
                </a:lnTo>
                <a:cubicBezTo>
                  <a:pt x="89" y="53"/>
                  <a:pt x="91" y="22"/>
                  <a:pt x="103" y="0"/>
                </a:cubicBezTo>
                <a:lnTo>
                  <a:pt x="73" y="0"/>
                </a:lnTo>
                <a:lnTo>
                  <a:pt x="73" y="0"/>
                </a:lnTo>
                <a:cubicBezTo>
                  <a:pt x="29" y="0"/>
                  <a:pt x="0" y="45"/>
                  <a:pt x="19" y="84"/>
                </a:cubicBezTo>
                <a:lnTo>
                  <a:pt x="43" y="133"/>
                </a:lnTo>
                <a:lnTo>
                  <a:pt x="33" y="169"/>
                </a:lnTo>
                <a:lnTo>
                  <a:pt x="33" y="169"/>
                </a:lnTo>
                <a:cubicBezTo>
                  <a:pt x="21" y="223"/>
                  <a:pt x="52" y="278"/>
                  <a:pt x="106" y="295"/>
                </a:cubicBezTo>
                <a:lnTo>
                  <a:pt x="121" y="299"/>
                </a:lnTo>
                <a:lnTo>
                  <a:pt x="121" y="299"/>
                </a:lnTo>
                <a:cubicBezTo>
                  <a:pt x="110" y="269"/>
                  <a:pt x="106" y="234"/>
                  <a:pt x="112" y="19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1" name="Freeform 168">
            <a:extLst>
              <a:ext uri="{FF2B5EF4-FFF2-40B4-BE49-F238E27FC236}">
                <a16:creationId xmlns:a16="http://schemas.microsoft.com/office/drawing/2014/main" id="{371AD65D-33C3-C442-861B-31130A06F5F7}"/>
              </a:ext>
            </a:extLst>
          </p:cNvPr>
          <p:cNvSpPr>
            <a:spLocks noChangeArrowheads="1"/>
          </p:cNvSpPr>
          <p:nvPr/>
        </p:nvSpPr>
        <p:spPr bwMode="auto">
          <a:xfrm>
            <a:off x="9150134" y="2352365"/>
            <a:ext cx="258173" cy="381768"/>
          </a:xfrm>
          <a:custGeom>
            <a:avLst/>
            <a:gdLst>
              <a:gd name="T0" fmla="*/ 353 w 415"/>
              <a:gd name="T1" fmla="*/ 181 h 615"/>
              <a:gd name="T2" fmla="*/ 373 w 415"/>
              <a:gd name="T3" fmla="*/ 95 h 615"/>
              <a:gd name="T4" fmla="*/ 373 w 415"/>
              <a:gd name="T5" fmla="*/ 95 h 615"/>
              <a:gd name="T6" fmla="*/ 402 w 415"/>
              <a:gd name="T7" fmla="*/ 63 h 615"/>
              <a:gd name="T8" fmla="*/ 402 w 415"/>
              <a:gd name="T9" fmla="*/ 63 h 615"/>
              <a:gd name="T10" fmla="*/ 405 w 415"/>
              <a:gd name="T11" fmla="*/ 27 h 615"/>
              <a:gd name="T12" fmla="*/ 405 w 415"/>
              <a:gd name="T13" fmla="*/ 27 h 615"/>
              <a:gd name="T14" fmla="*/ 396 w 415"/>
              <a:gd name="T15" fmla="*/ 17 h 615"/>
              <a:gd name="T16" fmla="*/ 358 w 415"/>
              <a:gd name="T17" fmla="*/ 39 h 615"/>
              <a:gd name="T18" fmla="*/ 358 w 415"/>
              <a:gd name="T19" fmla="*/ 39 h 615"/>
              <a:gd name="T20" fmla="*/ 344 w 415"/>
              <a:gd name="T21" fmla="*/ 4 h 615"/>
              <a:gd name="T22" fmla="*/ 305 w 415"/>
              <a:gd name="T23" fmla="*/ 32 h 615"/>
              <a:gd name="T24" fmla="*/ 305 w 415"/>
              <a:gd name="T25" fmla="*/ 32 h 615"/>
              <a:gd name="T26" fmla="*/ 285 w 415"/>
              <a:gd name="T27" fmla="*/ 0 h 615"/>
              <a:gd name="T28" fmla="*/ 231 w 415"/>
              <a:gd name="T29" fmla="*/ 32 h 615"/>
              <a:gd name="T30" fmla="*/ 141 w 415"/>
              <a:gd name="T31" fmla="*/ 119 h 615"/>
              <a:gd name="T32" fmla="*/ 145 w 415"/>
              <a:gd name="T33" fmla="*/ 173 h 615"/>
              <a:gd name="T34" fmla="*/ 146 w 415"/>
              <a:gd name="T35" fmla="*/ 297 h 615"/>
              <a:gd name="T36" fmla="*/ 0 w 415"/>
              <a:gd name="T37" fmla="*/ 503 h 615"/>
              <a:gd name="T38" fmla="*/ 0 w 415"/>
              <a:gd name="T39" fmla="*/ 503 h 615"/>
              <a:gd name="T40" fmla="*/ 220 w 415"/>
              <a:gd name="T41" fmla="*/ 614 h 615"/>
              <a:gd name="T42" fmla="*/ 317 w 415"/>
              <a:gd name="T43" fmla="*/ 332 h 615"/>
              <a:gd name="T44" fmla="*/ 317 w 415"/>
              <a:gd name="T45" fmla="*/ 332 h 615"/>
              <a:gd name="T46" fmla="*/ 353 w 415"/>
              <a:gd name="T47" fmla="*/ 18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5" h="615">
                <a:moveTo>
                  <a:pt x="353" y="181"/>
                </a:moveTo>
                <a:lnTo>
                  <a:pt x="373" y="95"/>
                </a:lnTo>
                <a:lnTo>
                  <a:pt x="373" y="95"/>
                </a:lnTo>
                <a:cubicBezTo>
                  <a:pt x="377" y="89"/>
                  <a:pt x="391" y="74"/>
                  <a:pt x="402" y="63"/>
                </a:cubicBezTo>
                <a:lnTo>
                  <a:pt x="402" y="63"/>
                </a:lnTo>
                <a:cubicBezTo>
                  <a:pt x="412" y="53"/>
                  <a:pt x="414" y="37"/>
                  <a:pt x="405" y="27"/>
                </a:cubicBezTo>
                <a:lnTo>
                  <a:pt x="405" y="27"/>
                </a:lnTo>
                <a:cubicBezTo>
                  <a:pt x="403" y="23"/>
                  <a:pt x="396" y="17"/>
                  <a:pt x="396" y="17"/>
                </a:cubicBezTo>
                <a:lnTo>
                  <a:pt x="358" y="39"/>
                </a:lnTo>
                <a:lnTo>
                  <a:pt x="358" y="39"/>
                </a:lnTo>
                <a:cubicBezTo>
                  <a:pt x="358" y="39"/>
                  <a:pt x="369" y="25"/>
                  <a:pt x="344" y="4"/>
                </a:cubicBezTo>
                <a:lnTo>
                  <a:pt x="305" y="32"/>
                </a:lnTo>
                <a:lnTo>
                  <a:pt x="305" y="32"/>
                </a:lnTo>
                <a:cubicBezTo>
                  <a:pt x="309" y="13"/>
                  <a:pt x="285" y="0"/>
                  <a:pt x="285" y="0"/>
                </a:cubicBezTo>
                <a:lnTo>
                  <a:pt x="231" y="32"/>
                </a:lnTo>
                <a:lnTo>
                  <a:pt x="141" y="119"/>
                </a:lnTo>
                <a:lnTo>
                  <a:pt x="145" y="173"/>
                </a:lnTo>
                <a:lnTo>
                  <a:pt x="146" y="297"/>
                </a:lnTo>
                <a:lnTo>
                  <a:pt x="0" y="503"/>
                </a:lnTo>
                <a:lnTo>
                  <a:pt x="0" y="503"/>
                </a:lnTo>
                <a:cubicBezTo>
                  <a:pt x="66" y="560"/>
                  <a:pt x="141" y="598"/>
                  <a:pt x="220" y="614"/>
                </a:cubicBezTo>
                <a:lnTo>
                  <a:pt x="317" y="332"/>
                </a:lnTo>
                <a:lnTo>
                  <a:pt x="317" y="332"/>
                </a:lnTo>
                <a:cubicBezTo>
                  <a:pt x="406" y="306"/>
                  <a:pt x="353" y="181"/>
                  <a:pt x="353" y="18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2" name="Freeform 169">
            <a:extLst>
              <a:ext uri="{FF2B5EF4-FFF2-40B4-BE49-F238E27FC236}">
                <a16:creationId xmlns:a16="http://schemas.microsoft.com/office/drawing/2014/main" id="{A31D0639-BF80-D244-9790-D3B100F3019D}"/>
              </a:ext>
            </a:extLst>
          </p:cNvPr>
          <p:cNvSpPr>
            <a:spLocks noChangeArrowheads="1"/>
          </p:cNvSpPr>
          <p:nvPr/>
        </p:nvSpPr>
        <p:spPr bwMode="auto">
          <a:xfrm>
            <a:off x="9172104" y="1962359"/>
            <a:ext cx="362541" cy="392754"/>
          </a:xfrm>
          <a:custGeom>
            <a:avLst/>
            <a:gdLst>
              <a:gd name="T0" fmla="*/ 579 w 580"/>
              <a:gd name="T1" fmla="*/ 341 h 631"/>
              <a:gd name="T2" fmla="*/ 579 w 580"/>
              <a:gd name="T3" fmla="*/ 341 h 631"/>
              <a:gd name="T4" fmla="*/ 307 w 580"/>
              <a:gd name="T5" fmla="*/ 630 h 631"/>
              <a:gd name="T6" fmla="*/ 307 w 580"/>
              <a:gd name="T7" fmla="*/ 630 h 631"/>
              <a:gd name="T8" fmla="*/ 0 w 580"/>
              <a:gd name="T9" fmla="*/ 341 h 631"/>
              <a:gd name="T10" fmla="*/ 0 w 580"/>
              <a:gd name="T11" fmla="*/ 341 h 631"/>
              <a:gd name="T12" fmla="*/ 290 w 580"/>
              <a:gd name="T13" fmla="*/ 0 h 631"/>
              <a:gd name="T14" fmla="*/ 290 w 580"/>
              <a:gd name="T15" fmla="*/ 0 h 631"/>
              <a:gd name="T16" fmla="*/ 579 w 580"/>
              <a:gd name="T17" fmla="*/ 34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631">
                <a:moveTo>
                  <a:pt x="579" y="341"/>
                </a:moveTo>
                <a:lnTo>
                  <a:pt x="579" y="341"/>
                </a:lnTo>
                <a:cubicBezTo>
                  <a:pt x="579" y="511"/>
                  <a:pt x="467" y="630"/>
                  <a:pt x="307" y="630"/>
                </a:cubicBezTo>
                <a:lnTo>
                  <a:pt x="307" y="630"/>
                </a:lnTo>
                <a:cubicBezTo>
                  <a:pt x="147" y="630"/>
                  <a:pt x="0" y="511"/>
                  <a:pt x="0" y="341"/>
                </a:cubicBezTo>
                <a:lnTo>
                  <a:pt x="0" y="341"/>
                </a:lnTo>
                <a:cubicBezTo>
                  <a:pt x="0" y="171"/>
                  <a:pt x="130" y="0"/>
                  <a:pt x="290" y="0"/>
                </a:cubicBezTo>
                <a:lnTo>
                  <a:pt x="290" y="0"/>
                </a:lnTo>
                <a:cubicBezTo>
                  <a:pt x="450" y="0"/>
                  <a:pt x="579" y="94"/>
                  <a:pt x="579" y="34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3" name="Freeform 170">
            <a:extLst>
              <a:ext uri="{FF2B5EF4-FFF2-40B4-BE49-F238E27FC236}">
                <a16:creationId xmlns:a16="http://schemas.microsoft.com/office/drawing/2014/main" id="{4894CF9C-1269-9343-83B4-9FA2CFA38F63}"/>
              </a:ext>
            </a:extLst>
          </p:cNvPr>
          <p:cNvSpPr>
            <a:spLocks noChangeArrowheads="1"/>
          </p:cNvSpPr>
          <p:nvPr/>
        </p:nvSpPr>
        <p:spPr bwMode="auto">
          <a:xfrm>
            <a:off x="9323165" y="2124405"/>
            <a:ext cx="27465" cy="24718"/>
          </a:xfrm>
          <a:custGeom>
            <a:avLst/>
            <a:gdLst>
              <a:gd name="T0" fmla="*/ 1 w 43"/>
              <a:gd name="T1" fmla="*/ 40 h 41"/>
              <a:gd name="T2" fmla="*/ 0 w 43"/>
              <a:gd name="T3" fmla="*/ 30 h 41"/>
              <a:gd name="T4" fmla="*/ 1 w 43"/>
              <a:gd name="T5" fmla="*/ 35 h 41"/>
              <a:gd name="T6" fmla="*/ 0 w 43"/>
              <a:gd name="T7" fmla="*/ 30 h 41"/>
              <a:gd name="T8" fmla="*/ 0 w 43"/>
              <a:gd name="T9" fmla="*/ 30 h 41"/>
              <a:gd name="T10" fmla="*/ 33 w 43"/>
              <a:gd name="T11" fmla="*/ 0 h 41"/>
              <a:gd name="T12" fmla="*/ 42 w 43"/>
              <a:gd name="T13" fmla="*/ 1 h 41"/>
              <a:gd name="T14" fmla="*/ 42 w 43"/>
              <a:gd name="T15" fmla="*/ 1 h 41"/>
              <a:gd name="T16" fmla="*/ 1 w 43"/>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1" y="40"/>
                </a:moveTo>
                <a:lnTo>
                  <a:pt x="0" y="30"/>
                </a:lnTo>
                <a:lnTo>
                  <a:pt x="1" y="35"/>
                </a:lnTo>
                <a:lnTo>
                  <a:pt x="0" y="30"/>
                </a:lnTo>
                <a:lnTo>
                  <a:pt x="0" y="30"/>
                </a:lnTo>
                <a:cubicBezTo>
                  <a:pt x="1" y="30"/>
                  <a:pt x="27" y="28"/>
                  <a:pt x="33" y="0"/>
                </a:cubicBezTo>
                <a:lnTo>
                  <a:pt x="42" y="1"/>
                </a:lnTo>
                <a:lnTo>
                  <a:pt x="42" y="1"/>
                </a:lnTo>
                <a:cubicBezTo>
                  <a:pt x="37" y="31"/>
                  <a:pt x="13" y="40"/>
                  <a:pt x="1" y="4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4" name="Freeform 171">
            <a:extLst>
              <a:ext uri="{FF2B5EF4-FFF2-40B4-BE49-F238E27FC236}">
                <a16:creationId xmlns:a16="http://schemas.microsoft.com/office/drawing/2014/main" id="{7DC67CBE-4FAE-9842-B856-FBF17C4C9433}"/>
              </a:ext>
            </a:extLst>
          </p:cNvPr>
          <p:cNvSpPr>
            <a:spLocks noChangeArrowheads="1"/>
          </p:cNvSpPr>
          <p:nvPr/>
        </p:nvSpPr>
        <p:spPr bwMode="auto">
          <a:xfrm>
            <a:off x="9454999" y="2124405"/>
            <a:ext cx="27465" cy="24718"/>
          </a:xfrm>
          <a:custGeom>
            <a:avLst/>
            <a:gdLst>
              <a:gd name="T0" fmla="*/ 42 w 43"/>
              <a:gd name="T1" fmla="*/ 40 h 41"/>
              <a:gd name="T2" fmla="*/ 42 w 43"/>
              <a:gd name="T3" fmla="*/ 40 h 41"/>
              <a:gd name="T4" fmla="*/ 0 w 43"/>
              <a:gd name="T5" fmla="*/ 1 h 41"/>
              <a:gd name="T6" fmla="*/ 10 w 43"/>
              <a:gd name="T7" fmla="*/ 0 h 41"/>
              <a:gd name="T8" fmla="*/ 10 w 43"/>
              <a:gd name="T9" fmla="*/ 0 h 41"/>
              <a:gd name="T10" fmla="*/ 42 w 43"/>
              <a:gd name="T11" fmla="*/ 30 h 41"/>
              <a:gd name="T12" fmla="*/ 42 w 43"/>
              <a:gd name="T13" fmla="*/ 4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2" y="40"/>
                </a:moveTo>
                <a:lnTo>
                  <a:pt x="42" y="40"/>
                </a:lnTo>
                <a:cubicBezTo>
                  <a:pt x="29" y="40"/>
                  <a:pt x="6" y="31"/>
                  <a:pt x="0" y="1"/>
                </a:cubicBezTo>
                <a:lnTo>
                  <a:pt x="10" y="0"/>
                </a:lnTo>
                <a:lnTo>
                  <a:pt x="10" y="0"/>
                </a:lnTo>
                <a:cubicBezTo>
                  <a:pt x="15" y="28"/>
                  <a:pt x="42" y="30"/>
                  <a:pt x="42" y="30"/>
                </a:cubicBezTo>
                <a:lnTo>
                  <a:pt x="42" y="40"/>
                </a:ln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5" name="Freeform 172">
            <a:extLst>
              <a:ext uri="{FF2B5EF4-FFF2-40B4-BE49-F238E27FC236}">
                <a16:creationId xmlns:a16="http://schemas.microsoft.com/office/drawing/2014/main" id="{FAEEB493-26E1-3E4E-82C0-AD870C50A665}"/>
              </a:ext>
            </a:extLst>
          </p:cNvPr>
          <p:cNvSpPr>
            <a:spLocks noChangeArrowheads="1"/>
          </p:cNvSpPr>
          <p:nvPr/>
        </p:nvSpPr>
        <p:spPr bwMode="auto">
          <a:xfrm>
            <a:off x="9383589" y="2171093"/>
            <a:ext cx="38452" cy="76903"/>
          </a:xfrm>
          <a:custGeom>
            <a:avLst/>
            <a:gdLst>
              <a:gd name="T0" fmla="*/ 38 w 62"/>
              <a:gd name="T1" fmla="*/ 121 h 122"/>
              <a:gd name="T2" fmla="*/ 0 w 62"/>
              <a:gd name="T3" fmla="*/ 121 h 122"/>
              <a:gd name="T4" fmla="*/ 0 w 62"/>
              <a:gd name="T5" fmla="*/ 111 h 122"/>
              <a:gd name="T6" fmla="*/ 38 w 62"/>
              <a:gd name="T7" fmla="*/ 111 h 122"/>
              <a:gd name="T8" fmla="*/ 38 w 62"/>
              <a:gd name="T9" fmla="*/ 111 h 122"/>
              <a:gd name="T10" fmla="*/ 47 w 62"/>
              <a:gd name="T11" fmla="*/ 106 h 122"/>
              <a:gd name="T12" fmla="*/ 47 w 62"/>
              <a:gd name="T13" fmla="*/ 106 h 122"/>
              <a:gd name="T14" fmla="*/ 49 w 62"/>
              <a:gd name="T15" fmla="*/ 96 h 122"/>
              <a:gd name="T16" fmla="*/ 29 w 62"/>
              <a:gd name="T17" fmla="*/ 2 h 122"/>
              <a:gd name="T18" fmla="*/ 39 w 62"/>
              <a:gd name="T19" fmla="*/ 0 h 122"/>
              <a:gd name="T20" fmla="*/ 60 w 62"/>
              <a:gd name="T21" fmla="*/ 94 h 122"/>
              <a:gd name="T22" fmla="*/ 60 w 62"/>
              <a:gd name="T23" fmla="*/ 94 h 122"/>
              <a:gd name="T24" fmla="*/ 55 w 62"/>
              <a:gd name="T25" fmla="*/ 113 h 122"/>
              <a:gd name="T26" fmla="*/ 55 w 62"/>
              <a:gd name="T27" fmla="*/ 113 h 122"/>
              <a:gd name="T28" fmla="*/ 38 w 62"/>
              <a:gd name="T29"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22">
                <a:moveTo>
                  <a:pt x="38" y="121"/>
                </a:moveTo>
                <a:lnTo>
                  <a:pt x="0" y="121"/>
                </a:lnTo>
                <a:lnTo>
                  <a:pt x="0" y="111"/>
                </a:lnTo>
                <a:lnTo>
                  <a:pt x="38" y="111"/>
                </a:lnTo>
                <a:lnTo>
                  <a:pt x="38" y="111"/>
                </a:lnTo>
                <a:cubicBezTo>
                  <a:pt x="41" y="111"/>
                  <a:pt x="45" y="109"/>
                  <a:pt x="47" y="106"/>
                </a:cubicBezTo>
                <a:lnTo>
                  <a:pt x="47" y="106"/>
                </a:lnTo>
                <a:cubicBezTo>
                  <a:pt x="49" y="103"/>
                  <a:pt x="51" y="100"/>
                  <a:pt x="49" y="96"/>
                </a:cubicBezTo>
                <a:lnTo>
                  <a:pt x="29" y="2"/>
                </a:lnTo>
                <a:lnTo>
                  <a:pt x="39" y="0"/>
                </a:lnTo>
                <a:lnTo>
                  <a:pt x="60" y="94"/>
                </a:lnTo>
                <a:lnTo>
                  <a:pt x="60" y="94"/>
                </a:lnTo>
                <a:cubicBezTo>
                  <a:pt x="61" y="101"/>
                  <a:pt x="59" y="108"/>
                  <a:pt x="55" y="113"/>
                </a:cubicBezTo>
                <a:lnTo>
                  <a:pt x="55" y="113"/>
                </a:lnTo>
                <a:cubicBezTo>
                  <a:pt x="51" y="118"/>
                  <a:pt x="44" y="121"/>
                  <a:pt x="38" y="12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6" name="Freeform 173">
            <a:extLst>
              <a:ext uri="{FF2B5EF4-FFF2-40B4-BE49-F238E27FC236}">
                <a16:creationId xmlns:a16="http://schemas.microsoft.com/office/drawing/2014/main" id="{12844856-BD99-6A41-927B-3FB8A8B11559}"/>
              </a:ext>
            </a:extLst>
          </p:cNvPr>
          <p:cNvSpPr>
            <a:spLocks noChangeArrowheads="1"/>
          </p:cNvSpPr>
          <p:nvPr/>
        </p:nvSpPr>
        <p:spPr bwMode="auto">
          <a:xfrm>
            <a:off x="9172106" y="1962357"/>
            <a:ext cx="216976" cy="208736"/>
          </a:xfrm>
          <a:custGeom>
            <a:avLst/>
            <a:gdLst>
              <a:gd name="T0" fmla="*/ 340 w 349"/>
              <a:gd name="T1" fmla="*/ 80 h 335"/>
              <a:gd name="T2" fmla="*/ 340 w 349"/>
              <a:gd name="T3" fmla="*/ 80 h 335"/>
              <a:gd name="T4" fmla="*/ 325 w 349"/>
              <a:gd name="T5" fmla="*/ 2 h 335"/>
              <a:gd name="T6" fmla="*/ 325 w 349"/>
              <a:gd name="T7" fmla="*/ 2 h 335"/>
              <a:gd name="T8" fmla="*/ 289 w 349"/>
              <a:gd name="T9" fmla="*/ 0 h 335"/>
              <a:gd name="T10" fmla="*/ 289 w 349"/>
              <a:gd name="T11" fmla="*/ 0 h 335"/>
              <a:gd name="T12" fmla="*/ 0 w 349"/>
              <a:gd name="T13" fmla="*/ 322 h 335"/>
              <a:gd name="T14" fmla="*/ 0 w 349"/>
              <a:gd name="T15" fmla="*/ 322 h 335"/>
              <a:gd name="T16" fmla="*/ 340 w 349"/>
              <a:gd name="T17" fmla="*/ 8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35">
                <a:moveTo>
                  <a:pt x="340" y="80"/>
                </a:moveTo>
                <a:lnTo>
                  <a:pt x="340" y="80"/>
                </a:lnTo>
                <a:cubicBezTo>
                  <a:pt x="348" y="44"/>
                  <a:pt x="340" y="19"/>
                  <a:pt x="325" y="2"/>
                </a:cubicBezTo>
                <a:lnTo>
                  <a:pt x="325" y="2"/>
                </a:lnTo>
                <a:cubicBezTo>
                  <a:pt x="313" y="0"/>
                  <a:pt x="301" y="0"/>
                  <a:pt x="289" y="0"/>
                </a:cubicBezTo>
                <a:lnTo>
                  <a:pt x="289" y="0"/>
                </a:lnTo>
                <a:cubicBezTo>
                  <a:pt x="134" y="0"/>
                  <a:pt x="9" y="159"/>
                  <a:pt x="0" y="322"/>
                </a:cubicBezTo>
                <a:lnTo>
                  <a:pt x="0" y="322"/>
                </a:lnTo>
                <a:cubicBezTo>
                  <a:pt x="176" y="334"/>
                  <a:pt x="310" y="214"/>
                  <a:pt x="340" y="8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7" name="Freeform 174">
            <a:extLst>
              <a:ext uri="{FF2B5EF4-FFF2-40B4-BE49-F238E27FC236}">
                <a16:creationId xmlns:a16="http://schemas.microsoft.com/office/drawing/2014/main" id="{771C96EB-F2B9-BD45-BEF5-181AD1B3390D}"/>
              </a:ext>
            </a:extLst>
          </p:cNvPr>
          <p:cNvSpPr>
            <a:spLocks noChangeArrowheads="1"/>
          </p:cNvSpPr>
          <p:nvPr/>
        </p:nvSpPr>
        <p:spPr bwMode="auto">
          <a:xfrm>
            <a:off x="9350629" y="1962359"/>
            <a:ext cx="175778" cy="140074"/>
          </a:xfrm>
          <a:custGeom>
            <a:avLst/>
            <a:gdLst>
              <a:gd name="T0" fmla="*/ 283 w 284"/>
              <a:gd name="T1" fmla="*/ 225 h 226"/>
              <a:gd name="T2" fmla="*/ 283 w 284"/>
              <a:gd name="T3" fmla="*/ 225 h 226"/>
              <a:gd name="T4" fmla="*/ 5 w 284"/>
              <a:gd name="T5" fmla="*/ 0 h 226"/>
              <a:gd name="T6" fmla="*/ 5 w 284"/>
              <a:gd name="T7" fmla="*/ 0 h 226"/>
              <a:gd name="T8" fmla="*/ 0 w 284"/>
              <a:gd name="T9" fmla="*/ 0 h 226"/>
              <a:gd name="T10" fmla="*/ 0 w 284"/>
              <a:gd name="T11" fmla="*/ 0 h 226"/>
              <a:gd name="T12" fmla="*/ 283 w 284"/>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84" h="226">
                <a:moveTo>
                  <a:pt x="283" y="225"/>
                </a:moveTo>
                <a:lnTo>
                  <a:pt x="283" y="225"/>
                </a:lnTo>
                <a:cubicBezTo>
                  <a:pt x="248" y="64"/>
                  <a:pt x="137" y="0"/>
                  <a:pt x="5" y="0"/>
                </a:cubicBezTo>
                <a:lnTo>
                  <a:pt x="5" y="0"/>
                </a:lnTo>
                <a:cubicBezTo>
                  <a:pt x="3" y="0"/>
                  <a:pt x="1" y="0"/>
                  <a:pt x="0" y="0"/>
                </a:cubicBezTo>
                <a:lnTo>
                  <a:pt x="0" y="0"/>
                </a:lnTo>
                <a:cubicBezTo>
                  <a:pt x="23" y="60"/>
                  <a:pt x="103" y="214"/>
                  <a:pt x="283" y="22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8" name="Freeform 175">
            <a:extLst>
              <a:ext uri="{FF2B5EF4-FFF2-40B4-BE49-F238E27FC236}">
                <a16:creationId xmlns:a16="http://schemas.microsoft.com/office/drawing/2014/main" id="{789A9772-E12F-3544-98A3-9DC8ABCAFB30}"/>
              </a:ext>
            </a:extLst>
          </p:cNvPr>
          <p:cNvSpPr>
            <a:spLocks noChangeArrowheads="1"/>
          </p:cNvSpPr>
          <p:nvPr/>
        </p:nvSpPr>
        <p:spPr bwMode="auto">
          <a:xfrm>
            <a:off x="9325909" y="2146375"/>
            <a:ext cx="46692" cy="43945"/>
          </a:xfrm>
          <a:custGeom>
            <a:avLst/>
            <a:gdLst>
              <a:gd name="T0" fmla="*/ 34 w 73"/>
              <a:gd name="T1" fmla="*/ 70 h 71"/>
              <a:gd name="T2" fmla="*/ 34 w 73"/>
              <a:gd name="T3" fmla="*/ 70 h 71"/>
              <a:gd name="T4" fmla="*/ 0 w 73"/>
              <a:gd name="T5" fmla="*/ 56 h 71"/>
              <a:gd name="T6" fmla="*/ 8 w 73"/>
              <a:gd name="T7" fmla="*/ 49 h 71"/>
              <a:gd name="T8" fmla="*/ 8 w 73"/>
              <a:gd name="T9" fmla="*/ 49 h 71"/>
              <a:gd name="T10" fmla="*/ 54 w 73"/>
              <a:gd name="T11" fmla="*/ 53 h 71"/>
              <a:gd name="T12" fmla="*/ 54 w 73"/>
              <a:gd name="T13" fmla="*/ 53 h 71"/>
              <a:gd name="T14" fmla="*/ 61 w 73"/>
              <a:gd name="T15" fmla="*/ 31 h 71"/>
              <a:gd name="T16" fmla="*/ 61 w 73"/>
              <a:gd name="T17" fmla="*/ 31 h 71"/>
              <a:gd name="T18" fmla="*/ 50 w 73"/>
              <a:gd name="T19" fmla="*/ 7 h 71"/>
              <a:gd name="T20" fmla="*/ 57 w 73"/>
              <a:gd name="T21" fmla="*/ 0 h 71"/>
              <a:gd name="T22" fmla="*/ 57 w 73"/>
              <a:gd name="T23" fmla="*/ 0 h 71"/>
              <a:gd name="T24" fmla="*/ 71 w 73"/>
              <a:gd name="T25" fmla="*/ 30 h 71"/>
              <a:gd name="T26" fmla="*/ 71 w 73"/>
              <a:gd name="T27" fmla="*/ 30 h 71"/>
              <a:gd name="T28" fmla="*/ 60 w 73"/>
              <a:gd name="T29" fmla="*/ 60 h 71"/>
              <a:gd name="T30" fmla="*/ 60 w 73"/>
              <a:gd name="T31" fmla="*/ 60 h 71"/>
              <a:gd name="T32" fmla="*/ 34 w 73"/>
              <a:gd name="T33"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1">
                <a:moveTo>
                  <a:pt x="34" y="70"/>
                </a:moveTo>
                <a:lnTo>
                  <a:pt x="34" y="70"/>
                </a:lnTo>
                <a:cubicBezTo>
                  <a:pt x="22" y="70"/>
                  <a:pt x="10" y="65"/>
                  <a:pt x="0" y="56"/>
                </a:cubicBezTo>
                <a:lnTo>
                  <a:pt x="8" y="49"/>
                </a:lnTo>
                <a:lnTo>
                  <a:pt x="8" y="49"/>
                </a:lnTo>
                <a:cubicBezTo>
                  <a:pt x="21" y="63"/>
                  <a:pt x="42" y="64"/>
                  <a:pt x="54" y="53"/>
                </a:cubicBezTo>
                <a:lnTo>
                  <a:pt x="54" y="53"/>
                </a:lnTo>
                <a:cubicBezTo>
                  <a:pt x="59" y="47"/>
                  <a:pt x="61" y="39"/>
                  <a:pt x="61" y="31"/>
                </a:cubicBezTo>
                <a:lnTo>
                  <a:pt x="61" y="31"/>
                </a:lnTo>
                <a:cubicBezTo>
                  <a:pt x="60" y="22"/>
                  <a:pt x="57" y="13"/>
                  <a:pt x="50" y="7"/>
                </a:cubicBezTo>
                <a:lnTo>
                  <a:pt x="57" y="0"/>
                </a:lnTo>
                <a:lnTo>
                  <a:pt x="57" y="0"/>
                </a:lnTo>
                <a:cubicBezTo>
                  <a:pt x="65" y="8"/>
                  <a:pt x="71" y="19"/>
                  <a:pt x="71" y="30"/>
                </a:cubicBezTo>
                <a:lnTo>
                  <a:pt x="71" y="30"/>
                </a:lnTo>
                <a:cubicBezTo>
                  <a:pt x="72" y="42"/>
                  <a:pt x="68" y="52"/>
                  <a:pt x="60" y="60"/>
                </a:cubicBezTo>
                <a:lnTo>
                  <a:pt x="60" y="60"/>
                </a:lnTo>
                <a:cubicBezTo>
                  <a:pt x="54" y="67"/>
                  <a:pt x="44" y="70"/>
                  <a:pt x="34" y="7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9" name="Freeform 176">
            <a:extLst>
              <a:ext uri="{FF2B5EF4-FFF2-40B4-BE49-F238E27FC236}">
                <a16:creationId xmlns:a16="http://schemas.microsoft.com/office/drawing/2014/main" id="{45714EB4-413C-2040-A6C3-DECE914B0A6E}"/>
              </a:ext>
            </a:extLst>
          </p:cNvPr>
          <p:cNvSpPr>
            <a:spLocks noChangeArrowheads="1"/>
          </p:cNvSpPr>
          <p:nvPr/>
        </p:nvSpPr>
        <p:spPr bwMode="auto">
          <a:xfrm>
            <a:off x="9438519" y="2143628"/>
            <a:ext cx="46690" cy="43945"/>
          </a:xfrm>
          <a:custGeom>
            <a:avLst/>
            <a:gdLst>
              <a:gd name="T0" fmla="*/ 38 w 73"/>
              <a:gd name="T1" fmla="*/ 71 h 72"/>
              <a:gd name="T2" fmla="*/ 38 w 73"/>
              <a:gd name="T3" fmla="*/ 71 h 72"/>
              <a:gd name="T4" fmla="*/ 12 w 73"/>
              <a:gd name="T5" fmla="*/ 60 h 72"/>
              <a:gd name="T6" fmla="*/ 12 w 73"/>
              <a:gd name="T7" fmla="*/ 60 h 72"/>
              <a:gd name="T8" fmla="*/ 1 w 73"/>
              <a:gd name="T9" fmla="*/ 31 h 72"/>
              <a:gd name="T10" fmla="*/ 1 w 73"/>
              <a:gd name="T11" fmla="*/ 31 h 72"/>
              <a:gd name="T12" fmla="*/ 15 w 73"/>
              <a:gd name="T13" fmla="*/ 0 h 72"/>
              <a:gd name="T14" fmla="*/ 22 w 73"/>
              <a:gd name="T15" fmla="*/ 7 h 72"/>
              <a:gd name="T16" fmla="*/ 22 w 73"/>
              <a:gd name="T17" fmla="*/ 7 h 72"/>
              <a:gd name="T18" fmla="*/ 11 w 73"/>
              <a:gd name="T19" fmla="*/ 31 h 72"/>
              <a:gd name="T20" fmla="*/ 11 w 73"/>
              <a:gd name="T21" fmla="*/ 31 h 72"/>
              <a:gd name="T22" fmla="*/ 18 w 73"/>
              <a:gd name="T23" fmla="*/ 53 h 72"/>
              <a:gd name="T24" fmla="*/ 18 w 73"/>
              <a:gd name="T25" fmla="*/ 53 h 72"/>
              <a:gd name="T26" fmla="*/ 40 w 73"/>
              <a:gd name="T27" fmla="*/ 61 h 72"/>
              <a:gd name="T28" fmla="*/ 40 w 73"/>
              <a:gd name="T29" fmla="*/ 61 h 72"/>
              <a:gd name="T30" fmla="*/ 64 w 73"/>
              <a:gd name="T31" fmla="*/ 50 h 72"/>
              <a:gd name="T32" fmla="*/ 72 w 73"/>
              <a:gd name="T33" fmla="*/ 56 h 72"/>
              <a:gd name="T34" fmla="*/ 72 w 73"/>
              <a:gd name="T35" fmla="*/ 56 h 72"/>
              <a:gd name="T36" fmla="*/ 41 w 73"/>
              <a:gd name="T37" fmla="*/ 71 h 72"/>
              <a:gd name="T38" fmla="*/ 41 w 73"/>
              <a:gd name="T39" fmla="*/ 71 h 72"/>
              <a:gd name="T40" fmla="*/ 38 w 73"/>
              <a:gd name="T4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72">
                <a:moveTo>
                  <a:pt x="38" y="71"/>
                </a:moveTo>
                <a:lnTo>
                  <a:pt x="38" y="71"/>
                </a:lnTo>
                <a:cubicBezTo>
                  <a:pt x="27" y="71"/>
                  <a:pt x="18" y="67"/>
                  <a:pt x="12" y="60"/>
                </a:cubicBezTo>
                <a:lnTo>
                  <a:pt x="12" y="60"/>
                </a:lnTo>
                <a:cubicBezTo>
                  <a:pt x="4" y="53"/>
                  <a:pt x="0" y="42"/>
                  <a:pt x="1" y="31"/>
                </a:cubicBezTo>
                <a:lnTo>
                  <a:pt x="1" y="31"/>
                </a:lnTo>
                <a:cubicBezTo>
                  <a:pt x="1" y="19"/>
                  <a:pt x="7" y="9"/>
                  <a:pt x="15" y="0"/>
                </a:cubicBezTo>
                <a:lnTo>
                  <a:pt x="22" y="7"/>
                </a:lnTo>
                <a:lnTo>
                  <a:pt x="22" y="7"/>
                </a:lnTo>
                <a:cubicBezTo>
                  <a:pt x="15" y="14"/>
                  <a:pt x="12" y="23"/>
                  <a:pt x="11" y="31"/>
                </a:cubicBezTo>
                <a:lnTo>
                  <a:pt x="11" y="31"/>
                </a:lnTo>
                <a:cubicBezTo>
                  <a:pt x="10" y="40"/>
                  <a:pt x="13" y="48"/>
                  <a:pt x="18" y="53"/>
                </a:cubicBezTo>
                <a:lnTo>
                  <a:pt x="18" y="53"/>
                </a:lnTo>
                <a:cubicBezTo>
                  <a:pt x="24" y="59"/>
                  <a:pt x="32" y="61"/>
                  <a:pt x="40" y="61"/>
                </a:cubicBezTo>
                <a:lnTo>
                  <a:pt x="40" y="61"/>
                </a:lnTo>
                <a:cubicBezTo>
                  <a:pt x="49" y="60"/>
                  <a:pt x="58" y="56"/>
                  <a:pt x="64" y="50"/>
                </a:cubicBezTo>
                <a:lnTo>
                  <a:pt x="72" y="56"/>
                </a:lnTo>
                <a:lnTo>
                  <a:pt x="72" y="56"/>
                </a:lnTo>
                <a:cubicBezTo>
                  <a:pt x="63" y="65"/>
                  <a:pt x="53" y="70"/>
                  <a:pt x="41" y="71"/>
                </a:cubicBezTo>
                <a:lnTo>
                  <a:pt x="41" y="71"/>
                </a:lnTo>
                <a:cubicBezTo>
                  <a:pt x="40" y="71"/>
                  <a:pt x="39" y="71"/>
                  <a:pt x="38" y="7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0" name="Freeform 177">
            <a:extLst>
              <a:ext uri="{FF2B5EF4-FFF2-40B4-BE49-F238E27FC236}">
                <a16:creationId xmlns:a16="http://schemas.microsoft.com/office/drawing/2014/main" id="{85595821-9C38-E447-98B1-009ED548351C}"/>
              </a:ext>
            </a:extLst>
          </p:cNvPr>
          <p:cNvSpPr>
            <a:spLocks noChangeArrowheads="1"/>
          </p:cNvSpPr>
          <p:nvPr/>
        </p:nvSpPr>
        <p:spPr bwMode="auto">
          <a:xfrm>
            <a:off x="9336897" y="2280954"/>
            <a:ext cx="104368" cy="21972"/>
          </a:xfrm>
          <a:custGeom>
            <a:avLst/>
            <a:gdLst>
              <a:gd name="T0" fmla="*/ 6 w 166"/>
              <a:gd name="T1" fmla="*/ 33 h 34"/>
              <a:gd name="T2" fmla="*/ 0 w 166"/>
              <a:gd name="T3" fmla="*/ 25 h 34"/>
              <a:gd name="T4" fmla="*/ 3 w 166"/>
              <a:gd name="T5" fmla="*/ 23 h 34"/>
              <a:gd name="T6" fmla="*/ 3 w 166"/>
              <a:gd name="T7" fmla="*/ 23 h 34"/>
              <a:gd name="T8" fmla="*/ 87 w 166"/>
              <a:gd name="T9" fmla="*/ 13 h 34"/>
              <a:gd name="T10" fmla="*/ 87 w 166"/>
              <a:gd name="T11" fmla="*/ 13 h 34"/>
              <a:gd name="T12" fmla="*/ 141 w 166"/>
              <a:gd name="T13" fmla="*/ 15 h 34"/>
              <a:gd name="T14" fmla="*/ 162 w 166"/>
              <a:gd name="T15" fmla="*/ 8 h 34"/>
              <a:gd name="T16" fmla="*/ 165 w 166"/>
              <a:gd name="T17" fmla="*/ 17 h 34"/>
              <a:gd name="T18" fmla="*/ 144 w 166"/>
              <a:gd name="T19" fmla="*/ 25 h 34"/>
              <a:gd name="T20" fmla="*/ 144 w 166"/>
              <a:gd name="T21" fmla="*/ 25 h 34"/>
              <a:gd name="T22" fmla="*/ 83 w 166"/>
              <a:gd name="T23" fmla="*/ 22 h 34"/>
              <a:gd name="T24" fmla="*/ 83 w 166"/>
              <a:gd name="T25" fmla="*/ 22 h 34"/>
              <a:gd name="T26" fmla="*/ 9 w 166"/>
              <a:gd name="T27" fmla="*/ 31 h 34"/>
              <a:gd name="T28" fmla="*/ 6 w 166"/>
              <a:gd name="T2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34">
                <a:moveTo>
                  <a:pt x="6" y="33"/>
                </a:moveTo>
                <a:lnTo>
                  <a:pt x="0" y="25"/>
                </a:lnTo>
                <a:lnTo>
                  <a:pt x="3" y="23"/>
                </a:lnTo>
                <a:lnTo>
                  <a:pt x="3" y="23"/>
                </a:lnTo>
                <a:cubicBezTo>
                  <a:pt x="27" y="4"/>
                  <a:pt x="60" y="0"/>
                  <a:pt x="87" y="13"/>
                </a:cubicBezTo>
                <a:lnTo>
                  <a:pt x="87" y="13"/>
                </a:lnTo>
                <a:cubicBezTo>
                  <a:pt x="104" y="21"/>
                  <a:pt x="123" y="22"/>
                  <a:pt x="141" y="15"/>
                </a:cubicBezTo>
                <a:lnTo>
                  <a:pt x="162" y="8"/>
                </a:lnTo>
                <a:lnTo>
                  <a:pt x="165" y="17"/>
                </a:lnTo>
                <a:lnTo>
                  <a:pt x="144" y="25"/>
                </a:lnTo>
                <a:lnTo>
                  <a:pt x="144" y="25"/>
                </a:lnTo>
                <a:cubicBezTo>
                  <a:pt x="124" y="33"/>
                  <a:pt x="102" y="31"/>
                  <a:pt x="83" y="22"/>
                </a:cubicBezTo>
                <a:lnTo>
                  <a:pt x="83" y="22"/>
                </a:lnTo>
                <a:cubicBezTo>
                  <a:pt x="58" y="11"/>
                  <a:pt x="30" y="15"/>
                  <a:pt x="9" y="31"/>
                </a:cubicBezTo>
                <a:lnTo>
                  <a:pt x="6" y="33"/>
                </a:ln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1" name="Freeform 178">
            <a:extLst>
              <a:ext uri="{FF2B5EF4-FFF2-40B4-BE49-F238E27FC236}">
                <a16:creationId xmlns:a16="http://schemas.microsoft.com/office/drawing/2014/main" id="{E19F2505-DB1B-2B43-951C-50E79103EF90}"/>
              </a:ext>
            </a:extLst>
          </p:cNvPr>
          <p:cNvSpPr>
            <a:spLocks noChangeArrowheads="1"/>
          </p:cNvSpPr>
          <p:nvPr/>
        </p:nvSpPr>
        <p:spPr bwMode="auto">
          <a:xfrm>
            <a:off x="9232528" y="2088699"/>
            <a:ext cx="21972" cy="49438"/>
          </a:xfrm>
          <a:custGeom>
            <a:avLst/>
            <a:gdLst>
              <a:gd name="T0" fmla="*/ 35 w 36"/>
              <a:gd name="T1" fmla="*/ 60 h 79"/>
              <a:gd name="T2" fmla="*/ 35 w 36"/>
              <a:gd name="T3" fmla="*/ 60 h 79"/>
              <a:gd name="T4" fmla="*/ 17 w 36"/>
              <a:gd name="T5" fmla="*/ 78 h 79"/>
              <a:gd name="T6" fmla="*/ 17 w 36"/>
              <a:gd name="T7" fmla="*/ 78 h 79"/>
              <a:gd name="T8" fmla="*/ 0 w 36"/>
              <a:gd name="T9" fmla="*/ 60 h 79"/>
              <a:gd name="T10" fmla="*/ 0 w 36"/>
              <a:gd name="T11" fmla="*/ 60 h 79"/>
              <a:gd name="T12" fmla="*/ 17 w 36"/>
              <a:gd name="T13" fmla="*/ 0 h 79"/>
              <a:gd name="T14" fmla="*/ 17 w 36"/>
              <a:gd name="T15" fmla="*/ 0 h 79"/>
              <a:gd name="T16" fmla="*/ 35 w 36"/>
              <a:gd name="T17"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9">
                <a:moveTo>
                  <a:pt x="35" y="60"/>
                </a:moveTo>
                <a:lnTo>
                  <a:pt x="35" y="60"/>
                </a:lnTo>
                <a:cubicBezTo>
                  <a:pt x="35" y="70"/>
                  <a:pt x="27" y="78"/>
                  <a:pt x="17" y="78"/>
                </a:cubicBezTo>
                <a:lnTo>
                  <a:pt x="17" y="78"/>
                </a:lnTo>
                <a:cubicBezTo>
                  <a:pt x="8" y="78"/>
                  <a:pt x="0" y="70"/>
                  <a:pt x="0" y="60"/>
                </a:cubicBezTo>
                <a:lnTo>
                  <a:pt x="0" y="60"/>
                </a:lnTo>
                <a:cubicBezTo>
                  <a:pt x="0" y="51"/>
                  <a:pt x="17" y="0"/>
                  <a:pt x="17" y="0"/>
                </a:cubicBezTo>
                <a:lnTo>
                  <a:pt x="17" y="0"/>
                </a:lnTo>
                <a:cubicBezTo>
                  <a:pt x="17" y="0"/>
                  <a:pt x="35" y="51"/>
                  <a:pt x="35" y="60"/>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2" name="Freeform 179">
            <a:extLst>
              <a:ext uri="{FF2B5EF4-FFF2-40B4-BE49-F238E27FC236}">
                <a16:creationId xmlns:a16="http://schemas.microsoft.com/office/drawing/2014/main" id="{4289F1C2-80F6-994F-8AC5-491F780B99EE}"/>
              </a:ext>
            </a:extLst>
          </p:cNvPr>
          <p:cNvSpPr>
            <a:spLocks noChangeArrowheads="1"/>
          </p:cNvSpPr>
          <p:nvPr/>
        </p:nvSpPr>
        <p:spPr bwMode="auto">
          <a:xfrm>
            <a:off x="9259995" y="2014544"/>
            <a:ext cx="38452" cy="79649"/>
          </a:xfrm>
          <a:custGeom>
            <a:avLst/>
            <a:gdLst>
              <a:gd name="T0" fmla="*/ 59 w 60"/>
              <a:gd name="T1" fmla="*/ 99 h 129"/>
              <a:gd name="T2" fmla="*/ 59 w 60"/>
              <a:gd name="T3" fmla="*/ 99 h 129"/>
              <a:gd name="T4" fmla="*/ 30 w 60"/>
              <a:gd name="T5" fmla="*/ 128 h 129"/>
              <a:gd name="T6" fmla="*/ 30 w 60"/>
              <a:gd name="T7" fmla="*/ 128 h 129"/>
              <a:gd name="T8" fmla="*/ 0 w 60"/>
              <a:gd name="T9" fmla="*/ 99 h 129"/>
              <a:gd name="T10" fmla="*/ 0 w 60"/>
              <a:gd name="T11" fmla="*/ 99 h 129"/>
              <a:gd name="T12" fmla="*/ 30 w 60"/>
              <a:gd name="T13" fmla="*/ 0 h 129"/>
              <a:gd name="T14" fmla="*/ 30 w 60"/>
              <a:gd name="T15" fmla="*/ 0 h 129"/>
              <a:gd name="T16" fmla="*/ 59 w 60"/>
              <a:gd name="T17"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9">
                <a:moveTo>
                  <a:pt x="59" y="99"/>
                </a:moveTo>
                <a:lnTo>
                  <a:pt x="59" y="99"/>
                </a:lnTo>
                <a:cubicBezTo>
                  <a:pt x="59" y="115"/>
                  <a:pt x="46" y="128"/>
                  <a:pt x="30" y="128"/>
                </a:cubicBezTo>
                <a:lnTo>
                  <a:pt x="30" y="128"/>
                </a:lnTo>
                <a:cubicBezTo>
                  <a:pt x="13" y="128"/>
                  <a:pt x="0" y="115"/>
                  <a:pt x="0" y="99"/>
                </a:cubicBezTo>
                <a:lnTo>
                  <a:pt x="0" y="99"/>
                </a:lnTo>
                <a:cubicBezTo>
                  <a:pt x="0" y="83"/>
                  <a:pt x="30" y="0"/>
                  <a:pt x="30" y="0"/>
                </a:cubicBezTo>
                <a:lnTo>
                  <a:pt x="30" y="0"/>
                </a:lnTo>
                <a:cubicBezTo>
                  <a:pt x="30" y="0"/>
                  <a:pt x="59" y="83"/>
                  <a:pt x="59" y="99"/>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3" name="Freeform 180">
            <a:extLst>
              <a:ext uri="{FF2B5EF4-FFF2-40B4-BE49-F238E27FC236}">
                <a16:creationId xmlns:a16="http://schemas.microsoft.com/office/drawing/2014/main" id="{9AD12A90-189C-DB44-9E03-4D18B742F1D7}"/>
              </a:ext>
            </a:extLst>
          </p:cNvPr>
          <p:cNvSpPr>
            <a:spLocks noChangeArrowheads="1"/>
          </p:cNvSpPr>
          <p:nvPr/>
        </p:nvSpPr>
        <p:spPr bwMode="auto">
          <a:xfrm>
            <a:off x="9133653" y="2140882"/>
            <a:ext cx="90636" cy="107114"/>
          </a:xfrm>
          <a:custGeom>
            <a:avLst/>
            <a:gdLst>
              <a:gd name="T0" fmla="*/ 130 w 144"/>
              <a:gd name="T1" fmla="*/ 66 h 170"/>
              <a:gd name="T2" fmla="*/ 130 w 144"/>
              <a:gd name="T3" fmla="*/ 66 h 170"/>
              <a:gd name="T4" fmla="*/ 94 w 144"/>
              <a:gd name="T5" fmla="*/ 159 h 170"/>
              <a:gd name="T6" fmla="*/ 94 w 144"/>
              <a:gd name="T7" fmla="*/ 159 h 170"/>
              <a:gd name="T8" fmla="*/ 12 w 144"/>
              <a:gd name="T9" fmla="*/ 103 h 170"/>
              <a:gd name="T10" fmla="*/ 12 w 144"/>
              <a:gd name="T11" fmla="*/ 103 h 170"/>
              <a:gd name="T12" fmla="*/ 48 w 144"/>
              <a:gd name="T13" fmla="*/ 10 h 170"/>
              <a:gd name="T14" fmla="*/ 48 w 144"/>
              <a:gd name="T15" fmla="*/ 10 h 170"/>
              <a:gd name="T16" fmla="*/ 130 w 144"/>
              <a:gd name="T17"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70">
                <a:moveTo>
                  <a:pt x="130" y="66"/>
                </a:moveTo>
                <a:lnTo>
                  <a:pt x="130" y="66"/>
                </a:lnTo>
                <a:cubicBezTo>
                  <a:pt x="143" y="107"/>
                  <a:pt x="127" y="149"/>
                  <a:pt x="94" y="159"/>
                </a:cubicBezTo>
                <a:lnTo>
                  <a:pt x="94" y="159"/>
                </a:lnTo>
                <a:cubicBezTo>
                  <a:pt x="61" y="169"/>
                  <a:pt x="25" y="144"/>
                  <a:pt x="12" y="103"/>
                </a:cubicBezTo>
                <a:lnTo>
                  <a:pt x="12" y="103"/>
                </a:lnTo>
                <a:cubicBezTo>
                  <a:pt x="0" y="62"/>
                  <a:pt x="15" y="21"/>
                  <a:pt x="48" y="10"/>
                </a:cubicBezTo>
                <a:lnTo>
                  <a:pt x="48" y="10"/>
                </a:lnTo>
                <a:cubicBezTo>
                  <a:pt x="81" y="0"/>
                  <a:pt x="117" y="25"/>
                  <a:pt x="130" y="66"/>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4" name="Freeform 181">
            <a:extLst>
              <a:ext uri="{FF2B5EF4-FFF2-40B4-BE49-F238E27FC236}">
                <a16:creationId xmlns:a16="http://schemas.microsoft.com/office/drawing/2014/main" id="{FC276A82-5599-5C4F-8DBF-52CE35D297A3}"/>
              </a:ext>
            </a:extLst>
          </p:cNvPr>
          <p:cNvSpPr>
            <a:spLocks noChangeArrowheads="1"/>
          </p:cNvSpPr>
          <p:nvPr/>
        </p:nvSpPr>
        <p:spPr bwMode="auto">
          <a:xfrm>
            <a:off x="9147388" y="2168347"/>
            <a:ext cx="49438" cy="54931"/>
          </a:xfrm>
          <a:custGeom>
            <a:avLst/>
            <a:gdLst>
              <a:gd name="T0" fmla="*/ 46 w 78"/>
              <a:gd name="T1" fmla="*/ 88 h 89"/>
              <a:gd name="T2" fmla="*/ 46 w 78"/>
              <a:gd name="T3" fmla="*/ 88 h 89"/>
              <a:gd name="T4" fmla="*/ 43 w 78"/>
              <a:gd name="T5" fmla="*/ 88 h 89"/>
              <a:gd name="T6" fmla="*/ 43 w 78"/>
              <a:gd name="T7" fmla="*/ 88 h 89"/>
              <a:gd name="T8" fmla="*/ 20 w 78"/>
              <a:gd name="T9" fmla="*/ 4 h 89"/>
              <a:gd name="T10" fmla="*/ 20 w 78"/>
              <a:gd name="T11" fmla="*/ 4 h 89"/>
              <a:gd name="T12" fmla="*/ 26 w 78"/>
              <a:gd name="T13" fmla="*/ 1 h 89"/>
              <a:gd name="T14" fmla="*/ 26 w 78"/>
              <a:gd name="T15" fmla="*/ 1 h 89"/>
              <a:gd name="T16" fmla="*/ 30 w 78"/>
              <a:gd name="T17" fmla="*/ 8 h 89"/>
              <a:gd name="T18" fmla="*/ 30 w 78"/>
              <a:gd name="T19" fmla="*/ 8 h 89"/>
              <a:gd name="T20" fmla="*/ 40 w 78"/>
              <a:gd name="T21" fmla="*/ 73 h 89"/>
              <a:gd name="T22" fmla="*/ 40 w 78"/>
              <a:gd name="T23" fmla="*/ 73 h 89"/>
              <a:gd name="T24" fmla="*/ 48 w 78"/>
              <a:gd name="T25" fmla="*/ 54 h 89"/>
              <a:gd name="T26" fmla="*/ 48 w 78"/>
              <a:gd name="T27" fmla="*/ 54 h 89"/>
              <a:gd name="T28" fmla="*/ 72 w 78"/>
              <a:gd name="T29" fmla="*/ 45 h 89"/>
              <a:gd name="T30" fmla="*/ 72 w 78"/>
              <a:gd name="T31" fmla="*/ 45 h 89"/>
              <a:gd name="T32" fmla="*/ 77 w 78"/>
              <a:gd name="T33" fmla="*/ 50 h 89"/>
              <a:gd name="T34" fmla="*/ 77 w 78"/>
              <a:gd name="T35" fmla="*/ 50 h 89"/>
              <a:gd name="T36" fmla="*/ 72 w 78"/>
              <a:gd name="T37" fmla="*/ 55 h 89"/>
              <a:gd name="T38" fmla="*/ 72 w 78"/>
              <a:gd name="T39" fmla="*/ 55 h 89"/>
              <a:gd name="T40" fmla="*/ 56 w 78"/>
              <a:gd name="T41" fmla="*/ 60 h 89"/>
              <a:gd name="T42" fmla="*/ 56 w 78"/>
              <a:gd name="T43" fmla="*/ 60 h 89"/>
              <a:gd name="T44" fmla="*/ 51 w 78"/>
              <a:gd name="T45" fmla="*/ 83 h 89"/>
              <a:gd name="T46" fmla="*/ 51 w 78"/>
              <a:gd name="T47" fmla="*/ 83 h 89"/>
              <a:gd name="T48" fmla="*/ 48 w 78"/>
              <a:gd name="T49" fmla="*/ 88 h 89"/>
              <a:gd name="T50" fmla="*/ 48 w 78"/>
              <a:gd name="T51" fmla="*/ 88 h 89"/>
              <a:gd name="T52" fmla="*/ 46 w 78"/>
              <a:gd name="T5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89">
                <a:moveTo>
                  <a:pt x="46" y="88"/>
                </a:moveTo>
                <a:lnTo>
                  <a:pt x="46" y="88"/>
                </a:lnTo>
                <a:cubicBezTo>
                  <a:pt x="45" y="88"/>
                  <a:pt x="44" y="88"/>
                  <a:pt x="43" y="88"/>
                </a:cubicBezTo>
                <a:lnTo>
                  <a:pt x="43" y="88"/>
                </a:lnTo>
                <a:cubicBezTo>
                  <a:pt x="0" y="63"/>
                  <a:pt x="20" y="5"/>
                  <a:pt x="20" y="4"/>
                </a:cubicBezTo>
                <a:lnTo>
                  <a:pt x="20" y="4"/>
                </a:lnTo>
                <a:cubicBezTo>
                  <a:pt x="21" y="2"/>
                  <a:pt x="24" y="0"/>
                  <a:pt x="26" y="1"/>
                </a:cubicBezTo>
                <a:lnTo>
                  <a:pt x="26" y="1"/>
                </a:lnTo>
                <a:cubicBezTo>
                  <a:pt x="29" y="2"/>
                  <a:pt x="31" y="5"/>
                  <a:pt x="30" y="8"/>
                </a:cubicBezTo>
                <a:lnTo>
                  <a:pt x="30" y="8"/>
                </a:lnTo>
                <a:cubicBezTo>
                  <a:pt x="29" y="9"/>
                  <a:pt x="15" y="50"/>
                  <a:pt x="40" y="73"/>
                </a:cubicBezTo>
                <a:lnTo>
                  <a:pt x="40" y="73"/>
                </a:lnTo>
                <a:cubicBezTo>
                  <a:pt x="41" y="67"/>
                  <a:pt x="43" y="60"/>
                  <a:pt x="48" y="54"/>
                </a:cubicBezTo>
                <a:lnTo>
                  <a:pt x="48" y="54"/>
                </a:lnTo>
                <a:cubicBezTo>
                  <a:pt x="54" y="47"/>
                  <a:pt x="62" y="44"/>
                  <a:pt x="72" y="45"/>
                </a:cubicBezTo>
                <a:lnTo>
                  <a:pt x="72" y="45"/>
                </a:lnTo>
                <a:cubicBezTo>
                  <a:pt x="75" y="45"/>
                  <a:pt x="77" y="47"/>
                  <a:pt x="77" y="50"/>
                </a:cubicBezTo>
                <a:lnTo>
                  <a:pt x="77" y="50"/>
                </a:lnTo>
                <a:cubicBezTo>
                  <a:pt x="77" y="53"/>
                  <a:pt x="75" y="55"/>
                  <a:pt x="72" y="55"/>
                </a:cubicBezTo>
                <a:lnTo>
                  <a:pt x="72" y="55"/>
                </a:lnTo>
                <a:cubicBezTo>
                  <a:pt x="64" y="55"/>
                  <a:pt x="59" y="57"/>
                  <a:pt x="56" y="60"/>
                </a:cubicBezTo>
                <a:lnTo>
                  <a:pt x="56" y="60"/>
                </a:lnTo>
                <a:cubicBezTo>
                  <a:pt x="49" y="68"/>
                  <a:pt x="51" y="82"/>
                  <a:pt x="51" y="83"/>
                </a:cubicBezTo>
                <a:lnTo>
                  <a:pt x="51" y="83"/>
                </a:lnTo>
                <a:cubicBezTo>
                  <a:pt x="51" y="85"/>
                  <a:pt x="50" y="87"/>
                  <a:pt x="48" y="88"/>
                </a:cubicBezTo>
                <a:lnTo>
                  <a:pt x="48" y="88"/>
                </a:lnTo>
                <a:cubicBezTo>
                  <a:pt x="48" y="88"/>
                  <a:pt x="47" y="88"/>
                  <a:pt x="46" y="88"/>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5" name="Freeform 182">
            <a:extLst>
              <a:ext uri="{FF2B5EF4-FFF2-40B4-BE49-F238E27FC236}">
                <a16:creationId xmlns:a16="http://schemas.microsoft.com/office/drawing/2014/main" id="{860A86DA-570D-CA40-BEA6-CED01888DA92}"/>
              </a:ext>
            </a:extLst>
          </p:cNvPr>
          <p:cNvSpPr>
            <a:spLocks noChangeArrowheads="1"/>
          </p:cNvSpPr>
          <p:nvPr/>
        </p:nvSpPr>
        <p:spPr bwMode="auto">
          <a:xfrm>
            <a:off x="9150134" y="2596805"/>
            <a:ext cx="184018" cy="140072"/>
          </a:xfrm>
          <a:custGeom>
            <a:avLst/>
            <a:gdLst>
              <a:gd name="T0" fmla="*/ 0 w 297"/>
              <a:gd name="T1" fmla="*/ 111 h 223"/>
              <a:gd name="T2" fmla="*/ 0 w 297"/>
              <a:gd name="T3" fmla="*/ 111 h 223"/>
              <a:gd name="T4" fmla="*/ 220 w 297"/>
              <a:gd name="T5" fmla="*/ 222 h 223"/>
              <a:gd name="T6" fmla="*/ 296 w 297"/>
              <a:gd name="T7" fmla="*/ 4 h 223"/>
              <a:gd name="T8" fmla="*/ 79 w 297"/>
              <a:gd name="T9" fmla="*/ 0 h 223"/>
              <a:gd name="T10" fmla="*/ 0 w 297"/>
              <a:gd name="T11" fmla="*/ 111 h 223"/>
            </a:gdLst>
            <a:ahLst/>
            <a:cxnLst>
              <a:cxn ang="0">
                <a:pos x="T0" y="T1"/>
              </a:cxn>
              <a:cxn ang="0">
                <a:pos x="T2" y="T3"/>
              </a:cxn>
              <a:cxn ang="0">
                <a:pos x="T4" y="T5"/>
              </a:cxn>
              <a:cxn ang="0">
                <a:pos x="T6" y="T7"/>
              </a:cxn>
              <a:cxn ang="0">
                <a:pos x="T8" y="T9"/>
              </a:cxn>
              <a:cxn ang="0">
                <a:pos x="T10" y="T11"/>
              </a:cxn>
            </a:cxnLst>
            <a:rect l="0" t="0" r="r" b="b"/>
            <a:pathLst>
              <a:path w="297" h="223">
                <a:moveTo>
                  <a:pt x="0" y="111"/>
                </a:moveTo>
                <a:lnTo>
                  <a:pt x="0" y="111"/>
                </a:lnTo>
                <a:cubicBezTo>
                  <a:pt x="66" y="168"/>
                  <a:pt x="141" y="206"/>
                  <a:pt x="220" y="222"/>
                </a:cubicBezTo>
                <a:lnTo>
                  <a:pt x="296" y="4"/>
                </a:lnTo>
                <a:lnTo>
                  <a:pt x="79" y="0"/>
                </a:lnTo>
                <a:lnTo>
                  <a:pt x="0" y="111"/>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6" name="Freeform 183">
            <a:extLst>
              <a:ext uri="{FF2B5EF4-FFF2-40B4-BE49-F238E27FC236}">
                <a16:creationId xmlns:a16="http://schemas.microsoft.com/office/drawing/2014/main" id="{1E59F9D1-69BA-F540-BE14-91149B024B42}"/>
              </a:ext>
            </a:extLst>
          </p:cNvPr>
          <p:cNvSpPr>
            <a:spLocks noChangeArrowheads="1"/>
          </p:cNvSpPr>
          <p:nvPr/>
        </p:nvSpPr>
        <p:spPr bwMode="auto">
          <a:xfrm>
            <a:off x="10265220" y="1621790"/>
            <a:ext cx="758041" cy="1117836"/>
          </a:xfrm>
          <a:custGeom>
            <a:avLst/>
            <a:gdLst>
              <a:gd name="T0" fmla="*/ 1216 w 1217"/>
              <a:gd name="T1" fmla="*/ 898 h 1796"/>
              <a:gd name="T2" fmla="*/ 1216 w 1217"/>
              <a:gd name="T3" fmla="*/ 898 h 1796"/>
              <a:gd name="T4" fmla="*/ 608 w 1217"/>
              <a:gd name="T5" fmla="*/ 1795 h 1796"/>
              <a:gd name="T6" fmla="*/ 608 w 1217"/>
              <a:gd name="T7" fmla="*/ 1795 h 1796"/>
              <a:gd name="T8" fmla="*/ 0 w 1217"/>
              <a:gd name="T9" fmla="*/ 898 h 1796"/>
              <a:gd name="T10" fmla="*/ 0 w 1217"/>
              <a:gd name="T11" fmla="*/ 898 h 1796"/>
              <a:gd name="T12" fmla="*/ 608 w 1217"/>
              <a:gd name="T13" fmla="*/ 0 h 1796"/>
              <a:gd name="T14" fmla="*/ 608 w 1217"/>
              <a:gd name="T15" fmla="*/ 0 h 1796"/>
              <a:gd name="T16" fmla="*/ 1216 w 1217"/>
              <a:gd name="T17" fmla="*/ 89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796">
                <a:moveTo>
                  <a:pt x="1216" y="898"/>
                </a:moveTo>
                <a:lnTo>
                  <a:pt x="1216" y="898"/>
                </a:lnTo>
                <a:cubicBezTo>
                  <a:pt x="1216" y="1393"/>
                  <a:pt x="944" y="1795"/>
                  <a:pt x="608" y="1795"/>
                </a:cubicBezTo>
                <a:lnTo>
                  <a:pt x="608" y="1795"/>
                </a:lnTo>
                <a:cubicBezTo>
                  <a:pt x="273" y="1795"/>
                  <a:pt x="0" y="1393"/>
                  <a:pt x="0" y="898"/>
                </a:cubicBezTo>
                <a:lnTo>
                  <a:pt x="0" y="898"/>
                </a:lnTo>
                <a:cubicBezTo>
                  <a:pt x="0" y="402"/>
                  <a:pt x="273" y="0"/>
                  <a:pt x="608" y="0"/>
                </a:cubicBezTo>
                <a:lnTo>
                  <a:pt x="608" y="0"/>
                </a:lnTo>
                <a:cubicBezTo>
                  <a:pt x="944" y="0"/>
                  <a:pt x="1216" y="402"/>
                  <a:pt x="1216" y="898"/>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7" name="Freeform 184">
            <a:extLst>
              <a:ext uri="{FF2B5EF4-FFF2-40B4-BE49-F238E27FC236}">
                <a16:creationId xmlns:a16="http://schemas.microsoft.com/office/drawing/2014/main" id="{F9B24F34-4183-C64A-93EA-4BEBB5CBBB03}"/>
              </a:ext>
            </a:extLst>
          </p:cNvPr>
          <p:cNvSpPr>
            <a:spLocks noChangeArrowheads="1"/>
          </p:cNvSpPr>
          <p:nvPr/>
        </p:nvSpPr>
        <p:spPr bwMode="auto">
          <a:xfrm>
            <a:off x="10416280" y="1896441"/>
            <a:ext cx="205989" cy="197750"/>
          </a:xfrm>
          <a:custGeom>
            <a:avLst/>
            <a:gdLst>
              <a:gd name="T0" fmla="*/ 291 w 332"/>
              <a:gd name="T1" fmla="*/ 45 h 316"/>
              <a:gd name="T2" fmla="*/ 291 w 332"/>
              <a:gd name="T3" fmla="*/ 45 h 316"/>
              <a:gd name="T4" fmla="*/ 257 w 332"/>
              <a:gd name="T5" fmla="*/ 253 h 316"/>
              <a:gd name="T6" fmla="*/ 257 w 332"/>
              <a:gd name="T7" fmla="*/ 253 h 316"/>
              <a:gd name="T8" fmla="*/ 40 w 332"/>
              <a:gd name="T9" fmla="*/ 261 h 316"/>
              <a:gd name="T10" fmla="*/ 40 w 332"/>
              <a:gd name="T11" fmla="*/ 261 h 316"/>
              <a:gd name="T12" fmla="*/ 113 w 332"/>
              <a:gd name="T13" fmla="*/ 91 h 316"/>
              <a:gd name="T14" fmla="*/ 113 w 332"/>
              <a:gd name="T15" fmla="*/ 91 h 316"/>
              <a:gd name="T16" fmla="*/ 291 w 332"/>
              <a:gd name="T17" fmla="*/ 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16">
                <a:moveTo>
                  <a:pt x="291" y="45"/>
                </a:moveTo>
                <a:lnTo>
                  <a:pt x="291" y="45"/>
                </a:lnTo>
                <a:cubicBezTo>
                  <a:pt x="331" y="90"/>
                  <a:pt x="326" y="193"/>
                  <a:pt x="257" y="253"/>
                </a:cubicBezTo>
                <a:lnTo>
                  <a:pt x="257" y="253"/>
                </a:lnTo>
                <a:cubicBezTo>
                  <a:pt x="189" y="315"/>
                  <a:pt x="81" y="305"/>
                  <a:pt x="40" y="261"/>
                </a:cubicBezTo>
                <a:lnTo>
                  <a:pt x="40" y="261"/>
                </a:lnTo>
                <a:cubicBezTo>
                  <a:pt x="0" y="216"/>
                  <a:pt x="45" y="152"/>
                  <a:pt x="113" y="91"/>
                </a:cubicBezTo>
                <a:lnTo>
                  <a:pt x="113" y="91"/>
                </a:lnTo>
                <a:cubicBezTo>
                  <a:pt x="181" y="30"/>
                  <a:pt x="251" y="0"/>
                  <a:pt x="291" y="4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8" name="Freeform 185">
            <a:extLst>
              <a:ext uri="{FF2B5EF4-FFF2-40B4-BE49-F238E27FC236}">
                <a16:creationId xmlns:a16="http://schemas.microsoft.com/office/drawing/2014/main" id="{EF4455F4-10EE-8244-B9F7-B0869691EB9C}"/>
              </a:ext>
            </a:extLst>
          </p:cNvPr>
          <p:cNvSpPr>
            <a:spLocks noChangeArrowheads="1"/>
          </p:cNvSpPr>
          <p:nvPr/>
        </p:nvSpPr>
        <p:spPr bwMode="auto">
          <a:xfrm>
            <a:off x="10336632" y="2445747"/>
            <a:ext cx="620715" cy="293879"/>
          </a:xfrm>
          <a:custGeom>
            <a:avLst/>
            <a:gdLst>
              <a:gd name="T0" fmla="*/ 496 w 998"/>
              <a:gd name="T1" fmla="*/ 471 h 472"/>
              <a:gd name="T2" fmla="*/ 496 w 998"/>
              <a:gd name="T3" fmla="*/ 471 h 472"/>
              <a:gd name="T4" fmla="*/ 997 w 998"/>
              <a:gd name="T5" fmla="*/ 82 h 472"/>
              <a:gd name="T6" fmla="*/ 762 w 998"/>
              <a:gd name="T7" fmla="*/ 0 h 472"/>
              <a:gd name="T8" fmla="*/ 278 w 998"/>
              <a:gd name="T9" fmla="*/ 0 h 472"/>
              <a:gd name="T10" fmla="*/ 0 w 998"/>
              <a:gd name="T11" fmla="*/ 93 h 472"/>
              <a:gd name="T12" fmla="*/ 0 w 998"/>
              <a:gd name="T13" fmla="*/ 93 h 472"/>
              <a:gd name="T14" fmla="*/ 496 w 998"/>
              <a:gd name="T15" fmla="*/ 471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8" h="472">
                <a:moveTo>
                  <a:pt x="496" y="471"/>
                </a:moveTo>
                <a:lnTo>
                  <a:pt x="496" y="471"/>
                </a:lnTo>
                <a:cubicBezTo>
                  <a:pt x="704" y="471"/>
                  <a:pt x="888" y="317"/>
                  <a:pt x="997" y="82"/>
                </a:cubicBezTo>
                <a:lnTo>
                  <a:pt x="762" y="0"/>
                </a:lnTo>
                <a:lnTo>
                  <a:pt x="278" y="0"/>
                </a:lnTo>
                <a:lnTo>
                  <a:pt x="0" y="93"/>
                </a:lnTo>
                <a:lnTo>
                  <a:pt x="0" y="93"/>
                </a:lnTo>
                <a:cubicBezTo>
                  <a:pt x="110" y="322"/>
                  <a:pt x="292" y="471"/>
                  <a:pt x="496" y="47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9" name="Freeform 186">
            <a:extLst>
              <a:ext uri="{FF2B5EF4-FFF2-40B4-BE49-F238E27FC236}">
                <a16:creationId xmlns:a16="http://schemas.microsoft.com/office/drawing/2014/main" id="{2CF97E2C-90B6-3A43-9600-F37079DFCF27}"/>
              </a:ext>
            </a:extLst>
          </p:cNvPr>
          <p:cNvSpPr>
            <a:spLocks noChangeArrowheads="1"/>
          </p:cNvSpPr>
          <p:nvPr/>
        </p:nvSpPr>
        <p:spPr bwMode="auto">
          <a:xfrm>
            <a:off x="10484942" y="2289194"/>
            <a:ext cx="351555" cy="216975"/>
          </a:xfrm>
          <a:custGeom>
            <a:avLst/>
            <a:gdLst>
              <a:gd name="T0" fmla="*/ 463 w 563"/>
              <a:gd name="T1" fmla="*/ 295 h 348"/>
              <a:gd name="T2" fmla="*/ 279 w 563"/>
              <a:gd name="T3" fmla="*/ 347 h 348"/>
              <a:gd name="T4" fmla="*/ 105 w 563"/>
              <a:gd name="T5" fmla="*/ 295 h 348"/>
              <a:gd name="T6" fmla="*/ 105 w 563"/>
              <a:gd name="T7" fmla="*/ 295 h 348"/>
              <a:gd name="T8" fmla="*/ 33 w 563"/>
              <a:gd name="T9" fmla="*/ 169 h 348"/>
              <a:gd name="T10" fmla="*/ 42 w 563"/>
              <a:gd name="T11" fmla="*/ 133 h 348"/>
              <a:gd name="T12" fmla="*/ 19 w 563"/>
              <a:gd name="T13" fmla="*/ 84 h 348"/>
              <a:gd name="T14" fmla="*/ 19 w 563"/>
              <a:gd name="T15" fmla="*/ 84 h 348"/>
              <a:gd name="T16" fmla="*/ 72 w 563"/>
              <a:gd name="T17" fmla="*/ 0 h 348"/>
              <a:gd name="T18" fmla="*/ 491 w 563"/>
              <a:gd name="T19" fmla="*/ 0 h 348"/>
              <a:gd name="T20" fmla="*/ 491 w 563"/>
              <a:gd name="T21" fmla="*/ 0 h 348"/>
              <a:gd name="T22" fmla="*/ 545 w 563"/>
              <a:gd name="T23" fmla="*/ 81 h 348"/>
              <a:gd name="T24" fmla="*/ 524 w 563"/>
              <a:gd name="T25" fmla="*/ 132 h 348"/>
              <a:gd name="T26" fmla="*/ 534 w 563"/>
              <a:gd name="T27" fmla="*/ 161 h 348"/>
              <a:gd name="T28" fmla="*/ 534 w 563"/>
              <a:gd name="T29" fmla="*/ 161 h 348"/>
              <a:gd name="T30" fmla="*/ 463 w 563"/>
              <a:gd name="T31" fmla="*/ 2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348">
                <a:moveTo>
                  <a:pt x="463" y="295"/>
                </a:moveTo>
                <a:lnTo>
                  <a:pt x="279" y="347"/>
                </a:lnTo>
                <a:lnTo>
                  <a:pt x="105" y="295"/>
                </a:lnTo>
                <a:lnTo>
                  <a:pt x="105" y="295"/>
                </a:lnTo>
                <a:cubicBezTo>
                  <a:pt x="52" y="278"/>
                  <a:pt x="20" y="223"/>
                  <a:pt x="33" y="169"/>
                </a:cubicBezTo>
                <a:lnTo>
                  <a:pt x="42" y="133"/>
                </a:lnTo>
                <a:lnTo>
                  <a:pt x="19" y="84"/>
                </a:lnTo>
                <a:lnTo>
                  <a:pt x="19" y="84"/>
                </a:lnTo>
                <a:cubicBezTo>
                  <a:pt x="0" y="45"/>
                  <a:pt x="29" y="0"/>
                  <a:pt x="72" y="0"/>
                </a:cubicBezTo>
                <a:lnTo>
                  <a:pt x="491" y="0"/>
                </a:lnTo>
                <a:lnTo>
                  <a:pt x="491" y="0"/>
                </a:lnTo>
                <a:cubicBezTo>
                  <a:pt x="533" y="0"/>
                  <a:pt x="562" y="42"/>
                  <a:pt x="545" y="81"/>
                </a:cubicBezTo>
                <a:lnTo>
                  <a:pt x="524" y="132"/>
                </a:lnTo>
                <a:lnTo>
                  <a:pt x="534" y="161"/>
                </a:lnTo>
                <a:lnTo>
                  <a:pt x="534" y="161"/>
                </a:lnTo>
                <a:cubicBezTo>
                  <a:pt x="552" y="218"/>
                  <a:pt x="520" y="279"/>
                  <a:pt x="463" y="2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0" name="Freeform 187">
            <a:extLst>
              <a:ext uri="{FF2B5EF4-FFF2-40B4-BE49-F238E27FC236}">
                <a16:creationId xmlns:a16="http://schemas.microsoft.com/office/drawing/2014/main" id="{5ECE8292-71A5-FC4B-8904-22DC00E0F05B}"/>
              </a:ext>
            </a:extLst>
          </p:cNvPr>
          <p:cNvSpPr>
            <a:spLocks noChangeArrowheads="1"/>
          </p:cNvSpPr>
          <p:nvPr/>
        </p:nvSpPr>
        <p:spPr bwMode="auto">
          <a:xfrm>
            <a:off x="10484942" y="2289196"/>
            <a:ext cx="156553" cy="211482"/>
          </a:xfrm>
          <a:custGeom>
            <a:avLst/>
            <a:gdLst>
              <a:gd name="T0" fmla="*/ 214 w 251"/>
              <a:gd name="T1" fmla="*/ 191 h 340"/>
              <a:gd name="T2" fmla="*/ 222 w 251"/>
              <a:gd name="T3" fmla="*/ 141 h 340"/>
              <a:gd name="T4" fmla="*/ 200 w 251"/>
              <a:gd name="T5" fmla="*/ 73 h 340"/>
              <a:gd name="T6" fmla="*/ 200 w 251"/>
              <a:gd name="T7" fmla="*/ 73 h 340"/>
              <a:gd name="T8" fmla="*/ 201 w 251"/>
              <a:gd name="T9" fmla="*/ 0 h 340"/>
              <a:gd name="T10" fmla="*/ 72 w 251"/>
              <a:gd name="T11" fmla="*/ 0 h 340"/>
              <a:gd name="T12" fmla="*/ 72 w 251"/>
              <a:gd name="T13" fmla="*/ 0 h 340"/>
              <a:gd name="T14" fmla="*/ 19 w 251"/>
              <a:gd name="T15" fmla="*/ 84 h 340"/>
              <a:gd name="T16" fmla="*/ 42 w 251"/>
              <a:gd name="T17" fmla="*/ 133 h 340"/>
              <a:gd name="T18" fmla="*/ 33 w 251"/>
              <a:gd name="T19" fmla="*/ 169 h 340"/>
              <a:gd name="T20" fmla="*/ 33 w 251"/>
              <a:gd name="T21" fmla="*/ 169 h 340"/>
              <a:gd name="T22" fmla="*/ 105 w 251"/>
              <a:gd name="T23" fmla="*/ 295 h 340"/>
              <a:gd name="T24" fmla="*/ 250 w 251"/>
              <a:gd name="T25" fmla="*/ 339 h 340"/>
              <a:gd name="T26" fmla="*/ 250 w 251"/>
              <a:gd name="T27" fmla="*/ 339 h 340"/>
              <a:gd name="T28" fmla="*/ 214 w 251"/>
              <a:gd name="T29" fmla="*/ 1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40">
                <a:moveTo>
                  <a:pt x="214" y="191"/>
                </a:moveTo>
                <a:lnTo>
                  <a:pt x="222" y="141"/>
                </a:lnTo>
                <a:lnTo>
                  <a:pt x="200" y="73"/>
                </a:lnTo>
                <a:lnTo>
                  <a:pt x="200" y="73"/>
                </a:lnTo>
                <a:cubicBezTo>
                  <a:pt x="190" y="48"/>
                  <a:pt x="192" y="21"/>
                  <a:pt x="201" y="0"/>
                </a:cubicBezTo>
                <a:lnTo>
                  <a:pt x="72" y="0"/>
                </a:lnTo>
                <a:lnTo>
                  <a:pt x="72" y="0"/>
                </a:lnTo>
                <a:cubicBezTo>
                  <a:pt x="29" y="0"/>
                  <a:pt x="0" y="45"/>
                  <a:pt x="19" y="84"/>
                </a:cubicBezTo>
                <a:lnTo>
                  <a:pt x="42" y="133"/>
                </a:lnTo>
                <a:lnTo>
                  <a:pt x="33" y="169"/>
                </a:lnTo>
                <a:lnTo>
                  <a:pt x="33" y="169"/>
                </a:lnTo>
                <a:cubicBezTo>
                  <a:pt x="20" y="223"/>
                  <a:pt x="52" y="278"/>
                  <a:pt x="105" y="295"/>
                </a:cubicBezTo>
                <a:lnTo>
                  <a:pt x="250" y="339"/>
                </a:lnTo>
                <a:lnTo>
                  <a:pt x="250" y="339"/>
                </a:lnTo>
                <a:cubicBezTo>
                  <a:pt x="219" y="304"/>
                  <a:pt x="204" y="247"/>
                  <a:pt x="214" y="191"/>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1" name="Freeform 188">
            <a:extLst>
              <a:ext uri="{FF2B5EF4-FFF2-40B4-BE49-F238E27FC236}">
                <a16:creationId xmlns:a16="http://schemas.microsoft.com/office/drawing/2014/main" id="{439F4B00-F1B9-6648-AA4B-36B7D15EF8BB}"/>
              </a:ext>
            </a:extLst>
          </p:cNvPr>
          <p:cNvSpPr>
            <a:spLocks noChangeArrowheads="1"/>
          </p:cNvSpPr>
          <p:nvPr/>
        </p:nvSpPr>
        <p:spPr bwMode="auto">
          <a:xfrm>
            <a:off x="10693678" y="2289194"/>
            <a:ext cx="142819" cy="208736"/>
          </a:xfrm>
          <a:custGeom>
            <a:avLst/>
            <a:gdLst>
              <a:gd name="T0" fmla="*/ 158 w 230"/>
              <a:gd name="T1" fmla="*/ 0 h 333"/>
              <a:gd name="T2" fmla="*/ 30 w 230"/>
              <a:gd name="T3" fmla="*/ 0 h 333"/>
              <a:gd name="T4" fmla="*/ 30 w 230"/>
              <a:gd name="T5" fmla="*/ 0 h 333"/>
              <a:gd name="T6" fmla="*/ 36 w 230"/>
              <a:gd name="T7" fmla="*/ 75 h 333"/>
              <a:gd name="T8" fmla="*/ 15 w 230"/>
              <a:gd name="T9" fmla="*/ 145 h 333"/>
              <a:gd name="T10" fmla="*/ 24 w 230"/>
              <a:gd name="T11" fmla="*/ 185 h 333"/>
              <a:gd name="T12" fmla="*/ 24 w 230"/>
              <a:gd name="T13" fmla="*/ 185 h 333"/>
              <a:gd name="T14" fmla="*/ 0 w 230"/>
              <a:gd name="T15" fmla="*/ 332 h 333"/>
              <a:gd name="T16" fmla="*/ 130 w 230"/>
              <a:gd name="T17" fmla="*/ 295 h 333"/>
              <a:gd name="T18" fmla="*/ 130 w 230"/>
              <a:gd name="T19" fmla="*/ 295 h 333"/>
              <a:gd name="T20" fmla="*/ 201 w 230"/>
              <a:gd name="T21" fmla="*/ 161 h 333"/>
              <a:gd name="T22" fmla="*/ 191 w 230"/>
              <a:gd name="T23" fmla="*/ 132 h 333"/>
              <a:gd name="T24" fmla="*/ 212 w 230"/>
              <a:gd name="T25" fmla="*/ 81 h 333"/>
              <a:gd name="T26" fmla="*/ 212 w 230"/>
              <a:gd name="T27" fmla="*/ 81 h 333"/>
              <a:gd name="T28" fmla="*/ 158 w 230"/>
              <a:gd name="T2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33">
                <a:moveTo>
                  <a:pt x="158" y="0"/>
                </a:moveTo>
                <a:lnTo>
                  <a:pt x="30" y="0"/>
                </a:lnTo>
                <a:lnTo>
                  <a:pt x="30" y="0"/>
                </a:lnTo>
                <a:cubicBezTo>
                  <a:pt x="41" y="21"/>
                  <a:pt x="44" y="48"/>
                  <a:pt x="36" y="75"/>
                </a:cubicBezTo>
                <a:lnTo>
                  <a:pt x="15" y="145"/>
                </a:lnTo>
                <a:lnTo>
                  <a:pt x="24" y="185"/>
                </a:lnTo>
                <a:lnTo>
                  <a:pt x="24" y="185"/>
                </a:lnTo>
                <a:cubicBezTo>
                  <a:pt x="37" y="238"/>
                  <a:pt x="26" y="294"/>
                  <a:pt x="0" y="332"/>
                </a:cubicBezTo>
                <a:lnTo>
                  <a:pt x="130" y="295"/>
                </a:lnTo>
                <a:lnTo>
                  <a:pt x="130" y="295"/>
                </a:lnTo>
                <a:cubicBezTo>
                  <a:pt x="187" y="279"/>
                  <a:pt x="219" y="218"/>
                  <a:pt x="201" y="161"/>
                </a:cubicBezTo>
                <a:lnTo>
                  <a:pt x="191" y="132"/>
                </a:lnTo>
                <a:lnTo>
                  <a:pt x="212" y="81"/>
                </a:lnTo>
                <a:lnTo>
                  <a:pt x="212" y="81"/>
                </a:lnTo>
                <a:cubicBezTo>
                  <a:pt x="229" y="42"/>
                  <a:pt x="200" y="0"/>
                  <a:pt x="158" y="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2" name="Freeform 189">
            <a:extLst>
              <a:ext uri="{FF2B5EF4-FFF2-40B4-BE49-F238E27FC236}">
                <a16:creationId xmlns:a16="http://schemas.microsoft.com/office/drawing/2014/main" id="{005EF614-D694-3F42-BF31-6065F5CD6544}"/>
              </a:ext>
            </a:extLst>
          </p:cNvPr>
          <p:cNvSpPr>
            <a:spLocks noChangeArrowheads="1"/>
          </p:cNvSpPr>
          <p:nvPr/>
        </p:nvSpPr>
        <p:spPr bwMode="auto">
          <a:xfrm>
            <a:off x="10759595" y="2289196"/>
            <a:ext cx="76903" cy="189509"/>
          </a:xfrm>
          <a:custGeom>
            <a:avLst/>
            <a:gdLst>
              <a:gd name="T0" fmla="*/ 51 w 123"/>
              <a:gd name="T1" fmla="*/ 0 h 303"/>
              <a:gd name="T2" fmla="*/ 26 w 123"/>
              <a:gd name="T3" fmla="*/ 0 h 303"/>
              <a:gd name="T4" fmla="*/ 26 w 123"/>
              <a:gd name="T5" fmla="*/ 0 h 303"/>
              <a:gd name="T6" fmla="*/ 26 w 123"/>
              <a:gd name="T7" fmla="*/ 61 h 303"/>
              <a:gd name="T8" fmla="*/ 5 w 123"/>
              <a:gd name="T9" fmla="*/ 132 h 303"/>
              <a:gd name="T10" fmla="*/ 14 w 123"/>
              <a:gd name="T11" fmla="*/ 172 h 303"/>
              <a:gd name="T12" fmla="*/ 14 w 123"/>
              <a:gd name="T13" fmla="*/ 172 h 303"/>
              <a:gd name="T14" fmla="*/ 0 w 123"/>
              <a:gd name="T15" fmla="*/ 302 h 303"/>
              <a:gd name="T16" fmla="*/ 23 w 123"/>
              <a:gd name="T17" fmla="*/ 295 h 303"/>
              <a:gd name="T18" fmla="*/ 23 w 123"/>
              <a:gd name="T19" fmla="*/ 295 h 303"/>
              <a:gd name="T20" fmla="*/ 94 w 123"/>
              <a:gd name="T21" fmla="*/ 161 h 303"/>
              <a:gd name="T22" fmla="*/ 84 w 123"/>
              <a:gd name="T23" fmla="*/ 132 h 303"/>
              <a:gd name="T24" fmla="*/ 105 w 123"/>
              <a:gd name="T25" fmla="*/ 81 h 303"/>
              <a:gd name="T26" fmla="*/ 105 w 123"/>
              <a:gd name="T27" fmla="*/ 81 h 303"/>
              <a:gd name="T28" fmla="*/ 51 w 123"/>
              <a:gd name="T2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303">
                <a:moveTo>
                  <a:pt x="51" y="0"/>
                </a:moveTo>
                <a:lnTo>
                  <a:pt x="26" y="0"/>
                </a:lnTo>
                <a:lnTo>
                  <a:pt x="26" y="0"/>
                </a:lnTo>
                <a:cubicBezTo>
                  <a:pt x="31" y="18"/>
                  <a:pt x="32" y="40"/>
                  <a:pt x="26" y="61"/>
                </a:cubicBezTo>
                <a:lnTo>
                  <a:pt x="5" y="132"/>
                </a:lnTo>
                <a:lnTo>
                  <a:pt x="14" y="172"/>
                </a:lnTo>
                <a:lnTo>
                  <a:pt x="14" y="172"/>
                </a:lnTo>
                <a:cubicBezTo>
                  <a:pt x="25" y="218"/>
                  <a:pt x="19" y="265"/>
                  <a:pt x="0" y="302"/>
                </a:cubicBezTo>
                <a:lnTo>
                  <a:pt x="23" y="295"/>
                </a:lnTo>
                <a:lnTo>
                  <a:pt x="23" y="295"/>
                </a:lnTo>
                <a:cubicBezTo>
                  <a:pt x="80" y="279"/>
                  <a:pt x="112" y="218"/>
                  <a:pt x="94" y="161"/>
                </a:cubicBezTo>
                <a:lnTo>
                  <a:pt x="84" y="132"/>
                </a:lnTo>
                <a:lnTo>
                  <a:pt x="105" y="81"/>
                </a:lnTo>
                <a:lnTo>
                  <a:pt x="105" y="81"/>
                </a:lnTo>
                <a:cubicBezTo>
                  <a:pt x="122" y="42"/>
                  <a:pt x="93" y="0"/>
                  <a:pt x="51" y="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3" name="Freeform 190">
            <a:extLst>
              <a:ext uri="{FF2B5EF4-FFF2-40B4-BE49-F238E27FC236}">
                <a16:creationId xmlns:a16="http://schemas.microsoft.com/office/drawing/2014/main" id="{8638E442-8618-C240-8C14-38DFC7227C5B}"/>
              </a:ext>
            </a:extLst>
          </p:cNvPr>
          <p:cNvSpPr>
            <a:spLocks noChangeArrowheads="1"/>
          </p:cNvSpPr>
          <p:nvPr/>
        </p:nvSpPr>
        <p:spPr bwMode="auto">
          <a:xfrm>
            <a:off x="10484942" y="2289194"/>
            <a:ext cx="76903" cy="186764"/>
          </a:xfrm>
          <a:custGeom>
            <a:avLst/>
            <a:gdLst>
              <a:gd name="T0" fmla="*/ 112 w 122"/>
              <a:gd name="T1" fmla="*/ 199 h 300"/>
              <a:gd name="T2" fmla="*/ 121 w 122"/>
              <a:gd name="T3" fmla="*/ 149 h 300"/>
              <a:gd name="T4" fmla="*/ 98 w 122"/>
              <a:gd name="T5" fmla="*/ 82 h 300"/>
              <a:gd name="T6" fmla="*/ 98 w 122"/>
              <a:gd name="T7" fmla="*/ 82 h 300"/>
              <a:gd name="T8" fmla="*/ 103 w 122"/>
              <a:gd name="T9" fmla="*/ 0 h 300"/>
              <a:gd name="T10" fmla="*/ 72 w 122"/>
              <a:gd name="T11" fmla="*/ 0 h 300"/>
              <a:gd name="T12" fmla="*/ 72 w 122"/>
              <a:gd name="T13" fmla="*/ 0 h 300"/>
              <a:gd name="T14" fmla="*/ 19 w 122"/>
              <a:gd name="T15" fmla="*/ 84 h 300"/>
              <a:gd name="T16" fmla="*/ 42 w 122"/>
              <a:gd name="T17" fmla="*/ 133 h 300"/>
              <a:gd name="T18" fmla="*/ 33 w 122"/>
              <a:gd name="T19" fmla="*/ 169 h 300"/>
              <a:gd name="T20" fmla="*/ 33 w 122"/>
              <a:gd name="T21" fmla="*/ 169 h 300"/>
              <a:gd name="T22" fmla="*/ 105 w 122"/>
              <a:gd name="T23" fmla="*/ 295 h 300"/>
              <a:gd name="T24" fmla="*/ 121 w 122"/>
              <a:gd name="T25" fmla="*/ 299 h 300"/>
              <a:gd name="T26" fmla="*/ 121 w 122"/>
              <a:gd name="T27" fmla="*/ 299 h 300"/>
              <a:gd name="T28" fmla="*/ 112 w 122"/>
              <a:gd name="T29" fmla="*/ 1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300">
                <a:moveTo>
                  <a:pt x="112" y="199"/>
                </a:moveTo>
                <a:lnTo>
                  <a:pt x="121" y="149"/>
                </a:lnTo>
                <a:lnTo>
                  <a:pt x="98" y="82"/>
                </a:lnTo>
                <a:lnTo>
                  <a:pt x="98" y="82"/>
                </a:lnTo>
                <a:cubicBezTo>
                  <a:pt x="88" y="53"/>
                  <a:pt x="91" y="22"/>
                  <a:pt x="103" y="0"/>
                </a:cubicBezTo>
                <a:lnTo>
                  <a:pt x="72" y="0"/>
                </a:lnTo>
                <a:lnTo>
                  <a:pt x="72" y="0"/>
                </a:lnTo>
                <a:cubicBezTo>
                  <a:pt x="29" y="0"/>
                  <a:pt x="0" y="45"/>
                  <a:pt x="19" y="84"/>
                </a:cubicBezTo>
                <a:lnTo>
                  <a:pt x="42" y="133"/>
                </a:lnTo>
                <a:lnTo>
                  <a:pt x="33" y="169"/>
                </a:lnTo>
                <a:lnTo>
                  <a:pt x="33" y="169"/>
                </a:lnTo>
                <a:cubicBezTo>
                  <a:pt x="20" y="223"/>
                  <a:pt x="52" y="278"/>
                  <a:pt x="105" y="295"/>
                </a:cubicBezTo>
                <a:lnTo>
                  <a:pt x="121" y="299"/>
                </a:lnTo>
                <a:lnTo>
                  <a:pt x="121" y="299"/>
                </a:lnTo>
                <a:cubicBezTo>
                  <a:pt x="110" y="269"/>
                  <a:pt x="106" y="234"/>
                  <a:pt x="112" y="19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4" name="Freeform 191">
            <a:extLst>
              <a:ext uri="{FF2B5EF4-FFF2-40B4-BE49-F238E27FC236}">
                <a16:creationId xmlns:a16="http://schemas.microsoft.com/office/drawing/2014/main" id="{7DCF5608-6868-1A4E-896E-6A5EBDD10933}"/>
              </a:ext>
            </a:extLst>
          </p:cNvPr>
          <p:cNvSpPr>
            <a:spLocks noChangeArrowheads="1"/>
          </p:cNvSpPr>
          <p:nvPr/>
        </p:nvSpPr>
        <p:spPr bwMode="auto">
          <a:xfrm>
            <a:off x="10479449" y="1962359"/>
            <a:ext cx="362541" cy="392754"/>
          </a:xfrm>
          <a:custGeom>
            <a:avLst/>
            <a:gdLst>
              <a:gd name="T0" fmla="*/ 579 w 580"/>
              <a:gd name="T1" fmla="*/ 341 h 631"/>
              <a:gd name="T2" fmla="*/ 579 w 580"/>
              <a:gd name="T3" fmla="*/ 341 h 631"/>
              <a:gd name="T4" fmla="*/ 307 w 580"/>
              <a:gd name="T5" fmla="*/ 630 h 631"/>
              <a:gd name="T6" fmla="*/ 307 w 580"/>
              <a:gd name="T7" fmla="*/ 630 h 631"/>
              <a:gd name="T8" fmla="*/ 0 w 580"/>
              <a:gd name="T9" fmla="*/ 341 h 631"/>
              <a:gd name="T10" fmla="*/ 0 w 580"/>
              <a:gd name="T11" fmla="*/ 341 h 631"/>
              <a:gd name="T12" fmla="*/ 290 w 580"/>
              <a:gd name="T13" fmla="*/ 0 h 631"/>
              <a:gd name="T14" fmla="*/ 290 w 580"/>
              <a:gd name="T15" fmla="*/ 0 h 631"/>
              <a:gd name="T16" fmla="*/ 579 w 580"/>
              <a:gd name="T17" fmla="*/ 34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631">
                <a:moveTo>
                  <a:pt x="579" y="341"/>
                </a:moveTo>
                <a:lnTo>
                  <a:pt x="579" y="341"/>
                </a:lnTo>
                <a:cubicBezTo>
                  <a:pt x="579" y="511"/>
                  <a:pt x="467" y="630"/>
                  <a:pt x="307" y="630"/>
                </a:cubicBezTo>
                <a:lnTo>
                  <a:pt x="307" y="630"/>
                </a:lnTo>
                <a:cubicBezTo>
                  <a:pt x="147" y="630"/>
                  <a:pt x="0" y="511"/>
                  <a:pt x="0" y="341"/>
                </a:cubicBezTo>
                <a:lnTo>
                  <a:pt x="0" y="341"/>
                </a:lnTo>
                <a:cubicBezTo>
                  <a:pt x="0" y="171"/>
                  <a:pt x="130" y="0"/>
                  <a:pt x="290" y="0"/>
                </a:cubicBezTo>
                <a:lnTo>
                  <a:pt x="290" y="0"/>
                </a:lnTo>
                <a:cubicBezTo>
                  <a:pt x="450" y="0"/>
                  <a:pt x="579" y="94"/>
                  <a:pt x="579" y="341"/>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5" name="Freeform 192">
            <a:extLst>
              <a:ext uri="{FF2B5EF4-FFF2-40B4-BE49-F238E27FC236}">
                <a16:creationId xmlns:a16="http://schemas.microsoft.com/office/drawing/2014/main" id="{A5908EF3-BDBD-1B47-9276-12B0F7BF1260}"/>
              </a:ext>
            </a:extLst>
          </p:cNvPr>
          <p:cNvSpPr>
            <a:spLocks noChangeArrowheads="1"/>
          </p:cNvSpPr>
          <p:nvPr/>
        </p:nvSpPr>
        <p:spPr bwMode="auto">
          <a:xfrm>
            <a:off x="10625016" y="2272717"/>
            <a:ext cx="109861" cy="27465"/>
          </a:xfrm>
          <a:custGeom>
            <a:avLst/>
            <a:gdLst>
              <a:gd name="T0" fmla="*/ 7 w 176"/>
              <a:gd name="T1" fmla="*/ 43 h 44"/>
              <a:gd name="T2" fmla="*/ 0 w 176"/>
              <a:gd name="T3" fmla="*/ 36 h 44"/>
              <a:gd name="T4" fmla="*/ 0 w 176"/>
              <a:gd name="T5" fmla="*/ 36 h 44"/>
              <a:gd name="T6" fmla="*/ 92 w 176"/>
              <a:gd name="T7" fmla="*/ 6 h 44"/>
              <a:gd name="T8" fmla="*/ 175 w 176"/>
              <a:gd name="T9" fmla="*/ 23 h 44"/>
              <a:gd name="T10" fmla="*/ 173 w 176"/>
              <a:gd name="T11" fmla="*/ 33 h 44"/>
              <a:gd name="T12" fmla="*/ 91 w 176"/>
              <a:gd name="T13" fmla="*/ 17 h 44"/>
              <a:gd name="T14" fmla="*/ 91 w 176"/>
              <a:gd name="T15" fmla="*/ 17 h 44"/>
              <a:gd name="T16" fmla="*/ 7 w 176"/>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44">
                <a:moveTo>
                  <a:pt x="7" y="43"/>
                </a:moveTo>
                <a:lnTo>
                  <a:pt x="0" y="36"/>
                </a:lnTo>
                <a:lnTo>
                  <a:pt x="0" y="36"/>
                </a:lnTo>
                <a:cubicBezTo>
                  <a:pt x="24" y="10"/>
                  <a:pt x="59" y="0"/>
                  <a:pt x="92" y="6"/>
                </a:cubicBezTo>
                <a:lnTo>
                  <a:pt x="175" y="23"/>
                </a:lnTo>
                <a:lnTo>
                  <a:pt x="173" y="33"/>
                </a:lnTo>
                <a:lnTo>
                  <a:pt x="91" y="17"/>
                </a:lnTo>
                <a:lnTo>
                  <a:pt x="91" y="17"/>
                </a:lnTo>
                <a:cubicBezTo>
                  <a:pt x="60" y="10"/>
                  <a:pt x="29" y="20"/>
                  <a:pt x="7" y="43"/>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6" name="Freeform 193">
            <a:extLst>
              <a:ext uri="{FF2B5EF4-FFF2-40B4-BE49-F238E27FC236}">
                <a16:creationId xmlns:a16="http://schemas.microsoft.com/office/drawing/2014/main" id="{6276E88E-352F-9145-A0C1-2F8391241D92}"/>
              </a:ext>
            </a:extLst>
          </p:cNvPr>
          <p:cNvSpPr>
            <a:spLocks noChangeArrowheads="1"/>
          </p:cNvSpPr>
          <p:nvPr/>
        </p:nvSpPr>
        <p:spPr bwMode="auto">
          <a:xfrm>
            <a:off x="10526141" y="1962359"/>
            <a:ext cx="315850" cy="260921"/>
          </a:xfrm>
          <a:custGeom>
            <a:avLst/>
            <a:gdLst>
              <a:gd name="T0" fmla="*/ 506 w 507"/>
              <a:gd name="T1" fmla="*/ 341 h 419"/>
              <a:gd name="T2" fmla="*/ 506 w 507"/>
              <a:gd name="T3" fmla="*/ 341 h 419"/>
              <a:gd name="T4" fmla="*/ 217 w 507"/>
              <a:gd name="T5" fmla="*/ 0 h 419"/>
              <a:gd name="T6" fmla="*/ 217 w 507"/>
              <a:gd name="T7" fmla="*/ 0 h 419"/>
              <a:gd name="T8" fmla="*/ 0 w 507"/>
              <a:gd name="T9" fmla="*/ 123 h 419"/>
              <a:gd name="T10" fmla="*/ 93 w 507"/>
              <a:gd name="T11" fmla="*/ 231 h 419"/>
              <a:gd name="T12" fmla="*/ 93 w 507"/>
              <a:gd name="T13" fmla="*/ 231 h 419"/>
              <a:gd name="T14" fmla="*/ 436 w 507"/>
              <a:gd name="T15" fmla="*/ 412 h 419"/>
              <a:gd name="T16" fmla="*/ 498 w 507"/>
              <a:gd name="T17" fmla="*/ 418 h 419"/>
              <a:gd name="T18" fmla="*/ 498 w 507"/>
              <a:gd name="T19" fmla="*/ 418 h 419"/>
              <a:gd name="T20" fmla="*/ 506 w 507"/>
              <a:gd name="T21" fmla="*/ 34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 h="419">
                <a:moveTo>
                  <a:pt x="506" y="341"/>
                </a:moveTo>
                <a:lnTo>
                  <a:pt x="506" y="341"/>
                </a:lnTo>
                <a:cubicBezTo>
                  <a:pt x="506" y="94"/>
                  <a:pt x="377" y="0"/>
                  <a:pt x="217" y="0"/>
                </a:cubicBezTo>
                <a:lnTo>
                  <a:pt x="217" y="0"/>
                </a:lnTo>
                <a:cubicBezTo>
                  <a:pt x="130" y="0"/>
                  <a:pt x="53" y="50"/>
                  <a:pt x="0" y="123"/>
                </a:cubicBezTo>
                <a:lnTo>
                  <a:pt x="93" y="231"/>
                </a:lnTo>
                <a:lnTo>
                  <a:pt x="93" y="231"/>
                </a:lnTo>
                <a:cubicBezTo>
                  <a:pt x="180" y="332"/>
                  <a:pt x="303" y="397"/>
                  <a:pt x="436" y="412"/>
                </a:cubicBezTo>
                <a:lnTo>
                  <a:pt x="498" y="418"/>
                </a:lnTo>
                <a:lnTo>
                  <a:pt x="498" y="418"/>
                </a:lnTo>
                <a:cubicBezTo>
                  <a:pt x="503" y="394"/>
                  <a:pt x="506" y="368"/>
                  <a:pt x="506" y="341"/>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7" name="Freeform 194">
            <a:extLst>
              <a:ext uri="{FF2B5EF4-FFF2-40B4-BE49-F238E27FC236}">
                <a16:creationId xmlns:a16="http://schemas.microsoft.com/office/drawing/2014/main" id="{0FEDA65A-7FED-0A45-B5A1-3706B3F8E47E}"/>
              </a:ext>
            </a:extLst>
          </p:cNvPr>
          <p:cNvSpPr>
            <a:spLocks noChangeArrowheads="1"/>
          </p:cNvSpPr>
          <p:nvPr/>
        </p:nvSpPr>
        <p:spPr bwMode="auto">
          <a:xfrm>
            <a:off x="10479451" y="1962357"/>
            <a:ext cx="216976" cy="208736"/>
          </a:xfrm>
          <a:custGeom>
            <a:avLst/>
            <a:gdLst>
              <a:gd name="T0" fmla="*/ 340 w 350"/>
              <a:gd name="T1" fmla="*/ 80 h 335"/>
              <a:gd name="T2" fmla="*/ 340 w 350"/>
              <a:gd name="T3" fmla="*/ 80 h 335"/>
              <a:gd name="T4" fmla="*/ 325 w 350"/>
              <a:gd name="T5" fmla="*/ 2 h 335"/>
              <a:gd name="T6" fmla="*/ 325 w 350"/>
              <a:gd name="T7" fmla="*/ 2 h 335"/>
              <a:gd name="T8" fmla="*/ 289 w 350"/>
              <a:gd name="T9" fmla="*/ 0 h 335"/>
              <a:gd name="T10" fmla="*/ 289 w 350"/>
              <a:gd name="T11" fmla="*/ 0 h 335"/>
              <a:gd name="T12" fmla="*/ 0 w 350"/>
              <a:gd name="T13" fmla="*/ 322 h 335"/>
              <a:gd name="T14" fmla="*/ 0 w 350"/>
              <a:gd name="T15" fmla="*/ 322 h 335"/>
              <a:gd name="T16" fmla="*/ 340 w 350"/>
              <a:gd name="T17" fmla="*/ 8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335">
                <a:moveTo>
                  <a:pt x="340" y="80"/>
                </a:moveTo>
                <a:lnTo>
                  <a:pt x="340" y="80"/>
                </a:lnTo>
                <a:cubicBezTo>
                  <a:pt x="349" y="44"/>
                  <a:pt x="339" y="19"/>
                  <a:pt x="325" y="2"/>
                </a:cubicBezTo>
                <a:lnTo>
                  <a:pt x="325" y="2"/>
                </a:lnTo>
                <a:cubicBezTo>
                  <a:pt x="313" y="0"/>
                  <a:pt x="301" y="0"/>
                  <a:pt x="289" y="0"/>
                </a:cubicBezTo>
                <a:lnTo>
                  <a:pt x="289" y="0"/>
                </a:lnTo>
                <a:cubicBezTo>
                  <a:pt x="135" y="0"/>
                  <a:pt x="9" y="159"/>
                  <a:pt x="0" y="322"/>
                </a:cubicBezTo>
                <a:lnTo>
                  <a:pt x="0" y="322"/>
                </a:lnTo>
                <a:cubicBezTo>
                  <a:pt x="176" y="334"/>
                  <a:pt x="310" y="214"/>
                  <a:pt x="340" y="8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8" name="Freeform 195">
            <a:extLst>
              <a:ext uri="{FF2B5EF4-FFF2-40B4-BE49-F238E27FC236}">
                <a16:creationId xmlns:a16="http://schemas.microsoft.com/office/drawing/2014/main" id="{E58852FC-1FBD-0848-98CA-D4CEE608D15F}"/>
              </a:ext>
            </a:extLst>
          </p:cNvPr>
          <p:cNvSpPr>
            <a:spLocks noChangeArrowheads="1"/>
          </p:cNvSpPr>
          <p:nvPr/>
        </p:nvSpPr>
        <p:spPr bwMode="auto">
          <a:xfrm>
            <a:off x="10657974" y="1962359"/>
            <a:ext cx="175778" cy="140074"/>
          </a:xfrm>
          <a:custGeom>
            <a:avLst/>
            <a:gdLst>
              <a:gd name="T0" fmla="*/ 283 w 284"/>
              <a:gd name="T1" fmla="*/ 225 h 226"/>
              <a:gd name="T2" fmla="*/ 283 w 284"/>
              <a:gd name="T3" fmla="*/ 225 h 226"/>
              <a:gd name="T4" fmla="*/ 5 w 284"/>
              <a:gd name="T5" fmla="*/ 0 h 226"/>
              <a:gd name="T6" fmla="*/ 5 w 284"/>
              <a:gd name="T7" fmla="*/ 0 h 226"/>
              <a:gd name="T8" fmla="*/ 0 w 284"/>
              <a:gd name="T9" fmla="*/ 0 h 226"/>
              <a:gd name="T10" fmla="*/ 0 w 284"/>
              <a:gd name="T11" fmla="*/ 0 h 226"/>
              <a:gd name="T12" fmla="*/ 283 w 284"/>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84" h="226">
                <a:moveTo>
                  <a:pt x="283" y="225"/>
                </a:moveTo>
                <a:lnTo>
                  <a:pt x="283" y="225"/>
                </a:lnTo>
                <a:cubicBezTo>
                  <a:pt x="248" y="64"/>
                  <a:pt x="137" y="0"/>
                  <a:pt x="5" y="0"/>
                </a:cubicBezTo>
                <a:lnTo>
                  <a:pt x="5" y="0"/>
                </a:lnTo>
                <a:cubicBezTo>
                  <a:pt x="3" y="0"/>
                  <a:pt x="2" y="0"/>
                  <a:pt x="0" y="0"/>
                </a:cubicBezTo>
                <a:lnTo>
                  <a:pt x="0" y="0"/>
                </a:lnTo>
                <a:cubicBezTo>
                  <a:pt x="24" y="60"/>
                  <a:pt x="102" y="214"/>
                  <a:pt x="283" y="225"/>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9" name="Freeform 196">
            <a:extLst>
              <a:ext uri="{FF2B5EF4-FFF2-40B4-BE49-F238E27FC236}">
                <a16:creationId xmlns:a16="http://schemas.microsoft.com/office/drawing/2014/main" id="{A2898216-714C-5441-83D2-C95F4F6192EF}"/>
              </a:ext>
            </a:extLst>
          </p:cNvPr>
          <p:cNvSpPr>
            <a:spLocks noChangeArrowheads="1"/>
          </p:cNvSpPr>
          <p:nvPr/>
        </p:nvSpPr>
        <p:spPr bwMode="auto">
          <a:xfrm>
            <a:off x="10762344" y="2124405"/>
            <a:ext cx="27465" cy="24718"/>
          </a:xfrm>
          <a:custGeom>
            <a:avLst/>
            <a:gdLst>
              <a:gd name="T0" fmla="*/ 42 w 43"/>
              <a:gd name="T1" fmla="*/ 40 h 41"/>
              <a:gd name="T2" fmla="*/ 42 w 43"/>
              <a:gd name="T3" fmla="*/ 40 h 41"/>
              <a:gd name="T4" fmla="*/ 0 w 43"/>
              <a:gd name="T5" fmla="*/ 1 h 41"/>
              <a:gd name="T6" fmla="*/ 10 w 43"/>
              <a:gd name="T7" fmla="*/ 0 h 41"/>
              <a:gd name="T8" fmla="*/ 10 w 43"/>
              <a:gd name="T9" fmla="*/ 0 h 41"/>
              <a:gd name="T10" fmla="*/ 42 w 43"/>
              <a:gd name="T11" fmla="*/ 30 h 41"/>
              <a:gd name="T12" fmla="*/ 42 w 43"/>
              <a:gd name="T13" fmla="*/ 4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2" y="40"/>
                </a:moveTo>
                <a:lnTo>
                  <a:pt x="42" y="40"/>
                </a:lnTo>
                <a:cubicBezTo>
                  <a:pt x="29" y="40"/>
                  <a:pt x="5" y="31"/>
                  <a:pt x="0" y="1"/>
                </a:cubicBezTo>
                <a:lnTo>
                  <a:pt x="10" y="0"/>
                </a:lnTo>
                <a:lnTo>
                  <a:pt x="10" y="0"/>
                </a:lnTo>
                <a:cubicBezTo>
                  <a:pt x="15" y="28"/>
                  <a:pt x="42" y="30"/>
                  <a:pt x="42" y="30"/>
                </a:cubicBezTo>
                <a:lnTo>
                  <a:pt x="42" y="40"/>
                </a:ln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0" name="Freeform 197">
            <a:extLst>
              <a:ext uri="{FF2B5EF4-FFF2-40B4-BE49-F238E27FC236}">
                <a16:creationId xmlns:a16="http://schemas.microsoft.com/office/drawing/2014/main" id="{45E9A823-6215-B642-9D0E-02861F49A27A}"/>
              </a:ext>
            </a:extLst>
          </p:cNvPr>
          <p:cNvSpPr>
            <a:spLocks noChangeArrowheads="1"/>
          </p:cNvSpPr>
          <p:nvPr/>
        </p:nvSpPr>
        <p:spPr bwMode="auto">
          <a:xfrm>
            <a:off x="10737624" y="2157363"/>
            <a:ext cx="49438" cy="27465"/>
          </a:xfrm>
          <a:custGeom>
            <a:avLst/>
            <a:gdLst>
              <a:gd name="T0" fmla="*/ 40 w 81"/>
              <a:gd name="T1" fmla="*/ 44 h 45"/>
              <a:gd name="T2" fmla="*/ 40 w 81"/>
              <a:gd name="T3" fmla="*/ 44 h 45"/>
              <a:gd name="T4" fmla="*/ 0 w 81"/>
              <a:gd name="T5" fmla="*/ 0 h 45"/>
              <a:gd name="T6" fmla="*/ 10 w 81"/>
              <a:gd name="T7" fmla="*/ 0 h 45"/>
              <a:gd name="T8" fmla="*/ 10 w 81"/>
              <a:gd name="T9" fmla="*/ 0 h 45"/>
              <a:gd name="T10" fmla="*/ 40 w 81"/>
              <a:gd name="T11" fmla="*/ 34 h 45"/>
              <a:gd name="T12" fmla="*/ 40 w 81"/>
              <a:gd name="T13" fmla="*/ 34 h 45"/>
              <a:gd name="T14" fmla="*/ 70 w 81"/>
              <a:gd name="T15" fmla="*/ 0 h 45"/>
              <a:gd name="T16" fmla="*/ 80 w 81"/>
              <a:gd name="T17" fmla="*/ 0 h 45"/>
              <a:gd name="T18" fmla="*/ 80 w 81"/>
              <a:gd name="T19" fmla="*/ 0 h 45"/>
              <a:gd name="T20" fmla="*/ 40 w 81"/>
              <a:gd name="T21"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45">
                <a:moveTo>
                  <a:pt x="40" y="44"/>
                </a:moveTo>
                <a:lnTo>
                  <a:pt x="40" y="44"/>
                </a:lnTo>
                <a:cubicBezTo>
                  <a:pt x="18" y="44"/>
                  <a:pt x="0" y="24"/>
                  <a:pt x="0" y="0"/>
                </a:cubicBezTo>
                <a:lnTo>
                  <a:pt x="10" y="0"/>
                </a:lnTo>
                <a:lnTo>
                  <a:pt x="10" y="0"/>
                </a:lnTo>
                <a:cubicBezTo>
                  <a:pt x="10" y="19"/>
                  <a:pt x="24" y="34"/>
                  <a:pt x="40" y="34"/>
                </a:cubicBezTo>
                <a:lnTo>
                  <a:pt x="40" y="34"/>
                </a:lnTo>
                <a:cubicBezTo>
                  <a:pt x="57" y="34"/>
                  <a:pt x="70" y="19"/>
                  <a:pt x="70" y="0"/>
                </a:cubicBezTo>
                <a:lnTo>
                  <a:pt x="80" y="0"/>
                </a:lnTo>
                <a:lnTo>
                  <a:pt x="80" y="0"/>
                </a:lnTo>
                <a:cubicBezTo>
                  <a:pt x="80" y="24"/>
                  <a:pt x="62" y="44"/>
                  <a:pt x="40" y="44"/>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1" name="Freeform 198">
            <a:extLst>
              <a:ext uri="{FF2B5EF4-FFF2-40B4-BE49-F238E27FC236}">
                <a16:creationId xmlns:a16="http://schemas.microsoft.com/office/drawing/2014/main" id="{48071153-0046-C342-885F-1BE6C6A2A2FC}"/>
              </a:ext>
            </a:extLst>
          </p:cNvPr>
          <p:cNvSpPr>
            <a:spLocks noChangeArrowheads="1"/>
          </p:cNvSpPr>
          <p:nvPr/>
        </p:nvSpPr>
        <p:spPr bwMode="auto">
          <a:xfrm>
            <a:off x="10625017" y="1965105"/>
            <a:ext cx="400993" cy="381766"/>
          </a:xfrm>
          <a:custGeom>
            <a:avLst/>
            <a:gdLst>
              <a:gd name="T0" fmla="*/ 640 w 642"/>
              <a:gd name="T1" fmla="*/ 333 h 614"/>
              <a:gd name="T2" fmla="*/ 420 w 642"/>
              <a:gd name="T3" fmla="*/ 213 h 614"/>
              <a:gd name="T4" fmla="*/ 395 w 642"/>
              <a:gd name="T5" fmla="*/ 175 h 614"/>
              <a:gd name="T6" fmla="*/ 395 w 642"/>
              <a:gd name="T7" fmla="*/ 175 h 614"/>
              <a:gd name="T8" fmla="*/ 305 w 642"/>
              <a:gd name="T9" fmla="*/ 95 h 614"/>
              <a:gd name="T10" fmla="*/ 246 w 642"/>
              <a:gd name="T11" fmla="*/ 27 h 614"/>
              <a:gd name="T12" fmla="*/ 246 w 642"/>
              <a:gd name="T13" fmla="*/ 27 h 614"/>
              <a:gd name="T14" fmla="*/ 234 w 642"/>
              <a:gd name="T15" fmla="*/ 74 h 614"/>
              <a:gd name="T16" fmla="*/ 120 w 642"/>
              <a:gd name="T17" fmla="*/ 23 h 614"/>
              <a:gd name="T18" fmla="*/ 53 w 642"/>
              <a:gd name="T19" fmla="*/ 2 h 614"/>
              <a:gd name="T20" fmla="*/ 53 w 642"/>
              <a:gd name="T21" fmla="*/ 2 h 614"/>
              <a:gd name="T22" fmla="*/ 42 w 642"/>
              <a:gd name="T23" fmla="*/ 19 h 614"/>
              <a:gd name="T24" fmla="*/ 42 w 642"/>
              <a:gd name="T25" fmla="*/ 19 h 614"/>
              <a:gd name="T26" fmla="*/ 99 w 642"/>
              <a:gd name="T27" fmla="*/ 60 h 614"/>
              <a:gd name="T28" fmla="*/ 43 w 642"/>
              <a:gd name="T29" fmla="*/ 42 h 614"/>
              <a:gd name="T30" fmla="*/ 43 w 642"/>
              <a:gd name="T31" fmla="*/ 42 h 614"/>
              <a:gd name="T32" fmla="*/ 27 w 642"/>
              <a:gd name="T33" fmla="*/ 59 h 614"/>
              <a:gd name="T34" fmla="*/ 27 w 642"/>
              <a:gd name="T35" fmla="*/ 59 h 614"/>
              <a:gd name="T36" fmla="*/ 68 w 642"/>
              <a:gd name="T37" fmla="*/ 106 h 614"/>
              <a:gd name="T38" fmla="*/ 21 w 642"/>
              <a:gd name="T39" fmla="*/ 94 h 614"/>
              <a:gd name="T40" fmla="*/ 21 w 642"/>
              <a:gd name="T41" fmla="*/ 94 h 614"/>
              <a:gd name="T42" fmla="*/ 5 w 642"/>
              <a:gd name="T43" fmla="*/ 113 h 614"/>
              <a:gd name="T44" fmla="*/ 5 w 642"/>
              <a:gd name="T45" fmla="*/ 113 h 614"/>
              <a:gd name="T46" fmla="*/ 79 w 642"/>
              <a:gd name="T47" fmla="*/ 173 h 614"/>
              <a:gd name="T48" fmla="*/ 48 w 642"/>
              <a:gd name="T49" fmla="*/ 178 h 614"/>
              <a:gd name="T50" fmla="*/ 48 w 642"/>
              <a:gd name="T51" fmla="*/ 178 h 614"/>
              <a:gd name="T52" fmla="*/ 41 w 642"/>
              <a:gd name="T53" fmla="*/ 200 h 614"/>
              <a:gd name="T54" fmla="*/ 41 w 642"/>
              <a:gd name="T55" fmla="*/ 200 h 614"/>
              <a:gd name="T56" fmla="*/ 139 w 642"/>
              <a:gd name="T57" fmla="*/ 219 h 614"/>
              <a:gd name="T58" fmla="*/ 139 w 642"/>
              <a:gd name="T59" fmla="*/ 219 h 614"/>
              <a:gd name="T60" fmla="*/ 239 w 642"/>
              <a:gd name="T61" fmla="*/ 301 h 614"/>
              <a:gd name="T62" fmla="*/ 239 w 642"/>
              <a:gd name="T63" fmla="*/ 301 h 614"/>
              <a:gd name="T64" fmla="*/ 364 w 642"/>
              <a:gd name="T65" fmla="*/ 323 h 614"/>
              <a:gd name="T66" fmla="*/ 614 w 642"/>
              <a:gd name="T67" fmla="*/ 613 h 614"/>
              <a:gd name="T68" fmla="*/ 614 w 642"/>
              <a:gd name="T69" fmla="*/ 613 h 614"/>
              <a:gd name="T70" fmla="*/ 641 w 642"/>
              <a:gd name="T71" fmla="*/ 346 h 614"/>
              <a:gd name="T72" fmla="*/ 641 w 642"/>
              <a:gd name="T73" fmla="*/ 346 h 614"/>
              <a:gd name="T74" fmla="*/ 640 w 642"/>
              <a:gd name="T75" fmla="*/ 33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14">
                <a:moveTo>
                  <a:pt x="640" y="333"/>
                </a:moveTo>
                <a:lnTo>
                  <a:pt x="420" y="213"/>
                </a:lnTo>
                <a:lnTo>
                  <a:pt x="395" y="175"/>
                </a:lnTo>
                <a:lnTo>
                  <a:pt x="395" y="175"/>
                </a:lnTo>
                <a:cubicBezTo>
                  <a:pt x="373" y="140"/>
                  <a:pt x="342" y="112"/>
                  <a:pt x="305" y="95"/>
                </a:cubicBezTo>
                <a:lnTo>
                  <a:pt x="246" y="27"/>
                </a:lnTo>
                <a:lnTo>
                  <a:pt x="246" y="27"/>
                </a:lnTo>
                <a:cubicBezTo>
                  <a:pt x="215" y="47"/>
                  <a:pt x="234" y="74"/>
                  <a:pt x="234" y="74"/>
                </a:cubicBezTo>
                <a:lnTo>
                  <a:pt x="120" y="23"/>
                </a:lnTo>
                <a:lnTo>
                  <a:pt x="53" y="2"/>
                </a:lnTo>
                <a:lnTo>
                  <a:pt x="53" y="2"/>
                </a:lnTo>
                <a:cubicBezTo>
                  <a:pt x="43" y="0"/>
                  <a:pt x="36" y="11"/>
                  <a:pt x="42" y="19"/>
                </a:cubicBezTo>
                <a:lnTo>
                  <a:pt x="42" y="19"/>
                </a:lnTo>
                <a:cubicBezTo>
                  <a:pt x="64" y="42"/>
                  <a:pt x="99" y="60"/>
                  <a:pt x="99" y="60"/>
                </a:cubicBezTo>
                <a:lnTo>
                  <a:pt x="43" y="42"/>
                </a:lnTo>
                <a:lnTo>
                  <a:pt x="43" y="42"/>
                </a:lnTo>
                <a:cubicBezTo>
                  <a:pt x="33" y="39"/>
                  <a:pt x="24" y="49"/>
                  <a:pt x="27" y="59"/>
                </a:cubicBezTo>
                <a:lnTo>
                  <a:pt x="27" y="59"/>
                </a:lnTo>
                <a:cubicBezTo>
                  <a:pt x="40" y="91"/>
                  <a:pt x="68" y="106"/>
                  <a:pt x="68" y="106"/>
                </a:cubicBezTo>
                <a:lnTo>
                  <a:pt x="21" y="94"/>
                </a:lnTo>
                <a:lnTo>
                  <a:pt x="21" y="94"/>
                </a:lnTo>
                <a:cubicBezTo>
                  <a:pt x="10" y="90"/>
                  <a:pt x="0" y="102"/>
                  <a:pt x="5" y="113"/>
                </a:cubicBezTo>
                <a:lnTo>
                  <a:pt x="5" y="113"/>
                </a:lnTo>
                <a:cubicBezTo>
                  <a:pt x="24" y="151"/>
                  <a:pt x="79" y="173"/>
                  <a:pt x="79" y="173"/>
                </a:cubicBezTo>
                <a:lnTo>
                  <a:pt x="48" y="178"/>
                </a:lnTo>
                <a:lnTo>
                  <a:pt x="48" y="178"/>
                </a:lnTo>
                <a:cubicBezTo>
                  <a:pt x="37" y="180"/>
                  <a:pt x="33" y="193"/>
                  <a:pt x="41" y="200"/>
                </a:cubicBezTo>
                <a:lnTo>
                  <a:pt x="41" y="200"/>
                </a:lnTo>
                <a:cubicBezTo>
                  <a:pt x="72" y="227"/>
                  <a:pt x="139" y="219"/>
                  <a:pt x="139" y="219"/>
                </a:cubicBezTo>
                <a:lnTo>
                  <a:pt x="139" y="219"/>
                </a:lnTo>
                <a:cubicBezTo>
                  <a:pt x="139" y="219"/>
                  <a:pt x="180" y="237"/>
                  <a:pt x="239" y="301"/>
                </a:cubicBezTo>
                <a:lnTo>
                  <a:pt x="239" y="301"/>
                </a:lnTo>
                <a:cubicBezTo>
                  <a:pt x="297" y="364"/>
                  <a:pt x="364" y="323"/>
                  <a:pt x="364" y="323"/>
                </a:cubicBezTo>
                <a:lnTo>
                  <a:pt x="614" y="613"/>
                </a:lnTo>
                <a:lnTo>
                  <a:pt x="614" y="613"/>
                </a:lnTo>
                <a:cubicBezTo>
                  <a:pt x="631" y="528"/>
                  <a:pt x="641" y="438"/>
                  <a:pt x="641" y="346"/>
                </a:cubicBezTo>
                <a:lnTo>
                  <a:pt x="641" y="346"/>
                </a:lnTo>
                <a:cubicBezTo>
                  <a:pt x="641" y="342"/>
                  <a:pt x="640" y="337"/>
                  <a:pt x="640" y="333"/>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2" name="Freeform 199">
            <a:extLst>
              <a:ext uri="{FF2B5EF4-FFF2-40B4-BE49-F238E27FC236}">
                <a16:creationId xmlns:a16="http://schemas.microsoft.com/office/drawing/2014/main" id="{8AFA0EEC-9ABB-7140-9CD9-6AEC5FB89814}"/>
              </a:ext>
            </a:extLst>
          </p:cNvPr>
          <p:cNvSpPr>
            <a:spLocks noChangeArrowheads="1"/>
          </p:cNvSpPr>
          <p:nvPr/>
        </p:nvSpPr>
        <p:spPr bwMode="auto">
          <a:xfrm>
            <a:off x="10630511" y="2124405"/>
            <a:ext cx="27465" cy="24718"/>
          </a:xfrm>
          <a:custGeom>
            <a:avLst/>
            <a:gdLst>
              <a:gd name="T0" fmla="*/ 1 w 43"/>
              <a:gd name="T1" fmla="*/ 40 h 41"/>
              <a:gd name="T2" fmla="*/ 0 w 43"/>
              <a:gd name="T3" fmla="*/ 30 h 41"/>
              <a:gd name="T4" fmla="*/ 1 w 43"/>
              <a:gd name="T5" fmla="*/ 35 h 41"/>
              <a:gd name="T6" fmla="*/ 0 w 43"/>
              <a:gd name="T7" fmla="*/ 30 h 41"/>
              <a:gd name="T8" fmla="*/ 0 w 43"/>
              <a:gd name="T9" fmla="*/ 30 h 41"/>
              <a:gd name="T10" fmla="*/ 32 w 43"/>
              <a:gd name="T11" fmla="*/ 0 h 41"/>
              <a:gd name="T12" fmla="*/ 42 w 43"/>
              <a:gd name="T13" fmla="*/ 1 h 41"/>
              <a:gd name="T14" fmla="*/ 42 w 43"/>
              <a:gd name="T15" fmla="*/ 1 h 41"/>
              <a:gd name="T16" fmla="*/ 1 w 43"/>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1" y="40"/>
                </a:moveTo>
                <a:lnTo>
                  <a:pt x="0" y="30"/>
                </a:lnTo>
                <a:lnTo>
                  <a:pt x="1" y="35"/>
                </a:lnTo>
                <a:lnTo>
                  <a:pt x="0" y="30"/>
                </a:lnTo>
                <a:lnTo>
                  <a:pt x="0" y="30"/>
                </a:lnTo>
                <a:cubicBezTo>
                  <a:pt x="1" y="30"/>
                  <a:pt x="27" y="28"/>
                  <a:pt x="32" y="0"/>
                </a:cubicBezTo>
                <a:lnTo>
                  <a:pt x="42" y="1"/>
                </a:lnTo>
                <a:lnTo>
                  <a:pt x="42" y="1"/>
                </a:lnTo>
                <a:cubicBezTo>
                  <a:pt x="37" y="31"/>
                  <a:pt x="13" y="40"/>
                  <a:pt x="1" y="40"/>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3" name="Freeform 200">
            <a:extLst>
              <a:ext uri="{FF2B5EF4-FFF2-40B4-BE49-F238E27FC236}">
                <a16:creationId xmlns:a16="http://schemas.microsoft.com/office/drawing/2014/main" id="{831929EB-C5B9-6047-92CD-B40A67186F42}"/>
              </a:ext>
            </a:extLst>
          </p:cNvPr>
          <p:cNvSpPr>
            <a:spLocks noChangeArrowheads="1"/>
          </p:cNvSpPr>
          <p:nvPr/>
        </p:nvSpPr>
        <p:spPr bwMode="auto">
          <a:xfrm>
            <a:off x="10690934" y="2171093"/>
            <a:ext cx="38452" cy="76903"/>
          </a:xfrm>
          <a:custGeom>
            <a:avLst/>
            <a:gdLst>
              <a:gd name="T0" fmla="*/ 38 w 62"/>
              <a:gd name="T1" fmla="*/ 121 h 122"/>
              <a:gd name="T2" fmla="*/ 0 w 62"/>
              <a:gd name="T3" fmla="*/ 121 h 122"/>
              <a:gd name="T4" fmla="*/ 0 w 62"/>
              <a:gd name="T5" fmla="*/ 111 h 122"/>
              <a:gd name="T6" fmla="*/ 38 w 62"/>
              <a:gd name="T7" fmla="*/ 111 h 122"/>
              <a:gd name="T8" fmla="*/ 38 w 62"/>
              <a:gd name="T9" fmla="*/ 111 h 122"/>
              <a:gd name="T10" fmla="*/ 47 w 62"/>
              <a:gd name="T11" fmla="*/ 106 h 122"/>
              <a:gd name="T12" fmla="*/ 47 w 62"/>
              <a:gd name="T13" fmla="*/ 106 h 122"/>
              <a:gd name="T14" fmla="*/ 49 w 62"/>
              <a:gd name="T15" fmla="*/ 96 h 122"/>
              <a:gd name="T16" fmla="*/ 29 w 62"/>
              <a:gd name="T17" fmla="*/ 2 h 122"/>
              <a:gd name="T18" fmla="*/ 39 w 62"/>
              <a:gd name="T19" fmla="*/ 0 h 122"/>
              <a:gd name="T20" fmla="*/ 60 w 62"/>
              <a:gd name="T21" fmla="*/ 94 h 122"/>
              <a:gd name="T22" fmla="*/ 60 w 62"/>
              <a:gd name="T23" fmla="*/ 94 h 122"/>
              <a:gd name="T24" fmla="*/ 55 w 62"/>
              <a:gd name="T25" fmla="*/ 113 h 122"/>
              <a:gd name="T26" fmla="*/ 55 w 62"/>
              <a:gd name="T27" fmla="*/ 113 h 122"/>
              <a:gd name="T28" fmla="*/ 38 w 62"/>
              <a:gd name="T29"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22">
                <a:moveTo>
                  <a:pt x="38" y="121"/>
                </a:moveTo>
                <a:lnTo>
                  <a:pt x="0" y="121"/>
                </a:lnTo>
                <a:lnTo>
                  <a:pt x="0" y="111"/>
                </a:lnTo>
                <a:lnTo>
                  <a:pt x="38" y="111"/>
                </a:lnTo>
                <a:lnTo>
                  <a:pt x="38" y="111"/>
                </a:lnTo>
                <a:cubicBezTo>
                  <a:pt x="41" y="111"/>
                  <a:pt x="45" y="109"/>
                  <a:pt x="47" y="106"/>
                </a:cubicBezTo>
                <a:lnTo>
                  <a:pt x="47" y="106"/>
                </a:lnTo>
                <a:cubicBezTo>
                  <a:pt x="49" y="103"/>
                  <a:pt x="50" y="100"/>
                  <a:pt x="49" y="96"/>
                </a:cubicBezTo>
                <a:lnTo>
                  <a:pt x="29" y="2"/>
                </a:lnTo>
                <a:lnTo>
                  <a:pt x="39" y="0"/>
                </a:lnTo>
                <a:lnTo>
                  <a:pt x="60" y="94"/>
                </a:lnTo>
                <a:lnTo>
                  <a:pt x="60" y="94"/>
                </a:lnTo>
                <a:cubicBezTo>
                  <a:pt x="61" y="101"/>
                  <a:pt x="59" y="108"/>
                  <a:pt x="55" y="113"/>
                </a:cubicBezTo>
                <a:lnTo>
                  <a:pt x="55" y="113"/>
                </a:lnTo>
                <a:cubicBezTo>
                  <a:pt x="51" y="118"/>
                  <a:pt x="44" y="121"/>
                  <a:pt x="38" y="121"/>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4" name="Freeform 201">
            <a:extLst>
              <a:ext uri="{FF2B5EF4-FFF2-40B4-BE49-F238E27FC236}">
                <a16:creationId xmlns:a16="http://schemas.microsoft.com/office/drawing/2014/main" id="{BBEF78A2-34AE-894D-9DFF-5E640D744AD7}"/>
              </a:ext>
            </a:extLst>
          </p:cNvPr>
          <p:cNvSpPr>
            <a:spLocks noChangeArrowheads="1"/>
          </p:cNvSpPr>
          <p:nvPr/>
        </p:nvSpPr>
        <p:spPr bwMode="auto">
          <a:xfrm>
            <a:off x="10636004" y="2160109"/>
            <a:ext cx="49438" cy="27465"/>
          </a:xfrm>
          <a:custGeom>
            <a:avLst/>
            <a:gdLst>
              <a:gd name="T0" fmla="*/ 40 w 81"/>
              <a:gd name="T1" fmla="*/ 45 h 46"/>
              <a:gd name="T2" fmla="*/ 40 w 81"/>
              <a:gd name="T3" fmla="*/ 45 h 46"/>
              <a:gd name="T4" fmla="*/ 0 w 81"/>
              <a:gd name="T5" fmla="*/ 0 h 46"/>
              <a:gd name="T6" fmla="*/ 10 w 81"/>
              <a:gd name="T7" fmla="*/ 0 h 46"/>
              <a:gd name="T8" fmla="*/ 10 w 81"/>
              <a:gd name="T9" fmla="*/ 0 h 46"/>
              <a:gd name="T10" fmla="*/ 40 w 81"/>
              <a:gd name="T11" fmla="*/ 35 h 46"/>
              <a:gd name="T12" fmla="*/ 40 w 81"/>
              <a:gd name="T13" fmla="*/ 35 h 46"/>
              <a:gd name="T14" fmla="*/ 70 w 81"/>
              <a:gd name="T15" fmla="*/ 0 h 46"/>
              <a:gd name="T16" fmla="*/ 80 w 81"/>
              <a:gd name="T17" fmla="*/ 0 h 46"/>
              <a:gd name="T18" fmla="*/ 80 w 81"/>
              <a:gd name="T19" fmla="*/ 0 h 46"/>
              <a:gd name="T20" fmla="*/ 40 w 81"/>
              <a:gd name="T2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46">
                <a:moveTo>
                  <a:pt x="40" y="45"/>
                </a:moveTo>
                <a:lnTo>
                  <a:pt x="40" y="45"/>
                </a:lnTo>
                <a:cubicBezTo>
                  <a:pt x="18" y="45"/>
                  <a:pt x="0" y="25"/>
                  <a:pt x="0" y="0"/>
                </a:cubicBezTo>
                <a:lnTo>
                  <a:pt x="10" y="0"/>
                </a:lnTo>
                <a:lnTo>
                  <a:pt x="10" y="0"/>
                </a:lnTo>
                <a:cubicBezTo>
                  <a:pt x="10" y="19"/>
                  <a:pt x="23" y="35"/>
                  <a:pt x="40" y="35"/>
                </a:cubicBezTo>
                <a:lnTo>
                  <a:pt x="40" y="35"/>
                </a:lnTo>
                <a:cubicBezTo>
                  <a:pt x="56" y="35"/>
                  <a:pt x="70" y="19"/>
                  <a:pt x="70" y="0"/>
                </a:cubicBezTo>
                <a:lnTo>
                  <a:pt x="80" y="0"/>
                </a:lnTo>
                <a:lnTo>
                  <a:pt x="80" y="0"/>
                </a:lnTo>
                <a:cubicBezTo>
                  <a:pt x="80" y="25"/>
                  <a:pt x="61" y="45"/>
                  <a:pt x="40" y="45"/>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5" name="Freeform 202">
            <a:extLst>
              <a:ext uri="{FF2B5EF4-FFF2-40B4-BE49-F238E27FC236}">
                <a16:creationId xmlns:a16="http://schemas.microsoft.com/office/drawing/2014/main" id="{DC2EFE7B-CF51-C948-BCF2-A66B4520D96C}"/>
              </a:ext>
            </a:extLst>
          </p:cNvPr>
          <p:cNvSpPr>
            <a:spLocks noChangeArrowheads="1"/>
          </p:cNvSpPr>
          <p:nvPr/>
        </p:nvSpPr>
        <p:spPr bwMode="auto">
          <a:xfrm>
            <a:off x="10440998" y="2140882"/>
            <a:ext cx="90636" cy="107114"/>
          </a:xfrm>
          <a:custGeom>
            <a:avLst/>
            <a:gdLst>
              <a:gd name="T0" fmla="*/ 131 w 144"/>
              <a:gd name="T1" fmla="*/ 66 h 170"/>
              <a:gd name="T2" fmla="*/ 131 w 144"/>
              <a:gd name="T3" fmla="*/ 66 h 170"/>
              <a:gd name="T4" fmla="*/ 95 w 144"/>
              <a:gd name="T5" fmla="*/ 159 h 170"/>
              <a:gd name="T6" fmla="*/ 95 w 144"/>
              <a:gd name="T7" fmla="*/ 159 h 170"/>
              <a:gd name="T8" fmla="*/ 13 w 144"/>
              <a:gd name="T9" fmla="*/ 103 h 170"/>
              <a:gd name="T10" fmla="*/ 13 w 144"/>
              <a:gd name="T11" fmla="*/ 103 h 170"/>
              <a:gd name="T12" fmla="*/ 49 w 144"/>
              <a:gd name="T13" fmla="*/ 10 h 170"/>
              <a:gd name="T14" fmla="*/ 49 w 144"/>
              <a:gd name="T15" fmla="*/ 10 h 170"/>
              <a:gd name="T16" fmla="*/ 131 w 144"/>
              <a:gd name="T17"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70">
                <a:moveTo>
                  <a:pt x="131" y="66"/>
                </a:moveTo>
                <a:lnTo>
                  <a:pt x="131" y="66"/>
                </a:lnTo>
                <a:cubicBezTo>
                  <a:pt x="143" y="107"/>
                  <a:pt x="128" y="149"/>
                  <a:pt x="95" y="159"/>
                </a:cubicBezTo>
                <a:lnTo>
                  <a:pt x="95" y="159"/>
                </a:lnTo>
                <a:cubicBezTo>
                  <a:pt x="62" y="169"/>
                  <a:pt x="26" y="144"/>
                  <a:pt x="13" y="103"/>
                </a:cubicBezTo>
                <a:lnTo>
                  <a:pt x="13" y="103"/>
                </a:lnTo>
                <a:cubicBezTo>
                  <a:pt x="0" y="62"/>
                  <a:pt x="16" y="21"/>
                  <a:pt x="49" y="10"/>
                </a:cubicBezTo>
                <a:lnTo>
                  <a:pt x="49" y="10"/>
                </a:lnTo>
                <a:cubicBezTo>
                  <a:pt x="82" y="0"/>
                  <a:pt x="119" y="25"/>
                  <a:pt x="131" y="66"/>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6" name="Freeform 203">
            <a:extLst>
              <a:ext uri="{FF2B5EF4-FFF2-40B4-BE49-F238E27FC236}">
                <a16:creationId xmlns:a16="http://schemas.microsoft.com/office/drawing/2014/main" id="{21E7FA07-951E-FF4E-8E47-99062CED4B3E}"/>
              </a:ext>
            </a:extLst>
          </p:cNvPr>
          <p:cNvSpPr>
            <a:spLocks noChangeArrowheads="1"/>
          </p:cNvSpPr>
          <p:nvPr/>
        </p:nvSpPr>
        <p:spPr bwMode="auto">
          <a:xfrm>
            <a:off x="10454733" y="2168347"/>
            <a:ext cx="49438" cy="54931"/>
          </a:xfrm>
          <a:custGeom>
            <a:avLst/>
            <a:gdLst>
              <a:gd name="T0" fmla="*/ 46 w 78"/>
              <a:gd name="T1" fmla="*/ 88 h 89"/>
              <a:gd name="T2" fmla="*/ 46 w 78"/>
              <a:gd name="T3" fmla="*/ 88 h 89"/>
              <a:gd name="T4" fmla="*/ 43 w 78"/>
              <a:gd name="T5" fmla="*/ 88 h 89"/>
              <a:gd name="T6" fmla="*/ 43 w 78"/>
              <a:gd name="T7" fmla="*/ 88 h 89"/>
              <a:gd name="T8" fmla="*/ 20 w 78"/>
              <a:gd name="T9" fmla="*/ 4 h 89"/>
              <a:gd name="T10" fmla="*/ 20 w 78"/>
              <a:gd name="T11" fmla="*/ 4 h 89"/>
              <a:gd name="T12" fmla="*/ 26 w 78"/>
              <a:gd name="T13" fmla="*/ 1 h 89"/>
              <a:gd name="T14" fmla="*/ 26 w 78"/>
              <a:gd name="T15" fmla="*/ 1 h 89"/>
              <a:gd name="T16" fmla="*/ 30 w 78"/>
              <a:gd name="T17" fmla="*/ 8 h 89"/>
              <a:gd name="T18" fmla="*/ 30 w 78"/>
              <a:gd name="T19" fmla="*/ 8 h 89"/>
              <a:gd name="T20" fmla="*/ 40 w 78"/>
              <a:gd name="T21" fmla="*/ 73 h 89"/>
              <a:gd name="T22" fmla="*/ 40 w 78"/>
              <a:gd name="T23" fmla="*/ 73 h 89"/>
              <a:gd name="T24" fmla="*/ 48 w 78"/>
              <a:gd name="T25" fmla="*/ 54 h 89"/>
              <a:gd name="T26" fmla="*/ 48 w 78"/>
              <a:gd name="T27" fmla="*/ 54 h 89"/>
              <a:gd name="T28" fmla="*/ 72 w 78"/>
              <a:gd name="T29" fmla="*/ 45 h 89"/>
              <a:gd name="T30" fmla="*/ 72 w 78"/>
              <a:gd name="T31" fmla="*/ 45 h 89"/>
              <a:gd name="T32" fmla="*/ 77 w 78"/>
              <a:gd name="T33" fmla="*/ 50 h 89"/>
              <a:gd name="T34" fmla="*/ 77 w 78"/>
              <a:gd name="T35" fmla="*/ 50 h 89"/>
              <a:gd name="T36" fmla="*/ 71 w 78"/>
              <a:gd name="T37" fmla="*/ 55 h 89"/>
              <a:gd name="T38" fmla="*/ 71 w 78"/>
              <a:gd name="T39" fmla="*/ 55 h 89"/>
              <a:gd name="T40" fmla="*/ 56 w 78"/>
              <a:gd name="T41" fmla="*/ 60 h 89"/>
              <a:gd name="T42" fmla="*/ 56 w 78"/>
              <a:gd name="T43" fmla="*/ 60 h 89"/>
              <a:gd name="T44" fmla="*/ 51 w 78"/>
              <a:gd name="T45" fmla="*/ 83 h 89"/>
              <a:gd name="T46" fmla="*/ 51 w 78"/>
              <a:gd name="T47" fmla="*/ 83 h 89"/>
              <a:gd name="T48" fmla="*/ 48 w 78"/>
              <a:gd name="T49" fmla="*/ 88 h 89"/>
              <a:gd name="T50" fmla="*/ 48 w 78"/>
              <a:gd name="T51" fmla="*/ 88 h 89"/>
              <a:gd name="T52" fmla="*/ 46 w 78"/>
              <a:gd name="T5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89">
                <a:moveTo>
                  <a:pt x="46" y="88"/>
                </a:moveTo>
                <a:lnTo>
                  <a:pt x="46" y="88"/>
                </a:lnTo>
                <a:cubicBezTo>
                  <a:pt x="45" y="88"/>
                  <a:pt x="44" y="88"/>
                  <a:pt x="43" y="88"/>
                </a:cubicBezTo>
                <a:lnTo>
                  <a:pt x="43" y="88"/>
                </a:lnTo>
                <a:cubicBezTo>
                  <a:pt x="0" y="63"/>
                  <a:pt x="19" y="5"/>
                  <a:pt x="20" y="4"/>
                </a:cubicBezTo>
                <a:lnTo>
                  <a:pt x="20" y="4"/>
                </a:lnTo>
                <a:cubicBezTo>
                  <a:pt x="21" y="2"/>
                  <a:pt x="24" y="0"/>
                  <a:pt x="26" y="1"/>
                </a:cubicBezTo>
                <a:lnTo>
                  <a:pt x="26" y="1"/>
                </a:lnTo>
                <a:cubicBezTo>
                  <a:pt x="29" y="2"/>
                  <a:pt x="30" y="5"/>
                  <a:pt x="30" y="8"/>
                </a:cubicBezTo>
                <a:lnTo>
                  <a:pt x="30" y="8"/>
                </a:lnTo>
                <a:cubicBezTo>
                  <a:pt x="29" y="9"/>
                  <a:pt x="15" y="50"/>
                  <a:pt x="40" y="73"/>
                </a:cubicBezTo>
                <a:lnTo>
                  <a:pt x="40" y="73"/>
                </a:lnTo>
                <a:cubicBezTo>
                  <a:pt x="41" y="67"/>
                  <a:pt x="43" y="60"/>
                  <a:pt x="48" y="54"/>
                </a:cubicBezTo>
                <a:lnTo>
                  <a:pt x="48" y="54"/>
                </a:lnTo>
                <a:cubicBezTo>
                  <a:pt x="54" y="47"/>
                  <a:pt x="62" y="44"/>
                  <a:pt x="72" y="45"/>
                </a:cubicBezTo>
                <a:lnTo>
                  <a:pt x="72" y="45"/>
                </a:lnTo>
                <a:cubicBezTo>
                  <a:pt x="74" y="45"/>
                  <a:pt x="77" y="47"/>
                  <a:pt x="77" y="50"/>
                </a:cubicBezTo>
                <a:lnTo>
                  <a:pt x="77" y="50"/>
                </a:lnTo>
                <a:cubicBezTo>
                  <a:pt x="77" y="53"/>
                  <a:pt x="74" y="55"/>
                  <a:pt x="71" y="55"/>
                </a:cubicBezTo>
                <a:lnTo>
                  <a:pt x="71" y="55"/>
                </a:lnTo>
                <a:cubicBezTo>
                  <a:pt x="64" y="55"/>
                  <a:pt x="59" y="57"/>
                  <a:pt x="56" y="60"/>
                </a:cubicBezTo>
                <a:lnTo>
                  <a:pt x="56" y="60"/>
                </a:lnTo>
                <a:cubicBezTo>
                  <a:pt x="49" y="68"/>
                  <a:pt x="51" y="82"/>
                  <a:pt x="51" y="83"/>
                </a:cubicBezTo>
                <a:lnTo>
                  <a:pt x="51" y="83"/>
                </a:lnTo>
                <a:cubicBezTo>
                  <a:pt x="51" y="85"/>
                  <a:pt x="50" y="87"/>
                  <a:pt x="48" y="88"/>
                </a:cubicBezTo>
                <a:lnTo>
                  <a:pt x="48" y="88"/>
                </a:lnTo>
                <a:lnTo>
                  <a:pt x="46" y="88"/>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7" name="Freeform 204">
            <a:extLst>
              <a:ext uri="{FF2B5EF4-FFF2-40B4-BE49-F238E27FC236}">
                <a16:creationId xmlns:a16="http://schemas.microsoft.com/office/drawing/2014/main" id="{F8E8EA53-09C6-A14A-B8B7-6DF3D9696114}"/>
              </a:ext>
            </a:extLst>
          </p:cNvPr>
          <p:cNvSpPr>
            <a:spLocks noChangeArrowheads="1"/>
          </p:cNvSpPr>
          <p:nvPr/>
        </p:nvSpPr>
        <p:spPr bwMode="auto">
          <a:xfrm>
            <a:off x="6310228" y="3261463"/>
            <a:ext cx="876142" cy="876140"/>
          </a:xfrm>
          <a:custGeom>
            <a:avLst/>
            <a:gdLst>
              <a:gd name="T0" fmla="*/ 1407 w 1408"/>
              <a:gd name="T1" fmla="*/ 703 h 1408"/>
              <a:gd name="T2" fmla="*/ 1407 w 1408"/>
              <a:gd name="T3" fmla="*/ 703 h 1408"/>
              <a:gd name="T4" fmla="*/ 704 w 1408"/>
              <a:gd name="T5" fmla="*/ 1407 h 1408"/>
              <a:gd name="T6" fmla="*/ 704 w 1408"/>
              <a:gd name="T7" fmla="*/ 1407 h 1408"/>
              <a:gd name="T8" fmla="*/ 0 w 1408"/>
              <a:gd name="T9" fmla="*/ 703 h 1408"/>
              <a:gd name="T10" fmla="*/ 0 w 1408"/>
              <a:gd name="T11" fmla="*/ 703 h 1408"/>
              <a:gd name="T12" fmla="*/ 704 w 1408"/>
              <a:gd name="T13" fmla="*/ 0 h 1408"/>
              <a:gd name="T14" fmla="*/ 704 w 1408"/>
              <a:gd name="T15" fmla="*/ 0 h 1408"/>
              <a:gd name="T16" fmla="*/ 1407 w 1408"/>
              <a:gd name="T17" fmla="*/ 703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408">
                <a:moveTo>
                  <a:pt x="1407" y="703"/>
                </a:moveTo>
                <a:lnTo>
                  <a:pt x="1407" y="703"/>
                </a:lnTo>
                <a:cubicBezTo>
                  <a:pt x="1407" y="1092"/>
                  <a:pt x="1092" y="1407"/>
                  <a:pt x="704" y="1407"/>
                </a:cubicBezTo>
                <a:lnTo>
                  <a:pt x="704" y="1407"/>
                </a:lnTo>
                <a:cubicBezTo>
                  <a:pt x="315" y="1407"/>
                  <a:pt x="0" y="1092"/>
                  <a:pt x="0" y="703"/>
                </a:cubicBezTo>
                <a:lnTo>
                  <a:pt x="0" y="703"/>
                </a:lnTo>
                <a:cubicBezTo>
                  <a:pt x="0" y="314"/>
                  <a:pt x="315" y="0"/>
                  <a:pt x="704" y="0"/>
                </a:cubicBezTo>
                <a:lnTo>
                  <a:pt x="704" y="0"/>
                </a:lnTo>
                <a:cubicBezTo>
                  <a:pt x="1092" y="0"/>
                  <a:pt x="1407" y="314"/>
                  <a:pt x="1407" y="703"/>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8" name="Freeform 205">
            <a:extLst>
              <a:ext uri="{FF2B5EF4-FFF2-40B4-BE49-F238E27FC236}">
                <a16:creationId xmlns:a16="http://schemas.microsoft.com/office/drawing/2014/main" id="{028C7FE1-32ED-8B41-8E03-617AEE8AE37E}"/>
              </a:ext>
            </a:extLst>
          </p:cNvPr>
          <p:cNvSpPr>
            <a:spLocks noChangeArrowheads="1"/>
          </p:cNvSpPr>
          <p:nvPr/>
        </p:nvSpPr>
        <p:spPr bwMode="auto">
          <a:xfrm>
            <a:off x="6521710" y="3563581"/>
            <a:ext cx="392752" cy="340569"/>
          </a:xfrm>
          <a:custGeom>
            <a:avLst/>
            <a:gdLst>
              <a:gd name="T0" fmla="*/ 374 w 630"/>
              <a:gd name="T1" fmla="*/ 0 h 549"/>
              <a:gd name="T2" fmla="*/ 374 w 630"/>
              <a:gd name="T3" fmla="*/ 0 h 549"/>
              <a:gd name="T4" fmla="*/ 118 w 630"/>
              <a:gd name="T5" fmla="*/ 211 h 549"/>
              <a:gd name="T6" fmla="*/ 118 w 630"/>
              <a:gd name="T7" fmla="*/ 211 h 549"/>
              <a:gd name="T8" fmla="*/ 120 w 630"/>
              <a:gd name="T9" fmla="*/ 229 h 549"/>
              <a:gd name="T10" fmla="*/ 120 w 630"/>
              <a:gd name="T11" fmla="*/ 229 h 549"/>
              <a:gd name="T12" fmla="*/ 0 w 630"/>
              <a:gd name="T13" fmla="*/ 384 h 549"/>
              <a:gd name="T14" fmla="*/ 0 w 630"/>
              <a:gd name="T15" fmla="*/ 384 h 549"/>
              <a:gd name="T16" fmla="*/ 176 w 630"/>
              <a:gd name="T17" fmla="*/ 548 h 549"/>
              <a:gd name="T18" fmla="*/ 176 w 630"/>
              <a:gd name="T19" fmla="*/ 548 h 549"/>
              <a:gd name="T20" fmla="*/ 348 w 630"/>
              <a:gd name="T21" fmla="*/ 420 h 549"/>
              <a:gd name="T22" fmla="*/ 348 w 630"/>
              <a:gd name="T23" fmla="*/ 420 h 549"/>
              <a:gd name="T24" fmla="*/ 374 w 630"/>
              <a:gd name="T25" fmla="*/ 422 h 549"/>
              <a:gd name="T26" fmla="*/ 374 w 630"/>
              <a:gd name="T27" fmla="*/ 422 h 549"/>
              <a:gd name="T28" fmla="*/ 629 w 630"/>
              <a:gd name="T29" fmla="*/ 211 h 549"/>
              <a:gd name="T30" fmla="*/ 629 w 630"/>
              <a:gd name="T31" fmla="*/ 211 h 549"/>
              <a:gd name="T32" fmla="*/ 374 w 630"/>
              <a:gd name="T33"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549">
                <a:moveTo>
                  <a:pt x="374" y="0"/>
                </a:moveTo>
                <a:lnTo>
                  <a:pt x="374" y="0"/>
                </a:lnTo>
                <a:cubicBezTo>
                  <a:pt x="233" y="0"/>
                  <a:pt x="118" y="94"/>
                  <a:pt x="118" y="211"/>
                </a:cubicBezTo>
                <a:lnTo>
                  <a:pt x="118" y="211"/>
                </a:lnTo>
                <a:cubicBezTo>
                  <a:pt x="118" y="217"/>
                  <a:pt x="119" y="223"/>
                  <a:pt x="120" y="229"/>
                </a:cubicBezTo>
                <a:lnTo>
                  <a:pt x="120" y="229"/>
                </a:lnTo>
                <a:cubicBezTo>
                  <a:pt x="50" y="250"/>
                  <a:pt x="0" y="312"/>
                  <a:pt x="0" y="384"/>
                </a:cubicBezTo>
                <a:lnTo>
                  <a:pt x="0" y="384"/>
                </a:lnTo>
                <a:cubicBezTo>
                  <a:pt x="0" y="474"/>
                  <a:pt x="79" y="548"/>
                  <a:pt x="176" y="548"/>
                </a:cubicBezTo>
                <a:lnTo>
                  <a:pt x="176" y="548"/>
                </a:lnTo>
                <a:cubicBezTo>
                  <a:pt x="260" y="548"/>
                  <a:pt x="330" y="493"/>
                  <a:pt x="348" y="420"/>
                </a:cubicBezTo>
                <a:lnTo>
                  <a:pt x="348" y="420"/>
                </a:lnTo>
                <a:cubicBezTo>
                  <a:pt x="357" y="421"/>
                  <a:pt x="365" y="422"/>
                  <a:pt x="374" y="422"/>
                </a:cubicBezTo>
                <a:lnTo>
                  <a:pt x="374" y="422"/>
                </a:lnTo>
                <a:cubicBezTo>
                  <a:pt x="515" y="422"/>
                  <a:pt x="629" y="327"/>
                  <a:pt x="629" y="211"/>
                </a:cubicBezTo>
                <a:lnTo>
                  <a:pt x="629" y="211"/>
                </a:lnTo>
                <a:cubicBezTo>
                  <a:pt x="629" y="94"/>
                  <a:pt x="515" y="0"/>
                  <a:pt x="374" y="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9" name="Freeform 206">
            <a:extLst>
              <a:ext uri="{FF2B5EF4-FFF2-40B4-BE49-F238E27FC236}">
                <a16:creationId xmlns:a16="http://schemas.microsoft.com/office/drawing/2014/main" id="{61F484A2-FA09-094A-B6CE-E9B1FBC17F69}"/>
              </a:ext>
            </a:extLst>
          </p:cNvPr>
          <p:cNvSpPr>
            <a:spLocks noChangeArrowheads="1"/>
          </p:cNvSpPr>
          <p:nvPr/>
        </p:nvSpPr>
        <p:spPr bwMode="auto">
          <a:xfrm>
            <a:off x="6590372" y="3470199"/>
            <a:ext cx="497122" cy="527333"/>
          </a:xfrm>
          <a:custGeom>
            <a:avLst/>
            <a:gdLst>
              <a:gd name="T0" fmla="*/ 698 w 798"/>
              <a:gd name="T1" fmla="*/ 252 h 846"/>
              <a:gd name="T2" fmla="*/ 698 w 798"/>
              <a:gd name="T3" fmla="*/ 252 h 846"/>
              <a:gd name="T4" fmla="*/ 732 w 798"/>
              <a:gd name="T5" fmla="*/ 164 h 846"/>
              <a:gd name="T6" fmla="*/ 732 w 798"/>
              <a:gd name="T7" fmla="*/ 164 h 846"/>
              <a:gd name="T8" fmla="*/ 516 w 798"/>
              <a:gd name="T9" fmla="*/ 0 h 846"/>
              <a:gd name="T10" fmla="*/ 516 w 798"/>
              <a:gd name="T11" fmla="*/ 0 h 846"/>
              <a:gd name="T12" fmla="*/ 301 w 798"/>
              <a:gd name="T13" fmla="*/ 164 h 846"/>
              <a:gd name="T14" fmla="*/ 301 w 798"/>
              <a:gd name="T15" fmla="*/ 164 h 846"/>
              <a:gd name="T16" fmla="*/ 389 w 798"/>
              <a:gd name="T17" fmla="*/ 297 h 846"/>
              <a:gd name="T18" fmla="*/ 389 w 798"/>
              <a:gd name="T19" fmla="*/ 297 h 846"/>
              <a:gd name="T20" fmla="*/ 339 w 798"/>
              <a:gd name="T21" fmla="*/ 440 h 846"/>
              <a:gd name="T22" fmla="*/ 339 w 798"/>
              <a:gd name="T23" fmla="*/ 440 h 846"/>
              <a:gd name="T24" fmla="*/ 353 w 798"/>
              <a:gd name="T25" fmla="*/ 516 h 846"/>
              <a:gd name="T26" fmla="*/ 353 w 798"/>
              <a:gd name="T27" fmla="*/ 516 h 846"/>
              <a:gd name="T28" fmla="*/ 234 w 798"/>
              <a:gd name="T29" fmla="*/ 492 h 846"/>
              <a:gd name="T30" fmla="*/ 234 w 798"/>
              <a:gd name="T31" fmla="*/ 492 h 846"/>
              <a:gd name="T32" fmla="*/ 0 w 798"/>
              <a:gd name="T33" fmla="*/ 668 h 846"/>
              <a:gd name="T34" fmla="*/ 0 w 798"/>
              <a:gd name="T35" fmla="*/ 668 h 846"/>
              <a:gd name="T36" fmla="*/ 234 w 798"/>
              <a:gd name="T37" fmla="*/ 845 h 846"/>
              <a:gd name="T38" fmla="*/ 234 w 798"/>
              <a:gd name="T39" fmla="*/ 845 h 846"/>
              <a:gd name="T40" fmla="*/ 467 w 798"/>
              <a:gd name="T41" fmla="*/ 668 h 846"/>
              <a:gd name="T42" fmla="*/ 467 w 798"/>
              <a:gd name="T43" fmla="*/ 668 h 846"/>
              <a:gd name="T44" fmla="*/ 465 w 798"/>
              <a:gd name="T45" fmla="*/ 644 h 846"/>
              <a:gd name="T46" fmla="*/ 465 w 798"/>
              <a:gd name="T47" fmla="*/ 644 h 846"/>
              <a:gd name="T48" fmla="*/ 568 w 798"/>
              <a:gd name="T49" fmla="*/ 668 h 846"/>
              <a:gd name="T50" fmla="*/ 568 w 798"/>
              <a:gd name="T51" fmla="*/ 668 h 846"/>
              <a:gd name="T52" fmla="*/ 797 w 798"/>
              <a:gd name="T53" fmla="*/ 440 h 846"/>
              <a:gd name="T54" fmla="*/ 797 w 798"/>
              <a:gd name="T55" fmla="*/ 440 h 846"/>
              <a:gd name="T56" fmla="*/ 698 w 798"/>
              <a:gd name="T57" fmla="*/ 25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846">
                <a:moveTo>
                  <a:pt x="698" y="252"/>
                </a:moveTo>
                <a:lnTo>
                  <a:pt x="698" y="252"/>
                </a:lnTo>
                <a:cubicBezTo>
                  <a:pt x="719" y="227"/>
                  <a:pt x="732" y="196"/>
                  <a:pt x="732" y="164"/>
                </a:cubicBezTo>
                <a:lnTo>
                  <a:pt x="732" y="164"/>
                </a:lnTo>
                <a:cubicBezTo>
                  <a:pt x="732" y="74"/>
                  <a:pt x="635" y="0"/>
                  <a:pt x="516" y="0"/>
                </a:cubicBezTo>
                <a:lnTo>
                  <a:pt x="516" y="0"/>
                </a:lnTo>
                <a:cubicBezTo>
                  <a:pt x="397" y="0"/>
                  <a:pt x="301" y="74"/>
                  <a:pt x="301" y="164"/>
                </a:cubicBezTo>
                <a:lnTo>
                  <a:pt x="301" y="164"/>
                </a:lnTo>
                <a:cubicBezTo>
                  <a:pt x="301" y="219"/>
                  <a:pt x="335" y="267"/>
                  <a:pt x="389" y="297"/>
                </a:cubicBezTo>
                <a:lnTo>
                  <a:pt x="389" y="297"/>
                </a:lnTo>
                <a:cubicBezTo>
                  <a:pt x="358" y="336"/>
                  <a:pt x="339" y="386"/>
                  <a:pt x="339" y="440"/>
                </a:cubicBezTo>
                <a:lnTo>
                  <a:pt x="339" y="440"/>
                </a:lnTo>
                <a:cubicBezTo>
                  <a:pt x="339" y="467"/>
                  <a:pt x="344" y="492"/>
                  <a:pt x="353" y="516"/>
                </a:cubicBezTo>
                <a:lnTo>
                  <a:pt x="353" y="516"/>
                </a:lnTo>
                <a:cubicBezTo>
                  <a:pt x="318" y="501"/>
                  <a:pt x="277" y="492"/>
                  <a:pt x="234" y="492"/>
                </a:cubicBezTo>
                <a:lnTo>
                  <a:pt x="234" y="492"/>
                </a:lnTo>
                <a:cubicBezTo>
                  <a:pt x="105" y="492"/>
                  <a:pt x="0" y="571"/>
                  <a:pt x="0" y="668"/>
                </a:cubicBezTo>
                <a:lnTo>
                  <a:pt x="0" y="668"/>
                </a:lnTo>
                <a:cubicBezTo>
                  <a:pt x="0" y="766"/>
                  <a:pt x="105" y="845"/>
                  <a:pt x="234" y="845"/>
                </a:cubicBezTo>
                <a:lnTo>
                  <a:pt x="234" y="845"/>
                </a:lnTo>
                <a:cubicBezTo>
                  <a:pt x="362" y="845"/>
                  <a:pt x="467" y="766"/>
                  <a:pt x="467" y="668"/>
                </a:cubicBezTo>
                <a:lnTo>
                  <a:pt x="467" y="668"/>
                </a:lnTo>
                <a:cubicBezTo>
                  <a:pt x="467" y="661"/>
                  <a:pt x="466" y="652"/>
                  <a:pt x="465" y="644"/>
                </a:cubicBezTo>
                <a:lnTo>
                  <a:pt x="465" y="644"/>
                </a:lnTo>
                <a:cubicBezTo>
                  <a:pt x="496" y="660"/>
                  <a:pt x="531" y="668"/>
                  <a:pt x="568" y="668"/>
                </a:cubicBezTo>
                <a:lnTo>
                  <a:pt x="568" y="668"/>
                </a:lnTo>
                <a:cubicBezTo>
                  <a:pt x="694" y="668"/>
                  <a:pt x="797" y="566"/>
                  <a:pt x="797" y="440"/>
                </a:cubicBezTo>
                <a:lnTo>
                  <a:pt x="797" y="440"/>
                </a:lnTo>
                <a:cubicBezTo>
                  <a:pt x="797" y="362"/>
                  <a:pt x="757" y="294"/>
                  <a:pt x="698" y="252"/>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0" name="Freeform 207">
            <a:extLst>
              <a:ext uri="{FF2B5EF4-FFF2-40B4-BE49-F238E27FC236}">
                <a16:creationId xmlns:a16="http://schemas.microsoft.com/office/drawing/2014/main" id="{AFBC87F4-67DE-ED44-A610-07E78C2CDEC6}"/>
              </a:ext>
            </a:extLst>
          </p:cNvPr>
          <p:cNvSpPr>
            <a:spLocks noChangeArrowheads="1"/>
          </p:cNvSpPr>
          <p:nvPr/>
        </p:nvSpPr>
        <p:spPr bwMode="auto">
          <a:xfrm>
            <a:off x="6464034" y="3489426"/>
            <a:ext cx="118102" cy="214229"/>
          </a:xfrm>
          <a:custGeom>
            <a:avLst/>
            <a:gdLst>
              <a:gd name="T0" fmla="*/ 130 w 189"/>
              <a:gd name="T1" fmla="*/ 342 h 346"/>
              <a:gd name="T2" fmla="*/ 130 w 189"/>
              <a:gd name="T3" fmla="*/ 342 h 346"/>
              <a:gd name="T4" fmla="*/ 130 w 189"/>
              <a:gd name="T5" fmla="*/ 342 h 346"/>
              <a:gd name="T6" fmla="*/ 126 w 189"/>
              <a:gd name="T7" fmla="*/ 329 h 346"/>
              <a:gd name="T8" fmla="*/ 126 w 189"/>
              <a:gd name="T9" fmla="*/ 329 h 346"/>
              <a:gd name="T10" fmla="*/ 82 w 189"/>
              <a:gd name="T11" fmla="*/ 138 h 346"/>
              <a:gd name="T12" fmla="*/ 82 w 189"/>
              <a:gd name="T13" fmla="*/ 138 h 346"/>
              <a:gd name="T14" fmla="*/ 3 w 189"/>
              <a:gd name="T15" fmla="*/ 18 h 346"/>
              <a:gd name="T16" fmla="*/ 3 w 189"/>
              <a:gd name="T17" fmla="*/ 18 h 346"/>
              <a:gd name="T18" fmla="*/ 5 w 189"/>
              <a:gd name="T19" fmla="*/ 4 h 346"/>
              <a:gd name="T20" fmla="*/ 5 w 189"/>
              <a:gd name="T21" fmla="*/ 4 h 346"/>
              <a:gd name="T22" fmla="*/ 5 w 189"/>
              <a:gd name="T23" fmla="*/ 4 h 346"/>
              <a:gd name="T24" fmla="*/ 19 w 189"/>
              <a:gd name="T25" fmla="*/ 5 h 346"/>
              <a:gd name="T26" fmla="*/ 19 w 189"/>
              <a:gd name="T27" fmla="*/ 5 h 346"/>
              <a:gd name="T28" fmla="*/ 145 w 189"/>
              <a:gd name="T29" fmla="*/ 337 h 346"/>
              <a:gd name="T30" fmla="*/ 145 w 189"/>
              <a:gd name="T31" fmla="*/ 337 h 346"/>
              <a:gd name="T32" fmla="*/ 130 w 189"/>
              <a:gd name="T33" fmla="*/ 34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46">
                <a:moveTo>
                  <a:pt x="130" y="342"/>
                </a:moveTo>
                <a:lnTo>
                  <a:pt x="130" y="342"/>
                </a:lnTo>
                <a:lnTo>
                  <a:pt x="130" y="342"/>
                </a:lnTo>
                <a:cubicBezTo>
                  <a:pt x="126" y="340"/>
                  <a:pt x="123" y="334"/>
                  <a:pt x="126" y="329"/>
                </a:cubicBezTo>
                <a:lnTo>
                  <a:pt x="126" y="329"/>
                </a:lnTo>
                <a:cubicBezTo>
                  <a:pt x="148" y="278"/>
                  <a:pt x="115" y="198"/>
                  <a:pt x="82" y="138"/>
                </a:cubicBezTo>
                <a:lnTo>
                  <a:pt x="82" y="138"/>
                </a:lnTo>
                <a:cubicBezTo>
                  <a:pt x="52" y="84"/>
                  <a:pt x="17" y="36"/>
                  <a:pt x="3" y="18"/>
                </a:cubicBezTo>
                <a:lnTo>
                  <a:pt x="3" y="18"/>
                </a:lnTo>
                <a:cubicBezTo>
                  <a:pt x="0" y="14"/>
                  <a:pt x="0" y="7"/>
                  <a:pt x="5" y="4"/>
                </a:cubicBezTo>
                <a:lnTo>
                  <a:pt x="5" y="4"/>
                </a:lnTo>
                <a:lnTo>
                  <a:pt x="5" y="4"/>
                </a:lnTo>
                <a:cubicBezTo>
                  <a:pt x="9" y="0"/>
                  <a:pt x="16" y="1"/>
                  <a:pt x="19" y="5"/>
                </a:cubicBezTo>
                <a:lnTo>
                  <a:pt x="19" y="5"/>
                </a:lnTo>
                <a:cubicBezTo>
                  <a:pt x="51" y="47"/>
                  <a:pt x="188" y="233"/>
                  <a:pt x="145" y="337"/>
                </a:cubicBezTo>
                <a:lnTo>
                  <a:pt x="145" y="337"/>
                </a:lnTo>
                <a:cubicBezTo>
                  <a:pt x="142" y="343"/>
                  <a:pt x="135" y="345"/>
                  <a:pt x="130" y="342"/>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1" name="Freeform 208">
            <a:extLst>
              <a:ext uri="{FF2B5EF4-FFF2-40B4-BE49-F238E27FC236}">
                <a16:creationId xmlns:a16="http://schemas.microsoft.com/office/drawing/2014/main" id="{4316FB10-E5F5-0941-A0E8-C944EF4412F9}"/>
              </a:ext>
            </a:extLst>
          </p:cNvPr>
          <p:cNvSpPr>
            <a:spLocks noChangeArrowheads="1"/>
          </p:cNvSpPr>
          <p:nvPr/>
        </p:nvSpPr>
        <p:spPr bwMode="auto">
          <a:xfrm>
            <a:off x="6576640" y="3374072"/>
            <a:ext cx="197750" cy="129088"/>
          </a:xfrm>
          <a:custGeom>
            <a:avLst/>
            <a:gdLst>
              <a:gd name="T0" fmla="*/ 290 w 319"/>
              <a:gd name="T1" fmla="*/ 201 h 207"/>
              <a:gd name="T2" fmla="*/ 290 w 319"/>
              <a:gd name="T3" fmla="*/ 201 h 207"/>
              <a:gd name="T4" fmla="*/ 3 w 319"/>
              <a:gd name="T5" fmla="*/ 18 h 207"/>
              <a:gd name="T6" fmla="*/ 3 w 319"/>
              <a:gd name="T7" fmla="*/ 18 h 207"/>
              <a:gd name="T8" fmla="*/ 5 w 319"/>
              <a:gd name="T9" fmla="*/ 3 h 207"/>
              <a:gd name="T10" fmla="*/ 5 w 319"/>
              <a:gd name="T11" fmla="*/ 3 h 207"/>
              <a:gd name="T12" fmla="*/ 5 w 319"/>
              <a:gd name="T13" fmla="*/ 3 h 207"/>
              <a:gd name="T14" fmla="*/ 19 w 319"/>
              <a:gd name="T15" fmla="*/ 4 h 207"/>
              <a:gd name="T16" fmla="*/ 19 w 319"/>
              <a:gd name="T17" fmla="*/ 4 h 207"/>
              <a:gd name="T18" fmla="*/ 123 w 319"/>
              <a:gd name="T19" fmla="*/ 102 h 207"/>
              <a:gd name="T20" fmla="*/ 123 w 319"/>
              <a:gd name="T21" fmla="*/ 102 h 207"/>
              <a:gd name="T22" fmla="*/ 304 w 319"/>
              <a:gd name="T23" fmla="*/ 178 h 207"/>
              <a:gd name="T24" fmla="*/ 304 w 319"/>
              <a:gd name="T25" fmla="*/ 178 h 207"/>
              <a:gd name="T26" fmla="*/ 316 w 319"/>
              <a:gd name="T27" fmla="*/ 185 h 207"/>
              <a:gd name="T28" fmla="*/ 316 w 319"/>
              <a:gd name="T29" fmla="*/ 185 h 207"/>
              <a:gd name="T30" fmla="*/ 316 w 319"/>
              <a:gd name="T31" fmla="*/ 185 h 207"/>
              <a:gd name="T32" fmla="*/ 309 w 319"/>
              <a:gd name="T33" fmla="*/ 198 h 207"/>
              <a:gd name="T34" fmla="*/ 309 w 319"/>
              <a:gd name="T35" fmla="*/ 198 h 207"/>
              <a:gd name="T36" fmla="*/ 290 w 319"/>
              <a:gd name="T37" fmla="*/ 20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9" h="207">
                <a:moveTo>
                  <a:pt x="290" y="201"/>
                </a:moveTo>
                <a:lnTo>
                  <a:pt x="290" y="201"/>
                </a:lnTo>
                <a:cubicBezTo>
                  <a:pt x="182" y="206"/>
                  <a:pt x="37" y="55"/>
                  <a:pt x="3" y="18"/>
                </a:cubicBezTo>
                <a:lnTo>
                  <a:pt x="3" y="18"/>
                </a:lnTo>
                <a:cubicBezTo>
                  <a:pt x="0" y="14"/>
                  <a:pt x="0" y="7"/>
                  <a:pt x="5" y="3"/>
                </a:cubicBezTo>
                <a:lnTo>
                  <a:pt x="5" y="3"/>
                </a:lnTo>
                <a:lnTo>
                  <a:pt x="5" y="3"/>
                </a:lnTo>
                <a:cubicBezTo>
                  <a:pt x="8" y="0"/>
                  <a:pt x="15" y="0"/>
                  <a:pt x="19" y="4"/>
                </a:cubicBezTo>
                <a:lnTo>
                  <a:pt x="19" y="4"/>
                </a:lnTo>
                <a:cubicBezTo>
                  <a:pt x="34" y="21"/>
                  <a:pt x="74" y="64"/>
                  <a:pt x="123" y="102"/>
                </a:cubicBezTo>
                <a:lnTo>
                  <a:pt x="123" y="102"/>
                </a:lnTo>
                <a:cubicBezTo>
                  <a:pt x="176" y="144"/>
                  <a:pt x="249" y="191"/>
                  <a:pt x="304" y="178"/>
                </a:cubicBezTo>
                <a:lnTo>
                  <a:pt x="304" y="178"/>
                </a:lnTo>
                <a:cubicBezTo>
                  <a:pt x="309" y="177"/>
                  <a:pt x="314" y="180"/>
                  <a:pt x="316" y="185"/>
                </a:cubicBezTo>
                <a:lnTo>
                  <a:pt x="316" y="185"/>
                </a:lnTo>
                <a:lnTo>
                  <a:pt x="316" y="185"/>
                </a:lnTo>
                <a:cubicBezTo>
                  <a:pt x="318" y="190"/>
                  <a:pt x="314" y="197"/>
                  <a:pt x="309" y="198"/>
                </a:cubicBezTo>
                <a:lnTo>
                  <a:pt x="309" y="198"/>
                </a:lnTo>
                <a:cubicBezTo>
                  <a:pt x="302" y="199"/>
                  <a:pt x="296" y="200"/>
                  <a:pt x="290" y="201"/>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2" name="Freeform 209">
            <a:extLst>
              <a:ext uri="{FF2B5EF4-FFF2-40B4-BE49-F238E27FC236}">
                <a16:creationId xmlns:a16="http://schemas.microsoft.com/office/drawing/2014/main" id="{90206F48-8A4C-7A4F-9975-7833A5B6CDB2}"/>
              </a:ext>
            </a:extLst>
          </p:cNvPr>
          <p:cNvSpPr>
            <a:spLocks noChangeArrowheads="1"/>
          </p:cNvSpPr>
          <p:nvPr/>
        </p:nvSpPr>
        <p:spPr bwMode="auto">
          <a:xfrm>
            <a:off x="6532698" y="3500410"/>
            <a:ext cx="68662" cy="76903"/>
          </a:xfrm>
          <a:custGeom>
            <a:avLst/>
            <a:gdLst>
              <a:gd name="T0" fmla="*/ 89 w 109"/>
              <a:gd name="T1" fmla="*/ 118 h 124"/>
              <a:gd name="T2" fmla="*/ 4 w 109"/>
              <a:gd name="T3" fmla="*/ 18 h 124"/>
              <a:gd name="T4" fmla="*/ 4 w 109"/>
              <a:gd name="T5" fmla="*/ 18 h 124"/>
              <a:gd name="T6" fmla="*/ 5 w 109"/>
              <a:gd name="T7" fmla="*/ 3 h 124"/>
              <a:gd name="T8" fmla="*/ 5 w 109"/>
              <a:gd name="T9" fmla="*/ 3 h 124"/>
              <a:gd name="T10" fmla="*/ 5 w 109"/>
              <a:gd name="T11" fmla="*/ 3 h 124"/>
              <a:gd name="T12" fmla="*/ 19 w 109"/>
              <a:gd name="T13" fmla="*/ 4 h 124"/>
              <a:gd name="T14" fmla="*/ 104 w 109"/>
              <a:gd name="T15" fmla="*/ 105 h 124"/>
              <a:gd name="T16" fmla="*/ 104 w 109"/>
              <a:gd name="T17" fmla="*/ 105 h 124"/>
              <a:gd name="T18" fmla="*/ 103 w 109"/>
              <a:gd name="T19" fmla="*/ 119 h 124"/>
              <a:gd name="T20" fmla="*/ 103 w 109"/>
              <a:gd name="T21" fmla="*/ 119 h 124"/>
              <a:gd name="T22" fmla="*/ 103 w 109"/>
              <a:gd name="T23" fmla="*/ 119 h 124"/>
              <a:gd name="T24" fmla="*/ 89 w 109"/>
              <a:gd name="T25"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9" y="118"/>
                </a:moveTo>
                <a:lnTo>
                  <a:pt x="4" y="18"/>
                </a:lnTo>
                <a:lnTo>
                  <a:pt x="4" y="18"/>
                </a:lnTo>
                <a:cubicBezTo>
                  <a:pt x="0" y="14"/>
                  <a:pt x="1" y="7"/>
                  <a:pt x="5" y="3"/>
                </a:cubicBezTo>
                <a:lnTo>
                  <a:pt x="5" y="3"/>
                </a:lnTo>
                <a:lnTo>
                  <a:pt x="5" y="3"/>
                </a:lnTo>
                <a:cubicBezTo>
                  <a:pt x="9" y="0"/>
                  <a:pt x="15" y="0"/>
                  <a:pt x="19" y="4"/>
                </a:cubicBezTo>
                <a:lnTo>
                  <a:pt x="104" y="105"/>
                </a:lnTo>
                <a:lnTo>
                  <a:pt x="104" y="105"/>
                </a:lnTo>
                <a:cubicBezTo>
                  <a:pt x="108" y="109"/>
                  <a:pt x="107" y="116"/>
                  <a:pt x="103" y="119"/>
                </a:cubicBezTo>
                <a:lnTo>
                  <a:pt x="103" y="119"/>
                </a:lnTo>
                <a:lnTo>
                  <a:pt x="103" y="119"/>
                </a:lnTo>
                <a:cubicBezTo>
                  <a:pt x="99" y="123"/>
                  <a:pt x="92" y="123"/>
                  <a:pt x="89" y="118"/>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3" name="Freeform 210">
            <a:extLst>
              <a:ext uri="{FF2B5EF4-FFF2-40B4-BE49-F238E27FC236}">
                <a16:creationId xmlns:a16="http://schemas.microsoft.com/office/drawing/2014/main" id="{778FEC09-07D0-1049-8CAC-05A82B6CDC5F}"/>
              </a:ext>
            </a:extLst>
          </p:cNvPr>
          <p:cNvSpPr>
            <a:spLocks noChangeArrowheads="1"/>
          </p:cNvSpPr>
          <p:nvPr/>
        </p:nvSpPr>
        <p:spPr bwMode="auto">
          <a:xfrm>
            <a:off x="6604107" y="3453720"/>
            <a:ext cx="68662" cy="76903"/>
          </a:xfrm>
          <a:custGeom>
            <a:avLst/>
            <a:gdLst>
              <a:gd name="T0" fmla="*/ 89 w 109"/>
              <a:gd name="T1" fmla="*/ 119 h 125"/>
              <a:gd name="T2" fmla="*/ 4 w 109"/>
              <a:gd name="T3" fmla="*/ 19 h 125"/>
              <a:gd name="T4" fmla="*/ 4 w 109"/>
              <a:gd name="T5" fmla="*/ 19 h 125"/>
              <a:gd name="T6" fmla="*/ 5 w 109"/>
              <a:gd name="T7" fmla="*/ 4 h 125"/>
              <a:gd name="T8" fmla="*/ 5 w 109"/>
              <a:gd name="T9" fmla="*/ 4 h 125"/>
              <a:gd name="T10" fmla="*/ 5 w 109"/>
              <a:gd name="T11" fmla="*/ 4 h 125"/>
              <a:gd name="T12" fmla="*/ 19 w 109"/>
              <a:gd name="T13" fmla="*/ 5 h 125"/>
              <a:gd name="T14" fmla="*/ 105 w 109"/>
              <a:gd name="T15" fmla="*/ 106 h 125"/>
              <a:gd name="T16" fmla="*/ 105 w 109"/>
              <a:gd name="T17" fmla="*/ 106 h 125"/>
              <a:gd name="T18" fmla="*/ 103 w 109"/>
              <a:gd name="T19" fmla="*/ 120 h 125"/>
              <a:gd name="T20" fmla="*/ 103 w 109"/>
              <a:gd name="T21" fmla="*/ 120 h 125"/>
              <a:gd name="T22" fmla="*/ 103 w 109"/>
              <a:gd name="T23" fmla="*/ 120 h 125"/>
              <a:gd name="T24" fmla="*/ 89 w 109"/>
              <a:gd name="T25" fmla="*/ 1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5">
                <a:moveTo>
                  <a:pt x="89" y="119"/>
                </a:moveTo>
                <a:lnTo>
                  <a:pt x="4" y="19"/>
                </a:lnTo>
                <a:lnTo>
                  <a:pt x="4" y="19"/>
                </a:lnTo>
                <a:cubicBezTo>
                  <a:pt x="0" y="15"/>
                  <a:pt x="1" y="8"/>
                  <a:pt x="5" y="4"/>
                </a:cubicBezTo>
                <a:lnTo>
                  <a:pt x="5" y="4"/>
                </a:lnTo>
                <a:lnTo>
                  <a:pt x="5" y="4"/>
                </a:lnTo>
                <a:cubicBezTo>
                  <a:pt x="9" y="0"/>
                  <a:pt x="16" y="1"/>
                  <a:pt x="19" y="5"/>
                </a:cubicBezTo>
                <a:lnTo>
                  <a:pt x="105" y="106"/>
                </a:lnTo>
                <a:lnTo>
                  <a:pt x="105" y="106"/>
                </a:lnTo>
                <a:cubicBezTo>
                  <a:pt x="108" y="110"/>
                  <a:pt x="108" y="117"/>
                  <a:pt x="103" y="120"/>
                </a:cubicBezTo>
                <a:lnTo>
                  <a:pt x="103" y="120"/>
                </a:lnTo>
                <a:lnTo>
                  <a:pt x="103" y="120"/>
                </a:lnTo>
                <a:cubicBezTo>
                  <a:pt x="99" y="124"/>
                  <a:pt x="92" y="124"/>
                  <a:pt x="89" y="119"/>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4" name="Freeform 211">
            <a:extLst>
              <a:ext uri="{FF2B5EF4-FFF2-40B4-BE49-F238E27FC236}">
                <a16:creationId xmlns:a16="http://schemas.microsoft.com/office/drawing/2014/main" id="{C0B324E8-356B-F843-878D-AAD83A799F56}"/>
              </a:ext>
            </a:extLst>
          </p:cNvPr>
          <p:cNvSpPr>
            <a:spLocks noChangeArrowheads="1"/>
          </p:cNvSpPr>
          <p:nvPr/>
        </p:nvSpPr>
        <p:spPr bwMode="auto">
          <a:xfrm>
            <a:off x="6535442" y="3434494"/>
            <a:ext cx="68664" cy="76903"/>
          </a:xfrm>
          <a:custGeom>
            <a:avLst/>
            <a:gdLst>
              <a:gd name="T0" fmla="*/ 89 w 109"/>
              <a:gd name="T1" fmla="*/ 118 h 124"/>
              <a:gd name="T2" fmla="*/ 4 w 109"/>
              <a:gd name="T3" fmla="*/ 18 h 124"/>
              <a:gd name="T4" fmla="*/ 4 w 109"/>
              <a:gd name="T5" fmla="*/ 18 h 124"/>
              <a:gd name="T6" fmla="*/ 5 w 109"/>
              <a:gd name="T7" fmla="*/ 3 h 124"/>
              <a:gd name="T8" fmla="*/ 5 w 109"/>
              <a:gd name="T9" fmla="*/ 3 h 124"/>
              <a:gd name="T10" fmla="*/ 5 w 109"/>
              <a:gd name="T11" fmla="*/ 3 h 124"/>
              <a:gd name="T12" fmla="*/ 19 w 109"/>
              <a:gd name="T13" fmla="*/ 4 h 124"/>
              <a:gd name="T14" fmla="*/ 104 w 109"/>
              <a:gd name="T15" fmla="*/ 105 h 124"/>
              <a:gd name="T16" fmla="*/ 104 w 109"/>
              <a:gd name="T17" fmla="*/ 105 h 124"/>
              <a:gd name="T18" fmla="*/ 103 w 109"/>
              <a:gd name="T19" fmla="*/ 119 h 124"/>
              <a:gd name="T20" fmla="*/ 103 w 109"/>
              <a:gd name="T21" fmla="*/ 119 h 124"/>
              <a:gd name="T22" fmla="*/ 103 w 109"/>
              <a:gd name="T23" fmla="*/ 119 h 124"/>
              <a:gd name="T24" fmla="*/ 89 w 109"/>
              <a:gd name="T25"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4">
                <a:moveTo>
                  <a:pt x="89" y="118"/>
                </a:moveTo>
                <a:lnTo>
                  <a:pt x="4" y="18"/>
                </a:lnTo>
                <a:lnTo>
                  <a:pt x="4" y="18"/>
                </a:lnTo>
                <a:cubicBezTo>
                  <a:pt x="0" y="13"/>
                  <a:pt x="1" y="7"/>
                  <a:pt x="5" y="3"/>
                </a:cubicBezTo>
                <a:lnTo>
                  <a:pt x="5" y="3"/>
                </a:lnTo>
                <a:lnTo>
                  <a:pt x="5" y="3"/>
                </a:lnTo>
                <a:cubicBezTo>
                  <a:pt x="10" y="0"/>
                  <a:pt x="16" y="0"/>
                  <a:pt x="19" y="4"/>
                </a:cubicBezTo>
                <a:lnTo>
                  <a:pt x="104" y="105"/>
                </a:lnTo>
                <a:lnTo>
                  <a:pt x="104" y="105"/>
                </a:lnTo>
                <a:cubicBezTo>
                  <a:pt x="108" y="109"/>
                  <a:pt x="108" y="116"/>
                  <a:pt x="103" y="119"/>
                </a:cubicBezTo>
                <a:lnTo>
                  <a:pt x="103" y="119"/>
                </a:lnTo>
                <a:lnTo>
                  <a:pt x="103" y="119"/>
                </a:lnTo>
                <a:cubicBezTo>
                  <a:pt x="99" y="123"/>
                  <a:pt x="93" y="122"/>
                  <a:pt x="89" y="118"/>
                </a:cubicBez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5" name="Freeform 212">
            <a:extLst>
              <a:ext uri="{FF2B5EF4-FFF2-40B4-BE49-F238E27FC236}">
                <a16:creationId xmlns:a16="http://schemas.microsoft.com/office/drawing/2014/main" id="{1117BD09-9644-754F-95FB-938C4AEAFEAE}"/>
              </a:ext>
            </a:extLst>
          </p:cNvPr>
          <p:cNvSpPr>
            <a:spLocks noChangeArrowheads="1"/>
          </p:cNvSpPr>
          <p:nvPr/>
        </p:nvSpPr>
        <p:spPr bwMode="auto">
          <a:xfrm>
            <a:off x="6645303" y="3626752"/>
            <a:ext cx="123595" cy="126340"/>
          </a:xfrm>
          <a:custGeom>
            <a:avLst/>
            <a:gdLst>
              <a:gd name="T0" fmla="*/ 156 w 200"/>
              <a:gd name="T1" fmla="*/ 91 h 203"/>
              <a:gd name="T2" fmla="*/ 144 w 200"/>
              <a:gd name="T3" fmla="*/ 60 h 203"/>
              <a:gd name="T4" fmla="*/ 159 w 200"/>
              <a:gd name="T5" fmla="*/ 46 h 203"/>
              <a:gd name="T6" fmla="*/ 159 w 200"/>
              <a:gd name="T7" fmla="*/ 38 h 203"/>
              <a:gd name="T8" fmla="*/ 137 w 200"/>
              <a:gd name="T9" fmla="*/ 53 h 203"/>
              <a:gd name="T10" fmla="*/ 104 w 200"/>
              <a:gd name="T11" fmla="*/ 36 h 203"/>
              <a:gd name="T12" fmla="*/ 104 w 200"/>
              <a:gd name="T13" fmla="*/ 5 h 203"/>
              <a:gd name="T14" fmla="*/ 98 w 200"/>
              <a:gd name="T15" fmla="*/ 0 h 203"/>
              <a:gd name="T16" fmla="*/ 93 w 200"/>
              <a:gd name="T17" fmla="*/ 36 h 203"/>
              <a:gd name="T18" fmla="*/ 59 w 200"/>
              <a:gd name="T19" fmla="*/ 49 h 203"/>
              <a:gd name="T20" fmla="*/ 43 w 200"/>
              <a:gd name="T21" fmla="*/ 33 h 203"/>
              <a:gd name="T22" fmla="*/ 36 w 200"/>
              <a:gd name="T23" fmla="*/ 33 h 203"/>
              <a:gd name="T24" fmla="*/ 51 w 200"/>
              <a:gd name="T25" fmla="*/ 55 h 203"/>
              <a:gd name="T26" fmla="*/ 36 w 200"/>
              <a:gd name="T27" fmla="*/ 91 h 203"/>
              <a:gd name="T28" fmla="*/ 5 w 200"/>
              <a:gd name="T29" fmla="*/ 91 h 203"/>
              <a:gd name="T30" fmla="*/ 0 w 200"/>
              <a:gd name="T31" fmla="*/ 96 h 203"/>
              <a:gd name="T32" fmla="*/ 36 w 200"/>
              <a:gd name="T33" fmla="*/ 101 h 203"/>
              <a:gd name="T34" fmla="*/ 52 w 200"/>
              <a:gd name="T35" fmla="*/ 137 h 203"/>
              <a:gd name="T36" fmla="*/ 37 w 200"/>
              <a:gd name="T37" fmla="*/ 153 h 203"/>
              <a:gd name="T38" fmla="*/ 37 w 200"/>
              <a:gd name="T39" fmla="*/ 160 h 203"/>
              <a:gd name="T40" fmla="*/ 40 w 200"/>
              <a:gd name="T41" fmla="*/ 161 h 203"/>
              <a:gd name="T42" fmla="*/ 60 w 200"/>
              <a:gd name="T43" fmla="*/ 144 h 203"/>
              <a:gd name="T44" fmla="*/ 93 w 200"/>
              <a:gd name="T45" fmla="*/ 156 h 203"/>
              <a:gd name="T46" fmla="*/ 93 w 200"/>
              <a:gd name="T47" fmla="*/ 197 h 203"/>
              <a:gd name="T48" fmla="*/ 98 w 200"/>
              <a:gd name="T49" fmla="*/ 202 h 203"/>
              <a:gd name="T50" fmla="*/ 104 w 200"/>
              <a:gd name="T51" fmla="*/ 156 h 203"/>
              <a:gd name="T52" fmla="*/ 131 w 200"/>
              <a:gd name="T53" fmla="*/ 144 h 203"/>
              <a:gd name="T54" fmla="*/ 152 w 200"/>
              <a:gd name="T55" fmla="*/ 165 h 203"/>
              <a:gd name="T56" fmla="*/ 156 w 200"/>
              <a:gd name="T57" fmla="*/ 166 h 203"/>
              <a:gd name="T58" fmla="*/ 159 w 200"/>
              <a:gd name="T59" fmla="*/ 165 h 203"/>
              <a:gd name="T60" fmla="*/ 139 w 200"/>
              <a:gd name="T61" fmla="*/ 137 h 203"/>
              <a:gd name="T62" fmla="*/ 156 w 200"/>
              <a:gd name="T63" fmla="*/ 101 h 203"/>
              <a:gd name="T64" fmla="*/ 194 w 200"/>
              <a:gd name="T65" fmla="*/ 101 h 203"/>
              <a:gd name="T66" fmla="*/ 199 w 200"/>
              <a:gd name="T67" fmla="*/ 9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03">
                <a:moveTo>
                  <a:pt x="194" y="91"/>
                </a:moveTo>
                <a:lnTo>
                  <a:pt x="156" y="91"/>
                </a:lnTo>
                <a:lnTo>
                  <a:pt x="156" y="91"/>
                </a:lnTo>
                <a:cubicBezTo>
                  <a:pt x="154" y="80"/>
                  <a:pt x="151" y="69"/>
                  <a:pt x="144" y="60"/>
                </a:cubicBezTo>
                <a:lnTo>
                  <a:pt x="159" y="46"/>
                </a:lnTo>
                <a:lnTo>
                  <a:pt x="159" y="46"/>
                </a:lnTo>
                <a:cubicBezTo>
                  <a:pt x="161" y="43"/>
                  <a:pt x="161" y="40"/>
                  <a:pt x="159" y="38"/>
                </a:cubicBezTo>
                <a:lnTo>
                  <a:pt x="159" y="38"/>
                </a:lnTo>
                <a:cubicBezTo>
                  <a:pt x="158" y="36"/>
                  <a:pt x="154" y="36"/>
                  <a:pt x="152" y="38"/>
                </a:cubicBezTo>
                <a:lnTo>
                  <a:pt x="137" y="53"/>
                </a:lnTo>
                <a:lnTo>
                  <a:pt x="137" y="53"/>
                </a:lnTo>
                <a:cubicBezTo>
                  <a:pt x="128" y="44"/>
                  <a:pt x="117" y="38"/>
                  <a:pt x="104" y="36"/>
                </a:cubicBezTo>
                <a:lnTo>
                  <a:pt x="104" y="5"/>
                </a:lnTo>
                <a:lnTo>
                  <a:pt x="104" y="5"/>
                </a:lnTo>
                <a:cubicBezTo>
                  <a:pt x="104" y="2"/>
                  <a:pt x="101" y="0"/>
                  <a:pt x="98" y="0"/>
                </a:cubicBezTo>
                <a:lnTo>
                  <a:pt x="98" y="0"/>
                </a:lnTo>
                <a:cubicBezTo>
                  <a:pt x="96" y="0"/>
                  <a:pt x="93" y="2"/>
                  <a:pt x="93" y="5"/>
                </a:cubicBezTo>
                <a:lnTo>
                  <a:pt x="93" y="36"/>
                </a:lnTo>
                <a:lnTo>
                  <a:pt x="93" y="36"/>
                </a:lnTo>
                <a:cubicBezTo>
                  <a:pt x="80" y="36"/>
                  <a:pt x="68" y="41"/>
                  <a:pt x="59" y="49"/>
                </a:cubicBezTo>
                <a:lnTo>
                  <a:pt x="43" y="33"/>
                </a:lnTo>
                <a:lnTo>
                  <a:pt x="43" y="33"/>
                </a:lnTo>
                <a:cubicBezTo>
                  <a:pt x="41" y="31"/>
                  <a:pt x="38" y="31"/>
                  <a:pt x="36" y="33"/>
                </a:cubicBezTo>
                <a:lnTo>
                  <a:pt x="36" y="33"/>
                </a:lnTo>
                <a:cubicBezTo>
                  <a:pt x="34" y="35"/>
                  <a:pt x="34" y="38"/>
                  <a:pt x="36" y="40"/>
                </a:cubicBezTo>
                <a:lnTo>
                  <a:pt x="51" y="55"/>
                </a:lnTo>
                <a:lnTo>
                  <a:pt x="51" y="55"/>
                </a:lnTo>
                <a:cubicBezTo>
                  <a:pt x="43" y="65"/>
                  <a:pt x="37" y="77"/>
                  <a:pt x="36" y="91"/>
                </a:cubicBezTo>
                <a:lnTo>
                  <a:pt x="5" y="91"/>
                </a:lnTo>
                <a:lnTo>
                  <a:pt x="5" y="91"/>
                </a:lnTo>
                <a:cubicBezTo>
                  <a:pt x="2" y="91"/>
                  <a:pt x="0" y="93"/>
                  <a:pt x="0" y="96"/>
                </a:cubicBezTo>
                <a:lnTo>
                  <a:pt x="0" y="96"/>
                </a:lnTo>
                <a:cubicBezTo>
                  <a:pt x="0" y="99"/>
                  <a:pt x="2" y="101"/>
                  <a:pt x="5" y="101"/>
                </a:cubicBezTo>
                <a:lnTo>
                  <a:pt x="36" y="101"/>
                </a:lnTo>
                <a:lnTo>
                  <a:pt x="36" y="101"/>
                </a:lnTo>
                <a:cubicBezTo>
                  <a:pt x="37" y="115"/>
                  <a:pt x="43" y="127"/>
                  <a:pt x="52" y="137"/>
                </a:cubicBezTo>
                <a:lnTo>
                  <a:pt x="37" y="153"/>
                </a:lnTo>
                <a:lnTo>
                  <a:pt x="37" y="153"/>
                </a:lnTo>
                <a:cubicBezTo>
                  <a:pt x="35" y="154"/>
                  <a:pt x="35" y="157"/>
                  <a:pt x="37" y="160"/>
                </a:cubicBezTo>
                <a:lnTo>
                  <a:pt x="37" y="160"/>
                </a:lnTo>
                <a:cubicBezTo>
                  <a:pt x="38" y="161"/>
                  <a:pt x="39" y="161"/>
                  <a:pt x="40" y="161"/>
                </a:cubicBezTo>
                <a:lnTo>
                  <a:pt x="40" y="161"/>
                </a:lnTo>
                <a:cubicBezTo>
                  <a:pt x="41" y="161"/>
                  <a:pt x="43" y="161"/>
                  <a:pt x="44" y="160"/>
                </a:cubicBezTo>
                <a:lnTo>
                  <a:pt x="60" y="144"/>
                </a:lnTo>
                <a:lnTo>
                  <a:pt x="60" y="144"/>
                </a:lnTo>
                <a:cubicBezTo>
                  <a:pt x="69" y="151"/>
                  <a:pt x="80" y="156"/>
                  <a:pt x="93" y="156"/>
                </a:cubicBezTo>
                <a:lnTo>
                  <a:pt x="93" y="197"/>
                </a:lnTo>
                <a:lnTo>
                  <a:pt x="93" y="197"/>
                </a:lnTo>
                <a:cubicBezTo>
                  <a:pt x="93" y="200"/>
                  <a:pt x="96" y="202"/>
                  <a:pt x="98" y="202"/>
                </a:cubicBezTo>
                <a:lnTo>
                  <a:pt x="98" y="202"/>
                </a:lnTo>
                <a:cubicBezTo>
                  <a:pt x="101" y="202"/>
                  <a:pt x="104" y="200"/>
                  <a:pt x="104" y="197"/>
                </a:cubicBezTo>
                <a:lnTo>
                  <a:pt x="104" y="156"/>
                </a:lnTo>
                <a:lnTo>
                  <a:pt x="104" y="156"/>
                </a:lnTo>
                <a:cubicBezTo>
                  <a:pt x="114" y="154"/>
                  <a:pt x="123" y="150"/>
                  <a:pt x="131" y="144"/>
                </a:cubicBezTo>
                <a:lnTo>
                  <a:pt x="152" y="165"/>
                </a:lnTo>
                <a:lnTo>
                  <a:pt x="152" y="165"/>
                </a:lnTo>
                <a:cubicBezTo>
                  <a:pt x="153" y="166"/>
                  <a:pt x="154" y="166"/>
                  <a:pt x="156" y="166"/>
                </a:cubicBezTo>
                <a:lnTo>
                  <a:pt x="156" y="166"/>
                </a:lnTo>
                <a:cubicBezTo>
                  <a:pt x="157" y="166"/>
                  <a:pt x="158" y="166"/>
                  <a:pt x="159" y="165"/>
                </a:cubicBezTo>
                <a:lnTo>
                  <a:pt x="159" y="165"/>
                </a:lnTo>
                <a:cubicBezTo>
                  <a:pt x="161" y="163"/>
                  <a:pt x="161" y="159"/>
                  <a:pt x="159" y="157"/>
                </a:cubicBezTo>
                <a:lnTo>
                  <a:pt x="139" y="137"/>
                </a:lnTo>
                <a:lnTo>
                  <a:pt x="139" y="137"/>
                </a:lnTo>
                <a:cubicBezTo>
                  <a:pt x="148" y="127"/>
                  <a:pt x="154" y="115"/>
                  <a:pt x="156" y="101"/>
                </a:cubicBezTo>
                <a:lnTo>
                  <a:pt x="194" y="101"/>
                </a:lnTo>
                <a:lnTo>
                  <a:pt x="194" y="101"/>
                </a:lnTo>
                <a:cubicBezTo>
                  <a:pt x="196" y="101"/>
                  <a:pt x="199" y="99"/>
                  <a:pt x="199" y="96"/>
                </a:cubicBezTo>
                <a:lnTo>
                  <a:pt x="199" y="96"/>
                </a:lnTo>
                <a:cubicBezTo>
                  <a:pt x="199" y="93"/>
                  <a:pt x="196" y="91"/>
                  <a:pt x="194" y="91"/>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6" name="Freeform 213">
            <a:extLst>
              <a:ext uri="{FF2B5EF4-FFF2-40B4-BE49-F238E27FC236}">
                <a16:creationId xmlns:a16="http://schemas.microsoft.com/office/drawing/2014/main" id="{E66A4A64-543A-3245-A2B0-BC9F914920CE}"/>
              </a:ext>
            </a:extLst>
          </p:cNvPr>
          <p:cNvSpPr>
            <a:spLocks noChangeArrowheads="1"/>
          </p:cNvSpPr>
          <p:nvPr/>
        </p:nvSpPr>
        <p:spPr bwMode="auto">
          <a:xfrm>
            <a:off x="6691996" y="3821756"/>
            <a:ext cx="115354" cy="112607"/>
          </a:xfrm>
          <a:custGeom>
            <a:avLst/>
            <a:gdLst>
              <a:gd name="T0" fmla="*/ 126 w 185"/>
              <a:gd name="T1" fmla="*/ 139 h 183"/>
              <a:gd name="T2" fmla="*/ 148 w 185"/>
              <a:gd name="T3" fmla="*/ 115 h 183"/>
              <a:gd name="T4" fmla="*/ 168 w 185"/>
              <a:gd name="T5" fmla="*/ 123 h 183"/>
              <a:gd name="T6" fmla="*/ 175 w 185"/>
              <a:gd name="T7" fmla="*/ 119 h 183"/>
              <a:gd name="T8" fmla="*/ 152 w 185"/>
              <a:gd name="T9" fmla="*/ 106 h 183"/>
              <a:gd name="T10" fmla="*/ 152 w 185"/>
              <a:gd name="T11" fmla="*/ 68 h 183"/>
              <a:gd name="T12" fmla="*/ 181 w 185"/>
              <a:gd name="T13" fmla="*/ 55 h 183"/>
              <a:gd name="T14" fmla="*/ 182 w 185"/>
              <a:gd name="T15" fmla="*/ 48 h 183"/>
              <a:gd name="T16" fmla="*/ 148 w 185"/>
              <a:gd name="T17" fmla="*/ 59 h 183"/>
              <a:gd name="T18" fmla="*/ 121 w 185"/>
              <a:gd name="T19" fmla="*/ 34 h 183"/>
              <a:gd name="T20" fmla="*/ 129 w 185"/>
              <a:gd name="T21" fmla="*/ 13 h 183"/>
              <a:gd name="T22" fmla="*/ 126 w 185"/>
              <a:gd name="T23" fmla="*/ 6 h 183"/>
              <a:gd name="T24" fmla="*/ 112 w 185"/>
              <a:gd name="T25" fmla="*/ 30 h 183"/>
              <a:gd name="T26" fmla="*/ 74 w 185"/>
              <a:gd name="T27" fmla="*/ 32 h 183"/>
              <a:gd name="T28" fmla="*/ 60 w 185"/>
              <a:gd name="T29" fmla="*/ 4 h 183"/>
              <a:gd name="T30" fmla="*/ 53 w 185"/>
              <a:gd name="T31" fmla="*/ 1 h 183"/>
              <a:gd name="T32" fmla="*/ 64 w 185"/>
              <a:gd name="T33" fmla="*/ 36 h 183"/>
              <a:gd name="T34" fmla="*/ 39 w 185"/>
              <a:gd name="T35" fmla="*/ 66 h 183"/>
              <a:gd name="T36" fmla="*/ 19 w 185"/>
              <a:gd name="T37" fmla="*/ 59 h 183"/>
              <a:gd name="T38" fmla="*/ 12 w 185"/>
              <a:gd name="T39" fmla="*/ 62 h 183"/>
              <a:gd name="T40" fmla="*/ 12 w 185"/>
              <a:gd name="T41" fmla="*/ 66 h 183"/>
              <a:gd name="T42" fmla="*/ 36 w 185"/>
              <a:gd name="T43" fmla="*/ 76 h 183"/>
              <a:gd name="T44" fmla="*/ 40 w 185"/>
              <a:gd name="T45" fmla="*/ 112 h 183"/>
              <a:gd name="T46" fmla="*/ 3 w 185"/>
              <a:gd name="T47" fmla="*/ 130 h 183"/>
              <a:gd name="T48" fmla="*/ 1 w 185"/>
              <a:gd name="T49" fmla="*/ 137 h 183"/>
              <a:gd name="T50" fmla="*/ 45 w 185"/>
              <a:gd name="T51" fmla="*/ 121 h 183"/>
              <a:gd name="T52" fmla="*/ 67 w 185"/>
              <a:gd name="T53" fmla="*/ 141 h 183"/>
              <a:gd name="T54" fmla="*/ 58 w 185"/>
              <a:gd name="T55" fmla="*/ 169 h 183"/>
              <a:gd name="T56" fmla="*/ 58 w 185"/>
              <a:gd name="T57" fmla="*/ 172 h 183"/>
              <a:gd name="T58" fmla="*/ 61 w 185"/>
              <a:gd name="T59" fmla="*/ 175 h 183"/>
              <a:gd name="T60" fmla="*/ 77 w 185"/>
              <a:gd name="T61" fmla="*/ 145 h 183"/>
              <a:gd name="T62" fmla="*/ 117 w 185"/>
              <a:gd name="T63" fmla="*/ 144 h 183"/>
              <a:gd name="T64" fmla="*/ 134 w 185"/>
              <a:gd name="T65" fmla="*/ 178 h 183"/>
              <a:gd name="T66" fmla="*/ 140 w 185"/>
              <a:gd name="T6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83">
                <a:moveTo>
                  <a:pt x="143" y="173"/>
                </a:moveTo>
                <a:lnTo>
                  <a:pt x="126" y="139"/>
                </a:lnTo>
                <a:lnTo>
                  <a:pt x="126" y="139"/>
                </a:lnTo>
                <a:cubicBezTo>
                  <a:pt x="136" y="133"/>
                  <a:pt x="143" y="125"/>
                  <a:pt x="148" y="115"/>
                </a:cubicBezTo>
                <a:lnTo>
                  <a:pt x="168" y="123"/>
                </a:lnTo>
                <a:lnTo>
                  <a:pt x="168" y="123"/>
                </a:lnTo>
                <a:cubicBezTo>
                  <a:pt x="171" y="124"/>
                  <a:pt x="174" y="122"/>
                  <a:pt x="175" y="119"/>
                </a:cubicBezTo>
                <a:lnTo>
                  <a:pt x="175" y="119"/>
                </a:lnTo>
                <a:cubicBezTo>
                  <a:pt x="176" y="117"/>
                  <a:pt x="174" y="114"/>
                  <a:pt x="172" y="113"/>
                </a:cubicBezTo>
                <a:lnTo>
                  <a:pt x="152" y="106"/>
                </a:lnTo>
                <a:lnTo>
                  <a:pt x="152" y="106"/>
                </a:lnTo>
                <a:cubicBezTo>
                  <a:pt x="156" y="94"/>
                  <a:pt x="156" y="81"/>
                  <a:pt x="152" y="68"/>
                </a:cubicBezTo>
                <a:lnTo>
                  <a:pt x="181" y="55"/>
                </a:lnTo>
                <a:lnTo>
                  <a:pt x="181" y="55"/>
                </a:lnTo>
                <a:cubicBezTo>
                  <a:pt x="183" y="54"/>
                  <a:pt x="184" y="51"/>
                  <a:pt x="182" y="48"/>
                </a:cubicBezTo>
                <a:lnTo>
                  <a:pt x="182" y="48"/>
                </a:lnTo>
                <a:cubicBezTo>
                  <a:pt x="181" y="45"/>
                  <a:pt x="178" y="45"/>
                  <a:pt x="176" y="46"/>
                </a:cubicBezTo>
                <a:lnTo>
                  <a:pt x="148" y="59"/>
                </a:lnTo>
                <a:lnTo>
                  <a:pt x="148" y="59"/>
                </a:lnTo>
                <a:cubicBezTo>
                  <a:pt x="142" y="48"/>
                  <a:pt x="132" y="39"/>
                  <a:pt x="121" y="34"/>
                </a:cubicBezTo>
                <a:lnTo>
                  <a:pt x="129" y="13"/>
                </a:lnTo>
                <a:lnTo>
                  <a:pt x="129" y="13"/>
                </a:lnTo>
                <a:cubicBezTo>
                  <a:pt x="129" y="10"/>
                  <a:pt x="128" y="7"/>
                  <a:pt x="126" y="6"/>
                </a:cubicBezTo>
                <a:lnTo>
                  <a:pt x="126" y="6"/>
                </a:lnTo>
                <a:cubicBezTo>
                  <a:pt x="123" y="5"/>
                  <a:pt x="120" y="7"/>
                  <a:pt x="119" y="9"/>
                </a:cubicBezTo>
                <a:lnTo>
                  <a:pt x="112" y="30"/>
                </a:lnTo>
                <a:lnTo>
                  <a:pt x="112" y="30"/>
                </a:lnTo>
                <a:cubicBezTo>
                  <a:pt x="100" y="26"/>
                  <a:pt x="86" y="26"/>
                  <a:pt x="74" y="32"/>
                </a:cubicBezTo>
                <a:lnTo>
                  <a:pt x="60" y="4"/>
                </a:lnTo>
                <a:lnTo>
                  <a:pt x="60" y="4"/>
                </a:lnTo>
                <a:cubicBezTo>
                  <a:pt x="58" y="1"/>
                  <a:pt x="55" y="0"/>
                  <a:pt x="53" y="1"/>
                </a:cubicBezTo>
                <a:lnTo>
                  <a:pt x="53" y="1"/>
                </a:lnTo>
                <a:cubicBezTo>
                  <a:pt x="50" y="2"/>
                  <a:pt x="49" y="5"/>
                  <a:pt x="50" y="8"/>
                </a:cubicBezTo>
                <a:lnTo>
                  <a:pt x="64" y="36"/>
                </a:lnTo>
                <a:lnTo>
                  <a:pt x="64" y="36"/>
                </a:lnTo>
                <a:cubicBezTo>
                  <a:pt x="52" y="43"/>
                  <a:pt x="44" y="54"/>
                  <a:pt x="39" y="66"/>
                </a:cubicBezTo>
                <a:lnTo>
                  <a:pt x="19" y="59"/>
                </a:lnTo>
                <a:lnTo>
                  <a:pt x="19" y="59"/>
                </a:lnTo>
                <a:cubicBezTo>
                  <a:pt x="15" y="58"/>
                  <a:pt x="13" y="60"/>
                  <a:pt x="12" y="62"/>
                </a:cubicBezTo>
                <a:lnTo>
                  <a:pt x="12" y="62"/>
                </a:lnTo>
                <a:cubicBezTo>
                  <a:pt x="11" y="63"/>
                  <a:pt x="12" y="65"/>
                  <a:pt x="12" y="66"/>
                </a:cubicBezTo>
                <a:lnTo>
                  <a:pt x="12" y="66"/>
                </a:lnTo>
                <a:cubicBezTo>
                  <a:pt x="13" y="67"/>
                  <a:pt x="14" y="68"/>
                  <a:pt x="15" y="69"/>
                </a:cubicBezTo>
                <a:lnTo>
                  <a:pt x="36" y="76"/>
                </a:lnTo>
                <a:lnTo>
                  <a:pt x="36" y="76"/>
                </a:lnTo>
                <a:cubicBezTo>
                  <a:pt x="34" y="88"/>
                  <a:pt x="35" y="100"/>
                  <a:pt x="40" y="112"/>
                </a:cubicBezTo>
                <a:lnTo>
                  <a:pt x="3" y="130"/>
                </a:lnTo>
                <a:lnTo>
                  <a:pt x="3" y="130"/>
                </a:lnTo>
                <a:cubicBezTo>
                  <a:pt x="1" y="131"/>
                  <a:pt x="0" y="134"/>
                  <a:pt x="1" y="137"/>
                </a:cubicBezTo>
                <a:lnTo>
                  <a:pt x="1" y="137"/>
                </a:lnTo>
                <a:cubicBezTo>
                  <a:pt x="2" y="139"/>
                  <a:pt x="5" y="141"/>
                  <a:pt x="8" y="139"/>
                </a:cubicBezTo>
                <a:lnTo>
                  <a:pt x="45" y="121"/>
                </a:lnTo>
                <a:lnTo>
                  <a:pt x="45" y="121"/>
                </a:lnTo>
                <a:cubicBezTo>
                  <a:pt x="51" y="130"/>
                  <a:pt x="59" y="136"/>
                  <a:pt x="67" y="141"/>
                </a:cubicBezTo>
                <a:lnTo>
                  <a:pt x="58" y="169"/>
                </a:lnTo>
                <a:lnTo>
                  <a:pt x="58" y="169"/>
                </a:lnTo>
                <a:cubicBezTo>
                  <a:pt x="58" y="170"/>
                  <a:pt x="58" y="171"/>
                  <a:pt x="58" y="172"/>
                </a:cubicBezTo>
                <a:lnTo>
                  <a:pt x="58" y="172"/>
                </a:lnTo>
                <a:cubicBezTo>
                  <a:pt x="59" y="173"/>
                  <a:pt x="60" y="175"/>
                  <a:pt x="61" y="175"/>
                </a:cubicBezTo>
                <a:lnTo>
                  <a:pt x="61" y="175"/>
                </a:lnTo>
                <a:cubicBezTo>
                  <a:pt x="64" y="176"/>
                  <a:pt x="67" y="175"/>
                  <a:pt x="67" y="172"/>
                </a:cubicBezTo>
                <a:lnTo>
                  <a:pt x="77" y="145"/>
                </a:lnTo>
                <a:lnTo>
                  <a:pt x="77" y="145"/>
                </a:lnTo>
                <a:cubicBezTo>
                  <a:pt x="89" y="149"/>
                  <a:pt x="104" y="149"/>
                  <a:pt x="117" y="144"/>
                </a:cubicBezTo>
                <a:lnTo>
                  <a:pt x="134" y="178"/>
                </a:lnTo>
                <a:lnTo>
                  <a:pt x="134" y="178"/>
                </a:lnTo>
                <a:cubicBezTo>
                  <a:pt x="135" y="180"/>
                  <a:pt x="138" y="182"/>
                  <a:pt x="140" y="180"/>
                </a:cubicBezTo>
                <a:lnTo>
                  <a:pt x="140" y="180"/>
                </a:lnTo>
                <a:cubicBezTo>
                  <a:pt x="143" y="179"/>
                  <a:pt x="144" y="176"/>
                  <a:pt x="143" y="173"/>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7" name="Freeform 214">
            <a:extLst>
              <a:ext uri="{FF2B5EF4-FFF2-40B4-BE49-F238E27FC236}">
                <a16:creationId xmlns:a16="http://schemas.microsoft.com/office/drawing/2014/main" id="{1B4513C0-2A51-8C42-9B82-B701F54D9086}"/>
              </a:ext>
            </a:extLst>
          </p:cNvPr>
          <p:cNvSpPr>
            <a:spLocks noChangeArrowheads="1"/>
          </p:cNvSpPr>
          <p:nvPr/>
        </p:nvSpPr>
        <p:spPr bwMode="auto">
          <a:xfrm>
            <a:off x="6906223" y="3659710"/>
            <a:ext cx="109861" cy="107116"/>
          </a:xfrm>
          <a:custGeom>
            <a:avLst/>
            <a:gdLst>
              <a:gd name="T0" fmla="*/ 132 w 178"/>
              <a:gd name="T1" fmla="*/ 47 h 174"/>
              <a:gd name="T2" fmla="*/ 106 w 178"/>
              <a:gd name="T3" fmla="*/ 28 h 174"/>
              <a:gd name="T4" fmla="*/ 110 w 178"/>
              <a:gd name="T5" fmla="*/ 7 h 174"/>
              <a:gd name="T6" fmla="*/ 107 w 178"/>
              <a:gd name="T7" fmla="*/ 1 h 174"/>
              <a:gd name="T8" fmla="*/ 96 w 178"/>
              <a:gd name="T9" fmla="*/ 25 h 174"/>
              <a:gd name="T10" fmla="*/ 59 w 178"/>
              <a:gd name="T11" fmla="*/ 30 h 174"/>
              <a:gd name="T12" fmla="*/ 42 w 178"/>
              <a:gd name="T13" fmla="*/ 4 h 174"/>
              <a:gd name="T14" fmla="*/ 34 w 178"/>
              <a:gd name="T15" fmla="*/ 3 h 174"/>
              <a:gd name="T16" fmla="*/ 50 w 178"/>
              <a:gd name="T17" fmla="*/ 35 h 174"/>
              <a:gd name="T18" fmla="*/ 28 w 178"/>
              <a:gd name="T19" fmla="*/ 65 h 174"/>
              <a:gd name="T20" fmla="*/ 6 w 178"/>
              <a:gd name="T21" fmla="*/ 61 h 174"/>
              <a:gd name="T22" fmla="*/ 1 w 178"/>
              <a:gd name="T23" fmla="*/ 64 h 174"/>
              <a:gd name="T24" fmla="*/ 26 w 178"/>
              <a:gd name="T25" fmla="*/ 75 h 174"/>
              <a:gd name="T26" fmla="*/ 33 w 178"/>
              <a:gd name="T27" fmla="*/ 113 h 174"/>
              <a:gd name="T28" fmla="*/ 6 w 178"/>
              <a:gd name="T29" fmla="*/ 130 h 174"/>
              <a:gd name="T30" fmla="*/ 5 w 178"/>
              <a:gd name="T31" fmla="*/ 137 h 174"/>
              <a:gd name="T32" fmla="*/ 38 w 178"/>
              <a:gd name="T33" fmla="*/ 121 h 174"/>
              <a:gd name="T34" fmla="*/ 71 w 178"/>
              <a:gd name="T35" fmla="*/ 143 h 174"/>
              <a:gd name="T36" fmla="*/ 67 w 178"/>
              <a:gd name="T37" fmla="*/ 164 h 174"/>
              <a:gd name="T38" fmla="*/ 71 w 178"/>
              <a:gd name="T39" fmla="*/ 170 h 174"/>
              <a:gd name="T40" fmla="*/ 75 w 178"/>
              <a:gd name="T41" fmla="*/ 169 h 174"/>
              <a:gd name="T42" fmla="*/ 82 w 178"/>
              <a:gd name="T43" fmla="*/ 144 h 174"/>
              <a:gd name="T44" fmla="*/ 117 w 178"/>
              <a:gd name="T45" fmla="*/ 135 h 174"/>
              <a:gd name="T46" fmla="*/ 139 w 178"/>
              <a:gd name="T47" fmla="*/ 170 h 174"/>
              <a:gd name="T48" fmla="*/ 147 w 178"/>
              <a:gd name="T49" fmla="*/ 172 h 174"/>
              <a:gd name="T50" fmla="*/ 124 w 178"/>
              <a:gd name="T51" fmla="*/ 129 h 174"/>
              <a:gd name="T52" fmla="*/ 142 w 178"/>
              <a:gd name="T53" fmla="*/ 105 h 174"/>
              <a:gd name="T54" fmla="*/ 170 w 178"/>
              <a:gd name="T55" fmla="*/ 110 h 174"/>
              <a:gd name="T56" fmla="*/ 174 w 178"/>
              <a:gd name="T57" fmla="*/ 110 h 174"/>
              <a:gd name="T58" fmla="*/ 176 w 178"/>
              <a:gd name="T59" fmla="*/ 107 h 174"/>
              <a:gd name="T60" fmla="*/ 145 w 178"/>
              <a:gd name="T61" fmla="*/ 94 h 174"/>
              <a:gd name="T62" fmla="*/ 138 w 178"/>
              <a:gd name="T63" fmla="*/ 55 h 174"/>
              <a:gd name="T64" fmla="*/ 170 w 178"/>
              <a:gd name="T65" fmla="*/ 35 h 174"/>
              <a:gd name="T66" fmla="*/ 171 w 178"/>
              <a:gd name="T67"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174">
                <a:moveTo>
                  <a:pt x="164" y="26"/>
                </a:moveTo>
                <a:lnTo>
                  <a:pt x="132" y="47"/>
                </a:lnTo>
                <a:lnTo>
                  <a:pt x="132" y="47"/>
                </a:lnTo>
                <a:cubicBezTo>
                  <a:pt x="126" y="38"/>
                  <a:pt x="117" y="31"/>
                  <a:pt x="106" y="28"/>
                </a:cubicBezTo>
                <a:lnTo>
                  <a:pt x="110" y="7"/>
                </a:lnTo>
                <a:lnTo>
                  <a:pt x="110" y="7"/>
                </a:lnTo>
                <a:cubicBezTo>
                  <a:pt x="111" y="4"/>
                  <a:pt x="109" y="1"/>
                  <a:pt x="107" y="1"/>
                </a:cubicBezTo>
                <a:lnTo>
                  <a:pt x="107" y="1"/>
                </a:lnTo>
                <a:cubicBezTo>
                  <a:pt x="104" y="0"/>
                  <a:pt x="101" y="2"/>
                  <a:pt x="101" y="5"/>
                </a:cubicBezTo>
                <a:lnTo>
                  <a:pt x="96" y="25"/>
                </a:lnTo>
                <a:lnTo>
                  <a:pt x="96" y="25"/>
                </a:lnTo>
                <a:cubicBezTo>
                  <a:pt x="84" y="23"/>
                  <a:pt x="71" y="24"/>
                  <a:pt x="59" y="30"/>
                </a:cubicBezTo>
                <a:lnTo>
                  <a:pt x="42" y="4"/>
                </a:lnTo>
                <a:lnTo>
                  <a:pt x="42" y="4"/>
                </a:lnTo>
                <a:cubicBezTo>
                  <a:pt x="40" y="1"/>
                  <a:pt x="37" y="1"/>
                  <a:pt x="34" y="3"/>
                </a:cubicBezTo>
                <a:lnTo>
                  <a:pt x="34" y="3"/>
                </a:lnTo>
                <a:cubicBezTo>
                  <a:pt x="32" y="4"/>
                  <a:pt x="32" y="7"/>
                  <a:pt x="33" y="10"/>
                </a:cubicBezTo>
                <a:lnTo>
                  <a:pt x="50" y="35"/>
                </a:lnTo>
                <a:lnTo>
                  <a:pt x="50" y="35"/>
                </a:lnTo>
                <a:cubicBezTo>
                  <a:pt x="39" y="43"/>
                  <a:pt x="32" y="53"/>
                  <a:pt x="28" y="65"/>
                </a:cubicBezTo>
                <a:lnTo>
                  <a:pt x="6" y="61"/>
                </a:lnTo>
                <a:lnTo>
                  <a:pt x="6" y="61"/>
                </a:lnTo>
                <a:cubicBezTo>
                  <a:pt x="4" y="60"/>
                  <a:pt x="2" y="62"/>
                  <a:pt x="1" y="64"/>
                </a:cubicBezTo>
                <a:lnTo>
                  <a:pt x="1" y="64"/>
                </a:lnTo>
                <a:cubicBezTo>
                  <a:pt x="0" y="68"/>
                  <a:pt x="2" y="70"/>
                  <a:pt x="4" y="70"/>
                </a:cubicBezTo>
                <a:lnTo>
                  <a:pt x="26" y="75"/>
                </a:lnTo>
                <a:lnTo>
                  <a:pt x="26" y="75"/>
                </a:lnTo>
                <a:cubicBezTo>
                  <a:pt x="24" y="88"/>
                  <a:pt x="26" y="101"/>
                  <a:pt x="33" y="113"/>
                </a:cubicBezTo>
                <a:lnTo>
                  <a:pt x="6" y="130"/>
                </a:lnTo>
                <a:lnTo>
                  <a:pt x="6" y="130"/>
                </a:lnTo>
                <a:cubicBezTo>
                  <a:pt x="4" y="132"/>
                  <a:pt x="3" y="135"/>
                  <a:pt x="5" y="137"/>
                </a:cubicBezTo>
                <a:lnTo>
                  <a:pt x="5" y="137"/>
                </a:lnTo>
                <a:cubicBezTo>
                  <a:pt x="6" y="139"/>
                  <a:pt x="10" y="140"/>
                  <a:pt x="13" y="138"/>
                </a:cubicBezTo>
                <a:lnTo>
                  <a:pt x="38" y="121"/>
                </a:lnTo>
                <a:lnTo>
                  <a:pt x="38" y="121"/>
                </a:lnTo>
                <a:cubicBezTo>
                  <a:pt x="47" y="132"/>
                  <a:pt x="58" y="140"/>
                  <a:pt x="71" y="143"/>
                </a:cubicBezTo>
                <a:lnTo>
                  <a:pt x="67" y="164"/>
                </a:lnTo>
                <a:lnTo>
                  <a:pt x="67" y="164"/>
                </a:lnTo>
                <a:cubicBezTo>
                  <a:pt x="66" y="167"/>
                  <a:pt x="68" y="169"/>
                  <a:pt x="71" y="170"/>
                </a:cubicBezTo>
                <a:lnTo>
                  <a:pt x="71" y="170"/>
                </a:lnTo>
                <a:cubicBezTo>
                  <a:pt x="72" y="170"/>
                  <a:pt x="74" y="170"/>
                  <a:pt x="75" y="169"/>
                </a:cubicBezTo>
                <a:lnTo>
                  <a:pt x="75" y="169"/>
                </a:lnTo>
                <a:cubicBezTo>
                  <a:pt x="76" y="168"/>
                  <a:pt x="77" y="167"/>
                  <a:pt x="77" y="166"/>
                </a:cubicBezTo>
                <a:lnTo>
                  <a:pt x="82" y="144"/>
                </a:lnTo>
                <a:lnTo>
                  <a:pt x="82" y="144"/>
                </a:lnTo>
                <a:cubicBezTo>
                  <a:pt x="93" y="145"/>
                  <a:pt x="106" y="142"/>
                  <a:pt x="117" y="135"/>
                </a:cubicBezTo>
                <a:lnTo>
                  <a:pt x="139" y="170"/>
                </a:lnTo>
                <a:lnTo>
                  <a:pt x="139" y="170"/>
                </a:lnTo>
                <a:cubicBezTo>
                  <a:pt x="141" y="172"/>
                  <a:pt x="144" y="173"/>
                  <a:pt x="147" y="172"/>
                </a:cubicBezTo>
                <a:lnTo>
                  <a:pt x="147" y="172"/>
                </a:lnTo>
                <a:cubicBezTo>
                  <a:pt x="149" y="170"/>
                  <a:pt x="149" y="167"/>
                  <a:pt x="148" y="164"/>
                </a:cubicBezTo>
                <a:lnTo>
                  <a:pt x="124" y="129"/>
                </a:lnTo>
                <a:lnTo>
                  <a:pt x="124" y="129"/>
                </a:lnTo>
                <a:cubicBezTo>
                  <a:pt x="132" y="122"/>
                  <a:pt x="139" y="114"/>
                  <a:pt x="142" y="105"/>
                </a:cubicBezTo>
                <a:lnTo>
                  <a:pt x="170" y="110"/>
                </a:lnTo>
                <a:lnTo>
                  <a:pt x="170" y="110"/>
                </a:lnTo>
                <a:cubicBezTo>
                  <a:pt x="171" y="111"/>
                  <a:pt x="173" y="110"/>
                  <a:pt x="174" y="110"/>
                </a:cubicBezTo>
                <a:lnTo>
                  <a:pt x="174" y="110"/>
                </a:lnTo>
                <a:cubicBezTo>
                  <a:pt x="175" y="109"/>
                  <a:pt x="176" y="108"/>
                  <a:pt x="176" y="107"/>
                </a:cubicBezTo>
                <a:lnTo>
                  <a:pt x="176" y="107"/>
                </a:lnTo>
                <a:cubicBezTo>
                  <a:pt x="177" y="104"/>
                  <a:pt x="175" y="101"/>
                  <a:pt x="173" y="101"/>
                </a:cubicBezTo>
                <a:lnTo>
                  <a:pt x="145" y="94"/>
                </a:lnTo>
                <a:lnTo>
                  <a:pt x="145" y="94"/>
                </a:lnTo>
                <a:cubicBezTo>
                  <a:pt x="147" y="81"/>
                  <a:pt x="145" y="68"/>
                  <a:pt x="138" y="55"/>
                </a:cubicBezTo>
                <a:lnTo>
                  <a:pt x="170" y="35"/>
                </a:lnTo>
                <a:lnTo>
                  <a:pt x="170" y="35"/>
                </a:lnTo>
                <a:cubicBezTo>
                  <a:pt x="172" y="33"/>
                  <a:pt x="173" y="30"/>
                  <a:pt x="171" y="27"/>
                </a:cubicBezTo>
                <a:lnTo>
                  <a:pt x="171" y="27"/>
                </a:lnTo>
                <a:cubicBezTo>
                  <a:pt x="170" y="25"/>
                  <a:pt x="167" y="24"/>
                  <a:pt x="164" y="26"/>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8" name="Freeform 215">
            <a:extLst>
              <a:ext uri="{FF2B5EF4-FFF2-40B4-BE49-F238E27FC236}">
                <a16:creationId xmlns:a16="http://schemas.microsoft.com/office/drawing/2014/main" id="{EFD5DBBD-DF0D-084F-941E-2DE64DA4681A}"/>
              </a:ext>
            </a:extLst>
          </p:cNvPr>
          <p:cNvSpPr>
            <a:spLocks noChangeArrowheads="1"/>
          </p:cNvSpPr>
          <p:nvPr/>
        </p:nvSpPr>
        <p:spPr bwMode="auto">
          <a:xfrm>
            <a:off x="8908438" y="3261465"/>
            <a:ext cx="859663" cy="859661"/>
          </a:xfrm>
          <a:custGeom>
            <a:avLst/>
            <a:gdLst>
              <a:gd name="T0" fmla="*/ 1379 w 1380"/>
              <a:gd name="T1" fmla="*/ 689 h 1381"/>
              <a:gd name="T2" fmla="*/ 1379 w 1380"/>
              <a:gd name="T3" fmla="*/ 689 h 1381"/>
              <a:gd name="T4" fmla="*/ 689 w 1380"/>
              <a:gd name="T5" fmla="*/ 1380 h 1381"/>
              <a:gd name="T6" fmla="*/ 689 w 1380"/>
              <a:gd name="T7" fmla="*/ 1380 h 1381"/>
              <a:gd name="T8" fmla="*/ 0 w 1380"/>
              <a:gd name="T9" fmla="*/ 689 h 1381"/>
              <a:gd name="T10" fmla="*/ 0 w 1380"/>
              <a:gd name="T11" fmla="*/ 689 h 1381"/>
              <a:gd name="T12" fmla="*/ 689 w 1380"/>
              <a:gd name="T13" fmla="*/ 0 h 1381"/>
              <a:gd name="T14" fmla="*/ 689 w 1380"/>
              <a:gd name="T15" fmla="*/ 0 h 1381"/>
              <a:gd name="T16" fmla="*/ 1379 w 1380"/>
              <a:gd name="T17" fmla="*/ 689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1381">
                <a:moveTo>
                  <a:pt x="1379" y="689"/>
                </a:moveTo>
                <a:lnTo>
                  <a:pt x="1379" y="689"/>
                </a:lnTo>
                <a:cubicBezTo>
                  <a:pt x="1379" y="1071"/>
                  <a:pt x="1070" y="1380"/>
                  <a:pt x="689" y="1380"/>
                </a:cubicBezTo>
                <a:lnTo>
                  <a:pt x="689" y="1380"/>
                </a:lnTo>
                <a:cubicBezTo>
                  <a:pt x="308" y="1380"/>
                  <a:pt x="0" y="1071"/>
                  <a:pt x="0" y="689"/>
                </a:cubicBezTo>
                <a:lnTo>
                  <a:pt x="0" y="689"/>
                </a:lnTo>
                <a:cubicBezTo>
                  <a:pt x="0" y="308"/>
                  <a:pt x="308" y="0"/>
                  <a:pt x="689" y="0"/>
                </a:cubicBezTo>
                <a:lnTo>
                  <a:pt x="689" y="0"/>
                </a:lnTo>
                <a:cubicBezTo>
                  <a:pt x="1070" y="0"/>
                  <a:pt x="1379" y="308"/>
                  <a:pt x="1379" y="689"/>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9" name="Freeform 216">
            <a:extLst>
              <a:ext uri="{FF2B5EF4-FFF2-40B4-BE49-F238E27FC236}">
                <a16:creationId xmlns:a16="http://schemas.microsoft.com/office/drawing/2014/main" id="{9FADA57F-A370-3B4A-B74C-AE08EE5538CF}"/>
              </a:ext>
            </a:extLst>
          </p:cNvPr>
          <p:cNvSpPr>
            <a:spLocks noChangeArrowheads="1"/>
          </p:cNvSpPr>
          <p:nvPr/>
        </p:nvSpPr>
        <p:spPr bwMode="auto">
          <a:xfrm>
            <a:off x="9191332" y="3511398"/>
            <a:ext cx="291132" cy="502615"/>
          </a:xfrm>
          <a:custGeom>
            <a:avLst/>
            <a:gdLst>
              <a:gd name="T0" fmla="*/ 417 w 466"/>
              <a:gd name="T1" fmla="*/ 804 h 805"/>
              <a:gd name="T2" fmla="*/ 53 w 466"/>
              <a:gd name="T3" fmla="*/ 804 h 805"/>
              <a:gd name="T4" fmla="*/ 53 w 466"/>
              <a:gd name="T5" fmla="*/ 804 h 805"/>
              <a:gd name="T6" fmla="*/ 15 w 466"/>
              <a:gd name="T7" fmla="*/ 753 h 805"/>
              <a:gd name="T8" fmla="*/ 39 w 466"/>
              <a:gd name="T9" fmla="*/ 674 h 805"/>
              <a:gd name="T10" fmla="*/ 0 w 466"/>
              <a:gd name="T11" fmla="*/ 552 h 805"/>
              <a:gd name="T12" fmla="*/ 0 w 466"/>
              <a:gd name="T13" fmla="*/ 215 h 805"/>
              <a:gd name="T14" fmla="*/ 39 w 466"/>
              <a:gd name="T15" fmla="*/ 115 h 805"/>
              <a:gd name="T16" fmla="*/ 0 w 466"/>
              <a:gd name="T17" fmla="*/ 0 h 805"/>
              <a:gd name="T18" fmla="*/ 465 w 466"/>
              <a:gd name="T19" fmla="*/ 0 h 805"/>
              <a:gd name="T20" fmla="*/ 436 w 466"/>
              <a:gd name="T21" fmla="*/ 106 h 805"/>
              <a:gd name="T22" fmla="*/ 465 w 466"/>
              <a:gd name="T23" fmla="*/ 215 h 805"/>
              <a:gd name="T24" fmla="*/ 465 w 466"/>
              <a:gd name="T25" fmla="*/ 552 h 805"/>
              <a:gd name="T26" fmla="*/ 438 w 466"/>
              <a:gd name="T27" fmla="*/ 674 h 805"/>
              <a:gd name="T28" fmla="*/ 455 w 466"/>
              <a:gd name="T29" fmla="*/ 757 h 805"/>
              <a:gd name="T30" fmla="*/ 455 w 466"/>
              <a:gd name="T31" fmla="*/ 757 h 805"/>
              <a:gd name="T32" fmla="*/ 417 w 466"/>
              <a:gd name="T33" fmla="*/ 80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805">
                <a:moveTo>
                  <a:pt x="417" y="804"/>
                </a:moveTo>
                <a:lnTo>
                  <a:pt x="53" y="804"/>
                </a:lnTo>
                <a:lnTo>
                  <a:pt x="53" y="804"/>
                </a:lnTo>
                <a:cubicBezTo>
                  <a:pt x="27" y="804"/>
                  <a:pt x="7" y="778"/>
                  <a:pt x="15" y="753"/>
                </a:cubicBezTo>
                <a:lnTo>
                  <a:pt x="39" y="674"/>
                </a:lnTo>
                <a:lnTo>
                  <a:pt x="0" y="552"/>
                </a:lnTo>
                <a:lnTo>
                  <a:pt x="0" y="215"/>
                </a:lnTo>
                <a:lnTo>
                  <a:pt x="39" y="115"/>
                </a:lnTo>
                <a:lnTo>
                  <a:pt x="0" y="0"/>
                </a:lnTo>
                <a:lnTo>
                  <a:pt x="465" y="0"/>
                </a:lnTo>
                <a:lnTo>
                  <a:pt x="436" y="106"/>
                </a:lnTo>
                <a:lnTo>
                  <a:pt x="465" y="215"/>
                </a:lnTo>
                <a:lnTo>
                  <a:pt x="465" y="552"/>
                </a:lnTo>
                <a:lnTo>
                  <a:pt x="438" y="674"/>
                </a:lnTo>
                <a:lnTo>
                  <a:pt x="455" y="757"/>
                </a:lnTo>
                <a:lnTo>
                  <a:pt x="455" y="757"/>
                </a:lnTo>
                <a:cubicBezTo>
                  <a:pt x="460" y="781"/>
                  <a:pt x="442" y="804"/>
                  <a:pt x="417" y="804"/>
                </a:cubicBezTo>
              </a:path>
            </a:pathLst>
          </a:custGeom>
          <a:solidFill>
            <a:srgbClr val="D4E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0" name="Freeform 217">
            <a:extLst>
              <a:ext uri="{FF2B5EF4-FFF2-40B4-BE49-F238E27FC236}">
                <a16:creationId xmlns:a16="http://schemas.microsoft.com/office/drawing/2014/main" id="{86D056B1-7E94-EE44-9B3E-BF65D3F0DA36}"/>
              </a:ext>
            </a:extLst>
          </p:cNvPr>
          <p:cNvSpPr>
            <a:spLocks noChangeArrowheads="1"/>
          </p:cNvSpPr>
          <p:nvPr/>
        </p:nvSpPr>
        <p:spPr bwMode="auto">
          <a:xfrm>
            <a:off x="9191332" y="3412521"/>
            <a:ext cx="291132" cy="98875"/>
          </a:xfrm>
          <a:custGeom>
            <a:avLst/>
            <a:gdLst>
              <a:gd name="T0" fmla="*/ 465 w 466"/>
              <a:gd name="T1" fmla="*/ 159 h 160"/>
              <a:gd name="T2" fmla="*/ 0 w 466"/>
              <a:gd name="T3" fmla="*/ 159 h 160"/>
              <a:gd name="T4" fmla="*/ 145 w 466"/>
              <a:gd name="T5" fmla="*/ 0 h 160"/>
              <a:gd name="T6" fmla="*/ 329 w 466"/>
              <a:gd name="T7" fmla="*/ 0 h 160"/>
              <a:gd name="T8" fmla="*/ 465 w 466"/>
              <a:gd name="T9" fmla="*/ 159 h 160"/>
            </a:gdLst>
            <a:ahLst/>
            <a:cxnLst>
              <a:cxn ang="0">
                <a:pos x="T0" y="T1"/>
              </a:cxn>
              <a:cxn ang="0">
                <a:pos x="T2" y="T3"/>
              </a:cxn>
              <a:cxn ang="0">
                <a:pos x="T4" y="T5"/>
              </a:cxn>
              <a:cxn ang="0">
                <a:pos x="T6" y="T7"/>
              </a:cxn>
              <a:cxn ang="0">
                <a:pos x="T8" y="T9"/>
              </a:cxn>
            </a:cxnLst>
            <a:rect l="0" t="0" r="r" b="b"/>
            <a:pathLst>
              <a:path w="466" h="160">
                <a:moveTo>
                  <a:pt x="465" y="159"/>
                </a:moveTo>
                <a:lnTo>
                  <a:pt x="0" y="159"/>
                </a:lnTo>
                <a:lnTo>
                  <a:pt x="145" y="0"/>
                </a:lnTo>
                <a:lnTo>
                  <a:pt x="329" y="0"/>
                </a:lnTo>
                <a:lnTo>
                  <a:pt x="465" y="159"/>
                </a:lnTo>
              </a:path>
            </a:pathLst>
          </a:custGeom>
          <a:solidFill>
            <a:srgbClr val="AFDD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1" name="Freeform 218">
            <a:extLst>
              <a:ext uri="{FF2B5EF4-FFF2-40B4-BE49-F238E27FC236}">
                <a16:creationId xmlns:a16="http://schemas.microsoft.com/office/drawing/2014/main" id="{CB01D772-C2A8-CF4E-AEC2-EDEC7DE238C0}"/>
              </a:ext>
            </a:extLst>
          </p:cNvPr>
          <p:cNvSpPr>
            <a:spLocks noChangeArrowheads="1"/>
          </p:cNvSpPr>
          <p:nvPr/>
        </p:nvSpPr>
        <p:spPr bwMode="auto">
          <a:xfrm>
            <a:off x="9232528" y="3365833"/>
            <a:ext cx="211483" cy="49438"/>
          </a:xfrm>
          <a:custGeom>
            <a:avLst/>
            <a:gdLst>
              <a:gd name="T0" fmla="*/ 339 w 340"/>
              <a:gd name="T1" fmla="*/ 78 h 79"/>
              <a:gd name="T2" fmla="*/ 0 w 340"/>
              <a:gd name="T3" fmla="*/ 78 h 79"/>
              <a:gd name="T4" fmla="*/ 0 w 340"/>
              <a:gd name="T5" fmla="*/ 0 h 79"/>
              <a:gd name="T6" fmla="*/ 339 w 340"/>
              <a:gd name="T7" fmla="*/ 0 h 79"/>
              <a:gd name="T8" fmla="*/ 339 w 340"/>
              <a:gd name="T9" fmla="*/ 78 h 79"/>
            </a:gdLst>
            <a:ahLst/>
            <a:cxnLst>
              <a:cxn ang="0">
                <a:pos x="T0" y="T1"/>
              </a:cxn>
              <a:cxn ang="0">
                <a:pos x="T2" y="T3"/>
              </a:cxn>
              <a:cxn ang="0">
                <a:pos x="T4" y="T5"/>
              </a:cxn>
              <a:cxn ang="0">
                <a:pos x="T6" y="T7"/>
              </a:cxn>
              <a:cxn ang="0">
                <a:pos x="T8" y="T9"/>
              </a:cxn>
            </a:cxnLst>
            <a:rect l="0" t="0" r="r" b="b"/>
            <a:pathLst>
              <a:path w="340" h="79">
                <a:moveTo>
                  <a:pt x="339" y="78"/>
                </a:moveTo>
                <a:lnTo>
                  <a:pt x="0" y="78"/>
                </a:lnTo>
                <a:lnTo>
                  <a:pt x="0" y="0"/>
                </a:lnTo>
                <a:lnTo>
                  <a:pt x="339" y="0"/>
                </a:lnTo>
                <a:lnTo>
                  <a:pt x="339" y="78"/>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2" name="Freeform 219">
            <a:extLst>
              <a:ext uri="{FF2B5EF4-FFF2-40B4-BE49-F238E27FC236}">
                <a16:creationId xmlns:a16="http://schemas.microsoft.com/office/drawing/2014/main" id="{FF0ECACC-2D30-904B-9294-AB6BB34EF971}"/>
              </a:ext>
            </a:extLst>
          </p:cNvPr>
          <p:cNvSpPr>
            <a:spLocks noChangeArrowheads="1"/>
          </p:cNvSpPr>
          <p:nvPr/>
        </p:nvSpPr>
        <p:spPr bwMode="auto">
          <a:xfrm>
            <a:off x="9191332" y="3645978"/>
            <a:ext cx="291132" cy="211482"/>
          </a:xfrm>
          <a:custGeom>
            <a:avLst/>
            <a:gdLst>
              <a:gd name="T0" fmla="*/ 465 w 466"/>
              <a:gd name="T1" fmla="*/ 337 h 338"/>
              <a:gd name="T2" fmla="*/ 0 w 466"/>
              <a:gd name="T3" fmla="*/ 337 h 338"/>
              <a:gd name="T4" fmla="*/ 0 w 466"/>
              <a:gd name="T5" fmla="*/ 0 h 338"/>
              <a:gd name="T6" fmla="*/ 465 w 466"/>
              <a:gd name="T7" fmla="*/ 0 h 338"/>
              <a:gd name="T8" fmla="*/ 465 w 466"/>
              <a:gd name="T9" fmla="*/ 337 h 338"/>
            </a:gdLst>
            <a:ahLst/>
            <a:cxnLst>
              <a:cxn ang="0">
                <a:pos x="T0" y="T1"/>
              </a:cxn>
              <a:cxn ang="0">
                <a:pos x="T2" y="T3"/>
              </a:cxn>
              <a:cxn ang="0">
                <a:pos x="T4" y="T5"/>
              </a:cxn>
              <a:cxn ang="0">
                <a:pos x="T6" y="T7"/>
              </a:cxn>
              <a:cxn ang="0">
                <a:pos x="T8" y="T9"/>
              </a:cxn>
            </a:cxnLst>
            <a:rect l="0" t="0" r="r" b="b"/>
            <a:pathLst>
              <a:path w="466" h="338">
                <a:moveTo>
                  <a:pt x="465" y="337"/>
                </a:moveTo>
                <a:lnTo>
                  <a:pt x="0" y="337"/>
                </a:lnTo>
                <a:lnTo>
                  <a:pt x="0" y="0"/>
                </a:lnTo>
                <a:lnTo>
                  <a:pt x="465" y="0"/>
                </a:lnTo>
                <a:lnTo>
                  <a:pt x="465" y="337"/>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3" name="Freeform 220">
            <a:extLst>
              <a:ext uri="{FF2B5EF4-FFF2-40B4-BE49-F238E27FC236}">
                <a16:creationId xmlns:a16="http://schemas.microsoft.com/office/drawing/2014/main" id="{6952E366-D7FF-2742-AFF1-5FC67EE104C7}"/>
              </a:ext>
            </a:extLst>
          </p:cNvPr>
          <p:cNvSpPr>
            <a:spLocks noChangeArrowheads="1"/>
          </p:cNvSpPr>
          <p:nvPr/>
        </p:nvSpPr>
        <p:spPr bwMode="auto">
          <a:xfrm>
            <a:off x="7617574" y="3286183"/>
            <a:ext cx="854170" cy="854170"/>
          </a:xfrm>
          <a:custGeom>
            <a:avLst/>
            <a:gdLst>
              <a:gd name="T0" fmla="*/ 1370 w 1371"/>
              <a:gd name="T1" fmla="*/ 684 h 1370"/>
              <a:gd name="T2" fmla="*/ 1370 w 1371"/>
              <a:gd name="T3" fmla="*/ 684 h 1370"/>
              <a:gd name="T4" fmla="*/ 685 w 1371"/>
              <a:gd name="T5" fmla="*/ 1369 h 1370"/>
              <a:gd name="T6" fmla="*/ 685 w 1371"/>
              <a:gd name="T7" fmla="*/ 1369 h 1370"/>
              <a:gd name="T8" fmla="*/ 0 w 1371"/>
              <a:gd name="T9" fmla="*/ 684 h 1370"/>
              <a:gd name="T10" fmla="*/ 0 w 1371"/>
              <a:gd name="T11" fmla="*/ 684 h 1370"/>
              <a:gd name="T12" fmla="*/ 685 w 1371"/>
              <a:gd name="T13" fmla="*/ 0 h 1370"/>
              <a:gd name="T14" fmla="*/ 685 w 1371"/>
              <a:gd name="T15" fmla="*/ 0 h 1370"/>
              <a:gd name="T16" fmla="*/ 1370 w 1371"/>
              <a:gd name="T17" fmla="*/ 68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1370">
                <a:moveTo>
                  <a:pt x="1370" y="684"/>
                </a:moveTo>
                <a:lnTo>
                  <a:pt x="1370" y="684"/>
                </a:lnTo>
                <a:cubicBezTo>
                  <a:pt x="1370" y="1063"/>
                  <a:pt x="1064" y="1369"/>
                  <a:pt x="685" y="1369"/>
                </a:cubicBezTo>
                <a:lnTo>
                  <a:pt x="685" y="1369"/>
                </a:lnTo>
                <a:cubicBezTo>
                  <a:pt x="306" y="1369"/>
                  <a:pt x="0" y="1063"/>
                  <a:pt x="0" y="684"/>
                </a:cubicBezTo>
                <a:lnTo>
                  <a:pt x="0" y="684"/>
                </a:lnTo>
                <a:cubicBezTo>
                  <a:pt x="0" y="306"/>
                  <a:pt x="306" y="0"/>
                  <a:pt x="685" y="0"/>
                </a:cubicBezTo>
                <a:lnTo>
                  <a:pt x="685" y="0"/>
                </a:lnTo>
                <a:cubicBezTo>
                  <a:pt x="1064" y="0"/>
                  <a:pt x="1370" y="306"/>
                  <a:pt x="1370" y="684"/>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4" name="Freeform 221">
            <a:extLst>
              <a:ext uri="{FF2B5EF4-FFF2-40B4-BE49-F238E27FC236}">
                <a16:creationId xmlns:a16="http://schemas.microsoft.com/office/drawing/2014/main" id="{A74A1D5A-8429-7F43-825B-EA128E01428C}"/>
              </a:ext>
            </a:extLst>
          </p:cNvPr>
          <p:cNvSpPr>
            <a:spLocks noChangeArrowheads="1"/>
          </p:cNvSpPr>
          <p:nvPr/>
        </p:nvSpPr>
        <p:spPr bwMode="auto">
          <a:xfrm>
            <a:off x="7949904" y="3500410"/>
            <a:ext cx="519092" cy="384513"/>
          </a:xfrm>
          <a:custGeom>
            <a:avLst/>
            <a:gdLst>
              <a:gd name="T0" fmla="*/ 423 w 835"/>
              <a:gd name="T1" fmla="*/ 178 h 617"/>
              <a:gd name="T2" fmla="*/ 214 w 835"/>
              <a:gd name="T3" fmla="*/ 123 h 617"/>
              <a:gd name="T4" fmla="*/ 24 w 835"/>
              <a:gd name="T5" fmla="*/ 258 h 617"/>
              <a:gd name="T6" fmla="*/ 24 w 835"/>
              <a:gd name="T7" fmla="*/ 258 h 617"/>
              <a:gd name="T8" fmla="*/ 42 w 835"/>
              <a:gd name="T9" fmla="*/ 321 h 617"/>
              <a:gd name="T10" fmla="*/ 42 w 835"/>
              <a:gd name="T11" fmla="*/ 321 h 617"/>
              <a:gd name="T12" fmla="*/ 218 w 835"/>
              <a:gd name="T13" fmla="*/ 258 h 617"/>
              <a:gd name="T14" fmla="*/ 258 w 835"/>
              <a:gd name="T15" fmla="*/ 240 h 617"/>
              <a:gd name="T16" fmla="*/ 268 w 835"/>
              <a:gd name="T17" fmla="*/ 330 h 617"/>
              <a:gd name="T18" fmla="*/ 429 w 835"/>
              <a:gd name="T19" fmla="*/ 616 h 617"/>
              <a:gd name="T20" fmla="*/ 429 w 835"/>
              <a:gd name="T21" fmla="*/ 616 h 617"/>
              <a:gd name="T22" fmla="*/ 551 w 835"/>
              <a:gd name="T23" fmla="*/ 447 h 617"/>
              <a:gd name="T24" fmla="*/ 834 w 835"/>
              <a:gd name="T25" fmla="*/ 282 h 617"/>
              <a:gd name="T26" fmla="*/ 834 w 835"/>
              <a:gd name="T27" fmla="*/ 282 h 617"/>
              <a:gd name="T28" fmla="*/ 744 w 835"/>
              <a:gd name="T29" fmla="*/ 0 h 617"/>
              <a:gd name="T30" fmla="*/ 423 w 835"/>
              <a:gd name="T31" fmla="*/ 178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5" h="617">
                <a:moveTo>
                  <a:pt x="423" y="178"/>
                </a:moveTo>
                <a:lnTo>
                  <a:pt x="214" y="123"/>
                </a:lnTo>
                <a:lnTo>
                  <a:pt x="24" y="258"/>
                </a:lnTo>
                <a:lnTo>
                  <a:pt x="24" y="258"/>
                </a:lnTo>
                <a:cubicBezTo>
                  <a:pt x="0" y="279"/>
                  <a:pt x="12" y="318"/>
                  <a:pt x="42" y="321"/>
                </a:cubicBezTo>
                <a:lnTo>
                  <a:pt x="42" y="321"/>
                </a:lnTo>
                <a:cubicBezTo>
                  <a:pt x="96" y="327"/>
                  <a:pt x="182" y="334"/>
                  <a:pt x="218" y="258"/>
                </a:cubicBezTo>
                <a:lnTo>
                  <a:pt x="258" y="240"/>
                </a:lnTo>
                <a:lnTo>
                  <a:pt x="268" y="330"/>
                </a:lnTo>
                <a:lnTo>
                  <a:pt x="429" y="616"/>
                </a:lnTo>
                <a:lnTo>
                  <a:pt x="429" y="616"/>
                </a:lnTo>
                <a:cubicBezTo>
                  <a:pt x="429" y="616"/>
                  <a:pt x="564" y="512"/>
                  <a:pt x="551" y="447"/>
                </a:cubicBezTo>
                <a:lnTo>
                  <a:pt x="834" y="282"/>
                </a:lnTo>
                <a:lnTo>
                  <a:pt x="834" y="282"/>
                </a:lnTo>
                <a:cubicBezTo>
                  <a:pt x="824" y="180"/>
                  <a:pt x="793" y="84"/>
                  <a:pt x="744" y="0"/>
                </a:cubicBezTo>
                <a:lnTo>
                  <a:pt x="423" y="178"/>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5" name="Freeform 222">
            <a:extLst>
              <a:ext uri="{FF2B5EF4-FFF2-40B4-BE49-F238E27FC236}">
                <a16:creationId xmlns:a16="http://schemas.microsoft.com/office/drawing/2014/main" id="{35086262-1BDC-9F43-BFB8-A5FB1F8B7A99}"/>
              </a:ext>
            </a:extLst>
          </p:cNvPr>
          <p:cNvSpPr>
            <a:spLocks noChangeArrowheads="1"/>
          </p:cNvSpPr>
          <p:nvPr/>
        </p:nvSpPr>
        <p:spPr bwMode="auto">
          <a:xfrm>
            <a:off x="7617574" y="3492171"/>
            <a:ext cx="631701" cy="516347"/>
          </a:xfrm>
          <a:custGeom>
            <a:avLst/>
            <a:gdLst>
              <a:gd name="T0" fmla="*/ 602 w 1016"/>
              <a:gd name="T1" fmla="*/ 761 h 829"/>
              <a:gd name="T2" fmla="*/ 675 w 1016"/>
              <a:gd name="T3" fmla="*/ 805 h 829"/>
              <a:gd name="T4" fmla="*/ 675 w 1016"/>
              <a:gd name="T5" fmla="*/ 805 h 829"/>
              <a:gd name="T6" fmla="*/ 791 w 1016"/>
              <a:gd name="T7" fmla="*/ 785 h 829"/>
              <a:gd name="T8" fmla="*/ 809 w 1016"/>
              <a:gd name="T9" fmla="*/ 748 h 829"/>
              <a:gd name="T10" fmla="*/ 838 w 1016"/>
              <a:gd name="T11" fmla="*/ 752 h 829"/>
              <a:gd name="T12" fmla="*/ 838 w 1016"/>
              <a:gd name="T13" fmla="*/ 752 h 829"/>
              <a:gd name="T14" fmla="*/ 897 w 1016"/>
              <a:gd name="T15" fmla="*/ 692 h 829"/>
              <a:gd name="T16" fmla="*/ 894 w 1016"/>
              <a:gd name="T17" fmla="*/ 670 h 829"/>
              <a:gd name="T18" fmla="*/ 919 w 1016"/>
              <a:gd name="T19" fmla="*/ 665 h 829"/>
              <a:gd name="T20" fmla="*/ 919 w 1016"/>
              <a:gd name="T21" fmla="*/ 665 h 829"/>
              <a:gd name="T22" fmla="*/ 977 w 1016"/>
              <a:gd name="T23" fmla="*/ 576 h 829"/>
              <a:gd name="T24" fmla="*/ 976 w 1016"/>
              <a:gd name="T25" fmla="*/ 567 h 829"/>
              <a:gd name="T26" fmla="*/ 994 w 1016"/>
              <a:gd name="T27" fmla="*/ 550 h 829"/>
              <a:gd name="T28" fmla="*/ 994 w 1016"/>
              <a:gd name="T29" fmla="*/ 550 h 829"/>
              <a:gd name="T30" fmla="*/ 994 w 1016"/>
              <a:gd name="T31" fmla="*/ 477 h 829"/>
              <a:gd name="T32" fmla="*/ 804 w 1016"/>
              <a:gd name="T33" fmla="*/ 256 h 829"/>
              <a:gd name="T34" fmla="*/ 582 w 1016"/>
              <a:gd name="T35" fmla="*/ 166 h 829"/>
              <a:gd name="T36" fmla="*/ 384 w 1016"/>
              <a:gd name="T37" fmla="*/ 189 h 829"/>
              <a:gd name="T38" fmla="*/ 98 w 1016"/>
              <a:gd name="T39" fmla="*/ 0 h 829"/>
              <a:gd name="T40" fmla="*/ 98 w 1016"/>
              <a:gd name="T41" fmla="*/ 0 h 829"/>
              <a:gd name="T42" fmla="*/ 0 w 1016"/>
              <a:gd name="T43" fmla="*/ 342 h 829"/>
              <a:gd name="T44" fmla="*/ 280 w 1016"/>
              <a:gd name="T45" fmla="*/ 463 h 829"/>
              <a:gd name="T46" fmla="*/ 602 w 1016"/>
              <a:gd name="T47" fmla="*/ 76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6" h="829">
                <a:moveTo>
                  <a:pt x="602" y="761"/>
                </a:moveTo>
                <a:lnTo>
                  <a:pt x="675" y="805"/>
                </a:lnTo>
                <a:lnTo>
                  <a:pt x="675" y="805"/>
                </a:lnTo>
                <a:cubicBezTo>
                  <a:pt x="713" y="828"/>
                  <a:pt x="763" y="820"/>
                  <a:pt x="791" y="785"/>
                </a:cubicBezTo>
                <a:lnTo>
                  <a:pt x="809" y="748"/>
                </a:lnTo>
                <a:lnTo>
                  <a:pt x="838" y="752"/>
                </a:lnTo>
                <a:lnTo>
                  <a:pt x="838" y="752"/>
                </a:lnTo>
                <a:cubicBezTo>
                  <a:pt x="873" y="757"/>
                  <a:pt x="903" y="727"/>
                  <a:pt x="897" y="692"/>
                </a:cubicBezTo>
                <a:lnTo>
                  <a:pt x="894" y="670"/>
                </a:lnTo>
                <a:lnTo>
                  <a:pt x="919" y="665"/>
                </a:lnTo>
                <a:lnTo>
                  <a:pt x="919" y="665"/>
                </a:lnTo>
                <a:cubicBezTo>
                  <a:pt x="959" y="655"/>
                  <a:pt x="984" y="616"/>
                  <a:pt x="977" y="576"/>
                </a:cubicBezTo>
                <a:lnTo>
                  <a:pt x="976" y="567"/>
                </a:lnTo>
                <a:lnTo>
                  <a:pt x="994" y="550"/>
                </a:lnTo>
                <a:lnTo>
                  <a:pt x="994" y="550"/>
                </a:lnTo>
                <a:cubicBezTo>
                  <a:pt x="1015" y="530"/>
                  <a:pt x="1015" y="496"/>
                  <a:pt x="994" y="477"/>
                </a:cubicBezTo>
                <a:lnTo>
                  <a:pt x="804" y="256"/>
                </a:lnTo>
                <a:lnTo>
                  <a:pt x="582" y="166"/>
                </a:lnTo>
                <a:lnTo>
                  <a:pt x="384" y="189"/>
                </a:lnTo>
                <a:lnTo>
                  <a:pt x="98" y="0"/>
                </a:lnTo>
                <a:lnTo>
                  <a:pt x="98" y="0"/>
                </a:lnTo>
                <a:cubicBezTo>
                  <a:pt x="37" y="101"/>
                  <a:pt x="2" y="217"/>
                  <a:pt x="0" y="342"/>
                </a:cubicBezTo>
                <a:lnTo>
                  <a:pt x="280" y="463"/>
                </a:lnTo>
                <a:lnTo>
                  <a:pt x="602" y="761"/>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6" name="Freeform 223">
            <a:extLst>
              <a:ext uri="{FF2B5EF4-FFF2-40B4-BE49-F238E27FC236}">
                <a16:creationId xmlns:a16="http://schemas.microsoft.com/office/drawing/2014/main" id="{18DB0E3F-0C50-8841-91BA-13833350E672}"/>
              </a:ext>
            </a:extLst>
          </p:cNvPr>
          <p:cNvSpPr>
            <a:spLocks noChangeArrowheads="1"/>
          </p:cNvSpPr>
          <p:nvPr/>
        </p:nvSpPr>
        <p:spPr bwMode="auto">
          <a:xfrm>
            <a:off x="7801591" y="3750346"/>
            <a:ext cx="222468" cy="225215"/>
          </a:xfrm>
          <a:custGeom>
            <a:avLst/>
            <a:gdLst>
              <a:gd name="T0" fmla="*/ 0 w 358"/>
              <a:gd name="T1" fmla="*/ 143 h 362"/>
              <a:gd name="T2" fmla="*/ 1 w 358"/>
              <a:gd name="T3" fmla="*/ 169 h 362"/>
              <a:gd name="T4" fmla="*/ 1 w 358"/>
              <a:gd name="T5" fmla="*/ 169 h 362"/>
              <a:gd name="T6" fmla="*/ 62 w 358"/>
              <a:gd name="T7" fmla="*/ 223 h 362"/>
              <a:gd name="T8" fmla="*/ 66 w 358"/>
              <a:gd name="T9" fmla="*/ 223 h 362"/>
              <a:gd name="T10" fmla="*/ 70 w 358"/>
              <a:gd name="T11" fmla="*/ 242 h 362"/>
              <a:gd name="T12" fmla="*/ 70 w 358"/>
              <a:gd name="T13" fmla="*/ 242 h 362"/>
              <a:gd name="T14" fmla="*/ 129 w 358"/>
              <a:gd name="T15" fmla="*/ 286 h 362"/>
              <a:gd name="T16" fmla="*/ 138 w 358"/>
              <a:gd name="T17" fmla="*/ 285 h 362"/>
              <a:gd name="T18" fmla="*/ 149 w 358"/>
              <a:gd name="T19" fmla="*/ 314 h 362"/>
              <a:gd name="T20" fmla="*/ 149 w 358"/>
              <a:gd name="T21" fmla="*/ 314 h 362"/>
              <a:gd name="T22" fmla="*/ 201 w 358"/>
              <a:gd name="T23" fmla="*/ 337 h 362"/>
              <a:gd name="T24" fmla="*/ 217 w 358"/>
              <a:gd name="T25" fmla="*/ 330 h 362"/>
              <a:gd name="T26" fmla="*/ 225 w 358"/>
              <a:gd name="T27" fmla="*/ 339 h 362"/>
              <a:gd name="T28" fmla="*/ 225 w 358"/>
              <a:gd name="T29" fmla="*/ 339 h 362"/>
              <a:gd name="T30" fmla="*/ 299 w 358"/>
              <a:gd name="T31" fmla="*/ 332 h 362"/>
              <a:gd name="T32" fmla="*/ 357 w 358"/>
              <a:gd name="T33" fmla="*/ 263 h 362"/>
              <a:gd name="T34" fmla="*/ 351 w 358"/>
              <a:gd name="T35" fmla="*/ 153 h 362"/>
              <a:gd name="T36" fmla="*/ 351 w 358"/>
              <a:gd name="T37" fmla="*/ 153 h 362"/>
              <a:gd name="T38" fmla="*/ 307 w 358"/>
              <a:gd name="T39" fmla="*/ 134 h 362"/>
              <a:gd name="T40" fmla="*/ 307 w 358"/>
              <a:gd name="T41" fmla="*/ 134 h 362"/>
              <a:gd name="T42" fmla="*/ 285 w 358"/>
              <a:gd name="T43" fmla="*/ 164 h 362"/>
              <a:gd name="T44" fmla="*/ 290 w 358"/>
              <a:gd name="T45" fmla="*/ 93 h 362"/>
              <a:gd name="T46" fmla="*/ 290 w 358"/>
              <a:gd name="T47" fmla="*/ 93 h 362"/>
              <a:gd name="T48" fmla="*/ 283 w 358"/>
              <a:gd name="T49" fmla="*/ 85 h 362"/>
              <a:gd name="T50" fmla="*/ 283 w 358"/>
              <a:gd name="T51" fmla="*/ 85 h 362"/>
              <a:gd name="T52" fmla="*/ 214 w 358"/>
              <a:gd name="T53" fmla="*/ 143 h 362"/>
              <a:gd name="T54" fmla="*/ 224 w 358"/>
              <a:gd name="T55" fmla="*/ 82 h 362"/>
              <a:gd name="T56" fmla="*/ 224 w 358"/>
              <a:gd name="T57" fmla="*/ 82 h 362"/>
              <a:gd name="T58" fmla="*/ 182 w 358"/>
              <a:gd name="T59" fmla="*/ 47 h 362"/>
              <a:gd name="T60" fmla="*/ 182 w 358"/>
              <a:gd name="T61" fmla="*/ 47 h 362"/>
              <a:gd name="T62" fmla="*/ 147 w 358"/>
              <a:gd name="T63" fmla="*/ 101 h 362"/>
              <a:gd name="T64" fmla="*/ 147 w 358"/>
              <a:gd name="T65" fmla="*/ 31 h 362"/>
              <a:gd name="T66" fmla="*/ 147 w 358"/>
              <a:gd name="T67" fmla="*/ 31 h 362"/>
              <a:gd name="T68" fmla="*/ 115 w 358"/>
              <a:gd name="T69" fmla="*/ 8 h 362"/>
              <a:gd name="T70" fmla="*/ 115 w 358"/>
              <a:gd name="T71" fmla="*/ 8 h 362"/>
              <a:gd name="T72" fmla="*/ 70 w 358"/>
              <a:gd name="T73" fmla="*/ 67 h 362"/>
              <a:gd name="T74" fmla="*/ 45 w 358"/>
              <a:gd name="T75" fmla="*/ 104 h 362"/>
              <a:gd name="T76" fmla="*/ 14 w 358"/>
              <a:gd name="T77" fmla="*/ 76 h 362"/>
              <a:gd name="T78" fmla="*/ 0 w 358"/>
              <a:gd name="T79" fmla="*/ 1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362">
                <a:moveTo>
                  <a:pt x="0" y="143"/>
                </a:moveTo>
                <a:lnTo>
                  <a:pt x="1" y="169"/>
                </a:lnTo>
                <a:lnTo>
                  <a:pt x="1" y="169"/>
                </a:lnTo>
                <a:cubicBezTo>
                  <a:pt x="3" y="201"/>
                  <a:pt x="30" y="225"/>
                  <a:pt x="62" y="223"/>
                </a:cubicBezTo>
                <a:lnTo>
                  <a:pt x="66" y="223"/>
                </a:lnTo>
                <a:lnTo>
                  <a:pt x="70" y="242"/>
                </a:lnTo>
                <a:lnTo>
                  <a:pt x="70" y="242"/>
                </a:lnTo>
                <a:cubicBezTo>
                  <a:pt x="74" y="270"/>
                  <a:pt x="101" y="290"/>
                  <a:pt x="129" y="286"/>
                </a:cubicBezTo>
                <a:lnTo>
                  <a:pt x="138" y="285"/>
                </a:lnTo>
                <a:lnTo>
                  <a:pt x="149" y="314"/>
                </a:lnTo>
                <a:lnTo>
                  <a:pt x="149" y="314"/>
                </a:lnTo>
                <a:cubicBezTo>
                  <a:pt x="156" y="335"/>
                  <a:pt x="180" y="345"/>
                  <a:pt x="201" y="337"/>
                </a:cubicBezTo>
                <a:lnTo>
                  <a:pt x="217" y="330"/>
                </a:lnTo>
                <a:lnTo>
                  <a:pt x="225" y="339"/>
                </a:lnTo>
                <a:lnTo>
                  <a:pt x="225" y="339"/>
                </a:lnTo>
                <a:cubicBezTo>
                  <a:pt x="247" y="361"/>
                  <a:pt x="283" y="358"/>
                  <a:pt x="299" y="332"/>
                </a:cubicBezTo>
                <a:lnTo>
                  <a:pt x="357" y="263"/>
                </a:lnTo>
                <a:lnTo>
                  <a:pt x="351" y="153"/>
                </a:lnTo>
                <a:lnTo>
                  <a:pt x="351" y="153"/>
                </a:lnTo>
                <a:cubicBezTo>
                  <a:pt x="350" y="131"/>
                  <a:pt x="323" y="119"/>
                  <a:pt x="307" y="134"/>
                </a:cubicBezTo>
                <a:lnTo>
                  <a:pt x="307" y="134"/>
                </a:lnTo>
                <a:cubicBezTo>
                  <a:pt x="299" y="140"/>
                  <a:pt x="292" y="150"/>
                  <a:pt x="285" y="164"/>
                </a:cubicBezTo>
                <a:lnTo>
                  <a:pt x="290" y="93"/>
                </a:lnTo>
                <a:lnTo>
                  <a:pt x="290" y="93"/>
                </a:lnTo>
                <a:cubicBezTo>
                  <a:pt x="290" y="89"/>
                  <a:pt x="287" y="85"/>
                  <a:pt x="283" y="85"/>
                </a:cubicBezTo>
                <a:lnTo>
                  <a:pt x="283" y="85"/>
                </a:lnTo>
                <a:cubicBezTo>
                  <a:pt x="269" y="83"/>
                  <a:pt x="241" y="87"/>
                  <a:pt x="214" y="143"/>
                </a:cubicBezTo>
                <a:lnTo>
                  <a:pt x="224" y="82"/>
                </a:lnTo>
                <a:lnTo>
                  <a:pt x="224" y="82"/>
                </a:lnTo>
                <a:cubicBezTo>
                  <a:pt x="227" y="59"/>
                  <a:pt x="204" y="38"/>
                  <a:pt x="182" y="47"/>
                </a:cubicBezTo>
                <a:lnTo>
                  <a:pt x="182" y="47"/>
                </a:lnTo>
                <a:cubicBezTo>
                  <a:pt x="162" y="55"/>
                  <a:pt x="149" y="83"/>
                  <a:pt x="147" y="101"/>
                </a:cubicBezTo>
                <a:lnTo>
                  <a:pt x="147" y="31"/>
                </a:lnTo>
                <a:lnTo>
                  <a:pt x="147" y="31"/>
                </a:lnTo>
                <a:cubicBezTo>
                  <a:pt x="148" y="13"/>
                  <a:pt x="131" y="0"/>
                  <a:pt x="115" y="8"/>
                </a:cubicBezTo>
                <a:lnTo>
                  <a:pt x="115" y="8"/>
                </a:lnTo>
                <a:cubicBezTo>
                  <a:pt x="96" y="17"/>
                  <a:pt x="75" y="34"/>
                  <a:pt x="70" y="67"/>
                </a:cubicBezTo>
                <a:lnTo>
                  <a:pt x="45" y="104"/>
                </a:lnTo>
                <a:lnTo>
                  <a:pt x="14" y="76"/>
                </a:lnTo>
                <a:lnTo>
                  <a:pt x="0" y="143"/>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7" name="Freeform 224">
            <a:extLst>
              <a:ext uri="{FF2B5EF4-FFF2-40B4-BE49-F238E27FC236}">
                <a16:creationId xmlns:a16="http://schemas.microsoft.com/office/drawing/2014/main" id="{C1DCD13C-AC95-224F-9E2A-19B3F4B03AFA}"/>
              </a:ext>
            </a:extLst>
          </p:cNvPr>
          <p:cNvSpPr>
            <a:spLocks noChangeArrowheads="1"/>
          </p:cNvSpPr>
          <p:nvPr/>
        </p:nvSpPr>
        <p:spPr bwMode="auto">
          <a:xfrm>
            <a:off x="7949904" y="3577313"/>
            <a:ext cx="203243" cy="131833"/>
          </a:xfrm>
          <a:custGeom>
            <a:avLst/>
            <a:gdLst>
              <a:gd name="T0" fmla="*/ 214 w 327"/>
              <a:gd name="T1" fmla="*/ 0 h 212"/>
              <a:gd name="T2" fmla="*/ 24 w 327"/>
              <a:gd name="T3" fmla="*/ 135 h 212"/>
              <a:gd name="T4" fmla="*/ 24 w 327"/>
              <a:gd name="T5" fmla="*/ 135 h 212"/>
              <a:gd name="T6" fmla="*/ 42 w 327"/>
              <a:gd name="T7" fmla="*/ 198 h 212"/>
              <a:gd name="T8" fmla="*/ 42 w 327"/>
              <a:gd name="T9" fmla="*/ 198 h 212"/>
              <a:gd name="T10" fmla="*/ 218 w 327"/>
              <a:gd name="T11" fmla="*/ 135 h 212"/>
              <a:gd name="T12" fmla="*/ 258 w 327"/>
              <a:gd name="T13" fmla="*/ 117 h 212"/>
              <a:gd name="T14" fmla="*/ 326 w 327"/>
              <a:gd name="T15" fmla="*/ 30 h 212"/>
              <a:gd name="T16" fmla="*/ 214 w 327"/>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12">
                <a:moveTo>
                  <a:pt x="214" y="0"/>
                </a:moveTo>
                <a:lnTo>
                  <a:pt x="24" y="135"/>
                </a:lnTo>
                <a:lnTo>
                  <a:pt x="24" y="135"/>
                </a:lnTo>
                <a:cubicBezTo>
                  <a:pt x="0" y="156"/>
                  <a:pt x="12" y="195"/>
                  <a:pt x="42" y="198"/>
                </a:cubicBezTo>
                <a:lnTo>
                  <a:pt x="42" y="198"/>
                </a:lnTo>
                <a:cubicBezTo>
                  <a:pt x="96" y="204"/>
                  <a:pt x="182" y="211"/>
                  <a:pt x="218" y="135"/>
                </a:cubicBezTo>
                <a:lnTo>
                  <a:pt x="258" y="117"/>
                </a:lnTo>
                <a:lnTo>
                  <a:pt x="326" y="30"/>
                </a:lnTo>
                <a:lnTo>
                  <a:pt x="214" y="0"/>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8" name="Freeform 225">
            <a:extLst>
              <a:ext uri="{FF2B5EF4-FFF2-40B4-BE49-F238E27FC236}">
                <a16:creationId xmlns:a16="http://schemas.microsoft.com/office/drawing/2014/main" id="{952B5B75-8993-FC47-B26B-CF559DC38E01}"/>
              </a:ext>
            </a:extLst>
          </p:cNvPr>
          <p:cNvSpPr>
            <a:spLocks noChangeArrowheads="1"/>
          </p:cNvSpPr>
          <p:nvPr/>
        </p:nvSpPr>
        <p:spPr bwMode="auto">
          <a:xfrm>
            <a:off x="10207544" y="3261463"/>
            <a:ext cx="876140" cy="876140"/>
          </a:xfrm>
          <a:custGeom>
            <a:avLst/>
            <a:gdLst>
              <a:gd name="T0" fmla="*/ 1407 w 1408"/>
              <a:gd name="T1" fmla="*/ 703 h 1408"/>
              <a:gd name="T2" fmla="*/ 1407 w 1408"/>
              <a:gd name="T3" fmla="*/ 703 h 1408"/>
              <a:gd name="T4" fmla="*/ 703 w 1408"/>
              <a:gd name="T5" fmla="*/ 1407 h 1408"/>
              <a:gd name="T6" fmla="*/ 703 w 1408"/>
              <a:gd name="T7" fmla="*/ 1407 h 1408"/>
              <a:gd name="T8" fmla="*/ 0 w 1408"/>
              <a:gd name="T9" fmla="*/ 703 h 1408"/>
              <a:gd name="T10" fmla="*/ 0 w 1408"/>
              <a:gd name="T11" fmla="*/ 703 h 1408"/>
              <a:gd name="T12" fmla="*/ 703 w 1408"/>
              <a:gd name="T13" fmla="*/ 0 h 1408"/>
              <a:gd name="T14" fmla="*/ 703 w 1408"/>
              <a:gd name="T15" fmla="*/ 0 h 1408"/>
              <a:gd name="T16" fmla="*/ 1407 w 1408"/>
              <a:gd name="T17" fmla="*/ 703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408">
                <a:moveTo>
                  <a:pt x="1407" y="703"/>
                </a:moveTo>
                <a:lnTo>
                  <a:pt x="1407" y="703"/>
                </a:lnTo>
                <a:cubicBezTo>
                  <a:pt x="1407" y="1092"/>
                  <a:pt x="1092" y="1407"/>
                  <a:pt x="703" y="1407"/>
                </a:cubicBezTo>
                <a:lnTo>
                  <a:pt x="703" y="1407"/>
                </a:lnTo>
                <a:cubicBezTo>
                  <a:pt x="315" y="1407"/>
                  <a:pt x="0" y="1092"/>
                  <a:pt x="0" y="703"/>
                </a:cubicBezTo>
                <a:lnTo>
                  <a:pt x="0" y="703"/>
                </a:lnTo>
                <a:cubicBezTo>
                  <a:pt x="0" y="314"/>
                  <a:pt x="315" y="0"/>
                  <a:pt x="703" y="0"/>
                </a:cubicBezTo>
                <a:lnTo>
                  <a:pt x="703" y="0"/>
                </a:lnTo>
                <a:cubicBezTo>
                  <a:pt x="1092" y="0"/>
                  <a:pt x="1407" y="314"/>
                  <a:pt x="1407" y="703"/>
                </a:cubicBezTo>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9" name="Freeform 226">
            <a:extLst>
              <a:ext uri="{FF2B5EF4-FFF2-40B4-BE49-F238E27FC236}">
                <a16:creationId xmlns:a16="http://schemas.microsoft.com/office/drawing/2014/main" id="{B22FAD90-F3A2-C94D-BF98-37A79C09288F}"/>
              </a:ext>
            </a:extLst>
          </p:cNvPr>
          <p:cNvSpPr>
            <a:spLocks noChangeArrowheads="1"/>
          </p:cNvSpPr>
          <p:nvPr/>
        </p:nvSpPr>
        <p:spPr bwMode="auto">
          <a:xfrm>
            <a:off x="10333884" y="3434495"/>
            <a:ext cx="626208" cy="524587"/>
          </a:xfrm>
          <a:custGeom>
            <a:avLst/>
            <a:gdLst>
              <a:gd name="T0" fmla="*/ 957 w 1005"/>
              <a:gd name="T1" fmla="*/ 50 h 842"/>
              <a:gd name="T2" fmla="*/ 957 w 1005"/>
              <a:gd name="T3" fmla="*/ 50 h 842"/>
              <a:gd name="T4" fmla="*/ 773 w 1005"/>
              <a:gd name="T5" fmla="*/ 164 h 842"/>
              <a:gd name="T6" fmla="*/ 773 w 1005"/>
              <a:gd name="T7" fmla="*/ 164 h 842"/>
              <a:gd name="T8" fmla="*/ 773 w 1005"/>
              <a:gd name="T9" fmla="*/ 164 h 842"/>
              <a:gd name="T10" fmla="*/ 592 w 1005"/>
              <a:gd name="T11" fmla="*/ 139 h 842"/>
              <a:gd name="T12" fmla="*/ 592 w 1005"/>
              <a:gd name="T13" fmla="*/ 139 h 842"/>
              <a:gd name="T14" fmla="*/ 409 w 1005"/>
              <a:gd name="T15" fmla="*/ 139 h 842"/>
              <a:gd name="T16" fmla="*/ 234 w 1005"/>
              <a:gd name="T17" fmla="*/ 164 h 842"/>
              <a:gd name="T18" fmla="*/ 234 w 1005"/>
              <a:gd name="T19" fmla="*/ 164 h 842"/>
              <a:gd name="T20" fmla="*/ 50 w 1005"/>
              <a:gd name="T21" fmla="*/ 50 h 842"/>
              <a:gd name="T22" fmla="*/ 50 w 1005"/>
              <a:gd name="T23" fmla="*/ 50 h 842"/>
              <a:gd name="T24" fmla="*/ 86 w 1005"/>
              <a:gd name="T25" fmla="*/ 315 h 842"/>
              <a:gd name="T26" fmla="*/ 86 w 1005"/>
              <a:gd name="T27" fmla="*/ 483 h 842"/>
              <a:gd name="T28" fmla="*/ 86 w 1005"/>
              <a:gd name="T29" fmla="*/ 483 h 842"/>
              <a:gd name="T30" fmla="*/ 365 w 1005"/>
              <a:gd name="T31" fmla="*/ 824 h 842"/>
              <a:gd name="T32" fmla="*/ 365 w 1005"/>
              <a:gd name="T33" fmla="*/ 824 h 842"/>
              <a:gd name="T34" fmla="*/ 365 w 1005"/>
              <a:gd name="T35" fmla="*/ 824 h 842"/>
              <a:gd name="T36" fmla="*/ 619 w 1005"/>
              <a:gd name="T37" fmla="*/ 825 h 842"/>
              <a:gd name="T38" fmla="*/ 639 w 1005"/>
              <a:gd name="T39" fmla="*/ 821 h 842"/>
              <a:gd name="T40" fmla="*/ 639 w 1005"/>
              <a:gd name="T41" fmla="*/ 821 h 842"/>
              <a:gd name="T42" fmla="*/ 921 w 1005"/>
              <a:gd name="T43" fmla="*/ 479 h 842"/>
              <a:gd name="T44" fmla="*/ 921 w 1005"/>
              <a:gd name="T45" fmla="*/ 313 h 842"/>
              <a:gd name="T46" fmla="*/ 921 w 1005"/>
              <a:gd name="T47" fmla="*/ 313 h 842"/>
              <a:gd name="T48" fmla="*/ 957 w 1005"/>
              <a:gd name="T49" fmla="*/ 5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5" h="842">
                <a:moveTo>
                  <a:pt x="957" y="50"/>
                </a:moveTo>
                <a:lnTo>
                  <a:pt x="957" y="50"/>
                </a:lnTo>
                <a:cubicBezTo>
                  <a:pt x="901" y="0"/>
                  <a:pt x="773" y="164"/>
                  <a:pt x="773" y="164"/>
                </a:cubicBezTo>
                <a:lnTo>
                  <a:pt x="773" y="164"/>
                </a:lnTo>
                <a:lnTo>
                  <a:pt x="773" y="164"/>
                </a:lnTo>
                <a:lnTo>
                  <a:pt x="592" y="139"/>
                </a:lnTo>
                <a:lnTo>
                  <a:pt x="592" y="139"/>
                </a:lnTo>
                <a:cubicBezTo>
                  <a:pt x="531" y="130"/>
                  <a:pt x="470" y="130"/>
                  <a:pt x="409" y="139"/>
                </a:cubicBezTo>
                <a:lnTo>
                  <a:pt x="234" y="164"/>
                </a:lnTo>
                <a:lnTo>
                  <a:pt x="234" y="164"/>
                </a:lnTo>
                <a:cubicBezTo>
                  <a:pt x="234" y="164"/>
                  <a:pt x="105" y="0"/>
                  <a:pt x="50" y="50"/>
                </a:cubicBezTo>
                <a:lnTo>
                  <a:pt x="50" y="50"/>
                </a:lnTo>
                <a:cubicBezTo>
                  <a:pt x="0" y="95"/>
                  <a:pt x="86" y="315"/>
                  <a:pt x="86" y="315"/>
                </a:cubicBezTo>
                <a:lnTo>
                  <a:pt x="86" y="483"/>
                </a:lnTo>
                <a:lnTo>
                  <a:pt x="86" y="483"/>
                </a:lnTo>
                <a:cubicBezTo>
                  <a:pt x="86" y="648"/>
                  <a:pt x="203" y="790"/>
                  <a:pt x="365" y="824"/>
                </a:cubicBezTo>
                <a:lnTo>
                  <a:pt x="365" y="824"/>
                </a:lnTo>
                <a:lnTo>
                  <a:pt x="365" y="824"/>
                </a:lnTo>
                <a:cubicBezTo>
                  <a:pt x="448" y="841"/>
                  <a:pt x="534" y="841"/>
                  <a:pt x="619" y="825"/>
                </a:cubicBezTo>
                <a:lnTo>
                  <a:pt x="639" y="821"/>
                </a:lnTo>
                <a:lnTo>
                  <a:pt x="639" y="821"/>
                </a:lnTo>
                <a:cubicBezTo>
                  <a:pt x="803" y="789"/>
                  <a:pt x="921" y="646"/>
                  <a:pt x="921" y="479"/>
                </a:cubicBezTo>
                <a:lnTo>
                  <a:pt x="921" y="313"/>
                </a:lnTo>
                <a:lnTo>
                  <a:pt x="921" y="313"/>
                </a:lnTo>
                <a:cubicBezTo>
                  <a:pt x="928" y="293"/>
                  <a:pt x="1004" y="92"/>
                  <a:pt x="957" y="50"/>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0" name="Freeform 227">
            <a:extLst>
              <a:ext uri="{FF2B5EF4-FFF2-40B4-BE49-F238E27FC236}">
                <a16:creationId xmlns:a16="http://schemas.microsoft.com/office/drawing/2014/main" id="{41867419-5A7A-A64C-8BA1-1C4FBE051F34}"/>
              </a:ext>
            </a:extLst>
          </p:cNvPr>
          <p:cNvSpPr>
            <a:spLocks noChangeArrowheads="1"/>
          </p:cNvSpPr>
          <p:nvPr/>
        </p:nvSpPr>
        <p:spPr bwMode="auto">
          <a:xfrm>
            <a:off x="10833751" y="3475692"/>
            <a:ext cx="96128" cy="129086"/>
          </a:xfrm>
          <a:custGeom>
            <a:avLst/>
            <a:gdLst>
              <a:gd name="T0" fmla="*/ 120 w 153"/>
              <a:gd name="T1" fmla="*/ 33 h 209"/>
              <a:gd name="T2" fmla="*/ 120 w 153"/>
              <a:gd name="T3" fmla="*/ 33 h 209"/>
              <a:gd name="T4" fmla="*/ 97 w 153"/>
              <a:gd name="T5" fmla="*/ 205 h 209"/>
              <a:gd name="T6" fmla="*/ 97 w 153"/>
              <a:gd name="T7" fmla="*/ 205 h 209"/>
              <a:gd name="T8" fmla="*/ 0 w 153"/>
              <a:gd name="T9" fmla="*/ 107 h 209"/>
              <a:gd name="T10" fmla="*/ 0 w 153"/>
              <a:gd name="T11" fmla="*/ 107 h 209"/>
              <a:gd name="T12" fmla="*/ 120 w 153"/>
              <a:gd name="T13" fmla="*/ 33 h 209"/>
            </a:gdLst>
            <a:ahLst/>
            <a:cxnLst>
              <a:cxn ang="0">
                <a:pos x="T0" y="T1"/>
              </a:cxn>
              <a:cxn ang="0">
                <a:pos x="T2" y="T3"/>
              </a:cxn>
              <a:cxn ang="0">
                <a:pos x="T4" y="T5"/>
              </a:cxn>
              <a:cxn ang="0">
                <a:pos x="T6" y="T7"/>
              </a:cxn>
              <a:cxn ang="0">
                <a:pos x="T8" y="T9"/>
              </a:cxn>
              <a:cxn ang="0">
                <a:pos x="T10" y="T11"/>
              </a:cxn>
              <a:cxn ang="0">
                <a:pos x="T12" y="T13"/>
              </a:cxn>
            </a:cxnLst>
            <a:rect l="0" t="0" r="r" b="b"/>
            <a:pathLst>
              <a:path w="153" h="209">
                <a:moveTo>
                  <a:pt x="120" y="33"/>
                </a:moveTo>
                <a:lnTo>
                  <a:pt x="120" y="33"/>
                </a:lnTo>
                <a:cubicBezTo>
                  <a:pt x="152" y="62"/>
                  <a:pt x="97" y="205"/>
                  <a:pt x="97" y="205"/>
                </a:cubicBezTo>
                <a:lnTo>
                  <a:pt x="97" y="205"/>
                </a:lnTo>
                <a:cubicBezTo>
                  <a:pt x="97" y="205"/>
                  <a:pt x="0" y="208"/>
                  <a:pt x="0" y="107"/>
                </a:cubicBezTo>
                <a:lnTo>
                  <a:pt x="0" y="107"/>
                </a:lnTo>
                <a:cubicBezTo>
                  <a:pt x="0" y="107"/>
                  <a:pt x="84" y="0"/>
                  <a:pt x="120" y="33"/>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1" name="Freeform 228">
            <a:extLst>
              <a:ext uri="{FF2B5EF4-FFF2-40B4-BE49-F238E27FC236}">
                <a16:creationId xmlns:a16="http://schemas.microsoft.com/office/drawing/2014/main" id="{91BE8847-4C52-184E-BF0D-890351E056F3}"/>
              </a:ext>
            </a:extLst>
          </p:cNvPr>
          <p:cNvSpPr>
            <a:spLocks noChangeArrowheads="1"/>
          </p:cNvSpPr>
          <p:nvPr/>
        </p:nvSpPr>
        <p:spPr bwMode="auto">
          <a:xfrm>
            <a:off x="10506914" y="3673444"/>
            <a:ext cx="57678" cy="57676"/>
          </a:xfrm>
          <a:custGeom>
            <a:avLst/>
            <a:gdLst>
              <a:gd name="T0" fmla="*/ 90 w 91"/>
              <a:gd name="T1" fmla="*/ 45 h 91"/>
              <a:gd name="T2" fmla="*/ 90 w 91"/>
              <a:gd name="T3" fmla="*/ 45 h 91"/>
              <a:gd name="T4" fmla="*/ 46 w 91"/>
              <a:gd name="T5" fmla="*/ 90 h 91"/>
              <a:gd name="T6" fmla="*/ 46 w 91"/>
              <a:gd name="T7" fmla="*/ 90 h 91"/>
              <a:gd name="T8" fmla="*/ 0 w 91"/>
              <a:gd name="T9" fmla="*/ 45 h 91"/>
              <a:gd name="T10" fmla="*/ 0 w 91"/>
              <a:gd name="T11" fmla="*/ 45 h 91"/>
              <a:gd name="T12" fmla="*/ 46 w 91"/>
              <a:gd name="T13" fmla="*/ 0 h 91"/>
              <a:gd name="T14" fmla="*/ 46 w 91"/>
              <a:gd name="T15" fmla="*/ 0 h 91"/>
              <a:gd name="T16" fmla="*/ 90 w 91"/>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90" y="45"/>
                </a:moveTo>
                <a:lnTo>
                  <a:pt x="90" y="45"/>
                </a:lnTo>
                <a:cubicBezTo>
                  <a:pt x="90" y="70"/>
                  <a:pt x="70" y="90"/>
                  <a:pt x="46" y="90"/>
                </a:cubicBezTo>
                <a:lnTo>
                  <a:pt x="46" y="90"/>
                </a:lnTo>
                <a:cubicBezTo>
                  <a:pt x="21" y="90"/>
                  <a:pt x="0" y="70"/>
                  <a:pt x="0" y="45"/>
                </a:cubicBezTo>
                <a:lnTo>
                  <a:pt x="0" y="45"/>
                </a:lnTo>
                <a:cubicBezTo>
                  <a:pt x="0" y="20"/>
                  <a:pt x="21" y="0"/>
                  <a:pt x="46" y="0"/>
                </a:cubicBezTo>
                <a:lnTo>
                  <a:pt x="46" y="0"/>
                </a:lnTo>
                <a:cubicBezTo>
                  <a:pt x="70" y="0"/>
                  <a:pt x="90" y="20"/>
                  <a:pt x="90" y="45"/>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2" name="Freeform 229">
            <a:extLst>
              <a:ext uri="{FF2B5EF4-FFF2-40B4-BE49-F238E27FC236}">
                <a16:creationId xmlns:a16="http://schemas.microsoft.com/office/drawing/2014/main" id="{4E290DF4-09AA-6841-B663-F70055FBECE6}"/>
              </a:ext>
            </a:extLst>
          </p:cNvPr>
          <p:cNvSpPr>
            <a:spLocks noChangeArrowheads="1"/>
          </p:cNvSpPr>
          <p:nvPr/>
        </p:nvSpPr>
        <p:spPr bwMode="auto">
          <a:xfrm>
            <a:off x="10723892" y="3673444"/>
            <a:ext cx="57676" cy="57676"/>
          </a:xfrm>
          <a:custGeom>
            <a:avLst/>
            <a:gdLst>
              <a:gd name="T0" fmla="*/ 91 w 92"/>
              <a:gd name="T1" fmla="*/ 45 h 91"/>
              <a:gd name="T2" fmla="*/ 91 w 92"/>
              <a:gd name="T3" fmla="*/ 45 h 91"/>
              <a:gd name="T4" fmla="*/ 45 w 92"/>
              <a:gd name="T5" fmla="*/ 90 h 91"/>
              <a:gd name="T6" fmla="*/ 45 w 92"/>
              <a:gd name="T7" fmla="*/ 90 h 91"/>
              <a:gd name="T8" fmla="*/ 0 w 92"/>
              <a:gd name="T9" fmla="*/ 45 h 91"/>
              <a:gd name="T10" fmla="*/ 0 w 92"/>
              <a:gd name="T11" fmla="*/ 45 h 91"/>
              <a:gd name="T12" fmla="*/ 45 w 92"/>
              <a:gd name="T13" fmla="*/ 0 h 91"/>
              <a:gd name="T14" fmla="*/ 45 w 92"/>
              <a:gd name="T15" fmla="*/ 0 h 91"/>
              <a:gd name="T16" fmla="*/ 91 w 92"/>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1">
                <a:moveTo>
                  <a:pt x="91" y="45"/>
                </a:moveTo>
                <a:lnTo>
                  <a:pt x="91" y="45"/>
                </a:lnTo>
                <a:cubicBezTo>
                  <a:pt x="91" y="70"/>
                  <a:pt x="70" y="90"/>
                  <a:pt x="45" y="90"/>
                </a:cubicBezTo>
                <a:lnTo>
                  <a:pt x="45" y="90"/>
                </a:lnTo>
                <a:cubicBezTo>
                  <a:pt x="20" y="90"/>
                  <a:pt x="0" y="70"/>
                  <a:pt x="0" y="45"/>
                </a:cubicBezTo>
                <a:lnTo>
                  <a:pt x="0" y="45"/>
                </a:lnTo>
                <a:cubicBezTo>
                  <a:pt x="0" y="20"/>
                  <a:pt x="20" y="0"/>
                  <a:pt x="45" y="0"/>
                </a:cubicBezTo>
                <a:lnTo>
                  <a:pt x="45" y="0"/>
                </a:lnTo>
                <a:cubicBezTo>
                  <a:pt x="70" y="0"/>
                  <a:pt x="91" y="20"/>
                  <a:pt x="91" y="45"/>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3" name="Freeform 230">
            <a:extLst>
              <a:ext uri="{FF2B5EF4-FFF2-40B4-BE49-F238E27FC236}">
                <a16:creationId xmlns:a16="http://schemas.microsoft.com/office/drawing/2014/main" id="{69A91E32-D901-1747-96D8-7E0F1D91A6F0}"/>
              </a:ext>
            </a:extLst>
          </p:cNvPr>
          <p:cNvSpPr>
            <a:spLocks noChangeArrowheads="1"/>
          </p:cNvSpPr>
          <p:nvPr/>
        </p:nvSpPr>
        <p:spPr bwMode="auto">
          <a:xfrm>
            <a:off x="10589312" y="3761331"/>
            <a:ext cx="115354" cy="120847"/>
          </a:xfrm>
          <a:custGeom>
            <a:avLst/>
            <a:gdLst>
              <a:gd name="T0" fmla="*/ 93 w 184"/>
              <a:gd name="T1" fmla="*/ 102 h 196"/>
              <a:gd name="T2" fmla="*/ 93 w 184"/>
              <a:gd name="T3" fmla="*/ 102 h 196"/>
              <a:gd name="T4" fmla="*/ 93 w 184"/>
              <a:gd name="T5" fmla="*/ 102 h 196"/>
              <a:gd name="T6" fmla="*/ 159 w 184"/>
              <a:gd name="T7" fmla="*/ 0 h 196"/>
              <a:gd name="T8" fmla="*/ 17 w 184"/>
              <a:gd name="T9" fmla="*/ 0 h 196"/>
              <a:gd name="T10" fmla="*/ 84 w 184"/>
              <a:gd name="T11" fmla="*/ 102 h 196"/>
              <a:gd name="T12" fmla="*/ 83 w 184"/>
              <a:gd name="T13" fmla="*/ 102 h 196"/>
              <a:gd name="T14" fmla="*/ 83 w 184"/>
              <a:gd name="T15" fmla="*/ 102 h 196"/>
              <a:gd name="T16" fmla="*/ 83 w 184"/>
              <a:gd name="T17" fmla="*/ 102 h 196"/>
              <a:gd name="T18" fmla="*/ 60 w 184"/>
              <a:gd name="T19" fmla="*/ 163 h 196"/>
              <a:gd name="T20" fmla="*/ 60 w 184"/>
              <a:gd name="T21" fmla="*/ 163 h 196"/>
              <a:gd name="T22" fmla="*/ 0 w 184"/>
              <a:gd name="T23" fmla="*/ 185 h 196"/>
              <a:gd name="T24" fmla="*/ 0 w 184"/>
              <a:gd name="T25" fmla="*/ 195 h 196"/>
              <a:gd name="T26" fmla="*/ 0 w 184"/>
              <a:gd name="T27" fmla="*/ 195 h 196"/>
              <a:gd name="T28" fmla="*/ 66 w 184"/>
              <a:gd name="T29" fmla="*/ 171 h 196"/>
              <a:gd name="T30" fmla="*/ 66 w 184"/>
              <a:gd name="T31" fmla="*/ 171 h 196"/>
              <a:gd name="T32" fmla="*/ 89 w 184"/>
              <a:gd name="T33" fmla="*/ 132 h 196"/>
              <a:gd name="T34" fmla="*/ 89 w 184"/>
              <a:gd name="T35" fmla="*/ 132 h 196"/>
              <a:gd name="T36" fmla="*/ 183 w 184"/>
              <a:gd name="T37" fmla="*/ 195 h 196"/>
              <a:gd name="T38" fmla="*/ 183 w 184"/>
              <a:gd name="T39" fmla="*/ 185 h 196"/>
              <a:gd name="T40" fmla="*/ 183 w 184"/>
              <a:gd name="T41" fmla="*/ 185 h 196"/>
              <a:gd name="T42" fmla="*/ 93 w 184"/>
              <a:gd name="T43" fmla="*/ 10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96">
                <a:moveTo>
                  <a:pt x="93" y="102"/>
                </a:moveTo>
                <a:lnTo>
                  <a:pt x="93" y="102"/>
                </a:lnTo>
                <a:lnTo>
                  <a:pt x="93" y="102"/>
                </a:lnTo>
                <a:lnTo>
                  <a:pt x="159" y="0"/>
                </a:lnTo>
                <a:lnTo>
                  <a:pt x="17" y="0"/>
                </a:lnTo>
                <a:lnTo>
                  <a:pt x="84" y="102"/>
                </a:lnTo>
                <a:lnTo>
                  <a:pt x="83" y="102"/>
                </a:lnTo>
                <a:lnTo>
                  <a:pt x="83" y="102"/>
                </a:lnTo>
                <a:lnTo>
                  <a:pt x="83" y="102"/>
                </a:lnTo>
                <a:cubicBezTo>
                  <a:pt x="83" y="102"/>
                  <a:pt x="83" y="139"/>
                  <a:pt x="60" y="163"/>
                </a:cubicBezTo>
                <a:lnTo>
                  <a:pt x="60" y="163"/>
                </a:lnTo>
                <a:cubicBezTo>
                  <a:pt x="45" y="178"/>
                  <a:pt x="25" y="185"/>
                  <a:pt x="0" y="185"/>
                </a:cubicBezTo>
                <a:lnTo>
                  <a:pt x="0" y="195"/>
                </a:lnTo>
                <a:lnTo>
                  <a:pt x="0" y="195"/>
                </a:lnTo>
                <a:cubicBezTo>
                  <a:pt x="28" y="195"/>
                  <a:pt x="50" y="187"/>
                  <a:pt x="66" y="171"/>
                </a:cubicBezTo>
                <a:lnTo>
                  <a:pt x="66" y="171"/>
                </a:lnTo>
                <a:cubicBezTo>
                  <a:pt x="79" y="159"/>
                  <a:pt x="85" y="144"/>
                  <a:pt x="89" y="132"/>
                </a:cubicBezTo>
                <a:lnTo>
                  <a:pt x="89" y="132"/>
                </a:lnTo>
                <a:cubicBezTo>
                  <a:pt x="97" y="159"/>
                  <a:pt x="121" y="195"/>
                  <a:pt x="183" y="195"/>
                </a:cubicBezTo>
                <a:lnTo>
                  <a:pt x="183" y="185"/>
                </a:lnTo>
                <a:lnTo>
                  <a:pt x="183" y="185"/>
                </a:lnTo>
                <a:cubicBezTo>
                  <a:pt x="96" y="185"/>
                  <a:pt x="93" y="107"/>
                  <a:pt x="93" y="102"/>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4" name="Freeform 231">
            <a:extLst>
              <a:ext uri="{FF2B5EF4-FFF2-40B4-BE49-F238E27FC236}">
                <a16:creationId xmlns:a16="http://schemas.microsoft.com/office/drawing/2014/main" id="{785294D9-8317-7542-8E0C-CA7EAF1A3A7E}"/>
              </a:ext>
            </a:extLst>
          </p:cNvPr>
          <p:cNvSpPr>
            <a:spLocks noChangeArrowheads="1"/>
          </p:cNvSpPr>
          <p:nvPr/>
        </p:nvSpPr>
        <p:spPr bwMode="auto">
          <a:xfrm>
            <a:off x="10320151" y="3747597"/>
            <a:ext cx="197750" cy="87889"/>
          </a:xfrm>
          <a:custGeom>
            <a:avLst/>
            <a:gdLst>
              <a:gd name="T0" fmla="*/ 6 w 318"/>
              <a:gd name="T1" fmla="*/ 140 h 141"/>
              <a:gd name="T2" fmla="*/ 6 w 318"/>
              <a:gd name="T3" fmla="*/ 140 h 141"/>
              <a:gd name="T4" fmla="*/ 4 w 318"/>
              <a:gd name="T5" fmla="*/ 138 h 141"/>
              <a:gd name="T6" fmla="*/ 4 w 318"/>
              <a:gd name="T7" fmla="*/ 138 h 141"/>
              <a:gd name="T8" fmla="*/ 2 w 318"/>
              <a:gd name="T9" fmla="*/ 131 h 141"/>
              <a:gd name="T10" fmla="*/ 2 w 318"/>
              <a:gd name="T11" fmla="*/ 131 h 141"/>
              <a:gd name="T12" fmla="*/ 311 w 318"/>
              <a:gd name="T13" fmla="*/ 59 h 141"/>
              <a:gd name="T14" fmla="*/ 313 w 318"/>
              <a:gd name="T15" fmla="*/ 60 h 141"/>
              <a:gd name="T16" fmla="*/ 313 w 318"/>
              <a:gd name="T17" fmla="*/ 60 h 141"/>
              <a:gd name="T18" fmla="*/ 317 w 318"/>
              <a:gd name="T19" fmla="*/ 65 h 141"/>
              <a:gd name="T20" fmla="*/ 317 w 318"/>
              <a:gd name="T21" fmla="*/ 65 h 141"/>
              <a:gd name="T22" fmla="*/ 312 w 318"/>
              <a:gd name="T23" fmla="*/ 70 h 141"/>
              <a:gd name="T24" fmla="*/ 312 w 318"/>
              <a:gd name="T25" fmla="*/ 70 h 141"/>
              <a:gd name="T26" fmla="*/ 308 w 318"/>
              <a:gd name="T27" fmla="*/ 69 h 141"/>
              <a:gd name="T28" fmla="*/ 308 w 318"/>
              <a:gd name="T29" fmla="*/ 69 h 141"/>
              <a:gd name="T30" fmla="*/ 10 w 318"/>
              <a:gd name="T31" fmla="*/ 137 h 141"/>
              <a:gd name="T32" fmla="*/ 10 w 318"/>
              <a:gd name="T33" fmla="*/ 137 h 141"/>
              <a:gd name="T34" fmla="*/ 6 w 318"/>
              <a:gd name="T35"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141">
                <a:moveTo>
                  <a:pt x="6" y="140"/>
                </a:moveTo>
                <a:lnTo>
                  <a:pt x="6" y="140"/>
                </a:lnTo>
                <a:cubicBezTo>
                  <a:pt x="5" y="140"/>
                  <a:pt x="4" y="139"/>
                  <a:pt x="4" y="138"/>
                </a:cubicBezTo>
                <a:lnTo>
                  <a:pt x="4" y="138"/>
                </a:lnTo>
                <a:cubicBezTo>
                  <a:pt x="1" y="137"/>
                  <a:pt x="0" y="133"/>
                  <a:pt x="2" y="131"/>
                </a:cubicBezTo>
                <a:lnTo>
                  <a:pt x="2" y="131"/>
                </a:lnTo>
                <a:cubicBezTo>
                  <a:pt x="105" y="0"/>
                  <a:pt x="265" y="43"/>
                  <a:pt x="311" y="59"/>
                </a:cubicBezTo>
                <a:lnTo>
                  <a:pt x="313" y="60"/>
                </a:lnTo>
                <a:lnTo>
                  <a:pt x="313" y="60"/>
                </a:lnTo>
                <a:cubicBezTo>
                  <a:pt x="315" y="61"/>
                  <a:pt x="317" y="63"/>
                  <a:pt x="317" y="65"/>
                </a:cubicBezTo>
                <a:lnTo>
                  <a:pt x="317" y="65"/>
                </a:lnTo>
                <a:cubicBezTo>
                  <a:pt x="317" y="67"/>
                  <a:pt x="315" y="70"/>
                  <a:pt x="312" y="70"/>
                </a:cubicBezTo>
                <a:lnTo>
                  <a:pt x="312" y="70"/>
                </a:lnTo>
                <a:cubicBezTo>
                  <a:pt x="311" y="70"/>
                  <a:pt x="310" y="70"/>
                  <a:pt x="308" y="69"/>
                </a:cubicBezTo>
                <a:lnTo>
                  <a:pt x="308" y="69"/>
                </a:lnTo>
                <a:cubicBezTo>
                  <a:pt x="263" y="53"/>
                  <a:pt x="109" y="12"/>
                  <a:pt x="10" y="137"/>
                </a:cubicBezTo>
                <a:lnTo>
                  <a:pt x="10" y="137"/>
                </a:lnTo>
                <a:cubicBezTo>
                  <a:pt x="10" y="139"/>
                  <a:pt x="8" y="140"/>
                  <a:pt x="6" y="140"/>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5" name="Freeform 232">
            <a:extLst>
              <a:ext uri="{FF2B5EF4-FFF2-40B4-BE49-F238E27FC236}">
                <a16:creationId xmlns:a16="http://schemas.microsoft.com/office/drawing/2014/main" id="{A4DF8A3C-DDEB-8645-885F-71788D1CAAAD}"/>
              </a:ext>
            </a:extLst>
          </p:cNvPr>
          <p:cNvSpPr>
            <a:spLocks noChangeArrowheads="1"/>
          </p:cNvSpPr>
          <p:nvPr/>
        </p:nvSpPr>
        <p:spPr bwMode="auto">
          <a:xfrm>
            <a:off x="10369590" y="3805277"/>
            <a:ext cx="151060" cy="60424"/>
          </a:xfrm>
          <a:custGeom>
            <a:avLst/>
            <a:gdLst>
              <a:gd name="T0" fmla="*/ 6 w 243"/>
              <a:gd name="T1" fmla="*/ 97 h 98"/>
              <a:gd name="T2" fmla="*/ 6 w 243"/>
              <a:gd name="T3" fmla="*/ 97 h 98"/>
              <a:gd name="T4" fmla="*/ 2 w 243"/>
              <a:gd name="T5" fmla="*/ 95 h 98"/>
              <a:gd name="T6" fmla="*/ 2 w 243"/>
              <a:gd name="T7" fmla="*/ 95 h 98"/>
              <a:gd name="T8" fmla="*/ 2 w 243"/>
              <a:gd name="T9" fmla="*/ 89 h 98"/>
              <a:gd name="T10" fmla="*/ 2 w 243"/>
              <a:gd name="T11" fmla="*/ 89 h 98"/>
              <a:gd name="T12" fmla="*/ 238 w 243"/>
              <a:gd name="T13" fmla="*/ 35 h 98"/>
              <a:gd name="T14" fmla="*/ 238 w 243"/>
              <a:gd name="T15" fmla="*/ 35 h 98"/>
              <a:gd name="T16" fmla="*/ 241 w 243"/>
              <a:gd name="T17" fmla="*/ 41 h 98"/>
              <a:gd name="T18" fmla="*/ 241 w 243"/>
              <a:gd name="T19" fmla="*/ 41 h 98"/>
              <a:gd name="T20" fmla="*/ 235 w 243"/>
              <a:gd name="T21" fmla="*/ 45 h 98"/>
              <a:gd name="T22" fmla="*/ 235 w 243"/>
              <a:gd name="T23" fmla="*/ 45 h 98"/>
              <a:gd name="T24" fmla="*/ 235 w 243"/>
              <a:gd name="T25" fmla="*/ 45 h 98"/>
              <a:gd name="T26" fmla="*/ 235 w 243"/>
              <a:gd name="T27" fmla="*/ 45 h 98"/>
              <a:gd name="T28" fmla="*/ 9 w 243"/>
              <a:gd name="T29" fmla="*/ 96 h 98"/>
              <a:gd name="T30" fmla="*/ 9 w 243"/>
              <a:gd name="T31" fmla="*/ 96 h 98"/>
              <a:gd name="T32" fmla="*/ 6 w 243"/>
              <a:gd name="T33"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98">
                <a:moveTo>
                  <a:pt x="6" y="97"/>
                </a:moveTo>
                <a:lnTo>
                  <a:pt x="6" y="97"/>
                </a:lnTo>
                <a:cubicBezTo>
                  <a:pt x="5" y="97"/>
                  <a:pt x="3" y="97"/>
                  <a:pt x="2" y="95"/>
                </a:cubicBezTo>
                <a:lnTo>
                  <a:pt x="2" y="95"/>
                </a:lnTo>
                <a:cubicBezTo>
                  <a:pt x="0" y="94"/>
                  <a:pt x="0" y="90"/>
                  <a:pt x="2" y="89"/>
                </a:cubicBezTo>
                <a:lnTo>
                  <a:pt x="2" y="89"/>
                </a:lnTo>
                <a:cubicBezTo>
                  <a:pt x="93" y="0"/>
                  <a:pt x="214" y="28"/>
                  <a:pt x="238" y="35"/>
                </a:cubicBezTo>
                <a:lnTo>
                  <a:pt x="238" y="35"/>
                </a:lnTo>
                <a:cubicBezTo>
                  <a:pt x="240" y="36"/>
                  <a:pt x="242" y="39"/>
                  <a:pt x="241" y="41"/>
                </a:cubicBezTo>
                <a:lnTo>
                  <a:pt x="241" y="41"/>
                </a:lnTo>
                <a:cubicBezTo>
                  <a:pt x="241" y="44"/>
                  <a:pt x="238" y="45"/>
                  <a:pt x="235" y="45"/>
                </a:cubicBezTo>
                <a:lnTo>
                  <a:pt x="235" y="45"/>
                </a:lnTo>
                <a:lnTo>
                  <a:pt x="235" y="45"/>
                </a:lnTo>
                <a:lnTo>
                  <a:pt x="235" y="45"/>
                </a:lnTo>
                <a:cubicBezTo>
                  <a:pt x="213" y="39"/>
                  <a:pt x="96" y="12"/>
                  <a:pt x="9" y="96"/>
                </a:cubicBezTo>
                <a:lnTo>
                  <a:pt x="9" y="96"/>
                </a:lnTo>
                <a:cubicBezTo>
                  <a:pt x="8" y="97"/>
                  <a:pt x="7" y="97"/>
                  <a:pt x="6" y="97"/>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6" name="Freeform 233">
            <a:extLst>
              <a:ext uri="{FF2B5EF4-FFF2-40B4-BE49-F238E27FC236}">
                <a16:creationId xmlns:a16="http://schemas.microsoft.com/office/drawing/2014/main" id="{896AFFFA-D96A-E84A-85A2-9E90C3E837D9}"/>
              </a:ext>
            </a:extLst>
          </p:cNvPr>
          <p:cNvSpPr>
            <a:spLocks noChangeArrowheads="1"/>
          </p:cNvSpPr>
          <p:nvPr/>
        </p:nvSpPr>
        <p:spPr bwMode="auto">
          <a:xfrm>
            <a:off x="10394309" y="3860207"/>
            <a:ext cx="134579" cy="79649"/>
          </a:xfrm>
          <a:custGeom>
            <a:avLst/>
            <a:gdLst>
              <a:gd name="T0" fmla="*/ 6 w 214"/>
              <a:gd name="T1" fmla="*/ 129 h 130"/>
              <a:gd name="T2" fmla="*/ 6 w 214"/>
              <a:gd name="T3" fmla="*/ 129 h 130"/>
              <a:gd name="T4" fmla="*/ 4 w 214"/>
              <a:gd name="T5" fmla="*/ 129 h 130"/>
              <a:gd name="T6" fmla="*/ 4 w 214"/>
              <a:gd name="T7" fmla="*/ 129 h 130"/>
              <a:gd name="T8" fmla="*/ 1 w 214"/>
              <a:gd name="T9" fmla="*/ 122 h 130"/>
              <a:gd name="T10" fmla="*/ 1 w 214"/>
              <a:gd name="T11" fmla="*/ 122 h 130"/>
              <a:gd name="T12" fmla="*/ 208 w 214"/>
              <a:gd name="T13" fmla="*/ 6 h 130"/>
              <a:gd name="T14" fmla="*/ 208 w 214"/>
              <a:gd name="T15" fmla="*/ 6 h 130"/>
              <a:gd name="T16" fmla="*/ 213 w 214"/>
              <a:gd name="T17" fmla="*/ 11 h 130"/>
              <a:gd name="T18" fmla="*/ 213 w 214"/>
              <a:gd name="T19" fmla="*/ 11 h 130"/>
              <a:gd name="T20" fmla="*/ 208 w 214"/>
              <a:gd name="T21" fmla="*/ 15 h 130"/>
              <a:gd name="T22" fmla="*/ 208 w 214"/>
              <a:gd name="T23" fmla="*/ 15 h 130"/>
              <a:gd name="T24" fmla="*/ 11 w 214"/>
              <a:gd name="T25" fmla="*/ 127 h 130"/>
              <a:gd name="T26" fmla="*/ 11 w 214"/>
              <a:gd name="T27" fmla="*/ 127 h 130"/>
              <a:gd name="T28" fmla="*/ 6 w 214"/>
              <a:gd name="T29"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30">
                <a:moveTo>
                  <a:pt x="6" y="129"/>
                </a:moveTo>
                <a:lnTo>
                  <a:pt x="6" y="129"/>
                </a:lnTo>
                <a:cubicBezTo>
                  <a:pt x="5" y="129"/>
                  <a:pt x="4" y="129"/>
                  <a:pt x="4" y="129"/>
                </a:cubicBezTo>
                <a:lnTo>
                  <a:pt x="4" y="129"/>
                </a:lnTo>
                <a:cubicBezTo>
                  <a:pt x="1" y="127"/>
                  <a:pt x="0" y="124"/>
                  <a:pt x="1" y="122"/>
                </a:cubicBezTo>
                <a:lnTo>
                  <a:pt x="1" y="122"/>
                </a:lnTo>
                <a:cubicBezTo>
                  <a:pt x="67" y="0"/>
                  <a:pt x="207" y="5"/>
                  <a:pt x="208" y="6"/>
                </a:cubicBezTo>
                <a:lnTo>
                  <a:pt x="208" y="6"/>
                </a:lnTo>
                <a:cubicBezTo>
                  <a:pt x="211" y="6"/>
                  <a:pt x="213" y="8"/>
                  <a:pt x="213" y="11"/>
                </a:cubicBezTo>
                <a:lnTo>
                  <a:pt x="213" y="11"/>
                </a:lnTo>
                <a:cubicBezTo>
                  <a:pt x="213" y="14"/>
                  <a:pt x="211" y="16"/>
                  <a:pt x="208" y="15"/>
                </a:cubicBezTo>
                <a:lnTo>
                  <a:pt x="208" y="15"/>
                </a:lnTo>
                <a:cubicBezTo>
                  <a:pt x="207" y="15"/>
                  <a:pt x="73" y="11"/>
                  <a:pt x="11" y="127"/>
                </a:cubicBezTo>
                <a:lnTo>
                  <a:pt x="11" y="127"/>
                </a:lnTo>
                <a:cubicBezTo>
                  <a:pt x="10" y="129"/>
                  <a:pt x="8" y="129"/>
                  <a:pt x="6" y="129"/>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7" name="Freeform 234">
            <a:extLst>
              <a:ext uri="{FF2B5EF4-FFF2-40B4-BE49-F238E27FC236}">
                <a16:creationId xmlns:a16="http://schemas.microsoft.com/office/drawing/2014/main" id="{C81F8469-0389-0F46-9ABE-6964E265407D}"/>
              </a:ext>
            </a:extLst>
          </p:cNvPr>
          <p:cNvSpPr>
            <a:spLocks noChangeArrowheads="1"/>
          </p:cNvSpPr>
          <p:nvPr/>
        </p:nvSpPr>
        <p:spPr bwMode="auto">
          <a:xfrm>
            <a:off x="10787060" y="3747597"/>
            <a:ext cx="197750" cy="87889"/>
          </a:xfrm>
          <a:custGeom>
            <a:avLst/>
            <a:gdLst>
              <a:gd name="T0" fmla="*/ 311 w 317"/>
              <a:gd name="T1" fmla="*/ 140 h 141"/>
              <a:gd name="T2" fmla="*/ 311 w 317"/>
              <a:gd name="T3" fmla="*/ 140 h 141"/>
              <a:gd name="T4" fmla="*/ 307 w 317"/>
              <a:gd name="T5" fmla="*/ 137 h 141"/>
              <a:gd name="T6" fmla="*/ 307 w 317"/>
              <a:gd name="T7" fmla="*/ 137 h 141"/>
              <a:gd name="T8" fmla="*/ 10 w 317"/>
              <a:gd name="T9" fmla="*/ 69 h 141"/>
              <a:gd name="T10" fmla="*/ 10 w 317"/>
              <a:gd name="T11" fmla="*/ 69 h 141"/>
              <a:gd name="T12" fmla="*/ 5 w 317"/>
              <a:gd name="T13" fmla="*/ 70 h 141"/>
              <a:gd name="T14" fmla="*/ 5 w 317"/>
              <a:gd name="T15" fmla="*/ 70 h 141"/>
              <a:gd name="T16" fmla="*/ 0 w 317"/>
              <a:gd name="T17" fmla="*/ 65 h 141"/>
              <a:gd name="T18" fmla="*/ 0 w 317"/>
              <a:gd name="T19" fmla="*/ 65 h 141"/>
              <a:gd name="T20" fmla="*/ 5 w 317"/>
              <a:gd name="T21" fmla="*/ 60 h 141"/>
              <a:gd name="T22" fmla="*/ 6 w 317"/>
              <a:gd name="T23" fmla="*/ 59 h 141"/>
              <a:gd name="T24" fmla="*/ 6 w 317"/>
              <a:gd name="T25" fmla="*/ 59 h 141"/>
              <a:gd name="T26" fmla="*/ 315 w 317"/>
              <a:gd name="T27" fmla="*/ 131 h 141"/>
              <a:gd name="T28" fmla="*/ 315 w 317"/>
              <a:gd name="T29" fmla="*/ 131 h 141"/>
              <a:gd name="T30" fmla="*/ 314 w 317"/>
              <a:gd name="T31" fmla="*/ 138 h 141"/>
              <a:gd name="T32" fmla="*/ 314 w 317"/>
              <a:gd name="T33" fmla="*/ 138 h 141"/>
              <a:gd name="T34" fmla="*/ 311 w 317"/>
              <a:gd name="T35"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41">
                <a:moveTo>
                  <a:pt x="311" y="140"/>
                </a:moveTo>
                <a:lnTo>
                  <a:pt x="311" y="140"/>
                </a:lnTo>
                <a:cubicBezTo>
                  <a:pt x="309" y="140"/>
                  <a:pt x="308" y="139"/>
                  <a:pt x="307" y="137"/>
                </a:cubicBezTo>
                <a:lnTo>
                  <a:pt x="307" y="137"/>
                </a:lnTo>
                <a:cubicBezTo>
                  <a:pt x="208" y="12"/>
                  <a:pt x="54" y="53"/>
                  <a:pt x="10" y="69"/>
                </a:cubicBezTo>
                <a:lnTo>
                  <a:pt x="10" y="69"/>
                </a:lnTo>
                <a:cubicBezTo>
                  <a:pt x="7" y="70"/>
                  <a:pt x="6" y="70"/>
                  <a:pt x="5" y="70"/>
                </a:cubicBezTo>
                <a:lnTo>
                  <a:pt x="5" y="70"/>
                </a:lnTo>
                <a:cubicBezTo>
                  <a:pt x="3" y="70"/>
                  <a:pt x="0" y="67"/>
                  <a:pt x="0" y="65"/>
                </a:cubicBezTo>
                <a:lnTo>
                  <a:pt x="0" y="65"/>
                </a:lnTo>
                <a:cubicBezTo>
                  <a:pt x="0" y="63"/>
                  <a:pt x="2" y="61"/>
                  <a:pt x="5" y="60"/>
                </a:cubicBezTo>
                <a:lnTo>
                  <a:pt x="6" y="59"/>
                </a:lnTo>
                <a:lnTo>
                  <a:pt x="6" y="59"/>
                </a:lnTo>
                <a:cubicBezTo>
                  <a:pt x="52" y="43"/>
                  <a:pt x="213" y="0"/>
                  <a:pt x="315" y="131"/>
                </a:cubicBezTo>
                <a:lnTo>
                  <a:pt x="315" y="131"/>
                </a:lnTo>
                <a:cubicBezTo>
                  <a:pt x="316" y="133"/>
                  <a:pt x="316" y="137"/>
                  <a:pt x="314" y="138"/>
                </a:cubicBezTo>
                <a:lnTo>
                  <a:pt x="314" y="138"/>
                </a:lnTo>
                <a:cubicBezTo>
                  <a:pt x="314" y="139"/>
                  <a:pt x="312" y="140"/>
                  <a:pt x="311" y="140"/>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8" name="Freeform 235">
            <a:extLst>
              <a:ext uri="{FF2B5EF4-FFF2-40B4-BE49-F238E27FC236}">
                <a16:creationId xmlns:a16="http://schemas.microsoft.com/office/drawing/2014/main" id="{DE36A90C-A993-5449-A8B0-91660DB0E0AD}"/>
              </a:ext>
            </a:extLst>
          </p:cNvPr>
          <p:cNvSpPr>
            <a:spLocks noChangeArrowheads="1"/>
          </p:cNvSpPr>
          <p:nvPr/>
        </p:nvSpPr>
        <p:spPr bwMode="auto">
          <a:xfrm>
            <a:off x="10787061" y="3805277"/>
            <a:ext cx="148313" cy="60424"/>
          </a:xfrm>
          <a:custGeom>
            <a:avLst/>
            <a:gdLst>
              <a:gd name="T0" fmla="*/ 1 w 238"/>
              <a:gd name="T1" fmla="*/ 40 h 98"/>
              <a:gd name="T2" fmla="*/ 1 w 238"/>
              <a:gd name="T3" fmla="*/ 40 h 98"/>
              <a:gd name="T4" fmla="*/ 232 w 238"/>
              <a:gd name="T5" fmla="*/ 97 h 98"/>
              <a:gd name="T6" fmla="*/ 232 w 238"/>
              <a:gd name="T7" fmla="*/ 97 h 98"/>
              <a:gd name="T8" fmla="*/ 228 w 238"/>
              <a:gd name="T9" fmla="*/ 96 h 98"/>
              <a:gd name="T10" fmla="*/ 228 w 238"/>
              <a:gd name="T11" fmla="*/ 96 h 98"/>
              <a:gd name="T12" fmla="*/ 3 w 238"/>
              <a:gd name="T13" fmla="*/ 45 h 98"/>
              <a:gd name="T14" fmla="*/ 1 w 238"/>
              <a:gd name="T15" fmla="*/ 40 h 98"/>
              <a:gd name="T16" fmla="*/ 0 w 238"/>
              <a:gd name="T17" fmla="*/ 35 h 98"/>
              <a:gd name="T18" fmla="*/ 0 w 238"/>
              <a:gd name="T19" fmla="*/ 35 h 98"/>
              <a:gd name="T20" fmla="*/ 236 w 238"/>
              <a:gd name="T21" fmla="*/ 89 h 98"/>
              <a:gd name="T22" fmla="*/ 236 w 238"/>
              <a:gd name="T23" fmla="*/ 89 h 98"/>
              <a:gd name="T24" fmla="*/ 236 w 238"/>
              <a:gd name="T25" fmla="*/ 95 h 98"/>
              <a:gd name="T26" fmla="*/ 236 w 238"/>
              <a:gd name="T27" fmla="*/ 95 h 98"/>
              <a:gd name="T28" fmla="*/ 232 w 238"/>
              <a:gd name="T2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98">
                <a:moveTo>
                  <a:pt x="1" y="40"/>
                </a:moveTo>
                <a:lnTo>
                  <a:pt x="1" y="40"/>
                </a:lnTo>
                <a:close/>
                <a:moveTo>
                  <a:pt x="232" y="97"/>
                </a:moveTo>
                <a:lnTo>
                  <a:pt x="232" y="97"/>
                </a:lnTo>
                <a:cubicBezTo>
                  <a:pt x="231" y="97"/>
                  <a:pt x="229" y="97"/>
                  <a:pt x="228" y="96"/>
                </a:cubicBezTo>
                <a:lnTo>
                  <a:pt x="228" y="96"/>
                </a:lnTo>
                <a:cubicBezTo>
                  <a:pt x="141" y="12"/>
                  <a:pt x="25" y="39"/>
                  <a:pt x="3" y="45"/>
                </a:cubicBezTo>
                <a:lnTo>
                  <a:pt x="1" y="40"/>
                </a:lnTo>
                <a:lnTo>
                  <a:pt x="0" y="35"/>
                </a:lnTo>
                <a:lnTo>
                  <a:pt x="0" y="35"/>
                </a:lnTo>
                <a:cubicBezTo>
                  <a:pt x="23" y="28"/>
                  <a:pt x="144" y="0"/>
                  <a:pt x="236" y="89"/>
                </a:cubicBezTo>
                <a:lnTo>
                  <a:pt x="236" y="89"/>
                </a:lnTo>
                <a:cubicBezTo>
                  <a:pt x="237" y="90"/>
                  <a:pt x="237" y="94"/>
                  <a:pt x="236" y="95"/>
                </a:cubicBezTo>
                <a:lnTo>
                  <a:pt x="236" y="95"/>
                </a:lnTo>
                <a:cubicBezTo>
                  <a:pt x="234" y="97"/>
                  <a:pt x="233" y="97"/>
                  <a:pt x="232" y="97"/>
                </a:cubicBezTo>
                <a:close/>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9" name="Freeform 236">
            <a:extLst>
              <a:ext uri="{FF2B5EF4-FFF2-40B4-BE49-F238E27FC236}">
                <a16:creationId xmlns:a16="http://schemas.microsoft.com/office/drawing/2014/main" id="{051986E0-361F-B340-B89B-5265CC852873}"/>
              </a:ext>
            </a:extLst>
          </p:cNvPr>
          <p:cNvSpPr>
            <a:spLocks noChangeArrowheads="1"/>
          </p:cNvSpPr>
          <p:nvPr/>
        </p:nvSpPr>
        <p:spPr bwMode="auto">
          <a:xfrm>
            <a:off x="10778823" y="3860207"/>
            <a:ext cx="134579" cy="79649"/>
          </a:xfrm>
          <a:custGeom>
            <a:avLst/>
            <a:gdLst>
              <a:gd name="T0" fmla="*/ 208 w 214"/>
              <a:gd name="T1" fmla="*/ 129 h 130"/>
              <a:gd name="T2" fmla="*/ 208 w 214"/>
              <a:gd name="T3" fmla="*/ 129 h 130"/>
              <a:gd name="T4" fmla="*/ 203 w 214"/>
              <a:gd name="T5" fmla="*/ 127 h 130"/>
              <a:gd name="T6" fmla="*/ 203 w 214"/>
              <a:gd name="T7" fmla="*/ 127 h 130"/>
              <a:gd name="T8" fmla="*/ 6 w 214"/>
              <a:gd name="T9" fmla="*/ 15 h 130"/>
              <a:gd name="T10" fmla="*/ 6 w 214"/>
              <a:gd name="T11" fmla="*/ 15 h 130"/>
              <a:gd name="T12" fmla="*/ 0 w 214"/>
              <a:gd name="T13" fmla="*/ 11 h 130"/>
              <a:gd name="T14" fmla="*/ 0 w 214"/>
              <a:gd name="T15" fmla="*/ 11 h 130"/>
              <a:gd name="T16" fmla="*/ 5 w 214"/>
              <a:gd name="T17" fmla="*/ 6 h 130"/>
              <a:gd name="T18" fmla="*/ 5 w 214"/>
              <a:gd name="T19" fmla="*/ 6 h 130"/>
              <a:gd name="T20" fmla="*/ 212 w 214"/>
              <a:gd name="T21" fmla="*/ 122 h 130"/>
              <a:gd name="T22" fmla="*/ 212 w 214"/>
              <a:gd name="T23" fmla="*/ 122 h 130"/>
              <a:gd name="T24" fmla="*/ 210 w 214"/>
              <a:gd name="T25" fmla="*/ 129 h 130"/>
              <a:gd name="T26" fmla="*/ 210 w 214"/>
              <a:gd name="T27" fmla="*/ 129 h 130"/>
              <a:gd name="T28" fmla="*/ 208 w 214"/>
              <a:gd name="T29"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30">
                <a:moveTo>
                  <a:pt x="208" y="129"/>
                </a:moveTo>
                <a:lnTo>
                  <a:pt x="208" y="129"/>
                </a:lnTo>
                <a:cubicBezTo>
                  <a:pt x="205" y="129"/>
                  <a:pt x="204" y="129"/>
                  <a:pt x="203" y="127"/>
                </a:cubicBezTo>
                <a:lnTo>
                  <a:pt x="203" y="127"/>
                </a:lnTo>
                <a:cubicBezTo>
                  <a:pt x="141" y="11"/>
                  <a:pt x="7" y="15"/>
                  <a:pt x="6" y="15"/>
                </a:cubicBezTo>
                <a:lnTo>
                  <a:pt x="6" y="15"/>
                </a:lnTo>
                <a:cubicBezTo>
                  <a:pt x="3" y="16"/>
                  <a:pt x="0" y="14"/>
                  <a:pt x="0" y="11"/>
                </a:cubicBezTo>
                <a:lnTo>
                  <a:pt x="0" y="11"/>
                </a:lnTo>
                <a:cubicBezTo>
                  <a:pt x="0" y="8"/>
                  <a:pt x="3" y="6"/>
                  <a:pt x="5" y="6"/>
                </a:cubicBezTo>
                <a:lnTo>
                  <a:pt x="5" y="6"/>
                </a:lnTo>
                <a:cubicBezTo>
                  <a:pt x="7" y="5"/>
                  <a:pt x="146" y="0"/>
                  <a:pt x="212" y="122"/>
                </a:cubicBezTo>
                <a:lnTo>
                  <a:pt x="212" y="122"/>
                </a:lnTo>
                <a:cubicBezTo>
                  <a:pt x="213" y="124"/>
                  <a:pt x="212" y="127"/>
                  <a:pt x="210" y="129"/>
                </a:cubicBezTo>
                <a:lnTo>
                  <a:pt x="210" y="129"/>
                </a:lnTo>
                <a:cubicBezTo>
                  <a:pt x="209" y="129"/>
                  <a:pt x="208" y="129"/>
                  <a:pt x="208" y="129"/>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0" name="Freeform 237">
            <a:extLst>
              <a:ext uri="{FF2B5EF4-FFF2-40B4-BE49-F238E27FC236}">
                <a16:creationId xmlns:a16="http://schemas.microsoft.com/office/drawing/2014/main" id="{9F6C67E2-5DFA-394C-A0E2-E2BCA411B043}"/>
              </a:ext>
            </a:extLst>
          </p:cNvPr>
          <p:cNvSpPr>
            <a:spLocks noChangeArrowheads="1"/>
          </p:cNvSpPr>
          <p:nvPr/>
        </p:nvSpPr>
        <p:spPr bwMode="auto">
          <a:xfrm>
            <a:off x="10364097" y="3475692"/>
            <a:ext cx="96129" cy="129086"/>
          </a:xfrm>
          <a:custGeom>
            <a:avLst/>
            <a:gdLst>
              <a:gd name="T0" fmla="*/ 32 w 153"/>
              <a:gd name="T1" fmla="*/ 33 h 209"/>
              <a:gd name="T2" fmla="*/ 32 w 153"/>
              <a:gd name="T3" fmla="*/ 33 h 209"/>
              <a:gd name="T4" fmla="*/ 56 w 153"/>
              <a:gd name="T5" fmla="*/ 205 h 209"/>
              <a:gd name="T6" fmla="*/ 56 w 153"/>
              <a:gd name="T7" fmla="*/ 205 h 209"/>
              <a:gd name="T8" fmla="*/ 152 w 153"/>
              <a:gd name="T9" fmla="*/ 107 h 209"/>
              <a:gd name="T10" fmla="*/ 152 w 153"/>
              <a:gd name="T11" fmla="*/ 107 h 209"/>
              <a:gd name="T12" fmla="*/ 32 w 153"/>
              <a:gd name="T13" fmla="*/ 33 h 209"/>
            </a:gdLst>
            <a:ahLst/>
            <a:cxnLst>
              <a:cxn ang="0">
                <a:pos x="T0" y="T1"/>
              </a:cxn>
              <a:cxn ang="0">
                <a:pos x="T2" y="T3"/>
              </a:cxn>
              <a:cxn ang="0">
                <a:pos x="T4" y="T5"/>
              </a:cxn>
              <a:cxn ang="0">
                <a:pos x="T6" y="T7"/>
              </a:cxn>
              <a:cxn ang="0">
                <a:pos x="T8" y="T9"/>
              </a:cxn>
              <a:cxn ang="0">
                <a:pos x="T10" y="T11"/>
              </a:cxn>
              <a:cxn ang="0">
                <a:pos x="T12" y="T13"/>
              </a:cxn>
            </a:cxnLst>
            <a:rect l="0" t="0" r="r" b="b"/>
            <a:pathLst>
              <a:path w="153" h="209">
                <a:moveTo>
                  <a:pt x="32" y="33"/>
                </a:moveTo>
                <a:lnTo>
                  <a:pt x="32" y="33"/>
                </a:lnTo>
                <a:cubicBezTo>
                  <a:pt x="0" y="62"/>
                  <a:pt x="56" y="205"/>
                  <a:pt x="56" y="205"/>
                </a:cubicBezTo>
                <a:lnTo>
                  <a:pt x="56" y="205"/>
                </a:lnTo>
                <a:cubicBezTo>
                  <a:pt x="56" y="205"/>
                  <a:pt x="152" y="208"/>
                  <a:pt x="152" y="107"/>
                </a:cubicBezTo>
                <a:lnTo>
                  <a:pt x="152" y="107"/>
                </a:lnTo>
                <a:cubicBezTo>
                  <a:pt x="152" y="107"/>
                  <a:pt x="68" y="0"/>
                  <a:pt x="32" y="33"/>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1" name="Freeform 238">
            <a:extLst>
              <a:ext uri="{FF2B5EF4-FFF2-40B4-BE49-F238E27FC236}">
                <a16:creationId xmlns:a16="http://schemas.microsoft.com/office/drawing/2014/main" id="{564678F5-EFE7-7A47-8501-04EF1D3B5DFB}"/>
              </a:ext>
            </a:extLst>
          </p:cNvPr>
          <p:cNvSpPr>
            <a:spLocks noChangeArrowheads="1"/>
          </p:cNvSpPr>
          <p:nvPr/>
        </p:nvSpPr>
        <p:spPr bwMode="auto">
          <a:xfrm>
            <a:off x="6318469" y="4859940"/>
            <a:ext cx="859661" cy="856915"/>
          </a:xfrm>
          <a:custGeom>
            <a:avLst/>
            <a:gdLst>
              <a:gd name="T0" fmla="*/ 1378 w 1379"/>
              <a:gd name="T1" fmla="*/ 688 h 1378"/>
              <a:gd name="T2" fmla="*/ 1378 w 1379"/>
              <a:gd name="T3" fmla="*/ 688 h 1378"/>
              <a:gd name="T4" fmla="*/ 689 w 1379"/>
              <a:gd name="T5" fmla="*/ 1377 h 1378"/>
              <a:gd name="T6" fmla="*/ 689 w 1379"/>
              <a:gd name="T7" fmla="*/ 1377 h 1378"/>
              <a:gd name="T8" fmla="*/ 0 w 1379"/>
              <a:gd name="T9" fmla="*/ 688 h 1378"/>
              <a:gd name="T10" fmla="*/ 0 w 1379"/>
              <a:gd name="T11" fmla="*/ 688 h 1378"/>
              <a:gd name="T12" fmla="*/ 689 w 1379"/>
              <a:gd name="T13" fmla="*/ 0 h 1378"/>
              <a:gd name="T14" fmla="*/ 689 w 1379"/>
              <a:gd name="T15" fmla="*/ 0 h 1378"/>
              <a:gd name="T16" fmla="*/ 1378 w 1379"/>
              <a:gd name="T17" fmla="*/ 688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9" h="1378">
                <a:moveTo>
                  <a:pt x="1378" y="688"/>
                </a:moveTo>
                <a:lnTo>
                  <a:pt x="1378" y="688"/>
                </a:lnTo>
                <a:cubicBezTo>
                  <a:pt x="1378" y="1069"/>
                  <a:pt x="1069" y="1377"/>
                  <a:pt x="689" y="1377"/>
                </a:cubicBezTo>
                <a:lnTo>
                  <a:pt x="689" y="1377"/>
                </a:lnTo>
                <a:cubicBezTo>
                  <a:pt x="308" y="1377"/>
                  <a:pt x="0" y="1069"/>
                  <a:pt x="0" y="688"/>
                </a:cubicBezTo>
                <a:lnTo>
                  <a:pt x="0" y="688"/>
                </a:lnTo>
                <a:cubicBezTo>
                  <a:pt x="0" y="308"/>
                  <a:pt x="308" y="0"/>
                  <a:pt x="689" y="0"/>
                </a:cubicBezTo>
                <a:lnTo>
                  <a:pt x="689" y="0"/>
                </a:lnTo>
                <a:cubicBezTo>
                  <a:pt x="1069" y="0"/>
                  <a:pt x="1378" y="308"/>
                  <a:pt x="1378" y="688"/>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2" name="Freeform 239">
            <a:extLst>
              <a:ext uri="{FF2B5EF4-FFF2-40B4-BE49-F238E27FC236}">
                <a16:creationId xmlns:a16="http://schemas.microsoft.com/office/drawing/2014/main" id="{6F7C7391-FDAB-1846-804C-50358F74AA1C}"/>
              </a:ext>
            </a:extLst>
          </p:cNvPr>
          <p:cNvSpPr>
            <a:spLocks noChangeArrowheads="1"/>
          </p:cNvSpPr>
          <p:nvPr/>
        </p:nvSpPr>
        <p:spPr bwMode="auto">
          <a:xfrm>
            <a:off x="6617837" y="5258185"/>
            <a:ext cx="318597" cy="373527"/>
          </a:xfrm>
          <a:custGeom>
            <a:avLst/>
            <a:gdLst>
              <a:gd name="T0" fmla="*/ 510 w 511"/>
              <a:gd name="T1" fmla="*/ 169 h 601"/>
              <a:gd name="T2" fmla="*/ 510 w 511"/>
              <a:gd name="T3" fmla="*/ 169 h 601"/>
              <a:gd name="T4" fmla="*/ 342 w 511"/>
              <a:gd name="T5" fmla="*/ 0 h 601"/>
              <a:gd name="T6" fmla="*/ 342 w 511"/>
              <a:gd name="T7" fmla="*/ 0 h 601"/>
              <a:gd name="T8" fmla="*/ 174 w 511"/>
              <a:gd name="T9" fmla="*/ 169 h 601"/>
              <a:gd name="T10" fmla="*/ 174 w 511"/>
              <a:gd name="T11" fmla="*/ 169 h 601"/>
              <a:gd name="T12" fmla="*/ 191 w 511"/>
              <a:gd name="T13" fmla="*/ 241 h 601"/>
              <a:gd name="T14" fmla="*/ 191 w 511"/>
              <a:gd name="T15" fmla="*/ 241 h 601"/>
              <a:gd name="T16" fmla="*/ 180 w 511"/>
              <a:gd name="T17" fmla="*/ 241 h 601"/>
              <a:gd name="T18" fmla="*/ 180 w 511"/>
              <a:gd name="T19" fmla="*/ 241 h 601"/>
              <a:gd name="T20" fmla="*/ 0 w 511"/>
              <a:gd name="T21" fmla="*/ 420 h 601"/>
              <a:gd name="T22" fmla="*/ 0 w 511"/>
              <a:gd name="T23" fmla="*/ 420 h 601"/>
              <a:gd name="T24" fmla="*/ 180 w 511"/>
              <a:gd name="T25" fmla="*/ 600 h 601"/>
              <a:gd name="T26" fmla="*/ 180 w 511"/>
              <a:gd name="T27" fmla="*/ 600 h 601"/>
              <a:gd name="T28" fmla="*/ 359 w 511"/>
              <a:gd name="T29" fmla="*/ 420 h 601"/>
              <a:gd name="T30" fmla="*/ 359 w 511"/>
              <a:gd name="T31" fmla="*/ 420 h 601"/>
              <a:gd name="T32" fmla="*/ 338 w 511"/>
              <a:gd name="T33" fmla="*/ 336 h 601"/>
              <a:gd name="T34" fmla="*/ 338 w 511"/>
              <a:gd name="T35" fmla="*/ 336 h 601"/>
              <a:gd name="T36" fmla="*/ 342 w 511"/>
              <a:gd name="T37" fmla="*/ 336 h 601"/>
              <a:gd name="T38" fmla="*/ 342 w 511"/>
              <a:gd name="T39" fmla="*/ 336 h 601"/>
              <a:gd name="T40" fmla="*/ 510 w 511"/>
              <a:gd name="T41"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01">
                <a:moveTo>
                  <a:pt x="510" y="169"/>
                </a:moveTo>
                <a:lnTo>
                  <a:pt x="510" y="169"/>
                </a:lnTo>
                <a:cubicBezTo>
                  <a:pt x="510" y="76"/>
                  <a:pt x="436" y="0"/>
                  <a:pt x="342" y="0"/>
                </a:cubicBezTo>
                <a:lnTo>
                  <a:pt x="342" y="0"/>
                </a:lnTo>
                <a:cubicBezTo>
                  <a:pt x="249" y="0"/>
                  <a:pt x="174" y="76"/>
                  <a:pt x="174" y="169"/>
                </a:cubicBezTo>
                <a:lnTo>
                  <a:pt x="174" y="169"/>
                </a:lnTo>
                <a:cubicBezTo>
                  <a:pt x="174" y="194"/>
                  <a:pt x="180" y="219"/>
                  <a:pt x="191" y="241"/>
                </a:cubicBezTo>
                <a:lnTo>
                  <a:pt x="191" y="241"/>
                </a:lnTo>
                <a:cubicBezTo>
                  <a:pt x="188" y="241"/>
                  <a:pt x="183" y="241"/>
                  <a:pt x="180" y="241"/>
                </a:cubicBezTo>
                <a:lnTo>
                  <a:pt x="180" y="241"/>
                </a:lnTo>
                <a:cubicBezTo>
                  <a:pt x="81" y="241"/>
                  <a:pt x="0" y="321"/>
                  <a:pt x="0" y="420"/>
                </a:cubicBezTo>
                <a:lnTo>
                  <a:pt x="0" y="420"/>
                </a:lnTo>
                <a:cubicBezTo>
                  <a:pt x="0" y="519"/>
                  <a:pt x="81" y="600"/>
                  <a:pt x="180" y="600"/>
                </a:cubicBezTo>
                <a:lnTo>
                  <a:pt x="180" y="600"/>
                </a:lnTo>
                <a:cubicBezTo>
                  <a:pt x="279" y="600"/>
                  <a:pt x="359" y="519"/>
                  <a:pt x="359" y="420"/>
                </a:cubicBezTo>
                <a:lnTo>
                  <a:pt x="359" y="420"/>
                </a:lnTo>
                <a:cubicBezTo>
                  <a:pt x="359" y="390"/>
                  <a:pt x="352" y="361"/>
                  <a:pt x="338" y="336"/>
                </a:cubicBezTo>
                <a:lnTo>
                  <a:pt x="338" y="336"/>
                </a:lnTo>
                <a:cubicBezTo>
                  <a:pt x="339" y="336"/>
                  <a:pt x="341" y="336"/>
                  <a:pt x="342" y="336"/>
                </a:cubicBezTo>
                <a:lnTo>
                  <a:pt x="342" y="336"/>
                </a:lnTo>
                <a:cubicBezTo>
                  <a:pt x="436" y="336"/>
                  <a:pt x="510" y="261"/>
                  <a:pt x="510" y="169"/>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3" name="Freeform 240">
            <a:extLst>
              <a:ext uri="{FF2B5EF4-FFF2-40B4-BE49-F238E27FC236}">
                <a16:creationId xmlns:a16="http://schemas.microsoft.com/office/drawing/2014/main" id="{0509C863-A1C8-6F47-8D1B-663F16C063F0}"/>
              </a:ext>
            </a:extLst>
          </p:cNvPr>
          <p:cNvSpPr>
            <a:spLocks noChangeArrowheads="1"/>
          </p:cNvSpPr>
          <p:nvPr/>
        </p:nvSpPr>
        <p:spPr bwMode="auto">
          <a:xfrm>
            <a:off x="6480511" y="5203254"/>
            <a:ext cx="307611" cy="307611"/>
          </a:xfrm>
          <a:custGeom>
            <a:avLst/>
            <a:gdLst>
              <a:gd name="T0" fmla="*/ 493 w 494"/>
              <a:gd name="T1" fmla="*/ 248 h 495"/>
              <a:gd name="T2" fmla="*/ 493 w 494"/>
              <a:gd name="T3" fmla="*/ 248 h 495"/>
              <a:gd name="T4" fmla="*/ 247 w 494"/>
              <a:gd name="T5" fmla="*/ 494 h 495"/>
              <a:gd name="T6" fmla="*/ 247 w 494"/>
              <a:gd name="T7" fmla="*/ 494 h 495"/>
              <a:gd name="T8" fmla="*/ 0 w 494"/>
              <a:gd name="T9" fmla="*/ 248 h 495"/>
              <a:gd name="T10" fmla="*/ 0 w 494"/>
              <a:gd name="T11" fmla="*/ 248 h 495"/>
              <a:gd name="T12" fmla="*/ 247 w 494"/>
              <a:gd name="T13" fmla="*/ 0 h 495"/>
              <a:gd name="T14" fmla="*/ 247 w 494"/>
              <a:gd name="T15" fmla="*/ 0 h 495"/>
              <a:gd name="T16" fmla="*/ 493 w 494"/>
              <a:gd name="T17" fmla="*/ 2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5">
                <a:moveTo>
                  <a:pt x="493" y="248"/>
                </a:moveTo>
                <a:lnTo>
                  <a:pt x="493" y="248"/>
                </a:lnTo>
                <a:cubicBezTo>
                  <a:pt x="493" y="384"/>
                  <a:pt x="383" y="494"/>
                  <a:pt x="247" y="494"/>
                </a:cubicBezTo>
                <a:lnTo>
                  <a:pt x="247" y="494"/>
                </a:lnTo>
                <a:cubicBezTo>
                  <a:pt x="110" y="494"/>
                  <a:pt x="0" y="384"/>
                  <a:pt x="0" y="248"/>
                </a:cubicBezTo>
                <a:lnTo>
                  <a:pt x="0" y="248"/>
                </a:lnTo>
                <a:cubicBezTo>
                  <a:pt x="0" y="111"/>
                  <a:pt x="110" y="0"/>
                  <a:pt x="247" y="0"/>
                </a:cubicBezTo>
                <a:lnTo>
                  <a:pt x="247" y="0"/>
                </a:lnTo>
                <a:cubicBezTo>
                  <a:pt x="383" y="0"/>
                  <a:pt x="493" y="111"/>
                  <a:pt x="493" y="248"/>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4" name="Freeform 241">
            <a:extLst>
              <a:ext uri="{FF2B5EF4-FFF2-40B4-BE49-F238E27FC236}">
                <a16:creationId xmlns:a16="http://schemas.microsoft.com/office/drawing/2014/main" id="{073E3CA7-AC6D-524D-92B3-954B95867DD3}"/>
              </a:ext>
            </a:extLst>
          </p:cNvPr>
          <p:cNvSpPr>
            <a:spLocks noChangeArrowheads="1"/>
          </p:cNvSpPr>
          <p:nvPr/>
        </p:nvSpPr>
        <p:spPr bwMode="auto">
          <a:xfrm>
            <a:off x="6551921" y="5005506"/>
            <a:ext cx="321344" cy="291132"/>
          </a:xfrm>
          <a:custGeom>
            <a:avLst/>
            <a:gdLst>
              <a:gd name="T0" fmla="*/ 350 w 516"/>
              <a:gd name="T1" fmla="*/ 137 h 469"/>
              <a:gd name="T2" fmla="*/ 350 w 516"/>
              <a:gd name="T3" fmla="*/ 137 h 469"/>
              <a:gd name="T4" fmla="*/ 345 w 516"/>
              <a:gd name="T5" fmla="*/ 138 h 469"/>
              <a:gd name="T6" fmla="*/ 345 w 516"/>
              <a:gd name="T7" fmla="*/ 138 h 469"/>
              <a:gd name="T8" fmla="*/ 350 w 516"/>
              <a:gd name="T9" fmla="*/ 106 h 469"/>
              <a:gd name="T10" fmla="*/ 350 w 516"/>
              <a:gd name="T11" fmla="*/ 106 h 469"/>
              <a:gd name="T12" fmla="*/ 244 w 516"/>
              <a:gd name="T13" fmla="*/ 0 h 469"/>
              <a:gd name="T14" fmla="*/ 244 w 516"/>
              <a:gd name="T15" fmla="*/ 0 h 469"/>
              <a:gd name="T16" fmla="*/ 138 w 516"/>
              <a:gd name="T17" fmla="*/ 95 h 469"/>
              <a:gd name="T18" fmla="*/ 138 w 516"/>
              <a:gd name="T19" fmla="*/ 95 h 469"/>
              <a:gd name="T20" fmla="*/ 0 w 516"/>
              <a:gd name="T21" fmla="*/ 248 h 469"/>
              <a:gd name="T22" fmla="*/ 0 w 516"/>
              <a:gd name="T23" fmla="*/ 248 h 469"/>
              <a:gd name="T24" fmla="*/ 154 w 516"/>
              <a:gd name="T25" fmla="*/ 403 h 469"/>
              <a:gd name="T26" fmla="*/ 154 w 516"/>
              <a:gd name="T27" fmla="*/ 403 h 469"/>
              <a:gd name="T28" fmla="*/ 211 w 516"/>
              <a:gd name="T29" fmla="*/ 392 h 469"/>
              <a:gd name="T30" fmla="*/ 211 w 516"/>
              <a:gd name="T31" fmla="*/ 392 h 469"/>
              <a:gd name="T32" fmla="*/ 350 w 516"/>
              <a:gd name="T33" fmla="*/ 468 h 469"/>
              <a:gd name="T34" fmla="*/ 350 w 516"/>
              <a:gd name="T35" fmla="*/ 468 h 469"/>
              <a:gd name="T36" fmla="*/ 515 w 516"/>
              <a:gd name="T37" fmla="*/ 302 h 469"/>
              <a:gd name="T38" fmla="*/ 515 w 516"/>
              <a:gd name="T39" fmla="*/ 302 h 469"/>
              <a:gd name="T40" fmla="*/ 350 w 516"/>
              <a:gd name="T41" fmla="*/ 1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6" h="469">
                <a:moveTo>
                  <a:pt x="350" y="137"/>
                </a:moveTo>
                <a:lnTo>
                  <a:pt x="350" y="137"/>
                </a:lnTo>
                <a:cubicBezTo>
                  <a:pt x="348" y="137"/>
                  <a:pt x="347" y="138"/>
                  <a:pt x="345" y="138"/>
                </a:cubicBezTo>
                <a:lnTo>
                  <a:pt x="345" y="138"/>
                </a:lnTo>
                <a:cubicBezTo>
                  <a:pt x="348" y="127"/>
                  <a:pt x="350" y="117"/>
                  <a:pt x="350" y="106"/>
                </a:cubicBezTo>
                <a:lnTo>
                  <a:pt x="350" y="106"/>
                </a:lnTo>
                <a:cubicBezTo>
                  <a:pt x="350" y="48"/>
                  <a:pt x="302" y="0"/>
                  <a:pt x="244" y="0"/>
                </a:cubicBezTo>
                <a:lnTo>
                  <a:pt x="244" y="0"/>
                </a:lnTo>
                <a:cubicBezTo>
                  <a:pt x="189" y="0"/>
                  <a:pt x="144" y="42"/>
                  <a:pt x="138" y="95"/>
                </a:cubicBezTo>
                <a:lnTo>
                  <a:pt x="138" y="95"/>
                </a:lnTo>
                <a:cubicBezTo>
                  <a:pt x="60" y="103"/>
                  <a:pt x="0" y="169"/>
                  <a:pt x="0" y="248"/>
                </a:cubicBezTo>
                <a:lnTo>
                  <a:pt x="0" y="248"/>
                </a:lnTo>
                <a:cubicBezTo>
                  <a:pt x="0" y="334"/>
                  <a:pt x="69" y="403"/>
                  <a:pt x="154" y="403"/>
                </a:cubicBezTo>
                <a:lnTo>
                  <a:pt x="154" y="403"/>
                </a:lnTo>
                <a:cubicBezTo>
                  <a:pt x="174" y="403"/>
                  <a:pt x="194" y="399"/>
                  <a:pt x="211" y="392"/>
                </a:cubicBezTo>
                <a:lnTo>
                  <a:pt x="211" y="392"/>
                </a:lnTo>
                <a:cubicBezTo>
                  <a:pt x="241" y="437"/>
                  <a:pt x="291" y="468"/>
                  <a:pt x="350" y="468"/>
                </a:cubicBezTo>
                <a:lnTo>
                  <a:pt x="350" y="468"/>
                </a:lnTo>
                <a:cubicBezTo>
                  <a:pt x="441" y="468"/>
                  <a:pt x="515" y="394"/>
                  <a:pt x="515" y="302"/>
                </a:cubicBezTo>
                <a:lnTo>
                  <a:pt x="515" y="302"/>
                </a:lnTo>
                <a:cubicBezTo>
                  <a:pt x="515" y="211"/>
                  <a:pt x="441" y="137"/>
                  <a:pt x="350" y="137"/>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5" name="Freeform 242">
            <a:extLst>
              <a:ext uri="{FF2B5EF4-FFF2-40B4-BE49-F238E27FC236}">
                <a16:creationId xmlns:a16="http://schemas.microsoft.com/office/drawing/2014/main" id="{4720287B-4789-1240-8972-ECAABE22C9D2}"/>
              </a:ext>
            </a:extLst>
          </p:cNvPr>
          <p:cNvSpPr>
            <a:spLocks noChangeArrowheads="1"/>
          </p:cNvSpPr>
          <p:nvPr/>
        </p:nvSpPr>
        <p:spPr bwMode="auto">
          <a:xfrm>
            <a:off x="6428328" y="5170296"/>
            <a:ext cx="43945" cy="90636"/>
          </a:xfrm>
          <a:custGeom>
            <a:avLst/>
            <a:gdLst>
              <a:gd name="T0" fmla="*/ 68 w 69"/>
              <a:gd name="T1" fmla="*/ 110 h 144"/>
              <a:gd name="T2" fmla="*/ 68 w 69"/>
              <a:gd name="T3" fmla="*/ 110 h 144"/>
              <a:gd name="T4" fmla="*/ 34 w 69"/>
              <a:gd name="T5" fmla="*/ 143 h 144"/>
              <a:gd name="T6" fmla="*/ 34 w 69"/>
              <a:gd name="T7" fmla="*/ 143 h 144"/>
              <a:gd name="T8" fmla="*/ 0 w 69"/>
              <a:gd name="T9" fmla="*/ 110 h 144"/>
              <a:gd name="T10" fmla="*/ 0 w 69"/>
              <a:gd name="T11" fmla="*/ 110 h 144"/>
              <a:gd name="T12" fmla="*/ 34 w 69"/>
              <a:gd name="T13" fmla="*/ 0 h 144"/>
              <a:gd name="T14" fmla="*/ 34 w 69"/>
              <a:gd name="T15" fmla="*/ 0 h 144"/>
              <a:gd name="T16" fmla="*/ 68 w 69"/>
              <a:gd name="T17" fmla="*/ 1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4">
                <a:moveTo>
                  <a:pt x="68" y="110"/>
                </a:moveTo>
                <a:lnTo>
                  <a:pt x="68" y="110"/>
                </a:lnTo>
                <a:cubicBezTo>
                  <a:pt x="68" y="128"/>
                  <a:pt x="53" y="143"/>
                  <a:pt x="34" y="143"/>
                </a:cubicBezTo>
                <a:lnTo>
                  <a:pt x="34" y="143"/>
                </a:lnTo>
                <a:cubicBezTo>
                  <a:pt x="15" y="143"/>
                  <a:pt x="0" y="128"/>
                  <a:pt x="0" y="110"/>
                </a:cubicBezTo>
                <a:lnTo>
                  <a:pt x="0" y="110"/>
                </a:lnTo>
                <a:cubicBezTo>
                  <a:pt x="0" y="91"/>
                  <a:pt x="34" y="0"/>
                  <a:pt x="34" y="0"/>
                </a:cubicBezTo>
                <a:lnTo>
                  <a:pt x="34" y="0"/>
                </a:lnTo>
                <a:cubicBezTo>
                  <a:pt x="34" y="0"/>
                  <a:pt x="68" y="91"/>
                  <a:pt x="68" y="11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6" name="Freeform 243">
            <a:extLst>
              <a:ext uri="{FF2B5EF4-FFF2-40B4-BE49-F238E27FC236}">
                <a16:creationId xmlns:a16="http://schemas.microsoft.com/office/drawing/2014/main" id="{68CC4043-5431-4242-A133-F75BEDE9D0CA}"/>
              </a:ext>
            </a:extLst>
          </p:cNvPr>
          <p:cNvSpPr>
            <a:spLocks noChangeArrowheads="1"/>
          </p:cNvSpPr>
          <p:nvPr/>
        </p:nvSpPr>
        <p:spPr bwMode="auto">
          <a:xfrm>
            <a:off x="6843052" y="4964309"/>
            <a:ext cx="43945" cy="90635"/>
          </a:xfrm>
          <a:custGeom>
            <a:avLst/>
            <a:gdLst>
              <a:gd name="T0" fmla="*/ 68 w 69"/>
              <a:gd name="T1" fmla="*/ 110 h 145"/>
              <a:gd name="T2" fmla="*/ 68 w 69"/>
              <a:gd name="T3" fmla="*/ 110 h 145"/>
              <a:gd name="T4" fmla="*/ 34 w 69"/>
              <a:gd name="T5" fmla="*/ 144 h 145"/>
              <a:gd name="T6" fmla="*/ 34 w 69"/>
              <a:gd name="T7" fmla="*/ 144 h 145"/>
              <a:gd name="T8" fmla="*/ 0 w 69"/>
              <a:gd name="T9" fmla="*/ 110 h 145"/>
              <a:gd name="T10" fmla="*/ 0 w 69"/>
              <a:gd name="T11" fmla="*/ 110 h 145"/>
              <a:gd name="T12" fmla="*/ 34 w 69"/>
              <a:gd name="T13" fmla="*/ 0 h 145"/>
              <a:gd name="T14" fmla="*/ 34 w 69"/>
              <a:gd name="T15" fmla="*/ 0 h 145"/>
              <a:gd name="T16" fmla="*/ 68 w 69"/>
              <a:gd name="T17"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68" y="110"/>
                </a:moveTo>
                <a:lnTo>
                  <a:pt x="68" y="110"/>
                </a:lnTo>
                <a:cubicBezTo>
                  <a:pt x="68" y="129"/>
                  <a:pt x="53" y="144"/>
                  <a:pt x="34" y="144"/>
                </a:cubicBezTo>
                <a:lnTo>
                  <a:pt x="34" y="144"/>
                </a:lnTo>
                <a:cubicBezTo>
                  <a:pt x="16" y="144"/>
                  <a:pt x="0" y="129"/>
                  <a:pt x="0" y="110"/>
                </a:cubicBezTo>
                <a:lnTo>
                  <a:pt x="0" y="110"/>
                </a:lnTo>
                <a:cubicBezTo>
                  <a:pt x="0" y="91"/>
                  <a:pt x="34" y="0"/>
                  <a:pt x="34" y="0"/>
                </a:cubicBezTo>
                <a:lnTo>
                  <a:pt x="34" y="0"/>
                </a:lnTo>
                <a:cubicBezTo>
                  <a:pt x="34" y="0"/>
                  <a:pt x="68" y="91"/>
                  <a:pt x="68" y="110"/>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7" name="Freeform 244">
            <a:extLst>
              <a:ext uri="{FF2B5EF4-FFF2-40B4-BE49-F238E27FC236}">
                <a16:creationId xmlns:a16="http://schemas.microsoft.com/office/drawing/2014/main" id="{1952EB17-FB9F-7E4F-86AC-8E9522B922BF}"/>
              </a:ext>
            </a:extLst>
          </p:cNvPr>
          <p:cNvSpPr>
            <a:spLocks noChangeArrowheads="1"/>
          </p:cNvSpPr>
          <p:nvPr/>
        </p:nvSpPr>
        <p:spPr bwMode="auto">
          <a:xfrm>
            <a:off x="6873265" y="5464177"/>
            <a:ext cx="43945" cy="90635"/>
          </a:xfrm>
          <a:custGeom>
            <a:avLst/>
            <a:gdLst>
              <a:gd name="T0" fmla="*/ 68 w 69"/>
              <a:gd name="T1" fmla="*/ 111 h 145"/>
              <a:gd name="T2" fmla="*/ 68 w 69"/>
              <a:gd name="T3" fmla="*/ 111 h 145"/>
              <a:gd name="T4" fmla="*/ 34 w 69"/>
              <a:gd name="T5" fmla="*/ 144 h 145"/>
              <a:gd name="T6" fmla="*/ 34 w 69"/>
              <a:gd name="T7" fmla="*/ 144 h 145"/>
              <a:gd name="T8" fmla="*/ 0 w 69"/>
              <a:gd name="T9" fmla="*/ 111 h 145"/>
              <a:gd name="T10" fmla="*/ 0 w 69"/>
              <a:gd name="T11" fmla="*/ 111 h 145"/>
              <a:gd name="T12" fmla="*/ 34 w 69"/>
              <a:gd name="T13" fmla="*/ 0 h 145"/>
              <a:gd name="T14" fmla="*/ 34 w 69"/>
              <a:gd name="T15" fmla="*/ 0 h 145"/>
              <a:gd name="T16" fmla="*/ 68 w 69"/>
              <a:gd name="T17" fmla="*/ 1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5">
                <a:moveTo>
                  <a:pt x="68" y="111"/>
                </a:moveTo>
                <a:lnTo>
                  <a:pt x="68" y="111"/>
                </a:lnTo>
                <a:cubicBezTo>
                  <a:pt x="68" y="129"/>
                  <a:pt x="53" y="144"/>
                  <a:pt x="34" y="144"/>
                </a:cubicBezTo>
                <a:lnTo>
                  <a:pt x="34" y="144"/>
                </a:lnTo>
                <a:cubicBezTo>
                  <a:pt x="16" y="144"/>
                  <a:pt x="0" y="129"/>
                  <a:pt x="0" y="111"/>
                </a:cubicBezTo>
                <a:lnTo>
                  <a:pt x="0" y="111"/>
                </a:lnTo>
                <a:cubicBezTo>
                  <a:pt x="0" y="91"/>
                  <a:pt x="34" y="0"/>
                  <a:pt x="34" y="0"/>
                </a:cubicBezTo>
                <a:lnTo>
                  <a:pt x="34" y="0"/>
                </a:lnTo>
                <a:cubicBezTo>
                  <a:pt x="34" y="0"/>
                  <a:pt x="68" y="91"/>
                  <a:pt x="68" y="111"/>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8" name="Freeform 245">
            <a:extLst>
              <a:ext uri="{FF2B5EF4-FFF2-40B4-BE49-F238E27FC236}">
                <a16:creationId xmlns:a16="http://schemas.microsoft.com/office/drawing/2014/main" id="{B6333854-30B6-E546-BFA7-29EA261AC6CA}"/>
              </a:ext>
            </a:extLst>
          </p:cNvPr>
          <p:cNvSpPr>
            <a:spLocks noChangeArrowheads="1"/>
          </p:cNvSpPr>
          <p:nvPr/>
        </p:nvSpPr>
        <p:spPr bwMode="auto">
          <a:xfrm>
            <a:off x="6549177" y="4991775"/>
            <a:ext cx="606981" cy="541064"/>
          </a:xfrm>
          <a:custGeom>
            <a:avLst/>
            <a:gdLst>
              <a:gd name="T0" fmla="*/ 254 w 973"/>
              <a:gd name="T1" fmla="*/ 254 h 867"/>
              <a:gd name="T2" fmla="*/ 82 w 973"/>
              <a:gd name="T3" fmla="*/ 347 h 867"/>
              <a:gd name="T4" fmla="*/ 82 w 973"/>
              <a:gd name="T5" fmla="*/ 347 h 867"/>
              <a:gd name="T6" fmla="*/ 254 w 973"/>
              <a:gd name="T7" fmla="*/ 338 h 867"/>
              <a:gd name="T8" fmla="*/ 310 w 973"/>
              <a:gd name="T9" fmla="*/ 361 h 867"/>
              <a:gd name="T10" fmla="*/ 181 w 973"/>
              <a:gd name="T11" fmla="*/ 465 h 867"/>
              <a:gd name="T12" fmla="*/ 120 w 973"/>
              <a:gd name="T13" fmla="*/ 536 h 867"/>
              <a:gd name="T14" fmla="*/ 13 w 973"/>
              <a:gd name="T15" fmla="*/ 666 h 867"/>
              <a:gd name="T16" fmla="*/ 13 w 973"/>
              <a:gd name="T17" fmla="*/ 666 h 867"/>
              <a:gd name="T18" fmla="*/ 35 w 973"/>
              <a:gd name="T19" fmla="*/ 697 h 867"/>
              <a:gd name="T20" fmla="*/ 35 w 973"/>
              <a:gd name="T21" fmla="*/ 697 h 867"/>
              <a:gd name="T22" fmla="*/ 147 w 973"/>
              <a:gd name="T23" fmla="*/ 601 h 867"/>
              <a:gd name="T24" fmla="*/ 266 w 973"/>
              <a:gd name="T25" fmla="*/ 535 h 867"/>
              <a:gd name="T26" fmla="*/ 142 w 973"/>
              <a:gd name="T27" fmla="*/ 675 h 867"/>
              <a:gd name="T28" fmla="*/ 85 w 973"/>
              <a:gd name="T29" fmla="*/ 760 h 867"/>
              <a:gd name="T30" fmla="*/ 85 w 973"/>
              <a:gd name="T31" fmla="*/ 760 h 867"/>
              <a:gd name="T32" fmla="*/ 110 w 973"/>
              <a:gd name="T33" fmla="*/ 792 h 867"/>
              <a:gd name="T34" fmla="*/ 110 w 973"/>
              <a:gd name="T35" fmla="*/ 792 h 867"/>
              <a:gd name="T36" fmla="*/ 187 w 973"/>
              <a:gd name="T37" fmla="*/ 712 h 867"/>
              <a:gd name="T38" fmla="*/ 335 w 973"/>
              <a:gd name="T39" fmla="*/ 594 h 867"/>
              <a:gd name="T40" fmla="*/ 262 w 973"/>
              <a:gd name="T41" fmla="*/ 685 h 867"/>
              <a:gd name="T42" fmla="*/ 197 w 973"/>
              <a:gd name="T43" fmla="*/ 816 h 867"/>
              <a:gd name="T44" fmla="*/ 197 w 973"/>
              <a:gd name="T45" fmla="*/ 816 h 867"/>
              <a:gd name="T46" fmla="*/ 220 w 973"/>
              <a:gd name="T47" fmla="*/ 839 h 867"/>
              <a:gd name="T48" fmla="*/ 220 w 973"/>
              <a:gd name="T49" fmla="*/ 839 h 867"/>
              <a:gd name="T50" fmla="*/ 297 w 973"/>
              <a:gd name="T51" fmla="*/ 753 h 867"/>
              <a:gd name="T52" fmla="*/ 408 w 973"/>
              <a:gd name="T53" fmla="*/ 645 h 867"/>
              <a:gd name="T54" fmla="*/ 371 w 973"/>
              <a:gd name="T55" fmla="*/ 753 h 867"/>
              <a:gd name="T56" fmla="*/ 358 w 973"/>
              <a:gd name="T57" fmla="*/ 835 h 867"/>
              <a:gd name="T58" fmla="*/ 358 w 973"/>
              <a:gd name="T59" fmla="*/ 835 h 867"/>
              <a:gd name="T60" fmla="*/ 390 w 973"/>
              <a:gd name="T61" fmla="*/ 852 h 867"/>
              <a:gd name="T62" fmla="*/ 390 w 973"/>
              <a:gd name="T63" fmla="*/ 852 h 867"/>
              <a:gd name="T64" fmla="*/ 425 w 973"/>
              <a:gd name="T65" fmla="*/ 762 h 867"/>
              <a:gd name="T66" fmla="*/ 572 w 973"/>
              <a:gd name="T67" fmla="*/ 497 h 867"/>
              <a:gd name="T68" fmla="*/ 972 w 973"/>
              <a:gd name="T69" fmla="*/ 253 h 867"/>
              <a:gd name="T70" fmla="*/ 972 w 973"/>
              <a:gd name="T71" fmla="*/ 253 h 867"/>
              <a:gd name="T72" fmla="*/ 816 w 973"/>
              <a:gd name="T73" fmla="*/ 0 h 867"/>
              <a:gd name="T74" fmla="*/ 456 w 973"/>
              <a:gd name="T75" fmla="*/ 287 h 867"/>
              <a:gd name="T76" fmla="*/ 254 w 973"/>
              <a:gd name="T77" fmla="*/ 25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3" h="867">
                <a:moveTo>
                  <a:pt x="254" y="254"/>
                </a:moveTo>
                <a:lnTo>
                  <a:pt x="82" y="347"/>
                </a:lnTo>
                <a:lnTo>
                  <a:pt x="82" y="347"/>
                </a:lnTo>
                <a:cubicBezTo>
                  <a:pt x="82" y="347"/>
                  <a:pt x="206" y="388"/>
                  <a:pt x="254" y="338"/>
                </a:cubicBezTo>
                <a:lnTo>
                  <a:pt x="310" y="361"/>
                </a:lnTo>
                <a:lnTo>
                  <a:pt x="181" y="465"/>
                </a:lnTo>
                <a:lnTo>
                  <a:pt x="120" y="536"/>
                </a:lnTo>
                <a:lnTo>
                  <a:pt x="13" y="666"/>
                </a:lnTo>
                <a:lnTo>
                  <a:pt x="13" y="666"/>
                </a:lnTo>
                <a:cubicBezTo>
                  <a:pt x="0" y="681"/>
                  <a:pt x="15" y="704"/>
                  <a:pt x="35" y="697"/>
                </a:cubicBezTo>
                <a:lnTo>
                  <a:pt x="35" y="697"/>
                </a:lnTo>
                <a:cubicBezTo>
                  <a:pt x="71" y="685"/>
                  <a:pt x="117" y="659"/>
                  <a:pt x="147" y="601"/>
                </a:cubicBezTo>
                <a:lnTo>
                  <a:pt x="266" y="535"/>
                </a:lnTo>
                <a:lnTo>
                  <a:pt x="142" y="675"/>
                </a:lnTo>
                <a:lnTo>
                  <a:pt x="85" y="760"/>
                </a:lnTo>
                <a:lnTo>
                  <a:pt x="85" y="760"/>
                </a:lnTo>
                <a:cubicBezTo>
                  <a:pt x="74" y="777"/>
                  <a:pt x="91" y="799"/>
                  <a:pt x="110" y="792"/>
                </a:cubicBezTo>
                <a:lnTo>
                  <a:pt x="110" y="792"/>
                </a:lnTo>
                <a:cubicBezTo>
                  <a:pt x="134" y="782"/>
                  <a:pt x="176" y="741"/>
                  <a:pt x="187" y="712"/>
                </a:cubicBezTo>
                <a:lnTo>
                  <a:pt x="335" y="594"/>
                </a:lnTo>
                <a:lnTo>
                  <a:pt x="262" y="685"/>
                </a:lnTo>
                <a:lnTo>
                  <a:pt x="197" y="816"/>
                </a:lnTo>
                <a:lnTo>
                  <a:pt x="197" y="816"/>
                </a:lnTo>
                <a:cubicBezTo>
                  <a:pt x="191" y="831"/>
                  <a:pt x="205" y="845"/>
                  <a:pt x="220" y="839"/>
                </a:cubicBezTo>
                <a:lnTo>
                  <a:pt x="220" y="839"/>
                </a:lnTo>
                <a:cubicBezTo>
                  <a:pt x="248" y="826"/>
                  <a:pt x="292" y="783"/>
                  <a:pt x="297" y="753"/>
                </a:cubicBezTo>
                <a:lnTo>
                  <a:pt x="408" y="645"/>
                </a:lnTo>
                <a:lnTo>
                  <a:pt x="371" y="753"/>
                </a:lnTo>
                <a:lnTo>
                  <a:pt x="358" y="835"/>
                </a:lnTo>
                <a:lnTo>
                  <a:pt x="358" y="835"/>
                </a:lnTo>
                <a:cubicBezTo>
                  <a:pt x="355" y="854"/>
                  <a:pt x="377" y="866"/>
                  <a:pt x="390" y="852"/>
                </a:cubicBezTo>
                <a:lnTo>
                  <a:pt x="390" y="852"/>
                </a:lnTo>
                <a:cubicBezTo>
                  <a:pt x="411" y="831"/>
                  <a:pt x="430" y="800"/>
                  <a:pt x="425" y="762"/>
                </a:cubicBezTo>
                <a:lnTo>
                  <a:pt x="572" y="497"/>
                </a:lnTo>
                <a:lnTo>
                  <a:pt x="972" y="253"/>
                </a:lnTo>
                <a:lnTo>
                  <a:pt x="972" y="253"/>
                </a:lnTo>
                <a:cubicBezTo>
                  <a:pt x="939" y="157"/>
                  <a:pt x="885" y="70"/>
                  <a:pt x="816" y="0"/>
                </a:cubicBezTo>
                <a:lnTo>
                  <a:pt x="456" y="287"/>
                </a:lnTo>
                <a:lnTo>
                  <a:pt x="254" y="254"/>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9" name="Freeform 246">
            <a:extLst>
              <a:ext uri="{FF2B5EF4-FFF2-40B4-BE49-F238E27FC236}">
                <a16:creationId xmlns:a16="http://schemas.microsoft.com/office/drawing/2014/main" id="{D14EEB09-EA1B-8247-AF05-88107E6D9707}"/>
              </a:ext>
            </a:extLst>
          </p:cNvPr>
          <p:cNvSpPr>
            <a:spLocks noChangeArrowheads="1"/>
          </p:cNvSpPr>
          <p:nvPr/>
        </p:nvSpPr>
        <p:spPr bwMode="auto">
          <a:xfrm>
            <a:off x="6958408" y="4991773"/>
            <a:ext cx="195004" cy="252680"/>
          </a:xfrm>
          <a:custGeom>
            <a:avLst/>
            <a:gdLst>
              <a:gd name="T0" fmla="*/ 155 w 312"/>
              <a:gd name="T1" fmla="*/ 0 h 407"/>
              <a:gd name="T2" fmla="*/ 0 w 312"/>
              <a:gd name="T3" fmla="*/ 123 h 407"/>
              <a:gd name="T4" fmla="*/ 61 w 312"/>
              <a:gd name="T5" fmla="*/ 406 h 407"/>
              <a:gd name="T6" fmla="*/ 311 w 312"/>
              <a:gd name="T7" fmla="*/ 253 h 407"/>
              <a:gd name="T8" fmla="*/ 311 w 312"/>
              <a:gd name="T9" fmla="*/ 253 h 407"/>
              <a:gd name="T10" fmla="*/ 155 w 312"/>
              <a:gd name="T11" fmla="*/ 0 h 407"/>
            </a:gdLst>
            <a:ahLst/>
            <a:cxnLst>
              <a:cxn ang="0">
                <a:pos x="T0" y="T1"/>
              </a:cxn>
              <a:cxn ang="0">
                <a:pos x="T2" y="T3"/>
              </a:cxn>
              <a:cxn ang="0">
                <a:pos x="T4" y="T5"/>
              </a:cxn>
              <a:cxn ang="0">
                <a:pos x="T6" y="T7"/>
              </a:cxn>
              <a:cxn ang="0">
                <a:pos x="T8" y="T9"/>
              </a:cxn>
              <a:cxn ang="0">
                <a:pos x="T10" y="T11"/>
              </a:cxn>
            </a:cxnLst>
            <a:rect l="0" t="0" r="r" b="b"/>
            <a:pathLst>
              <a:path w="312" h="407">
                <a:moveTo>
                  <a:pt x="155" y="0"/>
                </a:moveTo>
                <a:lnTo>
                  <a:pt x="0" y="123"/>
                </a:lnTo>
                <a:lnTo>
                  <a:pt x="61" y="406"/>
                </a:lnTo>
                <a:lnTo>
                  <a:pt x="311" y="253"/>
                </a:lnTo>
                <a:lnTo>
                  <a:pt x="311" y="253"/>
                </a:lnTo>
                <a:cubicBezTo>
                  <a:pt x="278" y="157"/>
                  <a:pt x="224" y="70"/>
                  <a:pt x="155" y="0"/>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0" name="Freeform 247">
            <a:extLst>
              <a:ext uri="{FF2B5EF4-FFF2-40B4-BE49-F238E27FC236}">
                <a16:creationId xmlns:a16="http://schemas.microsoft.com/office/drawing/2014/main" id="{905EFA26-3DE4-9C47-864D-9638FF50CD8F}"/>
              </a:ext>
            </a:extLst>
          </p:cNvPr>
          <p:cNvSpPr>
            <a:spLocks noChangeArrowheads="1"/>
          </p:cNvSpPr>
          <p:nvPr/>
        </p:nvSpPr>
        <p:spPr bwMode="auto">
          <a:xfrm>
            <a:off x="7614828" y="4859940"/>
            <a:ext cx="859661" cy="856915"/>
          </a:xfrm>
          <a:custGeom>
            <a:avLst/>
            <a:gdLst>
              <a:gd name="T0" fmla="*/ 1378 w 1379"/>
              <a:gd name="T1" fmla="*/ 688 h 1378"/>
              <a:gd name="T2" fmla="*/ 1378 w 1379"/>
              <a:gd name="T3" fmla="*/ 688 h 1378"/>
              <a:gd name="T4" fmla="*/ 689 w 1379"/>
              <a:gd name="T5" fmla="*/ 1377 h 1378"/>
              <a:gd name="T6" fmla="*/ 689 w 1379"/>
              <a:gd name="T7" fmla="*/ 1377 h 1378"/>
              <a:gd name="T8" fmla="*/ 0 w 1379"/>
              <a:gd name="T9" fmla="*/ 688 h 1378"/>
              <a:gd name="T10" fmla="*/ 0 w 1379"/>
              <a:gd name="T11" fmla="*/ 688 h 1378"/>
              <a:gd name="T12" fmla="*/ 689 w 1379"/>
              <a:gd name="T13" fmla="*/ 0 h 1378"/>
              <a:gd name="T14" fmla="*/ 689 w 1379"/>
              <a:gd name="T15" fmla="*/ 0 h 1378"/>
              <a:gd name="T16" fmla="*/ 1378 w 1379"/>
              <a:gd name="T17" fmla="*/ 688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9" h="1378">
                <a:moveTo>
                  <a:pt x="1378" y="688"/>
                </a:moveTo>
                <a:lnTo>
                  <a:pt x="1378" y="688"/>
                </a:lnTo>
                <a:cubicBezTo>
                  <a:pt x="1378" y="1069"/>
                  <a:pt x="1069" y="1377"/>
                  <a:pt x="689" y="1377"/>
                </a:cubicBezTo>
                <a:lnTo>
                  <a:pt x="689" y="1377"/>
                </a:lnTo>
                <a:cubicBezTo>
                  <a:pt x="309" y="1377"/>
                  <a:pt x="0" y="1069"/>
                  <a:pt x="0" y="688"/>
                </a:cubicBezTo>
                <a:lnTo>
                  <a:pt x="0" y="688"/>
                </a:lnTo>
                <a:cubicBezTo>
                  <a:pt x="0" y="308"/>
                  <a:pt x="309" y="0"/>
                  <a:pt x="689" y="0"/>
                </a:cubicBezTo>
                <a:lnTo>
                  <a:pt x="689" y="0"/>
                </a:lnTo>
                <a:cubicBezTo>
                  <a:pt x="1069" y="0"/>
                  <a:pt x="1378" y="308"/>
                  <a:pt x="1378" y="688"/>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1" name="Freeform 248">
            <a:extLst>
              <a:ext uri="{FF2B5EF4-FFF2-40B4-BE49-F238E27FC236}">
                <a16:creationId xmlns:a16="http://schemas.microsoft.com/office/drawing/2014/main" id="{679A7E07-46E9-4648-BE5A-8888ADBDEF1F}"/>
              </a:ext>
            </a:extLst>
          </p:cNvPr>
          <p:cNvSpPr>
            <a:spLocks noChangeArrowheads="1"/>
          </p:cNvSpPr>
          <p:nvPr/>
        </p:nvSpPr>
        <p:spPr bwMode="auto">
          <a:xfrm>
            <a:off x="7721940" y="5170296"/>
            <a:ext cx="175778" cy="307611"/>
          </a:xfrm>
          <a:custGeom>
            <a:avLst/>
            <a:gdLst>
              <a:gd name="T0" fmla="*/ 178 w 283"/>
              <a:gd name="T1" fmla="*/ 495 h 496"/>
              <a:gd name="T2" fmla="*/ 178 w 283"/>
              <a:gd name="T3" fmla="*/ 495 h 496"/>
              <a:gd name="T4" fmla="*/ 0 w 283"/>
              <a:gd name="T5" fmla="*/ 217 h 496"/>
              <a:gd name="T6" fmla="*/ 0 w 283"/>
              <a:gd name="T7" fmla="*/ 217 h 496"/>
              <a:gd name="T8" fmla="*/ 58 w 283"/>
              <a:gd name="T9" fmla="*/ 52 h 496"/>
              <a:gd name="T10" fmla="*/ 58 w 283"/>
              <a:gd name="T11" fmla="*/ 52 h 496"/>
              <a:gd name="T12" fmla="*/ 186 w 283"/>
              <a:gd name="T13" fmla="*/ 7 h 496"/>
              <a:gd name="T14" fmla="*/ 184 w 283"/>
              <a:gd name="T15" fmla="*/ 37 h 496"/>
              <a:gd name="T16" fmla="*/ 185 w 283"/>
              <a:gd name="T17" fmla="*/ 22 h 496"/>
              <a:gd name="T18" fmla="*/ 184 w 283"/>
              <a:gd name="T19" fmla="*/ 37 h 496"/>
              <a:gd name="T20" fmla="*/ 184 w 283"/>
              <a:gd name="T21" fmla="*/ 37 h 496"/>
              <a:gd name="T22" fmla="*/ 77 w 283"/>
              <a:gd name="T23" fmla="*/ 75 h 496"/>
              <a:gd name="T24" fmla="*/ 77 w 283"/>
              <a:gd name="T25" fmla="*/ 75 h 496"/>
              <a:gd name="T26" fmla="*/ 29 w 283"/>
              <a:gd name="T27" fmla="*/ 217 h 496"/>
              <a:gd name="T28" fmla="*/ 29 w 283"/>
              <a:gd name="T29" fmla="*/ 217 h 496"/>
              <a:gd name="T30" fmla="*/ 178 w 283"/>
              <a:gd name="T31" fmla="*/ 464 h 496"/>
              <a:gd name="T32" fmla="*/ 178 w 283"/>
              <a:gd name="T33" fmla="*/ 464 h 496"/>
              <a:gd name="T34" fmla="*/ 217 w 283"/>
              <a:gd name="T35" fmla="*/ 447 h 496"/>
              <a:gd name="T36" fmla="*/ 217 w 283"/>
              <a:gd name="T37" fmla="*/ 447 h 496"/>
              <a:gd name="T38" fmla="*/ 249 w 283"/>
              <a:gd name="T39" fmla="*/ 316 h 496"/>
              <a:gd name="T40" fmla="*/ 277 w 283"/>
              <a:gd name="T41" fmla="*/ 314 h 496"/>
              <a:gd name="T42" fmla="*/ 277 w 283"/>
              <a:gd name="T43" fmla="*/ 314 h 496"/>
              <a:gd name="T44" fmla="*/ 238 w 283"/>
              <a:gd name="T45" fmla="*/ 468 h 496"/>
              <a:gd name="T46" fmla="*/ 238 w 283"/>
              <a:gd name="T47" fmla="*/ 468 h 496"/>
              <a:gd name="T48" fmla="*/ 178 w 283"/>
              <a:gd name="T4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496">
                <a:moveTo>
                  <a:pt x="178" y="495"/>
                </a:moveTo>
                <a:lnTo>
                  <a:pt x="178" y="495"/>
                </a:lnTo>
                <a:cubicBezTo>
                  <a:pt x="55" y="495"/>
                  <a:pt x="0" y="409"/>
                  <a:pt x="0" y="217"/>
                </a:cubicBezTo>
                <a:lnTo>
                  <a:pt x="0" y="217"/>
                </a:lnTo>
                <a:cubicBezTo>
                  <a:pt x="0" y="144"/>
                  <a:pt x="20" y="88"/>
                  <a:pt x="58" y="52"/>
                </a:cubicBezTo>
                <a:lnTo>
                  <a:pt x="58" y="52"/>
                </a:lnTo>
                <a:cubicBezTo>
                  <a:pt x="112" y="0"/>
                  <a:pt x="183" y="7"/>
                  <a:pt x="186" y="7"/>
                </a:cubicBezTo>
                <a:lnTo>
                  <a:pt x="184" y="37"/>
                </a:lnTo>
                <a:lnTo>
                  <a:pt x="185" y="22"/>
                </a:lnTo>
                <a:lnTo>
                  <a:pt x="184" y="37"/>
                </a:lnTo>
                <a:lnTo>
                  <a:pt x="184" y="37"/>
                </a:lnTo>
                <a:cubicBezTo>
                  <a:pt x="183" y="37"/>
                  <a:pt x="121" y="31"/>
                  <a:pt x="77" y="75"/>
                </a:cubicBezTo>
                <a:lnTo>
                  <a:pt x="77" y="75"/>
                </a:lnTo>
                <a:cubicBezTo>
                  <a:pt x="45" y="105"/>
                  <a:pt x="29" y="153"/>
                  <a:pt x="29" y="217"/>
                </a:cubicBezTo>
                <a:lnTo>
                  <a:pt x="29" y="217"/>
                </a:lnTo>
                <a:cubicBezTo>
                  <a:pt x="29" y="435"/>
                  <a:pt x="104" y="464"/>
                  <a:pt x="178" y="464"/>
                </a:cubicBezTo>
                <a:lnTo>
                  <a:pt x="178" y="464"/>
                </a:lnTo>
                <a:cubicBezTo>
                  <a:pt x="194" y="464"/>
                  <a:pt x="206" y="459"/>
                  <a:pt x="217" y="447"/>
                </a:cubicBezTo>
                <a:lnTo>
                  <a:pt x="217" y="447"/>
                </a:lnTo>
                <a:cubicBezTo>
                  <a:pt x="247" y="414"/>
                  <a:pt x="250" y="341"/>
                  <a:pt x="249" y="316"/>
                </a:cubicBezTo>
                <a:lnTo>
                  <a:pt x="277" y="314"/>
                </a:lnTo>
                <a:lnTo>
                  <a:pt x="277" y="314"/>
                </a:lnTo>
                <a:cubicBezTo>
                  <a:pt x="277" y="318"/>
                  <a:pt x="282" y="419"/>
                  <a:pt x="238" y="468"/>
                </a:cubicBezTo>
                <a:lnTo>
                  <a:pt x="238" y="468"/>
                </a:lnTo>
                <a:cubicBezTo>
                  <a:pt x="222" y="486"/>
                  <a:pt x="202" y="495"/>
                  <a:pt x="178" y="4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2" name="Freeform 249">
            <a:extLst>
              <a:ext uri="{FF2B5EF4-FFF2-40B4-BE49-F238E27FC236}">
                <a16:creationId xmlns:a16="http://schemas.microsoft.com/office/drawing/2014/main" id="{D98EE5B5-7D51-6B40-BAB5-676173347AD7}"/>
              </a:ext>
            </a:extLst>
          </p:cNvPr>
          <p:cNvSpPr>
            <a:spLocks noChangeArrowheads="1"/>
          </p:cNvSpPr>
          <p:nvPr/>
        </p:nvSpPr>
        <p:spPr bwMode="auto">
          <a:xfrm>
            <a:off x="8194342" y="5170296"/>
            <a:ext cx="175778" cy="307611"/>
          </a:xfrm>
          <a:custGeom>
            <a:avLst/>
            <a:gdLst>
              <a:gd name="T0" fmla="*/ 104 w 283"/>
              <a:gd name="T1" fmla="*/ 495 h 496"/>
              <a:gd name="T2" fmla="*/ 104 w 283"/>
              <a:gd name="T3" fmla="*/ 495 h 496"/>
              <a:gd name="T4" fmla="*/ 282 w 283"/>
              <a:gd name="T5" fmla="*/ 217 h 496"/>
              <a:gd name="T6" fmla="*/ 282 w 283"/>
              <a:gd name="T7" fmla="*/ 217 h 496"/>
              <a:gd name="T8" fmla="*/ 225 w 283"/>
              <a:gd name="T9" fmla="*/ 52 h 496"/>
              <a:gd name="T10" fmla="*/ 225 w 283"/>
              <a:gd name="T11" fmla="*/ 52 h 496"/>
              <a:gd name="T12" fmla="*/ 96 w 283"/>
              <a:gd name="T13" fmla="*/ 7 h 496"/>
              <a:gd name="T14" fmla="*/ 99 w 283"/>
              <a:gd name="T15" fmla="*/ 37 h 496"/>
              <a:gd name="T16" fmla="*/ 97 w 283"/>
              <a:gd name="T17" fmla="*/ 22 h 496"/>
              <a:gd name="T18" fmla="*/ 98 w 283"/>
              <a:gd name="T19" fmla="*/ 37 h 496"/>
              <a:gd name="T20" fmla="*/ 98 w 283"/>
              <a:gd name="T21" fmla="*/ 37 h 496"/>
              <a:gd name="T22" fmla="*/ 205 w 283"/>
              <a:gd name="T23" fmla="*/ 75 h 496"/>
              <a:gd name="T24" fmla="*/ 205 w 283"/>
              <a:gd name="T25" fmla="*/ 75 h 496"/>
              <a:gd name="T26" fmla="*/ 253 w 283"/>
              <a:gd name="T27" fmla="*/ 217 h 496"/>
              <a:gd name="T28" fmla="*/ 253 w 283"/>
              <a:gd name="T29" fmla="*/ 217 h 496"/>
              <a:gd name="T30" fmla="*/ 104 w 283"/>
              <a:gd name="T31" fmla="*/ 464 h 496"/>
              <a:gd name="T32" fmla="*/ 104 w 283"/>
              <a:gd name="T33" fmla="*/ 464 h 496"/>
              <a:gd name="T34" fmla="*/ 65 w 283"/>
              <a:gd name="T35" fmla="*/ 447 h 496"/>
              <a:gd name="T36" fmla="*/ 65 w 283"/>
              <a:gd name="T37" fmla="*/ 447 h 496"/>
              <a:gd name="T38" fmla="*/ 33 w 283"/>
              <a:gd name="T39" fmla="*/ 316 h 496"/>
              <a:gd name="T40" fmla="*/ 5 w 283"/>
              <a:gd name="T41" fmla="*/ 314 h 496"/>
              <a:gd name="T42" fmla="*/ 5 w 283"/>
              <a:gd name="T43" fmla="*/ 314 h 496"/>
              <a:gd name="T44" fmla="*/ 44 w 283"/>
              <a:gd name="T45" fmla="*/ 468 h 496"/>
              <a:gd name="T46" fmla="*/ 44 w 283"/>
              <a:gd name="T47" fmla="*/ 468 h 496"/>
              <a:gd name="T48" fmla="*/ 104 w 283"/>
              <a:gd name="T4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496">
                <a:moveTo>
                  <a:pt x="104" y="495"/>
                </a:moveTo>
                <a:lnTo>
                  <a:pt x="104" y="495"/>
                </a:lnTo>
                <a:cubicBezTo>
                  <a:pt x="227" y="495"/>
                  <a:pt x="282" y="409"/>
                  <a:pt x="282" y="217"/>
                </a:cubicBezTo>
                <a:lnTo>
                  <a:pt x="282" y="217"/>
                </a:lnTo>
                <a:cubicBezTo>
                  <a:pt x="282" y="144"/>
                  <a:pt x="262" y="88"/>
                  <a:pt x="225" y="52"/>
                </a:cubicBezTo>
                <a:lnTo>
                  <a:pt x="225" y="52"/>
                </a:lnTo>
                <a:cubicBezTo>
                  <a:pt x="170" y="0"/>
                  <a:pt x="99" y="7"/>
                  <a:pt x="96" y="7"/>
                </a:cubicBezTo>
                <a:lnTo>
                  <a:pt x="99" y="37"/>
                </a:lnTo>
                <a:lnTo>
                  <a:pt x="97" y="22"/>
                </a:lnTo>
                <a:lnTo>
                  <a:pt x="98" y="37"/>
                </a:lnTo>
                <a:lnTo>
                  <a:pt x="98" y="37"/>
                </a:lnTo>
                <a:cubicBezTo>
                  <a:pt x="99" y="37"/>
                  <a:pt x="161" y="31"/>
                  <a:pt x="205" y="75"/>
                </a:cubicBezTo>
                <a:lnTo>
                  <a:pt x="205" y="75"/>
                </a:lnTo>
                <a:cubicBezTo>
                  <a:pt x="237" y="105"/>
                  <a:pt x="253" y="153"/>
                  <a:pt x="253" y="217"/>
                </a:cubicBezTo>
                <a:lnTo>
                  <a:pt x="253" y="217"/>
                </a:lnTo>
                <a:cubicBezTo>
                  <a:pt x="253" y="435"/>
                  <a:pt x="178" y="464"/>
                  <a:pt x="104" y="464"/>
                </a:cubicBezTo>
                <a:lnTo>
                  <a:pt x="104" y="464"/>
                </a:lnTo>
                <a:cubicBezTo>
                  <a:pt x="88" y="464"/>
                  <a:pt x="75" y="459"/>
                  <a:pt x="65" y="447"/>
                </a:cubicBezTo>
                <a:lnTo>
                  <a:pt x="65" y="447"/>
                </a:lnTo>
                <a:cubicBezTo>
                  <a:pt x="35" y="414"/>
                  <a:pt x="32" y="341"/>
                  <a:pt x="33" y="316"/>
                </a:cubicBezTo>
                <a:lnTo>
                  <a:pt x="5" y="314"/>
                </a:lnTo>
                <a:lnTo>
                  <a:pt x="5" y="314"/>
                </a:lnTo>
                <a:cubicBezTo>
                  <a:pt x="5" y="318"/>
                  <a:pt x="0" y="419"/>
                  <a:pt x="44" y="468"/>
                </a:cubicBezTo>
                <a:lnTo>
                  <a:pt x="44" y="468"/>
                </a:lnTo>
                <a:cubicBezTo>
                  <a:pt x="60" y="486"/>
                  <a:pt x="80" y="495"/>
                  <a:pt x="104" y="495"/>
                </a:cubicBez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3" name="Freeform 250">
            <a:extLst>
              <a:ext uri="{FF2B5EF4-FFF2-40B4-BE49-F238E27FC236}">
                <a16:creationId xmlns:a16="http://schemas.microsoft.com/office/drawing/2014/main" id="{F3E8A652-5E59-FA45-BCA5-FECB87F67B8E}"/>
              </a:ext>
            </a:extLst>
          </p:cNvPr>
          <p:cNvSpPr>
            <a:spLocks noChangeArrowheads="1"/>
          </p:cNvSpPr>
          <p:nvPr/>
        </p:nvSpPr>
        <p:spPr bwMode="auto">
          <a:xfrm>
            <a:off x="7812576" y="5159310"/>
            <a:ext cx="469655" cy="255428"/>
          </a:xfrm>
          <a:custGeom>
            <a:avLst/>
            <a:gdLst>
              <a:gd name="T0" fmla="*/ 574 w 754"/>
              <a:gd name="T1" fmla="*/ 410 h 411"/>
              <a:gd name="T2" fmla="*/ 179 w 754"/>
              <a:gd name="T3" fmla="*/ 410 h 411"/>
              <a:gd name="T4" fmla="*/ 179 w 754"/>
              <a:gd name="T5" fmla="*/ 410 h 411"/>
              <a:gd name="T6" fmla="*/ 0 w 754"/>
              <a:gd name="T7" fmla="*/ 231 h 411"/>
              <a:gd name="T8" fmla="*/ 0 w 754"/>
              <a:gd name="T9" fmla="*/ 0 h 411"/>
              <a:gd name="T10" fmla="*/ 753 w 754"/>
              <a:gd name="T11" fmla="*/ 0 h 411"/>
              <a:gd name="T12" fmla="*/ 753 w 754"/>
              <a:gd name="T13" fmla="*/ 231 h 411"/>
              <a:gd name="T14" fmla="*/ 753 w 754"/>
              <a:gd name="T15" fmla="*/ 231 h 411"/>
              <a:gd name="T16" fmla="*/ 574 w 754"/>
              <a:gd name="T17"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411">
                <a:moveTo>
                  <a:pt x="574" y="410"/>
                </a:moveTo>
                <a:lnTo>
                  <a:pt x="179" y="410"/>
                </a:lnTo>
                <a:lnTo>
                  <a:pt x="179" y="410"/>
                </a:lnTo>
                <a:cubicBezTo>
                  <a:pt x="81" y="410"/>
                  <a:pt x="0" y="330"/>
                  <a:pt x="0" y="231"/>
                </a:cubicBezTo>
                <a:lnTo>
                  <a:pt x="0" y="0"/>
                </a:lnTo>
                <a:lnTo>
                  <a:pt x="753" y="0"/>
                </a:lnTo>
                <a:lnTo>
                  <a:pt x="753" y="231"/>
                </a:lnTo>
                <a:lnTo>
                  <a:pt x="753" y="231"/>
                </a:lnTo>
                <a:cubicBezTo>
                  <a:pt x="753" y="330"/>
                  <a:pt x="672" y="410"/>
                  <a:pt x="574" y="410"/>
                </a:cubicBez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4" name="Freeform 251">
            <a:extLst>
              <a:ext uri="{FF2B5EF4-FFF2-40B4-BE49-F238E27FC236}">
                <a16:creationId xmlns:a16="http://schemas.microsoft.com/office/drawing/2014/main" id="{2ADC885D-F1B4-FB4A-904E-5D72B9761D73}"/>
              </a:ext>
            </a:extLst>
          </p:cNvPr>
          <p:cNvSpPr>
            <a:spLocks noChangeArrowheads="1"/>
          </p:cNvSpPr>
          <p:nvPr/>
        </p:nvSpPr>
        <p:spPr bwMode="auto">
          <a:xfrm>
            <a:off x="7930675" y="5159310"/>
            <a:ext cx="351555" cy="255428"/>
          </a:xfrm>
          <a:custGeom>
            <a:avLst/>
            <a:gdLst>
              <a:gd name="T0" fmla="*/ 411 w 564"/>
              <a:gd name="T1" fmla="*/ 0 h 411"/>
              <a:gd name="T2" fmla="*/ 0 w 564"/>
              <a:gd name="T3" fmla="*/ 410 h 411"/>
              <a:gd name="T4" fmla="*/ 384 w 564"/>
              <a:gd name="T5" fmla="*/ 410 h 411"/>
              <a:gd name="T6" fmla="*/ 384 w 564"/>
              <a:gd name="T7" fmla="*/ 410 h 411"/>
              <a:gd name="T8" fmla="*/ 563 w 564"/>
              <a:gd name="T9" fmla="*/ 231 h 411"/>
              <a:gd name="T10" fmla="*/ 563 w 564"/>
              <a:gd name="T11" fmla="*/ 0 h 411"/>
              <a:gd name="T12" fmla="*/ 411 w 564"/>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564" h="411">
                <a:moveTo>
                  <a:pt x="411" y="0"/>
                </a:moveTo>
                <a:lnTo>
                  <a:pt x="0" y="410"/>
                </a:lnTo>
                <a:lnTo>
                  <a:pt x="384" y="410"/>
                </a:lnTo>
                <a:lnTo>
                  <a:pt x="384" y="410"/>
                </a:lnTo>
                <a:cubicBezTo>
                  <a:pt x="482" y="410"/>
                  <a:pt x="563" y="330"/>
                  <a:pt x="563" y="231"/>
                </a:cubicBezTo>
                <a:lnTo>
                  <a:pt x="563" y="0"/>
                </a:lnTo>
                <a:lnTo>
                  <a:pt x="411" y="0"/>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5" name="Freeform 252">
            <a:extLst>
              <a:ext uri="{FF2B5EF4-FFF2-40B4-BE49-F238E27FC236}">
                <a16:creationId xmlns:a16="http://schemas.microsoft.com/office/drawing/2014/main" id="{0E3FB91E-77EC-CF46-A59F-58AAF73EC507}"/>
              </a:ext>
            </a:extLst>
          </p:cNvPr>
          <p:cNvSpPr>
            <a:spLocks noChangeArrowheads="1"/>
          </p:cNvSpPr>
          <p:nvPr/>
        </p:nvSpPr>
        <p:spPr bwMode="auto">
          <a:xfrm>
            <a:off x="7812578" y="5159312"/>
            <a:ext cx="35704" cy="227963"/>
          </a:xfrm>
          <a:custGeom>
            <a:avLst/>
            <a:gdLst>
              <a:gd name="T0" fmla="*/ 0 w 59"/>
              <a:gd name="T1" fmla="*/ 0 h 364"/>
              <a:gd name="T2" fmla="*/ 0 w 59"/>
              <a:gd name="T3" fmla="*/ 231 h 364"/>
              <a:gd name="T4" fmla="*/ 0 w 59"/>
              <a:gd name="T5" fmla="*/ 231 h 364"/>
              <a:gd name="T6" fmla="*/ 58 w 59"/>
              <a:gd name="T7" fmla="*/ 363 h 364"/>
              <a:gd name="T8" fmla="*/ 58 w 59"/>
              <a:gd name="T9" fmla="*/ 0 h 364"/>
              <a:gd name="T10" fmla="*/ 0 w 59"/>
              <a:gd name="T11" fmla="*/ 0 h 364"/>
            </a:gdLst>
            <a:ahLst/>
            <a:cxnLst>
              <a:cxn ang="0">
                <a:pos x="T0" y="T1"/>
              </a:cxn>
              <a:cxn ang="0">
                <a:pos x="T2" y="T3"/>
              </a:cxn>
              <a:cxn ang="0">
                <a:pos x="T4" y="T5"/>
              </a:cxn>
              <a:cxn ang="0">
                <a:pos x="T6" y="T7"/>
              </a:cxn>
              <a:cxn ang="0">
                <a:pos x="T8" y="T9"/>
              </a:cxn>
              <a:cxn ang="0">
                <a:pos x="T10" y="T11"/>
              </a:cxn>
            </a:cxnLst>
            <a:rect l="0" t="0" r="r" b="b"/>
            <a:pathLst>
              <a:path w="59" h="364">
                <a:moveTo>
                  <a:pt x="0" y="0"/>
                </a:moveTo>
                <a:lnTo>
                  <a:pt x="0" y="231"/>
                </a:lnTo>
                <a:lnTo>
                  <a:pt x="0" y="231"/>
                </a:lnTo>
                <a:cubicBezTo>
                  <a:pt x="0" y="284"/>
                  <a:pt x="23" y="330"/>
                  <a:pt x="58" y="363"/>
                </a:cubicBezTo>
                <a:lnTo>
                  <a:pt x="58" y="0"/>
                </a:lnTo>
                <a:lnTo>
                  <a:pt x="0" y="0"/>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6" name="Freeform 253">
            <a:extLst>
              <a:ext uri="{FF2B5EF4-FFF2-40B4-BE49-F238E27FC236}">
                <a16:creationId xmlns:a16="http://schemas.microsoft.com/office/drawing/2014/main" id="{DF496B31-C841-334A-BCC1-75DADB5C9C80}"/>
              </a:ext>
            </a:extLst>
          </p:cNvPr>
          <p:cNvSpPr>
            <a:spLocks noChangeArrowheads="1"/>
          </p:cNvSpPr>
          <p:nvPr/>
        </p:nvSpPr>
        <p:spPr bwMode="auto">
          <a:xfrm>
            <a:off x="8246528" y="5159312"/>
            <a:ext cx="35704" cy="225215"/>
          </a:xfrm>
          <a:custGeom>
            <a:avLst/>
            <a:gdLst>
              <a:gd name="T0" fmla="*/ 0 w 57"/>
              <a:gd name="T1" fmla="*/ 0 h 362"/>
              <a:gd name="T2" fmla="*/ 0 w 57"/>
              <a:gd name="T3" fmla="*/ 361 h 362"/>
              <a:gd name="T4" fmla="*/ 0 w 57"/>
              <a:gd name="T5" fmla="*/ 361 h 362"/>
              <a:gd name="T6" fmla="*/ 56 w 57"/>
              <a:gd name="T7" fmla="*/ 231 h 362"/>
              <a:gd name="T8" fmla="*/ 56 w 57"/>
              <a:gd name="T9" fmla="*/ 0 h 362"/>
              <a:gd name="T10" fmla="*/ 0 w 57"/>
              <a:gd name="T11" fmla="*/ 0 h 362"/>
            </a:gdLst>
            <a:ahLst/>
            <a:cxnLst>
              <a:cxn ang="0">
                <a:pos x="T0" y="T1"/>
              </a:cxn>
              <a:cxn ang="0">
                <a:pos x="T2" y="T3"/>
              </a:cxn>
              <a:cxn ang="0">
                <a:pos x="T4" y="T5"/>
              </a:cxn>
              <a:cxn ang="0">
                <a:pos x="T6" y="T7"/>
              </a:cxn>
              <a:cxn ang="0">
                <a:pos x="T8" y="T9"/>
              </a:cxn>
              <a:cxn ang="0">
                <a:pos x="T10" y="T11"/>
              </a:cxn>
            </a:cxnLst>
            <a:rect l="0" t="0" r="r" b="b"/>
            <a:pathLst>
              <a:path w="57" h="362">
                <a:moveTo>
                  <a:pt x="0" y="0"/>
                </a:moveTo>
                <a:lnTo>
                  <a:pt x="0" y="361"/>
                </a:lnTo>
                <a:lnTo>
                  <a:pt x="0" y="361"/>
                </a:lnTo>
                <a:cubicBezTo>
                  <a:pt x="34" y="329"/>
                  <a:pt x="56" y="283"/>
                  <a:pt x="56" y="231"/>
                </a:cubicBezTo>
                <a:lnTo>
                  <a:pt x="56" y="0"/>
                </a:lnTo>
                <a:lnTo>
                  <a:pt x="0" y="0"/>
                </a:lnTo>
              </a:path>
            </a:pathLst>
          </a:custGeom>
          <a:solidFill>
            <a:srgbClr val="FFFFFF"/>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7" name="Freeform 254">
            <a:extLst>
              <a:ext uri="{FF2B5EF4-FFF2-40B4-BE49-F238E27FC236}">
                <a16:creationId xmlns:a16="http://schemas.microsoft.com/office/drawing/2014/main" id="{15A1016C-CDC2-EC4E-9ADD-28E6433046D0}"/>
              </a:ext>
            </a:extLst>
          </p:cNvPr>
          <p:cNvSpPr>
            <a:spLocks noChangeArrowheads="1"/>
          </p:cNvSpPr>
          <p:nvPr/>
        </p:nvSpPr>
        <p:spPr bwMode="auto">
          <a:xfrm>
            <a:off x="8908438" y="4859940"/>
            <a:ext cx="856916" cy="856915"/>
          </a:xfrm>
          <a:custGeom>
            <a:avLst/>
            <a:gdLst>
              <a:gd name="T0" fmla="*/ 1377 w 1378"/>
              <a:gd name="T1" fmla="*/ 688 h 1378"/>
              <a:gd name="T2" fmla="*/ 1377 w 1378"/>
              <a:gd name="T3" fmla="*/ 688 h 1378"/>
              <a:gd name="T4" fmla="*/ 688 w 1378"/>
              <a:gd name="T5" fmla="*/ 1377 h 1378"/>
              <a:gd name="T6" fmla="*/ 688 w 1378"/>
              <a:gd name="T7" fmla="*/ 1377 h 1378"/>
              <a:gd name="T8" fmla="*/ 0 w 1378"/>
              <a:gd name="T9" fmla="*/ 688 h 1378"/>
              <a:gd name="T10" fmla="*/ 0 w 1378"/>
              <a:gd name="T11" fmla="*/ 688 h 1378"/>
              <a:gd name="T12" fmla="*/ 688 w 1378"/>
              <a:gd name="T13" fmla="*/ 0 h 1378"/>
              <a:gd name="T14" fmla="*/ 688 w 1378"/>
              <a:gd name="T15" fmla="*/ 0 h 1378"/>
              <a:gd name="T16" fmla="*/ 1377 w 1378"/>
              <a:gd name="T17" fmla="*/ 688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78">
                <a:moveTo>
                  <a:pt x="1377" y="688"/>
                </a:moveTo>
                <a:lnTo>
                  <a:pt x="1377" y="688"/>
                </a:lnTo>
                <a:cubicBezTo>
                  <a:pt x="1377" y="1069"/>
                  <a:pt x="1069" y="1377"/>
                  <a:pt x="688" y="1377"/>
                </a:cubicBezTo>
                <a:lnTo>
                  <a:pt x="688" y="1377"/>
                </a:lnTo>
                <a:cubicBezTo>
                  <a:pt x="308" y="1377"/>
                  <a:pt x="0" y="1069"/>
                  <a:pt x="0" y="688"/>
                </a:cubicBezTo>
                <a:lnTo>
                  <a:pt x="0" y="688"/>
                </a:lnTo>
                <a:cubicBezTo>
                  <a:pt x="0" y="308"/>
                  <a:pt x="308" y="0"/>
                  <a:pt x="688" y="0"/>
                </a:cubicBezTo>
                <a:lnTo>
                  <a:pt x="688" y="0"/>
                </a:lnTo>
                <a:cubicBezTo>
                  <a:pt x="1069" y="0"/>
                  <a:pt x="1377" y="308"/>
                  <a:pt x="1377" y="688"/>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8" name="Freeform 255">
            <a:extLst>
              <a:ext uri="{FF2B5EF4-FFF2-40B4-BE49-F238E27FC236}">
                <a16:creationId xmlns:a16="http://schemas.microsoft.com/office/drawing/2014/main" id="{05463E1B-6D0D-E94D-9AC4-45BF1771A0D0}"/>
              </a:ext>
            </a:extLst>
          </p:cNvPr>
          <p:cNvSpPr>
            <a:spLocks noChangeArrowheads="1"/>
          </p:cNvSpPr>
          <p:nvPr/>
        </p:nvSpPr>
        <p:spPr bwMode="auto">
          <a:xfrm>
            <a:off x="9207810" y="5134594"/>
            <a:ext cx="557544" cy="376273"/>
          </a:xfrm>
          <a:custGeom>
            <a:avLst/>
            <a:gdLst>
              <a:gd name="T0" fmla="*/ 288 w 897"/>
              <a:gd name="T1" fmla="*/ 142 h 605"/>
              <a:gd name="T2" fmla="*/ 288 w 897"/>
              <a:gd name="T3" fmla="*/ 142 h 605"/>
              <a:gd name="T4" fmla="*/ 247 w 897"/>
              <a:gd name="T5" fmla="*/ 142 h 605"/>
              <a:gd name="T6" fmla="*/ 106 w 897"/>
              <a:gd name="T7" fmla="*/ 211 h 605"/>
              <a:gd name="T8" fmla="*/ 0 w 897"/>
              <a:gd name="T9" fmla="*/ 363 h 605"/>
              <a:gd name="T10" fmla="*/ 0 w 897"/>
              <a:gd name="T11" fmla="*/ 363 h 605"/>
              <a:gd name="T12" fmla="*/ 205 w 897"/>
              <a:gd name="T13" fmla="*/ 296 h 605"/>
              <a:gd name="T14" fmla="*/ 256 w 897"/>
              <a:gd name="T15" fmla="*/ 258 h 605"/>
              <a:gd name="T16" fmla="*/ 398 w 897"/>
              <a:gd name="T17" fmla="*/ 604 h 605"/>
              <a:gd name="T18" fmla="*/ 398 w 897"/>
              <a:gd name="T19" fmla="*/ 604 h 605"/>
              <a:gd name="T20" fmla="*/ 582 w 897"/>
              <a:gd name="T21" fmla="*/ 448 h 605"/>
              <a:gd name="T22" fmla="*/ 895 w 897"/>
              <a:gd name="T23" fmla="*/ 284 h 605"/>
              <a:gd name="T24" fmla="*/ 895 w 897"/>
              <a:gd name="T25" fmla="*/ 284 h 605"/>
              <a:gd name="T26" fmla="*/ 896 w 897"/>
              <a:gd name="T27" fmla="*/ 246 h 605"/>
              <a:gd name="T28" fmla="*/ 896 w 897"/>
              <a:gd name="T29" fmla="*/ 246 h 605"/>
              <a:gd name="T30" fmla="*/ 850 w 897"/>
              <a:gd name="T31" fmla="*/ 0 h 605"/>
              <a:gd name="T32" fmla="*/ 443 w 897"/>
              <a:gd name="T33" fmla="*/ 206 h 605"/>
              <a:gd name="T34" fmla="*/ 288 w 897"/>
              <a:gd name="T35" fmla="*/ 14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7" h="605">
                <a:moveTo>
                  <a:pt x="288" y="142"/>
                </a:moveTo>
                <a:lnTo>
                  <a:pt x="288" y="142"/>
                </a:lnTo>
                <a:cubicBezTo>
                  <a:pt x="274" y="136"/>
                  <a:pt x="259" y="136"/>
                  <a:pt x="247" y="142"/>
                </a:cubicBezTo>
                <a:lnTo>
                  <a:pt x="106" y="211"/>
                </a:lnTo>
                <a:lnTo>
                  <a:pt x="0" y="363"/>
                </a:lnTo>
                <a:lnTo>
                  <a:pt x="0" y="363"/>
                </a:lnTo>
                <a:cubicBezTo>
                  <a:pt x="0" y="363"/>
                  <a:pt x="128" y="400"/>
                  <a:pt x="205" y="296"/>
                </a:cubicBezTo>
                <a:lnTo>
                  <a:pt x="256" y="258"/>
                </a:lnTo>
                <a:lnTo>
                  <a:pt x="398" y="604"/>
                </a:lnTo>
                <a:lnTo>
                  <a:pt x="398" y="604"/>
                </a:lnTo>
                <a:cubicBezTo>
                  <a:pt x="398" y="604"/>
                  <a:pt x="576" y="590"/>
                  <a:pt x="582" y="448"/>
                </a:cubicBezTo>
                <a:lnTo>
                  <a:pt x="895" y="284"/>
                </a:lnTo>
                <a:lnTo>
                  <a:pt x="895" y="284"/>
                </a:lnTo>
                <a:cubicBezTo>
                  <a:pt x="896" y="271"/>
                  <a:pt x="896" y="258"/>
                  <a:pt x="896" y="246"/>
                </a:cubicBezTo>
                <a:lnTo>
                  <a:pt x="896" y="246"/>
                </a:lnTo>
                <a:cubicBezTo>
                  <a:pt x="896" y="159"/>
                  <a:pt x="880" y="76"/>
                  <a:pt x="850" y="0"/>
                </a:cubicBezTo>
                <a:lnTo>
                  <a:pt x="443" y="206"/>
                </a:lnTo>
                <a:lnTo>
                  <a:pt x="288" y="142"/>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9" name="Freeform 256">
            <a:extLst>
              <a:ext uri="{FF2B5EF4-FFF2-40B4-BE49-F238E27FC236}">
                <a16:creationId xmlns:a16="http://schemas.microsoft.com/office/drawing/2014/main" id="{06EE23AB-D216-CA4E-8358-8D1E7E46DE95}"/>
              </a:ext>
            </a:extLst>
          </p:cNvPr>
          <p:cNvSpPr>
            <a:spLocks noChangeArrowheads="1"/>
          </p:cNvSpPr>
          <p:nvPr/>
        </p:nvSpPr>
        <p:spPr bwMode="auto">
          <a:xfrm>
            <a:off x="8908440" y="5109873"/>
            <a:ext cx="590504" cy="516347"/>
          </a:xfrm>
          <a:custGeom>
            <a:avLst/>
            <a:gdLst>
              <a:gd name="T0" fmla="*/ 589 w 946"/>
              <a:gd name="T1" fmla="*/ 827 h 828"/>
              <a:gd name="T2" fmla="*/ 619 w 946"/>
              <a:gd name="T3" fmla="*/ 827 h 828"/>
              <a:gd name="T4" fmla="*/ 619 w 946"/>
              <a:gd name="T5" fmla="*/ 827 h 828"/>
              <a:gd name="T6" fmla="*/ 708 w 946"/>
              <a:gd name="T7" fmla="*/ 771 h 828"/>
              <a:gd name="T8" fmla="*/ 723 w 946"/>
              <a:gd name="T9" fmla="*/ 770 h 828"/>
              <a:gd name="T10" fmla="*/ 723 w 946"/>
              <a:gd name="T11" fmla="*/ 770 h 828"/>
              <a:gd name="T12" fmla="*/ 808 w 946"/>
              <a:gd name="T13" fmla="*/ 688 h 828"/>
              <a:gd name="T14" fmla="*/ 836 w 946"/>
              <a:gd name="T15" fmla="*/ 680 h 828"/>
              <a:gd name="T16" fmla="*/ 836 w 946"/>
              <a:gd name="T17" fmla="*/ 680 h 828"/>
              <a:gd name="T18" fmla="*/ 884 w 946"/>
              <a:gd name="T19" fmla="*/ 601 h 828"/>
              <a:gd name="T20" fmla="*/ 882 w 946"/>
              <a:gd name="T21" fmla="*/ 591 h 828"/>
              <a:gd name="T22" fmla="*/ 905 w 946"/>
              <a:gd name="T23" fmla="*/ 578 h 828"/>
              <a:gd name="T24" fmla="*/ 905 w 946"/>
              <a:gd name="T25" fmla="*/ 578 h 828"/>
              <a:gd name="T26" fmla="*/ 919 w 946"/>
              <a:gd name="T27" fmla="*/ 489 h 828"/>
              <a:gd name="T28" fmla="*/ 749 w 946"/>
              <a:gd name="T29" fmla="*/ 310 h 828"/>
              <a:gd name="T30" fmla="*/ 749 w 946"/>
              <a:gd name="T31" fmla="*/ 310 h 828"/>
              <a:gd name="T32" fmla="*/ 510 w 946"/>
              <a:gd name="T33" fmla="*/ 223 h 828"/>
              <a:gd name="T34" fmla="*/ 372 w 946"/>
              <a:gd name="T35" fmla="*/ 236 h 828"/>
              <a:gd name="T36" fmla="*/ 62 w 946"/>
              <a:gd name="T37" fmla="*/ 0 h 828"/>
              <a:gd name="T38" fmla="*/ 62 w 946"/>
              <a:gd name="T39" fmla="*/ 0 h 828"/>
              <a:gd name="T40" fmla="*/ 0 w 946"/>
              <a:gd name="T41" fmla="*/ 287 h 828"/>
              <a:gd name="T42" fmla="*/ 0 w 946"/>
              <a:gd name="T43" fmla="*/ 287 h 828"/>
              <a:gd name="T44" fmla="*/ 4 w 946"/>
              <a:gd name="T45" fmla="*/ 364 h 828"/>
              <a:gd name="T46" fmla="*/ 271 w 946"/>
              <a:gd name="T47" fmla="*/ 510 h 828"/>
              <a:gd name="T48" fmla="*/ 589 w 946"/>
              <a:gd name="T49" fmla="*/ 827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828">
                <a:moveTo>
                  <a:pt x="589" y="827"/>
                </a:moveTo>
                <a:lnTo>
                  <a:pt x="619" y="827"/>
                </a:lnTo>
                <a:lnTo>
                  <a:pt x="619" y="827"/>
                </a:lnTo>
                <a:cubicBezTo>
                  <a:pt x="656" y="827"/>
                  <a:pt x="691" y="805"/>
                  <a:pt x="708" y="771"/>
                </a:cubicBezTo>
                <a:lnTo>
                  <a:pt x="723" y="770"/>
                </a:lnTo>
                <a:lnTo>
                  <a:pt x="723" y="770"/>
                </a:lnTo>
                <a:cubicBezTo>
                  <a:pt x="767" y="765"/>
                  <a:pt x="803" y="731"/>
                  <a:pt x="808" y="688"/>
                </a:cubicBezTo>
                <a:lnTo>
                  <a:pt x="836" y="680"/>
                </a:lnTo>
                <a:lnTo>
                  <a:pt x="836" y="680"/>
                </a:lnTo>
                <a:cubicBezTo>
                  <a:pt x="871" y="670"/>
                  <a:pt x="891" y="636"/>
                  <a:pt x="884" y="601"/>
                </a:cubicBezTo>
                <a:lnTo>
                  <a:pt x="882" y="591"/>
                </a:lnTo>
                <a:lnTo>
                  <a:pt x="905" y="578"/>
                </a:lnTo>
                <a:lnTo>
                  <a:pt x="905" y="578"/>
                </a:lnTo>
                <a:cubicBezTo>
                  <a:pt x="938" y="561"/>
                  <a:pt x="945" y="516"/>
                  <a:pt x="919" y="489"/>
                </a:cubicBezTo>
                <a:lnTo>
                  <a:pt x="749" y="310"/>
                </a:lnTo>
                <a:lnTo>
                  <a:pt x="749" y="310"/>
                </a:lnTo>
                <a:cubicBezTo>
                  <a:pt x="687" y="246"/>
                  <a:pt x="598" y="213"/>
                  <a:pt x="510" y="223"/>
                </a:cubicBezTo>
                <a:lnTo>
                  <a:pt x="372" y="236"/>
                </a:lnTo>
                <a:lnTo>
                  <a:pt x="62" y="0"/>
                </a:lnTo>
                <a:lnTo>
                  <a:pt x="62" y="0"/>
                </a:lnTo>
                <a:cubicBezTo>
                  <a:pt x="22" y="88"/>
                  <a:pt x="0" y="185"/>
                  <a:pt x="0" y="287"/>
                </a:cubicBezTo>
                <a:lnTo>
                  <a:pt x="0" y="287"/>
                </a:lnTo>
                <a:cubicBezTo>
                  <a:pt x="0" y="314"/>
                  <a:pt x="1" y="339"/>
                  <a:pt x="4" y="364"/>
                </a:cubicBezTo>
                <a:lnTo>
                  <a:pt x="271" y="510"/>
                </a:lnTo>
                <a:lnTo>
                  <a:pt x="589" y="827"/>
                </a:ln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0" name="Freeform 257">
            <a:extLst>
              <a:ext uri="{FF2B5EF4-FFF2-40B4-BE49-F238E27FC236}">
                <a16:creationId xmlns:a16="http://schemas.microsoft.com/office/drawing/2014/main" id="{E3CA4918-4201-B84B-9801-3743E7ED0012}"/>
              </a:ext>
            </a:extLst>
          </p:cNvPr>
          <p:cNvSpPr>
            <a:spLocks noChangeArrowheads="1"/>
          </p:cNvSpPr>
          <p:nvPr/>
        </p:nvSpPr>
        <p:spPr bwMode="auto">
          <a:xfrm>
            <a:off x="9097950" y="5357060"/>
            <a:ext cx="189509" cy="277400"/>
          </a:xfrm>
          <a:custGeom>
            <a:avLst/>
            <a:gdLst>
              <a:gd name="T0" fmla="*/ 6 w 306"/>
              <a:gd name="T1" fmla="*/ 138 h 446"/>
              <a:gd name="T2" fmla="*/ 2 w 306"/>
              <a:gd name="T3" fmla="*/ 187 h 446"/>
              <a:gd name="T4" fmla="*/ 2 w 306"/>
              <a:gd name="T5" fmla="*/ 187 h 446"/>
              <a:gd name="T6" fmla="*/ 43 w 306"/>
              <a:gd name="T7" fmla="*/ 232 h 446"/>
              <a:gd name="T8" fmla="*/ 68 w 306"/>
              <a:gd name="T9" fmla="*/ 232 h 446"/>
              <a:gd name="T10" fmla="*/ 65 w 306"/>
              <a:gd name="T11" fmla="*/ 256 h 446"/>
              <a:gd name="T12" fmla="*/ 65 w 306"/>
              <a:gd name="T13" fmla="*/ 256 h 446"/>
              <a:gd name="T14" fmla="*/ 105 w 306"/>
              <a:gd name="T15" fmla="*/ 312 h 446"/>
              <a:gd name="T16" fmla="*/ 128 w 306"/>
              <a:gd name="T17" fmla="*/ 315 h 446"/>
              <a:gd name="T18" fmla="*/ 130 w 306"/>
              <a:gd name="T19" fmla="*/ 342 h 446"/>
              <a:gd name="T20" fmla="*/ 130 w 306"/>
              <a:gd name="T21" fmla="*/ 342 h 446"/>
              <a:gd name="T22" fmla="*/ 190 w 306"/>
              <a:gd name="T23" fmla="*/ 398 h 446"/>
              <a:gd name="T24" fmla="*/ 197 w 306"/>
              <a:gd name="T25" fmla="*/ 398 h 446"/>
              <a:gd name="T26" fmla="*/ 197 w 306"/>
              <a:gd name="T27" fmla="*/ 398 h 446"/>
              <a:gd name="T28" fmla="*/ 286 w 306"/>
              <a:gd name="T29" fmla="*/ 431 h 446"/>
              <a:gd name="T30" fmla="*/ 290 w 306"/>
              <a:gd name="T31" fmla="*/ 430 h 446"/>
              <a:gd name="T32" fmla="*/ 301 w 306"/>
              <a:gd name="T33" fmla="*/ 319 h 446"/>
              <a:gd name="T34" fmla="*/ 301 w 306"/>
              <a:gd name="T35" fmla="*/ 319 h 446"/>
              <a:gd name="T36" fmla="*/ 276 w 306"/>
              <a:gd name="T37" fmla="*/ 227 h 446"/>
              <a:gd name="T38" fmla="*/ 238 w 306"/>
              <a:gd name="T39" fmla="*/ 287 h 446"/>
              <a:gd name="T40" fmla="*/ 238 w 306"/>
              <a:gd name="T41" fmla="*/ 287 h 446"/>
              <a:gd name="T42" fmla="*/ 209 w 306"/>
              <a:gd name="T43" fmla="*/ 127 h 446"/>
              <a:gd name="T44" fmla="*/ 169 w 306"/>
              <a:gd name="T45" fmla="*/ 199 h 446"/>
              <a:gd name="T46" fmla="*/ 169 w 306"/>
              <a:gd name="T47" fmla="*/ 199 h 446"/>
              <a:gd name="T48" fmla="*/ 150 w 306"/>
              <a:gd name="T49" fmla="*/ 43 h 446"/>
              <a:gd name="T50" fmla="*/ 102 w 306"/>
              <a:gd name="T51" fmla="*/ 129 h 446"/>
              <a:gd name="T52" fmla="*/ 102 w 306"/>
              <a:gd name="T53" fmla="*/ 129 h 446"/>
              <a:gd name="T54" fmla="*/ 78 w 306"/>
              <a:gd name="T55" fmla="*/ 0 h 446"/>
              <a:gd name="T56" fmla="*/ 6 w 306"/>
              <a:gd name="T57" fmla="*/ 1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446">
                <a:moveTo>
                  <a:pt x="6" y="138"/>
                </a:moveTo>
                <a:lnTo>
                  <a:pt x="2" y="187"/>
                </a:lnTo>
                <a:lnTo>
                  <a:pt x="2" y="187"/>
                </a:lnTo>
                <a:cubicBezTo>
                  <a:pt x="0" y="211"/>
                  <a:pt x="19" y="232"/>
                  <a:pt x="43" y="232"/>
                </a:cubicBezTo>
                <a:lnTo>
                  <a:pt x="68" y="232"/>
                </a:lnTo>
                <a:lnTo>
                  <a:pt x="65" y="256"/>
                </a:lnTo>
                <a:lnTo>
                  <a:pt x="65" y="256"/>
                </a:lnTo>
                <a:cubicBezTo>
                  <a:pt x="61" y="283"/>
                  <a:pt x="79" y="308"/>
                  <a:pt x="105" y="312"/>
                </a:cubicBezTo>
                <a:lnTo>
                  <a:pt x="128" y="315"/>
                </a:lnTo>
                <a:lnTo>
                  <a:pt x="130" y="342"/>
                </a:lnTo>
                <a:lnTo>
                  <a:pt x="130" y="342"/>
                </a:lnTo>
                <a:cubicBezTo>
                  <a:pt x="133" y="373"/>
                  <a:pt x="159" y="398"/>
                  <a:pt x="190" y="398"/>
                </a:cubicBezTo>
                <a:lnTo>
                  <a:pt x="197" y="398"/>
                </a:lnTo>
                <a:lnTo>
                  <a:pt x="197" y="398"/>
                </a:lnTo>
                <a:cubicBezTo>
                  <a:pt x="213" y="430"/>
                  <a:pt x="252" y="445"/>
                  <a:pt x="286" y="431"/>
                </a:cubicBezTo>
                <a:lnTo>
                  <a:pt x="290" y="430"/>
                </a:lnTo>
                <a:lnTo>
                  <a:pt x="301" y="319"/>
                </a:lnTo>
                <a:lnTo>
                  <a:pt x="301" y="319"/>
                </a:lnTo>
                <a:cubicBezTo>
                  <a:pt x="301" y="319"/>
                  <a:pt x="305" y="250"/>
                  <a:pt x="276" y="227"/>
                </a:cubicBezTo>
                <a:lnTo>
                  <a:pt x="238" y="287"/>
                </a:lnTo>
                <a:lnTo>
                  <a:pt x="238" y="287"/>
                </a:lnTo>
                <a:cubicBezTo>
                  <a:pt x="238" y="287"/>
                  <a:pt x="273" y="140"/>
                  <a:pt x="209" y="127"/>
                </a:cubicBezTo>
                <a:lnTo>
                  <a:pt x="169" y="199"/>
                </a:lnTo>
                <a:lnTo>
                  <a:pt x="169" y="199"/>
                </a:lnTo>
                <a:cubicBezTo>
                  <a:pt x="169" y="199"/>
                  <a:pt x="194" y="52"/>
                  <a:pt x="150" y="43"/>
                </a:cubicBezTo>
                <a:lnTo>
                  <a:pt x="102" y="129"/>
                </a:lnTo>
                <a:lnTo>
                  <a:pt x="102" y="129"/>
                </a:lnTo>
                <a:cubicBezTo>
                  <a:pt x="102" y="129"/>
                  <a:pt x="135" y="21"/>
                  <a:pt x="78" y="0"/>
                </a:cubicBezTo>
                <a:lnTo>
                  <a:pt x="6" y="138"/>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1" name="Freeform 258">
            <a:extLst>
              <a:ext uri="{FF2B5EF4-FFF2-40B4-BE49-F238E27FC236}">
                <a16:creationId xmlns:a16="http://schemas.microsoft.com/office/drawing/2014/main" id="{72936FC0-C729-7446-A590-B2D34238A9F7}"/>
              </a:ext>
            </a:extLst>
          </p:cNvPr>
          <p:cNvSpPr>
            <a:spLocks noChangeArrowheads="1"/>
          </p:cNvSpPr>
          <p:nvPr/>
        </p:nvSpPr>
        <p:spPr bwMode="auto">
          <a:xfrm>
            <a:off x="9207810" y="5219734"/>
            <a:ext cx="173030" cy="164792"/>
          </a:xfrm>
          <a:custGeom>
            <a:avLst/>
            <a:gdLst>
              <a:gd name="T0" fmla="*/ 247 w 277"/>
              <a:gd name="T1" fmla="*/ 5 h 264"/>
              <a:gd name="T2" fmla="*/ 106 w 277"/>
              <a:gd name="T3" fmla="*/ 74 h 264"/>
              <a:gd name="T4" fmla="*/ 0 w 277"/>
              <a:gd name="T5" fmla="*/ 226 h 264"/>
              <a:gd name="T6" fmla="*/ 0 w 277"/>
              <a:gd name="T7" fmla="*/ 226 h 264"/>
              <a:gd name="T8" fmla="*/ 205 w 277"/>
              <a:gd name="T9" fmla="*/ 159 h 264"/>
              <a:gd name="T10" fmla="*/ 256 w 277"/>
              <a:gd name="T11" fmla="*/ 121 h 264"/>
              <a:gd name="T12" fmla="*/ 256 w 277"/>
              <a:gd name="T13" fmla="*/ 122 h 264"/>
              <a:gd name="T14" fmla="*/ 276 w 277"/>
              <a:gd name="T15" fmla="*/ 2 h 264"/>
              <a:gd name="T16" fmla="*/ 276 w 277"/>
              <a:gd name="T17" fmla="*/ 2 h 264"/>
              <a:gd name="T18" fmla="*/ 247 w 277"/>
              <a:gd name="T19" fmla="*/ 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64">
                <a:moveTo>
                  <a:pt x="247" y="5"/>
                </a:moveTo>
                <a:lnTo>
                  <a:pt x="106" y="74"/>
                </a:lnTo>
                <a:lnTo>
                  <a:pt x="0" y="226"/>
                </a:lnTo>
                <a:lnTo>
                  <a:pt x="0" y="226"/>
                </a:lnTo>
                <a:cubicBezTo>
                  <a:pt x="0" y="226"/>
                  <a:pt x="128" y="263"/>
                  <a:pt x="205" y="159"/>
                </a:cubicBezTo>
                <a:lnTo>
                  <a:pt x="256" y="121"/>
                </a:lnTo>
                <a:lnTo>
                  <a:pt x="256" y="122"/>
                </a:lnTo>
                <a:lnTo>
                  <a:pt x="276" y="2"/>
                </a:lnTo>
                <a:lnTo>
                  <a:pt x="276" y="2"/>
                </a:lnTo>
                <a:cubicBezTo>
                  <a:pt x="266" y="0"/>
                  <a:pt x="256" y="1"/>
                  <a:pt x="247" y="5"/>
                </a:cubicBez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2" name="Freeform 259">
            <a:extLst>
              <a:ext uri="{FF2B5EF4-FFF2-40B4-BE49-F238E27FC236}">
                <a16:creationId xmlns:a16="http://schemas.microsoft.com/office/drawing/2014/main" id="{53C28AEF-1437-3841-89BE-F73DC73B5CCC}"/>
              </a:ext>
            </a:extLst>
          </p:cNvPr>
          <p:cNvSpPr>
            <a:spLocks noChangeArrowheads="1"/>
          </p:cNvSpPr>
          <p:nvPr/>
        </p:nvSpPr>
        <p:spPr bwMode="auto">
          <a:xfrm>
            <a:off x="8908438" y="4859940"/>
            <a:ext cx="856916" cy="856915"/>
          </a:xfrm>
          <a:custGeom>
            <a:avLst/>
            <a:gdLst>
              <a:gd name="T0" fmla="*/ 688 w 1378"/>
              <a:gd name="T1" fmla="*/ 1305 h 1378"/>
              <a:gd name="T2" fmla="*/ 688 w 1378"/>
              <a:gd name="T3" fmla="*/ 1305 h 1378"/>
              <a:gd name="T4" fmla="*/ 335 w 1378"/>
              <a:gd name="T5" fmla="*/ 1194 h 1378"/>
              <a:gd name="T6" fmla="*/ 1194 w 1378"/>
              <a:gd name="T7" fmla="*/ 335 h 1378"/>
              <a:gd name="T8" fmla="*/ 1194 w 1378"/>
              <a:gd name="T9" fmla="*/ 335 h 1378"/>
              <a:gd name="T10" fmla="*/ 1305 w 1378"/>
              <a:gd name="T11" fmla="*/ 688 h 1378"/>
              <a:gd name="T12" fmla="*/ 1305 w 1378"/>
              <a:gd name="T13" fmla="*/ 688 h 1378"/>
              <a:gd name="T14" fmla="*/ 688 w 1378"/>
              <a:gd name="T15" fmla="*/ 1305 h 1378"/>
              <a:gd name="T16" fmla="*/ 71 w 1378"/>
              <a:gd name="T17" fmla="*/ 688 h 1378"/>
              <a:gd name="T18" fmla="*/ 71 w 1378"/>
              <a:gd name="T19" fmla="*/ 688 h 1378"/>
              <a:gd name="T20" fmla="*/ 688 w 1378"/>
              <a:gd name="T21" fmla="*/ 71 h 1378"/>
              <a:gd name="T22" fmla="*/ 688 w 1378"/>
              <a:gd name="T23" fmla="*/ 71 h 1378"/>
              <a:gd name="T24" fmla="*/ 1149 w 1378"/>
              <a:gd name="T25" fmla="*/ 279 h 1378"/>
              <a:gd name="T26" fmla="*/ 281 w 1378"/>
              <a:gd name="T27" fmla="*/ 1147 h 1378"/>
              <a:gd name="T28" fmla="*/ 281 w 1378"/>
              <a:gd name="T29" fmla="*/ 1147 h 1378"/>
              <a:gd name="T30" fmla="*/ 279 w 1378"/>
              <a:gd name="T31" fmla="*/ 1149 h 1378"/>
              <a:gd name="T32" fmla="*/ 279 w 1378"/>
              <a:gd name="T33" fmla="*/ 1149 h 1378"/>
              <a:gd name="T34" fmla="*/ 71 w 1378"/>
              <a:gd name="T35" fmla="*/ 688 h 1378"/>
              <a:gd name="T36" fmla="*/ 688 w 1378"/>
              <a:gd name="T37" fmla="*/ 0 h 1378"/>
              <a:gd name="T38" fmla="*/ 688 w 1378"/>
              <a:gd name="T39" fmla="*/ 0 h 1378"/>
              <a:gd name="T40" fmla="*/ 0 w 1378"/>
              <a:gd name="T41" fmla="*/ 688 h 1378"/>
              <a:gd name="T42" fmla="*/ 0 w 1378"/>
              <a:gd name="T43" fmla="*/ 688 h 1378"/>
              <a:gd name="T44" fmla="*/ 688 w 1378"/>
              <a:gd name="T45" fmla="*/ 1377 h 1378"/>
              <a:gd name="T46" fmla="*/ 688 w 1378"/>
              <a:gd name="T47" fmla="*/ 1377 h 1378"/>
              <a:gd name="T48" fmla="*/ 1377 w 1378"/>
              <a:gd name="T49" fmla="*/ 688 h 1378"/>
              <a:gd name="T50" fmla="*/ 1377 w 1378"/>
              <a:gd name="T51" fmla="*/ 688 h 1378"/>
              <a:gd name="T52" fmla="*/ 688 w 1378"/>
              <a:gd name="T5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8" h="1378">
                <a:moveTo>
                  <a:pt x="688" y="1305"/>
                </a:moveTo>
                <a:lnTo>
                  <a:pt x="688" y="1305"/>
                </a:lnTo>
                <a:cubicBezTo>
                  <a:pt x="557" y="1305"/>
                  <a:pt x="435" y="1264"/>
                  <a:pt x="335" y="1194"/>
                </a:cubicBezTo>
                <a:lnTo>
                  <a:pt x="1194" y="335"/>
                </a:lnTo>
                <a:lnTo>
                  <a:pt x="1194" y="335"/>
                </a:lnTo>
                <a:cubicBezTo>
                  <a:pt x="1264" y="435"/>
                  <a:pt x="1305" y="557"/>
                  <a:pt x="1305" y="688"/>
                </a:cubicBezTo>
                <a:lnTo>
                  <a:pt x="1305" y="688"/>
                </a:lnTo>
                <a:cubicBezTo>
                  <a:pt x="1305" y="1028"/>
                  <a:pt x="1029" y="1305"/>
                  <a:pt x="688" y="1305"/>
                </a:cubicBezTo>
                <a:close/>
                <a:moveTo>
                  <a:pt x="71" y="688"/>
                </a:moveTo>
                <a:lnTo>
                  <a:pt x="71" y="688"/>
                </a:lnTo>
                <a:cubicBezTo>
                  <a:pt x="71" y="348"/>
                  <a:pt x="348" y="71"/>
                  <a:pt x="688" y="71"/>
                </a:cubicBezTo>
                <a:lnTo>
                  <a:pt x="688" y="71"/>
                </a:lnTo>
                <a:cubicBezTo>
                  <a:pt x="871" y="71"/>
                  <a:pt x="1036" y="151"/>
                  <a:pt x="1149" y="279"/>
                </a:cubicBezTo>
                <a:lnTo>
                  <a:pt x="281" y="1147"/>
                </a:lnTo>
                <a:lnTo>
                  <a:pt x="281" y="1147"/>
                </a:lnTo>
                <a:cubicBezTo>
                  <a:pt x="281" y="1148"/>
                  <a:pt x="280" y="1149"/>
                  <a:pt x="279" y="1149"/>
                </a:cubicBezTo>
                <a:lnTo>
                  <a:pt x="279" y="1149"/>
                </a:lnTo>
                <a:cubicBezTo>
                  <a:pt x="151" y="1036"/>
                  <a:pt x="71" y="872"/>
                  <a:pt x="71" y="688"/>
                </a:cubicBezTo>
                <a:close/>
                <a:moveTo>
                  <a:pt x="688" y="0"/>
                </a:moveTo>
                <a:lnTo>
                  <a:pt x="688" y="0"/>
                </a:lnTo>
                <a:cubicBezTo>
                  <a:pt x="308" y="0"/>
                  <a:pt x="0" y="308"/>
                  <a:pt x="0" y="688"/>
                </a:cubicBezTo>
                <a:lnTo>
                  <a:pt x="0" y="688"/>
                </a:lnTo>
                <a:cubicBezTo>
                  <a:pt x="0" y="1069"/>
                  <a:pt x="308" y="1377"/>
                  <a:pt x="688" y="1377"/>
                </a:cubicBezTo>
                <a:lnTo>
                  <a:pt x="688" y="1377"/>
                </a:lnTo>
                <a:cubicBezTo>
                  <a:pt x="1069" y="1377"/>
                  <a:pt x="1377" y="1069"/>
                  <a:pt x="1377" y="688"/>
                </a:cubicBezTo>
                <a:lnTo>
                  <a:pt x="1377" y="688"/>
                </a:lnTo>
                <a:cubicBezTo>
                  <a:pt x="1377" y="308"/>
                  <a:pt x="1069" y="0"/>
                  <a:pt x="688" y="0"/>
                </a:cubicBezTo>
                <a:close/>
              </a:path>
            </a:pathLst>
          </a:custGeom>
          <a:solidFill>
            <a:srgbClr val="251415"/>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3" name="Freeform 260">
            <a:extLst>
              <a:ext uri="{FF2B5EF4-FFF2-40B4-BE49-F238E27FC236}">
                <a16:creationId xmlns:a16="http://schemas.microsoft.com/office/drawing/2014/main" id="{D0909A4A-6BE1-5444-A44D-8CF1911713D6}"/>
              </a:ext>
            </a:extLst>
          </p:cNvPr>
          <p:cNvSpPr>
            <a:spLocks noChangeArrowheads="1"/>
          </p:cNvSpPr>
          <p:nvPr/>
        </p:nvSpPr>
        <p:spPr bwMode="auto">
          <a:xfrm>
            <a:off x="10215783" y="4859940"/>
            <a:ext cx="856916" cy="856915"/>
          </a:xfrm>
          <a:custGeom>
            <a:avLst/>
            <a:gdLst>
              <a:gd name="T0" fmla="*/ 1377 w 1378"/>
              <a:gd name="T1" fmla="*/ 688 h 1378"/>
              <a:gd name="T2" fmla="*/ 1377 w 1378"/>
              <a:gd name="T3" fmla="*/ 688 h 1378"/>
              <a:gd name="T4" fmla="*/ 688 w 1378"/>
              <a:gd name="T5" fmla="*/ 1377 h 1378"/>
              <a:gd name="T6" fmla="*/ 688 w 1378"/>
              <a:gd name="T7" fmla="*/ 1377 h 1378"/>
              <a:gd name="T8" fmla="*/ 0 w 1378"/>
              <a:gd name="T9" fmla="*/ 688 h 1378"/>
              <a:gd name="T10" fmla="*/ 0 w 1378"/>
              <a:gd name="T11" fmla="*/ 688 h 1378"/>
              <a:gd name="T12" fmla="*/ 688 w 1378"/>
              <a:gd name="T13" fmla="*/ 0 h 1378"/>
              <a:gd name="T14" fmla="*/ 688 w 1378"/>
              <a:gd name="T15" fmla="*/ 0 h 1378"/>
              <a:gd name="T16" fmla="*/ 1377 w 1378"/>
              <a:gd name="T17" fmla="*/ 688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78">
                <a:moveTo>
                  <a:pt x="1377" y="688"/>
                </a:moveTo>
                <a:lnTo>
                  <a:pt x="1377" y="688"/>
                </a:lnTo>
                <a:cubicBezTo>
                  <a:pt x="1377" y="1069"/>
                  <a:pt x="1069" y="1377"/>
                  <a:pt x="688" y="1377"/>
                </a:cubicBezTo>
                <a:lnTo>
                  <a:pt x="688" y="1377"/>
                </a:lnTo>
                <a:cubicBezTo>
                  <a:pt x="308" y="1377"/>
                  <a:pt x="0" y="1069"/>
                  <a:pt x="0" y="688"/>
                </a:cubicBezTo>
                <a:lnTo>
                  <a:pt x="0" y="688"/>
                </a:lnTo>
                <a:cubicBezTo>
                  <a:pt x="0" y="308"/>
                  <a:pt x="308" y="0"/>
                  <a:pt x="688" y="0"/>
                </a:cubicBezTo>
                <a:lnTo>
                  <a:pt x="688" y="0"/>
                </a:lnTo>
                <a:cubicBezTo>
                  <a:pt x="1069" y="0"/>
                  <a:pt x="1377" y="308"/>
                  <a:pt x="1377" y="688"/>
                </a:cubicBezTo>
              </a:path>
            </a:pathLst>
          </a:custGeom>
          <a:solidFill>
            <a:srgbClr val="28379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4" name="Freeform 261">
            <a:extLst>
              <a:ext uri="{FF2B5EF4-FFF2-40B4-BE49-F238E27FC236}">
                <a16:creationId xmlns:a16="http://schemas.microsoft.com/office/drawing/2014/main" id="{E087F832-B6E9-E141-8D22-B40397181413}"/>
              </a:ext>
            </a:extLst>
          </p:cNvPr>
          <p:cNvSpPr>
            <a:spLocks noChangeArrowheads="1"/>
          </p:cNvSpPr>
          <p:nvPr/>
        </p:nvSpPr>
        <p:spPr bwMode="auto">
          <a:xfrm>
            <a:off x="10215783" y="4953322"/>
            <a:ext cx="549305" cy="645432"/>
          </a:xfrm>
          <a:custGeom>
            <a:avLst/>
            <a:gdLst>
              <a:gd name="T0" fmla="*/ 881 w 882"/>
              <a:gd name="T1" fmla="*/ 514 h 1036"/>
              <a:gd name="T2" fmla="*/ 881 w 882"/>
              <a:gd name="T3" fmla="*/ 514 h 1036"/>
              <a:gd name="T4" fmla="*/ 399 w 882"/>
              <a:gd name="T5" fmla="*/ 0 h 1036"/>
              <a:gd name="T6" fmla="*/ 399 w 882"/>
              <a:gd name="T7" fmla="*/ 0 h 1036"/>
              <a:gd name="T8" fmla="*/ 215 w 882"/>
              <a:gd name="T9" fmla="*/ 41 h 1036"/>
              <a:gd name="T10" fmla="*/ 215 w 882"/>
              <a:gd name="T11" fmla="*/ 41 h 1036"/>
              <a:gd name="T12" fmla="*/ 0 w 882"/>
              <a:gd name="T13" fmla="*/ 540 h 1036"/>
              <a:gd name="T14" fmla="*/ 0 w 882"/>
              <a:gd name="T15" fmla="*/ 540 h 1036"/>
              <a:gd name="T16" fmla="*/ 129 w 882"/>
              <a:gd name="T17" fmla="*/ 942 h 1036"/>
              <a:gd name="T18" fmla="*/ 129 w 882"/>
              <a:gd name="T19" fmla="*/ 942 h 1036"/>
              <a:gd name="T20" fmla="*/ 399 w 882"/>
              <a:gd name="T21" fmla="*/ 1035 h 1036"/>
              <a:gd name="T22" fmla="*/ 399 w 882"/>
              <a:gd name="T23" fmla="*/ 1035 h 1036"/>
              <a:gd name="T24" fmla="*/ 881 w 882"/>
              <a:gd name="T25" fmla="*/ 514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2" h="1036">
                <a:moveTo>
                  <a:pt x="881" y="514"/>
                </a:moveTo>
                <a:lnTo>
                  <a:pt x="881" y="514"/>
                </a:lnTo>
                <a:cubicBezTo>
                  <a:pt x="881" y="168"/>
                  <a:pt x="665" y="0"/>
                  <a:pt x="399" y="0"/>
                </a:cubicBezTo>
                <a:lnTo>
                  <a:pt x="399" y="0"/>
                </a:lnTo>
                <a:cubicBezTo>
                  <a:pt x="334" y="0"/>
                  <a:pt x="272" y="15"/>
                  <a:pt x="215" y="41"/>
                </a:cubicBezTo>
                <a:lnTo>
                  <a:pt x="215" y="41"/>
                </a:lnTo>
                <a:cubicBezTo>
                  <a:pt x="82" y="166"/>
                  <a:pt x="0" y="343"/>
                  <a:pt x="0" y="540"/>
                </a:cubicBezTo>
                <a:lnTo>
                  <a:pt x="0" y="540"/>
                </a:lnTo>
                <a:cubicBezTo>
                  <a:pt x="0" y="690"/>
                  <a:pt x="48" y="829"/>
                  <a:pt x="129" y="942"/>
                </a:cubicBezTo>
                <a:lnTo>
                  <a:pt x="129" y="942"/>
                </a:lnTo>
                <a:cubicBezTo>
                  <a:pt x="206" y="1000"/>
                  <a:pt x="299" y="1035"/>
                  <a:pt x="399" y="1035"/>
                </a:cubicBezTo>
                <a:lnTo>
                  <a:pt x="399" y="1035"/>
                </a:lnTo>
                <a:cubicBezTo>
                  <a:pt x="665" y="1035"/>
                  <a:pt x="881" y="789"/>
                  <a:pt x="881" y="514"/>
                </a:cubicBezTo>
              </a:path>
            </a:pathLst>
          </a:custGeom>
          <a:solidFill>
            <a:srgbClr val="FFD2CA"/>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5" name="Freeform 262">
            <a:extLst>
              <a:ext uri="{FF2B5EF4-FFF2-40B4-BE49-F238E27FC236}">
                <a16:creationId xmlns:a16="http://schemas.microsoft.com/office/drawing/2014/main" id="{401D99DE-BEE7-1A4B-93E9-C6EABA6FA3A0}"/>
              </a:ext>
            </a:extLst>
          </p:cNvPr>
          <p:cNvSpPr>
            <a:spLocks noChangeArrowheads="1"/>
          </p:cNvSpPr>
          <p:nvPr/>
        </p:nvSpPr>
        <p:spPr bwMode="auto">
          <a:xfrm>
            <a:off x="10276206" y="4859940"/>
            <a:ext cx="563038" cy="326836"/>
          </a:xfrm>
          <a:custGeom>
            <a:avLst/>
            <a:gdLst>
              <a:gd name="T0" fmla="*/ 315 w 905"/>
              <a:gd name="T1" fmla="*/ 315 h 523"/>
              <a:gd name="T2" fmla="*/ 315 w 905"/>
              <a:gd name="T3" fmla="*/ 315 h 523"/>
              <a:gd name="T4" fmla="*/ 875 w 905"/>
              <a:gd name="T5" fmla="*/ 280 h 523"/>
              <a:gd name="T6" fmla="*/ 875 w 905"/>
              <a:gd name="T7" fmla="*/ 280 h 523"/>
              <a:gd name="T8" fmla="*/ 809 w 905"/>
              <a:gd name="T9" fmla="*/ 34 h 523"/>
              <a:gd name="T10" fmla="*/ 809 w 905"/>
              <a:gd name="T11" fmla="*/ 34 h 523"/>
              <a:gd name="T12" fmla="*/ 592 w 905"/>
              <a:gd name="T13" fmla="*/ 0 h 523"/>
              <a:gd name="T14" fmla="*/ 592 w 905"/>
              <a:gd name="T15" fmla="*/ 0 h 523"/>
              <a:gd name="T16" fmla="*/ 0 w 905"/>
              <a:gd name="T17" fmla="*/ 336 h 523"/>
              <a:gd name="T18" fmla="*/ 0 w 905"/>
              <a:gd name="T19" fmla="*/ 336 h 523"/>
              <a:gd name="T20" fmla="*/ 315 w 905"/>
              <a:gd name="T21" fmla="*/ 31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5" h="523">
                <a:moveTo>
                  <a:pt x="315" y="315"/>
                </a:moveTo>
                <a:lnTo>
                  <a:pt x="315" y="315"/>
                </a:lnTo>
                <a:cubicBezTo>
                  <a:pt x="522" y="401"/>
                  <a:pt x="796" y="522"/>
                  <a:pt x="875" y="280"/>
                </a:cubicBezTo>
                <a:lnTo>
                  <a:pt x="875" y="280"/>
                </a:lnTo>
                <a:cubicBezTo>
                  <a:pt x="904" y="192"/>
                  <a:pt x="867" y="107"/>
                  <a:pt x="809" y="34"/>
                </a:cubicBezTo>
                <a:lnTo>
                  <a:pt x="809" y="34"/>
                </a:lnTo>
                <a:cubicBezTo>
                  <a:pt x="740" y="12"/>
                  <a:pt x="668" y="0"/>
                  <a:pt x="592" y="0"/>
                </a:cubicBezTo>
                <a:lnTo>
                  <a:pt x="592" y="0"/>
                </a:lnTo>
                <a:cubicBezTo>
                  <a:pt x="341" y="0"/>
                  <a:pt x="121" y="135"/>
                  <a:pt x="0" y="336"/>
                </a:cubicBezTo>
                <a:lnTo>
                  <a:pt x="0" y="336"/>
                </a:lnTo>
                <a:cubicBezTo>
                  <a:pt x="95" y="299"/>
                  <a:pt x="214" y="273"/>
                  <a:pt x="315" y="315"/>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6" name="Freeform 263">
            <a:extLst>
              <a:ext uri="{FF2B5EF4-FFF2-40B4-BE49-F238E27FC236}">
                <a16:creationId xmlns:a16="http://schemas.microsoft.com/office/drawing/2014/main" id="{52AA8DFF-DAD4-8049-A54C-9AF5A964FAAF}"/>
              </a:ext>
            </a:extLst>
          </p:cNvPr>
          <p:cNvSpPr>
            <a:spLocks noChangeArrowheads="1"/>
          </p:cNvSpPr>
          <p:nvPr/>
        </p:nvSpPr>
        <p:spPr bwMode="auto">
          <a:xfrm>
            <a:off x="10391560" y="5189524"/>
            <a:ext cx="68664" cy="38452"/>
          </a:xfrm>
          <a:custGeom>
            <a:avLst/>
            <a:gdLst>
              <a:gd name="T0" fmla="*/ 110 w 111"/>
              <a:gd name="T1" fmla="*/ 60 h 61"/>
              <a:gd name="T2" fmla="*/ 100 w 111"/>
              <a:gd name="T3" fmla="*/ 60 h 61"/>
              <a:gd name="T4" fmla="*/ 100 w 111"/>
              <a:gd name="T5" fmla="*/ 60 h 61"/>
              <a:gd name="T6" fmla="*/ 55 w 111"/>
              <a:gd name="T7" fmla="*/ 11 h 61"/>
              <a:gd name="T8" fmla="*/ 55 w 111"/>
              <a:gd name="T9" fmla="*/ 11 h 61"/>
              <a:gd name="T10" fmla="*/ 10 w 111"/>
              <a:gd name="T11" fmla="*/ 60 h 61"/>
              <a:gd name="T12" fmla="*/ 0 w 111"/>
              <a:gd name="T13" fmla="*/ 60 h 61"/>
              <a:gd name="T14" fmla="*/ 0 w 111"/>
              <a:gd name="T15" fmla="*/ 60 h 61"/>
              <a:gd name="T16" fmla="*/ 55 w 111"/>
              <a:gd name="T17" fmla="*/ 0 h 61"/>
              <a:gd name="T18" fmla="*/ 55 w 111"/>
              <a:gd name="T19" fmla="*/ 0 h 61"/>
              <a:gd name="T20" fmla="*/ 110 w 111"/>
              <a:gd name="T21"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61">
                <a:moveTo>
                  <a:pt x="110" y="60"/>
                </a:moveTo>
                <a:lnTo>
                  <a:pt x="100" y="60"/>
                </a:lnTo>
                <a:lnTo>
                  <a:pt x="100" y="60"/>
                </a:lnTo>
                <a:cubicBezTo>
                  <a:pt x="100" y="33"/>
                  <a:pt x="79" y="11"/>
                  <a:pt x="55" y="11"/>
                </a:cubicBezTo>
                <a:lnTo>
                  <a:pt x="55" y="11"/>
                </a:lnTo>
                <a:cubicBezTo>
                  <a:pt x="31" y="11"/>
                  <a:pt x="10" y="33"/>
                  <a:pt x="10" y="60"/>
                </a:cubicBezTo>
                <a:lnTo>
                  <a:pt x="0" y="60"/>
                </a:lnTo>
                <a:lnTo>
                  <a:pt x="0" y="60"/>
                </a:lnTo>
                <a:cubicBezTo>
                  <a:pt x="0" y="27"/>
                  <a:pt x="25" y="0"/>
                  <a:pt x="55" y="0"/>
                </a:cubicBezTo>
                <a:lnTo>
                  <a:pt x="55" y="0"/>
                </a:lnTo>
                <a:cubicBezTo>
                  <a:pt x="86" y="0"/>
                  <a:pt x="110" y="27"/>
                  <a:pt x="110" y="60"/>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7" name="Freeform 264">
            <a:extLst>
              <a:ext uri="{FF2B5EF4-FFF2-40B4-BE49-F238E27FC236}">
                <a16:creationId xmlns:a16="http://schemas.microsoft.com/office/drawing/2014/main" id="{16C22B2D-F8BE-414B-97CB-BA52CCF9BA89}"/>
              </a:ext>
            </a:extLst>
          </p:cNvPr>
          <p:cNvSpPr>
            <a:spLocks noChangeArrowheads="1"/>
          </p:cNvSpPr>
          <p:nvPr/>
        </p:nvSpPr>
        <p:spPr bwMode="auto">
          <a:xfrm>
            <a:off x="10586566" y="5189524"/>
            <a:ext cx="68662" cy="38452"/>
          </a:xfrm>
          <a:custGeom>
            <a:avLst/>
            <a:gdLst>
              <a:gd name="T0" fmla="*/ 110 w 111"/>
              <a:gd name="T1" fmla="*/ 60 h 61"/>
              <a:gd name="T2" fmla="*/ 100 w 111"/>
              <a:gd name="T3" fmla="*/ 60 h 61"/>
              <a:gd name="T4" fmla="*/ 100 w 111"/>
              <a:gd name="T5" fmla="*/ 60 h 61"/>
              <a:gd name="T6" fmla="*/ 55 w 111"/>
              <a:gd name="T7" fmla="*/ 11 h 61"/>
              <a:gd name="T8" fmla="*/ 55 w 111"/>
              <a:gd name="T9" fmla="*/ 11 h 61"/>
              <a:gd name="T10" fmla="*/ 10 w 111"/>
              <a:gd name="T11" fmla="*/ 60 h 61"/>
              <a:gd name="T12" fmla="*/ 0 w 111"/>
              <a:gd name="T13" fmla="*/ 60 h 61"/>
              <a:gd name="T14" fmla="*/ 0 w 111"/>
              <a:gd name="T15" fmla="*/ 60 h 61"/>
              <a:gd name="T16" fmla="*/ 55 w 111"/>
              <a:gd name="T17" fmla="*/ 0 h 61"/>
              <a:gd name="T18" fmla="*/ 55 w 111"/>
              <a:gd name="T19" fmla="*/ 0 h 61"/>
              <a:gd name="T20" fmla="*/ 110 w 111"/>
              <a:gd name="T21"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61">
                <a:moveTo>
                  <a:pt x="110" y="60"/>
                </a:moveTo>
                <a:lnTo>
                  <a:pt x="100" y="60"/>
                </a:lnTo>
                <a:lnTo>
                  <a:pt x="100" y="60"/>
                </a:lnTo>
                <a:cubicBezTo>
                  <a:pt x="100" y="33"/>
                  <a:pt x="80" y="11"/>
                  <a:pt x="55" y="11"/>
                </a:cubicBezTo>
                <a:lnTo>
                  <a:pt x="55" y="11"/>
                </a:lnTo>
                <a:cubicBezTo>
                  <a:pt x="30" y="11"/>
                  <a:pt x="10" y="33"/>
                  <a:pt x="10" y="60"/>
                </a:cubicBezTo>
                <a:lnTo>
                  <a:pt x="0" y="60"/>
                </a:lnTo>
                <a:lnTo>
                  <a:pt x="0" y="60"/>
                </a:lnTo>
                <a:cubicBezTo>
                  <a:pt x="0" y="27"/>
                  <a:pt x="25" y="0"/>
                  <a:pt x="55" y="0"/>
                </a:cubicBezTo>
                <a:lnTo>
                  <a:pt x="55" y="0"/>
                </a:lnTo>
                <a:cubicBezTo>
                  <a:pt x="86" y="0"/>
                  <a:pt x="110" y="27"/>
                  <a:pt x="110" y="60"/>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8" name="Freeform 265">
            <a:extLst>
              <a:ext uri="{FF2B5EF4-FFF2-40B4-BE49-F238E27FC236}">
                <a16:creationId xmlns:a16="http://schemas.microsoft.com/office/drawing/2014/main" id="{866A6A7E-1E8A-AA4A-84C9-9E6656553C8A}"/>
              </a:ext>
            </a:extLst>
          </p:cNvPr>
          <p:cNvSpPr>
            <a:spLocks noChangeArrowheads="1"/>
          </p:cNvSpPr>
          <p:nvPr/>
        </p:nvSpPr>
        <p:spPr bwMode="auto">
          <a:xfrm>
            <a:off x="10509663" y="5203254"/>
            <a:ext cx="57676" cy="145567"/>
          </a:xfrm>
          <a:custGeom>
            <a:avLst/>
            <a:gdLst>
              <a:gd name="T0" fmla="*/ 42 w 94"/>
              <a:gd name="T1" fmla="*/ 231 h 232"/>
              <a:gd name="T2" fmla="*/ 0 w 94"/>
              <a:gd name="T3" fmla="*/ 231 h 232"/>
              <a:gd name="T4" fmla="*/ 0 w 94"/>
              <a:gd name="T5" fmla="*/ 221 h 232"/>
              <a:gd name="T6" fmla="*/ 42 w 94"/>
              <a:gd name="T7" fmla="*/ 221 h 232"/>
              <a:gd name="T8" fmla="*/ 42 w 94"/>
              <a:gd name="T9" fmla="*/ 221 h 232"/>
              <a:gd name="T10" fmla="*/ 73 w 94"/>
              <a:gd name="T11" fmla="*/ 205 h 232"/>
              <a:gd name="T12" fmla="*/ 73 w 94"/>
              <a:gd name="T13" fmla="*/ 205 h 232"/>
              <a:gd name="T14" fmla="*/ 79 w 94"/>
              <a:gd name="T15" fmla="*/ 171 h 232"/>
              <a:gd name="T16" fmla="*/ 32 w 94"/>
              <a:gd name="T17" fmla="*/ 3 h 232"/>
              <a:gd name="T18" fmla="*/ 42 w 94"/>
              <a:gd name="T19" fmla="*/ 0 h 232"/>
              <a:gd name="T20" fmla="*/ 89 w 94"/>
              <a:gd name="T21" fmla="*/ 168 h 232"/>
              <a:gd name="T22" fmla="*/ 89 w 94"/>
              <a:gd name="T23" fmla="*/ 168 h 232"/>
              <a:gd name="T24" fmla="*/ 81 w 94"/>
              <a:gd name="T25" fmla="*/ 211 h 232"/>
              <a:gd name="T26" fmla="*/ 81 w 94"/>
              <a:gd name="T27" fmla="*/ 211 h 232"/>
              <a:gd name="T28" fmla="*/ 42 w 94"/>
              <a:gd name="T29"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232">
                <a:moveTo>
                  <a:pt x="42" y="231"/>
                </a:moveTo>
                <a:lnTo>
                  <a:pt x="0" y="231"/>
                </a:lnTo>
                <a:lnTo>
                  <a:pt x="0" y="221"/>
                </a:lnTo>
                <a:lnTo>
                  <a:pt x="42" y="221"/>
                </a:lnTo>
                <a:lnTo>
                  <a:pt x="42" y="221"/>
                </a:lnTo>
                <a:cubicBezTo>
                  <a:pt x="54" y="221"/>
                  <a:pt x="66" y="215"/>
                  <a:pt x="73" y="205"/>
                </a:cubicBezTo>
                <a:lnTo>
                  <a:pt x="73" y="205"/>
                </a:lnTo>
                <a:cubicBezTo>
                  <a:pt x="80" y="195"/>
                  <a:pt x="83" y="183"/>
                  <a:pt x="79" y="171"/>
                </a:cubicBezTo>
                <a:lnTo>
                  <a:pt x="32" y="3"/>
                </a:lnTo>
                <a:lnTo>
                  <a:pt x="42" y="0"/>
                </a:lnTo>
                <a:lnTo>
                  <a:pt x="89" y="168"/>
                </a:lnTo>
                <a:lnTo>
                  <a:pt x="89" y="168"/>
                </a:lnTo>
                <a:cubicBezTo>
                  <a:pt x="93" y="184"/>
                  <a:pt x="90" y="199"/>
                  <a:pt x="81" y="211"/>
                </a:cubicBezTo>
                <a:lnTo>
                  <a:pt x="81" y="211"/>
                </a:lnTo>
                <a:cubicBezTo>
                  <a:pt x="72" y="224"/>
                  <a:pt x="57" y="231"/>
                  <a:pt x="42" y="231"/>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9" name="Freeform 266">
            <a:extLst>
              <a:ext uri="{FF2B5EF4-FFF2-40B4-BE49-F238E27FC236}">
                <a16:creationId xmlns:a16="http://schemas.microsoft.com/office/drawing/2014/main" id="{BE8BF214-8448-C94E-8677-4F91DBE833A9}"/>
              </a:ext>
            </a:extLst>
          </p:cNvPr>
          <p:cNvSpPr>
            <a:spLocks noChangeArrowheads="1"/>
          </p:cNvSpPr>
          <p:nvPr/>
        </p:nvSpPr>
        <p:spPr bwMode="auto">
          <a:xfrm>
            <a:off x="10424520" y="5387272"/>
            <a:ext cx="159299" cy="120847"/>
          </a:xfrm>
          <a:custGeom>
            <a:avLst/>
            <a:gdLst>
              <a:gd name="T0" fmla="*/ 238 w 256"/>
              <a:gd name="T1" fmla="*/ 149 h 196"/>
              <a:gd name="T2" fmla="*/ 238 w 256"/>
              <a:gd name="T3" fmla="*/ 149 h 196"/>
              <a:gd name="T4" fmla="*/ 107 w 256"/>
              <a:gd name="T5" fmla="*/ 135 h 196"/>
              <a:gd name="T6" fmla="*/ 107 w 256"/>
              <a:gd name="T7" fmla="*/ 135 h 196"/>
              <a:gd name="T8" fmla="*/ 17 w 256"/>
              <a:gd name="T9" fmla="*/ 67 h 196"/>
              <a:gd name="T10" fmla="*/ 17 w 256"/>
              <a:gd name="T11" fmla="*/ 67 h 196"/>
              <a:gd name="T12" fmla="*/ 159 w 256"/>
              <a:gd name="T13" fmla="*/ 23 h 196"/>
              <a:gd name="T14" fmla="*/ 159 w 256"/>
              <a:gd name="T15" fmla="*/ 23 h 196"/>
              <a:gd name="T16" fmla="*/ 238 w 256"/>
              <a:gd name="T17" fmla="*/ 14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96">
                <a:moveTo>
                  <a:pt x="238" y="149"/>
                </a:moveTo>
                <a:lnTo>
                  <a:pt x="238" y="149"/>
                </a:lnTo>
                <a:cubicBezTo>
                  <a:pt x="221" y="195"/>
                  <a:pt x="172" y="139"/>
                  <a:pt x="107" y="135"/>
                </a:cubicBezTo>
                <a:lnTo>
                  <a:pt x="107" y="135"/>
                </a:lnTo>
                <a:cubicBezTo>
                  <a:pt x="40" y="131"/>
                  <a:pt x="0" y="114"/>
                  <a:pt x="17" y="67"/>
                </a:cubicBezTo>
                <a:lnTo>
                  <a:pt x="17" y="67"/>
                </a:lnTo>
                <a:cubicBezTo>
                  <a:pt x="35" y="20"/>
                  <a:pt x="98" y="0"/>
                  <a:pt x="159" y="23"/>
                </a:cubicBezTo>
                <a:lnTo>
                  <a:pt x="159" y="23"/>
                </a:lnTo>
                <a:cubicBezTo>
                  <a:pt x="220" y="45"/>
                  <a:pt x="255" y="102"/>
                  <a:pt x="238" y="149"/>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0" name="Freeform 267">
            <a:extLst>
              <a:ext uri="{FF2B5EF4-FFF2-40B4-BE49-F238E27FC236}">
                <a16:creationId xmlns:a16="http://schemas.microsoft.com/office/drawing/2014/main" id="{998217BF-E4D0-9549-A665-85A37DABE1BC}"/>
              </a:ext>
            </a:extLst>
          </p:cNvPr>
          <p:cNvSpPr>
            <a:spLocks noChangeArrowheads="1"/>
          </p:cNvSpPr>
          <p:nvPr/>
        </p:nvSpPr>
        <p:spPr bwMode="auto">
          <a:xfrm>
            <a:off x="10539873" y="5373539"/>
            <a:ext cx="244442" cy="343316"/>
          </a:xfrm>
          <a:custGeom>
            <a:avLst/>
            <a:gdLst>
              <a:gd name="T0" fmla="*/ 319 w 391"/>
              <a:gd name="T1" fmla="*/ 156 h 553"/>
              <a:gd name="T2" fmla="*/ 183 w 391"/>
              <a:gd name="T3" fmla="*/ 0 h 553"/>
              <a:gd name="T4" fmla="*/ 183 w 391"/>
              <a:gd name="T5" fmla="*/ 0 h 553"/>
              <a:gd name="T6" fmla="*/ 185 w 391"/>
              <a:gd name="T7" fmla="*/ 97 h 553"/>
              <a:gd name="T8" fmla="*/ 88 w 391"/>
              <a:gd name="T9" fmla="*/ 19 h 553"/>
              <a:gd name="T10" fmla="*/ 88 w 391"/>
              <a:gd name="T11" fmla="*/ 19 h 553"/>
              <a:gd name="T12" fmla="*/ 124 w 391"/>
              <a:gd name="T13" fmla="*/ 136 h 553"/>
              <a:gd name="T14" fmla="*/ 31 w 391"/>
              <a:gd name="T15" fmla="*/ 66 h 553"/>
              <a:gd name="T16" fmla="*/ 31 w 391"/>
              <a:gd name="T17" fmla="*/ 66 h 553"/>
              <a:gd name="T18" fmla="*/ 78 w 391"/>
              <a:gd name="T19" fmla="*/ 184 h 553"/>
              <a:gd name="T20" fmla="*/ 0 w 391"/>
              <a:gd name="T21" fmla="*/ 169 h 553"/>
              <a:gd name="T22" fmla="*/ 0 w 391"/>
              <a:gd name="T23" fmla="*/ 169 h 553"/>
              <a:gd name="T24" fmla="*/ 72 w 391"/>
              <a:gd name="T25" fmla="*/ 262 h 553"/>
              <a:gd name="T26" fmla="*/ 108 w 391"/>
              <a:gd name="T27" fmla="*/ 344 h 553"/>
              <a:gd name="T28" fmla="*/ 108 w 391"/>
              <a:gd name="T29" fmla="*/ 344 h 553"/>
              <a:gd name="T30" fmla="*/ 100 w 391"/>
              <a:gd name="T31" fmla="*/ 548 h 553"/>
              <a:gd name="T32" fmla="*/ 100 w 391"/>
              <a:gd name="T33" fmla="*/ 548 h 553"/>
              <a:gd name="T34" fmla="*/ 171 w 391"/>
              <a:gd name="T35" fmla="*/ 552 h 553"/>
              <a:gd name="T36" fmla="*/ 171 w 391"/>
              <a:gd name="T37" fmla="*/ 552 h 553"/>
              <a:gd name="T38" fmla="*/ 353 w 391"/>
              <a:gd name="T39" fmla="*/ 528 h 553"/>
              <a:gd name="T40" fmla="*/ 390 w 391"/>
              <a:gd name="T41" fmla="*/ 351 h 553"/>
              <a:gd name="T42" fmla="*/ 319 w 391"/>
              <a:gd name="T43" fmla="*/ 15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553">
                <a:moveTo>
                  <a:pt x="319" y="156"/>
                </a:moveTo>
                <a:lnTo>
                  <a:pt x="183" y="0"/>
                </a:lnTo>
                <a:lnTo>
                  <a:pt x="183" y="0"/>
                </a:lnTo>
                <a:cubicBezTo>
                  <a:pt x="183" y="0"/>
                  <a:pt x="148" y="34"/>
                  <a:pt x="185" y="97"/>
                </a:cubicBezTo>
                <a:lnTo>
                  <a:pt x="88" y="19"/>
                </a:lnTo>
                <a:lnTo>
                  <a:pt x="88" y="19"/>
                </a:lnTo>
                <a:cubicBezTo>
                  <a:pt x="88" y="19"/>
                  <a:pt x="51" y="70"/>
                  <a:pt x="124" y="136"/>
                </a:cubicBezTo>
                <a:lnTo>
                  <a:pt x="31" y="66"/>
                </a:lnTo>
                <a:lnTo>
                  <a:pt x="31" y="66"/>
                </a:lnTo>
                <a:cubicBezTo>
                  <a:pt x="31" y="66"/>
                  <a:pt x="12" y="147"/>
                  <a:pt x="78" y="184"/>
                </a:cubicBezTo>
                <a:lnTo>
                  <a:pt x="0" y="169"/>
                </a:lnTo>
                <a:lnTo>
                  <a:pt x="0" y="169"/>
                </a:lnTo>
                <a:cubicBezTo>
                  <a:pt x="0" y="169"/>
                  <a:pt x="13" y="252"/>
                  <a:pt x="72" y="262"/>
                </a:cubicBezTo>
                <a:lnTo>
                  <a:pt x="108" y="344"/>
                </a:lnTo>
                <a:lnTo>
                  <a:pt x="108" y="344"/>
                </a:lnTo>
                <a:cubicBezTo>
                  <a:pt x="108" y="344"/>
                  <a:pt x="18" y="422"/>
                  <a:pt x="100" y="548"/>
                </a:cubicBezTo>
                <a:lnTo>
                  <a:pt x="100" y="548"/>
                </a:lnTo>
                <a:cubicBezTo>
                  <a:pt x="124" y="551"/>
                  <a:pt x="147" y="552"/>
                  <a:pt x="171" y="552"/>
                </a:cubicBezTo>
                <a:lnTo>
                  <a:pt x="171" y="552"/>
                </a:lnTo>
                <a:cubicBezTo>
                  <a:pt x="234" y="552"/>
                  <a:pt x="295" y="543"/>
                  <a:pt x="353" y="528"/>
                </a:cubicBezTo>
                <a:lnTo>
                  <a:pt x="390" y="351"/>
                </a:lnTo>
                <a:lnTo>
                  <a:pt x="319" y="156"/>
                </a:lnTo>
              </a:path>
            </a:pathLst>
          </a:custGeom>
          <a:solidFill>
            <a:srgbClr val="FF8684"/>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1" name="Freeform 268">
            <a:extLst>
              <a:ext uri="{FF2B5EF4-FFF2-40B4-BE49-F238E27FC236}">
                <a16:creationId xmlns:a16="http://schemas.microsoft.com/office/drawing/2014/main" id="{9E800CD1-90A4-194B-92D5-5CC19725FCA6}"/>
              </a:ext>
            </a:extLst>
          </p:cNvPr>
          <p:cNvSpPr>
            <a:spLocks noChangeArrowheads="1"/>
          </p:cNvSpPr>
          <p:nvPr/>
        </p:nvSpPr>
        <p:spPr bwMode="auto">
          <a:xfrm>
            <a:off x="10355856" y="5151071"/>
            <a:ext cx="85142" cy="30211"/>
          </a:xfrm>
          <a:custGeom>
            <a:avLst/>
            <a:gdLst>
              <a:gd name="T0" fmla="*/ 44 w 138"/>
              <a:gd name="T1" fmla="*/ 43 h 50"/>
              <a:gd name="T2" fmla="*/ 44 w 138"/>
              <a:gd name="T3" fmla="*/ 43 h 50"/>
              <a:gd name="T4" fmla="*/ 0 w 138"/>
              <a:gd name="T5" fmla="*/ 38 h 50"/>
              <a:gd name="T6" fmla="*/ 2 w 138"/>
              <a:gd name="T7" fmla="*/ 28 h 50"/>
              <a:gd name="T8" fmla="*/ 2 w 138"/>
              <a:gd name="T9" fmla="*/ 28 h 50"/>
              <a:gd name="T10" fmla="*/ 130 w 138"/>
              <a:gd name="T11" fmla="*/ 0 h 50"/>
              <a:gd name="T12" fmla="*/ 137 w 138"/>
              <a:gd name="T13" fmla="*/ 6 h 50"/>
              <a:gd name="T14" fmla="*/ 137 w 138"/>
              <a:gd name="T15" fmla="*/ 6 h 50"/>
              <a:gd name="T16" fmla="*/ 44 w 138"/>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0">
                <a:moveTo>
                  <a:pt x="44" y="43"/>
                </a:moveTo>
                <a:lnTo>
                  <a:pt x="44" y="43"/>
                </a:lnTo>
                <a:cubicBezTo>
                  <a:pt x="20" y="43"/>
                  <a:pt x="2" y="39"/>
                  <a:pt x="0" y="38"/>
                </a:cubicBezTo>
                <a:lnTo>
                  <a:pt x="2" y="28"/>
                </a:lnTo>
                <a:lnTo>
                  <a:pt x="2" y="28"/>
                </a:lnTo>
                <a:cubicBezTo>
                  <a:pt x="3" y="29"/>
                  <a:pt x="88" y="49"/>
                  <a:pt x="130" y="0"/>
                </a:cubicBezTo>
                <a:lnTo>
                  <a:pt x="137" y="6"/>
                </a:lnTo>
                <a:lnTo>
                  <a:pt x="137" y="6"/>
                </a:lnTo>
                <a:cubicBezTo>
                  <a:pt x="112" y="36"/>
                  <a:pt x="74" y="43"/>
                  <a:pt x="44" y="43"/>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2" name="Freeform 269">
            <a:extLst>
              <a:ext uri="{FF2B5EF4-FFF2-40B4-BE49-F238E27FC236}">
                <a16:creationId xmlns:a16="http://schemas.microsoft.com/office/drawing/2014/main" id="{8AB0BACD-3248-0F4F-97BB-7E5BC81FD020}"/>
              </a:ext>
            </a:extLst>
          </p:cNvPr>
          <p:cNvSpPr>
            <a:spLocks noChangeArrowheads="1"/>
          </p:cNvSpPr>
          <p:nvPr/>
        </p:nvSpPr>
        <p:spPr bwMode="auto">
          <a:xfrm>
            <a:off x="10592057" y="5151071"/>
            <a:ext cx="87889" cy="30211"/>
          </a:xfrm>
          <a:custGeom>
            <a:avLst/>
            <a:gdLst>
              <a:gd name="T0" fmla="*/ 94 w 139"/>
              <a:gd name="T1" fmla="*/ 43 h 50"/>
              <a:gd name="T2" fmla="*/ 94 w 139"/>
              <a:gd name="T3" fmla="*/ 43 h 50"/>
              <a:gd name="T4" fmla="*/ 0 w 139"/>
              <a:gd name="T5" fmla="*/ 6 h 50"/>
              <a:gd name="T6" fmla="*/ 9 w 139"/>
              <a:gd name="T7" fmla="*/ 0 h 50"/>
              <a:gd name="T8" fmla="*/ 9 w 139"/>
              <a:gd name="T9" fmla="*/ 0 h 50"/>
              <a:gd name="T10" fmla="*/ 136 w 139"/>
              <a:gd name="T11" fmla="*/ 28 h 50"/>
              <a:gd name="T12" fmla="*/ 138 w 139"/>
              <a:gd name="T13" fmla="*/ 38 h 50"/>
              <a:gd name="T14" fmla="*/ 138 w 139"/>
              <a:gd name="T15" fmla="*/ 38 h 50"/>
              <a:gd name="T16" fmla="*/ 94 w 139"/>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0">
                <a:moveTo>
                  <a:pt x="94" y="43"/>
                </a:moveTo>
                <a:lnTo>
                  <a:pt x="94" y="43"/>
                </a:lnTo>
                <a:cubicBezTo>
                  <a:pt x="65" y="43"/>
                  <a:pt x="26" y="36"/>
                  <a:pt x="0" y="6"/>
                </a:cubicBezTo>
                <a:lnTo>
                  <a:pt x="9" y="0"/>
                </a:lnTo>
                <a:lnTo>
                  <a:pt x="9" y="0"/>
                </a:lnTo>
                <a:cubicBezTo>
                  <a:pt x="50" y="49"/>
                  <a:pt x="135" y="29"/>
                  <a:pt x="136" y="28"/>
                </a:cubicBezTo>
                <a:lnTo>
                  <a:pt x="138" y="38"/>
                </a:lnTo>
                <a:lnTo>
                  <a:pt x="138" y="38"/>
                </a:lnTo>
                <a:cubicBezTo>
                  <a:pt x="137" y="39"/>
                  <a:pt x="119" y="43"/>
                  <a:pt x="94" y="43"/>
                </a:cubicBezTo>
              </a:path>
            </a:pathLst>
          </a:custGeom>
          <a:solidFill>
            <a:srgbClr val="000000"/>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3" name="Freeform 494">
            <a:extLst>
              <a:ext uri="{FF2B5EF4-FFF2-40B4-BE49-F238E27FC236}">
                <a16:creationId xmlns:a16="http://schemas.microsoft.com/office/drawing/2014/main" id="{6EA952D4-D595-6841-9B4E-D33E929C10A6}"/>
              </a:ext>
            </a:extLst>
          </p:cNvPr>
          <p:cNvSpPr>
            <a:spLocks noChangeArrowheads="1"/>
          </p:cNvSpPr>
          <p:nvPr/>
        </p:nvSpPr>
        <p:spPr bwMode="auto">
          <a:xfrm>
            <a:off x="9529154" y="608322"/>
            <a:ext cx="41199" cy="425710"/>
          </a:xfrm>
          <a:custGeom>
            <a:avLst/>
            <a:gdLst>
              <a:gd name="T0" fmla="*/ 65 w 66"/>
              <a:gd name="T1" fmla="*/ 682 h 683"/>
              <a:gd name="T2" fmla="*/ 0 w 66"/>
              <a:gd name="T3" fmla="*/ 682 h 683"/>
              <a:gd name="T4" fmla="*/ 0 w 66"/>
              <a:gd name="T5" fmla="*/ 0 h 683"/>
              <a:gd name="T6" fmla="*/ 65 w 66"/>
              <a:gd name="T7" fmla="*/ 0 h 683"/>
              <a:gd name="T8" fmla="*/ 65 w 66"/>
              <a:gd name="T9" fmla="*/ 682 h 683"/>
            </a:gdLst>
            <a:ahLst/>
            <a:cxnLst>
              <a:cxn ang="0">
                <a:pos x="T0" y="T1"/>
              </a:cxn>
              <a:cxn ang="0">
                <a:pos x="T2" y="T3"/>
              </a:cxn>
              <a:cxn ang="0">
                <a:pos x="T4" y="T5"/>
              </a:cxn>
              <a:cxn ang="0">
                <a:pos x="T6" y="T7"/>
              </a:cxn>
              <a:cxn ang="0">
                <a:pos x="T8" y="T9"/>
              </a:cxn>
            </a:cxnLst>
            <a:rect l="0" t="0" r="r" b="b"/>
            <a:pathLst>
              <a:path w="66" h="683">
                <a:moveTo>
                  <a:pt x="65" y="682"/>
                </a:moveTo>
                <a:lnTo>
                  <a:pt x="0" y="682"/>
                </a:lnTo>
                <a:lnTo>
                  <a:pt x="0" y="0"/>
                </a:lnTo>
                <a:lnTo>
                  <a:pt x="65" y="0"/>
                </a:lnTo>
                <a:lnTo>
                  <a:pt x="65" y="682"/>
                </a:lnTo>
              </a:path>
            </a:pathLst>
          </a:custGeom>
          <a:solidFill>
            <a:srgbClr val="92C9F1"/>
          </a:solidFill>
          <a:ln>
            <a:noFill/>
          </a:ln>
          <a:effectLst/>
          <a:extLst>
            <a:ext uri="{91240B29-F687-4F45-9708-019B960494DF}">
              <a14:hiddenLine xmlns:a14="http://schemas.microsoft.com/office/drawing/2010/main" w="9525" cap="flat">
                <a:solidFill>
                  <a:srgbClr val="FF868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 name="TextBox 5">
            <a:extLst>
              <a:ext uri="{FF2B5EF4-FFF2-40B4-BE49-F238E27FC236}">
                <a16:creationId xmlns:a16="http://schemas.microsoft.com/office/drawing/2014/main" id="{F2CE1DCF-1E05-D345-8D6B-72B67B91B428}"/>
              </a:ext>
            </a:extLst>
          </p:cNvPr>
          <p:cNvSpPr txBox="1"/>
          <p:nvPr/>
        </p:nvSpPr>
        <p:spPr>
          <a:xfrm>
            <a:off x="5974325" y="297285"/>
            <a:ext cx="3391313" cy="861774"/>
          </a:xfrm>
          <a:prstGeom prst="rect">
            <a:avLst/>
          </a:prstGeom>
          <a:noFill/>
        </p:spPr>
        <p:txBody>
          <a:bodyPr wrap="none" rtlCol="0" anchor="ctr">
            <a:spAutoFit/>
          </a:bodyPr>
          <a:lstStyle/>
          <a:p>
            <a:pPr algn="r">
              <a:lnSpc>
                <a:spcPts val="6000"/>
              </a:lnSpc>
            </a:pPr>
            <a:r>
              <a:rPr lang="en-US" sz="5000" b="1" dirty="0">
                <a:solidFill>
                  <a:srgbClr val="000000"/>
                </a:solidFill>
                <a:latin typeface="Lato" panose="020F0502020204030203" pitchFamily="34" charset="0"/>
                <a:ea typeface="Lato" panose="020F0502020204030203" pitchFamily="34" charset="0"/>
                <a:cs typeface="Lato" panose="020F0502020204030203" pitchFamily="34" charset="0"/>
              </a:rPr>
              <a:t>2019-nCov</a:t>
            </a:r>
          </a:p>
        </p:txBody>
      </p:sp>
      <p:sp>
        <p:nvSpPr>
          <p:cNvPr id="7" name="TextBox 6">
            <a:extLst>
              <a:ext uri="{FF2B5EF4-FFF2-40B4-BE49-F238E27FC236}">
                <a16:creationId xmlns:a16="http://schemas.microsoft.com/office/drawing/2014/main" id="{C3F6764B-70FD-874D-AFC2-B1083FB4FCAD}"/>
              </a:ext>
            </a:extLst>
          </p:cNvPr>
          <p:cNvSpPr txBox="1"/>
          <p:nvPr/>
        </p:nvSpPr>
        <p:spPr>
          <a:xfrm>
            <a:off x="9731851" y="661538"/>
            <a:ext cx="1569469" cy="323165"/>
          </a:xfrm>
          <a:prstGeom prst="rect">
            <a:avLst/>
          </a:prstGeom>
          <a:noFill/>
        </p:spPr>
        <p:txBody>
          <a:bodyPr wrap="none" rtlCol="0" anchor="ctr">
            <a:spAutoFit/>
          </a:bodyPr>
          <a:lstStyle/>
          <a:p>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CORONAVIRUS</a:t>
            </a:r>
          </a:p>
        </p:txBody>
      </p:sp>
      <p:sp>
        <p:nvSpPr>
          <p:cNvPr id="8" name="TextBox 7">
            <a:extLst>
              <a:ext uri="{FF2B5EF4-FFF2-40B4-BE49-F238E27FC236}">
                <a16:creationId xmlns:a16="http://schemas.microsoft.com/office/drawing/2014/main" id="{25299B22-E2E4-BB49-8643-9B33BF8905E4}"/>
              </a:ext>
            </a:extLst>
          </p:cNvPr>
          <p:cNvSpPr txBox="1"/>
          <p:nvPr/>
        </p:nvSpPr>
        <p:spPr>
          <a:xfrm>
            <a:off x="4782151" y="1639231"/>
            <a:ext cx="761747" cy="230832"/>
          </a:xfrm>
          <a:prstGeom prst="rect">
            <a:avLst/>
          </a:prstGeom>
          <a:noFill/>
        </p:spPr>
        <p:txBody>
          <a:bodyPr wrap="none" rtlCol="0" anchor="ctr">
            <a:spAutoFit/>
          </a:bodyPr>
          <a:lstStyle/>
          <a:p>
            <a:pPr algn="ctr"/>
            <a:r>
              <a:rPr lang="en-US" sz="900" b="1"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Symptoms</a:t>
            </a:r>
          </a:p>
        </p:txBody>
      </p:sp>
      <p:sp>
        <p:nvSpPr>
          <p:cNvPr id="9" name="TextBox 8">
            <a:extLst>
              <a:ext uri="{FF2B5EF4-FFF2-40B4-BE49-F238E27FC236}">
                <a16:creationId xmlns:a16="http://schemas.microsoft.com/office/drawing/2014/main" id="{93A18A2A-53AE-6F44-86AA-71D717CB7A7F}"/>
              </a:ext>
            </a:extLst>
          </p:cNvPr>
          <p:cNvSpPr txBox="1"/>
          <p:nvPr/>
        </p:nvSpPr>
        <p:spPr>
          <a:xfrm>
            <a:off x="4780078" y="3126091"/>
            <a:ext cx="750526" cy="230832"/>
          </a:xfrm>
          <a:prstGeom prst="rect">
            <a:avLst/>
          </a:prstGeom>
          <a:solidFill>
            <a:schemeClr val="accent6"/>
          </a:solidFill>
        </p:spPr>
        <p:txBody>
          <a:bodyPr wrap="none" rtlCol="0" anchor="ctr">
            <a:spAutoFit/>
          </a:bodyPr>
          <a:lstStyle/>
          <a:p>
            <a:pPr algn="ctr"/>
            <a:r>
              <a:rPr lang="en-US" sz="900" b="1"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Contagion</a:t>
            </a:r>
          </a:p>
        </p:txBody>
      </p:sp>
      <p:sp>
        <p:nvSpPr>
          <p:cNvPr id="10" name="TextBox 9">
            <a:extLst>
              <a:ext uri="{FF2B5EF4-FFF2-40B4-BE49-F238E27FC236}">
                <a16:creationId xmlns:a16="http://schemas.microsoft.com/office/drawing/2014/main" id="{888FD79B-C577-AF44-807F-C05C85AF2561}"/>
              </a:ext>
            </a:extLst>
          </p:cNvPr>
          <p:cNvSpPr txBox="1"/>
          <p:nvPr/>
        </p:nvSpPr>
        <p:spPr>
          <a:xfrm>
            <a:off x="4777977" y="4672456"/>
            <a:ext cx="777777" cy="230832"/>
          </a:xfrm>
          <a:prstGeom prst="rect">
            <a:avLst/>
          </a:prstGeom>
          <a:noFill/>
        </p:spPr>
        <p:txBody>
          <a:bodyPr wrap="none" rtlCol="0" anchor="ctr">
            <a:spAutoFit/>
          </a:bodyPr>
          <a:lstStyle/>
          <a:p>
            <a:pPr algn="ctr"/>
            <a:r>
              <a:rPr lang="en-US" sz="900" b="1"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Prevention</a:t>
            </a:r>
          </a:p>
        </p:txBody>
      </p:sp>
      <p:sp>
        <p:nvSpPr>
          <p:cNvPr id="11" name="TextBox 10">
            <a:extLst>
              <a:ext uri="{FF2B5EF4-FFF2-40B4-BE49-F238E27FC236}">
                <a16:creationId xmlns:a16="http://schemas.microsoft.com/office/drawing/2014/main" id="{1D1F8C3C-F044-5049-868D-6C75E7465799}"/>
              </a:ext>
            </a:extLst>
          </p:cNvPr>
          <p:cNvSpPr txBox="1"/>
          <p:nvPr/>
        </p:nvSpPr>
        <p:spPr>
          <a:xfrm>
            <a:off x="6339003" y="2808372"/>
            <a:ext cx="830677"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High fever</a:t>
            </a:r>
          </a:p>
        </p:txBody>
      </p:sp>
      <p:sp>
        <p:nvSpPr>
          <p:cNvPr id="12" name="TextBox 11">
            <a:extLst>
              <a:ext uri="{FF2B5EF4-FFF2-40B4-BE49-F238E27FC236}">
                <a16:creationId xmlns:a16="http://schemas.microsoft.com/office/drawing/2014/main" id="{4D608775-D841-D64A-BCEC-B9E451369805}"/>
              </a:ext>
            </a:extLst>
          </p:cNvPr>
          <p:cNvSpPr txBox="1"/>
          <p:nvPr/>
        </p:nvSpPr>
        <p:spPr>
          <a:xfrm>
            <a:off x="7753048" y="2808372"/>
            <a:ext cx="588624"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Cough</a:t>
            </a:r>
          </a:p>
        </p:txBody>
      </p:sp>
      <p:sp>
        <p:nvSpPr>
          <p:cNvPr id="13" name="TextBox 12">
            <a:extLst>
              <a:ext uri="{FF2B5EF4-FFF2-40B4-BE49-F238E27FC236}">
                <a16:creationId xmlns:a16="http://schemas.microsoft.com/office/drawing/2014/main" id="{703E267E-E464-1146-8D26-B907F60651F7}"/>
              </a:ext>
            </a:extLst>
          </p:cNvPr>
          <p:cNvSpPr txBox="1"/>
          <p:nvPr/>
        </p:nvSpPr>
        <p:spPr>
          <a:xfrm>
            <a:off x="8897243" y="2808372"/>
            <a:ext cx="886782"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Sore throat</a:t>
            </a:r>
          </a:p>
        </p:txBody>
      </p:sp>
      <p:sp>
        <p:nvSpPr>
          <p:cNvPr id="14" name="TextBox 13">
            <a:extLst>
              <a:ext uri="{FF2B5EF4-FFF2-40B4-BE49-F238E27FC236}">
                <a16:creationId xmlns:a16="http://schemas.microsoft.com/office/drawing/2014/main" id="{3422A2D9-403F-C442-8A81-9DC57F8F3D75}"/>
              </a:ext>
            </a:extLst>
          </p:cNvPr>
          <p:cNvSpPr txBox="1"/>
          <p:nvPr/>
        </p:nvSpPr>
        <p:spPr>
          <a:xfrm>
            <a:off x="10227428" y="2808372"/>
            <a:ext cx="833883"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Head ache</a:t>
            </a:r>
          </a:p>
        </p:txBody>
      </p:sp>
      <p:sp>
        <p:nvSpPr>
          <p:cNvPr id="15" name="TextBox 14">
            <a:extLst>
              <a:ext uri="{FF2B5EF4-FFF2-40B4-BE49-F238E27FC236}">
                <a16:creationId xmlns:a16="http://schemas.microsoft.com/office/drawing/2014/main" id="{2BCB624C-5681-E246-9C23-30D8479F0622}"/>
              </a:ext>
            </a:extLst>
          </p:cNvPr>
          <p:cNvSpPr txBox="1"/>
          <p:nvPr/>
        </p:nvSpPr>
        <p:spPr>
          <a:xfrm>
            <a:off x="6278090" y="4212033"/>
            <a:ext cx="952505" cy="374461"/>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Air by cough</a:t>
            </a:r>
          </a:p>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or sneeze</a:t>
            </a:r>
          </a:p>
        </p:txBody>
      </p:sp>
      <p:sp>
        <p:nvSpPr>
          <p:cNvPr id="16" name="TextBox 15">
            <a:extLst>
              <a:ext uri="{FF2B5EF4-FFF2-40B4-BE49-F238E27FC236}">
                <a16:creationId xmlns:a16="http://schemas.microsoft.com/office/drawing/2014/main" id="{E1FE77ED-5DD4-9642-AFBC-8E2E3E71DE13}"/>
              </a:ext>
            </a:extLst>
          </p:cNvPr>
          <p:cNvSpPr txBox="1"/>
          <p:nvPr/>
        </p:nvSpPr>
        <p:spPr>
          <a:xfrm>
            <a:off x="7436456" y="4212033"/>
            <a:ext cx="1221809"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Personal contact</a:t>
            </a:r>
          </a:p>
        </p:txBody>
      </p:sp>
      <p:sp>
        <p:nvSpPr>
          <p:cNvPr id="17" name="TextBox 16">
            <a:extLst>
              <a:ext uri="{FF2B5EF4-FFF2-40B4-BE49-F238E27FC236}">
                <a16:creationId xmlns:a16="http://schemas.microsoft.com/office/drawing/2014/main" id="{A15FFD2A-BBF9-E14A-9C02-A5EDF8C0F9DA}"/>
              </a:ext>
            </a:extLst>
          </p:cNvPr>
          <p:cNvSpPr txBox="1"/>
          <p:nvPr/>
        </p:nvSpPr>
        <p:spPr>
          <a:xfrm>
            <a:off x="8805072" y="4212033"/>
            <a:ext cx="1071127" cy="374461"/>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Contaminated</a:t>
            </a:r>
          </a:p>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objects</a:t>
            </a:r>
          </a:p>
        </p:txBody>
      </p:sp>
      <p:sp>
        <p:nvSpPr>
          <p:cNvPr id="18" name="TextBox 17">
            <a:extLst>
              <a:ext uri="{FF2B5EF4-FFF2-40B4-BE49-F238E27FC236}">
                <a16:creationId xmlns:a16="http://schemas.microsoft.com/office/drawing/2014/main" id="{0D08A538-AB7F-5D44-A77D-7E50F52165B4}"/>
              </a:ext>
            </a:extLst>
          </p:cNvPr>
          <p:cNvSpPr txBox="1"/>
          <p:nvPr/>
        </p:nvSpPr>
        <p:spPr>
          <a:xfrm>
            <a:off x="10087166" y="4212033"/>
            <a:ext cx="1114408" cy="233397"/>
          </a:xfrm>
          <a:prstGeom prst="rect">
            <a:avLst/>
          </a:prstGeom>
          <a:noFill/>
        </p:spPr>
        <p:txBody>
          <a:bodyPr wrap="none" rtlCol="0" anchor="t">
            <a:spAutoFit/>
          </a:bodyPr>
          <a:lstStyle/>
          <a:p>
            <a:pPr algn="ctr">
              <a:lnSpc>
                <a:spcPts val="11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Animal contact</a:t>
            </a:r>
          </a:p>
        </p:txBody>
      </p:sp>
      <p:sp>
        <p:nvSpPr>
          <p:cNvPr id="20" name="TextBox 19">
            <a:extLst>
              <a:ext uri="{FF2B5EF4-FFF2-40B4-BE49-F238E27FC236}">
                <a16:creationId xmlns:a16="http://schemas.microsoft.com/office/drawing/2014/main" id="{F0A22481-A777-FD4C-96E9-42C06F89A96A}"/>
              </a:ext>
            </a:extLst>
          </p:cNvPr>
          <p:cNvSpPr txBox="1"/>
          <p:nvPr/>
        </p:nvSpPr>
        <p:spPr>
          <a:xfrm>
            <a:off x="6298128" y="5785899"/>
            <a:ext cx="912430" cy="400110"/>
          </a:xfrm>
          <a:prstGeom prst="rect">
            <a:avLst/>
          </a:prstGeom>
          <a:noFill/>
        </p:spPr>
        <p:txBody>
          <a:bodyPr wrap="none" rtlCol="0" anchor="t">
            <a:spAutoFit/>
          </a:bodyPr>
          <a:lstStyle/>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Wash your</a:t>
            </a:r>
          </a:p>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hands often</a:t>
            </a:r>
          </a:p>
        </p:txBody>
      </p:sp>
      <p:sp>
        <p:nvSpPr>
          <p:cNvPr id="21" name="TextBox 20">
            <a:extLst>
              <a:ext uri="{FF2B5EF4-FFF2-40B4-BE49-F238E27FC236}">
                <a16:creationId xmlns:a16="http://schemas.microsoft.com/office/drawing/2014/main" id="{28F191CA-B716-B54A-8072-544EB3448E7D}"/>
              </a:ext>
            </a:extLst>
          </p:cNvPr>
          <p:cNvSpPr txBox="1"/>
          <p:nvPr/>
        </p:nvSpPr>
        <p:spPr>
          <a:xfrm>
            <a:off x="7588740" y="5785899"/>
            <a:ext cx="917239" cy="400110"/>
          </a:xfrm>
          <a:prstGeom prst="rect">
            <a:avLst/>
          </a:prstGeom>
          <a:noFill/>
        </p:spPr>
        <p:txBody>
          <a:bodyPr wrap="none" rtlCol="0" anchor="t">
            <a:spAutoFit/>
          </a:bodyPr>
          <a:lstStyle/>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Wear a face</a:t>
            </a:r>
          </a:p>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mask</a:t>
            </a:r>
          </a:p>
        </p:txBody>
      </p:sp>
      <p:sp>
        <p:nvSpPr>
          <p:cNvPr id="22" name="TextBox 21">
            <a:extLst>
              <a:ext uri="{FF2B5EF4-FFF2-40B4-BE49-F238E27FC236}">
                <a16:creationId xmlns:a16="http://schemas.microsoft.com/office/drawing/2014/main" id="{0EE3745D-9070-0D43-88BD-EF7F65D97535}"/>
              </a:ext>
            </a:extLst>
          </p:cNvPr>
          <p:cNvSpPr txBox="1"/>
          <p:nvPr/>
        </p:nvSpPr>
        <p:spPr>
          <a:xfrm>
            <a:off x="8754577" y="5785899"/>
            <a:ext cx="1172117" cy="400110"/>
          </a:xfrm>
          <a:prstGeom prst="rect">
            <a:avLst/>
          </a:prstGeom>
          <a:noFill/>
        </p:spPr>
        <p:txBody>
          <a:bodyPr wrap="none" rtlCol="0" anchor="t">
            <a:spAutoFit/>
          </a:bodyPr>
          <a:lstStyle/>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Avoid contact</a:t>
            </a:r>
          </a:p>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with sick people</a:t>
            </a:r>
          </a:p>
        </p:txBody>
      </p:sp>
      <p:sp>
        <p:nvSpPr>
          <p:cNvPr id="23" name="TextBox 22">
            <a:extLst>
              <a:ext uri="{FF2B5EF4-FFF2-40B4-BE49-F238E27FC236}">
                <a16:creationId xmlns:a16="http://schemas.microsoft.com/office/drawing/2014/main" id="{AB01F8F3-29BC-914D-ACBA-D2041841EBD8}"/>
              </a:ext>
            </a:extLst>
          </p:cNvPr>
          <p:cNvSpPr txBox="1"/>
          <p:nvPr/>
        </p:nvSpPr>
        <p:spPr>
          <a:xfrm>
            <a:off x="10142469" y="5785899"/>
            <a:ext cx="1003801" cy="553998"/>
          </a:xfrm>
          <a:prstGeom prst="rect">
            <a:avLst/>
          </a:prstGeom>
          <a:noFill/>
        </p:spPr>
        <p:txBody>
          <a:bodyPr wrap="none" rtlCol="0" anchor="t">
            <a:spAutoFit/>
          </a:bodyPr>
          <a:lstStyle/>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Always cover</a:t>
            </a:r>
          </a:p>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your cough</a:t>
            </a:r>
          </a:p>
          <a:p>
            <a:pPr algn="ctr">
              <a:lnSpc>
                <a:spcPts val="1200"/>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or sneeze</a:t>
            </a:r>
          </a:p>
        </p:txBody>
      </p:sp>
    </p:spTree>
    <p:extLst>
      <p:ext uri="{BB962C8B-B14F-4D97-AF65-F5344CB8AC3E}">
        <p14:creationId xmlns:p14="http://schemas.microsoft.com/office/powerpoint/2010/main" val="19777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C29BC9E-617B-CE4D-BD38-D7AF96806E1E}"/>
              </a:ext>
            </a:extLst>
          </p:cNvPr>
          <p:cNvSpPr txBox="1">
            <a:spLocks/>
          </p:cNvSpPr>
          <p:nvPr/>
        </p:nvSpPr>
        <p:spPr>
          <a:xfrm>
            <a:off x="985653" y="1101949"/>
            <a:ext cx="5617163" cy="4916141"/>
          </a:xfrm>
          <a:custGeom>
            <a:avLst/>
            <a:gdLst>
              <a:gd name="connsiteX0" fmla="*/ 2334941 w 11234326"/>
              <a:gd name="connsiteY0" fmla="*/ 445 h 9832281"/>
              <a:gd name="connsiteX1" fmla="*/ 5115813 w 11234326"/>
              <a:gd name="connsiteY1" fmla="*/ 362047 h 9832281"/>
              <a:gd name="connsiteX2" fmla="*/ 10124592 w 11234326"/>
              <a:gd name="connsiteY2" fmla="*/ 818143 h 9832281"/>
              <a:gd name="connsiteX3" fmla="*/ 10464952 w 11234326"/>
              <a:gd name="connsiteY3" fmla="*/ 1121340 h 9832281"/>
              <a:gd name="connsiteX4" fmla="*/ 8898468 w 11234326"/>
              <a:gd name="connsiteY4" fmla="*/ 6214916 h 9832281"/>
              <a:gd name="connsiteX5" fmla="*/ 4139512 w 11234326"/>
              <a:gd name="connsiteY5" fmla="*/ 9832041 h 9832281"/>
              <a:gd name="connsiteX6" fmla="*/ 2106268 w 11234326"/>
              <a:gd name="connsiteY6" fmla="*/ 7620680 h 9832281"/>
              <a:gd name="connsiteX7" fmla="*/ 1053263 w 11234326"/>
              <a:gd name="connsiteY7" fmla="*/ 4601641 h 9832281"/>
              <a:gd name="connsiteX8" fmla="*/ 1099761 w 11234326"/>
              <a:gd name="connsiteY8" fmla="*/ 347516 h 9832281"/>
              <a:gd name="connsiteX9" fmla="*/ 2334941 w 11234326"/>
              <a:gd name="connsiteY9" fmla="*/ 445 h 98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4326" h="9832281">
                <a:moveTo>
                  <a:pt x="2334941" y="445"/>
                </a:moveTo>
                <a:cubicBezTo>
                  <a:pt x="3196755" y="-14939"/>
                  <a:pt x="4012402" y="373841"/>
                  <a:pt x="5115813" y="362047"/>
                </a:cubicBezTo>
                <a:cubicBezTo>
                  <a:pt x="7177893" y="340469"/>
                  <a:pt x="8352511" y="-539447"/>
                  <a:pt x="10124592" y="818143"/>
                </a:cubicBezTo>
                <a:cubicBezTo>
                  <a:pt x="10249073" y="913427"/>
                  <a:pt x="10362417" y="1014808"/>
                  <a:pt x="10464952" y="1121340"/>
                </a:cubicBezTo>
                <a:cubicBezTo>
                  <a:pt x="12002998" y="2719336"/>
                  <a:pt x="11109397" y="5476797"/>
                  <a:pt x="8898468" y="6214916"/>
                </a:cubicBezTo>
                <a:cubicBezTo>
                  <a:pt x="6696992" y="6949606"/>
                  <a:pt x="7141049" y="9862687"/>
                  <a:pt x="4139512" y="9832041"/>
                </a:cubicBezTo>
                <a:cubicBezTo>
                  <a:pt x="2889712" y="9818993"/>
                  <a:pt x="2076173" y="8808292"/>
                  <a:pt x="2106268" y="7620680"/>
                </a:cubicBezTo>
                <a:cubicBezTo>
                  <a:pt x="2139147" y="6305902"/>
                  <a:pt x="2014110" y="5435900"/>
                  <a:pt x="1053263" y="4601641"/>
                </a:cubicBezTo>
                <a:cubicBezTo>
                  <a:pt x="-13473" y="3677177"/>
                  <a:pt x="-672009" y="1348353"/>
                  <a:pt x="1099761" y="347516"/>
                </a:cubicBezTo>
                <a:cubicBezTo>
                  <a:pt x="1541934" y="97936"/>
                  <a:pt x="1943207" y="7438"/>
                  <a:pt x="2334941" y="445"/>
                </a:cubicBezTo>
                <a:close/>
              </a:path>
            </a:pathLst>
          </a:custGeom>
          <a:solidFill>
            <a:schemeClr val="bg2">
              <a:lumMod val="95000"/>
            </a:schemeClr>
          </a:solidFill>
          <a:ln>
            <a:noFill/>
          </a:ln>
          <a:effectLst/>
        </p:spPr>
        <p:txBody>
          <a:bodyPr/>
          <a:lstStyle/>
          <a:p>
            <a:endParaRPr lang="es-CO"/>
          </a:p>
        </p:txBody>
      </p:sp>
      <p:sp>
        <p:nvSpPr>
          <p:cNvPr id="13" name="Freeform 12">
            <a:extLst>
              <a:ext uri="{FF2B5EF4-FFF2-40B4-BE49-F238E27FC236}">
                <a16:creationId xmlns:a16="http://schemas.microsoft.com/office/drawing/2014/main" id="{32EF9FE2-86AA-F749-A290-12D112BE4068}"/>
              </a:ext>
            </a:extLst>
          </p:cNvPr>
          <p:cNvSpPr>
            <a:spLocks noChangeArrowheads="1"/>
          </p:cNvSpPr>
          <p:nvPr/>
        </p:nvSpPr>
        <p:spPr bwMode="auto">
          <a:xfrm rot="12600000">
            <a:off x="2960102" y="303635"/>
            <a:ext cx="3752374" cy="2411259"/>
          </a:xfrm>
          <a:custGeom>
            <a:avLst/>
            <a:gdLst>
              <a:gd name="connsiteX0" fmla="*/ 5107531 w 10381938"/>
              <a:gd name="connsiteY0" fmla="*/ 1017 h 6671388"/>
              <a:gd name="connsiteX1" fmla="*/ 10208182 w 10381938"/>
              <a:gd name="connsiteY1" fmla="*/ 5137405 h 6671388"/>
              <a:gd name="connsiteX2" fmla="*/ 5357621 w 10381938"/>
              <a:gd name="connsiteY2" fmla="*/ 5443707 h 6671388"/>
              <a:gd name="connsiteX3" fmla="*/ 312437 w 10381938"/>
              <a:gd name="connsiteY3" fmla="*/ 5801604 h 6671388"/>
              <a:gd name="connsiteX4" fmla="*/ 4436099 w 10381938"/>
              <a:gd name="connsiteY4" fmla="*/ 64800 h 6671388"/>
              <a:gd name="connsiteX5" fmla="*/ 5107531 w 10381938"/>
              <a:gd name="connsiteY5" fmla="*/ 1017 h 66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1938" h="6671388">
                <a:moveTo>
                  <a:pt x="5107531" y="1017"/>
                </a:moveTo>
                <a:cubicBezTo>
                  <a:pt x="8426103" y="-68800"/>
                  <a:pt x="11100885" y="3475681"/>
                  <a:pt x="10208182" y="5137405"/>
                </a:cubicBezTo>
                <a:cubicBezTo>
                  <a:pt x="9438179" y="6571606"/>
                  <a:pt x="7698978" y="5034868"/>
                  <a:pt x="5357621" y="5443707"/>
                </a:cubicBezTo>
                <a:cubicBezTo>
                  <a:pt x="3353262" y="5793767"/>
                  <a:pt x="1647370" y="7790938"/>
                  <a:pt x="312437" y="5801604"/>
                </a:cubicBezTo>
                <a:cubicBezTo>
                  <a:pt x="-628025" y="4401364"/>
                  <a:pt x="500529" y="732918"/>
                  <a:pt x="4436099" y="64800"/>
                </a:cubicBezTo>
                <a:cubicBezTo>
                  <a:pt x="4662194" y="26389"/>
                  <a:pt x="4886293" y="5671"/>
                  <a:pt x="5107531" y="1017"/>
                </a:cubicBezTo>
                <a:close/>
              </a:path>
            </a:pathLst>
          </a:custGeom>
          <a:solidFill>
            <a:schemeClr val="accent6"/>
          </a:solidFill>
          <a:ln>
            <a:noFill/>
          </a:ln>
          <a:effectLst/>
        </p:spPr>
        <p:txBody>
          <a:bodyPr wrap="square" anchor="ctr">
            <a:noAutofit/>
          </a:bodyPr>
          <a:lstStyle/>
          <a:p>
            <a:endParaRPr lang="en-US" sz="3266" dirty="0">
              <a:latin typeface="Poppins" pitchFamily="2" charset="77"/>
            </a:endParaRPr>
          </a:p>
        </p:txBody>
      </p:sp>
      <p:sp>
        <p:nvSpPr>
          <p:cNvPr id="10" name="Freeform 9">
            <a:extLst>
              <a:ext uri="{FF2B5EF4-FFF2-40B4-BE49-F238E27FC236}">
                <a16:creationId xmlns:a16="http://schemas.microsoft.com/office/drawing/2014/main" id="{1214856E-B218-134A-8C18-469C1857B214}"/>
              </a:ext>
            </a:extLst>
          </p:cNvPr>
          <p:cNvSpPr>
            <a:spLocks noChangeArrowheads="1"/>
          </p:cNvSpPr>
          <p:nvPr/>
        </p:nvSpPr>
        <p:spPr bwMode="auto">
          <a:xfrm>
            <a:off x="113100" y="3693834"/>
            <a:ext cx="4835568" cy="3031110"/>
          </a:xfrm>
          <a:custGeom>
            <a:avLst/>
            <a:gdLst>
              <a:gd name="connsiteX0" fmla="*/ 6485677 w 6716211"/>
              <a:gd name="connsiteY0" fmla="*/ 3928875 h 4209966"/>
              <a:gd name="connsiteX1" fmla="*/ 6449759 w 6716211"/>
              <a:gd name="connsiteY1" fmla="*/ 3971325 h 4209966"/>
              <a:gd name="connsiteX2" fmla="*/ 5955381 w 6716211"/>
              <a:gd name="connsiteY2" fmla="*/ 4209043 h 4209966"/>
              <a:gd name="connsiteX3" fmla="*/ 5902482 w 6716211"/>
              <a:gd name="connsiteY3" fmla="*/ 4209696 h 4209966"/>
              <a:gd name="connsiteX4" fmla="*/ 6485677 w 6716211"/>
              <a:gd name="connsiteY4" fmla="*/ 3928875 h 4209966"/>
              <a:gd name="connsiteX5" fmla="*/ 6610415 w 6716211"/>
              <a:gd name="connsiteY5" fmla="*/ 3729036 h 4209966"/>
              <a:gd name="connsiteX6" fmla="*/ 6593435 w 6716211"/>
              <a:gd name="connsiteY6" fmla="*/ 3763648 h 4209966"/>
              <a:gd name="connsiteX7" fmla="*/ 5715703 w 6716211"/>
              <a:gd name="connsiteY7" fmla="*/ 4188145 h 4209966"/>
              <a:gd name="connsiteX8" fmla="*/ 5677171 w 6716211"/>
              <a:gd name="connsiteY8" fmla="*/ 4180308 h 4209966"/>
              <a:gd name="connsiteX9" fmla="*/ 6610415 w 6716211"/>
              <a:gd name="connsiteY9" fmla="*/ 3729036 h 4209966"/>
              <a:gd name="connsiteX10" fmla="*/ 6675069 w 6716211"/>
              <a:gd name="connsiteY10" fmla="*/ 3544870 h 4209966"/>
              <a:gd name="connsiteX11" fmla="*/ 6665925 w 6716211"/>
              <a:gd name="connsiteY11" fmla="*/ 3578176 h 4209966"/>
              <a:gd name="connsiteX12" fmla="*/ 5519127 w 6716211"/>
              <a:gd name="connsiteY12" fmla="*/ 4138511 h 4209966"/>
              <a:gd name="connsiteX13" fmla="*/ 5483861 w 6716211"/>
              <a:gd name="connsiteY13" fmla="*/ 4127409 h 4209966"/>
              <a:gd name="connsiteX14" fmla="*/ 6675069 w 6716211"/>
              <a:gd name="connsiteY14" fmla="*/ 3544870 h 4209966"/>
              <a:gd name="connsiteX15" fmla="*/ 6707069 w 6716211"/>
              <a:gd name="connsiteY15" fmla="*/ 3363968 h 4209966"/>
              <a:gd name="connsiteX16" fmla="*/ 6703151 w 6716211"/>
              <a:gd name="connsiteY16" fmla="*/ 3396622 h 4209966"/>
              <a:gd name="connsiteX17" fmla="*/ 5334961 w 6716211"/>
              <a:gd name="connsiteY17" fmla="*/ 4076468 h 4209966"/>
              <a:gd name="connsiteX18" fmla="*/ 5300347 w 6716211"/>
              <a:gd name="connsiteY18" fmla="*/ 4064060 h 4209966"/>
              <a:gd name="connsiteX19" fmla="*/ 6707069 w 6716211"/>
              <a:gd name="connsiteY19" fmla="*/ 3363968 h 4209966"/>
              <a:gd name="connsiteX20" fmla="*/ 5859842 w 6716211"/>
              <a:gd name="connsiteY20" fmla="*/ 3319182 h 4209966"/>
              <a:gd name="connsiteX21" fmla="*/ 5935899 w 6716211"/>
              <a:gd name="connsiteY21" fmla="*/ 3319182 h 4209966"/>
              <a:gd name="connsiteX22" fmla="*/ 5806970 w 6716211"/>
              <a:gd name="connsiteY22" fmla="*/ 3381031 h 4209966"/>
              <a:gd name="connsiteX23" fmla="*/ 4973811 w 6716211"/>
              <a:gd name="connsiteY23" fmla="*/ 3936059 h 4209966"/>
              <a:gd name="connsiteX24" fmla="*/ 4938545 w 6716211"/>
              <a:gd name="connsiteY24" fmla="*/ 3921692 h 4209966"/>
              <a:gd name="connsiteX25" fmla="*/ 5786317 w 6716211"/>
              <a:gd name="connsiteY25" fmla="*/ 3354500 h 4209966"/>
              <a:gd name="connsiteX26" fmla="*/ 5157857 w 6716211"/>
              <a:gd name="connsiteY26" fmla="*/ 3319182 h 4209966"/>
              <a:gd name="connsiteX27" fmla="*/ 5223594 w 6716211"/>
              <a:gd name="connsiteY27" fmla="*/ 3319182 h 4209966"/>
              <a:gd name="connsiteX28" fmla="*/ 5075864 w 6716211"/>
              <a:gd name="connsiteY28" fmla="*/ 3416664 h 4209966"/>
              <a:gd name="connsiteX29" fmla="*/ 4602865 w 6716211"/>
              <a:gd name="connsiteY29" fmla="*/ 3794343 h 4209966"/>
              <a:gd name="connsiteX30" fmla="*/ 4563681 w 6716211"/>
              <a:gd name="connsiteY30" fmla="*/ 3780628 h 4209966"/>
              <a:gd name="connsiteX31" fmla="*/ 5043027 w 6716211"/>
              <a:gd name="connsiteY31" fmla="*/ 3395367 h 4209966"/>
              <a:gd name="connsiteX32" fmla="*/ 4842035 w 6716211"/>
              <a:gd name="connsiteY32" fmla="*/ 3319182 h 4209966"/>
              <a:gd name="connsiteX33" fmla="*/ 4905755 w 6716211"/>
              <a:gd name="connsiteY33" fmla="*/ 3319182 h 4209966"/>
              <a:gd name="connsiteX34" fmla="*/ 4655615 w 6716211"/>
              <a:gd name="connsiteY34" fmla="*/ 3512049 h 4209966"/>
              <a:gd name="connsiteX35" fmla="*/ 4408249 w 6716211"/>
              <a:gd name="connsiteY35" fmla="*/ 3728383 h 4209966"/>
              <a:gd name="connsiteX36" fmla="*/ 4366452 w 6716211"/>
              <a:gd name="connsiteY36" fmla="*/ 3715321 h 4209966"/>
              <a:gd name="connsiteX37" fmla="*/ 4611010 w 6716211"/>
              <a:gd name="connsiteY37" fmla="*/ 3499450 h 4209966"/>
              <a:gd name="connsiteX38" fmla="*/ 6716211 w 6716211"/>
              <a:gd name="connsiteY38" fmla="*/ 3183720 h 4209966"/>
              <a:gd name="connsiteX39" fmla="*/ 6716211 w 6716211"/>
              <a:gd name="connsiteY39" fmla="*/ 3217027 h 4209966"/>
              <a:gd name="connsiteX40" fmla="*/ 6556287 w 6716211"/>
              <a:gd name="connsiteY40" fmla="*/ 3262576 h 4209966"/>
              <a:gd name="connsiteX41" fmla="*/ 6510845 w 6716211"/>
              <a:gd name="connsiteY41" fmla="*/ 3275518 h 4209966"/>
              <a:gd name="connsiteX42" fmla="*/ 6384417 w 6716211"/>
              <a:gd name="connsiteY42" fmla="*/ 3319181 h 4209966"/>
              <a:gd name="connsiteX43" fmla="*/ 6306735 w 6716211"/>
              <a:gd name="connsiteY43" fmla="*/ 3346009 h 4209966"/>
              <a:gd name="connsiteX44" fmla="*/ 5154712 w 6716211"/>
              <a:gd name="connsiteY44" fmla="*/ 4007243 h 4209966"/>
              <a:gd name="connsiteX45" fmla="*/ 5120099 w 6716211"/>
              <a:gd name="connsiteY45" fmla="*/ 3994182 h 4209966"/>
              <a:gd name="connsiteX46" fmla="*/ 6090424 w 6716211"/>
              <a:gd name="connsiteY46" fmla="*/ 3399574 h 4209966"/>
              <a:gd name="connsiteX47" fmla="*/ 6287833 w 6716211"/>
              <a:gd name="connsiteY47" fmla="*/ 3319181 h 4209966"/>
              <a:gd name="connsiteX48" fmla="*/ 6297103 w 6716211"/>
              <a:gd name="connsiteY48" fmla="*/ 3315406 h 4209966"/>
              <a:gd name="connsiteX49" fmla="*/ 6505983 w 6716211"/>
              <a:gd name="connsiteY49" fmla="*/ 3243375 h 4209966"/>
              <a:gd name="connsiteX50" fmla="*/ 6556287 w 6716211"/>
              <a:gd name="connsiteY50" fmla="*/ 3229101 h 4209966"/>
              <a:gd name="connsiteX51" fmla="*/ 6707069 w 6716211"/>
              <a:gd name="connsiteY51" fmla="*/ 3004779 h 4209966"/>
              <a:gd name="connsiteX52" fmla="*/ 6709681 w 6716211"/>
              <a:gd name="connsiteY52" fmla="*/ 3038086 h 4209966"/>
              <a:gd name="connsiteX53" fmla="*/ 6556287 w 6716211"/>
              <a:gd name="connsiteY53" fmla="*/ 3081603 h 4209966"/>
              <a:gd name="connsiteX54" fmla="*/ 6480859 w 6716211"/>
              <a:gd name="connsiteY54" fmla="*/ 3103001 h 4209966"/>
              <a:gd name="connsiteX55" fmla="*/ 6028538 w 6716211"/>
              <a:gd name="connsiteY55" fmla="*/ 3274741 h 4209966"/>
              <a:gd name="connsiteX56" fmla="*/ 5935899 w 6716211"/>
              <a:gd name="connsiteY56" fmla="*/ 3319181 h 4209966"/>
              <a:gd name="connsiteX57" fmla="*/ 5859842 w 6716211"/>
              <a:gd name="connsiteY57" fmla="*/ 3319181 h 4209966"/>
              <a:gd name="connsiteX58" fmla="*/ 6012207 w 6716211"/>
              <a:gd name="connsiteY58" fmla="*/ 3245992 h 4209966"/>
              <a:gd name="connsiteX59" fmla="*/ 6473601 w 6716211"/>
              <a:gd name="connsiteY59" fmla="*/ 3070857 h 4209966"/>
              <a:gd name="connsiteX60" fmla="*/ 6556287 w 6716211"/>
              <a:gd name="connsiteY60" fmla="*/ 3047455 h 4209966"/>
              <a:gd name="connsiteX61" fmla="*/ 3678400 w 6716211"/>
              <a:gd name="connsiteY61" fmla="*/ 2829700 h 4209966"/>
              <a:gd name="connsiteX62" fmla="*/ 3734862 w 6716211"/>
              <a:gd name="connsiteY62" fmla="*/ 2840177 h 4209966"/>
              <a:gd name="connsiteX63" fmla="*/ 3712837 w 6716211"/>
              <a:gd name="connsiteY63" fmla="*/ 2859145 h 4209966"/>
              <a:gd name="connsiteX64" fmla="*/ 3712836 w 6716211"/>
              <a:gd name="connsiteY64" fmla="*/ 2859145 h 4209966"/>
              <a:gd name="connsiteX65" fmla="*/ 3637887 w 6716211"/>
              <a:gd name="connsiteY65" fmla="*/ 2923696 h 4209966"/>
              <a:gd name="connsiteX66" fmla="*/ 3415576 w 6716211"/>
              <a:gd name="connsiteY66" fmla="*/ 3132618 h 4209966"/>
              <a:gd name="connsiteX67" fmla="*/ 3211432 w 6716211"/>
              <a:gd name="connsiteY67" fmla="*/ 3342076 h 4209966"/>
              <a:gd name="connsiteX68" fmla="*/ 3205511 w 6716211"/>
              <a:gd name="connsiteY68" fmla="*/ 3348151 h 4209966"/>
              <a:gd name="connsiteX69" fmla="*/ 3008058 w 6716211"/>
              <a:gd name="connsiteY69" fmla="*/ 3569685 h 4209966"/>
              <a:gd name="connsiteX70" fmla="*/ 2942098 w 6716211"/>
              <a:gd name="connsiteY70" fmla="*/ 3578175 h 4209966"/>
              <a:gd name="connsiteX71" fmla="*/ 3147663 w 6716211"/>
              <a:gd name="connsiteY71" fmla="*/ 3344488 h 4209966"/>
              <a:gd name="connsiteX72" fmla="*/ 3155370 w 6716211"/>
              <a:gd name="connsiteY72" fmla="*/ 3336507 h 4209966"/>
              <a:gd name="connsiteX73" fmla="*/ 3366514 w 6716211"/>
              <a:gd name="connsiteY73" fmla="*/ 3117842 h 4209966"/>
              <a:gd name="connsiteX74" fmla="*/ 3598468 w 6716211"/>
              <a:gd name="connsiteY74" fmla="*/ 2898665 h 4209966"/>
              <a:gd name="connsiteX75" fmla="*/ 3649502 w 6716211"/>
              <a:gd name="connsiteY75" fmla="*/ 2854633 h 4209966"/>
              <a:gd name="connsiteX76" fmla="*/ 3649503 w 6716211"/>
              <a:gd name="connsiteY76" fmla="*/ 2854633 h 4209966"/>
              <a:gd name="connsiteX77" fmla="*/ 6680947 w 6716211"/>
              <a:gd name="connsiteY77" fmla="*/ 2825184 h 4209966"/>
              <a:gd name="connsiteX78" fmla="*/ 6686823 w 6716211"/>
              <a:gd name="connsiteY78" fmla="*/ 2859144 h 4209966"/>
              <a:gd name="connsiteX79" fmla="*/ 6556287 w 6716211"/>
              <a:gd name="connsiteY79" fmla="*/ 2896752 h 4209966"/>
              <a:gd name="connsiteX80" fmla="*/ 6556287 w 6716211"/>
              <a:gd name="connsiteY80" fmla="*/ 2896753 h 4209966"/>
              <a:gd name="connsiteX81" fmla="*/ 6436419 w 6716211"/>
              <a:gd name="connsiteY81" fmla="*/ 2931288 h 4209966"/>
              <a:gd name="connsiteX82" fmla="*/ 5698886 w 6716211"/>
              <a:gd name="connsiteY82" fmla="*/ 3241437 h 4209966"/>
              <a:gd name="connsiteX83" fmla="*/ 5560892 w 6716211"/>
              <a:gd name="connsiteY83" fmla="*/ 3319182 h 4209966"/>
              <a:gd name="connsiteX84" fmla="*/ 5461430 w 6716211"/>
              <a:gd name="connsiteY84" fmla="*/ 3375218 h 4209966"/>
              <a:gd name="connsiteX85" fmla="*/ 4790297 w 6716211"/>
              <a:gd name="connsiteY85" fmla="*/ 3864221 h 4209966"/>
              <a:gd name="connsiteX86" fmla="*/ 4753725 w 6716211"/>
              <a:gd name="connsiteY86" fmla="*/ 3849854 h 4209966"/>
              <a:gd name="connsiteX87" fmla="*/ 5434627 w 6716211"/>
              <a:gd name="connsiteY87" fmla="*/ 3350748 h 4209966"/>
              <a:gd name="connsiteX88" fmla="*/ 5490468 w 6716211"/>
              <a:gd name="connsiteY88" fmla="*/ 3319182 h 4209966"/>
              <a:gd name="connsiteX89" fmla="*/ 5675947 w 6716211"/>
              <a:gd name="connsiteY89" fmla="*/ 3214334 h 4209966"/>
              <a:gd name="connsiteX90" fmla="*/ 6426143 w 6716211"/>
              <a:gd name="connsiteY90" fmla="*/ 2898491 h 4209966"/>
              <a:gd name="connsiteX91" fmla="*/ 6556287 w 6716211"/>
              <a:gd name="connsiteY91" fmla="*/ 2861049 h 4209966"/>
              <a:gd name="connsiteX92" fmla="*/ 6556287 w 6716211"/>
              <a:gd name="connsiteY92" fmla="*/ 2861048 h 4209966"/>
              <a:gd name="connsiteX93" fmla="*/ 2616047 w 6716211"/>
              <a:gd name="connsiteY93" fmla="*/ 2781013 h 4209966"/>
              <a:gd name="connsiteX94" fmla="*/ 2681120 w 6716211"/>
              <a:gd name="connsiteY94" fmla="*/ 2785648 h 4209966"/>
              <a:gd name="connsiteX95" fmla="*/ 2613276 w 6716211"/>
              <a:gd name="connsiteY95" fmla="*/ 2854166 h 4209966"/>
              <a:gd name="connsiteX96" fmla="*/ 2398603 w 6716211"/>
              <a:gd name="connsiteY96" fmla="*/ 3089181 h 4209966"/>
              <a:gd name="connsiteX97" fmla="*/ 2264968 w 6716211"/>
              <a:gd name="connsiteY97" fmla="*/ 3248062 h 4209966"/>
              <a:gd name="connsiteX98" fmla="*/ 2196084 w 6716211"/>
              <a:gd name="connsiteY98" fmla="*/ 3329958 h 4209966"/>
              <a:gd name="connsiteX99" fmla="*/ 1828607 w 6716211"/>
              <a:gd name="connsiteY99" fmla="*/ 3826996 h 4209966"/>
              <a:gd name="connsiteX100" fmla="*/ 1761993 w 6716211"/>
              <a:gd name="connsiteY100" fmla="*/ 3842670 h 4209966"/>
              <a:gd name="connsiteX101" fmla="*/ 2138572 w 6716211"/>
              <a:gd name="connsiteY101" fmla="*/ 3324285 h 4209966"/>
              <a:gd name="connsiteX102" fmla="*/ 2206711 w 6716211"/>
              <a:gd name="connsiteY102" fmla="*/ 3242275 h 4209966"/>
              <a:gd name="connsiteX103" fmla="*/ 2345306 w 6716211"/>
              <a:gd name="connsiteY103" fmla="*/ 3075466 h 4209966"/>
              <a:gd name="connsiteX104" fmla="*/ 2564132 w 6716211"/>
              <a:gd name="connsiteY104" fmla="*/ 2833757 h 4209966"/>
              <a:gd name="connsiteX105" fmla="*/ 6641109 w 6716211"/>
              <a:gd name="connsiteY105" fmla="*/ 2646244 h 4209966"/>
              <a:gd name="connsiteX106" fmla="*/ 6650251 w 6716211"/>
              <a:gd name="connsiteY106" fmla="*/ 2680857 h 4209966"/>
              <a:gd name="connsiteX107" fmla="*/ 6556287 w 6716211"/>
              <a:gd name="connsiteY107" fmla="*/ 2708541 h 4209966"/>
              <a:gd name="connsiteX108" fmla="*/ 6556287 w 6716211"/>
              <a:gd name="connsiteY108" fmla="*/ 2708540 h 4209966"/>
              <a:gd name="connsiteX109" fmla="*/ 6379301 w 6716211"/>
              <a:gd name="connsiteY109" fmla="*/ 2760684 h 4209966"/>
              <a:gd name="connsiteX110" fmla="*/ 5325347 w 6716211"/>
              <a:gd name="connsiteY110" fmla="*/ 3252038 h 4209966"/>
              <a:gd name="connsiteX111" fmla="*/ 5223594 w 6716211"/>
              <a:gd name="connsiteY111" fmla="*/ 3319181 h 4209966"/>
              <a:gd name="connsiteX112" fmla="*/ 5157857 w 6716211"/>
              <a:gd name="connsiteY112" fmla="*/ 3319181 h 4209966"/>
              <a:gd name="connsiteX113" fmla="*/ 5296012 w 6716211"/>
              <a:gd name="connsiteY113" fmla="*/ 3227521 h 4209966"/>
              <a:gd name="connsiteX114" fmla="*/ 6365815 w 6716211"/>
              <a:gd name="connsiteY114" fmla="*/ 2727263 h 4209966"/>
              <a:gd name="connsiteX115" fmla="*/ 6556287 w 6716211"/>
              <a:gd name="connsiteY115" fmla="*/ 2671207 h 4209966"/>
              <a:gd name="connsiteX116" fmla="*/ 6556287 w 6716211"/>
              <a:gd name="connsiteY116" fmla="*/ 2671208 h 4209966"/>
              <a:gd name="connsiteX117" fmla="*/ 652083 w 6716211"/>
              <a:gd name="connsiteY117" fmla="*/ 2641104 h 4209966"/>
              <a:gd name="connsiteX118" fmla="*/ 718615 w 6716211"/>
              <a:gd name="connsiteY118" fmla="*/ 2645844 h 4209966"/>
              <a:gd name="connsiteX119" fmla="*/ 460254 w 6716211"/>
              <a:gd name="connsiteY119" fmla="*/ 2986714 h 4209966"/>
              <a:gd name="connsiteX120" fmla="*/ 408039 w 6716211"/>
              <a:gd name="connsiteY120" fmla="*/ 3063607 h 4209966"/>
              <a:gd name="connsiteX121" fmla="*/ 186779 w 6716211"/>
              <a:gd name="connsiteY121" fmla="*/ 3389439 h 4209966"/>
              <a:gd name="connsiteX122" fmla="*/ 156738 w 6716211"/>
              <a:gd name="connsiteY122" fmla="*/ 3335234 h 4209966"/>
              <a:gd name="connsiteX123" fmla="*/ 276903 w 6716211"/>
              <a:gd name="connsiteY123" fmla="*/ 3152374 h 4209966"/>
              <a:gd name="connsiteX124" fmla="*/ 344851 w 6716211"/>
              <a:gd name="connsiteY124" fmla="*/ 3057330 h 4209966"/>
              <a:gd name="connsiteX125" fmla="*/ 550323 w 6716211"/>
              <a:gd name="connsiteY125" fmla="*/ 2769918 h 4209966"/>
              <a:gd name="connsiteX126" fmla="*/ 409217 w 6716211"/>
              <a:gd name="connsiteY126" fmla="*/ 2623803 h 4209966"/>
              <a:gd name="connsiteX127" fmla="*/ 480821 w 6716211"/>
              <a:gd name="connsiteY127" fmla="*/ 2628904 h 4209966"/>
              <a:gd name="connsiteX128" fmla="*/ 362926 w 6716211"/>
              <a:gd name="connsiteY128" fmla="*/ 2779876 h 4209966"/>
              <a:gd name="connsiteX129" fmla="*/ 179458 w 6716211"/>
              <a:gd name="connsiteY129" fmla="*/ 3040901 h 4209966"/>
              <a:gd name="connsiteX130" fmla="*/ 82287 w 6716211"/>
              <a:gd name="connsiteY130" fmla="*/ 3179150 h 4209966"/>
              <a:gd name="connsiteX131" fmla="*/ 57471 w 6716211"/>
              <a:gd name="connsiteY131" fmla="*/ 3115149 h 4209966"/>
              <a:gd name="connsiteX132" fmla="*/ 111676 w 6716211"/>
              <a:gd name="connsiteY132" fmla="*/ 3034168 h 4209966"/>
              <a:gd name="connsiteX133" fmla="*/ 395163 w 6716211"/>
              <a:gd name="connsiteY133" fmla="*/ 2641426 h 4209966"/>
              <a:gd name="connsiteX134" fmla="*/ 2278613 w 6716211"/>
              <a:gd name="connsiteY134" fmla="*/ 2569969 h 4209966"/>
              <a:gd name="connsiteX135" fmla="*/ 2340525 w 6716211"/>
              <a:gd name="connsiteY135" fmla="*/ 2581457 h 4209966"/>
              <a:gd name="connsiteX136" fmla="*/ 2229105 w 6716211"/>
              <a:gd name="connsiteY136" fmla="*/ 2695714 h 4209966"/>
              <a:gd name="connsiteX137" fmla="*/ 2180906 w 6716211"/>
              <a:gd name="connsiteY137" fmla="*/ 2750014 h 4209966"/>
              <a:gd name="connsiteX138" fmla="*/ 2180905 w 6716211"/>
              <a:gd name="connsiteY138" fmla="*/ 2750014 h 4209966"/>
              <a:gd name="connsiteX139" fmla="*/ 1966801 w 6716211"/>
              <a:gd name="connsiteY139" fmla="*/ 2991218 h 4209966"/>
              <a:gd name="connsiteX140" fmla="*/ 1797308 w 6716211"/>
              <a:gd name="connsiteY140" fmla="*/ 3201606 h 4209966"/>
              <a:gd name="connsiteX141" fmla="*/ 1722177 w 6716211"/>
              <a:gd name="connsiteY141" fmla="*/ 3294865 h 4209966"/>
              <a:gd name="connsiteX142" fmla="*/ 1287862 w 6716211"/>
              <a:gd name="connsiteY142" fmla="*/ 3923650 h 4209966"/>
              <a:gd name="connsiteX143" fmla="*/ 1228432 w 6716211"/>
              <a:gd name="connsiteY143" fmla="*/ 3928221 h 4209966"/>
              <a:gd name="connsiteX144" fmla="*/ 1270882 w 6716211"/>
              <a:gd name="connsiteY144" fmla="*/ 3859649 h 4209966"/>
              <a:gd name="connsiteX145" fmla="*/ 1710758 w 6716211"/>
              <a:gd name="connsiteY145" fmla="*/ 3227895 h 4209966"/>
              <a:gd name="connsiteX146" fmla="*/ 1736919 w 6716211"/>
              <a:gd name="connsiteY146" fmla="*/ 3195608 h 4209966"/>
              <a:gd name="connsiteX147" fmla="*/ 1955320 w 6716211"/>
              <a:gd name="connsiteY147" fmla="*/ 2926057 h 4209966"/>
              <a:gd name="connsiteX148" fmla="*/ 2116478 w 6716211"/>
              <a:gd name="connsiteY148" fmla="*/ 2745423 h 4209966"/>
              <a:gd name="connsiteX149" fmla="*/ 2116479 w 6716211"/>
              <a:gd name="connsiteY149" fmla="*/ 2745423 h 4209966"/>
              <a:gd name="connsiteX150" fmla="*/ 2215961 w 6716211"/>
              <a:gd name="connsiteY150" fmla="*/ 2633918 h 4209966"/>
              <a:gd name="connsiteX151" fmla="*/ 2049184 w 6716211"/>
              <a:gd name="connsiteY151" fmla="*/ 2527398 h 4209966"/>
              <a:gd name="connsiteX152" fmla="*/ 2111412 w 6716211"/>
              <a:gd name="connsiteY152" fmla="*/ 2538945 h 4209966"/>
              <a:gd name="connsiteX153" fmla="*/ 2055224 w 6716211"/>
              <a:gd name="connsiteY153" fmla="*/ 2596692 h 4209966"/>
              <a:gd name="connsiteX154" fmla="*/ 1935465 w 6716211"/>
              <a:gd name="connsiteY154" fmla="*/ 2732529 h 4209966"/>
              <a:gd name="connsiteX155" fmla="*/ 1772757 w 6716211"/>
              <a:gd name="connsiteY155" fmla="*/ 2917081 h 4209966"/>
              <a:gd name="connsiteX156" fmla="*/ 1564601 w 6716211"/>
              <a:gd name="connsiteY156" fmla="*/ 3178492 h 4209966"/>
              <a:gd name="connsiteX157" fmla="*/ 1510295 w 6716211"/>
              <a:gd name="connsiteY157" fmla="*/ 3246692 h 4209966"/>
              <a:gd name="connsiteX158" fmla="*/ 1047531 w 6716211"/>
              <a:gd name="connsiteY158" fmla="*/ 3930182 h 4209966"/>
              <a:gd name="connsiteX159" fmla="*/ 992672 w 6716211"/>
              <a:gd name="connsiteY159" fmla="*/ 3926263 h 4209966"/>
              <a:gd name="connsiteX160" fmla="*/ 1105001 w 6716211"/>
              <a:gd name="connsiteY160" fmla="*/ 3742097 h 4209966"/>
              <a:gd name="connsiteX161" fmla="*/ 1327089 w 6716211"/>
              <a:gd name="connsiteY161" fmla="*/ 3411312 h 4209966"/>
              <a:gd name="connsiteX162" fmla="*/ 1504781 w 6716211"/>
              <a:gd name="connsiteY162" fmla="*/ 3172550 h 4209966"/>
              <a:gd name="connsiteX163" fmla="*/ 1566091 w 6716211"/>
              <a:gd name="connsiteY163" fmla="*/ 3090169 h 4209966"/>
              <a:gd name="connsiteX164" fmla="*/ 1821778 w 6716211"/>
              <a:gd name="connsiteY164" fmla="*/ 2778945 h 4209966"/>
              <a:gd name="connsiteX165" fmla="*/ 1868079 w 6716211"/>
              <a:gd name="connsiteY165" fmla="*/ 2727729 h 4209966"/>
              <a:gd name="connsiteX166" fmla="*/ 6588209 w 6716211"/>
              <a:gd name="connsiteY166" fmla="*/ 2466649 h 4209966"/>
              <a:gd name="connsiteX167" fmla="*/ 6599965 w 6716211"/>
              <a:gd name="connsiteY167" fmla="*/ 2503221 h 4209966"/>
              <a:gd name="connsiteX168" fmla="*/ 6556287 w 6716211"/>
              <a:gd name="connsiteY168" fmla="*/ 2516496 h 4209966"/>
              <a:gd name="connsiteX169" fmla="*/ 6556287 w 6716211"/>
              <a:gd name="connsiteY169" fmla="*/ 2516495 h 4209966"/>
              <a:gd name="connsiteX170" fmla="*/ 6309099 w 6716211"/>
              <a:gd name="connsiteY170" fmla="*/ 2591623 h 4209966"/>
              <a:gd name="connsiteX171" fmla="*/ 4913351 w 6716211"/>
              <a:gd name="connsiteY171" fmla="*/ 3313324 h 4209966"/>
              <a:gd name="connsiteX172" fmla="*/ 4905755 w 6716211"/>
              <a:gd name="connsiteY172" fmla="*/ 3319181 h 4209966"/>
              <a:gd name="connsiteX173" fmla="*/ 4842035 w 6716211"/>
              <a:gd name="connsiteY173" fmla="*/ 3319181 h 4209966"/>
              <a:gd name="connsiteX174" fmla="*/ 4867339 w 6716211"/>
              <a:gd name="connsiteY174" fmla="*/ 3299436 h 4209966"/>
              <a:gd name="connsiteX175" fmla="*/ 6285363 w 6716211"/>
              <a:gd name="connsiteY175" fmla="*/ 2558660 h 4209966"/>
              <a:gd name="connsiteX176" fmla="*/ 6556287 w 6716211"/>
              <a:gd name="connsiteY176" fmla="*/ 2476347 h 4209966"/>
              <a:gd name="connsiteX177" fmla="*/ 6556287 w 6716211"/>
              <a:gd name="connsiteY177" fmla="*/ 2476348 h 4209966"/>
              <a:gd name="connsiteX178" fmla="*/ 1141512 w 6716211"/>
              <a:gd name="connsiteY178" fmla="*/ 2358979 h 4209966"/>
              <a:gd name="connsiteX179" fmla="*/ 1203890 w 6716211"/>
              <a:gd name="connsiteY179" fmla="*/ 2370553 h 4209966"/>
              <a:gd name="connsiteX180" fmla="*/ 1181303 w 6716211"/>
              <a:gd name="connsiteY180" fmla="*/ 2395326 h 4209966"/>
              <a:gd name="connsiteX181" fmla="*/ 961182 w 6716211"/>
              <a:gd name="connsiteY181" fmla="*/ 2663124 h 4209966"/>
              <a:gd name="connsiteX182" fmla="*/ 961181 w 6716211"/>
              <a:gd name="connsiteY182" fmla="*/ 2663124 h 4209966"/>
              <a:gd name="connsiteX183" fmla="*/ 867486 w 6716211"/>
              <a:gd name="connsiteY183" fmla="*/ 2777113 h 4209966"/>
              <a:gd name="connsiteX184" fmla="*/ 639204 w 6716211"/>
              <a:gd name="connsiteY184" fmla="*/ 3086568 h 4209966"/>
              <a:gd name="connsiteX185" fmla="*/ 577975 w 6716211"/>
              <a:gd name="connsiteY185" fmla="*/ 3169569 h 4209966"/>
              <a:gd name="connsiteX186" fmla="*/ 313475 w 6716211"/>
              <a:gd name="connsiteY186" fmla="*/ 3571645 h 4209966"/>
              <a:gd name="connsiteX187" fmla="*/ 277556 w 6716211"/>
              <a:gd name="connsiteY187" fmla="*/ 3526583 h 4209966"/>
              <a:gd name="connsiteX188" fmla="*/ 442784 w 6716211"/>
              <a:gd name="connsiteY188" fmla="*/ 3270579 h 4209966"/>
              <a:gd name="connsiteX189" fmla="*/ 577149 w 6716211"/>
              <a:gd name="connsiteY189" fmla="*/ 3080404 h 4209966"/>
              <a:gd name="connsiteX190" fmla="*/ 705734 w 6716211"/>
              <a:gd name="connsiteY190" fmla="*/ 2898409 h 4209966"/>
              <a:gd name="connsiteX191" fmla="*/ 893358 w 6716211"/>
              <a:gd name="connsiteY191" fmla="*/ 2658291 h 4209966"/>
              <a:gd name="connsiteX192" fmla="*/ 893359 w 6716211"/>
              <a:gd name="connsiteY192" fmla="*/ 2658291 h 4209966"/>
              <a:gd name="connsiteX193" fmla="*/ 987458 w 6716211"/>
              <a:gd name="connsiteY193" fmla="*/ 2537865 h 4209966"/>
              <a:gd name="connsiteX194" fmla="*/ 6523555 w 6716211"/>
              <a:gd name="connsiteY194" fmla="*/ 2289666 h 4209966"/>
              <a:gd name="connsiteX195" fmla="*/ 6537923 w 6716211"/>
              <a:gd name="connsiteY195" fmla="*/ 2327544 h 4209966"/>
              <a:gd name="connsiteX196" fmla="*/ 4759011 w 6716211"/>
              <a:gd name="connsiteY196" fmla="*/ 3202027 h 4209966"/>
              <a:gd name="connsiteX197" fmla="*/ 4621162 w 6716211"/>
              <a:gd name="connsiteY197" fmla="*/ 3310532 h 4209966"/>
              <a:gd name="connsiteX198" fmla="*/ 4487615 w 6716211"/>
              <a:gd name="connsiteY198" fmla="*/ 3415650 h 4209966"/>
              <a:gd name="connsiteX199" fmla="*/ 4227347 w 6716211"/>
              <a:gd name="connsiteY199" fmla="*/ 3648054 h 4209966"/>
              <a:gd name="connsiteX200" fmla="*/ 4205143 w 6716211"/>
              <a:gd name="connsiteY200" fmla="*/ 3668952 h 4209966"/>
              <a:gd name="connsiteX201" fmla="*/ 4162040 w 6716211"/>
              <a:gd name="connsiteY201" fmla="*/ 3657850 h 4209966"/>
              <a:gd name="connsiteX202" fmla="*/ 4200571 w 6716211"/>
              <a:gd name="connsiteY202" fmla="*/ 3619972 h 4209966"/>
              <a:gd name="connsiteX203" fmla="*/ 4456631 w 6716211"/>
              <a:gd name="connsiteY203" fmla="*/ 3391058 h 4209966"/>
              <a:gd name="connsiteX204" fmla="*/ 4621162 w 6716211"/>
              <a:gd name="connsiteY204" fmla="*/ 3260904 h 4209966"/>
              <a:gd name="connsiteX205" fmla="*/ 4724897 w 6716211"/>
              <a:gd name="connsiteY205" fmla="*/ 3178843 h 4209966"/>
              <a:gd name="connsiteX206" fmla="*/ 6523555 w 6716211"/>
              <a:gd name="connsiteY206" fmla="*/ 2289666 h 4209966"/>
              <a:gd name="connsiteX207" fmla="*/ 238927 w 6716211"/>
              <a:gd name="connsiteY207" fmla="*/ 2191504 h 4209966"/>
              <a:gd name="connsiteX208" fmla="*/ 306246 w 6716211"/>
              <a:gd name="connsiteY208" fmla="*/ 2203995 h 4209966"/>
              <a:gd name="connsiteX209" fmla="*/ 271834 w 6716211"/>
              <a:gd name="connsiteY209" fmla="*/ 2244666 h 4209966"/>
              <a:gd name="connsiteX210" fmla="*/ 35279 w 6716211"/>
              <a:gd name="connsiteY210" fmla="*/ 2549229 h 4209966"/>
              <a:gd name="connsiteX211" fmla="*/ 0 w 6716211"/>
              <a:gd name="connsiteY211" fmla="*/ 2594651 h 4209966"/>
              <a:gd name="connsiteX212" fmla="*/ 11755 w 6716211"/>
              <a:gd name="connsiteY212" fmla="*/ 2480364 h 4209966"/>
              <a:gd name="connsiteX213" fmla="*/ 49240 w 6716211"/>
              <a:gd name="connsiteY213" fmla="*/ 2432700 h 4209966"/>
              <a:gd name="connsiteX214" fmla="*/ 6447799 w 6716211"/>
              <a:gd name="connsiteY214" fmla="*/ 2115296 h 4209966"/>
              <a:gd name="connsiteX215" fmla="*/ 6465431 w 6716211"/>
              <a:gd name="connsiteY215" fmla="*/ 2153827 h 4209966"/>
              <a:gd name="connsiteX216" fmla="*/ 4691846 w 6716211"/>
              <a:gd name="connsiteY216" fmla="*/ 3025555 h 4209966"/>
              <a:gd name="connsiteX217" fmla="*/ 4621162 w 6716211"/>
              <a:gd name="connsiteY217" fmla="*/ 3079848 h 4209966"/>
              <a:gd name="connsiteX218" fmla="*/ 4418999 w 6716211"/>
              <a:gd name="connsiteY218" fmla="*/ 3235129 h 4209966"/>
              <a:gd name="connsiteX219" fmla="*/ 4156162 w 6716211"/>
              <a:gd name="connsiteY219" fmla="*/ 3462582 h 4209966"/>
              <a:gd name="connsiteX220" fmla="*/ 3992894 w 6716211"/>
              <a:gd name="connsiteY220" fmla="*/ 3618666 h 4209966"/>
              <a:gd name="connsiteX221" fmla="*/ 3945219 w 6716211"/>
              <a:gd name="connsiteY221" fmla="*/ 3609523 h 4209966"/>
              <a:gd name="connsiteX222" fmla="*/ 4128733 w 6716211"/>
              <a:gd name="connsiteY222" fmla="*/ 3433194 h 4209966"/>
              <a:gd name="connsiteX223" fmla="*/ 4387383 w 6716211"/>
              <a:gd name="connsiteY223" fmla="*/ 3208858 h 4209966"/>
              <a:gd name="connsiteX224" fmla="*/ 4621162 w 6716211"/>
              <a:gd name="connsiteY224" fmla="*/ 3028304 h 4209966"/>
              <a:gd name="connsiteX225" fmla="*/ 4657131 w 6716211"/>
              <a:gd name="connsiteY225" fmla="*/ 3000524 h 4209966"/>
              <a:gd name="connsiteX226" fmla="*/ 6447799 w 6716211"/>
              <a:gd name="connsiteY226" fmla="*/ 2115296 h 4209966"/>
              <a:gd name="connsiteX227" fmla="*/ 6361593 w 6716211"/>
              <a:gd name="connsiteY227" fmla="*/ 1942887 h 4209966"/>
              <a:gd name="connsiteX228" fmla="*/ 6381839 w 6716211"/>
              <a:gd name="connsiteY228" fmla="*/ 1981418 h 4209966"/>
              <a:gd name="connsiteX229" fmla="*/ 4621753 w 6716211"/>
              <a:gd name="connsiteY229" fmla="*/ 2849839 h 4209966"/>
              <a:gd name="connsiteX230" fmla="*/ 4621162 w 6716211"/>
              <a:gd name="connsiteY230" fmla="*/ 2850284 h 4209966"/>
              <a:gd name="connsiteX231" fmla="*/ 4348914 w 6716211"/>
              <a:gd name="connsiteY231" fmla="*/ 3055291 h 4209966"/>
              <a:gd name="connsiteX232" fmla="*/ 4084977 w 6716211"/>
              <a:gd name="connsiteY232" fmla="*/ 3277764 h 4209966"/>
              <a:gd name="connsiteX233" fmla="*/ 3937141 w 6716211"/>
              <a:gd name="connsiteY233" fmla="*/ 3414164 h 4209966"/>
              <a:gd name="connsiteX234" fmla="*/ 3923505 w 6716211"/>
              <a:gd name="connsiteY234" fmla="*/ 3426745 h 4209966"/>
              <a:gd name="connsiteX235" fmla="*/ 3768889 w 6716211"/>
              <a:gd name="connsiteY235" fmla="*/ 3580136 h 4209966"/>
              <a:gd name="connsiteX236" fmla="*/ 3718603 w 6716211"/>
              <a:gd name="connsiteY236" fmla="*/ 3573605 h 4209966"/>
              <a:gd name="connsiteX237" fmla="*/ 3883015 w 6716211"/>
              <a:gd name="connsiteY237" fmla="*/ 3408787 h 4209966"/>
              <a:gd name="connsiteX238" fmla="*/ 3883667 w 6716211"/>
              <a:gd name="connsiteY238" fmla="*/ 3408133 h 4209966"/>
              <a:gd name="connsiteX239" fmla="*/ 4057548 w 6716211"/>
              <a:gd name="connsiteY239" fmla="*/ 3247069 h 4209966"/>
              <a:gd name="connsiteX240" fmla="*/ 4586905 w 6716211"/>
              <a:gd name="connsiteY240" fmla="*/ 2823706 h 4209966"/>
              <a:gd name="connsiteX241" fmla="*/ 4621162 w 6716211"/>
              <a:gd name="connsiteY241" fmla="*/ 2800543 h 4209966"/>
              <a:gd name="connsiteX242" fmla="*/ 4865543 w 6716211"/>
              <a:gd name="connsiteY242" fmla="*/ 2635301 h 4209966"/>
              <a:gd name="connsiteX243" fmla="*/ 6361593 w 6716211"/>
              <a:gd name="connsiteY243" fmla="*/ 1942887 h 4209966"/>
              <a:gd name="connsiteX244" fmla="*/ 6264939 w 6716211"/>
              <a:gd name="connsiteY244" fmla="*/ 1773087 h 4209966"/>
              <a:gd name="connsiteX245" fmla="*/ 6288449 w 6716211"/>
              <a:gd name="connsiteY245" fmla="*/ 1812271 h 4209966"/>
              <a:gd name="connsiteX246" fmla="*/ 4826609 w 6716211"/>
              <a:gd name="connsiteY246" fmla="*/ 2490578 h 4209966"/>
              <a:gd name="connsiteX247" fmla="*/ 4621162 w 6716211"/>
              <a:gd name="connsiteY247" fmla="*/ 2626781 h 4209966"/>
              <a:gd name="connsiteX248" fmla="*/ 4548292 w 6716211"/>
              <a:gd name="connsiteY248" fmla="*/ 2675090 h 4209966"/>
              <a:gd name="connsiteX249" fmla="*/ 4013792 w 6716211"/>
              <a:gd name="connsiteY249" fmla="*/ 3092290 h 4209966"/>
              <a:gd name="connsiteX250" fmla="*/ 3765053 w 6716211"/>
              <a:gd name="connsiteY250" fmla="*/ 3319641 h 4209966"/>
              <a:gd name="connsiteX251" fmla="*/ 3695466 w 6716211"/>
              <a:gd name="connsiteY251" fmla="*/ 3390156 h 4209966"/>
              <a:gd name="connsiteX252" fmla="*/ 3532477 w 6716211"/>
              <a:gd name="connsiteY252" fmla="*/ 3555318 h 4209966"/>
              <a:gd name="connsiteX253" fmla="*/ 3476965 w 6716211"/>
              <a:gd name="connsiteY253" fmla="*/ 3552706 h 4209966"/>
              <a:gd name="connsiteX254" fmla="*/ 3641046 w 6716211"/>
              <a:gd name="connsiteY254" fmla="*/ 3384751 h 4209966"/>
              <a:gd name="connsiteX255" fmla="*/ 3722358 w 6716211"/>
              <a:gd name="connsiteY255" fmla="*/ 3301518 h 4209966"/>
              <a:gd name="connsiteX256" fmla="*/ 3986363 w 6716211"/>
              <a:gd name="connsiteY256" fmla="*/ 3059637 h 4209966"/>
              <a:gd name="connsiteX257" fmla="*/ 4513394 w 6716211"/>
              <a:gd name="connsiteY257" fmla="*/ 2647110 h 4209966"/>
              <a:gd name="connsiteX258" fmla="*/ 4621162 w 6716211"/>
              <a:gd name="connsiteY258" fmla="*/ 2575140 h 4209966"/>
              <a:gd name="connsiteX259" fmla="*/ 4789629 w 6716211"/>
              <a:gd name="connsiteY259" fmla="*/ 2462632 h 4209966"/>
              <a:gd name="connsiteX260" fmla="*/ 6264939 w 6716211"/>
              <a:gd name="connsiteY260" fmla="*/ 1773087 h 4209966"/>
              <a:gd name="connsiteX261" fmla="*/ 6158487 w 6716211"/>
              <a:gd name="connsiteY261" fmla="*/ 1606555 h 4209966"/>
              <a:gd name="connsiteX262" fmla="*/ 6184611 w 6716211"/>
              <a:gd name="connsiteY262" fmla="*/ 1645739 h 4209966"/>
              <a:gd name="connsiteX263" fmla="*/ 4747605 w 6716211"/>
              <a:gd name="connsiteY263" fmla="*/ 2320685 h 4209966"/>
              <a:gd name="connsiteX264" fmla="*/ 4621162 w 6716211"/>
              <a:gd name="connsiteY264" fmla="*/ 2403744 h 4209966"/>
              <a:gd name="connsiteX265" fmla="*/ 4621162 w 6716211"/>
              <a:gd name="connsiteY265" fmla="*/ 2403743 h 4209966"/>
              <a:gd name="connsiteX266" fmla="*/ 4472924 w 6716211"/>
              <a:gd name="connsiteY266" fmla="*/ 2501118 h 4209966"/>
              <a:gd name="connsiteX267" fmla="*/ 3943260 w 6716211"/>
              <a:gd name="connsiteY267" fmla="*/ 2906818 h 4209966"/>
              <a:gd name="connsiteX268" fmla="*/ 3596560 w 6716211"/>
              <a:gd name="connsiteY268" fmla="*/ 3220864 h 4209966"/>
              <a:gd name="connsiteX269" fmla="*/ 3452062 w 6716211"/>
              <a:gd name="connsiteY269" fmla="*/ 3365978 h 4209966"/>
              <a:gd name="connsiteX270" fmla="*/ 3434383 w 6716211"/>
              <a:gd name="connsiteY270" fmla="*/ 3383733 h 4209966"/>
              <a:gd name="connsiteX271" fmla="*/ 3279737 w 6716211"/>
              <a:gd name="connsiteY271" fmla="*/ 3550093 h 4209966"/>
              <a:gd name="connsiteX272" fmla="*/ 3219654 w 6716211"/>
              <a:gd name="connsiteY272" fmla="*/ 3552052 h 4209966"/>
              <a:gd name="connsiteX273" fmla="*/ 3381310 w 6716211"/>
              <a:gd name="connsiteY273" fmla="*/ 3375866 h 4209966"/>
              <a:gd name="connsiteX274" fmla="*/ 3396511 w 6716211"/>
              <a:gd name="connsiteY274" fmla="*/ 3360460 h 4209966"/>
              <a:gd name="connsiteX275" fmla="*/ 3550926 w 6716211"/>
              <a:gd name="connsiteY275" fmla="*/ 3203966 h 4209966"/>
              <a:gd name="connsiteX276" fmla="*/ 3914525 w 6716211"/>
              <a:gd name="connsiteY276" fmla="*/ 2873512 h 4209966"/>
              <a:gd name="connsiteX277" fmla="*/ 4437433 w 6716211"/>
              <a:gd name="connsiteY277" fmla="*/ 2472404 h 4209966"/>
              <a:gd name="connsiteX278" fmla="*/ 4621162 w 6716211"/>
              <a:gd name="connsiteY278" fmla="*/ 2350994 h 4209966"/>
              <a:gd name="connsiteX279" fmla="*/ 4621162 w 6716211"/>
              <a:gd name="connsiteY279" fmla="*/ 2350995 h 4209966"/>
              <a:gd name="connsiteX280" fmla="*/ 4710168 w 6716211"/>
              <a:gd name="connsiteY280" fmla="*/ 2292178 h 4209966"/>
              <a:gd name="connsiteX281" fmla="*/ 6158487 w 6716211"/>
              <a:gd name="connsiteY281" fmla="*/ 1606555 h 4209966"/>
              <a:gd name="connsiteX282" fmla="*/ 6042239 w 6716211"/>
              <a:gd name="connsiteY282" fmla="*/ 1442633 h 4209966"/>
              <a:gd name="connsiteX283" fmla="*/ 6070322 w 6716211"/>
              <a:gd name="connsiteY283" fmla="*/ 1480511 h 4209966"/>
              <a:gd name="connsiteX284" fmla="*/ 4654861 w 6716211"/>
              <a:gd name="connsiteY284" fmla="*/ 2157906 h 4209966"/>
              <a:gd name="connsiteX285" fmla="*/ 4621162 w 6716211"/>
              <a:gd name="connsiteY285" fmla="*/ 2179983 h 4209966"/>
              <a:gd name="connsiteX286" fmla="*/ 4387105 w 6716211"/>
              <a:gd name="connsiteY286" fmla="*/ 2333320 h 4209966"/>
              <a:gd name="connsiteX287" fmla="*/ 3872075 w 6716211"/>
              <a:gd name="connsiteY287" fmla="*/ 2721999 h 4209966"/>
              <a:gd name="connsiteX288" fmla="*/ 3734862 w 6716211"/>
              <a:gd name="connsiteY288" fmla="*/ 2840176 h 4209966"/>
              <a:gd name="connsiteX289" fmla="*/ 3678400 w 6716211"/>
              <a:gd name="connsiteY289" fmla="*/ 2829699 h 4209966"/>
              <a:gd name="connsiteX290" fmla="*/ 3843340 w 6716211"/>
              <a:gd name="connsiteY290" fmla="*/ 2687386 h 4209966"/>
              <a:gd name="connsiteX291" fmla="*/ 4358656 w 6716211"/>
              <a:gd name="connsiteY291" fmla="*/ 2298197 h 4209966"/>
              <a:gd name="connsiteX292" fmla="*/ 4621162 w 6716211"/>
              <a:gd name="connsiteY292" fmla="*/ 2125958 h 4209966"/>
              <a:gd name="connsiteX293" fmla="*/ 4626447 w 6716211"/>
              <a:gd name="connsiteY293" fmla="*/ 2122490 h 4209966"/>
              <a:gd name="connsiteX294" fmla="*/ 6042239 w 6716211"/>
              <a:gd name="connsiteY294" fmla="*/ 1442633 h 4209966"/>
              <a:gd name="connsiteX295" fmla="*/ 5916197 w 6716211"/>
              <a:gd name="connsiteY295" fmla="*/ 1283285 h 4209966"/>
              <a:gd name="connsiteX296" fmla="*/ 5946891 w 6716211"/>
              <a:gd name="connsiteY296" fmla="*/ 1321163 h 4209966"/>
              <a:gd name="connsiteX297" fmla="*/ 5783235 w 6716211"/>
              <a:gd name="connsiteY297" fmla="*/ 1384056 h 4209966"/>
              <a:gd name="connsiteX298" fmla="*/ 5783232 w 6716211"/>
              <a:gd name="connsiteY298" fmla="*/ 1384056 h 4209966"/>
              <a:gd name="connsiteX299" fmla="*/ 5663721 w 6716211"/>
              <a:gd name="connsiteY299" fmla="*/ 1429984 h 4209966"/>
              <a:gd name="connsiteX300" fmla="*/ 4835441 w 6716211"/>
              <a:gd name="connsiteY300" fmla="*/ 1832108 h 4209966"/>
              <a:gd name="connsiteX301" fmla="*/ 4621162 w 6716211"/>
              <a:gd name="connsiteY301" fmla="*/ 1959231 h 4209966"/>
              <a:gd name="connsiteX302" fmla="*/ 4568235 w 6716211"/>
              <a:gd name="connsiteY302" fmla="*/ 1990630 h 4209966"/>
              <a:gd name="connsiteX303" fmla="*/ 3800890 w 6716211"/>
              <a:gd name="connsiteY303" fmla="*/ 2536527 h 4209966"/>
              <a:gd name="connsiteX304" fmla="*/ 3502793 w 6716211"/>
              <a:gd name="connsiteY304" fmla="*/ 2790592 h 4209966"/>
              <a:gd name="connsiteX305" fmla="*/ 3497034 w 6716211"/>
              <a:gd name="connsiteY305" fmla="*/ 2796046 h 4209966"/>
              <a:gd name="connsiteX306" fmla="*/ 3450164 w 6716211"/>
              <a:gd name="connsiteY306" fmla="*/ 2840432 h 4209966"/>
              <a:gd name="connsiteX307" fmla="*/ 3223002 w 6716211"/>
              <a:gd name="connsiteY307" fmla="*/ 3055555 h 4209966"/>
              <a:gd name="connsiteX308" fmla="*/ 2973453 w 6716211"/>
              <a:gd name="connsiteY308" fmla="*/ 3318437 h 4209966"/>
              <a:gd name="connsiteX309" fmla="*/ 2961945 w 6716211"/>
              <a:gd name="connsiteY309" fmla="*/ 3330559 h 4209966"/>
              <a:gd name="connsiteX310" fmla="*/ 2720053 w 6716211"/>
              <a:gd name="connsiteY310" fmla="*/ 3614747 h 4209966"/>
              <a:gd name="connsiteX311" fmla="*/ 2650827 w 6716211"/>
              <a:gd name="connsiteY311" fmla="*/ 3628462 h 4209966"/>
              <a:gd name="connsiteX312" fmla="*/ 2901066 w 6716211"/>
              <a:gd name="connsiteY312" fmla="*/ 3329631 h 4209966"/>
              <a:gd name="connsiteX313" fmla="*/ 2916867 w 6716211"/>
              <a:gd name="connsiteY313" fmla="*/ 3312816 h 4209966"/>
              <a:gd name="connsiteX314" fmla="*/ 3171572 w 6716211"/>
              <a:gd name="connsiteY314" fmla="*/ 3041759 h 4209966"/>
              <a:gd name="connsiteX315" fmla="*/ 3387751 w 6716211"/>
              <a:gd name="connsiteY315" fmla="*/ 2835986 h 4209966"/>
              <a:gd name="connsiteX316" fmla="*/ 3440693 w 6716211"/>
              <a:gd name="connsiteY316" fmla="*/ 2785592 h 4209966"/>
              <a:gd name="connsiteX317" fmla="*/ 3462036 w 6716211"/>
              <a:gd name="connsiteY317" fmla="*/ 2765276 h 4209966"/>
              <a:gd name="connsiteX318" fmla="*/ 3772155 w 6716211"/>
              <a:gd name="connsiteY318" fmla="*/ 2500608 h 4209966"/>
              <a:gd name="connsiteX319" fmla="*/ 4538765 w 6716211"/>
              <a:gd name="connsiteY319" fmla="*/ 1954435 h 4209966"/>
              <a:gd name="connsiteX320" fmla="*/ 4621162 w 6716211"/>
              <a:gd name="connsiteY320" fmla="*/ 1905442 h 4209966"/>
              <a:gd name="connsiteX321" fmla="*/ 4805726 w 6716211"/>
              <a:gd name="connsiteY321" fmla="*/ 1795700 h 4209966"/>
              <a:gd name="connsiteX322" fmla="*/ 5633271 w 6716211"/>
              <a:gd name="connsiteY322" fmla="*/ 1392565 h 4209966"/>
              <a:gd name="connsiteX323" fmla="*/ 5655303 w 6716211"/>
              <a:gd name="connsiteY323" fmla="*/ 1384055 h 4209966"/>
              <a:gd name="connsiteX324" fmla="*/ 5655306 w 6716211"/>
              <a:gd name="connsiteY324" fmla="*/ 1384055 h 4209966"/>
              <a:gd name="connsiteX325" fmla="*/ 5779704 w 6716211"/>
              <a:gd name="connsiteY325" fmla="*/ 1127853 h 4209966"/>
              <a:gd name="connsiteX326" fmla="*/ 5814317 w 6716211"/>
              <a:gd name="connsiteY326" fmla="*/ 1165731 h 4209966"/>
              <a:gd name="connsiteX327" fmla="*/ 5540347 w 6716211"/>
              <a:gd name="connsiteY327" fmla="*/ 1274896 h 4209966"/>
              <a:gd name="connsiteX328" fmla="*/ 5295153 w 6716211"/>
              <a:gd name="connsiteY328" fmla="*/ 1384055 h 4209966"/>
              <a:gd name="connsiteX329" fmla="*/ 5269286 w 6716211"/>
              <a:gd name="connsiteY329" fmla="*/ 1395571 h 4209966"/>
              <a:gd name="connsiteX330" fmla="*/ 4737724 w 6716211"/>
              <a:gd name="connsiteY330" fmla="*/ 1670718 h 4209966"/>
              <a:gd name="connsiteX331" fmla="*/ 4621162 w 6716211"/>
              <a:gd name="connsiteY331" fmla="*/ 1739917 h 4209966"/>
              <a:gd name="connsiteX332" fmla="*/ 4621162 w 6716211"/>
              <a:gd name="connsiteY332" fmla="*/ 1739918 h 4209966"/>
              <a:gd name="connsiteX333" fmla="*/ 4478143 w 6716211"/>
              <a:gd name="connsiteY333" fmla="*/ 1824823 h 4209966"/>
              <a:gd name="connsiteX334" fmla="*/ 3729705 w 6716211"/>
              <a:gd name="connsiteY334" fmla="*/ 2351056 h 4209966"/>
              <a:gd name="connsiteX335" fmla="*/ 3362749 w 6716211"/>
              <a:gd name="connsiteY335" fmla="*/ 2661102 h 4209966"/>
              <a:gd name="connsiteX336" fmla="*/ 3266281 w 6716211"/>
              <a:gd name="connsiteY336" fmla="*/ 2753231 h 4209966"/>
              <a:gd name="connsiteX337" fmla="*/ 3194075 w 6716211"/>
              <a:gd name="connsiteY337" fmla="*/ 2822190 h 4209966"/>
              <a:gd name="connsiteX338" fmla="*/ 3194074 w 6716211"/>
              <a:gd name="connsiteY338" fmla="*/ 2822190 h 4209966"/>
              <a:gd name="connsiteX339" fmla="*/ 3021691 w 6716211"/>
              <a:gd name="connsiteY339" fmla="*/ 2986820 h 4209966"/>
              <a:gd name="connsiteX340" fmla="*/ 2736856 w 6716211"/>
              <a:gd name="connsiteY340" fmla="*/ 3294935 h 4209966"/>
              <a:gd name="connsiteX341" fmla="*/ 2707451 w 6716211"/>
              <a:gd name="connsiteY341" fmla="*/ 3326743 h 4209966"/>
              <a:gd name="connsiteX342" fmla="*/ 2420945 w 6716211"/>
              <a:gd name="connsiteY342" fmla="*/ 3679401 h 4209966"/>
              <a:gd name="connsiteX343" fmla="*/ 2351719 w 6716211"/>
              <a:gd name="connsiteY343" fmla="*/ 3696381 h 4209966"/>
              <a:gd name="connsiteX344" fmla="*/ 2646378 w 6716211"/>
              <a:gd name="connsiteY344" fmla="*/ 3326069 h 4209966"/>
              <a:gd name="connsiteX345" fmla="*/ 2679950 w 6716211"/>
              <a:gd name="connsiteY345" fmla="*/ 3289282 h 4209966"/>
              <a:gd name="connsiteX346" fmla="*/ 2969690 w 6716211"/>
              <a:gd name="connsiteY346" fmla="*/ 2971799 h 4209966"/>
              <a:gd name="connsiteX347" fmla="*/ 3130180 w 6716211"/>
              <a:gd name="connsiteY347" fmla="*/ 2817637 h 4209966"/>
              <a:gd name="connsiteX348" fmla="*/ 3130181 w 6716211"/>
              <a:gd name="connsiteY348" fmla="*/ 2817637 h 4209966"/>
              <a:gd name="connsiteX349" fmla="*/ 3208410 w 6716211"/>
              <a:gd name="connsiteY349" fmla="*/ 2742493 h 4209966"/>
              <a:gd name="connsiteX350" fmla="*/ 3321166 w 6716211"/>
              <a:gd name="connsiteY350" fmla="*/ 2634183 h 4209966"/>
              <a:gd name="connsiteX351" fmla="*/ 3700317 w 6716211"/>
              <a:gd name="connsiteY351" fmla="*/ 2313831 h 4209966"/>
              <a:gd name="connsiteX352" fmla="*/ 4447044 w 6716211"/>
              <a:gd name="connsiteY352" fmla="*/ 1788196 h 4209966"/>
              <a:gd name="connsiteX353" fmla="*/ 4621162 w 6716211"/>
              <a:gd name="connsiteY353" fmla="*/ 1684604 h 4209966"/>
              <a:gd name="connsiteX354" fmla="*/ 4621162 w 6716211"/>
              <a:gd name="connsiteY354" fmla="*/ 1684603 h 4209966"/>
              <a:gd name="connsiteX355" fmla="*/ 4705969 w 6716211"/>
              <a:gd name="connsiteY355" fmla="*/ 1634146 h 4209966"/>
              <a:gd name="connsiteX356" fmla="*/ 4969149 w 6716211"/>
              <a:gd name="connsiteY356" fmla="*/ 1490935 h 4209966"/>
              <a:gd name="connsiteX357" fmla="*/ 5184963 w 6716211"/>
              <a:gd name="connsiteY357" fmla="*/ 1384055 h 4209966"/>
              <a:gd name="connsiteX358" fmla="*/ 5236132 w 6716211"/>
              <a:gd name="connsiteY358" fmla="*/ 1358714 h 4209966"/>
              <a:gd name="connsiteX359" fmla="*/ 5779704 w 6716211"/>
              <a:gd name="connsiteY359" fmla="*/ 1127853 h 4209966"/>
              <a:gd name="connsiteX360" fmla="*/ 5633415 w 6716211"/>
              <a:gd name="connsiteY360" fmla="*/ 977647 h 4209966"/>
              <a:gd name="connsiteX361" fmla="*/ 5671293 w 6716211"/>
              <a:gd name="connsiteY361" fmla="*/ 1014873 h 4209966"/>
              <a:gd name="connsiteX362" fmla="*/ 4888990 w 6716211"/>
              <a:gd name="connsiteY362" fmla="*/ 1372364 h 4209966"/>
              <a:gd name="connsiteX363" fmla="*/ 4867625 w 6716211"/>
              <a:gd name="connsiteY363" fmla="*/ 1384056 h 4209966"/>
              <a:gd name="connsiteX364" fmla="*/ 4634539 w 6716211"/>
              <a:gd name="connsiteY364" fmla="*/ 1511615 h 4209966"/>
              <a:gd name="connsiteX365" fmla="*/ 4621162 w 6716211"/>
              <a:gd name="connsiteY365" fmla="*/ 1519571 h 4209966"/>
              <a:gd name="connsiteX366" fmla="*/ 4383883 w 6716211"/>
              <a:gd name="connsiteY366" fmla="*/ 1660692 h 4209966"/>
              <a:gd name="connsiteX367" fmla="*/ 3658520 w 6716211"/>
              <a:gd name="connsiteY367" fmla="*/ 2165584 h 4209966"/>
              <a:gd name="connsiteX368" fmla="*/ 3646907 w 6716211"/>
              <a:gd name="connsiteY368" fmla="*/ 2174965 h 4209966"/>
              <a:gd name="connsiteX369" fmla="*/ 3434799 w 6716211"/>
              <a:gd name="connsiteY369" fmla="*/ 2346305 h 4209966"/>
              <a:gd name="connsiteX370" fmla="*/ 3219756 w 6716211"/>
              <a:gd name="connsiteY370" fmla="*/ 2532681 h 4209966"/>
              <a:gd name="connsiteX371" fmla="*/ 3029779 w 6716211"/>
              <a:gd name="connsiteY371" fmla="*/ 2709348 h 4209966"/>
              <a:gd name="connsiteX372" fmla="*/ 3013561 w 6716211"/>
              <a:gd name="connsiteY372" fmla="*/ 2724430 h 4209966"/>
              <a:gd name="connsiteX373" fmla="*/ 2934178 w 6716211"/>
              <a:gd name="connsiteY373" fmla="*/ 2803676 h 4209966"/>
              <a:gd name="connsiteX374" fmla="*/ 2816381 w 6716211"/>
              <a:gd name="connsiteY374" fmla="*/ 2921269 h 4209966"/>
              <a:gd name="connsiteX375" fmla="*/ 2628385 w 6716211"/>
              <a:gd name="connsiteY375" fmla="*/ 3122913 h 4209966"/>
              <a:gd name="connsiteX376" fmla="*/ 2499738 w 6716211"/>
              <a:gd name="connsiteY376" fmla="*/ 3271382 h 4209966"/>
              <a:gd name="connsiteX377" fmla="*/ 2449742 w 6716211"/>
              <a:gd name="connsiteY377" fmla="*/ 3329081 h 4209966"/>
              <a:gd name="connsiteX378" fmla="*/ 2121184 w 6716211"/>
              <a:gd name="connsiteY378" fmla="*/ 3753852 h 4209966"/>
              <a:gd name="connsiteX379" fmla="*/ 2052611 w 6716211"/>
              <a:gd name="connsiteY379" fmla="*/ 3771485 h 4209966"/>
              <a:gd name="connsiteX380" fmla="*/ 2389944 w 6716211"/>
              <a:gd name="connsiteY380" fmla="*/ 3327009 h 4209966"/>
              <a:gd name="connsiteX381" fmla="*/ 2442372 w 6716211"/>
              <a:gd name="connsiteY381" fmla="*/ 3265684 h 4209966"/>
              <a:gd name="connsiteX382" fmla="*/ 2573037 w 6716211"/>
              <a:gd name="connsiteY382" fmla="*/ 3112845 h 4209966"/>
              <a:gd name="connsiteX383" fmla="*/ 2765605 w 6716211"/>
              <a:gd name="connsiteY383" fmla="*/ 2904207 h 4209966"/>
              <a:gd name="connsiteX384" fmla="*/ 2870144 w 6716211"/>
              <a:gd name="connsiteY384" fmla="*/ 2799114 h 4209966"/>
              <a:gd name="connsiteX385" fmla="*/ 2967540 w 6716211"/>
              <a:gd name="connsiteY385" fmla="*/ 2701201 h 4209966"/>
              <a:gd name="connsiteX386" fmla="*/ 2970578 w 6716211"/>
              <a:gd name="connsiteY386" fmla="*/ 2698363 h 4209966"/>
              <a:gd name="connsiteX387" fmla="*/ 3178735 w 6716211"/>
              <a:gd name="connsiteY387" fmla="*/ 2503935 h 4209966"/>
              <a:gd name="connsiteX388" fmla="*/ 3628479 w 6716211"/>
              <a:gd name="connsiteY388" fmla="*/ 2127052 h 4209966"/>
              <a:gd name="connsiteX389" fmla="*/ 4600824 w 6716211"/>
              <a:gd name="connsiteY389" fmla="*/ 1474716 h 4209966"/>
              <a:gd name="connsiteX390" fmla="*/ 4621162 w 6716211"/>
              <a:gd name="connsiteY390" fmla="*/ 1463545 h 4209966"/>
              <a:gd name="connsiteX391" fmla="*/ 4765876 w 6716211"/>
              <a:gd name="connsiteY391" fmla="*/ 1384056 h 4209966"/>
              <a:gd name="connsiteX392" fmla="*/ 4854223 w 6716211"/>
              <a:gd name="connsiteY392" fmla="*/ 1335529 h 4209966"/>
              <a:gd name="connsiteX393" fmla="*/ 5633415 w 6716211"/>
              <a:gd name="connsiteY393" fmla="*/ 977647 h 4209966"/>
              <a:gd name="connsiteX394" fmla="*/ 5476025 w 6716211"/>
              <a:gd name="connsiteY394" fmla="*/ 832665 h 4209966"/>
              <a:gd name="connsiteX395" fmla="*/ 5517169 w 6716211"/>
              <a:gd name="connsiteY395" fmla="*/ 869237 h 4209966"/>
              <a:gd name="connsiteX396" fmla="*/ 3587988 w 6716211"/>
              <a:gd name="connsiteY396" fmla="*/ 1980764 h 4209966"/>
              <a:gd name="connsiteX397" fmla="*/ 2839826 w 6716211"/>
              <a:gd name="connsiteY397" fmla="*/ 2625364 h 4209966"/>
              <a:gd name="connsiteX398" fmla="*/ 2799058 w 6716211"/>
              <a:gd name="connsiteY398" fmla="*/ 2666537 h 4209966"/>
              <a:gd name="connsiteX399" fmla="*/ 2681120 w 6716211"/>
              <a:gd name="connsiteY399" fmla="*/ 2785647 h 4209966"/>
              <a:gd name="connsiteX400" fmla="*/ 2616047 w 6716211"/>
              <a:gd name="connsiteY400" fmla="*/ 2781012 h 4209966"/>
              <a:gd name="connsiteX401" fmla="*/ 2739582 w 6716211"/>
              <a:gd name="connsiteY401" fmla="*/ 2655501 h 4209966"/>
              <a:gd name="connsiteX402" fmla="*/ 2794896 w 6716211"/>
              <a:gd name="connsiteY402" fmla="*/ 2599302 h 4209966"/>
              <a:gd name="connsiteX403" fmla="*/ 3557293 w 6716211"/>
              <a:gd name="connsiteY403" fmla="*/ 1940926 h 4209966"/>
              <a:gd name="connsiteX404" fmla="*/ 5476025 w 6716211"/>
              <a:gd name="connsiteY404" fmla="*/ 832665 h 4209966"/>
              <a:gd name="connsiteX405" fmla="*/ 5306225 w 6716211"/>
              <a:gd name="connsiteY405" fmla="*/ 693562 h 4209966"/>
              <a:gd name="connsiteX406" fmla="*/ 5352593 w 6716211"/>
              <a:gd name="connsiteY406" fmla="*/ 730134 h 4209966"/>
              <a:gd name="connsiteX407" fmla="*/ 3516803 w 6716211"/>
              <a:gd name="connsiteY407" fmla="*/ 1795292 h 4209966"/>
              <a:gd name="connsiteX408" fmla="*/ 2670327 w 6716211"/>
              <a:gd name="connsiteY408" fmla="*/ 2521319 h 4209966"/>
              <a:gd name="connsiteX409" fmla="*/ 2569660 w 6716211"/>
              <a:gd name="connsiteY409" fmla="*/ 2623973 h 4209966"/>
              <a:gd name="connsiteX410" fmla="*/ 2428743 w 6716211"/>
              <a:gd name="connsiteY410" fmla="*/ 2767669 h 4209966"/>
              <a:gd name="connsiteX411" fmla="*/ 2428742 w 6716211"/>
              <a:gd name="connsiteY411" fmla="*/ 2767669 h 4209966"/>
              <a:gd name="connsiteX412" fmla="*/ 2416210 w 6716211"/>
              <a:gd name="connsiteY412" fmla="*/ 2780449 h 4209966"/>
              <a:gd name="connsiteX413" fmla="*/ 2176726 w 6716211"/>
              <a:gd name="connsiteY413" fmla="*/ 3047172 h 4209966"/>
              <a:gd name="connsiteX414" fmla="*/ 2031038 w 6716211"/>
              <a:gd name="connsiteY414" fmla="*/ 3224824 h 4209966"/>
              <a:gd name="connsiteX415" fmla="*/ 1952242 w 6716211"/>
              <a:gd name="connsiteY415" fmla="*/ 3320906 h 4209966"/>
              <a:gd name="connsiteX416" fmla="*/ 1549744 w 6716211"/>
              <a:gd name="connsiteY416" fmla="*/ 3887078 h 4209966"/>
              <a:gd name="connsiteX417" fmla="*/ 1485743 w 6716211"/>
              <a:gd name="connsiteY417" fmla="*/ 3898180 h 4209966"/>
              <a:gd name="connsiteX418" fmla="*/ 1898496 w 6716211"/>
              <a:gd name="connsiteY418" fmla="*/ 3309610 h 4209966"/>
              <a:gd name="connsiteX419" fmla="*/ 1972093 w 6716211"/>
              <a:gd name="connsiteY419" fmla="*/ 3218968 h 4209966"/>
              <a:gd name="connsiteX420" fmla="*/ 2127224 w 6716211"/>
              <a:gd name="connsiteY420" fmla="*/ 3027910 h 4209966"/>
              <a:gd name="connsiteX421" fmla="*/ 2363347 w 6716211"/>
              <a:gd name="connsiteY421" fmla="*/ 2763010 h 4209966"/>
              <a:gd name="connsiteX422" fmla="*/ 2363348 w 6716211"/>
              <a:gd name="connsiteY422" fmla="*/ 2763010 h 4209966"/>
              <a:gd name="connsiteX423" fmla="*/ 2370577 w 6716211"/>
              <a:gd name="connsiteY423" fmla="*/ 2754899 h 4209966"/>
              <a:gd name="connsiteX424" fmla="*/ 2509295 w 6716211"/>
              <a:gd name="connsiteY424" fmla="*/ 2612772 h 4209966"/>
              <a:gd name="connsiteX425" fmla="*/ 2628348 w 6716211"/>
              <a:gd name="connsiteY425" fmla="*/ 2490794 h 4209966"/>
              <a:gd name="connsiteX426" fmla="*/ 3486109 w 6716211"/>
              <a:gd name="connsiteY426" fmla="*/ 1754149 h 4209966"/>
              <a:gd name="connsiteX427" fmla="*/ 5306225 w 6716211"/>
              <a:gd name="connsiteY427" fmla="*/ 693562 h 4209966"/>
              <a:gd name="connsiteX428" fmla="*/ 5125324 w 6716211"/>
              <a:gd name="connsiteY428" fmla="*/ 561640 h 4209966"/>
              <a:gd name="connsiteX429" fmla="*/ 5174957 w 6716211"/>
              <a:gd name="connsiteY429" fmla="*/ 596906 h 4209966"/>
              <a:gd name="connsiteX430" fmla="*/ 3445618 w 6716211"/>
              <a:gd name="connsiteY430" fmla="*/ 1609819 h 4209966"/>
              <a:gd name="connsiteX431" fmla="*/ 2508613 w 6716211"/>
              <a:gd name="connsiteY431" fmla="*/ 2409086 h 4209966"/>
              <a:gd name="connsiteX432" fmla="*/ 2340525 w 6716211"/>
              <a:gd name="connsiteY432" fmla="*/ 2581456 h 4209966"/>
              <a:gd name="connsiteX433" fmla="*/ 2278613 w 6716211"/>
              <a:gd name="connsiteY433" fmla="*/ 2569968 h 4209966"/>
              <a:gd name="connsiteX434" fmla="*/ 2492430 w 6716211"/>
              <a:gd name="connsiteY434" fmla="*/ 2351725 h 4209966"/>
              <a:gd name="connsiteX435" fmla="*/ 3414270 w 6716211"/>
              <a:gd name="connsiteY435" fmla="*/ 1567370 h 4209966"/>
              <a:gd name="connsiteX436" fmla="*/ 5125324 w 6716211"/>
              <a:gd name="connsiteY436" fmla="*/ 561640 h 4209966"/>
              <a:gd name="connsiteX437" fmla="*/ 1440028 w 6716211"/>
              <a:gd name="connsiteY437" fmla="*/ 492416 h 4209966"/>
              <a:gd name="connsiteX438" fmla="*/ 384661 w 6716211"/>
              <a:gd name="connsiteY438" fmla="*/ 1506635 h 4209966"/>
              <a:gd name="connsiteX439" fmla="*/ 1440028 w 6716211"/>
              <a:gd name="connsiteY439" fmla="*/ 492416 h 4209966"/>
              <a:gd name="connsiteX440" fmla="*/ 4930055 w 6716211"/>
              <a:gd name="connsiteY440" fmla="*/ 438210 h 4209966"/>
              <a:gd name="connsiteX441" fmla="*/ 4984913 w 6716211"/>
              <a:gd name="connsiteY441" fmla="*/ 471516 h 4209966"/>
              <a:gd name="connsiteX442" fmla="*/ 3374433 w 6716211"/>
              <a:gd name="connsiteY442" fmla="*/ 1424347 h 4209966"/>
              <a:gd name="connsiteX443" fmla="*/ 2357161 w 6716211"/>
              <a:gd name="connsiteY443" fmla="*/ 2286374 h 4209966"/>
              <a:gd name="connsiteX444" fmla="*/ 2111412 w 6716211"/>
              <a:gd name="connsiteY444" fmla="*/ 2538944 h 4209966"/>
              <a:gd name="connsiteX445" fmla="*/ 2049184 w 6716211"/>
              <a:gd name="connsiteY445" fmla="*/ 2527397 h 4209966"/>
              <a:gd name="connsiteX446" fmla="*/ 2093918 w 6716211"/>
              <a:gd name="connsiteY446" fmla="*/ 2477914 h 4209966"/>
              <a:gd name="connsiteX447" fmla="*/ 3342432 w 6716211"/>
              <a:gd name="connsiteY447" fmla="*/ 1381244 h 4209966"/>
              <a:gd name="connsiteX448" fmla="*/ 4930055 w 6716211"/>
              <a:gd name="connsiteY448" fmla="*/ 438210 h 4209966"/>
              <a:gd name="connsiteX449" fmla="*/ 4718459 w 6716211"/>
              <a:gd name="connsiteY449" fmla="*/ 324576 h 4209966"/>
              <a:gd name="connsiteX450" fmla="*/ 4780501 w 6716211"/>
              <a:gd name="connsiteY450" fmla="*/ 355924 h 4209966"/>
              <a:gd name="connsiteX451" fmla="*/ 3303248 w 6716211"/>
              <a:gd name="connsiteY451" fmla="*/ 1239529 h 4209966"/>
              <a:gd name="connsiteX452" fmla="*/ 1896609 w 6716211"/>
              <a:gd name="connsiteY452" fmla="*/ 2480364 h 4209966"/>
              <a:gd name="connsiteX453" fmla="*/ 1882418 w 6716211"/>
              <a:gd name="connsiteY453" fmla="*/ 2496455 h 4209966"/>
              <a:gd name="connsiteX454" fmla="*/ 1689655 w 6716211"/>
              <a:gd name="connsiteY454" fmla="*/ 2715019 h 4209966"/>
              <a:gd name="connsiteX455" fmla="*/ 1689654 w 6716211"/>
              <a:gd name="connsiteY455" fmla="*/ 2715019 h 4209966"/>
              <a:gd name="connsiteX456" fmla="*/ 1596359 w 6716211"/>
              <a:gd name="connsiteY456" fmla="*/ 2820801 h 4209966"/>
              <a:gd name="connsiteX457" fmla="*/ 1330810 w 6716211"/>
              <a:gd name="connsiteY457" fmla="*/ 3155268 h 4209966"/>
              <a:gd name="connsiteX458" fmla="*/ 1317975 w 6716211"/>
              <a:gd name="connsiteY458" fmla="*/ 3171434 h 4209966"/>
              <a:gd name="connsiteX459" fmla="*/ 829404 w 6716211"/>
              <a:gd name="connsiteY459" fmla="*/ 3899486 h 4209966"/>
              <a:gd name="connsiteX460" fmla="*/ 777811 w 6716211"/>
              <a:gd name="connsiteY460" fmla="*/ 3885772 h 4209966"/>
              <a:gd name="connsiteX461" fmla="*/ 939773 w 6716211"/>
              <a:gd name="connsiteY461" fmla="*/ 3624543 h 4209966"/>
              <a:gd name="connsiteX462" fmla="*/ 1171742 w 6716211"/>
              <a:gd name="connsiteY462" fmla="*/ 3283256 h 4209966"/>
              <a:gd name="connsiteX463" fmla="*/ 1272552 w 6716211"/>
              <a:gd name="connsiteY463" fmla="*/ 3149481 h 4209966"/>
              <a:gd name="connsiteX464" fmla="*/ 1421252 w 6716211"/>
              <a:gd name="connsiteY464" fmla="*/ 2952156 h 4209966"/>
              <a:gd name="connsiteX465" fmla="*/ 1622528 w 6716211"/>
              <a:gd name="connsiteY465" fmla="*/ 2710236 h 4209966"/>
              <a:gd name="connsiteX466" fmla="*/ 1622529 w 6716211"/>
              <a:gd name="connsiteY466" fmla="*/ 2710236 h 4209966"/>
              <a:gd name="connsiteX467" fmla="*/ 1688028 w 6716211"/>
              <a:gd name="connsiteY467" fmla="*/ 2631510 h 4209966"/>
              <a:gd name="connsiteX468" fmla="*/ 1821956 w 6716211"/>
              <a:gd name="connsiteY468" fmla="*/ 2485236 h 4209966"/>
              <a:gd name="connsiteX469" fmla="*/ 1971794 w 6716211"/>
              <a:gd name="connsiteY469" fmla="*/ 2321586 h 4209966"/>
              <a:gd name="connsiteX470" fmla="*/ 3271247 w 6716211"/>
              <a:gd name="connsiteY470" fmla="*/ 1194467 h 4209966"/>
              <a:gd name="connsiteX471" fmla="*/ 4718459 w 6716211"/>
              <a:gd name="connsiteY471" fmla="*/ 324576 h 4209966"/>
              <a:gd name="connsiteX472" fmla="*/ 4490536 w 6716211"/>
              <a:gd name="connsiteY472" fmla="*/ 221390 h 4209966"/>
              <a:gd name="connsiteX473" fmla="*/ 4558456 w 6716211"/>
              <a:gd name="connsiteY473" fmla="*/ 250125 h 4209966"/>
              <a:gd name="connsiteX474" fmla="*/ 3232716 w 6716211"/>
              <a:gd name="connsiteY474" fmla="*/ 1054056 h 4209966"/>
              <a:gd name="connsiteX475" fmla="*/ 1754075 w 6716211"/>
              <a:gd name="connsiteY475" fmla="*/ 2346565 h 4209966"/>
              <a:gd name="connsiteX476" fmla="*/ 1658004 w 6716211"/>
              <a:gd name="connsiteY476" fmla="*/ 2454814 h 4209966"/>
              <a:gd name="connsiteX477" fmla="*/ 1442687 w 6716211"/>
              <a:gd name="connsiteY477" fmla="*/ 2697424 h 4209966"/>
              <a:gd name="connsiteX478" fmla="*/ 1438619 w 6716211"/>
              <a:gd name="connsiteY478" fmla="*/ 2702008 h 4209966"/>
              <a:gd name="connsiteX479" fmla="*/ 1146237 w 6716211"/>
              <a:gd name="connsiteY479" fmla="*/ 3068341 h 4209966"/>
              <a:gd name="connsiteX480" fmla="*/ 1100506 w 6716211"/>
              <a:gd name="connsiteY480" fmla="*/ 3132391 h 4209966"/>
              <a:gd name="connsiteX481" fmla="*/ 877626 w 6716211"/>
              <a:gd name="connsiteY481" fmla="*/ 3444547 h 4209966"/>
              <a:gd name="connsiteX482" fmla="*/ 633482 w 6716211"/>
              <a:gd name="connsiteY482" fmla="*/ 3829608 h 4209966"/>
              <a:gd name="connsiteX483" fmla="*/ 587113 w 6716211"/>
              <a:gd name="connsiteY483" fmla="*/ 3805444 h 4209966"/>
              <a:gd name="connsiteX484" fmla="*/ 773893 w 6716211"/>
              <a:gd name="connsiteY484" fmla="*/ 3506337 h 4209966"/>
              <a:gd name="connsiteX485" fmla="*/ 1016331 w 6716211"/>
              <a:gd name="connsiteY485" fmla="*/ 3154766 h 4209966"/>
              <a:gd name="connsiteX486" fmla="*/ 1038150 w 6716211"/>
              <a:gd name="connsiteY486" fmla="*/ 3126197 h 4209966"/>
              <a:gd name="connsiteX487" fmla="*/ 1276678 w 6716211"/>
              <a:gd name="connsiteY487" fmla="*/ 2813878 h 4209966"/>
              <a:gd name="connsiteX488" fmla="*/ 1378640 w 6716211"/>
              <a:gd name="connsiteY488" fmla="*/ 2692862 h 4209966"/>
              <a:gd name="connsiteX489" fmla="*/ 1554658 w 6716211"/>
              <a:gd name="connsiteY489" fmla="*/ 2483950 h 4209966"/>
              <a:gd name="connsiteX490" fmla="*/ 1592861 w 6716211"/>
              <a:gd name="connsiteY490" fmla="*/ 2442726 h 4209966"/>
              <a:gd name="connsiteX491" fmla="*/ 1849995 w 6716211"/>
              <a:gd name="connsiteY491" fmla="*/ 2165256 h 4209966"/>
              <a:gd name="connsiteX492" fmla="*/ 3199409 w 6716211"/>
              <a:gd name="connsiteY492" fmla="*/ 1008341 h 4209966"/>
              <a:gd name="connsiteX493" fmla="*/ 4490536 w 6716211"/>
              <a:gd name="connsiteY493" fmla="*/ 221390 h 4209966"/>
              <a:gd name="connsiteX494" fmla="*/ 2141429 w 6716211"/>
              <a:gd name="connsiteY494" fmla="*/ 178941 h 4209966"/>
              <a:gd name="connsiteX495" fmla="*/ 81634 w 6716211"/>
              <a:gd name="connsiteY495" fmla="*/ 2162317 h 4209966"/>
              <a:gd name="connsiteX496" fmla="*/ 137146 w 6716211"/>
              <a:gd name="connsiteY496" fmla="*/ 1997743 h 4209966"/>
              <a:gd name="connsiteX497" fmla="*/ 1943548 w 6716211"/>
              <a:gd name="connsiteY497" fmla="*/ 248166 h 4209966"/>
              <a:gd name="connsiteX498" fmla="*/ 2141429 w 6716211"/>
              <a:gd name="connsiteY498" fmla="*/ 178941 h 4209966"/>
              <a:gd name="connsiteX499" fmla="*/ 4241062 w 6716211"/>
              <a:gd name="connsiteY499" fmla="*/ 133227 h 4209966"/>
              <a:gd name="connsiteX500" fmla="*/ 4317471 w 6716211"/>
              <a:gd name="connsiteY500" fmla="*/ 158043 h 4209966"/>
              <a:gd name="connsiteX501" fmla="*/ 3161531 w 6716211"/>
              <a:gd name="connsiteY501" fmla="*/ 868585 h 4209966"/>
              <a:gd name="connsiteX502" fmla="*/ 1627950 w 6716211"/>
              <a:gd name="connsiteY502" fmla="*/ 2194238 h 4209966"/>
              <a:gd name="connsiteX503" fmla="*/ 1431753 w 6716211"/>
              <a:gd name="connsiteY503" fmla="*/ 2412834 h 4209966"/>
              <a:gd name="connsiteX504" fmla="*/ 1300117 w 6716211"/>
              <a:gd name="connsiteY504" fmla="*/ 2559497 h 4209966"/>
              <a:gd name="connsiteX505" fmla="*/ 1202553 w 6716211"/>
              <a:gd name="connsiteY505" fmla="*/ 2680318 h 4209966"/>
              <a:gd name="connsiteX506" fmla="*/ 995978 w 6716211"/>
              <a:gd name="connsiteY506" fmla="*/ 2936136 h 4209966"/>
              <a:gd name="connsiteX507" fmla="*/ 870617 w 6716211"/>
              <a:gd name="connsiteY507" fmla="*/ 3109556 h 4209966"/>
              <a:gd name="connsiteX508" fmla="*/ 716269 w 6716211"/>
              <a:gd name="connsiteY508" fmla="*/ 3323077 h 4209966"/>
              <a:gd name="connsiteX509" fmla="*/ 653537 w 6716211"/>
              <a:gd name="connsiteY509" fmla="*/ 3420710 h 4209966"/>
              <a:gd name="connsiteX510" fmla="*/ 461723 w 6716211"/>
              <a:gd name="connsiteY510" fmla="*/ 3719240 h 4209966"/>
              <a:gd name="connsiteX511" fmla="*/ 421233 w 6716211"/>
              <a:gd name="connsiteY511" fmla="*/ 3685280 h 4209966"/>
              <a:gd name="connsiteX512" fmla="*/ 608665 w 6716211"/>
              <a:gd name="connsiteY512" fmla="*/ 3388786 h 4209966"/>
              <a:gd name="connsiteX513" fmla="*/ 807752 w 6716211"/>
              <a:gd name="connsiteY513" fmla="*/ 3103312 h 4209966"/>
              <a:gd name="connsiteX514" fmla="*/ 861171 w 6716211"/>
              <a:gd name="connsiteY514" fmla="*/ 3026713 h 4209966"/>
              <a:gd name="connsiteX515" fmla="*/ 1132114 w 6716211"/>
              <a:gd name="connsiteY515" fmla="*/ 2675867 h 4209966"/>
              <a:gd name="connsiteX516" fmla="*/ 1132569 w 6716211"/>
              <a:gd name="connsiteY516" fmla="*/ 2675333 h 4209966"/>
              <a:gd name="connsiteX517" fmla="*/ 1366498 w 6716211"/>
              <a:gd name="connsiteY517" fmla="*/ 2400725 h 4209966"/>
              <a:gd name="connsiteX518" fmla="*/ 1421195 w 6716211"/>
              <a:gd name="connsiteY518" fmla="*/ 2336516 h 4209966"/>
              <a:gd name="connsiteX519" fmla="*/ 3128224 w 6716211"/>
              <a:gd name="connsiteY519" fmla="*/ 821564 h 4209966"/>
              <a:gd name="connsiteX520" fmla="*/ 4241062 w 6716211"/>
              <a:gd name="connsiteY520" fmla="*/ 133227 h 4209966"/>
              <a:gd name="connsiteX521" fmla="*/ 3966771 w 6716211"/>
              <a:gd name="connsiteY521" fmla="*/ 62694 h 4209966"/>
              <a:gd name="connsiteX522" fmla="*/ 4052977 w 6716211"/>
              <a:gd name="connsiteY522" fmla="*/ 82286 h 4209966"/>
              <a:gd name="connsiteX523" fmla="*/ 3090346 w 6716211"/>
              <a:gd name="connsiteY523" fmla="*/ 683111 h 4209966"/>
              <a:gd name="connsiteX524" fmla="*/ 1518723 w 6716211"/>
              <a:gd name="connsiteY524" fmla="*/ 2025254 h 4209966"/>
              <a:gd name="connsiteX525" fmla="*/ 1203890 w 6716211"/>
              <a:gd name="connsiteY525" fmla="*/ 2370552 h 4209966"/>
              <a:gd name="connsiteX526" fmla="*/ 1141512 w 6716211"/>
              <a:gd name="connsiteY526" fmla="*/ 2358978 h 4209966"/>
              <a:gd name="connsiteX527" fmla="*/ 1287687 w 6716211"/>
              <a:gd name="connsiteY527" fmla="*/ 2189242 h 4209966"/>
              <a:gd name="connsiteX528" fmla="*/ 3057039 w 6716211"/>
              <a:gd name="connsiteY528" fmla="*/ 635437 h 4209966"/>
              <a:gd name="connsiteX529" fmla="*/ 3966771 w 6716211"/>
              <a:gd name="connsiteY529" fmla="*/ 62694 h 4209966"/>
              <a:gd name="connsiteX530" fmla="*/ 2637113 w 6716211"/>
              <a:gd name="connsiteY530" fmla="*/ 58776 h 4209966"/>
              <a:gd name="connsiteX531" fmla="*/ 561011 w 6716211"/>
              <a:gd name="connsiteY531" fmla="*/ 1902885 h 4209966"/>
              <a:gd name="connsiteX532" fmla="*/ 306246 w 6716211"/>
              <a:gd name="connsiteY532" fmla="*/ 2203994 h 4209966"/>
              <a:gd name="connsiteX533" fmla="*/ 238927 w 6716211"/>
              <a:gd name="connsiteY533" fmla="*/ 2191503 h 4209966"/>
              <a:gd name="connsiteX534" fmla="*/ 273866 w 6716211"/>
              <a:gd name="connsiteY534" fmla="*/ 2147077 h 4209966"/>
              <a:gd name="connsiteX535" fmla="*/ 2484293 w 6716211"/>
              <a:gd name="connsiteY535" fmla="*/ 87511 h 4209966"/>
              <a:gd name="connsiteX536" fmla="*/ 2637113 w 6716211"/>
              <a:gd name="connsiteY536" fmla="*/ 58776 h 4209966"/>
              <a:gd name="connsiteX537" fmla="*/ 3661132 w 6716211"/>
              <a:gd name="connsiteY537" fmla="*/ 15020 h 4209966"/>
              <a:gd name="connsiteX538" fmla="*/ 3759747 w 6716211"/>
              <a:gd name="connsiteY538" fmla="*/ 27428 h 4209966"/>
              <a:gd name="connsiteX539" fmla="*/ 3019161 w 6716211"/>
              <a:gd name="connsiteY539" fmla="*/ 497639 h 4209966"/>
              <a:gd name="connsiteX540" fmla="*/ 1079633 w 6716211"/>
              <a:gd name="connsiteY540" fmla="*/ 2211568 h 4209966"/>
              <a:gd name="connsiteX541" fmla="*/ 980716 w 6716211"/>
              <a:gd name="connsiteY541" fmla="*/ 2329142 h 4209966"/>
              <a:gd name="connsiteX542" fmla="*/ 758096 w 6716211"/>
              <a:gd name="connsiteY542" fmla="*/ 2593753 h 4209966"/>
              <a:gd name="connsiteX543" fmla="*/ 718615 w 6716211"/>
              <a:gd name="connsiteY543" fmla="*/ 2645843 h 4209966"/>
              <a:gd name="connsiteX544" fmla="*/ 652083 w 6716211"/>
              <a:gd name="connsiteY544" fmla="*/ 2641103 h 4209966"/>
              <a:gd name="connsiteX545" fmla="*/ 842884 w 6716211"/>
              <a:gd name="connsiteY545" fmla="*/ 2399576 h 4209966"/>
              <a:gd name="connsiteX546" fmla="*/ 914809 w 6716211"/>
              <a:gd name="connsiteY546" fmla="*/ 2316913 h 4209966"/>
              <a:gd name="connsiteX547" fmla="*/ 1154317 w 6716211"/>
              <a:gd name="connsiteY547" fmla="*/ 2041648 h 4209966"/>
              <a:gd name="connsiteX548" fmla="*/ 2985201 w 6716211"/>
              <a:gd name="connsiteY548" fmla="*/ 448659 h 4209966"/>
              <a:gd name="connsiteX549" fmla="*/ 3661132 w 6716211"/>
              <a:gd name="connsiteY549" fmla="*/ 15020 h 4209966"/>
              <a:gd name="connsiteX550" fmla="*/ 3054427 w 6716211"/>
              <a:gd name="connsiteY550" fmla="*/ 9142 h 4209966"/>
              <a:gd name="connsiteX551" fmla="*/ 2877443 w 6716211"/>
              <a:gd name="connsiteY551" fmla="*/ 127348 h 4209966"/>
              <a:gd name="connsiteX552" fmla="*/ 605083 w 6716211"/>
              <a:gd name="connsiteY552" fmla="*/ 2154491 h 4209966"/>
              <a:gd name="connsiteX553" fmla="*/ 531131 w 6716211"/>
              <a:gd name="connsiteY553" fmla="*/ 2245722 h 4209966"/>
              <a:gd name="connsiteX554" fmla="*/ 297206 w 6716211"/>
              <a:gd name="connsiteY554" fmla="*/ 2534304 h 4209966"/>
              <a:gd name="connsiteX555" fmla="*/ 240304 w 6716211"/>
              <a:gd name="connsiteY555" fmla="*/ 2611769 h 4209966"/>
              <a:gd name="connsiteX556" fmla="*/ 11102 w 6716211"/>
              <a:gd name="connsiteY556" fmla="*/ 2923798 h 4209966"/>
              <a:gd name="connsiteX557" fmla="*/ 653 w 6716211"/>
              <a:gd name="connsiteY557" fmla="*/ 2838246 h 4209966"/>
              <a:gd name="connsiteX558" fmla="*/ 172381 w 6716211"/>
              <a:gd name="connsiteY558" fmla="*/ 2606930 h 4209966"/>
              <a:gd name="connsiteX559" fmla="*/ 291155 w 6716211"/>
              <a:gd name="connsiteY559" fmla="*/ 2446943 h 4209966"/>
              <a:gd name="connsiteX560" fmla="*/ 465538 w 6716211"/>
              <a:gd name="connsiteY560" fmla="*/ 2233551 h 4209966"/>
              <a:gd name="connsiteX561" fmla="*/ 600675 w 6716211"/>
              <a:gd name="connsiteY561" fmla="*/ 2068183 h 4209966"/>
              <a:gd name="connsiteX562" fmla="*/ 2842177 w 6716211"/>
              <a:gd name="connsiteY562" fmla="*/ 75755 h 4209966"/>
              <a:gd name="connsiteX563" fmla="*/ 2925118 w 6716211"/>
              <a:gd name="connsiteY563" fmla="*/ 19591 h 4209966"/>
              <a:gd name="connsiteX564" fmla="*/ 3054427 w 6716211"/>
              <a:gd name="connsiteY564" fmla="*/ 9142 h 4209966"/>
              <a:gd name="connsiteX565" fmla="*/ 3313044 w 6716211"/>
              <a:gd name="connsiteY565" fmla="*/ 0 h 4209966"/>
              <a:gd name="connsiteX566" fmla="*/ 3392066 w 6716211"/>
              <a:gd name="connsiteY566" fmla="*/ 0 h 4209966"/>
              <a:gd name="connsiteX567" fmla="*/ 3428638 w 6716211"/>
              <a:gd name="connsiteY567" fmla="*/ 653 h 4209966"/>
              <a:gd name="connsiteX568" fmla="*/ 2948629 w 6716211"/>
              <a:gd name="connsiteY568" fmla="*/ 312821 h 4209966"/>
              <a:gd name="connsiteX569" fmla="*/ 994094 w 6716211"/>
              <a:gd name="connsiteY569" fmla="*/ 2011635 h 4209966"/>
              <a:gd name="connsiteX570" fmla="*/ 755964 w 6716211"/>
              <a:gd name="connsiteY570" fmla="*/ 2287441 h 4209966"/>
              <a:gd name="connsiteX571" fmla="*/ 755963 w 6716211"/>
              <a:gd name="connsiteY571" fmla="*/ 2287441 h 4209966"/>
              <a:gd name="connsiteX572" fmla="*/ 667084 w 6716211"/>
              <a:gd name="connsiteY572" fmla="*/ 2390382 h 4209966"/>
              <a:gd name="connsiteX573" fmla="*/ 480821 w 6716211"/>
              <a:gd name="connsiteY573" fmla="*/ 2628903 h 4209966"/>
              <a:gd name="connsiteX574" fmla="*/ 409217 w 6716211"/>
              <a:gd name="connsiteY574" fmla="*/ 2623802 h 4209966"/>
              <a:gd name="connsiteX575" fmla="*/ 687583 w 6716211"/>
              <a:gd name="connsiteY575" fmla="*/ 2274751 h 4209966"/>
              <a:gd name="connsiteX576" fmla="*/ 687584 w 6716211"/>
              <a:gd name="connsiteY576" fmla="*/ 2274751 h 4209966"/>
              <a:gd name="connsiteX577" fmla="*/ 698320 w 6716211"/>
              <a:gd name="connsiteY577" fmla="*/ 2261289 h 4209966"/>
              <a:gd name="connsiteX578" fmla="*/ 2914016 w 6716211"/>
              <a:gd name="connsiteY578" fmla="*/ 261882 h 4209966"/>
              <a:gd name="connsiteX579" fmla="*/ 3313044 w 6716211"/>
              <a:gd name="connsiteY579" fmla="*/ 0 h 420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6716211" h="4209966">
                <a:moveTo>
                  <a:pt x="6485677" y="3928875"/>
                </a:moveTo>
                <a:cubicBezTo>
                  <a:pt x="6473921" y="3943896"/>
                  <a:pt x="6461513" y="3957611"/>
                  <a:pt x="6449759" y="3971325"/>
                </a:cubicBezTo>
                <a:cubicBezTo>
                  <a:pt x="6279305" y="4035326"/>
                  <a:pt x="6114078" y="4115654"/>
                  <a:pt x="5955381" y="4209043"/>
                </a:cubicBezTo>
                <a:cubicBezTo>
                  <a:pt x="5938401" y="4209696"/>
                  <a:pt x="5920768" y="4210349"/>
                  <a:pt x="5902482" y="4209696"/>
                </a:cubicBezTo>
                <a:cubicBezTo>
                  <a:pt x="6088608" y="4096715"/>
                  <a:pt x="6284531" y="4002019"/>
                  <a:pt x="6485677" y="3928875"/>
                </a:cubicBezTo>
                <a:close/>
                <a:moveTo>
                  <a:pt x="6610415" y="3729036"/>
                </a:moveTo>
                <a:cubicBezTo>
                  <a:pt x="6604537" y="3741444"/>
                  <a:pt x="6599311" y="3752546"/>
                  <a:pt x="6593435" y="3763648"/>
                </a:cubicBezTo>
                <a:cubicBezTo>
                  <a:pt x="6288449" y="3859650"/>
                  <a:pt x="5989341" y="4003326"/>
                  <a:pt x="5715703" y="4188145"/>
                </a:cubicBezTo>
                <a:cubicBezTo>
                  <a:pt x="5703295" y="4186185"/>
                  <a:pt x="5690233" y="4182920"/>
                  <a:pt x="5677171" y="4180308"/>
                </a:cubicBezTo>
                <a:cubicBezTo>
                  <a:pt x="5967136" y="3981774"/>
                  <a:pt x="6285183" y="3828303"/>
                  <a:pt x="6610415" y="3729036"/>
                </a:cubicBezTo>
                <a:close/>
                <a:moveTo>
                  <a:pt x="6675069" y="3544870"/>
                </a:moveTo>
                <a:cubicBezTo>
                  <a:pt x="6671803" y="3555972"/>
                  <a:pt x="6669191" y="3567074"/>
                  <a:pt x="6665925" y="3578176"/>
                </a:cubicBezTo>
                <a:cubicBezTo>
                  <a:pt x="6264939" y="3690505"/>
                  <a:pt x="5870481" y="3881854"/>
                  <a:pt x="5519127" y="4138511"/>
                </a:cubicBezTo>
                <a:cubicBezTo>
                  <a:pt x="5507372" y="4134593"/>
                  <a:pt x="5495617" y="4130674"/>
                  <a:pt x="5483861" y="4127409"/>
                </a:cubicBezTo>
                <a:cubicBezTo>
                  <a:pt x="5848277" y="3858344"/>
                  <a:pt x="6257755" y="3659810"/>
                  <a:pt x="6675069" y="3544870"/>
                </a:cubicBezTo>
                <a:close/>
                <a:moveTo>
                  <a:pt x="6707069" y="3363968"/>
                </a:moveTo>
                <a:cubicBezTo>
                  <a:pt x="6706415" y="3375070"/>
                  <a:pt x="6705109" y="3386172"/>
                  <a:pt x="6703151" y="3396622"/>
                </a:cubicBezTo>
                <a:cubicBezTo>
                  <a:pt x="6223795" y="3522664"/>
                  <a:pt x="5749663" y="3755158"/>
                  <a:pt x="5334961" y="4076468"/>
                </a:cubicBezTo>
                <a:cubicBezTo>
                  <a:pt x="5323205" y="4071897"/>
                  <a:pt x="5312103" y="4067979"/>
                  <a:pt x="5300347" y="4064060"/>
                </a:cubicBezTo>
                <a:cubicBezTo>
                  <a:pt x="5725499" y="3731647"/>
                  <a:pt x="6213345" y="3492623"/>
                  <a:pt x="6707069" y="3363968"/>
                </a:cubicBezTo>
                <a:close/>
                <a:moveTo>
                  <a:pt x="5859842" y="3319182"/>
                </a:moveTo>
                <a:lnTo>
                  <a:pt x="5935899" y="3319182"/>
                </a:lnTo>
                <a:lnTo>
                  <a:pt x="5806970" y="3381031"/>
                </a:lnTo>
                <a:cubicBezTo>
                  <a:pt x="5514229" y="3531645"/>
                  <a:pt x="5233081" y="3717607"/>
                  <a:pt x="4973811" y="3936059"/>
                </a:cubicBezTo>
                <a:cubicBezTo>
                  <a:pt x="4962055" y="3930835"/>
                  <a:pt x="4950300" y="3926263"/>
                  <a:pt x="4938545" y="3921692"/>
                </a:cubicBezTo>
                <a:cubicBezTo>
                  <a:pt x="5201734" y="3698342"/>
                  <a:pt x="5487943" y="3508298"/>
                  <a:pt x="5786317" y="3354500"/>
                </a:cubicBezTo>
                <a:close/>
                <a:moveTo>
                  <a:pt x="5157857" y="3319182"/>
                </a:moveTo>
                <a:lnTo>
                  <a:pt x="5223594" y="3319182"/>
                </a:lnTo>
                <a:lnTo>
                  <a:pt x="5075864" y="3416664"/>
                </a:lnTo>
                <a:cubicBezTo>
                  <a:pt x="4912136" y="3531849"/>
                  <a:pt x="4753888" y="3657851"/>
                  <a:pt x="4602865" y="3794343"/>
                </a:cubicBezTo>
                <a:cubicBezTo>
                  <a:pt x="4589803" y="3789771"/>
                  <a:pt x="4576742" y="3785200"/>
                  <a:pt x="4563681" y="3780628"/>
                </a:cubicBezTo>
                <a:cubicBezTo>
                  <a:pt x="4716663" y="3641361"/>
                  <a:pt x="4877034" y="3512829"/>
                  <a:pt x="5043027" y="3395367"/>
                </a:cubicBezTo>
                <a:close/>
                <a:moveTo>
                  <a:pt x="4842035" y="3319182"/>
                </a:moveTo>
                <a:lnTo>
                  <a:pt x="4905755" y="3319182"/>
                </a:lnTo>
                <a:lnTo>
                  <a:pt x="4655615" y="3512049"/>
                </a:lnTo>
                <a:cubicBezTo>
                  <a:pt x="4571354" y="3581238"/>
                  <a:pt x="4488822" y="3653362"/>
                  <a:pt x="4408249" y="3728383"/>
                </a:cubicBezTo>
                <a:cubicBezTo>
                  <a:pt x="4394534" y="3723811"/>
                  <a:pt x="4380819" y="3719893"/>
                  <a:pt x="4366452" y="3715321"/>
                </a:cubicBezTo>
                <a:cubicBezTo>
                  <a:pt x="4445882" y="3640789"/>
                  <a:pt x="4527465" y="3568799"/>
                  <a:pt x="4611010" y="3499450"/>
                </a:cubicBezTo>
                <a:close/>
                <a:moveTo>
                  <a:pt x="6716211" y="3183720"/>
                </a:moveTo>
                <a:cubicBezTo>
                  <a:pt x="6716211" y="3194823"/>
                  <a:pt x="6716211" y="3205925"/>
                  <a:pt x="6716211" y="3217027"/>
                </a:cubicBezTo>
                <a:lnTo>
                  <a:pt x="6556287" y="3262576"/>
                </a:lnTo>
                <a:lnTo>
                  <a:pt x="6510845" y="3275518"/>
                </a:lnTo>
                <a:lnTo>
                  <a:pt x="6384417" y="3319181"/>
                </a:lnTo>
                <a:lnTo>
                  <a:pt x="6306735" y="3346009"/>
                </a:lnTo>
                <a:cubicBezTo>
                  <a:pt x="5900319" y="3498827"/>
                  <a:pt x="5506392" y="3722178"/>
                  <a:pt x="5154712" y="4007243"/>
                </a:cubicBezTo>
                <a:cubicBezTo>
                  <a:pt x="5142957" y="4002671"/>
                  <a:pt x="5131855" y="3998753"/>
                  <a:pt x="5120099" y="3994182"/>
                </a:cubicBezTo>
                <a:cubicBezTo>
                  <a:pt x="5418880" y="3749688"/>
                  <a:pt x="5748275" y="3549838"/>
                  <a:pt x="6090424" y="3399574"/>
                </a:cubicBezTo>
                <a:lnTo>
                  <a:pt x="6287833" y="3319181"/>
                </a:lnTo>
                <a:lnTo>
                  <a:pt x="6297103" y="3315406"/>
                </a:lnTo>
                <a:cubicBezTo>
                  <a:pt x="6366409" y="3289360"/>
                  <a:pt x="6436083" y="3265336"/>
                  <a:pt x="6505983" y="3243375"/>
                </a:cubicBezTo>
                <a:lnTo>
                  <a:pt x="6556287" y="3229101"/>
                </a:lnTo>
                <a:close/>
                <a:moveTo>
                  <a:pt x="6707069" y="3004779"/>
                </a:moveTo>
                <a:cubicBezTo>
                  <a:pt x="6707723" y="3015881"/>
                  <a:pt x="6708375" y="3026330"/>
                  <a:pt x="6709681" y="3038086"/>
                </a:cubicBezTo>
                <a:lnTo>
                  <a:pt x="6556287" y="3081603"/>
                </a:lnTo>
                <a:lnTo>
                  <a:pt x="6480859" y="3103001"/>
                </a:lnTo>
                <a:cubicBezTo>
                  <a:pt x="6328687" y="3150994"/>
                  <a:pt x="6177485" y="3208360"/>
                  <a:pt x="6028538" y="3274741"/>
                </a:cubicBezTo>
                <a:lnTo>
                  <a:pt x="5935899" y="3319181"/>
                </a:lnTo>
                <a:lnTo>
                  <a:pt x="5859842" y="3319181"/>
                </a:lnTo>
                <a:lnTo>
                  <a:pt x="6012207" y="3245992"/>
                </a:lnTo>
                <a:cubicBezTo>
                  <a:pt x="6164095" y="3178246"/>
                  <a:pt x="6318345" y="3119745"/>
                  <a:pt x="6473601" y="3070857"/>
                </a:cubicBezTo>
                <a:lnTo>
                  <a:pt x="6556287" y="3047455"/>
                </a:lnTo>
                <a:close/>
                <a:moveTo>
                  <a:pt x="3678400" y="2829700"/>
                </a:moveTo>
                <a:lnTo>
                  <a:pt x="3734862" y="2840177"/>
                </a:lnTo>
                <a:lnTo>
                  <a:pt x="3712837" y="2859145"/>
                </a:lnTo>
                <a:lnTo>
                  <a:pt x="3712836" y="2859145"/>
                </a:lnTo>
                <a:lnTo>
                  <a:pt x="3637887" y="2923696"/>
                </a:lnTo>
                <a:cubicBezTo>
                  <a:pt x="3561783" y="2992167"/>
                  <a:pt x="3487659" y="3061841"/>
                  <a:pt x="3415576" y="3132618"/>
                </a:cubicBezTo>
                <a:lnTo>
                  <a:pt x="3211432" y="3342076"/>
                </a:lnTo>
                <a:lnTo>
                  <a:pt x="3205511" y="3348151"/>
                </a:lnTo>
                <a:cubicBezTo>
                  <a:pt x="3137571" y="3421030"/>
                  <a:pt x="3071733" y="3494909"/>
                  <a:pt x="3008058" y="3569685"/>
                </a:cubicBezTo>
                <a:cubicBezTo>
                  <a:pt x="2985854" y="3572298"/>
                  <a:pt x="2964303" y="3574910"/>
                  <a:pt x="2942098" y="3578175"/>
                </a:cubicBezTo>
                <a:cubicBezTo>
                  <a:pt x="3008385" y="3499154"/>
                  <a:pt x="3076917" y="3421234"/>
                  <a:pt x="3147663" y="3344488"/>
                </a:cubicBezTo>
                <a:lnTo>
                  <a:pt x="3155370" y="3336507"/>
                </a:lnTo>
                <a:lnTo>
                  <a:pt x="3366514" y="3117842"/>
                </a:lnTo>
                <a:cubicBezTo>
                  <a:pt x="3441659" y="3043514"/>
                  <a:pt x="3518987" y="2970431"/>
                  <a:pt x="3598468" y="2898665"/>
                </a:cubicBezTo>
                <a:lnTo>
                  <a:pt x="3649502" y="2854633"/>
                </a:lnTo>
                <a:lnTo>
                  <a:pt x="3649503" y="2854633"/>
                </a:lnTo>
                <a:close/>
                <a:moveTo>
                  <a:pt x="6680947" y="2825184"/>
                </a:moveTo>
                <a:cubicBezTo>
                  <a:pt x="6682905" y="2836287"/>
                  <a:pt x="6684865" y="2847389"/>
                  <a:pt x="6686823" y="2859144"/>
                </a:cubicBezTo>
                <a:lnTo>
                  <a:pt x="6556287" y="2896752"/>
                </a:lnTo>
                <a:lnTo>
                  <a:pt x="6556287" y="2896753"/>
                </a:lnTo>
                <a:lnTo>
                  <a:pt x="6436419" y="2931288"/>
                </a:lnTo>
                <a:cubicBezTo>
                  <a:pt x="6186579" y="3011367"/>
                  <a:pt x="5939013" y="3115129"/>
                  <a:pt x="5698886" y="3241437"/>
                </a:cubicBezTo>
                <a:lnTo>
                  <a:pt x="5560892" y="3319182"/>
                </a:lnTo>
                <a:lnTo>
                  <a:pt x="5461430" y="3375218"/>
                </a:lnTo>
                <a:cubicBezTo>
                  <a:pt x="5226836" y="3516431"/>
                  <a:pt x="5001403" y="3679810"/>
                  <a:pt x="4790297" y="3864221"/>
                </a:cubicBezTo>
                <a:cubicBezTo>
                  <a:pt x="4778541" y="3858997"/>
                  <a:pt x="4766133" y="3854425"/>
                  <a:pt x="4753725" y="3849854"/>
                </a:cubicBezTo>
                <a:cubicBezTo>
                  <a:pt x="4967525" y="3661525"/>
                  <a:pt x="5196295" y="3494777"/>
                  <a:pt x="5434627" y="3350748"/>
                </a:cubicBezTo>
                <a:lnTo>
                  <a:pt x="5490468" y="3319182"/>
                </a:lnTo>
                <a:lnTo>
                  <a:pt x="5675947" y="3214334"/>
                </a:lnTo>
                <a:cubicBezTo>
                  <a:pt x="5920054" y="3085577"/>
                  <a:pt x="6171921" y="2979917"/>
                  <a:pt x="6426143" y="2898491"/>
                </a:cubicBezTo>
                <a:lnTo>
                  <a:pt x="6556287" y="2861049"/>
                </a:lnTo>
                <a:lnTo>
                  <a:pt x="6556287" y="2861048"/>
                </a:lnTo>
                <a:close/>
                <a:moveTo>
                  <a:pt x="2616047" y="2781013"/>
                </a:moveTo>
                <a:lnTo>
                  <a:pt x="2681120" y="2785648"/>
                </a:lnTo>
                <a:lnTo>
                  <a:pt x="2613276" y="2854166"/>
                </a:lnTo>
                <a:cubicBezTo>
                  <a:pt x="2539723" y="2931494"/>
                  <a:pt x="2468150" y="3009857"/>
                  <a:pt x="2398603" y="3089181"/>
                </a:cubicBezTo>
                <a:lnTo>
                  <a:pt x="2264968" y="3248062"/>
                </a:lnTo>
                <a:lnTo>
                  <a:pt x="2196084" y="3329958"/>
                </a:lnTo>
                <a:cubicBezTo>
                  <a:pt x="2065183" y="3492298"/>
                  <a:pt x="1942569" y="3658177"/>
                  <a:pt x="1828607" y="3826996"/>
                </a:cubicBezTo>
                <a:cubicBezTo>
                  <a:pt x="1806402" y="3832221"/>
                  <a:pt x="1784198" y="3837445"/>
                  <a:pt x="1761993" y="3842670"/>
                </a:cubicBezTo>
                <a:cubicBezTo>
                  <a:pt x="1879220" y="3665361"/>
                  <a:pt x="2004814" y="3492502"/>
                  <a:pt x="2138572" y="3324285"/>
                </a:cubicBezTo>
                <a:lnTo>
                  <a:pt x="2206711" y="3242275"/>
                </a:lnTo>
                <a:lnTo>
                  <a:pt x="2345306" y="3075466"/>
                </a:lnTo>
                <a:cubicBezTo>
                  <a:pt x="2416241" y="2993704"/>
                  <a:pt x="2489191" y="2913126"/>
                  <a:pt x="2564132" y="2833757"/>
                </a:cubicBezTo>
                <a:close/>
                <a:moveTo>
                  <a:pt x="6641109" y="2646244"/>
                </a:moveTo>
                <a:cubicBezTo>
                  <a:pt x="6644375" y="2657346"/>
                  <a:pt x="6647639" y="2669101"/>
                  <a:pt x="6650251" y="2680857"/>
                </a:cubicBezTo>
                <a:lnTo>
                  <a:pt x="6556287" y="2708541"/>
                </a:lnTo>
                <a:lnTo>
                  <a:pt x="6556287" y="2708540"/>
                </a:lnTo>
                <a:lnTo>
                  <a:pt x="6379301" y="2760684"/>
                </a:lnTo>
                <a:cubicBezTo>
                  <a:pt x="6018860" y="2878808"/>
                  <a:pt x="5662889" y="3043463"/>
                  <a:pt x="5325347" y="3252038"/>
                </a:cubicBezTo>
                <a:lnTo>
                  <a:pt x="5223594" y="3319181"/>
                </a:lnTo>
                <a:lnTo>
                  <a:pt x="5157857" y="3319181"/>
                </a:lnTo>
                <a:lnTo>
                  <a:pt x="5296012" y="3227521"/>
                </a:lnTo>
                <a:cubicBezTo>
                  <a:pt x="5638361" y="3014911"/>
                  <a:pt x="5999669" y="2847260"/>
                  <a:pt x="6365815" y="2727263"/>
                </a:cubicBezTo>
                <a:lnTo>
                  <a:pt x="6556287" y="2671207"/>
                </a:lnTo>
                <a:lnTo>
                  <a:pt x="6556287" y="2671208"/>
                </a:lnTo>
                <a:close/>
                <a:moveTo>
                  <a:pt x="652083" y="2641104"/>
                </a:moveTo>
                <a:lnTo>
                  <a:pt x="718615" y="2645844"/>
                </a:lnTo>
                <a:lnTo>
                  <a:pt x="460254" y="2986714"/>
                </a:lnTo>
                <a:lnTo>
                  <a:pt x="408039" y="3063607"/>
                </a:lnTo>
                <a:lnTo>
                  <a:pt x="186779" y="3389439"/>
                </a:lnTo>
                <a:cubicBezTo>
                  <a:pt x="176330" y="3371806"/>
                  <a:pt x="166534" y="3354173"/>
                  <a:pt x="156738" y="3335234"/>
                </a:cubicBezTo>
                <a:cubicBezTo>
                  <a:pt x="195922" y="3273845"/>
                  <a:pt x="235760" y="3213110"/>
                  <a:pt x="276903" y="3152374"/>
                </a:cubicBezTo>
                <a:lnTo>
                  <a:pt x="344851" y="3057330"/>
                </a:lnTo>
                <a:lnTo>
                  <a:pt x="550323" y="2769918"/>
                </a:lnTo>
                <a:close/>
                <a:moveTo>
                  <a:pt x="409217" y="2623803"/>
                </a:moveTo>
                <a:lnTo>
                  <a:pt x="480821" y="2628904"/>
                </a:lnTo>
                <a:lnTo>
                  <a:pt x="362926" y="2779876"/>
                </a:lnTo>
                <a:lnTo>
                  <a:pt x="179458" y="3040901"/>
                </a:lnTo>
                <a:lnTo>
                  <a:pt x="82287" y="3179150"/>
                </a:lnTo>
                <a:cubicBezTo>
                  <a:pt x="73144" y="3158252"/>
                  <a:pt x="64654" y="3136700"/>
                  <a:pt x="57471" y="3115149"/>
                </a:cubicBezTo>
                <a:cubicBezTo>
                  <a:pt x="75757" y="3087720"/>
                  <a:pt x="93390" y="3060944"/>
                  <a:pt x="111676" y="3034168"/>
                </a:cubicBezTo>
                <a:cubicBezTo>
                  <a:pt x="202861" y="2901187"/>
                  <a:pt x="297373" y="2770256"/>
                  <a:pt x="395163" y="2641426"/>
                </a:cubicBezTo>
                <a:close/>
                <a:moveTo>
                  <a:pt x="2278613" y="2569969"/>
                </a:moveTo>
                <a:lnTo>
                  <a:pt x="2340525" y="2581457"/>
                </a:lnTo>
                <a:lnTo>
                  <a:pt x="2229105" y="2695714"/>
                </a:lnTo>
                <a:lnTo>
                  <a:pt x="2180906" y="2750014"/>
                </a:lnTo>
                <a:lnTo>
                  <a:pt x="2180905" y="2750014"/>
                </a:lnTo>
                <a:lnTo>
                  <a:pt x="1966801" y="2991218"/>
                </a:lnTo>
                <a:lnTo>
                  <a:pt x="1797308" y="3201606"/>
                </a:lnTo>
                <a:lnTo>
                  <a:pt x="1722177" y="3294865"/>
                </a:lnTo>
                <a:cubicBezTo>
                  <a:pt x="1565092" y="3499848"/>
                  <a:pt x="1420109" y="3709769"/>
                  <a:pt x="1287862" y="3923650"/>
                </a:cubicBezTo>
                <a:cubicBezTo>
                  <a:pt x="1267616" y="3925609"/>
                  <a:pt x="1248024" y="3926915"/>
                  <a:pt x="1228432" y="3928221"/>
                </a:cubicBezTo>
                <a:cubicBezTo>
                  <a:pt x="1242147" y="3905364"/>
                  <a:pt x="1256514" y="3882506"/>
                  <a:pt x="1270882" y="3859649"/>
                </a:cubicBezTo>
                <a:cubicBezTo>
                  <a:pt x="1406395" y="3642993"/>
                  <a:pt x="1553132" y="3432296"/>
                  <a:pt x="1710758" y="3227895"/>
                </a:cubicBezTo>
                <a:lnTo>
                  <a:pt x="1736919" y="3195608"/>
                </a:lnTo>
                <a:lnTo>
                  <a:pt x="1955320" y="2926057"/>
                </a:lnTo>
                <a:lnTo>
                  <a:pt x="2116478" y="2745423"/>
                </a:lnTo>
                <a:lnTo>
                  <a:pt x="2116479" y="2745423"/>
                </a:lnTo>
                <a:lnTo>
                  <a:pt x="2215961" y="2633918"/>
                </a:lnTo>
                <a:close/>
                <a:moveTo>
                  <a:pt x="2049184" y="2527398"/>
                </a:moveTo>
                <a:lnTo>
                  <a:pt x="2111412" y="2538945"/>
                </a:lnTo>
                <a:lnTo>
                  <a:pt x="2055224" y="2596692"/>
                </a:lnTo>
                <a:lnTo>
                  <a:pt x="1935465" y="2732529"/>
                </a:lnTo>
                <a:lnTo>
                  <a:pt x="1772757" y="2917081"/>
                </a:lnTo>
                <a:lnTo>
                  <a:pt x="1564601" y="3178492"/>
                </a:lnTo>
                <a:lnTo>
                  <a:pt x="1510295" y="3246692"/>
                </a:lnTo>
                <a:cubicBezTo>
                  <a:pt x="1342108" y="3469318"/>
                  <a:pt x="1187615" y="3697525"/>
                  <a:pt x="1047531" y="3930182"/>
                </a:cubicBezTo>
                <a:cubicBezTo>
                  <a:pt x="1029244" y="3929529"/>
                  <a:pt x="1010958" y="3927569"/>
                  <a:pt x="992672" y="3926263"/>
                </a:cubicBezTo>
                <a:cubicBezTo>
                  <a:pt x="1028591" y="3864221"/>
                  <a:pt x="1067123" y="3802833"/>
                  <a:pt x="1105001" y="3742097"/>
                </a:cubicBezTo>
                <a:cubicBezTo>
                  <a:pt x="1176186" y="3630259"/>
                  <a:pt x="1250228" y="3519982"/>
                  <a:pt x="1327089" y="3411312"/>
                </a:cubicBezTo>
                <a:lnTo>
                  <a:pt x="1504781" y="3172550"/>
                </a:lnTo>
                <a:lnTo>
                  <a:pt x="1566091" y="3090169"/>
                </a:lnTo>
                <a:cubicBezTo>
                  <a:pt x="1648552" y="2984759"/>
                  <a:pt x="1733794" y="2881003"/>
                  <a:pt x="1821778" y="2778945"/>
                </a:cubicBezTo>
                <a:lnTo>
                  <a:pt x="1868079" y="2727729"/>
                </a:lnTo>
                <a:close/>
                <a:moveTo>
                  <a:pt x="6588209" y="2466649"/>
                </a:moveTo>
                <a:cubicBezTo>
                  <a:pt x="6592127" y="2479058"/>
                  <a:pt x="6596047" y="2490813"/>
                  <a:pt x="6599965" y="2503221"/>
                </a:cubicBezTo>
                <a:lnTo>
                  <a:pt x="6556287" y="2516496"/>
                </a:lnTo>
                <a:lnTo>
                  <a:pt x="6556287" y="2516495"/>
                </a:lnTo>
                <a:lnTo>
                  <a:pt x="6309099" y="2591623"/>
                </a:lnTo>
                <a:cubicBezTo>
                  <a:pt x="5825651" y="2754808"/>
                  <a:pt x="5350783" y="2996917"/>
                  <a:pt x="4913351" y="3313324"/>
                </a:cubicBezTo>
                <a:lnTo>
                  <a:pt x="4905755" y="3319181"/>
                </a:lnTo>
                <a:lnTo>
                  <a:pt x="4842035" y="3319181"/>
                </a:lnTo>
                <a:lnTo>
                  <a:pt x="4867339" y="3299436"/>
                </a:lnTo>
                <a:cubicBezTo>
                  <a:pt x="5303726" y="2979636"/>
                  <a:pt x="5784373" y="2728458"/>
                  <a:pt x="6285363" y="2558660"/>
                </a:cubicBezTo>
                <a:lnTo>
                  <a:pt x="6556287" y="2476347"/>
                </a:lnTo>
                <a:lnTo>
                  <a:pt x="6556287" y="2476348"/>
                </a:lnTo>
                <a:close/>
                <a:moveTo>
                  <a:pt x="1141512" y="2358979"/>
                </a:moveTo>
                <a:lnTo>
                  <a:pt x="1203890" y="2370553"/>
                </a:lnTo>
                <a:lnTo>
                  <a:pt x="1181303" y="2395326"/>
                </a:lnTo>
                <a:lnTo>
                  <a:pt x="961182" y="2663124"/>
                </a:lnTo>
                <a:lnTo>
                  <a:pt x="961181" y="2663124"/>
                </a:lnTo>
                <a:lnTo>
                  <a:pt x="867486" y="2777113"/>
                </a:lnTo>
                <a:lnTo>
                  <a:pt x="639204" y="3086568"/>
                </a:lnTo>
                <a:lnTo>
                  <a:pt x="577975" y="3169569"/>
                </a:lnTo>
                <a:cubicBezTo>
                  <a:pt x="485601" y="3302049"/>
                  <a:pt x="397395" y="3436133"/>
                  <a:pt x="313475" y="3571645"/>
                </a:cubicBezTo>
                <a:cubicBezTo>
                  <a:pt x="301067" y="3557277"/>
                  <a:pt x="289312" y="3542256"/>
                  <a:pt x="277556" y="3526583"/>
                </a:cubicBezTo>
                <a:cubicBezTo>
                  <a:pt x="330455" y="3440377"/>
                  <a:pt x="385967" y="3355478"/>
                  <a:pt x="442784" y="3270579"/>
                </a:cubicBezTo>
                <a:lnTo>
                  <a:pt x="577149" y="3080404"/>
                </a:lnTo>
                <a:lnTo>
                  <a:pt x="705734" y="2898409"/>
                </a:lnTo>
                <a:lnTo>
                  <a:pt x="893358" y="2658291"/>
                </a:lnTo>
                <a:lnTo>
                  <a:pt x="893359" y="2658291"/>
                </a:lnTo>
                <a:lnTo>
                  <a:pt x="987458" y="2537865"/>
                </a:lnTo>
                <a:close/>
                <a:moveTo>
                  <a:pt x="6523555" y="2289666"/>
                </a:moveTo>
                <a:cubicBezTo>
                  <a:pt x="6528779" y="2302728"/>
                  <a:pt x="6533351" y="2315136"/>
                  <a:pt x="6537923" y="2327544"/>
                </a:cubicBezTo>
                <a:cubicBezTo>
                  <a:pt x="5922727" y="2499465"/>
                  <a:pt x="5311940" y="2793715"/>
                  <a:pt x="4759011" y="3202027"/>
                </a:cubicBezTo>
                <a:lnTo>
                  <a:pt x="4621162" y="3310532"/>
                </a:lnTo>
                <a:lnTo>
                  <a:pt x="4487615" y="3415650"/>
                </a:lnTo>
                <a:cubicBezTo>
                  <a:pt x="4398922" y="3490001"/>
                  <a:pt x="4312083" y="3567482"/>
                  <a:pt x="4227347" y="3648054"/>
                </a:cubicBezTo>
                <a:cubicBezTo>
                  <a:pt x="4220163" y="3654585"/>
                  <a:pt x="4212327" y="3662421"/>
                  <a:pt x="4205143" y="3668952"/>
                </a:cubicBezTo>
                <a:cubicBezTo>
                  <a:pt x="4190775" y="3665687"/>
                  <a:pt x="4176407" y="3661115"/>
                  <a:pt x="4162040" y="3657850"/>
                </a:cubicBezTo>
                <a:cubicBezTo>
                  <a:pt x="4174448" y="3645442"/>
                  <a:pt x="4187510" y="3632380"/>
                  <a:pt x="4200571" y="3619972"/>
                </a:cubicBezTo>
                <a:cubicBezTo>
                  <a:pt x="4283756" y="3540951"/>
                  <a:pt x="4369176" y="3464613"/>
                  <a:pt x="4456631" y="3391058"/>
                </a:cubicBezTo>
                <a:lnTo>
                  <a:pt x="4621162" y="3260904"/>
                </a:lnTo>
                <a:lnTo>
                  <a:pt x="4724897" y="3178843"/>
                </a:lnTo>
                <a:cubicBezTo>
                  <a:pt x="5272837" y="2771510"/>
                  <a:pt x="5886808" y="2467955"/>
                  <a:pt x="6523555" y="2289666"/>
                </a:cubicBezTo>
                <a:close/>
                <a:moveTo>
                  <a:pt x="238927" y="2191504"/>
                </a:moveTo>
                <a:lnTo>
                  <a:pt x="306246" y="2203995"/>
                </a:lnTo>
                <a:lnTo>
                  <a:pt x="271834" y="2244666"/>
                </a:lnTo>
                <a:lnTo>
                  <a:pt x="35279" y="2549229"/>
                </a:lnTo>
                <a:lnTo>
                  <a:pt x="0" y="2594651"/>
                </a:lnTo>
                <a:cubicBezTo>
                  <a:pt x="2612" y="2556773"/>
                  <a:pt x="6531" y="2518242"/>
                  <a:pt x="11755" y="2480364"/>
                </a:cubicBezTo>
                <a:lnTo>
                  <a:pt x="49240" y="2432700"/>
                </a:lnTo>
                <a:close/>
                <a:moveTo>
                  <a:pt x="6447799" y="2115296"/>
                </a:moveTo>
                <a:cubicBezTo>
                  <a:pt x="6453675" y="2128358"/>
                  <a:pt x="6459555" y="2140766"/>
                  <a:pt x="6465431" y="2153827"/>
                </a:cubicBezTo>
                <a:cubicBezTo>
                  <a:pt x="5853665" y="2331626"/>
                  <a:pt x="5246673" y="2624406"/>
                  <a:pt x="4691846" y="3025555"/>
                </a:cubicBezTo>
                <a:lnTo>
                  <a:pt x="4621162" y="3079848"/>
                </a:lnTo>
                <a:lnTo>
                  <a:pt x="4418999" y="3235129"/>
                </a:lnTo>
                <a:cubicBezTo>
                  <a:pt x="4329645" y="3307978"/>
                  <a:pt x="4241960" y="3383805"/>
                  <a:pt x="4156162" y="3462582"/>
                </a:cubicBezTo>
                <a:cubicBezTo>
                  <a:pt x="4099998" y="3514174"/>
                  <a:pt x="4045793" y="3566420"/>
                  <a:pt x="3992894" y="3618666"/>
                </a:cubicBezTo>
                <a:cubicBezTo>
                  <a:pt x="3977220" y="3615400"/>
                  <a:pt x="3961546" y="3612135"/>
                  <a:pt x="3945219" y="3609523"/>
                </a:cubicBezTo>
                <a:cubicBezTo>
                  <a:pt x="4004649" y="3550093"/>
                  <a:pt x="4066691" y="3491317"/>
                  <a:pt x="4128733" y="3433194"/>
                </a:cubicBezTo>
                <a:cubicBezTo>
                  <a:pt x="4212979" y="3355805"/>
                  <a:pt x="4299257" y="3280998"/>
                  <a:pt x="4387383" y="3208858"/>
                </a:cubicBezTo>
                <a:lnTo>
                  <a:pt x="4621162" y="3028304"/>
                </a:lnTo>
                <a:lnTo>
                  <a:pt x="4657131" y="3000524"/>
                </a:lnTo>
                <a:cubicBezTo>
                  <a:pt x="5206999" y="2600202"/>
                  <a:pt x="5816929" y="2298973"/>
                  <a:pt x="6447799" y="2115296"/>
                </a:cubicBezTo>
                <a:close/>
                <a:moveTo>
                  <a:pt x="6361593" y="1942887"/>
                </a:moveTo>
                <a:cubicBezTo>
                  <a:pt x="6368123" y="1955948"/>
                  <a:pt x="6375307" y="1969009"/>
                  <a:pt x="6381839" y="1981418"/>
                </a:cubicBezTo>
                <a:cubicBezTo>
                  <a:pt x="5775949" y="2165094"/>
                  <a:pt x="5175569" y="2456037"/>
                  <a:pt x="4621753" y="2849839"/>
                </a:cubicBezTo>
                <a:lnTo>
                  <a:pt x="4621162" y="2850284"/>
                </a:lnTo>
                <a:lnTo>
                  <a:pt x="4348914" y="3055291"/>
                </a:lnTo>
                <a:cubicBezTo>
                  <a:pt x="4259389" y="3126619"/>
                  <a:pt x="4171346" y="3200783"/>
                  <a:pt x="4084977" y="3277764"/>
                </a:cubicBezTo>
                <a:lnTo>
                  <a:pt x="3937141" y="3414164"/>
                </a:lnTo>
                <a:lnTo>
                  <a:pt x="3923505" y="3426745"/>
                </a:lnTo>
                <a:cubicBezTo>
                  <a:pt x="3870769" y="3477114"/>
                  <a:pt x="3819176" y="3528217"/>
                  <a:pt x="3768889" y="3580136"/>
                </a:cubicBezTo>
                <a:cubicBezTo>
                  <a:pt x="3752563" y="3577523"/>
                  <a:pt x="3735583" y="3574911"/>
                  <a:pt x="3718603" y="3573605"/>
                </a:cubicBezTo>
                <a:lnTo>
                  <a:pt x="3883015" y="3408787"/>
                </a:lnTo>
                <a:lnTo>
                  <a:pt x="3883667" y="3408133"/>
                </a:lnTo>
                <a:cubicBezTo>
                  <a:pt x="3940158" y="3353683"/>
                  <a:pt x="3998119" y="3299968"/>
                  <a:pt x="4057548" y="3247069"/>
                </a:cubicBezTo>
                <a:cubicBezTo>
                  <a:pt x="4227184" y="3095883"/>
                  <a:pt x="4404045" y="2954575"/>
                  <a:pt x="4586905" y="2823706"/>
                </a:cubicBezTo>
                <a:lnTo>
                  <a:pt x="4621162" y="2800543"/>
                </a:lnTo>
                <a:lnTo>
                  <a:pt x="4865543" y="2635301"/>
                </a:lnTo>
                <a:cubicBezTo>
                  <a:pt x="5336930" y="2334577"/>
                  <a:pt x="5841991" y="2100848"/>
                  <a:pt x="6361593" y="1942887"/>
                </a:cubicBezTo>
                <a:close/>
                <a:moveTo>
                  <a:pt x="6264939" y="1773087"/>
                </a:moveTo>
                <a:cubicBezTo>
                  <a:pt x="6272775" y="1786148"/>
                  <a:pt x="6280611" y="1799210"/>
                  <a:pt x="6288449" y="1812271"/>
                </a:cubicBezTo>
                <a:cubicBezTo>
                  <a:pt x="5790071" y="1969825"/>
                  <a:pt x="5295776" y="2196512"/>
                  <a:pt x="4826609" y="2490578"/>
                </a:cubicBezTo>
                <a:lnTo>
                  <a:pt x="4621162" y="2626781"/>
                </a:lnTo>
                <a:lnTo>
                  <a:pt x="4548292" y="2675090"/>
                </a:lnTo>
                <a:cubicBezTo>
                  <a:pt x="4364982" y="2803470"/>
                  <a:pt x="4186367" y="2942574"/>
                  <a:pt x="4013792" y="3092290"/>
                </a:cubicBezTo>
                <a:cubicBezTo>
                  <a:pt x="3928239" y="3166414"/>
                  <a:pt x="3845299" y="3242334"/>
                  <a:pt x="3765053" y="3319641"/>
                </a:cubicBezTo>
                <a:lnTo>
                  <a:pt x="3695466" y="3390156"/>
                </a:lnTo>
                <a:lnTo>
                  <a:pt x="3532477" y="3555318"/>
                </a:lnTo>
                <a:cubicBezTo>
                  <a:pt x="3513537" y="3554665"/>
                  <a:pt x="3495251" y="3554012"/>
                  <a:pt x="3476965" y="3552706"/>
                </a:cubicBezTo>
                <a:lnTo>
                  <a:pt x="3641046" y="3384751"/>
                </a:lnTo>
                <a:lnTo>
                  <a:pt x="3722358" y="3301518"/>
                </a:lnTo>
                <a:cubicBezTo>
                  <a:pt x="3807257" y="3219313"/>
                  <a:pt x="3895259" y="3138659"/>
                  <a:pt x="3986363" y="3059637"/>
                </a:cubicBezTo>
                <a:cubicBezTo>
                  <a:pt x="4155836" y="2912696"/>
                  <a:pt x="4331880" y="2775021"/>
                  <a:pt x="4513394" y="2647110"/>
                </a:cubicBezTo>
                <a:lnTo>
                  <a:pt x="4621162" y="2575140"/>
                </a:lnTo>
                <a:lnTo>
                  <a:pt x="4789629" y="2462632"/>
                </a:lnTo>
                <a:cubicBezTo>
                  <a:pt x="5256398" y="2167583"/>
                  <a:pt x="5753908" y="1935130"/>
                  <a:pt x="6264939" y="1773087"/>
                </a:cubicBezTo>
                <a:close/>
                <a:moveTo>
                  <a:pt x="6158487" y="1606555"/>
                </a:moveTo>
                <a:cubicBezTo>
                  <a:pt x="6167630" y="1619616"/>
                  <a:pt x="6176773" y="1632678"/>
                  <a:pt x="6184611" y="1645739"/>
                </a:cubicBezTo>
                <a:cubicBezTo>
                  <a:pt x="5695213" y="1806966"/>
                  <a:pt x="5210152" y="2032480"/>
                  <a:pt x="4747605" y="2320685"/>
                </a:cubicBezTo>
                <a:lnTo>
                  <a:pt x="4621162" y="2403744"/>
                </a:lnTo>
                <a:lnTo>
                  <a:pt x="4621162" y="2403743"/>
                </a:lnTo>
                <a:lnTo>
                  <a:pt x="4472924" y="2501118"/>
                </a:lnTo>
                <a:cubicBezTo>
                  <a:pt x="4291797" y="2626406"/>
                  <a:pt x="4114855" y="2761673"/>
                  <a:pt x="3943260" y="2906818"/>
                </a:cubicBezTo>
                <a:cubicBezTo>
                  <a:pt x="3822768" y="3008697"/>
                  <a:pt x="3707174" y="3113515"/>
                  <a:pt x="3596560" y="3220864"/>
                </a:cubicBezTo>
                <a:lnTo>
                  <a:pt x="3452062" y="3365978"/>
                </a:lnTo>
                <a:lnTo>
                  <a:pt x="3434383" y="3383733"/>
                </a:lnTo>
                <a:cubicBezTo>
                  <a:pt x="3381576" y="3438622"/>
                  <a:pt x="3330024" y="3494092"/>
                  <a:pt x="3279737" y="3550093"/>
                </a:cubicBezTo>
                <a:cubicBezTo>
                  <a:pt x="3259492" y="3550746"/>
                  <a:pt x="3239247" y="3551399"/>
                  <a:pt x="3219654" y="3552052"/>
                </a:cubicBezTo>
                <a:cubicBezTo>
                  <a:pt x="3272227" y="3492623"/>
                  <a:pt x="3326105" y="3433888"/>
                  <a:pt x="3381310" y="3375866"/>
                </a:cubicBezTo>
                <a:lnTo>
                  <a:pt x="3396511" y="3360460"/>
                </a:lnTo>
                <a:lnTo>
                  <a:pt x="3550926" y="3203966"/>
                </a:lnTo>
                <a:cubicBezTo>
                  <a:pt x="3666683" y="3090821"/>
                  <a:pt x="3787829" y="2980616"/>
                  <a:pt x="3914525" y="2873512"/>
                </a:cubicBezTo>
                <a:cubicBezTo>
                  <a:pt x="4083345" y="2730979"/>
                  <a:pt x="4257960" y="2597141"/>
                  <a:pt x="4437433" y="2472404"/>
                </a:cubicBezTo>
                <a:lnTo>
                  <a:pt x="4621162" y="2350994"/>
                </a:lnTo>
                <a:lnTo>
                  <a:pt x="4621162" y="2350995"/>
                </a:lnTo>
                <a:lnTo>
                  <a:pt x="4710168" y="2292178"/>
                </a:lnTo>
                <a:cubicBezTo>
                  <a:pt x="5170406" y="2003347"/>
                  <a:pt x="5658069" y="1772680"/>
                  <a:pt x="6158487" y="1606555"/>
                </a:cubicBezTo>
                <a:close/>
                <a:moveTo>
                  <a:pt x="6042239" y="1442633"/>
                </a:moveTo>
                <a:cubicBezTo>
                  <a:pt x="6052036" y="1455041"/>
                  <a:pt x="6060525" y="1468103"/>
                  <a:pt x="6070322" y="1480511"/>
                </a:cubicBezTo>
                <a:cubicBezTo>
                  <a:pt x="5582558" y="1648677"/>
                  <a:pt x="5106273" y="1876282"/>
                  <a:pt x="4654861" y="2157906"/>
                </a:cubicBezTo>
                <a:lnTo>
                  <a:pt x="4621162" y="2179983"/>
                </a:lnTo>
                <a:lnTo>
                  <a:pt x="4387105" y="2333320"/>
                </a:lnTo>
                <a:cubicBezTo>
                  <a:pt x="4210735" y="2454526"/>
                  <a:pt x="4038772" y="2584201"/>
                  <a:pt x="3872075" y="2721999"/>
                </a:cubicBezTo>
                <a:lnTo>
                  <a:pt x="3734862" y="2840176"/>
                </a:lnTo>
                <a:lnTo>
                  <a:pt x="3678400" y="2829699"/>
                </a:lnTo>
                <a:lnTo>
                  <a:pt x="3843340" y="2687386"/>
                </a:lnTo>
                <a:cubicBezTo>
                  <a:pt x="4010200" y="2549425"/>
                  <a:pt x="4182244" y="2419586"/>
                  <a:pt x="4358656" y="2298197"/>
                </a:cubicBezTo>
                <a:lnTo>
                  <a:pt x="4621162" y="2125958"/>
                </a:lnTo>
                <a:lnTo>
                  <a:pt x="4626447" y="2122490"/>
                </a:lnTo>
                <a:cubicBezTo>
                  <a:pt x="5077884" y="1840343"/>
                  <a:pt x="5554067" y="1612024"/>
                  <a:pt x="6042239" y="1442633"/>
                </a:cubicBezTo>
                <a:close/>
                <a:moveTo>
                  <a:pt x="5916197" y="1283285"/>
                </a:moveTo>
                <a:cubicBezTo>
                  <a:pt x="5926645" y="1295693"/>
                  <a:pt x="5936441" y="1308101"/>
                  <a:pt x="5946891" y="1321163"/>
                </a:cubicBezTo>
                <a:lnTo>
                  <a:pt x="5783235" y="1384056"/>
                </a:lnTo>
                <a:lnTo>
                  <a:pt x="5783232" y="1384056"/>
                </a:lnTo>
                <a:lnTo>
                  <a:pt x="5663721" y="1429984"/>
                </a:lnTo>
                <a:cubicBezTo>
                  <a:pt x="5382048" y="1545222"/>
                  <a:pt x="5105140" y="1679596"/>
                  <a:pt x="4835441" y="1832108"/>
                </a:cubicBezTo>
                <a:lnTo>
                  <a:pt x="4621162" y="1959231"/>
                </a:lnTo>
                <a:lnTo>
                  <a:pt x="4568235" y="1990630"/>
                </a:lnTo>
                <a:cubicBezTo>
                  <a:pt x="4303614" y="2155124"/>
                  <a:pt x="4047017" y="2337422"/>
                  <a:pt x="3800890" y="2536527"/>
                </a:cubicBezTo>
                <a:cubicBezTo>
                  <a:pt x="3698521" y="2619304"/>
                  <a:pt x="3599131" y="2704040"/>
                  <a:pt x="3502793" y="2790592"/>
                </a:cubicBezTo>
                <a:lnTo>
                  <a:pt x="3497034" y="2796046"/>
                </a:lnTo>
                <a:lnTo>
                  <a:pt x="3450164" y="2840432"/>
                </a:lnTo>
                <a:lnTo>
                  <a:pt x="3223002" y="3055555"/>
                </a:lnTo>
                <a:lnTo>
                  <a:pt x="2973453" y="3318437"/>
                </a:lnTo>
                <a:lnTo>
                  <a:pt x="2961945" y="3330559"/>
                </a:lnTo>
                <a:cubicBezTo>
                  <a:pt x="2878097" y="3423806"/>
                  <a:pt x="2797442" y="3518582"/>
                  <a:pt x="2720053" y="3614747"/>
                </a:cubicBezTo>
                <a:cubicBezTo>
                  <a:pt x="2696542" y="3619319"/>
                  <a:pt x="2673685" y="3623890"/>
                  <a:pt x="2650827" y="3628462"/>
                </a:cubicBezTo>
                <a:cubicBezTo>
                  <a:pt x="2730829" y="3527073"/>
                  <a:pt x="2814259" y="3427439"/>
                  <a:pt x="2901066" y="3329631"/>
                </a:cubicBezTo>
                <a:lnTo>
                  <a:pt x="2916867" y="3312816"/>
                </a:lnTo>
                <a:lnTo>
                  <a:pt x="3171572" y="3041759"/>
                </a:lnTo>
                <a:lnTo>
                  <a:pt x="3387751" y="2835986"/>
                </a:lnTo>
                <a:lnTo>
                  <a:pt x="3440693" y="2785592"/>
                </a:lnTo>
                <a:lnTo>
                  <a:pt x="3462036" y="2765276"/>
                </a:lnTo>
                <a:cubicBezTo>
                  <a:pt x="3562151" y="2675060"/>
                  <a:pt x="3665541" y="2586814"/>
                  <a:pt x="3772155" y="2500608"/>
                </a:cubicBezTo>
                <a:cubicBezTo>
                  <a:pt x="4018037" y="2301503"/>
                  <a:pt x="4274389" y="2119113"/>
                  <a:pt x="4538765" y="1954435"/>
                </a:cubicBezTo>
                <a:lnTo>
                  <a:pt x="4621162" y="1905442"/>
                </a:lnTo>
                <a:lnTo>
                  <a:pt x="4805726" y="1795700"/>
                </a:lnTo>
                <a:cubicBezTo>
                  <a:pt x="5075180" y="1642943"/>
                  <a:pt x="5351844" y="1508232"/>
                  <a:pt x="5633271" y="1392565"/>
                </a:cubicBezTo>
                <a:lnTo>
                  <a:pt x="5655303" y="1384055"/>
                </a:lnTo>
                <a:lnTo>
                  <a:pt x="5655306" y="1384055"/>
                </a:lnTo>
                <a:close/>
                <a:moveTo>
                  <a:pt x="5779704" y="1127853"/>
                </a:moveTo>
                <a:cubicBezTo>
                  <a:pt x="5791459" y="1140261"/>
                  <a:pt x="5802561" y="1152670"/>
                  <a:pt x="5814317" y="1165731"/>
                </a:cubicBezTo>
                <a:cubicBezTo>
                  <a:pt x="5722560" y="1200181"/>
                  <a:pt x="5631211" y="1236579"/>
                  <a:pt x="5540347" y="1274896"/>
                </a:cubicBezTo>
                <a:lnTo>
                  <a:pt x="5295153" y="1384055"/>
                </a:lnTo>
                <a:lnTo>
                  <a:pt x="5269286" y="1395571"/>
                </a:lnTo>
                <a:cubicBezTo>
                  <a:pt x="5089650" y="1479817"/>
                  <a:pt x="4912258" y="1571615"/>
                  <a:pt x="4737724" y="1670718"/>
                </a:cubicBezTo>
                <a:lnTo>
                  <a:pt x="4621162" y="1739917"/>
                </a:lnTo>
                <a:lnTo>
                  <a:pt x="4621162" y="1739918"/>
                </a:lnTo>
                <a:lnTo>
                  <a:pt x="4478143" y="1824823"/>
                </a:lnTo>
                <a:cubicBezTo>
                  <a:pt x="4220857" y="1984346"/>
                  <a:pt x="3970689" y="2160033"/>
                  <a:pt x="3729705" y="2351056"/>
                </a:cubicBezTo>
                <a:cubicBezTo>
                  <a:pt x="3603172" y="2451629"/>
                  <a:pt x="3480802" y="2555059"/>
                  <a:pt x="3362749" y="2661102"/>
                </a:cubicBezTo>
                <a:lnTo>
                  <a:pt x="3266281" y="2753231"/>
                </a:lnTo>
                <a:lnTo>
                  <a:pt x="3194075" y="2822190"/>
                </a:lnTo>
                <a:lnTo>
                  <a:pt x="3194074" y="2822190"/>
                </a:lnTo>
                <a:lnTo>
                  <a:pt x="3021691" y="2986820"/>
                </a:lnTo>
                <a:lnTo>
                  <a:pt x="2736856" y="3294935"/>
                </a:lnTo>
                <a:lnTo>
                  <a:pt x="2707451" y="3326743"/>
                </a:lnTo>
                <a:cubicBezTo>
                  <a:pt x="2607275" y="3442255"/>
                  <a:pt x="2511722" y="3559889"/>
                  <a:pt x="2420945" y="3679401"/>
                </a:cubicBezTo>
                <a:cubicBezTo>
                  <a:pt x="2398087" y="3685279"/>
                  <a:pt x="2374577" y="3690504"/>
                  <a:pt x="2351719" y="3696381"/>
                </a:cubicBezTo>
                <a:cubicBezTo>
                  <a:pt x="2445109" y="3570338"/>
                  <a:pt x="2543355" y="3446867"/>
                  <a:pt x="2646378" y="3326069"/>
                </a:cubicBezTo>
                <a:lnTo>
                  <a:pt x="2679950" y="3289282"/>
                </a:lnTo>
                <a:lnTo>
                  <a:pt x="2969690" y="2971799"/>
                </a:lnTo>
                <a:lnTo>
                  <a:pt x="3130180" y="2817637"/>
                </a:lnTo>
                <a:lnTo>
                  <a:pt x="3130181" y="2817637"/>
                </a:lnTo>
                <a:lnTo>
                  <a:pt x="3208410" y="2742493"/>
                </a:lnTo>
                <a:lnTo>
                  <a:pt x="3321166" y="2634183"/>
                </a:lnTo>
                <a:cubicBezTo>
                  <a:pt x="3442965" y="2524487"/>
                  <a:pt x="3569375" y="2417669"/>
                  <a:pt x="3700317" y="2313831"/>
                </a:cubicBezTo>
                <a:cubicBezTo>
                  <a:pt x="3940811" y="2123053"/>
                  <a:pt x="4190398" y="1947612"/>
                  <a:pt x="4447044" y="1788196"/>
                </a:cubicBezTo>
                <a:lnTo>
                  <a:pt x="4621162" y="1684604"/>
                </a:lnTo>
                <a:lnTo>
                  <a:pt x="4621162" y="1684603"/>
                </a:lnTo>
                <a:lnTo>
                  <a:pt x="4705969" y="1634146"/>
                </a:lnTo>
                <a:cubicBezTo>
                  <a:pt x="4793011" y="1584595"/>
                  <a:pt x="4880763" y="1536849"/>
                  <a:pt x="4969149" y="1490935"/>
                </a:cubicBezTo>
                <a:lnTo>
                  <a:pt x="5184963" y="1384055"/>
                </a:lnTo>
                <a:lnTo>
                  <a:pt x="5236132" y="1358714"/>
                </a:lnTo>
                <a:cubicBezTo>
                  <a:pt x="5415289" y="1274263"/>
                  <a:pt x="5596680" y="1197242"/>
                  <a:pt x="5779704" y="1127853"/>
                </a:cubicBezTo>
                <a:close/>
                <a:moveTo>
                  <a:pt x="5633415" y="977647"/>
                </a:moveTo>
                <a:cubicBezTo>
                  <a:pt x="5645824" y="990056"/>
                  <a:pt x="5658232" y="1002464"/>
                  <a:pt x="5671293" y="1014873"/>
                </a:cubicBezTo>
                <a:cubicBezTo>
                  <a:pt x="5406553" y="1118711"/>
                  <a:pt x="5145212" y="1238070"/>
                  <a:pt x="4888990" y="1372364"/>
                </a:cubicBezTo>
                <a:lnTo>
                  <a:pt x="4867625" y="1384056"/>
                </a:lnTo>
                <a:lnTo>
                  <a:pt x="4634539" y="1511615"/>
                </a:lnTo>
                <a:lnTo>
                  <a:pt x="4621162" y="1519571"/>
                </a:lnTo>
                <a:lnTo>
                  <a:pt x="4383883" y="1660692"/>
                </a:lnTo>
                <a:cubicBezTo>
                  <a:pt x="4135253" y="1814640"/>
                  <a:pt x="3892892" y="1983132"/>
                  <a:pt x="3658520" y="2165584"/>
                </a:cubicBezTo>
                <a:lnTo>
                  <a:pt x="3646907" y="2174965"/>
                </a:lnTo>
                <a:lnTo>
                  <a:pt x="3434799" y="2346305"/>
                </a:lnTo>
                <a:cubicBezTo>
                  <a:pt x="3361662" y="2407503"/>
                  <a:pt x="3289972" y="2469645"/>
                  <a:pt x="3219756" y="2532681"/>
                </a:cubicBezTo>
                <a:lnTo>
                  <a:pt x="3029779" y="2709348"/>
                </a:lnTo>
                <a:lnTo>
                  <a:pt x="3013561" y="2724430"/>
                </a:lnTo>
                <a:lnTo>
                  <a:pt x="2934178" y="2803676"/>
                </a:lnTo>
                <a:lnTo>
                  <a:pt x="2816381" y="2921269"/>
                </a:lnTo>
                <a:cubicBezTo>
                  <a:pt x="2752176" y="2987698"/>
                  <a:pt x="2689501" y="3054929"/>
                  <a:pt x="2628385" y="3122913"/>
                </a:cubicBezTo>
                <a:lnTo>
                  <a:pt x="2499738" y="3271382"/>
                </a:lnTo>
                <a:lnTo>
                  <a:pt x="2449742" y="3329081"/>
                </a:lnTo>
                <a:cubicBezTo>
                  <a:pt x="2333801" y="3467971"/>
                  <a:pt x="2224207" y="3609687"/>
                  <a:pt x="2121184" y="3753852"/>
                </a:cubicBezTo>
                <a:cubicBezTo>
                  <a:pt x="2098327" y="3759730"/>
                  <a:pt x="2075469" y="3765608"/>
                  <a:pt x="2052611" y="3771485"/>
                </a:cubicBezTo>
                <a:cubicBezTo>
                  <a:pt x="2158572" y="3619809"/>
                  <a:pt x="2271064" y="3471603"/>
                  <a:pt x="2389944" y="3327009"/>
                </a:cubicBezTo>
                <a:lnTo>
                  <a:pt x="2442372" y="3265684"/>
                </a:lnTo>
                <a:lnTo>
                  <a:pt x="2573037" y="3112845"/>
                </a:lnTo>
                <a:cubicBezTo>
                  <a:pt x="2635653" y="3042372"/>
                  <a:pt x="2699848" y="2972820"/>
                  <a:pt x="2765605" y="2904207"/>
                </a:cubicBezTo>
                <a:lnTo>
                  <a:pt x="2870144" y="2799114"/>
                </a:lnTo>
                <a:lnTo>
                  <a:pt x="2967540" y="2701201"/>
                </a:lnTo>
                <a:lnTo>
                  <a:pt x="2970578" y="2698363"/>
                </a:lnTo>
                <a:lnTo>
                  <a:pt x="3178735" y="2503935"/>
                </a:lnTo>
                <a:cubicBezTo>
                  <a:pt x="3322595" y="2374362"/>
                  <a:pt x="3472557" y="2248687"/>
                  <a:pt x="3628479" y="2127052"/>
                </a:cubicBezTo>
                <a:cubicBezTo>
                  <a:pt x="3939995" y="1884763"/>
                  <a:pt x="4265389" y="1666801"/>
                  <a:pt x="4600824" y="1474716"/>
                </a:cubicBezTo>
                <a:lnTo>
                  <a:pt x="4621162" y="1463545"/>
                </a:lnTo>
                <a:lnTo>
                  <a:pt x="4765876" y="1384056"/>
                </a:lnTo>
                <a:lnTo>
                  <a:pt x="4854223" y="1335529"/>
                </a:lnTo>
                <a:cubicBezTo>
                  <a:pt x="5109385" y="1201243"/>
                  <a:pt x="5369655" y="1081731"/>
                  <a:pt x="5633415" y="977647"/>
                </a:cubicBezTo>
                <a:close/>
                <a:moveTo>
                  <a:pt x="5476025" y="832665"/>
                </a:moveTo>
                <a:cubicBezTo>
                  <a:pt x="5489739" y="844420"/>
                  <a:pt x="5503453" y="856828"/>
                  <a:pt x="5517169" y="869237"/>
                </a:cubicBezTo>
                <a:cubicBezTo>
                  <a:pt x="4842543" y="1145486"/>
                  <a:pt x="4190775" y="1518389"/>
                  <a:pt x="3587988" y="1980764"/>
                </a:cubicBezTo>
                <a:cubicBezTo>
                  <a:pt x="3322024" y="2184277"/>
                  <a:pt x="3072223" y="2399821"/>
                  <a:pt x="2839826" y="2625364"/>
                </a:cubicBezTo>
                <a:lnTo>
                  <a:pt x="2799058" y="2666537"/>
                </a:lnTo>
                <a:lnTo>
                  <a:pt x="2681120" y="2785647"/>
                </a:lnTo>
                <a:lnTo>
                  <a:pt x="2616047" y="2781012"/>
                </a:lnTo>
                <a:lnTo>
                  <a:pt x="2739582" y="2655501"/>
                </a:lnTo>
                <a:lnTo>
                  <a:pt x="2794896" y="2599302"/>
                </a:lnTo>
                <a:cubicBezTo>
                  <a:pt x="3031579" y="2368525"/>
                  <a:pt x="3285941" y="2148848"/>
                  <a:pt x="3557293" y="1940926"/>
                </a:cubicBezTo>
                <a:cubicBezTo>
                  <a:pt x="4156815" y="1481164"/>
                  <a:pt x="4804665" y="1108914"/>
                  <a:pt x="5476025" y="832665"/>
                </a:cubicBezTo>
                <a:close/>
                <a:moveTo>
                  <a:pt x="5306225" y="693562"/>
                </a:moveTo>
                <a:cubicBezTo>
                  <a:pt x="5321899" y="705317"/>
                  <a:pt x="5336920" y="717725"/>
                  <a:pt x="5352593" y="730134"/>
                </a:cubicBezTo>
                <a:cubicBezTo>
                  <a:pt x="4712581" y="1001811"/>
                  <a:pt x="4093467" y="1359694"/>
                  <a:pt x="3516803" y="1795292"/>
                </a:cubicBezTo>
                <a:cubicBezTo>
                  <a:pt x="3214348" y="2023296"/>
                  <a:pt x="2931639" y="2266177"/>
                  <a:pt x="2670327" y="2521319"/>
                </a:cubicBezTo>
                <a:lnTo>
                  <a:pt x="2569660" y="2623973"/>
                </a:lnTo>
                <a:lnTo>
                  <a:pt x="2428743" y="2767669"/>
                </a:lnTo>
                <a:lnTo>
                  <a:pt x="2428742" y="2767669"/>
                </a:lnTo>
                <a:lnTo>
                  <a:pt x="2416210" y="2780449"/>
                </a:lnTo>
                <a:cubicBezTo>
                  <a:pt x="2333923" y="2868124"/>
                  <a:pt x="2254074" y="2957064"/>
                  <a:pt x="2176726" y="3047172"/>
                </a:cubicBezTo>
                <a:lnTo>
                  <a:pt x="2031038" y="3224824"/>
                </a:lnTo>
                <a:lnTo>
                  <a:pt x="1952242" y="3320906"/>
                </a:lnTo>
                <a:cubicBezTo>
                  <a:pt x="1807667" y="3505603"/>
                  <a:pt x="1673338" y="3694585"/>
                  <a:pt x="1549744" y="3887078"/>
                </a:cubicBezTo>
                <a:cubicBezTo>
                  <a:pt x="1528193" y="3890996"/>
                  <a:pt x="1506641" y="3894915"/>
                  <a:pt x="1485743" y="3898180"/>
                </a:cubicBezTo>
                <a:cubicBezTo>
                  <a:pt x="1613256" y="3696544"/>
                  <a:pt x="1750932" y="3500256"/>
                  <a:pt x="1898496" y="3309610"/>
                </a:cubicBezTo>
                <a:lnTo>
                  <a:pt x="1972093" y="3218968"/>
                </a:lnTo>
                <a:lnTo>
                  <a:pt x="2127224" y="3027910"/>
                </a:lnTo>
                <a:lnTo>
                  <a:pt x="2363347" y="2763010"/>
                </a:lnTo>
                <a:lnTo>
                  <a:pt x="2363348" y="2763010"/>
                </a:lnTo>
                <a:lnTo>
                  <a:pt x="2370577" y="2754899"/>
                </a:lnTo>
                <a:lnTo>
                  <a:pt x="2509295" y="2612772"/>
                </a:lnTo>
                <a:lnTo>
                  <a:pt x="2628348" y="2490794"/>
                </a:lnTo>
                <a:cubicBezTo>
                  <a:pt x="2893260" y="2231218"/>
                  <a:pt x="3179491" y="1985336"/>
                  <a:pt x="3486109" y="1754149"/>
                </a:cubicBezTo>
                <a:cubicBezTo>
                  <a:pt x="4058201" y="1322469"/>
                  <a:pt x="4672091" y="965892"/>
                  <a:pt x="5306225" y="693562"/>
                </a:cubicBezTo>
                <a:close/>
                <a:moveTo>
                  <a:pt x="5125324" y="561640"/>
                </a:moveTo>
                <a:cubicBezTo>
                  <a:pt x="5141651" y="573396"/>
                  <a:pt x="5158631" y="584498"/>
                  <a:pt x="5174957" y="596906"/>
                </a:cubicBezTo>
                <a:cubicBezTo>
                  <a:pt x="4574783" y="863359"/>
                  <a:pt x="3992894" y="1202956"/>
                  <a:pt x="3445618" y="1609819"/>
                </a:cubicBezTo>
                <a:cubicBezTo>
                  <a:pt x="3109612" y="1859619"/>
                  <a:pt x="2796565" y="2127144"/>
                  <a:pt x="2508613" y="2409086"/>
                </a:cubicBezTo>
                <a:lnTo>
                  <a:pt x="2340525" y="2581456"/>
                </a:lnTo>
                <a:lnTo>
                  <a:pt x="2278613" y="2569968"/>
                </a:lnTo>
                <a:lnTo>
                  <a:pt x="2492430" y="2351725"/>
                </a:lnTo>
                <a:cubicBezTo>
                  <a:pt x="2776727" y="2074592"/>
                  <a:pt x="3084386" y="1812762"/>
                  <a:pt x="3414270" y="1567370"/>
                </a:cubicBezTo>
                <a:cubicBezTo>
                  <a:pt x="3955669" y="1165078"/>
                  <a:pt x="4531027" y="828746"/>
                  <a:pt x="5125324" y="561640"/>
                </a:cubicBezTo>
                <a:close/>
                <a:moveTo>
                  <a:pt x="1440028" y="492416"/>
                </a:moveTo>
                <a:cubicBezTo>
                  <a:pt x="1063204" y="813727"/>
                  <a:pt x="711197" y="1152671"/>
                  <a:pt x="384661" y="1506635"/>
                </a:cubicBezTo>
                <a:cubicBezTo>
                  <a:pt x="626298" y="1126548"/>
                  <a:pt x="979611" y="765399"/>
                  <a:pt x="1440028" y="492416"/>
                </a:cubicBezTo>
                <a:close/>
                <a:moveTo>
                  <a:pt x="4930055" y="438210"/>
                </a:moveTo>
                <a:cubicBezTo>
                  <a:pt x="4948341" y="449312"/>
                  <a:pt x="4966627" y="460414"/>
                  <a:pt x="4984913" y="471516"/>
                </a:cubicBezTo>
                <a:cubicBezTo>
                  <a:pt x="4427841" y="730133"/>
                  <a:pt x="3887096" y="1048831"/>
                  <a:pt x="3374433" y="1424347"/>
                </a:cubicBezTo>
                <a:cubicBezTo>
                  <a:pt x="3008549" y="1692759"/>
                  <a:pt x="2668654" y="1981376"/>
                  <a:pt x="2357161" y="2286374"/>
                </a:cubicBezTo>
                <a:lnTo>
                  <a:pt x="2111412" y="2538944"/>
                </a:lnTo>
                <a:lnTo>
                  <a:pt x="2049184" y="2527397"/>
                </a:lnTo>
                <a:lnTo>
                  <a:pt x="2093918" y="2477914"/>
                </a:lnTo>
                <a:cubicBezTo>
                  <a:pt x="2467640" y="2083459"/>
                  <a:pt x="2884627" y="1716923"/>
                  <a:pt x="3342432" y="1381244"/>
                </a:cubicBezTo>
                <a:cubicBezTo>
                  <a:pt x="3847911" y="1010953"/>
                  <a:pt x="4380819" y="695520"/>
                  <a:pt x="4930055" y="438210"/>
                </a:cubicBezTo>
                <a:close/>
                <a:moveTo>
                  <a:pt x="4718459" y="324576"/>
                </a:moveTo>
                <a:cubicBezTo>
                  <a:pt x="4739357" y="334373"/>
                  <a:pt x="4759603" y="345475"/>
                  <a:pt x="4780501" y="355924"/>
                </a:cubicBezTo>
                <a:cubicBezTo>
                  <a:pt x="4271103" y="602132"/>
                  <a:pt x="3775420" y="897320"/>
                  <a:pt x="3303248" y="1239529"/>
                </a:cubicBezTo>
                <a:cubicBezTo>
                  <a:pt x="2782421" y="1616678"/>
                  <a:pt x="2311229" y="2033663"/>
                  <a:pt x="1896609" y="2480364"/>
                </a:cubicBezTo>
                <a:lnTo>
                  <a:pt x="1882418" y="2496455"/>
                </a:lnTo>
                <a:lnTo>
                  <a:pt x="1689655" y="2715019"/>
                </a:lnTo>
                <a:lnTo>
                  <a:pt x="1689654" y="2715019"/>
                </a:lnTo>
                <a:lnTo>
                  <a:pt x="1596359" y="2820801"/>
                </a:lnTo>
                <a:lnTo>
                  <a:pt x="1330810" y="3155268"/>
                </a:lnTo>
                <a:lnTo>
                  <a:pt x="1317975" y="3171434"/>
                </a:lnTo>
                <a:cubicBezTo>
                  <a:pt x="1139818" y="3408377"/>
                  <a:pt x="976672" y="3651482"/>
                  <a:pt x="829404" y="3899486"/>
                </a:cubicBezTo>
                <a:cubicBezTo>
                  <a:pt x="811771" y="3894915"/>
                  <a:pt x="794791" y="3890996"/>
                  <a:pt x="777811" y="3885772"/>
                </a:cubicBezTo>
                <a:cubicBezTo>
                  <a:pt x="830057" y="3798260"/>
                  <a:pt x="883609" y="3710749"/>
                  <a:pt x="939773" y="3624543"/>
                </a:cubicBezTo>
                <a:cubicBezTo>
                  <a:pt x="1014142" y="3509113"/>
                  <a:pt x="1091480" y="3395336"/>
                  <a:pt x="1171742" y="3283256"/>
                </a:cubicBezTo>
                <a:lnTo>
                  <a:pt x="1272552" y="3149481"/>
                </a:lnTo>
                <a:lnTo>
                  <a:pt x="1421252" y="2952156"/>
                </a:lnTo>
                <a:lnTo>
                  <a:pt x="1622528" y="2710236"/>
                </a:lnTo>
                <a:lnTo>
                  <a:pt x="1622529" y="2710236"/>
                </a:lnTo>
                <a:lnTo>
                  <a:pt x="1688028" y="2631510"/>
                </a:lnTo>
                <a:lnTo>
                  <a:pt x="1821956" y="2485236"/>
                </a:lnTo>
                <a:lnTo>
                  <a:pt x="1971794" y="2321586"/>
                </a:lnTo>
                <a:cubicBezTo>
                  <a:pt x="2361352" y="1915621"/>
                  <a:pt x="2795483" y="1538962"/>
                  <a:pt x="3271247" y="1194467"/>
                </a:cubicBezTo>
                <a:cubicBezTo>
                  <a:pt x="3734277" y="859442"/>
                  <a:pt x="4220163" y="568172"/>
                  <a:pt x="4718459" y="324576"/>
                </a:cubicBezTo>
                <a:close/>
                <a:moveTo>
                  <a:pt x="4490536" y="221390"/>
                </a:moveTo>
                <a:cubicBezTo>
                  <a:pt x="4513393" y="231186"/>
                  <a:pt x="4535598" y="240982"/>
                  <a:pt x="4558456" y="250125"/>
                </a:cubicBezTo>
                <a:cubicBezTo>
                  <a:pt x="4103263" y="480659"/>
                  <a:pt x="3659173" y="749072"/>
                  <a:pt x="3232716" y="1054056"/>
                </a:cubicBezTo>
                <a:cubicBezTo>
                  <a:pt x="2685113" y="1445899"/>
                  <a:pt x="2189757" y="1880354"/>
                  <a:pt x="1754075" y="2346565"/>
                </a:cubicBezTo>
                <a:lnTo>
                  <a:pt x="1658004" y="2454814"/>
                </a:lnTo>
                <a:lnTo>
                  <a:pt x="1442687" y="2697424"/>
                </a:lnTo>
                <a:lnTo>
                  <a:pt x="1438619" y="2702008"/>
                </a:lnTo>
                <a:cubicBezTo>
                  <a:pt x="1337274" y="2822361"/>
                  <a:pt x="1239774" y="2944529"/>
                  <a:pt x="1146237" y="3068341"/>
                </a:cubicBezTo>
                <a:lnTo>
                  <a:pt x="1100506" y="3132391"/>
                </a:lnTo>
                <a:lnTo>
                  <a:pt x="877626" y="3444547"/>
                </a:lnTo>
                <a:cubicBezTo>
                  <a:pt x="792128" y="3571482"/>
                  <a:pt x="710708" y="3699892"/>
                  <a:pt x="633482" y="3829608"/>
                </a:cubicBezTo>
                <a:cubicBezTo>
                  <a:pt x="617808" y="3822424"/>
                  <a:pt x="602787" y="3813934"/>
                  <a:pt x="587113" y="3805444"/>
                </a:cubicBezTo>
                <a:cubicBezTo>
                  <a:pt x="647196" y="3705524"/>
                  <a:pt x="709238" y="3605604"/>
                  <a:pt x="773893" y="3506337"/>
                </a:cubicBezTo>
                <a:cubicBezTo>
                  <a:pt x="851690" y="3387397"/>
                  <a:pt x="932518" y="3270191"/>
                  <a:pt x="1016331" y="3154766"/>
                </a:cubicBezTo>
                <a:lnTo>
                  <a:pt x="1038150" y="3126197"/>
                </a:lnTo>
                <a:lnTo>
                  <a:pt x="1276678" y="2813878"/>
                </a:lnTo>
                <a:lnTo>
                  <a:pt x="1378640" y="2692862"/>
                </a:lnTo>
                <a:lnTo>
                  <a:pt x="1554658" y="2483950"/>
                </a:lnTo>
                <a:lnTo>
                  <a:pt x="1592861" y="2442726"/>
                </a:lnTo>
                <a:lnTo>
                  <a:pt x="1849995" y="2165256"/>
                </a:lnTo>
                <a:cubicBezTo>
                  <a:pt x="2255227" y="1747944"/>
                  <a:pt x="2706011" y="1361326"/>
                  <a:pt x="3199409" y="1008341"/>
                </a:cubicBezTo>
                <a:cubicBezTo>
                  <a:pt x="3614764" y="711194"/>
                  <a:pt x="4047099" y="448006"/>
                  <a:pt x="4490536" y="221390"/>
                </a:cubicBezTo>
                <a:close/>
                <a:moveTo>
                  <a:pt x="2141429" y="178941"/>
                </a:moveTo>
                <a:cubicBezTo>
                  <a:pt x="1355781" y="772582"/>
                  <a:pt x="664176" y="1441327"/>
                  <a:pt x="81634" y="2162317"/>
                </a:cubicBezTo>
                <a:cubicBezTo>
                  <a:pt x="97961" y="2107459"/>
                  <a:pt x="116247" y="2052601"/>
                  <a:pt x="137146" y="1997743"/>
                </a:cubicBezTo>
                <a:cubicBezTo>
                  <a:pt x="665482" y="1360346"/>
                  <a:pt x="1268923" y="775194"/>
                  <a:pt x="1943548" y="248166"/>
                </a:cubicBezTo>
                <a:cubicBezTo>
                  <a:pt x="2008202" y="224002"/>
                  <a:pt x="2074163" y="200492"/>
                  <a:pt x="2141429" y="178941"/>
                </a:cubicBezTo>
                <a:close/>
                <a:moveTo>
                  <a:pt x="4241062" y="133227"/>
                </a:moveTo>
                <a:cubicBezTo>
                  <a:pt x="4266531" y="141717"/>
                  <a:pt x="4292001" y="149553"/>
                  <a:pt x="4317471" y="158043"/>
                </a:cubicBezTo>
                <a:cubicBezTo>
                  <a:pt x="3921709" y="367026"/>
                  <a:pt x="3535089" y="604091"/>
                  <a:pt x="3161531" y="868585"/>
                </a:cubicBezTo>
                <a:cubicBezTo>
                  <a:pt x="2594336" y="1269571"/>
                  <a:pt x="2080530" y="1715292"/>
                  <a:pt x="1627950" y="2194238"/>
                </a:cubicBezTo>
                <a:lnTo>
                  <a:pt x="1431753" y="2412834"/>
                </a:lnTo>
                <a:lnTo>
                  <a:pt x="1300117" y="2559497"/>
                </a:lnTo>
                <a:lnTo>
                  <a:pt x="1202553" y="2680318"/>
                </a:lnTo>
                <a:lnTo>
                  <a:pt x="995978" y="2936136"/>
                </a:lnTo>
                <a:lnTo>
                  <a:pt x="870617" y="3109556"/>
                </a:lnTo>
                <a:lnTo>
                  <a:pt x="716269" y="3323077"/>
                </a:lnTo>
                <a:lnTo>
                  <a:pt x="653537" y="3420710"/>
                </a:lnTo>
                <a:lnTo>
                  <a:pt x="461723" y="3719240"/>
                </a:lnTo>
                <a:cubicBezTo>
                  <a:pt x="448009" y="3708137"/>
                  <a:pt x="434294" y="3697035"/>
                  <a:pt x="421233" y="3685280"/>
                </a:cubicBezTo>
                <a:cubicBezTo>
                  <a:pt x="481315" y="3585360"/>
                  <a:pt x="544011" y="3486746"/>
                  <a:pt x="608665" y="3388786"/>
                </a:cubicBezTo>
                <a:lnTo>
                  <a:pt x="807752" y="3103312"/>
                </a:lnTo>
                <a:lnTo>
                  <a:pt x="861171" y="3026713"/>
                </a:lnTo>
                <a:cubicBezTo>
                  <a:pt x="948429" y="2907878"/>
                  <a:pt x="1038760" y="2790915"/>
                  <a:pt x="1132114" y="2675867"/>
                </a:cubicBezTo>
                <a:lnTo>
                  <a:pt x="1132569" y="2675333"/>
                </a:lnTo>
                <a:lnTo>
                  <a:pt x="1366498" y="2400725"/>
                </a:lnTo>
                <a:lnTo>
                  <a:pt x="1421195" y="2336516"/>
                </a:lnTo>
                <a:cubicBezTo>
                  <a:pt x="1917945" y="1780660"/>
                  <a:pt x="2489028" y="1273815"/>
                  <a:pt x="3128224" y="821564"/>
                </a:cubicBezTo>
                <a:cubicBezTo>
                  <a:pt x="3488068" y="566866"/>
                  <a:pt x="3860973" y="336985"/>
                  <a:pt x="4241062" y="133227"/>
                </a:cubicBezTo>
                <a:close/>
                <a:moveTo>
                  <a:pt x="3966771" y="62694"/>
                </a:moveTo>
                <a:cubicBezTo>
                  <a:pt x="3996159" y="69225"/>
                  <a:pt x="4024241" y="75102"/>
                  <a:pt x="4052977" y="82286"/>
                </a:cubicBezTo>
                <a:cubicBezTo>
                  <a:pt x="3725133" y="263840"/>
                  <a:pt x="3403821" y="464333"/>
                  <a:pt x="3090346" y="683111"/>
                </a:cubicBezTo>
                <a:cubicBezTo>
                  <a:pt x="2510416" y="1088995"/>
                  <a:pt x="1984038" y="1540104"/>
                  <a:pt x="1518723" y="2025254"/>
                </a:cubicBezTo>
                <a:lnTo>
                  <a:pt x="1203890" y="2370552"/>
                </a:lnTo>
                <a:lnTo>
                  <a:pt x="1141512" y="2358978"/>
                </a:lnTo>
                <a:lnTo>
                  <a:pt x="1287687" y="2189242"/>
                </a:lnTo>
                <a:cubicBezTo>
                  <a:pt x="1803341" y="1618309"/>
                  <a:pt x="2394985" y="1098302"/>
                  <a:pt x="3057039" y="635437"/>
                </a:cubicBezTo>
                <a:cubicBezTo>
                  <a:pt x="3352881" y="427761"/>
                  <a:pt x="3656561" y="237064"/>
                  <a:pt x="3966771" y="62694"/>
                </a:cubicBezTo>
                <a:close/>
                <a:moveTo>
                  <a:pt x="2637113" y="58776"/>
                </a:moveTo>
                <a:cubicBezTo>
                  <a:pt x="1853424" y="605886"/>
                  <a:pt x="1156430" y="1227936"/>
                  <a:pt x="561011" y="1902885"/>
                </a:cubicBezTo>
                <a:lnTo>
                  <a:pt x="306246" y="2203994"/>
                </a:lnTo>
                <a:lnTo>
                  <a:pt x="238927" y="2191503"/>
                </a:lnTo>
                <a:lnTo>
                  <a:pt x="273866" y="2147077"/>
                </a:lnTo>
                <a:cubicBezTo>
                  <a:pt x="901548" y="1380388"/>
                  <a:pt x="1641419" y="690949"/>
                  <a:pt x="2484293" y="87511"/>
                </a:cubicBezTo>
                <a:cubicBezTo>
                  <a:pt x="2534580" y="77062"/>
                  <a:pt x="2585519" y="67265"/>
                  <a:pt x="2637113" y="58776"/>
                </a:cubicBezTo>
                <a:close/>
                <a:moveTo>
                  <a:pt x="3661132" y="15020"/>
                </a:moveTo>
                <a:cubicBezTo>
                  <a:pt x="3693786" y="18938"/>
                  <a:pt x="3727093" y="22204"/>
                  <a:pt x="3759747" y="27428"/>
                </a:cubicBezTo>
                <a:cubicBezTo>
                  <a:pt x="3508966" y="173063"/>
                  <a:pt x="3261451" y="330453"/>
                  <a:pt x="3019161" y="497639"/>
                </a:cubicBezTo>
                <a:cubicBezTo>
                  <a:pt x="2286085" y="1005810"/>
                  <a:pt x="1634899" y="1584136"/>
                  <a:pt x="1079633" y="2211568"/>
                </a:cubicBezTo>
                <a:lnTo>
                  <a:pt x="980716" y="2329142"/>
                </a:lnTo>
                <a:lnTo>
                  <a:pt x="758096" y="2593753"/>
                </a:lnTo>
                <a:lnTo>
                  <a:pt x="718615" y="2645843"/>
                </a:lnTo>
                <a:lnTo>
                  <a:pt x="652083" y="2641103"/>
                </a:lnTo>
                <a:lnTo>
                  <a:pt x="842884" y="2399576"/>
                </a:lnTo>
                <a:lnTo>
                  <a:pt x="914809" y="2316913"/>
                </a:lnTo>
                <a:lnTo>
                  <a:pt x="1154317" y="2041648"/>
                </a:lnTo>
                <a:cubicBezTo>
                  <a:pt x="1688951" y="1455613"/>
                  <a:pt x="2301106" y="922544"/>
                  <a:pt x="2985201" y="448659"/>
                </a:cubicBezTo>
                <a:cubicBezTo>
                  <a:pt x="3206593" y="295187"/>
                  <a:pt x="3431903" y="150859"/>
                  <a:pt x="3661132" y="15020"/>
                </a:cubicBezTo>
                <a:close/>
                <a:moveTo>
                  <a:pt x="3054427" y="9142"/>
                </a:moveTo>
                <a:cubicBezTo>
                  <a:pt x="2994997" y="47673"/>
                  <a:pt x="2936220" y="87511"/>
                  <a:pt x="2877443" y="127348"/>
                </a:cubicBezTo>
                <a:cubicBezTo>
                  <a:pt x="2006569" y="719031"/>
                  <a:pt x="1242228" y="1405123"/>
                  <a:pt x="605083" y="2154491"/>
                </a:cubicBezTo>
                <a:lnTo>
                  <a:pt x="531131" y="2245722"/>
                </a:lnTo>
                <a:lnTo>
                  <a:pt x="297206" y="2534304"/>
                </a:lnTo>
                <a:lnTo>
                  <a:pt x="240304" y="2611769"/>
                </a:lnTo>
                <a:lnTo>
                  <a:pt x="11102" y="2923798"/>
                </a:lnTo>
                <a:cubicBezTo>
                  <a:pt x="7184" y="2895716"/>
                  <a:pt x="3918" y="2866981"/>
                  <a:pt x="653" y="2838246"/>
                </a:cubicBezTo>
                <a:lnTo>
                  <a:pt x="172381" y="2606930"/>
                </a:lnTo>
                <a:lnTo>
                  <a:pt x="291155" y="2446943"/>
                </a:lnTo>
                <a:lnTo>
                  <a:pt x="465538" y="2233551"/>
                </a:lnTo>
                <a:lnTo>
                  <a:pt x="600675" y="2068183"/>
                </a:lnTo>
                <a:cubicBezTo>
                  <a:pt x="1238555" y="1323407"/>
                  <a:pt x="1988937" y="655682"/>
                  <a:pt x="2842177" y="75755"/>
                </a:cubicBezTo>
                <a:cubicBezTo>
                  <a:pt x="2869607" y="56816"/>
                  <a:pt x="2897689" y="38530"/>
                  <a:pt x="2925118" y="19591"/>
                </a:cubicBezTo>
                <a:cubicBezTo>
                  <a:pt x="2967568" y="15673"/>
                  <a:pt x="3010671" y="12407"/>
                  <a:pt x="3054427" y="9142"/>
                </a:cubicBezTo>
                <a:close/>
                <a:moveTo>
                  <a:pt x="3313044" y="0"/>
                </a:moveTo>
                <a:cubicBezTo>
                  <a:pt x="3339167" y="0"/>
                  <a:pt x="3365943" y="0"/>
                  <a:pt x="3392066" y="0"/>
                </a:cubicBezTo>
                <a:cubicBezTo>
                  <a:pt x="3403821" y="653"/>
                  <a:pt x="3416229" y="653"/>
                  <a:pt x="3428638" y="653"/>
                </a:cubicBezTo>
                <a:cubicBezTo>
                  <a:pt x="3266675" y="100573"/>
                  <a:pt x="3106019" y="203758"/>
                  <a:pt x="2948629" y="312821"/>
                </a:cubicBezTo>
                <a:cubicBezTo>
                  <a:pt x="2213921" y="816911"/>
                  <a:pt x="1557785" y="1389878"/>
                  <a:pt x="994094" y="2011635"/>
                </a:cubicBezTo>
                <a:lnTo>
                  <a:pt x="755964" y="2287441"/>
                </a:lnTo>
                <a:lnTo>
                  <a:pt x="755963" y="2287441"/>
                </a:lnTo>
                <a:lnTo>
                  <a:pt x="667084" y="2390382"/>
                </a:lnTo>
                <a:lnTo>
                  <a:pt x="480821" y="2628903"/>
                </a:lnTo>
                <a:lnTo>
                  <a:pt x="409217" y="2623802"/>
                </a:lnTo>
                <a:lnTo>
                  <a:pt x="687583" y="2274751"/>
                </a:lnTo>
                <a:lnTo>
                  <a:pt x="687584" y="2274751"/>
                </a:lnTo>
                <a:lnTo>
                  <a:pt x="698320" y="2261289"/>
                </a:lnTo>
                <a:cubicBezTo>
                  <a:pt x="1324107" y="1513819"/>
                  <a:pt x="2066163" y="843768"/>
                  <a:pt x="2914016" y="261882"/>
                </a:cubicBezTo>
                <a:cubicBezTo>
                  <a:pt x="3045283" y="171758"/>
                  <a:pt x="3178511" y="84246"/>
                  <a:pt x="3313044" y="0"/>
                </a:cubicBezTo>
                <a:close/>
              </a:path>
            </a:pathLst>
          </a:custGeom>
          <a:solidFill>
            <a:schemeClr val="accent2">
              <a:lumMod val="50000"/>
              <a:alpha val="49804"/>
            </a:schemeClr>
          </a:solidFill>
          <a:ln>
            <a:noFill/>
          </a:ln>
          <a:effectLst/>
        </p:spPr>
        <p:txBody>
          <a:bodyPr wrap="square" anchor="ctr">
            <a:noAutofit/>
          </a:bodyPr>
          <a:lstStyle/>
          <a:p>
            <a:endParaRPr lang="en-US" sz="3266" dirty="0">
              <a:latin typeface="Poppins" pitchFamily="2" charset="77"/>
            </a:endParaRPr>
          </a:p>
        </p:txBody>
      </p:sp>
      <p:sp>
        <p:nvSpPr>
          <p:cNvPr id="15" name="TextBox 14">
            <a:extLst>
              <a:ext uri="{FF2B5EF4-FFF2-40B4-BE49-F238E27FC236}">
                <a16:creationId xmlns:a16="http://schemas.microsoft.com/office/drawing/2014/main" id="{A89811B0-9695-364C-8D44-575D7B8D3B5E}"/>
              </a:ext>
            </a:extLst>
          </p:cNvPr>
          <p:cNvSpPr txBox="1"/>
          <p:nvPr/>
        </p:nvSpPr>
        <p:spPr>
          <a:xfrm>
            <a:off x="7625887" y="2720352"/>
            <a:ext cx="3567516" cy="1849224"/>
          </a:xfrm>
          <a:prstGeom prst="rect">
            <a:avLst/>
          </a:prstGeom>
          <a:noFill/>
        </p:spPr>
        <p:txBody>
          <a:bodyPr wrap="square" rtlCol="0" anchor="b">
            <a:spAutoFit/>
          </a:bodyPr>
          <a:lstStyle/>
          <a:p>
            <a:pPr>
              <a:lnSpc>
                <a:spcPts val="6750"/>
              </a:lnSpc>
            </a:pPr>
            <a:r>
              <a:rPr lang="en-US" sz="4000" b="1" dirty="0">
                <a:solidFill>
                  <a:srgbClr val="262428"/>
                </a:solidFill>
                <a:latin typeface="Poppins" pitchFamily="2" charset="77"/>
                <a:cs typeface="Poppins" pitchFamily="2" charset="77"/>
              </a:rPr>
              <a:t>COVID-19 SLIDE</a:t>
            </a:r>
          </a:p>
        </p:txBody>
      </p:sp>
      <p:sp>
        <p:nvSpPr>
          <p:cNvPr id="17" name="TextBox 16">
            <a:extLst>
              <a:ext uri="{FF2B5EF4-FFF2-40B4-BE49-F238E27FC236}">
                <a16:creationId xmlns:a16="http://schemas.microsoft.com/office/drawing/2014/main" id="{886F5858-2A75-C64C-91FF-E5E584F45CFB}"/>
              </a:ext>
            </a:extLst>
          </p:cNvPr>
          <p:cNvSpPr txBox="1"/>
          <p:nvPr/>
        </p:nvSpPr>
        <p:spPr>
          <a:xfrm>
            <a:off x="7625886" y="4752337"/>
            <a:ext cx="3567517" cy="1043299"/>
          </a:xfrm>
          <a:prstGeom prst="rect">
            <a:avLst/>
          </a:prstGeom>
          <a:noFill/>
        </p:spPr>
        <p:txBody>
          <a:bodyPr wrap="square" rtlCol="0" anchor="t">
            <a:spAutoFit/>
          </a:bodyPr>
          <a:lstStyle/>
          <a:p>
            <a:pPr>
              <a:lnSpc>
                <a:spcPts val="1900"/>
              </a:lnSpc>
            </a:pPr>
            <a:r>
              <a:rPr lang="en-US" sz="1100" dirty="0">
                <a:solidFill>
                  <a:srgbClr val="686868"/>
                </a:solidFill>
                <a:latin typeface="Poppins Light" pitchFamily="2" charset="77"/>
                <a:cs typeface="Poppins Light" pitchFamily="2" charset="77"/>
              </a:rPr>
              <a:t>A business plan is a written document that describes in detail how a business, usually a new one, is going to achieve its goals. A business plan lays out a written plan from a marketing, financial and operational viewpoint.</a:t>
            </a:r>
          </a:p>
        </p:txBody>
      </p:sp>
      <p:sp>
        <p:nvSpPr>
          <p:cNvPr id="6" name="Picture Placeholder 5">
            <a:extLst>
              <a:ext uri="{FF2B5EF4-FFF2-40B4-BE49-F238E27FC236}">
                <a16:creationId xmlns:a16="http://schemas.microsoft.com/office/drawing/2014/main" id="{BDDD7A32-9338-4F38-AFC2-B8EEBDF2FF12}"/>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13905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5FB743D2-663D-EE48-97AE-C889C11E0BD4}"/>
              </a:ext>
            </a:extLst>
          </p:cNvPr>
          <p:cNvSpPr>
            <a:spLocks noChangeArrowheads="1"/>
          </p:cNvSpPr>
          <p:nvPr/>
        </p:nvSpPr>
        <p:spPr bwMode="auto">
          <a:xfrm>
            <a:off x="1468" y="2215038"/>
            <a:ext cx="12189065" cy="4641623"/>
          </a:xfrm>
          <a:custGeom>
            <a:avLst/>
            <a:gdLst>
              <a:gd name="T0" fmla="*/ 7749 w 19570"/>
              <a:gd name="T1" fmla="*/ 1731 h 7453"/>
              <a:gd name="T2" fmla="*/ 7749 w 19570"/>
              <a:gd name="T3" fmla="*/ 1731 h 7453"/>
              <a:gd name="T4" fmla="*/ 0 w 19570"/>
              <a:gd name="T5" fmla="*/ 157 h 7453"/>
              <a:gd name="T6" fmla="*/ 0 w 19570"/>
              <a:gd name="T7" fmla="*/ 7452 h 7453"/>
              <a:gd name="T8" fmla="*/ 19569 w 19570"/>
              <a:gd name="T9" fmla="*/ 7452 h 7453"/>
              <a:gd name="T10" fmla="*/ 19569 w 19570"/>
              <a:gd name="T11" fmla="*/ 1149 h 7453"/>
              <a:gd name="T12" fmla="*/ 19569 w 19570"/>
              <a:gd name="T13" fmla="*/ 1149 h 7453"/>
              <a:gd name="T14" fmla="*/ 7749 w 19570"/>
              <a:gd name="T15" fmla="*/ 1731 h 7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70" h="7453">
                <a:moveTo>
                  <a:pt x="7749" y="1731"/>
                </a:moveTo>
                <a:lnTo>
                  <a:pt x="7749" y="1731"/>
                </a:lnTo>
                <a:cubicBezTo>
                  <a:pt x="4539" y="636"/>
                  <a:pt x="1402" y="0"/>
                  <a:pt x="0" y="157"/>
                </a:cubicBezTo>
                <a:lnTo>
                  <a:pt x="0" y="7452"/>
                </a:lnTo>
                <a:lnTo>
                  <a:pt x="19569" y="7452"/>
                </a:lnTo>
                <a:lnTo>
                  <a:pt x="19569" y="1149"/>
                </a:lnTo>
                <a:lnTo>
                  <a:pt x="19569" y="1149"/>
                </a:lnTo>
                <a:cubicBezTo>
                  <a:pt x="15687" y="2227"/>
                  <a:pt x="10254" y="2586"/>
                  <a:pt x="7749" y="1731"/>
                </a:cubicBezTo>
              </a:path>
            </a:pathLst>
          </a:custGeom>
          <a:solidFill>
            <a:srgbClr val="DEED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 name="Freeform 3">
            <a:extLst>
              <a:ext uri="{FF2B5EF4-FFF2-40B4-BE49-F238E27FC236}">
                <a16:creationId xmlns:a16="http://schemas.microsoft.com/office/drawing/2014/main" id="{F64FAECA-BE26-6D45-988C-08231DF16714}"/>
              </a:ext>
            </a:extLst>
          </p:cNvPr>
          <p:cNvSpPr>
            <a:spLocks noChangeArrowheads="1"/>
          </p:cNvSpPr>
          <p:nvPr/>
        </p:nvSpPr>
        <p:spPr bwMode="auto">
          <a:xfrm>
            <a:off x="622180" y="1069738"/>
            <a:ext cx="4633382" cy="392752"/>
          </a:xfrm>
          <a:custGeom>
            <a:avLst/>
            <a:gdLst>
              <a:gd name="T0" fmla="*/ 7437 w 7438"/>
              <a:gd name="T1" fmla="*/ 628 h 629"/>
              <a:gd name="T2" fmla="*/ 0 w 7438"/>
              <a:gd name="T3" fmla="*/ 628 h 629"/>
              <a:gd name="T4" fmla="*/ 0 w 7438"/>
              <a:gd name="T5" fmla="*/ 0 h 629"/>
              <a:gd name="T6" fmla="*/ 7437 w 7438"/>
              <a:gd name="T7" fmla="*/ 0 h 629"/>
              <a:gd name="T8" fmla="*/ 7437 w 7438"/>
              <a:gd name="T9" fmla="*/ 628 h 629"/>
            </a:gdLst>
            <a:ahLst/>
            <a:cxnLst>
              <a:cxn ang="0">
                <a:pos x="T0" y="T1"/>
              </a:cxn>
              <a:cxn ang="0">
                <a:pos x="T2" y="T3"/>
              </a:cxn>
              <a:cxn ang="0">
                <a:pos x="T4" y="T5"/>
              </a:cxn>
              <a:cxn ang="0">
                <a:pos x="T6" y="T7"/>
              </a:cxn>
              <a:cxn ang="0">
                <a:pos x="T8" y="T9"/>
              </a:cxn>
            </a:cxnLst>
            <a:rect l="0" t="0" r="r" b="b"/>
            <a:pathLst>
              <a:path w="7438" h="629">
                <a:moveTo>
                  <a:pt x="7437" y="628"/>
                </a:moveTo>
                <a:lnTo>
                  <a:pt x="0" y="628"/>
                </a:lnTo>
                <a:lnTo>
                  <a:pt x="0" y="0"/>
                </a:lnTo>
                <a:lnTo>
                  <a:pt x="7437" y="0"/>
                </a:lnTo>
                <a:lnTo>
                  <a:pt x="7437" y="628"/>
                </a:lnTo>
              </a:path>
            </a:pathLst>
          </a:custGeom>
          <a:solidFill>
            <a:srgbClr val="DEED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 name="Freeform 4">
            <a:extLst>
              <a:ext uri="{FF2B5EF4-FFF2-40B4-BE49-F238E27FC236}">
                <a16:creationId xmlns:a16="http://schemas.microsoft.com/office/drawing/2014/main" id="{82ADDF17-37AF-5549-8C7C-C1CF675B39CE}"/>
              </a:ext>
            </a:extLst>
          </p:cNvPr>
          <p:cNvSpPr>
            <a:spLocks noChangeArrowheads="1"/>
          </p:cNvSpPr>
          <p:nvPr/>
        </p:nvSpPr>
        <p:spPr bwMode="auto">
          <a:xfrm>
            <a:off x="5730713" y="4892899"/>
            <a:ext cx="444937" cy="444937"/>
          </a:xfrm>
          <a:custGeom>
            <a:avLst/>
            <a:gdLst>
              <a:gd name="T0" fmla="*/ 715 w 716"/>
              <a:gd name="T1" fmla="*/ 358 h 716"/>
              <a:gd name="T2" fmla="*/ 715 w 716"/>
              <a:gd name="T3" fmla="*/ 358 h 716"/>
              <a:gd name="T4" fmla="*/ 358 w 716"/>
              <a:gd name="T5" fmla="*/ 715 h 716"/>
              <a:gd name="T6" fmla="*/ 358 w 716"/>
              <a:gd name="T7" fmla="*/ 715 h 716"/>
              <a:gd name="T8" fmla="*/ 0 w 716"/>
              <a:gd name="T9" fmla="*/ 358 h 716"/>
              <a:gd name="T10" fmla="*/ 0 w 716"/>
              <a:gd name="T11" fmla="*/ 358 h 716"/>
              <a:gd name="T12" fmla="*/ 358 w 716"/>
              <a:gd name="T13" fmla="*/ 0 h 716"/>
              <a:gd name="T14" fmla="*/ 358 w 716"/>
              <a:gd name="T15" fmla="*/ 0 h 716"/>
              <a:gd name="T16" fmla="*/ 715 w 716"/>
              <a:gd name="T17" fmla="*/ 35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716">
                <a:moveTo>
                  <a:pt x="715" y="358"/>
                </a:moveTo>
                <a:lnTo>
                  <a:pt x="715" y="358"/>
                </a:lnTo>
                <a:cubicBezTo>
                  <a:pt x="715" y="555"/>
                  <a:pt x="556" y="715"/>
                  <a:pt x="358" y="715"/>
                </a:cubicBezTo>
                <a:lnTo>
                  <a:pt x="358" y="715"/>
                </a:lnTo>
                <a:cubicBezTo>
                  <a:pt x="160" y="715"/>
                  <a:pt x="0" y="555"/>
                  <a:pt x="0" y="358"/>
                </a:cubicBezTo>
                <a:lnTo>
                  <a:pt x="0" y="358"/>
                </a:lnTo>
                <a:cubicBezTo>
                  <a:pt x="0" y="160"/>
                  <a:pt x="160" y="0"/>
                  <a:pt x="358" y="0"/>
                </a:cubicBezTo>
                <a:lnTo>
                  <a:pt x="358" y="0"/>
                </a:lnTo>
                <a:cubicBezTo>
                  <a:pt x="556" y="0"/>
                  <a:pt x="715" y="160"/>
                  <a:pt x="715" y="358"/>
                </a:cubicBezTo>
              </a:path>
            </a:pathLst>
          </a:custGeom>
          <a:solidFill>
            <a:srgbClr val="ACD1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 name="Freeform 5">
            <a:extLst>
              <a:ext uri="{FF2B5EF4-FFF2-40B4-BE49-F238E27FC236}">
                <a16:creationId xmlns:a16="http://schemas.microsoft.com/office/drawing/2014/main" id="{FDFAD79F-69D7-6447-9964-D727B6F42668}"/>
              </a:ext>
            </a:extLst>
          </p:cNvPr>
          <p:cNvSpPr>
            <a:spLocks noChangeArrowheads="1"/>
          </p:cNvSpPr>
          <p:nvPr/>
        </p:nvSpPr>
        <p:spPr bwMode="auto">
          <a:xfrm>
            <a:off x="4110265" y="3349353"/>
            <a:ext cx="302118" cy="302118"/>
          </a:xfrm>
          <a:custGeom>
            <a:avLst/>
            <a:gdLst>
              <a:gd name="T0" fmla="*/ 482 w 483"/>
              <a:gd name="T1" fmla="*/ 241 h 483"/>
              <a:gd name="T2" fmla="*/ 482 w 483"/>
              <a:gd name="T3" fmla="*/ 241 h 483"/>
              <a:gd name="T4" fmla="*/ 241 w 483"/>
              <a:gd name="T5" fmla="*/ 482 h 483"/>
              <a:gd name="T6" fmla="*/ 241 w 483"/>
              <a:gd name="T7" fmla="*/ 482 h 483"/>
              <a:gd name="T8" fmla="*/ 0 w 483"/>
              <a:gd name="T9" fmla="*/ 241 h 483"/>
              <a:gd name="T10" fmla="*/ 0 w 483"/>
              <a:gd name="T11" fmla="*/ 241 h 483"/>
              <a:gd name="T12" fmla="*/ 241 w 483"/>
              <a:gd name="T13" fmla="*/ 0 h 483"/>
              <a:gd name="T14" fmla="*/ 241 w 483"/>
              <a:gd name="T15" fmla="*/ 0 h 483"/>
              <a:gd name="T16" fmla="*/ 482 w 483"/>
              <a:gd name="T17" fmla="*/ 24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83">
                <a:moveTo>
                  <a:pt x="482" y="241"/>
                </a:moveTo>
                <a:lnTo>
                  <a:pt x="482" y="241"/>
                </a:lnTo>
                <a:cubicBezTo>
                  <a:pt x="482" y="374"/>
                  <a:pt x="374" y="482"/>
                  <a:pt x="241" y="482"/>
                </a:cubicBezTo>
                <a:lnTo>
                  <a:pt x="241" y="482"/>
                </a:lnTo>
                <a:cubicBezTo>
                  <a:pt x="108" y="482"/>
                  <a:pt x="0" y="374"/>
                  <a:pt x="0" y="241"/>
                </a:cubicBezTo>
                <a:lnTo>
                  <a:pt x="0" y="241"/>
                </a:lnTo>
                <a:cubicBezTo>
                  <a:pt x="0" y="109"/>
                  <a:pt x="108" y="0"/>
                  <a:pt x="241" y="0"/>
                </a:cubicBezTo>
                <a:lnTo>
                  <a:pt x="241" y="0"/>
                </a:lnTo>
                <a:cubicBezTo>
                  <a:pt x="374" y="0"/>
                  <a:pt x="482" y="109"/>
                  <a:pt x="482" y="241"/>
                </a:cubicBezTo>
              </a:path>
            </a:pathLst>
          </a:custGeom>
          <a:solidFill>
            <a:srgbClr val="0B1A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 name="Freeform 6">
            <a:extLst>
              <a:ext uri="{FF2B5EF4-FFF2-40B4-BE49-F238E27FC236}">
                <a16:creationId xmlns:a16="http://schemas.microsoft.com/office/drawing/2014/main" id="{685A0A0A-9816-554E-B80B-16F3F30F9497}"/>
              </a:ext>
            </a:extLst>
          </p:cNvPr>
          <p:cNvSpPr>
            <a:spLocks noChangeArrowheads="1"/>
          </p:cNvSpPr>
          <p:nvPr/>
        </p:nvSpPr>
        <p:spPr bwMode="auto">
          <a:xfrm>
            <a:off x="5041333" y="4755573"/>
            <a:ext cx="681138" cy="683883"/>
          </a:xfrm>
          <a:custGeom>
            <a:avLst/>
            <a:gdLst>
              <a:gd name="T0" fmla="*/ 1094 w 1095"/>
              <a:gd name="T1" fmla="*/ 547 h 1096"/>
              <a:gd name="T2" fmla="*/ 1094 w 1095"/>
              <a:gd name="T3" fmla="*/ 547 h 1096"/>
              <a:gd name="T4" fmla="*/ 547 w 1095"/>
              <a:gd name="T5" fmla="*/ 1095 h 1096"/>
              <a:gd name="T6" fmla="*/ 547 w 1095"/>
              <a:gd name="T7" fmla="*/ 1095 h 1096"/>
              <a:gd name="T8" fmla="*/ 0 w 1095"/>
              <a:gd name="T9" fmla="*/ 547 h 1096"/>
              <a:gd name="T10" fmla="*/ 0 w 1095"/>
              <a:gd name="T11" fmla="*/ 547 h 1096"/>
              <a:gd name="T12" fmla="*/ 547 w 1095"/>
              <a:gd name="T13" fmla="*/ 0 h 1096"/>
              <a:gd name="T14" fmla="*/ 547 w 1095"/>
              <a:gd name="T15" fmla="*/ 0 h 1096"/>
              <a:gd name="T16" fmla="*/ 1094 w 1095"/>
              <a:gd name="T17" fmla="*/ 54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1096">
                <a:moveTo>
                  <a:pt x="1094" y="547"/>
                </a:moveTo>
                <a:lnTo>
                  <a:pt x="1094" y="547"/>
                </a:lnTo>
                <a:cubicBezTo>
                  <a:pt x="1094" y="849"/>
                  <a:pt x="849" y="1095"/>
                  <a:pt x="547" y="1095"/>
                </a:cubicBezTo>
                <a:lnTo>
                  <a:pt x="547" y="1095"/>
                </a:lnTo>
                <a:cubicBezTo>
                  <a:pt x="245" y="1095"/>
                  <a:pt x="0" y="849"/>
                  <a:pt x="0" y="547"/>
                </a:cubicBezTo>
                <a:lnTo>
                  <a:pt x="0" y="547"/>
                </a:lnTo>
                <a:cubicBezTo>
                  <a:pt x="0" y="245"/>
                  <a:pt x="245" y="0"/>
                  <a:pt x="547" y="0"/>
                </a:cubicBezTo>
                <a:lnTo>
                  <a:pt x="547" y="0"/>
                </a:lnTo>
                <a:cubicBezTo>
                  <a:pt x="849" y="0"/>
                  <a:pt x="1094" y="245"/>
                  <a:pt x="1094" y="547"/>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 name="Freeform 7">
            <a:extLst>
              <a:ext uri="{FF2B5EF4-FFF2-40B4-BE49-F238E27FC236}">
                <a16:creationId xmlns:a16="http://schemas.microsoft.com/office/drawing/2014/main" id="{02888BB6-BFF7-874E-9215-4EC187EF55C9}"/>
              </a:ext>
            </a:extLst>
          </p:cNvPr>
          <p:cNvSpPr>
            <a:spLocks noChangeArrowheads="1"/>
          </p:cNvSpPr>
          <p:nvPr/>
        </p:nvSpPr>
        <p:spPr bwMode="auto">
          <a:xfrm>
            <a:off x="4755695" y="4533102"/>
            <a:ext cx="340569" cy="329583"/>
          </a:xfrm>
          <a:custGeom>
            <a:avLst/>
            <a:gdLst>
              <a:gd name="T0" fmla="*/ 26 w 546"/>
              <a:gd name="T1" fmla="*/ 132 h 531"/>
              <a:gd name="T2" fmla="*/ 313 w 546"/>
              <a:gd name="T3" fmla="*/ 530 h 531"/>
              <a:gd name="T4" fmla="*/ 545 w 546"/>
              <a:gd name="T5" fmla="*/ 274 h 531"/>
              <a:gd name="T6" fmla="*/ 124 w 546"/>
              <a:gd name="T7" fmla="*/ 38 h 531"/>
              <a:gd name="T8" fmla="*/ 124 w 546"/>
              <a:gd name="T9" fmla="*/ 38 h 531"/>
              <a:gd name="T10" fmla="*/ 26 w 546"/>
              <a:gd name="T11" fmla="*/ 132 h 531"/>
            </a:gdLst>
            <a:ahLst/>
            <a:cxnLst>
              <a:cxn ang="0">
                <a:pos x="T0" y="T1"/>
              </a:cxn>
              <a:cxn ang="0">
                <a:pos x="T2" y="T3"/>
              </a:cxn>
              <a:cxn ang="0">
                <a:pos x="T4" y="T5"/>
              </a:cxn>
              <a:cxn ang="0">
                <a:pos x="T6" y="T7"/>
              </a:cxn>
              <a:cxn ang="0">
                <a:pos x="T8" y="T9"/>
              </a:cxn>
              <a:cxn ang="0">
                <a:pos x="T10" y="T11"/>
              </a:cxn>
            </a:cxnLst>
            <a:rect l="0" t="0" r="r" b="b"/>
            <a:pathLst>
              <a:path w="546" h="531">
                <a:moveTo>
                  <a:pt x="26" y="132"/>
                </a:moveTo>
                <a:lnTo>
                  <a:pt x="313" y="530"/>
                </a:lnTo>
                <a:lnTo>
                  <a:pt x="545" y="274"/>
                </a:lnTo>
                <a:lnTo>
                  <a:pt x="124" y="38"/>
                </a:lnTo>
                <a:lnTo>
                  <a:pt x="124" y="38"/>
                </a:lnTo>
                <a:cubicBezTo>
                  <a:pt x="67" y="0"/>
                  <a:pt x="0" y="66"/>
                  <a:pt x="26" y="132"/>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 name="Freeform 8">
            <a:extLst>
              <a:ext uri="{FF2B5EF4-FFF2-40B4-BE49-F238E27FC236}">
                <a16:creationId xmlns:a16="http://schemas.microsoft.com/office/drawing/2014/main" id="{B66BE02F-0275-5E4B-A071-083D2C3B8039}"/>
              </a:ext>
            </a:extLst>
          </p:cNvPr>
          <p:cNvSpPr>
            <a:spLocks noChangeArrowheads="1"/>
          </p:cNvSpPr>
          <p:nvPr/>
        </p:nvSpPr>
        <p:spPr bwMode="auto">
          <a:xfrm>
            <a:off x="4615623" y="4887406"/>
            <a:ext cx="307611" cy="214229"/>
          </a:xfrm>
          <a:custGeom>
            <a:avLst/>
            <a:gdLst>
              <a:gd name="T0" fmla="*/ 157 w 494"/>
              <a:gd name="T1" fmla="*/ 204 h 346"/>
              <a:gd name="T2" fmla="*/ 438 w 494"/>
              <a:gd name="T3" fmla="*/ 345 h 346"/>
              <a:gd name="T4" fmla="*/ 493 w 494"/>
              <a:gd name="T5" fmla="*/ 100 h 346"/>
              <a:gd name="T6" fmla="*/ 152 w 494"/>
              <a:gd name="T7" fmla="*/ 22 h 346"/>
              <a:gd name="T8" fmla="*/ 152 w 494"/>
              <a:gd name="T9" fmla="*/ 22 h 346"/>
              <a:gd name="T10" fmla="*/ 157 w 494"/>
              <a:gd name="T11" fmla="*/ 204 h 346"/>
            </a:gdLst>
            <a:ahLst/>
            <a:cxnLst>
              <a:cxn ang="0">
                <a:pos x="T0" y="T1"/>
              </a:cxn>
              <a:cxn ang="0">
                <a:pos x="T2" y="T3"/>
              </a:cxn>
              <a:cxn ang="0">
                <a:pos x="T4" y="T5"/>
              </a:cxn>
              <a:cxn ang="0">
                <a:pos x="T6" y="T7"/>
              </a:cxn>
              <a:cxn ang="0">
                <a:pos x="T8" y="T9"/>
              </a:cxn>
              <a:cxn ang="0">
                <a:pos x="T10" y="T11"/>
              </a:cxn>
            </a:cxnLst>
            <a:rect l="0" t="0" r="r" b="b"/>
            <a:pathLst>
              <a:path w="494" h="346">
                <a:moveTo>
                  <a:pt x="157" y="204"/>
                </a:moveTo>
                <a:lnTo>
                  <a:pt x="438" y="345"/>
                </a:lnTo>
                <a:lnTo>
                  <a:pt x="493" y="100"/>
                </a:lnTo>
                <a:lnTo>
                  <a:pt x="152" y="22"/>
                </a:lnTo>
                <a:lnTo>
                  <a:pt x="152" y="22"/>
                </a:lnTo>
                <a:cubicBezTo>
                  <a:pt x="20" y="0"/>
                  <a:pt x="0" y="124"/>
                  <a:pt x="157" y="20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 name="Freeform 9">
            <a:extLst>
              <a:ext uri="{FF2B5EF4-FFF2-40B4-BE49-F238E27FC236}">
                <a16:creationId xmlns:a16="http://schemas.microsoft.com/office/drawing/2014/main" id="{EA1A8170-154D-2E45-AF51-32B5BCFD2EA5}"/>
              </a:ext>
            </a:extLst>
          </p:cNvPr>
          <p:cNvSpPr>
            <a:spLocks noChangeArrowheads="1"/>
          </p:cNvSpPr>
          <p:nvPr/>
        </p:nvSpPr>
        <p:spPr bwMode="auto">
          <a:xfrm>
            <a:off x="5521977" y="4398525"/>
            <a:ext cx="222468" cy="277398"/>
          </a:xfrm>
          <a:custGeom>
            <a:avLst/>
            <a:gdLst>
              <a:gd name="T0" fmla="*/ 134 w 359"/>
              <a:gd name="T1" fmla="*/ 127 h 446"/>
              <a:gd name="T2" fmla="*/ 0 w 359"/>
              <a:gd name="T3" fmla="*/ 353 h 446"/>
              <a:gd name="T4" fmla="*/ 206 w 359"/>
              <a:gd name="T5" fmla="*/ 445 h 446"/>
              <a:gd name="T6" fmla="*/ 326 w 359"/>
              <a:gd name="T7" fmla="*/ 126 h 446"/>
              <a:gd name="T8" fmla="*/ 326 w 359"/>
              <a:gd name="T9" fmla="*/ 126 h 446"/>
              <a:gd name="T10" fmla="*/ 134 w 359"/>
              <a:gd name="T11" fmla="*/ 127 h 446"/>
            </a:gdLst>
            <a:ahLst/>
            <a:cxnLst>
              <a:cxn ang="0">
                <a:pos x="T0" y="T1"/>
              </a:cxn>
              <a:cxn ang="0">
                <a:pos x="T2" y="T3"/>
              </a:cxn>
              <a:cxn ang="0">
                <a:pos x="T4" y="T5"/>
              </a:cxn>
              <a:cxn ang="0">
                <a:pos x="T6" y="T7"/>
              </a:cxn>
              <a:cxn ang="0">
                <a:pos x="T8" y="T9"/>
              </a:cxn>
              <a:cxn ang="0">
                <a:pos x="T10" y="T11"/>
              </a:cxn>
            </a:cxnLst>
            <a:rect l="0" t="0" r="r" b="b"/>
            <a:pathLst>
              <a:path w="359" h="446">
                <a:moveTo>
                  <a:pt x="134" y="127"/>
                </a:moveTo>
                <a:lnTo>
                  <a:pt x="0" y="353"/>
                </a:lnTo>
                <a:lnTo>
                  <a:pt x="206" y="445"/>
                </a:lnTo>
                <a:lnTo>
                  <a:pt x="326" y="126"/>
                </a:lnTo>
                <a:lnTo>
                  <a:pt x="326" y="126"/>
                </a:lnTo>
                <a:cubicBezTo>
                  <a:pt x="358" y="0"/>
                  <a:pt x="210" y="14"/>
                  <a:pt x="134" y="127"/>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8" name="Freeform 10">
            <a:extLst>
              <a:ext uri="{FF2B5EF4-FFF2-40B4-BE49-F238E27FC236}">
                <a16:creationId xmlns:a16="http://schemas.microsoft.com/office/drawing/2014/main" id="{2B15DA6E-B986-CB4B-B108-BA65F8337B54}"/>
              </a:ext>
            </a:extLst>
          </p:cNvPr>
          <p:cNvSpPr>
            <a:spLocks noChangeArrowheads="1"/>
          </p:cNvSpPr>
          <p:nvPr/>
        </p:nvSpPr>
        <p:spPr bwMode="auto">
          <a:xfrm>
            <a:off x="5068800" y="4494650"/>
            <a:ext cx="162046" cy="186764"/>
          </a:xfrm>
          <a:custGeom>
            <a:avLst/>
            <a:gdLst>
              <a:gd name="T0" fmla="*/ 258 w 259"/>
              <a:gd name="T1" fmla="*/ 213 h 299"/>
              <a:gd name="T2" fmla="*/ 109 w 259"/>
              <a:gd name="T3" fmla="*/ 298 h 299"/>
              <a:gd name="T4" fmla="*/ 109 w 259"/>
              <a:gd name="T5" fmla="*/ 298 h 299"/>
              <a:gd name="T6" fmla="*/ 67 w 259"/>
              <a:gd name="T7" fmla="*/ 32 h 299"/>
              <a:gd name="T8" fmla="*/ 67 w 259"/>
              <a:gd name="T9" fmla="*/ 32 h 299"/>
              <a:gd name="T10" fmla="*/ 258 w 259"/>
              <a:gd name="T11" fmla="*/ 213 h 299"/>
            </a:gdLst>
            <a:ahLst/>
            <a:cxnLst>
              <a:cxn ang="0">
                <a:pos x="T0" y="T1"/>
              </a:cxn>
              <a:cxn ang="0">
                <a:pos x="T2" y="T3"/>
              </a:cxn>
              <a:cxn ang="0">
                <a:pos x="T4" y="T5"/>
              </a:cxn>
              <a:cxn ang="0">
                <a:pos x="T6" y="T7"/>
              </a:cxn>
              <a:cxn ang="0">
                <a:pos x="T8" y="T9"/>
              </a:cxn>
              <a:cxn ang="0">
                <a:pos x="T10" y="T11"/>
              </a:cxn>
            </a:cxnLst>
            <a:rect l="0" t="0" r="r" b="b"/>
            <a:pathLst>
              <a:path w="259" h="299">
                <a:moveTo>
                  <a:pt x="258" y="213"/>
                </a:moveTo>
                <a:lnTo>
                  <a:pt x="109" y="298"/>
                </a:lnTo>
                <a:lnTo>
                  <a:pt x="109" y="298"/>
                </a:lnTo>
                <a:cubicBezTo>
                  <a:pt x="109" y="298"/>
                  <a:pt x="0" y="63"/>
                  <a:pt x="67" y="32"/>
                </a:cubicBezTo>
                <a:lnTo>
                  <a:pt x="67" y="32"/>
                </a:lnTo>
                <a:cubicBezTo>
                  <a:pt x="137" y="0"/>
                  <a:pt x="258" y="213"/>
                  <a:pt x="258" y="21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9" name="Freeform 11">
            <a:extLst>
              <a:ext uri="{FF2B5EF4-FFF2-40B4-BE49-F238E27FC236}">
                <a16:creationId xmlns:a16="http://schemas.microsoft.com/office/drawing/2014/main" id="{0C214579-A309-2E41-8D4B-EC9B593D820B}"/>
              </a:ext>
            </a:extLst>
          </p:cNvPr>
          <p:cNvSpPr>
            <a:spLocks noChangeArrowheads="1"/>
          </p:cNvSpPr>
          <p:nvPr/>
        </p:nvSpPr>
        <p:spPr bwMode="auto">
          <a:xfrm>
            <a:off x="5173167" y="5549315"/>
            <a:ext cx="145567" cy="200497"/>
          </a:xfrm>
          <a:custGeom>
            <a:avLst/>
            <a:gdLst>
              <a:gd name="T0" fmla="*/ 64 w 234"/>
              <a:gd name="T1" fmla="*/ 0 h 320"/>
              <a:gd name="T2" fmla="*/ 233 w 234"/>
              <a:gd name="T3" fmla="*/ 36 h 320"/>
              <a:gd name="T4" fmla="*/ 233 w 234"/>
              <a:gd name="T5" fmla="*/ 36 h 320"/>
              <a:gd name="T6" fmla="*/ 74 w 234"/>
              <a:gd name="T7" fmla="*/ 297 h 320"/>
              <a:gd name="T8" fmla="*/ 74 w 234"/>
              <a:gd name="T9" fmla="*/ 297 h 320"/>
              <a:gd name="T10" fmla="*/ 64 w 234"/>
              <a:gd name="T11" fmla="*/ 0 h 320"/>
            </a:gdLst>
            <a:ahLst/>
            <a:cxnLst>
              <a:cxn ang="0">
                <a:pos x="T0" y="T1"/>
              </a:cxn>
              <a:cxn ang="0">
                <a:pos x="T2" y="T3"/>
              </a:cxn>
              <a:cxn ang="0">
                <a:pos x="T4" y="T5"/>
              </a:cxn>
              <a:cxn ang="0">
                <a:pos x="T6" y="T7"/>
              </a:cxn>
              <a:cxn ang="0">
                <a:pos x="T8" y="T9"/>
              </a:cxn>
              <a:cxn ang="0">
                <a:pos x="T10" y="T11"/>
              </a:cxn>
            </a:cxnLst>
            <a:rect l="0" t="0" r="r" b="b"/>
            <a:pathLst>
              <a:path w="234" h="320">
                <a:moveTo>
                  <a:pt x="64" y="0"/>
                </a:moveTo>
                <a:lnTo>
                  <a:pt x="233" y="36"/>
                </a:lnTo>
                <a:lnTo>
                  <a:pt x="233" y="36"/>
                </a:lnTo>
                <a:cubicBezTo>
                  <a:pt x="233" y="36"/>
                  <a:pt x="144" y="319"/>
                  <a:pt x="74" y="297"/>
                </a:cubicBezTo>
                <a:lnTo>
                  <a:pt x="74" y="297"/>
                </a:lnTo>
                <a:cubicBezTo>
                  <a:pt x="0" y="273"/>
                  <a:pt x="64" y="0"/>
                  <a:pt x="64" y="0"/>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0" name="Freeform 12">
            <a:extLst>
              <a:ext uri="{FF2B5EF4-FFF2-40B4-BE49-F238E27FC236}">
                <a16:creationId xmlns:a16="http://schemas.microsoft.com/office/drawing/2014/main" id="{D41A7EF4-F784-5749-861D-833A7E58FCE8}"/>
              </a:ext>
            </a:extLst>
          </p:cNvPr>
          <p:cNvSpPr>
            <a:spLocks noChangeArrowheads="1"/>
          </p:cNvSpPr>
          <p:nvPr/>
        </p:nvSpPr>
        <p:spPr bwMode="auto">
          <a:xfrm>
            <a:off x="5716978" y="4623739"/>
            <a:ext cx="186764" cy="178523"/>
          </a:xfrm>
          <a:custGeom>
            <a:avLst/>
            <a:gdLst>
              <a:gd name="T0" fmla="*/ 113 w 299"/>
              <a:gd name="T1" fmla="*/ 284 h 285"/>
              <a:gd name="T2" fmla="*/ 0 w 299"/>
              <a:gd name="T3" fmla="*/ 154 h 285"/>
              <a:gd name="T4" fmla="*/ 0 w 299"/>
              <a:gd name="T5" fmla="*/ 154 h 285"/>
              <a:gd name="T6" fmla="*/ 252 w 299"/>
              <a:gd name="T7" fmla="*/ 60 h 285"/>
              <a:gd name="T8" fmla="*/ 252 w 299"/>
              <a:gd name="T9" fmla="*/ 60 h 285"/>
              <a:gd name="T10" fmla="*/ 113 w 299"/>
              <a:gd name="T11" fmla="*/ 284 h 285"/>
            </a:gdLst>
            <a:ahLst/>
            <a:cxnLst>
              <a:cxn ang="0">
                <a:pos x="T0" y="T1"/>
              </a:cxn>
              <a:cxn ang="0">
                <a:pos x="T2" y="T3"/>
              </a:cxn>
              <a:cxn ang="0">
                <a:pos x="T4" y="T5"/>
              </a:cxn>
              <a:cxn ang="0">
                <a:pos x="T6" y="T7"/>
              </a:cxn>
              <a:cxn ang="0">
                <a:pos x="T8" y="T9"/>
              </a:cxn>
              <a:cxn ang="0">
                <a:pos x="T10" y="T11"/>
              </a:cxn>
            </a:cxnLst>
            <a:rect l="0" t="0" r="r" b="b"/>
            <a:pathLst>
              <a:path w="299" h="285">
                <a:moveTo>
                  <a:pt x="113" y="284"/>
                </a:moveTo>
                <a:lnTo>
                  <a:pt x="0" y="154"/>
                </a:lnTo>
                <a:lnTo>
                  <a:pt x="0" y="154"/>
                </a:lnTo>
                <a:cubicBezTo>
                  <a:pt x="0" y="154"/>
                  <a:pt x="209" y="0"/>
                  <a:pt x="252" y="60"/>
                </a:cubicBezTo>
                <a:lnTo>
                  <a:pt x="252" y="60"/>
                </a:lnTo>
                <a:cubicBezTo>
                  <a:pt x="298" y="122"/>
                  <a:pt x="113" y="284"/>
                  <a:pt x="113" y="2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1" name="Freeform 13">
            <a:extLst>
              <a:ext uri="{FF2B5EF4-FFF2-40B4-BE49-F238E27FC236}">
                <a16:creationId xmlns:a16="http://schemas.microsoft.com/office/drawing/2014/main" id="{3DBFA44F-30F4-864B-A57D-1DF5EBF7F5A8}"/>
              </a:ext>
            </a:extLst>
          </p:cNvPr>
          <p:cNvSpPr>
            <a:spLocks noChangeArrowheads="1"/>
          </p:cNvSpPr>
          <p:nvPr/>
        </p:nvSpPr>
        <p:spPr bwMode="auto">
          <a:xfrm>
            <a:off x="5854306" y="5052197"/>
            <a:ext cx="170285" cy="123593"/>
          </a:xfrm>
          <a:custGeom>
            <a:avLst/>
            <a:gdLst>
              <a:gd name="T0" fmla="*/ 0 w 274"/>
              <a:gd name="T1" fmla="*/ 171 h 199"/>
              <a:gd name="T2" fmla="*/ 18 w 274"/>
              <a:gd name="T3" fmla="*/ 0 h 199"/>
              <a:gd name="T4" fmla="*/ 18 w 274"/>
              <a:gd name="T5" fmla="*/ 0 h 199"/>
              <a:gd name="T6" fmla="*/ 259 w 274"/>
              <a:gd name="T7" fmla="*/ 121 h 199"/>
              <a:gd name="T8" fmla="*/ 259 w 274"/>
              <a:gd name="T9" fmla="*/ 121 h 199"/>
              <a:gd name="T10" fmla="*/ 0 w 274"/>
              <a:gd name="T11" fmla="*/ 171 h 199"/>
            </a:gdLst>
            <a:ahLst/>
            <a:cxnLst>
              <a:cxn ang="0">
                <a:pos x="T0" y="T1"/>
              </a:cxn>
              <a:cxn ang="0">
                <a:pos x="T2" y="T3"/>
              </a:cxn>
              <a:cxn ang="0">
                <a:pos x="T4" y="T5"/>
              </a:cxn>
              <a:cxn ang="0">
                <a:pos x="T6" y="T7"/>
              </a:cxn>
              <a:cxn ang="0">
                <a:pos x="T8" y="T9"/>
              </a:cxn>
              <a:cxn ang="0">
                <a:pos x="T10" y="T11"/>
              </a:cxn>
            </a:cxnLst>
            <a:rect l="0" t="0" r="r" b="b"/>
            <a:pathLst>
              <a:path w="274" h="199">
                <a:moveTo>
                  <a:pt x="0" y="171"/>
                </a:moveTo>
                <a:lnTo>
                  <a:pt x="18" y="0"/>
                </a:lnTo>
                <a:lnTo>
                  <a:pt x="18" y="0"/>
                </a:lnTo>
                <a:cubicBezTo>
                  <a:pt x="18" y="0"/>
                  <a:pt x="273" y="50"/>
                  <a:pt x="259" y="121"/>
                </a:cubicBezTo>
                <a:lnTo>
                  <a:pt x="259" y="121"/>
                </a:lnTo>
                <a:cubicBezTo>
                  <a:pt x="244" y="198"/>
                  <a:pt x="0" y="171"/>
                  <a:pt x="0" y="17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2" name="Freeform 14">
            <a:extLst>
              <a:ext uri="{FF2B5EF4-FFF2-40B4-BE49-F238E27FC236}">
                <a16:creationId xmlns:a16="http://schemas.microsoft.com/office/drawing/2014/main" id="{26015F88-94C7-914D-822C-F3F3E7834EE4}"/>
              </a:ext>
            </a:extLst>
          </p:cNvPr>
          <p:cNvSpPr>
            <a:spLocks noChangeArrowheads="1"/>
          </p:cNvSpPr>
          <p:nvPr/>
        </p:nvSpPr>
        <p:spPr bwMode="auto">
          <a:xfrm>
            <a:off x="5623598" y="5425722"/>
            <a:ext cx="214229" cy="293877"/>
          </a:xfrm>
          <a:custGeom>
            <a:avLst/>
            <a:gdLst>
              <a:gd name="T0" fmla="*/ 271 w 346"/>
              <a:gd name="T1" fmla="*/ 209 h 474"/>
              <a:gd name="T2" fmla="*/ 178 w 346"/>
              <a:gd name="T3" fmla="*/ 0 h 474"/>
              <a:gd name="T4" fmla="*/ 0 w 346"/>
              <a:gd name="T5" fmla="*/ 139 h 474"/>
              <a:gd name="T6" fmla="*/ 185 w 346"/>
              <a:gd name="T7" fmla="*/ 368 h 474"/>
              <a:gd name="T8" fmla="*/ 185 w 346"/>
              <a:gd name="T9" fmla="*/ 368 h 474"/>
              <a:gd name="T10" fmla="*/ 271 w 346"/>
              <a:gd name="T11" fmla="*/ 209 h 474"/>
            </a:gdLst>
            <a:ahLst/>
            <a:cxnLst>
              <a:cxn ang="0">
                <a:pos x="T0" y="T1"/>
              </a:cxn>
              <a:cxn ang="0">
                <a:pos x="T2" y="T3"/>
              </a:cxn>
              <a:cxn ang="0">
                <a:pos x="T4" y="T5"/>
              </a:cxn>
              <a:cxn ang="0">
                <a:pos x="T6" y="T7"/>
              </a:cxn>
              <a:cxn ang="0">
                <a:pos x="T8" y="T9"/>
              </a:cxn>
              <a:cxn ang="0">
                <a:pos x="T10" y="T11"/>
              </a:cxn>
            </a:cxnLst>
            <a:rect l="0" t="0" r="r" b="b"/>
            <a:pathLst>
              <a:path w="346" h="474">
                <a:moveTo>
                  <a:pt x="271" y="209"/>
                </a:moveTo>
                <a:lnTo>
                  <a:pt x="178" y="0"/>
                </a:lnTo>
                <a:lnTo>
                  <a:pt x="0" y="139"/>
                </a:lnTo>
                <a:lnTo>
                  <a:pt x="185" y="368"/>
                </a:lnTo>
                <a:lnTo>
                  <a:pt x="185" y="368"/>
                </a:lnTo>
                <a:cubicBezTo>
                  <a:pt x="295" y="473"/>
                  <a:pt x="345" y="366"/>
                  <a:pt x="271" y="209"/>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3" name="Freeform 15">
            <a:extLst>
              <a:ext uri="{FF2B5EF4-FFF2-40B4-BE49-F238E27FC236}">
                <a16:creationId xmlns:a16="http://schemas.microsoft.com/office/drawing/2014/main" id="{1BDC5D23-8083-2645-85FC-2A268874811A}"/>
              </a:ext>
            </a:extLst>
          </p:cNvPr>
          <p:cNvSpPr>
            <a:spLocks noChangeArrowheads="1"/>
          </p:cNvSpPr>
          <p:nvPr/>
        </p:nvSpPr>
        <p:spPr bwMode="auto">
          <a:xfrm>
            <a:off x="4623864" y="4310634"/>
            <a:ext cx="1480376" cy="1557278"/>
          </a:xfrm>
          <a:custGeom>
            <a:avLst/>
            <a:gdLst>
              <a:gd name="T0" fmla="*/ 2317 w 2379"/>
              <a:gd name="T1" fmla="*/ 1696 h 2502"/>
              <a:gd name="T2" fmla="*/ 2026 w 2379"/>
              <a:gd name="T3" fmla="*/ 1497 h 2502"/>
              <a:gd name="T4" fmla="*/ 2026 w 2379"/>
              <a:gd name="T5" fmla="*/ 1497 h 2502"/>
              <a:gd name="T6" fmla="*/ 2060 w 2379"/>
              <a:gd name="T7" fmla="*/ 1261 h 2502"/>
              <a:gd name="T8" fmla="*/ 2060 w 2379"/>
              <a:gd name="T9" fmla="*/ 1261 h 2502"/>
              <a:gd name="T10" fmla="*/ 2039 w 2379"/>
              <a:gd name="T11" fmla="*/ 1079 h 2502"/>
              <a:gd name="T12" fmla="*/ 2327 w 2379"/>
              <a:gd name="T13" fmla="*/ 897 h 2502"/>
              <a:gd name="T14" fmla="*/ 2327 w 2379"/>
              <a:gd name="T15" fmla="*/ 897 h 2502"/>
              <a:gd name="T16" fmla="*/ 2264 w 2379"/>
              <a:gd name="T17" fmla="*/ 777 h 2502"/>
              <a:gd name="T18" fmla="*/ 1947 w 2379"/>
              <a:gd name="T19" fmla="*/ 841 h 2502"/>
              <a:gd name="T20" fmla="*/ 1947 w 2379"/>
              <a:gd name="T21" fmla="*/ 841 h 2502"/>
              <a:gd name="T22" fmla="*/ 1288 w 2379"/>
              <a:gd name="T23" fmla="*/ 423 h 2502"/>
              <a:gd name="T24" fmla="*/ 1192 w 2379"/>
              <a:gd name="T25" fmla="*/ 93 h 2502"/>
              <a:gd name="T26" fmla="*/ 1192 w 2379"/>
              <a:gd name="T27" fmla="*/ 93 h 2502"/>
              <a:gd name="T28" fmla="*/ 1047 w 2379"/>
              <a:gd name="T29" fmla="*/ 73 h 2502"/>
              <a:gd name="T30" fmla="*/ 1021 w 2379"/>
              <a:gd name="T31" fmla="*/ 443 h 2502"/>
              <a:gd name="T32" fmla="*/ 1021 w 2379"/>
              <a:gd name="T33" fmla="*/ 443 h 2502"/>
              <a:gd name="T34" fmla="*/ 376 w 2379"/>
              <a:gd name="T35" fmla="*/ 1261 h 2502"/>
              <a:gd name="T36" fmla="*/ 376 w 2379"/>
              <a:gd name="T37" fmla="*/ 1261 h 2502"/>
              <a:gd name="T38" fmla="*/ 385 w 2379"/>
              <a:gd name="T39" fmla="*/ 1385 h 2502"/>
              <a:gd name="T40" fmla="*/ 62 w 2379"/>
              <a:gd name="T41" fmla="*/ 1489 h 2502"/>
              <a:gd name="T42" fmla="*/ 62 w 2379"/>
              <a:gd name="T43" fmla="*/ 1489 h 2502"/>
              <a:gd name="T44" fmla="*/ 93 w 2379"/>
              <a:gd name="T45" fmla="*/ 1621 h 2502"/>
              <a:gd name="T46" fmla="*/ 468 w 2379"/>
              <a:gd name="T47" fmla="*/ 1642 h 2502"/>
              <a:gd name="T48" fmla="*/ 468 w 2379"/>
              <a:gd name="T49" fmla="*/ 1642 h 2502"/>
              <a:gd name="T50" fmla="*/ 605 w 2379"/>
              <a:gd name="T51" fmla="*/ 1838 h 2502"/>
              <a:gd name="T52" fmla="*/ 455 w 2379"/>
              <a:gd name="T53" fmla="*/ 2205 h 2502"/>
              <a:gd name="T54" fmla="*/ 455 w 2379"/>
              <a:gd name="T55" fmla="*/ 2205 h 2502"/>
              <a:gd name="T56" fmla="*/ 577 w 2379"/>
              <a:gd name="T57" fmla="*/ 2266 h 2502"/>
              <a:gd name="T58" fmla="*/ 823 w 2379"/>
              <a:gd name="T59" fmla="*/ 2004 h 2502"/>
              <a:gd name="T60" fmla="*/ 823 w 2379"/>
              <a:gd name="T61" fmla="*/ 2004 h 2502"/>
              <a:gd name="T62" fmla="*/ 1182 w 2379"/>
              <a:gd name="T63" fmla="*/ 2102 h 2502"/>
              <a:gd name="T64" fmla="*/ 1318 w 2379"/>
              <a:gd name="T65" fmla="*/ 2441 h 2502"/>
              <a:gd name="T66" fmla="*/ 1318 w 2379"/>
              <a:gd name="T67" fmla="*/ 2441 h 2502"/>
              <a:gd name="T68" fmla="*/ 1447 w 2379"/>
              <a:gd name="T69" fmla="*/ 2402 h 2502"/>
              <a:gd name="T70" fmla="*/ 1443 w 2379"/>
              <a:gd name="T71" fmla="*/ 2072 h 2502"/>
              <a:gd name="T72" fmla="*/ 1443 w 2379"/>
              <a:gd name="T73" fmla="*/ 2072 h 2502"/>
              <a:gd name="T74" fmla="*/ 1911 w 2379"/>
              <a:gd name="T75" fmla="*/ 1739 h 2502"/>
              <a:gd name="T76" fmla="*/ 2275 w 2379"/>
              <a:gd name="T77" fmla="*/ 1825 h 2502"/>
              <a:gd name="T78" fmla="*/ 2275 w 2379"/>
              <a:gd name="T79" fmla="*/ 1825 h 2502"/>
              <a:gd name="T80" fmla="*/ 2317 w 2379"/>
              <a:gd name="T81" fmla="*/ 1696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9" h="2502">
                <a:moveTo>
                  <a:pt x="2317" y="1696"/>
                </a:moveTo>
                <a:lnTo>
                  <a:pt x="2026" y="1497"/>
                </a:lnTo>
                <a:lnTo>
                  <a:pt x="2026" y="1497"/>
                </a:lnTo>
                <a:cubicBezTo>
                  <a:pt x="2047" y="1423"/>
                  <a:pt x="2060" y="1343"/>
                  <a:pt x="2060" y="1261"/>
                </a:cubicBezTo>
                <a:lnTo>
                  <a:pt x="2060" y="1261"/>
                </a:lnTo>
                <a:cubicBezTo>
                  <a:pt x="2060" y="1199"/>
                  <a:pt x="2052" y="1138"/>
                  <a:pt x="2039" y="1079"/>
                </a:cubicBezTo>
                <a:lnTo>
                  <a:pt x="2327" y="897"/>
                </a:lnTo>
                <a:lnTo>
                  <a:pt x="2327" y="897"/>
                </a:lnTo>
                <a:cubicBezTo>
                  <a:pt x="2378" y="853"/>
                  <a:pt x="2335" y="770"/>
                  <a:pt x="2264" y="777"/>
                </a:cubicBezTo>
                <a:lnTo>
                  <a:pt x="1947" y="841"/>
                </a:lnTo>
                <a:lnTo>
                  <a:pt x="1947" y="841"/>
                </a:lnTo>
                <a:cubicBezTo>
                  <a:pt x="1813" y="608"/>
                  <a:pt x="1570" y="446"/>
                  <a:pt x="1288" y="423"/>
                </a:cubicBezTo>
                <a:lnTo>
                  <a:pt x="1192" y="93"/>
                </a:lnTo>
                <a:lnTo>
                  <a:pt x="1192" y="93"/>
                </a:lnTo>
                <a:cubicBezTo>
                  <a:pt x="1174" y="0"/>
                  <a:pt x="1068" y="4"/>
                  <a:pt x="1047" y="73"/>
                </a:cubicBezTo>
                <a:lnTo>
                  <a:pt x="1021" y="443"/>
                </a:lnTo>
                <a:lnTo>
                  <a:pt x="1021" y="443"/>
                </a:lnTo>
                <a:cubicBezTo>
                  <a:pt x="651" y="532"/>
                  <a:pt x="376" y="864"/>
                  <a:pt x="376" y="1261"/>
                </a:cubicBezTo>
                <a:lnTo>
                  <a:pt x="376" y="1261"/>
                </a:lnTo>
                <a:cubicBezTo>
                  <a:pt x="376" y="1303"/>
                  <a:pt x="379" y="1345"/>
                  <a:pt x="385" y="1385"/>
                </a:cubicBezTo>
                <a:lnTo>
                  <a:pt x="62" y="1489"/>
                </a:lnTo>
                <a:lnTo>
                  <a:pt x="62" y="1489"/>
                </a:lnTo>
                <a:cubicBezTo>
                  <a:pt x="0" y="1518"/>
                  <a:pt x="22" y="1610"/>
                  <a:pt x="93" y="1621"/>
                </a:cubicBezTo>
                <a:lnTo>
                  <a:pt x="468" y="1642"/>
                </a:lnTo>
                <a:lnTo>
                  <a:pt x="468" y="1642"/>
                </a:lnTo>
                <a:cubicBezTo>
                  <a:pt x="504" y="1714"/>
                  <a:pt x="551" y="1780"/>
                  <a:pt x="605" y="1838"/>
                </a:cubicBezTo>
                <a:lnTo>
                  <a:pt x="455" y="2205"/>
                </a:lnTo>
                <a:lnTo>
                  <a:pt x="455" y="2205"/>
                </a:lnTo>
                <a:cubicBezTo>
                  <a:pt x="439" y="2271"/>
                  <a:pt x="522" y="2313"/>
                  <a:pt x="577" y="2266"/>
                </a:cubicBezTo>
                <a:lnTo>
                  <a:pt x="823" y="2004"/>
                </a:lnTo>
                <a:lnTo>
                  <a:pt x="823" y="2004"/>
                </a:lnTo>
                <a:cubicBezTo>
                  <a:pt x="930" y="2062"/>
                  <a:pt x="1053" y="2096"/>
                  <a:pt x="1182" y="2102"/>
                </a:cubicBezTo>
                <a:lnTo>
                  <a:pt x="1318" y="2441"/>
                </a:lnTo>
                <a:lnTo>
                  <a:pt x="1318" y="2441"/>
                </a:lnTo>
                <a:cubicBezTo>
                  <a:pt x="1351" y="2501"/>
                  <a:pt x="1441" y="2473"/>
                  <a:pt x="1447" y="2402"/>
                </a:cubicBezTo>
                <a:lnTo>
                  <a:pt x="1443" y="2072"/>
                </a:lnTo>
                <a:lnTo>
                  <a:pt x="1443" y="2072"/>
                </a:lnTo>
                <a:cubicBezTo>
                  <a:pt x="1635" y="2019"/>
                  <a:pt x="1800" y="1899"/>
                  <a:pt x="1911" y="1739"/>
                </a:cubicBezTo>
                <a:lnTo>
                  <a:pt x="2275" y="1825"/>
                </a:lnTo>
                <a:lnTo>
                  <a:pt x="2275" y="1825"/>
                </a:lnTo>
                <a:cubicBezTo>
                  <a:pt x="2343" y="1831"/>
                  <a:pt x="2371" y="1742"/>
                  <a:pt x="2317" y="1696"/>
                </a:cubicBezTo>
              </a:path>
            </a:pathLst>
          </a:custGeom>
          <a:solidFill>
            <a:srgbClr val="FDDC72"/>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4" name="Freeform 16">
            <a:extLst>
              <a:ext uri="{FF2B5EF4-FFF2-40B4-BE49-F238E27FC236}">
                <a16:creationId xmlns:a16="http://schemas.microsoft.com/office/drawing/2014/main" id="{588790B9-E985-8345-9451-FC9B54B8950A}"/>
              </a:ext>
            </a:extLst>
          </p:cNvPr>
          <p:cNvSpPr>
            <a:spLocks noChangeArrowheads="1"/>
          </p:cNvSpPr>
          <p:nvPr/>
        </p:nvSpPr>
        <p:spPr bwMode="auto">
          <a:xfrm>
            <a:off x="5280283" y="4953320"/>
            <a:ext cx="398245" cy="348808"/>
          </a:xfrm>
          <a:custGeom>
            <a:avLst/>
            <a:gdLst>
              <a:gd name="T0" fmla="*/ 377 w 640"/>
              <a:gd name="T1" fmla="*/ 84 h 561"/>
              <a:gd name="T2" fmla="*/ 377 w 640"/>
              <a:gd name="T3" fmla="*/ 84 h 561"/>
              <a:gd name="T4" fmla="*/ 501 w 640"/>
              <a:gd name="T5" fmla="*/ 435 h 561"/>
              <a:gd name="T6" fmla="*/ 501 w 640"/>
              <a:gd name="T7" fmla="*/ 435 h 561"/>
              <a:gd name="T8" fmla="*/ 262 w 640"/>
              <a:gd name="T9" fmla="*/ 248 h 561"/>
              <a:gd name="T10" fmla="*/ 262 w 640"/>
              <a:gd name="T11" fmla="*/ 248 h 561"/>
              <a:gd name="T12" fmla="*/ 53 w 640"/>
              <a:gd name="T13" fmla="*/ 98 h 561"/>
              <a:gd name="T14" fmla="*/ 53 w 640"/>
              <a:gd name="T15" fmla="*/ 98 h 561"/>
              <a:gd name="T16" fmla="*/ 377 w 640"/>
              <a:gd name="T17" fmla="*/ 8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561">
                <a:moveTo>
                  <a:pt x="377" y="84"/>
                </a:moveTo>
                <a:lnTo>
                  <a:pt x="377" y="84"/>
                </a:lnTo>
                <a:cubicBezTo>
                  <a:pt x="491" y="167"/>
                  <a:pt x="639" y="316"/>
                  <a:pt x="501" y="435"/>
                </a:cubicBezTo>
                <a:lnTo>
                  <a:pt x="501" y="435"/>
                </a:lnTo>
                <a:cubicBezTo>
                  <a:pt x="357" y="560"/>
                  <a:pt x="337" y="384"/>
                  <a:pt x="262" y="248"/>
                </a:cubicBezTo>
                <a:lnTo>
                  <a:pt x="262" y="248"/>
                </a:lnTo>
                <a:cubicBezTo>
                  <a:pt x="192" y="125"/>
                  <a:pt x="0" y="171"/>
                  <a:pt x="53" y="98"/>
                </a:cubicBezTo>
                <a:lnTo>
                  <a:pt x="53" y="98"/>
                </a:lnTo>
                <a:cubicBezTo>
                  <a:pt x="106" y="26"/>
                  <a:pt x="263" y="0"/>
                  <a:pt x="377" y="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5" name="Freeform 17">
            <a:extLst>
              <a:ext uri="{FF2B5EF4-FFF2-40B4-BE49-F238E27FC236}">
                <a16:creationId xmlns:a16="http://schemas.microsoft.com/office/drawing/2014/main" id="{2308B9C2-193C-A145-A11D-D647DA6132DB}"/>
              </a:ext>
            </a:extLst>
          </p:cNvPr>
          <p:cNvSpPr>
            <a:spLocks noChangeArrowheads="1"/>
          </p:cNvSpPr>
          <p:nvPr/>
        </p:nvSpPr>
        <p:spPr bwMode="auto">
          <a:xfrm>
            <a:off x="5255562" y="5181283"/>
            <a:ext cx="266414" cy="205990"/>
          </a:xfrm>
          <a:custGeom>
            <a:avLst/>
            <a:gdLst>
              <a:gd name="T0" fmla="*/ 357 w 427"/>
              <a:gd name="T1" fmla="*/ 173 h 330"/>
              <a:gd name="T2" fmla="*/ 357 w 427"/>
              <a:gd name="T3" fmla="*/ 173 h 330"/>
              <a:gd name="T4" fmla="*/ 165 w 427"/>
              <a:gd name="T5" fmla="*/ 324 h 330"/>
              <a:gd name="T6" fmla="*/ 165 w 427"/>
              <a:gd name="T7" fmla="*/ 324 h 330"/>
              <a:gd name="T8" fmla="*/ 0 w 427"/>
              <a:gd name="T9" fmla="*/ 181 h 330"/>
              <a:gd name="T10" fmla="*/ 0 w 427"/>
              <a:gd name="T11" fmla="*/ 181 h 330"/>
              <a:gd name="T12" fmla="*/ 131 w 427"/>
              <a:gd name="T13" fmla="*/ 0 h 330"/>
              <a:gd name="T14" fmla="*/ 131 w 427"/>
              <a:gd name="T15" fmla="*/ 0 h 330"/>
              <a:gd name="T16" fmla="*/ 357 w 427"/>
              <a:gd name="T17" fmla="*/ 17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30">
                <a:moveTo>
                  <a:pt x="357" y="173"/>
                </a:moveTo>
                <a:lnTo>
                  <a:pt x="357" y="173"/>
                </a:lnTo>
                <a:cubicBezTo>
                  <a:pt x="426" y="182"/>
                  <a:pt x="308" y="329"/>
                  <a:pt x="165" y="324"/>
                </a:cubicBezTo>
                <a:lnTo>
                  <a:pt x="165" y="324"/>
                </a:lnTo>
                <a:cubicBezTo>
                  <a:pt x="47" y="320"/>
                  <a:pt x="0" y="250"/>
                  <a:pt x="0" y="181"/>
                </a:cubicBezTo>
                <a:lnTo>
                  <a:pt x="0" y="181"/>
                </a:lnTo>
                <a:cubicBezTo>
                  <a:pt x="0" y="110"/>
                  <a:pt x="24" y="0"/>
                  <a:pt x="131" y="0"/>
                </a:cubicBezTo>
                <a:lnTo>
                  <a:pt x="131" y="0"/>
                </a:lnTo>
                <a:cubicBezTo>
                  <a:pt x="239" y="0"/>
                  <a:pt x="185" y="150"/>
                  <a:pt x="357" y="17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6" name="Freeform 18">
            <a:extLst>
              <a:ext uri="{FF2B5EF4-FFF2-40B4-BE49-F238E27FC236}">
                <a16:creationId xmlns:a16="http://schemas.microsoft.com/office/drawing/2014/main" id="{FE6A4340-8405-F941-88B6-96A5396F64A9}"/>
              </a:ext>
            </a:extLst>
          </p:cNvPr>
          <p:cNvSpPr>
            <a:spLocks noChangeArrowheads="1"/>
          </p:cNvSpPr>
          <p:nvPr/>
        </p:nvSpPr>
        <p:spPr bwMode="auto">
          <a:xfrm>
            <a:off x="5060560" y="4832475"/>
            <a:ext cx="304863" cy="433951"/>
          </a:xfrm>
          <a:custGeom>
            <a:avLst/>
            <a:gdLst>
              <a:gd name="T0" fmla="*/ 262 w 491"/>
              <a:gd name="T1" fmla="*/ 342 h 696"/>
              <a:gd name="T2" fmla="*/ 262 w 491"/>
              <a:gd name="T3" fmla="*/ 342 h 696"/>
              <a:gd name="T4" fmla="*/ 188 w 491"/>
              <a:gd name="T5" fmla="*/ 687 h 696"/>
              <a:gd name="T6" fmla="*/ 188 w 491"/>
              <a:gd name="T7" fmla="*/ 687 h 696"/>
              <a:gd name="T8" fmla="*/ 65 w 491"/>
              <a:gd name="T9" fmla="*/ 291 h 696"/>
              <a:gd name="T10" fmla="*/ 65 w 491"/>
              <a:gd name="T11" fmla="*/ 291 h 696"/>
              <a:gd name="T12" fmla="*/ 320 w 491"/>
              <a:gd name="T13" fmla="*/ 0 h 696"/>
              <a:gd name="T14" fmla="*/ 320 w 491"/>
              <a:gd name="T15" fmla="*/ 0 h 696"/>
              <a:gd name="T16" fmla="*/ 262 w 491"/>
              <a:gd name="T17" fmla="*/ 34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96">
                <a:moveTo>
                  <a:pt x="262" y="342"/>
                </a:moveTo>
                <a:lnTo>
                  <a:pt x="262" y="342"/>
                </a:lnTo>
                <a:cubicBezTo>
                  <a:pt x="120" y="453"/>
                  <a:pt x="306" y="670"/>
                  <a:pt x="188" y="687"/>
                </a:cubicBezTo>
                <a:lnTo>
                  <a:pt x="188" y="687"/>
                </a:lnTo>
                <a:cubicBezTo>
                  <a:pt x="132" y="695"/>
                  <a:pt x="0" y="520"/>
                  <a:pt x="65" y="291"/>
                </a:cubicBezTo>
                <a:lnTo>
                  <a:pt x="65" y="291"/>
                </a:lnTo>
                <a:cubicBezTo>
                  <a:pt x="115" y="117"/>
                  <a:pt x="218" y="0"/>
                  <a:pt x="320" y="0"/>
                </a:cubicBezTo>
                <a:lnTo>
                  <a:pt x="320" y="0"/>
                </a:lnTo>
                <a:cubicBezTo>
                  <a:pt x="490" y="0"/>
                  <a:pt x="422" y="217"/>
                  <a:pt x="262" y="342"/>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7" name="Freeform 19">
            <a:extLst>
              <a:ext uri="{FF2B5EF4-FFF2-40B4-BE49-F238E27FC236}">
                <a16:creationId xmlns:a16="http://schemas.microsoft.com/office/drawing/2014/main" id="{C0D67134-05BA-8B4C-9D04-D99186403D2D}"/>
              </a:ext>
            </a:extLst>
          </p:cNvPr>
          <p:cNvSpPr>
            <a:spLocks noChangeArrowheads="1"/>
          </p:cNvSpPr>
          <p:nvPr/>
        </p:nvSpPr>
        <p:spPr bwMode="auto">
          <a:xfrm>
            <a:off x="5351691" y="4791276"/>
            <a:ext cx="186764" cy="173032"/>
          </a:xfrm>
          <a:custGeom>
            <a:avLst/>
            <a:gdLst>
              <a:gd name="T0" fmla="*/ 277 w 302"/>
              <a:gd name="T1" fmla="*/ 168 h 280"/>
              <a:gd name="T2" fmla="*/ 277 w 302"/>
              <a:gd name="T3" fmla="*/ 168 h 280"/>
              <a:gd name="T4" fmla="*/ 115 w 302"/>
              <a:gd name="T5" fmla="*/ 147 h 280"/>
              <a:gd name="T6" fmla="*/ 115 w 302"/>
              <a:gd name="T7" fmla="*/ 147 h 280"/>
              <a:gd name="T8" fmla="*/ 14 w 302"/>
              <a:gd name="T9" fmla="*/ 86 h 280"/>
              <a:gd name="T10" fmla="*/ 14 w 302"/>
              <a:gd name="T11" fmla="*/ 86 h 280"/>
              <a:gd name="T12" fmla="*/ 193 w 302"/>
              <a:gd name="T13" fmla="*/ 20 h 280"/>
              <a:gd name="T14" fmla="*/ 193 w 302"/>
              <a:gd name="T15" fmla="*/ 20 h 280"/>
              <a:gd name="T16" fmla="*/ 277 w 302"/>
              <a:gd name="T17" fmla="*/ 16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80">
                <a:moveTo>
                  <a:pt x="277" y="168"/>
                </a:moveTo>
                <a:lnTo>
                  <a:pt x="277" y="168"/>
                </a:lnTo>
                <a:cubicBezTo>
                  <a:pt x="221" y="279"/>
                  <a:pt x="187" y="139"/>
                  <a:pt x="115" y="147"/>
                </a:cubicBezTo>
                <a:lnTo>
                  <a:pt x="115" y="147"/>
                </a:lnTo>
                <a:cubicBezTo>
                  <a:pt x="30" y="157"/>
                  <a:pt x="0" y="139"/>
                  <a:pt x="14" y="86"/>
                </a:cubicBezTo>
                <a:lnTo>
                  <a:pt x="14" y="86"/>
                </a:lnTo>
                <a:cubicBezTo>
                  <a:pt x="29" y="33"/>
                  <a:pt x="124" y="0"/>
                  <a:pt x="193" y="20"/>
                </a:cubicBezTo>
                <a:lnTo>
                  <a:pt x="193" y="20"/>
                </a:lnTo>
                <a:cubicBezTo>
                  <a:pt x="263" y="39"/>
                  <a:pt x="301" y="119"/>
                  <a:pt x="277" y="16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8" name="Freeform 20">
            <a:extLst>
              <a:ext uri="{FF2B5EF4-FFF2-40B4-BE49-F238E27FC236}">
                <a16:creationId xmlns:a16="http://schemas.microsoft.com/office/drawing/2014/main" id="{049D5BD5-4702-1D46-B53F-079F8DE763CE}"/>
              </a:ext>
            </a:extLst>
          </p:cNvPr>
          <p:cNvSpPr>
            <a:spLocks noChangeArrowheads="1"/>
          </p:cNvSpPr>
          <p:nvPr/>
        </p:nvSpPr>
        <p:spPr bwMode="auto">
          <a:xfrm>
            <a:off x="5538455" y="4892897"/>
            <a:ext cx="142819" cy="162044"/>
          </a:xfrm>
          <a:custGeom>
            <a:avLst/>
            <a:gdLst>
              <a:gd name="T0" fmla="*/ 183 w 229"/>
              <a:gd name="T1" fmla="*/ 78 h 260"/>
              <a:gd name="T2" fmla="*/ 183 w 229"/>
              <a:gd name="T3" fmla="*/ 78 h 260"/>
              <a:gd name="T4" fmla="*/ 176 w 229"/>
              <a:gd name="T5" fmla="*/ 246 h 260"/>
              <a:gd name="T6" fmla="*/ 176 w 229"/>
              <a:gd name="T7" fmla="*/ 246 h 260"/>
              <a:gd name="T8" fmla="*/ 75 w 229"/>
              <a:gd name="T9" fmla="*/ 144 h 260"/>
              <a:gd name="T10" fmla="*/ 75 w 229"/>
              <a:gd name="T11" fmla="*/ 144 h 260"/>
              <a:gd name="T12" fmla="*/ 56 w 229"/>
              <a:gd name="T13" fmla="*/ 13 h 260"/>
              <a:gd name="T14" fmla="*/ 56 w 229"/>
              <a:gd name="T15" fmla="*/ 13 h 260"/>
              <a:gd name="T16" fmla="*/ 183 w 229"/>
              <a:gd name="T17" fmla="*/ 7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60">
                <a:moveTo>
                  <a:pt x="183" y="78"/>
                </a:moveTo>
                <a:lnTo>
                  <a:pt x="183" y="78"/>
                </a:lnTo>
                <a:cubicBezTo>
                  <a:pt x="228" y="152"/>
                  <a:pt x="211" y="234"/>
                  <a:pt x="176" y="246"/>
                </a:cubicBezTo>
                <a:lnTo>
                  <a:pt x="176" y="246"/>
                </a:lnTo>
                <a:cubicBezTo>
                  <a:pt x="141" y="259"/>
                  <a:pt x="152" y="174"/>
                  <a:pt x="75" y="144"/>
                </a:cubicBezTo>
                <a:lnTo>
                  <a:pt x="75" y="144"/>
                </a:lnTo>
                <a:cubicBezTo>
                  <a:pt x="0" y="115"/>
                  <a:pt x="21" y="25"/>
                  <a:pt x="56" y="13"/>
                </a:cubicBezTo>
                <a:lnTo>
                  <a:pt x="56" y="13"/>
                </a:lnTo>
                <a:cubicBezTo>
                  <a:pt x="91" y="0"/>
                  <a:pt x="143" y="10"/>
                  <a:pt x="183" y="7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39" name="Freeform 21">
            <a:extLst>
              <a:ext uri="{FF2B5EF4-FFF2-40B4-BE49-F238E27FC236}">
                <a16:creationId xmlns:a16="http://schemas.microsoft.com/office/drawing/2014/main" id="{A9EEA485-2058-7749-9B2B-11DB11FCB978}"/>
              </a:ext>
            </a:extLst>
          </p:cNvPr>
          <p:cNvSpPr>
            <a:spLocks noChangeArrowheads="1"/>
          </p:cNvSpPr>
          <p:nvPr/>
        </p:nvSpPr>
        <p:spPr bwMode="auto">
          <a:xfrm>
            <a:off x="5236339" y="5068676"/>
            <a:ext cx="112607" cy="104368"/>
          </a:xfrm>
          <a:custGeom>
            <a:avLst/>
            <a:gdLst>
              <a:gd name="T0" fmla="*/ 158 w 181"/>
              <a:gd name="T1" fmla="*/ 51 h 167"/>
              <a:gd name="T2" fmla="*/ 158 w 181"/>
              <a:gd name="T3" fmla="*/ 51 h 167"/>
              <a:gd name="T4" fmla="*/ 90 w 181"/>
              <a:gd name="T5" fmla="*/ 90 h 167"/>
              <a:gd name="T6" fmla="*/ 90 w 181"/>
              <a:gd name="T7" fmla="*/ 90 h 167"/>
              <a:gd name="T8" fmla="*/ 21 w 181"/>
              <a:gd name="T9" fmla="*/ 128 h 167"/>
              <a:gd name="T10" fmla="*/ 21 w 181"/>
              <a:gd name="T11" fmla="*/ 128 h 167"/>
              <a:gd name="T12" fmla="*/ 52 w 181"/>
              <a:gd name="T13" fmla="*/ 20 h 167"/>
              <a:gd name="T14" fmla="*/ 52 w 181"/>
              <a:gd name="T15" fmla="*/ 20 h 167"/>
              <a:gd name="T16" fmla="*/ 158 w 181"/>
              <a:gd name="T17" fmla="*/ 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67">
                <a:moveTo>
                  <a:pt x="158" y="51"/>
                </a:moveTo>
                <a:lnTo>
                  <a:pt x="158" y="51"/>
                </a:lnTo>
                <a:cubicBezTo>
                  <a:pt x="180" y="89"/>
                  <a:pt x="128" y="68"/>
                  <a:pt x="90" y="90"/>
                </a:cubicBezTo>
                <a:lnTo>
                  <a:pt x="90" y="90"/>
                </a:lnTo>
                <a:cubicBezTo>
                  <a:pt x="52" y="111"/>
                  <a:pt x="42" y="166"/>
                  <a:pt x="21" y="128"/>
                </a:cubicBezTo>
                <a:lnTo>
                  <a:pt x="21" y="128"/>
                </a:lnTo>
                <a:cubicBezTo>
                  <a:pt x="0" y="90"/>
                  <a:pt x="14" y="42"/>
                  <a:pt x="52" y="20"/>
                </a:cubicBezTo>
                <a:lnTo>
                  <a:pt x="52" y="20"/>
                </a:lnTo>
                <a:cubicBezTo>
                  <a:pt x="90" y="0"/>
                  <a:pt x="138" y="13"/>
                  <a:pt x="158" y="5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0" name="Freeform 22">
            <a:extLst>
              <a:ext uri="{FF2B5EF4-FFF2-40B4-BE49-F238E27FC236}">
                <a16:creationId xmlns:a16="http://schemas.microsoft.com/office/drawing/2014/main" id="{CC4F6564-B8E1-F843-82C3-BCBBB0BC672B}"/>
              </a:ext>
            </a:extLst>
          </p:cNvPr>
          <p:cNvSpPr>
            <a:spLocks noChangeArrowheads="1"/>
          </p:cNvSpPr>
          <p:nvPr/>
        </p:nvSpPr>
        <p:spPr bwMode="auto">
          <a:xfrm>
            <a:off x="4308013" y="5736078"/>
            <a:ext cx="107114" cy="167539"/>
          </a:xfrm>
          <a:custGeom>
            <a:avLst/>
            <a:gdLst>
              <a:gd name="T0" fmla="*/ 109 w 173"/>
              <a:gd name="T1" fmla="*/ 24 h 269"/>
              <a:gd name="T2" fmla="*/ 0 w 173"/>
              <a:gd name="T3" fmla="*/ 222 h 269"/>
              <a:gd name="T4" fmla="*/ 153 w 173"/>
              <a:gd name="T5" fmla="*/ 268 h 269"/>
              <a:gd name="T6" fmla="*/ 168 w 173"/>
              <a:gd name="T7" fmla="*/ 46 h 269"/>
              <a:gd name="T8" fmla="*/ 168 w 173"/>
              <a:gd name="T9" fmla="*/ 46 h 269"/>
              <a:gd name="T10" fmla="*/ 109 w 173"/>
              <a:gd name="T11" fmla="*/ 24 h 269"/>
            </a:gdLst>
            <a:ahLst/>
            <a:cxnLst>
              <a:cxn ang="0">
                <a:pos x="T0" y="T1"/>
              </a:cxn>
              <a:cxn ang="0">
                <a:pos x="T2" y="T3"/>
              </a:cxn>
              <a:cxn ang="0">
                <a:pos x="T4" y="T5"/>
              </a:cxn>
              <a:cxn ang="0">
                <a:pos x="T6" y="T7"/>
              </a:cxn>
              <a:cxn ang="0">
                <a:pos x="T8" y="T9"/>
              </a:cxn>
              <a:cxn ang="0">
                <a:pos x="T10" y="T11"/>
              </a:cxn>
            </a:cxnLst>
            <a:rect l="0" t="0" r="r" b="b"/>
            <a:pathLst>
              <a:path w="173" h="269">
                <a:moveTo>
                  <a:pt x="109" y="24"/>
                </a:moveTo>
                <a:lnTo>
                  <a:pt x="0" y="222"/>
                </a:lnTo>
                <a:lnTo>
                  <a:pt x="153" y="268"/>
                </a:lnTo>
                <a:lnTo>
                  <a:pt x="168" y="46"/>
                </a:lnTo>
                <a:lnTo>
                  <a:pt x="168" y="46"/>
                </a:lnTo>
                <a:cubicBezTo>
                  <a:pt x="172" y="15"/>
                  <a:pt x="132" y="0"/>
                  <a:pt x="109" y="24"/>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1" name="Freeform 23">
            <a:extLst>
              <a:ext uri="{FF2B5EF4-FFF2-40B4-BE49-F238E27FC236}">
                <a16:creationId xmlns:a16="http://schemas.microsoft.com/office/drawing/2014/main" id="{6799558F-7A53-3140-83C3-C21B2D5EE083}"/>
              </a:ext>
            </a:extLst>
          </p:cNvPr>
          <p:cNvSpPr>
            <a:spLocks noChangeArrowheads="1"/>
          </p:cNvSpPr>
          <p:nvPr/>
        </p:nvSpPr>
        <p:spPr bwMode="auto">
          <a:xfrm>
            <a:off x="4198154" y="5744319"/>
            <a:ext cx="71410" cy="151058"/>
          </a:xfrm>
          <a:custGeom>
            <a:avLst/>
            <a:gdLst>
              <a:gd name="T0" fmla="*/ 3 w 113"/>
              <a:gd name="T1" fmla="*/ 98 h 244"/>
              <a:gd name="T2" fmla="*/ 0 w 113"/>
              <a:gd name="T3" fmla="*/ 243 h 244"/>
              <a:gd name="T4" fmla="*/ 112 w 113"/>
              <a:gd name="T5" fmla="*/ 217 h 244"/>
              <a:gd name="T6" fmla="*/ 78 w 113"/>
              <a:gd name="T7" fmla="*/ 60 h 244"/>
              <a:gd name="T8" fmla="*/ 78 w 113"/>
              <a:gd name="T9" fmla="*/ 60 h 244"/>
              <a:gd name="T10" fmla="*/ 3 w 113"/>
              <a:gd name="T11" fmla="*/ 98 h 244"/>
            </a:gdLst>
            <a:ahLst/>
            <a:cxnLst>
              <a:cxn ang="0">
                <a:pos x="T0" y="T1"/>
              </a:cxn>
              <a:cxn ang="0">
                <a:pos x="T2" y="T3"/>
              </a:cxn>
              <a:cxn ang="0">
                <a:pos x="T4" y="T5"/>
              </a:cxn>
              <a:cxn ang="0">
                <a:pos x="T6" y="T7"/>
              </a:cxn>
              <a:cxn ang="0">
                <a:pos x="T8" y="T9"/>
              </a:cxn>
              <a:cxn ang="0">
                <a:pos x="T10" y="T11"/>
              </a:cxn>
            </a:cxnLst>
            <a:rect l="0" t="0" r="r" b="b"/>
            <a:pathLst>
              <a:path w="113" h="244">
                <a:moveTo>
                  <a:pt x="3" y="98"/>
                </a:moveTo>
                <a:lnTo>
                  <a:pt x="0" y="243"/>
                </a:lnTo>
                <a:lnTo>
                  <a:pt x="112" y="217"/>
                </a:lnTo>
                <a:lnTo>
                  <a:pt x="78" y="60"/>
                </a:lnTo>
                <a:lnTo>
                  <a:pt x="78" y="60"/>
                </a:lnTo>
                <a:cubicBezTo>
                  <a:pt x="62" y="0"/>
                  <a:pt x="5" y="16"/>
                  <a:pt x="3" y="9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2" name="Freeform 24">
            <a:extLst>
              <a:ext uri="{FF2B5EF4-FFF2-40B4-BE49-F238E27FC236}">
                <a16:creationId xmlns:a16="http://schemas.microsoft.com/office/drawing/2014/main" id="{A730C681-E966-FE46-84B0-E67720CD9684}"/>
              </a:ext>
            </a:extLst>
          </p:cNvPr>
          <p:cNvSpPr>
            <a:spLocks noChangeArrowheads="1"/>
          </p:cNvSpPr>
          <p:nvPr/>
        </p:nvSpPr>
        <p:spPr bwMode="auto">
          <a:xfrm>
            <a:off x="4522243" y="6065661"/>
            <a:ext cx="137326" cy="65917"/>
          </a:xfrm>
          <a:custGeom>
            <a:avLst/>
            <a:gdLst>
              <a:gd name="T0" fmla="*/ 121 w 220"/>
              <a:gd name="T1" fmla="*/ 11 h 105"/>
              <a:gd name="T2" fmla="*/ 0 w 220"/>
              <a:gd name="T3" fmla="*/ 0 h 105"/>
              <a:gd name="T4" fmla="*/ 2 w 220"/>
              <a:gd name="T5" fmla="*/ 104 h 105"/>
              <a:gd name="T6" fmla="*/ 159 w 220"/>
              <a:gd name="T7" fmla="*/ 91 h 105"/>
              <a:gd name="T8" fmla="*/ 159 w 220"/>
              <a:gd name="T9" fmla="*/ 91 h 105"/>
              <a:gd name="T10" fmla="*/ 121 w 220"/>
              <a:gd name="T11" fmla="*/ 11 h 105"/>
            </a:gdLst>
            <a:ahLst/>
            <a:cxnLst>
              <a:cxn ang="0">
                <a:pos x="T0" y="T1"/>
              </a:cxn>
              <a:cxn ang="0">
                <a:pos x="T2" y="T3"/>
              </a:cxn>
              <a:cxn ang="0">
                <a:pos x="T4" y="T5"/>
              </a:cxn>
              <a:cxn ang="0">
                <a:pos x="T6" y="T7"/>
              </a:cxn>
              <a:cxn ang="0">
                <a:pos x="T8" y="T9"/>
              </a:cxn>
              <a:cxn ang="0">
                <a:pos x="T10" y="T11"/>
              </a:cxn>
            </a:cxnLst>
            <a:rect l="0" t="0" r="r" b="b"/>
            <a:pathLst>
              <a:path w="220" h="105">
                <a:moveTo>
                  <a:pt x="121" y="11"/>
                </a:moveTo>
                <a:lnTo>
                  <a:pt x="0" y="0"/>
                </a:lnTo>
                <a:lnTo>
                  <a:pt x="2" y="104"/>
                </a:lnTo>
                <a:lnTo>
                  <a:pt x="159" y="91"/>
                </a:lnTo>
                <a:lnTo>
                  <a:pt x="159" y="91"/>
                </a:lnTo>
                <a:cubicBezTo>
                  <a:pt x="219" y="80"/>
                  <a:pt x="183" y="20"/>
                  <a:pt x="121" y="11"/>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3" name="Freeform 25">
            <a:extLst>
              <a:ext uri="{FF2B5EF4-FFF2-40B4-BE49-F238E27FC236}">
                <a16:creationId xmlns:a16="http://schemas.microsoft.com/office/drawing/2014/main" id="{AA36E577-F69A-CB49-A9F4-8A4BF92C056B}"/>
              </a:ext>
            </a:extLst>
          </p:cNvPr>
          <p:cNvSpPr>
            <a:spLocks noChangeArrowheads="1"/>
          </p:cNvSpPr>
          <p:nvPr/>
        </p:nvSpPr>
        <p:spPr bwMode="auto">
          <a:xfrm>
            <a:off x="4121249" y="6285385"/>
            <a:ext cx="109861" cy="118102"/>
          </a:xfrm>
          <a:custGeom>
            <a:avLst/>
            <a:gdLst>
              <a:gd name="T0" fmla="*/ 105 w 175"/>
              <a:gd name="T1" fmla="*/ 127 h 190"/>
              <a:gd name="T2" fmla="*/ 174 w 175"/>
              <a:gd name="T3" fmla="*/ 47 h 190"/>
              <a:gd name="T4" fmla="*/ 81 w 175"/>
              <a:gd name="T5" fmla="*/ 0 h 190"/>
              <a:gd name="T6" fmla="*/ 21 w 175"/>
              <a:gd name="T7" fmla="*/ 123 h 190"/>
              <a:gd name="T8" fmla="*/ 21 w 175"/>
              <a:gd name="T9" fmla="*/ 123 h 190"/>
              <a:gd name="T10" fmla="*/ 105 w 175"/>
              <a:gd name="T11" fmla="*/ 127 h 190"/>
            </a:gdLst>
            <a:ahLst/>
            <a:cxnLst>
              <a:cxn ang="0">
                <a:pos x="T0" y="T1"/>
              </a:cxn>
              <a:cxn ang="0">
                <a:pos x="T2" y="T3"/>
              </a:cxn>
              <a:cxn ang="0">
                <a:pos x="T4" y="T5"/>
              </a:cxn>
              <a:cxn ang="0">
                <a:pos x="T6" y="T7"/>
              </a:cxn>
              <a:cxn ang="0">
                <a:pos x="T8" y="T9"/>
              </a:cxn>
              <a:cxn ang="0">
                <a:pos x="T10" y="T11"/>
              </a:cxn>
            </a:cxnLst>
            <a:rect l="0" t="0" r="r" b="b"/>
            <a:pathLst>
              <a:path w="175" h="190">
                <a:moveTo>
                  <a:pt x="105" y="127"/>
                </a:moveTo>
                <a:lnTo>
                  <a:pt x="174" y="47"/>
                </a:lnTo>
                <a:lnTo>
                  <a:pt x="81" y="0"/>
                </a:lnTo>
                <a:lnTo>
                  <a:pt x="21" y="123"/>
                </a:lnTo>
                <a:lnTo>
                  <a:pt x="21" y="123"/>
                </a:lnTo>
                <a:cubicBezTo>
                  <a:pt x="0" y="189"/>
                  <a:pt x="54" y="189"/>
                  <a:pt x="105" y="127"/>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4" name="Freeform 26">
            <a:extLst>
              <a:ext uri="{FF2B5EF4-FFF2-40B4-BE49-F238E27FC236}">
                <a16:creationId xmlns:a16="http://schemas.microsoft.com/office/drawing/2014/main" id="{FC88220C-9CDA-9445-827E-44AD875BED50}"/>
              </a:ext>
            </a:extLst>
          </p:cNvPr>
          <p:cNvSpPr>
            <a:spLocks noChangeArrowheads="1"/>
          </p:cNvSpPr>
          <p:nvPr/>
        </p:nvSpPr>
        <p:spPr bwMode="auto">
          <a:xfrm>
            <a:off x="4420621" y="5856925"/>
            <a:ext cx="82396" cy="87889"/>
          </a:xfrm>
          <a:custGeom>
            <a:avLst/>
            <a:gdLst>
              <a:gd name="T0" fmla="*/ 65 w 131"/>
              <a:gd name="T1" fmla="*/ 138 h 139"/>
              <a:gd name="T2" fmla="*/ 0 w 131"/>
              <a:gd name="T3" fmla="*/ 92 h 139"/>
              <a:gd name="T4" fmla="*/ 0 w 131"/>
              <a:gd name="T5" fmla="*/ 92 h 139"/>
              <a:gd name="T6" fmla="*/ 103 w 131"/>
              <a:gd name="T7" fmla="*/ 22 h 139"/>
              <a:gd name="T8" fmla="*/ 103 w 131"/>
              <a:gd name="T9" fmla="*/ 22 h 139"/>
              <a:gd name="T10" fmla="*/ 65 w 131"/>
              <a:gd name="T11" fmla="*/ 138 h 139"/>
            </a:gdLst>
            <a:ahLst/>
            <a:cxnLst>
              <a:cxn ang="0">
                <a:pos x="T0" y="T1"/>
              </a:cxn>
              <a:cxn ang="0">
                <a:pos x="T2" y="T3"/>
              </a:cxn>
              <a:cxn ang="0">
                <a:pos x="T4" y="T5"/>
              </a:cxn>
              <a:cxn ang="0">
                <a:pos x="T6" y="T7"/>
              </a:cxn>
              <a:cxn ang="0">
                <a:pos x="T8" y="T9"/>
              </a:cxn>
              <a:cxn ang="0">
                <a:pos x="T10" y="T11"/>
              </a:cxn>
            </a:cxnLst>
            <a:rect l="0" t="0" r="r" b="b"/>
            <a:pathLst>
              <a:path w="131" h="139">
                <a:moveTo>
                  <a:pt x="65" y="138"/>
                </a:moveTo>
                <a:lnTo>
                  <a:pt x="0" y="92"/>
                </a:lnTo>
                <a:lnTo>
                  <a:pt x="0" y="92"/>
                </a:lnTo>
                <a:cubicBezTo>
                  <a:pt x="0" y="92"/>
                  <a:pt x="77" y="0"/>
                  <a:pt x="103" y="22"/>
                </a:cubicBezTo>
                <a:lnTo>
                  <a:pt x="103" y="22"/>
                </a:lnTo>
                <a:cubicBezTo>
                  <a:pt x="130" y="45"/>
                  <a:pt x="65" y="138"/>
                  <a:pt x="65" y="13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5" name="Freeform 27">
            <a:extLst>
              <a:ext uri="{FF2B5EF4-FFF2-40B4-BE49-F238E27FC236}">
                <a16:creationId xmlns:a16="http://schemas.microsoft.com/office/drawing/2014/main" id="{0F6BF89A-E557-BA42-9872-49EA9E0B2CA9}"/>
              </a:ext>
            </a:extLst>
          </p:cNvPr>
          <p:cNvSpPr>
            <a:spLocks noChangeArrowheads="1"/>
          </p:cNvSpPr>
          <p:nvPr/>
        </p:nvSpPr>
        <p:spPr bwMode="auto">
          <a:xfrm>
            <a:off x="3994911" y="6120593"/>
            <a:ext cx="90635" cy="60424"/>
          </a:xfrm>
          <a:custGeom>
            <a:avLst/>
            <a:gdLst>
              <a:gd name="T0" fmla="*/ 127 w 147"/>
              <a:gd name="T1" fmla="*/ 0 h 97"/>
              <a:gd name="T2" fmla="*/ 146 w 147"/>
              <a:gd name="T3" fmla="*/ 78 h 97"/>
              <a:gd name="T4" fmla="*/ 146 w 147"/>
              <a:gd name="T5" fmla="*/ 78 h 97"/>
              <a:gd name="T6" fmla="*/ 5 w 147"/>
              <a:gd name="T7" fmla="*/ 63 h 97"/>
              <a:gd name="T8" fmla="*/ 5 w 147"/>
              <a:gd name="T9" fmla="*/ 63 h 97"/>
              <a:gd name="T10" fmla="*/ 127 w 147"/>
              <a:gd name="T11" fmla="*/ 0 h 97"/>
            </a:gdLst>
            <a:ahLst/>
            <a:cxnLst>
              <a:cxn ang="0">
                <a:pos x="T0" y="T1"/>
              </a:cxn>
              <a:cxn ang="0">
                <a:pos x="T2" y="T3"/>
              </a:cxn>
              <a:cxn ang="0">
                <a:pos x="T4" y="T5"/>
              </a:cxn>
              <a:cxn ang="0">
                <a:pos x="T6" y="T7"/>
              </a:cxn>
              <a:cxn ang="0">
                <a:pos x="T8" y="T9"/>
              </a:cxn>
              <a:cxn ang="0">
                <a:pos x="T10" y="T11"/>
              </a:cxn>
            </a:cxnLst>
            <a:rect l="0" t="0" r="r" b="b"/>
            <a:pathLst>
              <a:path w="147" h="97">
                <a:moveTo>
                  <a:pt x="127" y="0"/>
                </a:moveTo>
                <a:lnTo>
                  <a:pt x="146" y="78"/>
                </a:lnTo>
                <a:lnTo>
                  <a:pt x="146" y="78"/>
                </a:lnTo>
                <a:cubicBezTo>
                  <a:pt x="146" y="78"/>
                  <a:pt x="10" y="96"/>
                  <a:pt x="5" y="63"/>
                </a:cubicBezTo>
                <a:lnTo>
                  <a:pt x="5" y="63"/>
                </a:lnTo>
                <a:cubicBezTo>
                  <a:pt x="0" y="27"/>
                  <a:pt x="127" y="0"/>
                  <a:pt x="127" y="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6" name="Freeform 28">
            <a:extLst>
              <a:ext uri="{FF2B5EF4-FFF2-40B4-BE49-F238E27FC236}">
                <a16:creationId xmlns:a16="http://schemas.microsoft.com/office/drawing/2014/main" id="{D33269B8-7A17-AA41-A167-D5EA6507CA64}"/>
              </a:ext>
            </a:extLst>
          </p:cNvPr>
          <p:cNvSpPr>
            <a:spLocks noChangeArrowheads="1"/>
          </p:cNvSpPr>
          <p:nvPr/>
        </p:nvSpPr>
        <p:spPr bwMode="auto">
          <a:xfrm>
            <a:off x="4500270" y="6167283"/>
            <a:ext cx="85142" cy="74155"/>
          </a:xfrm>
          <a:custGeom>
            <a:avLst/>
            <a:gdLst>
              <a:gd name="T0" fmla="*/ 0 w 138"/>
              <a:gd name="T1" fmla="*/ 73 h 119"/>
              <a:gd name="T2" fmla="*/ 32 w 138"/>
              <a:gd name="T3" fmla="*/ 0 h 119"/>
              <a:gd name="T4" fmla="*/ 32 w 138"/>
              <a:gd name="T5" fmla="*/ 0 h 119"/>
              <a:gd name="T6" fmla="*/ 121 w 138"/>
              <a:gd name="T7" fmla="*/ 86 h 119"/>
              <a:gd name="T8" fmla="*/ 121 w 138"/>
              <a:gd name="T9" fmla="*/ 86 h 119"/>
              <a:gd name="T10" fmla="*/ 0 w 138"/>
              <a:gd name="T11" fmla="*/ 73 h 119"/>
            </a:gdLst>
            <a:ahLst/>
            <a:cxnLst>
              <a:cxn ang="0">
                <a:pos x="T0" y="T1"/>
              </a:cxn>
              <a:cxn ang="0">
                <a:pos x="T2" y="T3"/>
              </a:cxn>
              <a:cxn ang="0">
                <a:pos x="T4" y="T5"/>
              </a:cxn>
              <a:cxn ang="0">
                <a:pos x="T6" y="T7"/>
              </a:cxn>
              <a:cxn ang="0">
                <a:pos x="T8" y="T9"/>
              </a:cxn>
              <a:cxn ang="0">
                <a:pos x="T10" y="T11"/>
              </a:cxn>
            </a:cxnLst>
            <a:rect l="0" t="0" r="r" b="b"/>
            <a:pathLst>
              <a:path w="138" h="119">
                <a:moveTo>
                  <a:pt x="0" y="73"/>
                </a:moveTo>
                <a:lnTo>
                  <a:pt x="32" y="0"/>
                </a:lnTo>
                <a:lnTo>
                  <a:pt x="32" y="0"/>
                </a:lnTo>
                <a:cubicBezTo>
                  <a:pt x="32" y="0"/>
                  <a:pt x="137" y="56"/>
                  <a:pt x="121" y="86"/>
                </a:cubicBezTo>
                <a:lnTo>
                  <a:pt x="121" y="86"/>
                </a:lnTo>
                <a:cubicBezTo>
                  <a:pt x="104" y="118"/>
                  <a:pt x="0" y="73"/>
                  <a:pt x="0" y="73"/>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7" name="Freeform 29">
            <a:extLst>
              <a:ext uri="{FF2B5EF4-FFF2-40B4-BE49-F238E27FC236}">
                <a16:creationId xmlns:a16="http://schemas.microsoft.com/office/drawing/2014/main" id="{C944823E-19C4-D241-A057-4D18215423AC}"/>
              </a:ext>
            </a:extLst>
          </p:cNvPr>
          <p:cNvSpPr>
            <a:spLocks noChangeArrowheads="1"/>
          </p:cNvSpPr>
          <p:nvPr/>
        </p:nvSpPr>
        <p:spPr bwMode="auto">
          <a:xfrm>
            <a:off x="4362943" y="6293625"/>
            <a:ext cx="65917" cy="82396"/>
          </a:xfrm>
          <a:custGeom>
            <a:avLst/>
            <a:gdLst>
              <a:gd name="T0" fmla="*/ 0 w 106"/>
              <a:gd name="T1" fmla="*/ 27 h 134"/>
              <a:gd name="T2" fmla="*/ 75 w 106"/>
              <a:gd name="T3" fmla="*/ 0 h 134"/>
              <a:gd name="T4" fmla="*/ 75 w 106"/>
              <a:gd name="T5" fmla="*/ 0 h 134"/>
              <a:gd name="T6" fmla="*/ 72 w 106"/>
              <a:gd name="T7" fmla="*/ 124 h 134"/>
              <a:gd name="T8" fmla="*/ 72 w 106"/>
              <a:gd name="T9" fmla="*/ 124 h 134"/>
              <a:gd name="T10" fmla="*/ 0 w 106"/>
              <a:gd name="T11" fmla="*/ 27 h 134"/>
            </a:gdLst>
            <a:ahLst/>
            <a:cxnLst>
              <a:cxn ang="0">
                <a:pos x="T0" y="T1"/>
              </a:cxn>
              <a:cxn ang="0">
                <a:pos x="T2" y="T3"/>
              </a:cxn>
              <a:cxn ang="0">
                <a:pos x="T4" y="T5"/>
              </a:cxn>
              <a:cxn ang="0">
                <a:pos x="T6" y="T7"/>
              </a:cxn>
              <a:cxn ang="0">
                <a:pos x="T8" y="T9"/>
              </a:cxn>
              <a:cxn ang="0">
                <a:pos x="T10" y="T11"/>
              </a:cxn>
            </a:cxnLst>
            <a:rect l="0" t="0" r="r" b="b"/>
            <a:pathLst>
              <a:path w="106" h="134">
                <a:moveTo>
                  <a:pt x="0" y="27"/>
                </a:moveTo>
                <a:lnTo>
                  <a:pt x="75" y="0"/>
                </a:lnTo>
                <a:lnTo>
                  <a:pt x="75" y="0"/>
                </a:lnTo>
                <a:cubicBezTo>
                  <a:pt x="75" y="0"/>
                  <a:pt x="105" y="116"/>
                  <a:pt x="72" y="124"/>
                </a:cubicBezTo>
                <a:lnTo>
                  <a:pt x="72" y="124"/>
                </a:lnTo>
                <a:cubicBezTo>
                  <a:pt x="37" y="133"/>
                  <a:pt x="0" y="27"/>
                  <a:pt x="0" y="27"/>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8" name="Freeform 30">
            <a:extLst>
              <a:ext uri="{FF2B5EF4-FFF2-40B4-BE49-F238E27FC236}">
                <a16:creationId xmlns:a16="http://schemas.microsoft.com/office/drawing/2014/main" id="{E295085B-893A-5B48-A83B-C981A0514FC3}"/>
              </a:ext>
            </a:extLst>
          </p:cNvPr>
          <p:cNvSpPr>
            <a:spLocks noChangeArrowheads="1"/>
          </p:cNvSpPr>
          <p:nvPr/>
        </p:nvSpPr>
        <p:spPr bwMode="auto">
          <a:xfrm>
            <a:off x="4115756" y="5922844"/>
            <a:ext cx="359794" cy="359796"/>
          </a:xfrm>
          <a:custGeom>
            <a:avLst/>
            <a:gdLst>
              <a:gd name="T0" fmla="*/ 397 w 578"/>
              <a:gd name="T1" fmla="*/ 516 h 577"/>
              <a:gd name="T2" fmla="*/ 397 w 578"/>
              <a:gd name="T3" fmla="*/ 516 h 577"/>
              <a:gd name="T4" fmla="*/ 60 w 578"/>
              <a:gd name="T5" fmla="*/ 396 h 577"/>
              <a:gd name="T6" fmla="*/ 60 w 578"/>
              <a:gd name="T7" fmla="*/ 396 h 577"/>
              <a:gd name="T8" fmla="*/ 180 w 578"/>
              <a:gd name="T9" fmla="*/ 59 h 577"/>
              <a:gd name="T10" fmla="*/ 180 w 578"/>
              <a:gd name="T11" fmla="*/ 59 h 577"/>
              <a:gd name="T12" fmla="*/ 517 w 578"/>
              <a:gd name="T13" fmla="*/ 180 h 577"/>
              <a:gd name="T14" fmla="*/ 517 w 578"/>
              <a:gd name="T15" fmla="*/ 180 h 577"/>
              <a:gd name="T16" fmla="*/ 397 w 578"/>
              <a:gd name="T17" fmla="*/ 51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577">
                <a:moveTo>
                  <a:pt x="397" y="516"/>
                </a:moveTo>
                <a:lnTo>
                  <a:pt x="397" y="516"/>
                </a:lnTo>
                <a:cubicBezTo>
                  <a:pt x="270" y="576"/>
                  <a:pt x="120" y="522"/>
                  <a:pt x="60" y="396"/>
                </a:cubicBezTo>
                <a:lnTo>
                  <a:pt x="60" y="396"/>
                </a:lnTo>
                <a:cubicBezTo>
                  <a:pt x="0" y="270"/>
                  <a:pt x="54" y="119"/>
                  <a:pt x="180" y="59"/>
                </a:cubicBezTo>
                <a:lnTo>
                  <a:pt x="180" y="59"/>
                </a:lnTo>
                <a:cubicBezTo>
                  <a:pt x="307" y="0"/>
                  <a:pt x="457" y="54"/>
                  <a:pt x="517" y="180"/>
                </a:cubicBezTo>
                <a:lnTo>
                  <a:pt x="517" y="180"/>
                </a:lnTo>
                <a:cubicBezTo>
                  <a:pt x="577" y="306"/>
                  <a:pt x="523" y="457"/>
                  <a:pt x="397" y="516"/>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9" name="Freeform 31">
            <a:extLst>
              <a:ext uri="{FF2B5EF4-FFF2-40B4-BE49-F238E27FC236}">
                <a16:creationId xmlns:a16="http://schemas.microsoft.com/office/drawing/2014/main" id="{D5C7B55F-BD3E-9E44-8FBC-2907361B5FD0}"/>
              </a:ext>
            </a:extLst>
          </p:cNvPr>
          <p:cNvSpPr>
            <a:spLocks noChangeArrowheads="1"/>
          </p:cNvSpPr>
          <p:nvPr/>
        </p:nvSpPr>
        <p:spPr bwMode="auto">
          <a:xfrm>
            <a:off x="3937232" y="5815728"/>
            <a:ext cx="683885" cy="648180"/>
          </a:xfrm>
          <a:custGeom>
            <a:avLst/>
            <a:gdLst>
              <a:gd name="T0" fmla="*/ 612 w 1096"/>
              <a:gd name="T1" fmla="*/ 1003 h 1041"/>
              <a:gd name="T2" fmla="*/ 637 w 1096"/>
              <a:gd name="T3" fmla="*/ 842 h 1041"/>
              <a:gd name="T4" fmla="*/ 637 w 1096"/>
              <a:gd name="T5" fmla="*/ 842 h 1041"/>
              <a:gd name="T6" fmla="*/ 743 w 1096"/>
              <a:gd name="T7" fmla="*/ 810 h 1041"/>
              <a:gd name="T8" fmla="*/ 743 w 1096"/>
              <a:gd name="T9" fmla="*/ 810 h 1041"/>
              <a:gd name="T10" fmla="*/ 815 w 1096"/>
              <a:gd name="T11" fmla="*/ 765 h 1041"/>
              <a:gd name="T12" fmla="*/ 948 w 1096"/>
              <a:gd name="T13" fmla="*/ 849 h 1041"/>
              <a:gd name="T14" fmla="*/ 948 w 1096"/>
              <a:gd name="T15" fmla="*/ 849 h 1041"/>
              <a:gd name="T16" fmla="*/ 986 w 1096"/>
              <a:gd name="T17" fmla="*/ 799 h 1041"/>
              <a:gd name="T18" fmla="*/ 896 w 1096"/>
              <a:gd name="T19" fmla="*/ 680 h 1041"/>
              <a:gd name="T20" fmla="*/ 896 w 1096"/>
              <a:gd name="T21" fmla="*/ 680 h 1041"/>
              <a:gd name="T22" fmla="*/ 940 w 1096"/>
              <a:gd name="T23" fmla="*/ 322 h 1041"/>
              <a:gd name="T24" fmla="*/ 1059 w 1096"/>
              <a:gd name="T25" fmla="*/ 217 h 1041"/>
              <a:gd name="T26" fmla="*/ 1059 w 1096"/>
              <a:gd name="T27" fmla="*/ 217 h 1041"/>
              <a:gd name="T28" fmla="*/ 1039 w 1096"/>
              <a:gd name="T29" fmla="*/ 152 h 1041"/>
              <a:gd name="T30" fmla="*/ 879 w 1096"/>
              <a:gd name="T31" fmla="*/ 214 h 1041"/>
              <a:gd name="T32" fmla="*/ 879 w 1096"/>
              <a:gd name="T33" fmla="*/ 214 h 1041"/>
              <a:gd name="T34" fmla="*/ 410 w 1096"/>
              <a:gd name="T35" fmla="*/ 107 h 1041"/>
              <a:gd name="T36" fmla="*/ 410 w 1096"/>
              <a:gd name="T37" fmla="*/ 107 h 1041"/>
              <a:gd name="T38" fmla="*/ 360 w 1096"/>
              <a:gd name="T39" fmla="*/ 135 h 1041"/>
              <a:gd name="T40" fmla="*/ 253 w 1096"/>
              <a:gd name="T41" fmla="*/ 20 h 1041"/>
              <a:gd name="T42" fmla="*/ 253 w 1096"/>
              <a:gd name="T43" fmla="*/ 20 h 1041"/>
              <a:gd name="T44" fmla="*/ 204 w 1096"/>
              <a:gd name="T45" fmla="*/ 60 h 1041"/>
              <a:gd name="T46" fmla="*/ 269 w 1096"/>
              <a:gd name="T47" fmla="*/ 220 h 1041"/>
              <a:gd name="T48" fmla="*/ 269 w 1096"/>
              <a:gd name="T49" fmla="*/ 220 h 1041"/>
              <a:gd name="T50" fmla="*/ 214 w 1096"/>
              <a:gd name="T51" fmla="*/ 316 h 1041"/>
              <a:gd name="T52" fmla="*/ 32 w 1096"/>
              <a:gd name="T53" fmla="*/ 326 h 1041"/>
              <a:gd name="T54" fmla="*/ 32 w 1096"/>
              <a:gd name="T55" fmla="*/ 326 h 1041"/>
              <a:gd name="T56" fmla="*/ 30 w 1096"/>
              <a:gd name="T57" fmla="*/ 388 h 1041"/>
              <a:gd name="T58" fmla="*/ 188 w 1096"/>
              <a:gd name="T59" fmla="*/ 440 h 1041"/>
              <a:gd name="T60" fmla="*/ 188 w 1096"/>
              <a:gd name="T61" fmla="*/ 440 h 1041"/>
              <a:gd name="T62" fmla="*/ 218 w 1096"/>
              <a:gd name="T63" fmla="*/ 609 h 1041"/>
              <a:gd name="T64" fmla="*/ 103 w 1096"/>
              <a:gd name="T65" fmla="*/ 733 h 1041"/>
              <a:gd name="T66" fmla="*/ 103 w 1096"/>
              <a:gd name="T67" fmla="*/ 733 h 1041"/>
              <a:gd name="T68" fmla="*/ 145 w 1096"/>
              <a:gd name="T69" fmla="*/ 779 h 1041"/>
              <a:gd name="T70" fmla="*/ 282 w 1096"/>
              <a:gd name="T71" fmla="*/ 712 h 1041"/>
              <a:gd name="T72" fmla="*/ 282 w 1096"/>
              <a:gd name="T73" fmla="*/ 712 h 1041"/>
              <a:gd name="T74" fmla="*/ 514 w 1096"/>
              <a:gd name="T75" fmla="*/ 842 h 1041"/>
              <a:gd name="T76" fmla="*/ 550 w 1096"/>
              <a:gd name="T77" fmla="*/ 1011 h 1041"/>
              <a:gd name="T78" fmla="*/ 550 w 1096"/>
              <a:gd name="T79" fmla="*/ 1011 h 1041"/>
              <a:gd name="T80" fmla="*/ 612 w 1096"/>
              <a:gd name="T81" fmla="*/ 100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1">
                <a:moveTo>
                  <a:pt x="612" y="1003"/>
                </a:moveTo>
                <a:lnTo>
                  <a:pt x="637" y="842"/>
                </a:lnTo>
                <a:lnTo>
                  <a:pt x="637" y="842"/>
                </a:lnTo>
                <a:cubicBezTo>
                  <a:pt x="673" y="836"/>
                  <a:pt x="709" y="826"/>
                  <a:pt x="743" y="810"/>
                </a:cubicBezTo>
                <a:lnTo>
                  <a:pt x="743" y="810"/>
                </a:lnTo>
                <a:cubicBezTo>
                  <a:pt x="769" y="797"/>
                  <a:pt x="793" y="782"/>
                  <a:pt x="815" y="765"/>
                </a:cubicBezTo>
                <a:lnTo>
                  <a:pt x="948" y="849"/>
                </a:lnTo>
                <a:lnTo>
                  <a:pt x="948" y="849"/>
                </a:lnTo>
                <a:cubicBezTo>
                  <a:pt x="976" y="862"/>
                  <a:pt x="1002" y="827"/>
                  <a:pt x="986" y="799"/>
                </a:cubicBezTo>
                <a:lnTo>
                  <a:pt x="896" y="680"/>
                </a:lnTo>
                <a:lnTo>
                  <a:pt x="896" y="680"/>
                </a:lnTo>
                <a:cubicBezTo>
                  <a:pt x="967" y="577"/>
                  <a:pt x="987" y="444"/>
                  <a:pt x="940" y="322"/>
                </a:cubicBezTo>
                <a:lnTo>
                  <a:pt x="1059" y="217"/>
                </a:lnTo>
                <a:lnTo>
                  <a:pt x="1059" y="217"/>
                </a:lnTo>
                <a:cubicBezTo>
                  <a:pt x="1095" y="190"/>
                  <a:pt x="1072" y="147"/>
                  <a:pt x="1039" y="152"/>
                </a:cubicBezTo>
                <a:lnTo>
                  <a:pt x="879" y="214"/>
                </a:lnTo>
                <a:lnTo>
                  <a:pt x="879" y="214"/>
                </a:lnTo>
                <a:cubicBezTo>
                  <a:pt x="769" y="77"/>
                  <a:pt x="576" y="28"/>
                  <a:pt x="410" y="107"/>
                </a:cubicBezTo>
                <a:lnTo>
                  <a:pt x="410" y="107"/>
                </a:lnTo>
                <a:cubicBezTo>
                  <a:pt x="392" y="114"/>
                  <a:pt x="376" y="124"/>
                  <a:pt x="360" y="135"/>
                </a:cubicBezTo>
                <a:lnTo>
                  <a:pt x="253" y="20"/>
                </a:lnTo>
                <a:lnTo>
                  <a:pt x="253" y="20"/>
                </a:lnTo>
                <a:cubicBezTo>
                  <a:pt x="228" y="0"/>
                  <a:pt x="194" y="27"/>
                  <a:pt x="204" y="60"/>
                </a:cubicBezTo>
                <a:lnTo>
                  <a:pt x="269" y="220"/>
                </a:lnTo>
                <a:lnTo>
                  <a:pt x="269" y="220"/>
                </a:lnTo>
                <a:cubicBezTo>
                  <a:pt x="246" y="249"/>
                  <a:pt x="228" y="282"/>
                  <a:pt x="214" y="316"/>
                </a:cubicBezTo>
                <a:lnTo>
                  <a:pt x="32" y="326"/>
                </a:lnTo>
                <a:lnTo>
                  <a:pt x="32" y="326"/>
                </a:lnTo>
                <a:cubicBezTo>
                  <a:pt x="1" y="332"/>
                  <a:pt x="0" y="375"/>
                  <a:pt x="30" y="388"/>
                </a:cubicBezTo>
                <a:lnTo>
                  <a:pt x="188" y="440"/>
                </a:lnTo>
                <a:lnTo>
                  <a:pt x="188" y="440"/>
                </a:lnTo>
                <a:cubicBezTo>
                  <a:pt x="185" y="496"/>
                  <a:pt x="195" y="554"/>
                  <a:pt x="218" y="609"/>
                </a:cubicBezTo>
                <a:lnTo>
                  <a:pt x="103" y="733"/>
                </a:lnTo>
                <a:lnTo>
                  <a:pt x="103" y="733"/>
                </a:lnTo>
                <a:cubicBezTo>
                  <a:pt x="85" y="759"/>
                  <a:pt x="114" y="791"/>
                  <a:pt x="145" y="779"/>
                </a:cubicBezTo>
                <a:lnTo>
                  <a:pt x="282" y="712"/>
                </a:lnTo>
                <a:lnTo>
                  <a:pt x="282" y="712"/>
                </a:lnTo>
                <a:cubicBezTo>
                  <a:pt x="342" y="782"/>
                  <a:pt x="425" y="827"/>
                  <a:pt x="514" y="842"/>
                </a:cubicBezTo>
                <a:lnTo>
                  <a:pt x="550" y="1011"/>
                </a:lnTo>
                <a:lnTo>
                  <a:pt x="550" y="1011"/>
                </a:lnTo>
                <a:cubicBezTo>
                  <a:pt x="561" y="1040"/>
                  <a:pt x="603" y="1035"/>
                  <a:pt x="612" y="1003"/>
                </a:cubicBezTo>
              </a:path>
            </a:pathLst>
          </a:custGeom>
          <a:solidFill>
            <a:srgbClr val="F8454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0" name="Freeform 32">
            <a:extLst>
              <a:ext uri="{FF2B5EF4-FFF2-40B4-BE49-F238E27FC236}">
                <a16:creationId xmlns:a16="http://schemas.microsoft.com/office/drawing/2014/main" id="{0C01F6C6-BA91-1C43-817A-0BEBD2267CAE}"/>
              </a:ext>
            </a:extLst>
          </p:cNvPr>
          <p:cNvSpPr>
            <a:spLocks noChangeArrowheads="1"/>
          </p:cNvSpPr>
          <p:nvPr/>
        </p:nvSpPr>
        <p:spPr bwMode="auto">
          <a:xfrm>
            <a:off x="4233856" y="6049184"/>
            <a:ext cx="134581" cy="184018"/>
          </a:xfrm>
          <a:custGeom>
            <a:avLst/>
            <a:gdLst>
              <a:gd name="T0" fmla="*/ 203 w 217"/>
              <a:gd name="T1" fmla="*/ 140 h 297"/>
              <a:gd name="T2" fmla="*/ 203 w 217"/>
              <a:gd name="T3" fmla="*/ 140 h 297"/>
              <a:gd name="T4" fmla="*/ 81 w 217"/>
              <a:gd name="T5" fmla="*/ 262 h 297"/>
              <a:gd name="T6" fmla="*/ 81 w 217"/>
              <a:gd name="T7" fmla="*/ 262 h 297"/>
              <a:gd name="T8" fmla="*/ 112 w 217"/>
              <a:gd name="T9" fmla="*/ 125 h 297"/>
              <a:gd name="T10" fmla="*/ 112 w 217"/>
              <a:gd name="T11" fmla="*/ 125 h 297"/>
              <a:gd name="T12" fmla="*/ 133 w 217"/>
              <a:gd name="T13" fmla="*/ 8 h 297"/>
              <a:gd name="T14" fmla="*/ 133 w 217"/>
              <a:gd name="T15" fmla="*/ 8 h 297"/>
              <a:gd name="T16" fmla="*/ 203 w 217"/>
              <a:gd name="T17" fmla="*/ 14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97">
                <a:moveTo>
                  <a:pt x="203" y="140"/>
                </a:moveTo>
                <a:lnTo>
                  <a:pt x="203" y="140"/>
                </a:lnTo>
                <a:cubicBezTo>
                  <a:pt x="191" y="205"/>
                  <a:pt x="158" y="296"/>
                  <a:pt x="81" y="262"/>
                </a:cubicBezTo>
                <a:lnTo>
                  <a:pt x="81" y="262"/>
                </a:lnTo>
                <a:cubicBezTo>
                  <a:pt x="0" y="226"/>
                  <a:pt x="69" y="183"/>
                  <a:pt x="112" y="125"/>
                </a:cubicBezTo>
                <a:lnTo>
                  <a:pt x="112" y="125"/>
                </a:lnTo>
                <a:cubicBezTo>
                  <a:pt x="149" y="71"/>
                  <a:pt x="92" y="0"/>
                  <a:pt x="133" y="8"/>
                </a:cubicBezTo>
                <a:lnTo>
                  <a:pt x="133" y="8"/>
                </a:lnTo>
                <a:cubicBezTo>
                  <a:pt x="173" y="16"/>
                  <a:pt x="216" y="76"/>
                  <a:pt x="203" y="14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1" name="Freeform 33">
            <a:extLst>
              <a:ext uri="{FF2B5EF4-FFF2-40B4-BE49-F238E27FC236}">
                <a16:creationId xmlns:a16="http://schemas.microsoft.com/office/drawing/2014/main" id="{8C8EA7B4-AE97-DA4A-8561-3BB2E41A73CA}"/>
              </a:ext>
            </a:extLst>
          </p:cNvPr>
          <p:cNvSpPr>
            <a:spLocks noChangeArrowheads="1"/>
          </p:cNvSpPr>
          <p:nvPr/>
        </p:nvSpPr>
        <p:spPr bwMode="auto">
          <a:xfrm>
            <a:off x="4156955" y="6071156"/>
            <a:ext cx="107115" cy="126340"/>
          </a:xfrm>
          <a:custGeom>
            <a:avLst/>
            <a:gdLst>
              <a:gd name="T0" fmla="*/ 123 w 173"/>
              <a:gd name="T1" fmla="*/ 173 h 205"/>
              <a:gd name="T2" fmla="*/ 123 w 173"/>
              <a:gd name="T3" fmla="*/ 173 h 205"/>
              <a:gd name="T4" fmla="*/ 22 w 173"/>
              <a:gd name="T5" fmla="*/ 123 h 205"/>
              <a:gd name="T6" fmla="*/ 22 w 173"/>
              <a:gd name="T7" fmla="*/ 123 h 205"/>
              <a:gd name="T8" fmla="*/ 49 w 173"/>
              <a:gd name="T9" fmla="*/ 26 h 205"/>
              <a:gd name="T10" fmla="*/ 49 w 173"/>
              <a:gd name="T11" fmla="*/ 26 h 205"/>
              <a:gd name="T12" fmla="*/ 150 w 173"/>
              <a:gd name="T13" fmla="*/ 45 h 205"/>
              <a:gd name="T14" fmla="*/ 150 w 173"/>
              <a:gd name="T15" fmla="*/ 45 h 205"/>
              <a:gd name="T16" fmla="*/ 123 w 173"/>
              <a:gd name="T17" fmla="*/ 1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05">
                <a:moveTo>
                  <a:pt x="123" y="173"/>
                </a:moveTo>
                <a:lnTo>
                  <a:pt x="123" y="173"/>
                </a:lnTo>
                <a:cubicBezTo>
                  <a:pt x="133" y="204"/>
                  <a:pt x="48" y="184"/>
                  <a:pt x="22" y="123"/>
                </a:cubicBezTo>
                <a:lnTo>
                  <a:pt x="22" y="123"/>
                </a:lnTo>
                <a:cubicBezTo>
                  <a:pt x="0" y="73"/>
                  <a:pt x="20" y="39"/>
                  <a:pt x="49" y="26"/>
                </a:cubicBezTo>
                <a:lnTo>
                  <a:pt x="49" y="26"/>
                </a:lnTo>
                <a:cubicBezTo>
                  <a:pt x="79" y="12"/>
                  <a:pt x="129" y="0"/>
                  <a:pt x="150" y="45"/>
                </a:cubicBezTo>
                <a:lnTo>
                  <a:pt x="150" y="45"/>
                </a:lnTo>
                <a:cubicBezTo>
                  <a:pt x="172" y="91"/>
                  <a:pt x="99" y="97"/>
                  <a:pt x="123" y="173"/>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2" name="Freeform 34">
            <a:extLst>
              <a:ext uri="{FF2B5EF4-FFF2-40B4-BE49-F238E27FC236}">
                <a16:creationId xmlns:a16="http://schemas.microsoft.com/office/drawing/2014/main" id="{F9CADFFB-8558-ED4D-87D9-F8BD34A109C8}"/>
              </a:ext>
            </a:extLst>
          </p:cNvPr>
          <p:cNvSpPr>
            <a:spLocks noChangeArrowheads="1"/>
          </p:cNvSpPr>
          <p:nvPr/>
        </p:nvSpPr>
        <p:spPr bwMode="auto">
          <a:xfrm>
            <a:off x="4178927" y="5958548"/>
            <a:ext cx="225215" cy="118100"/>
          </a:xfrm>
          <a:custGeom>
            <a:avLst/>
            <a:gdLst>
              <a:gd name="T0" fmla="*/ 173 w 362"/>
              <a:gd name="T1" fmla="*/ 106 h 190"/>
              <a:gd name="T2" fmla="*/ 173 w 362"/>
              <a:gd name="T3" fmla="*/ 106 h 190"/>
              <a:gd name="T4" fmla="*/ 14 w 362"/>
              <a:gd name="T5" fmla="*/ 143 h 190"/>
              <a:gd name="T6" fmla="*/ 14 w 362"/>
              <a:gd name="T7" fmla="*/ 143 h 190"/>
              <a:gd name="T8" fmla="*/ 155 w 362"/>
              <a:gd name="T9" fmla="*/ 14 h 190"/>
              <a:gd name="T10" fmla="*/ 155 w 362"/>
              <a:gd name="T11" fmla="*/ 14 h 190"/>
              <a:gd name="T12" fmla="*/ 327 w 362"/>
              <a:gd name="T13" fmla="*/ 63 h 190"/>
              <a:gd name="T14" fmla="*/ 327 w 362"/>
              <a:gd name="T15" fmla="*/ 63 h 190"/>
              <a:gd name="T16" fmla="*/ 173 w 362"/>
              <a:gd name="T17" fmla="*/ 10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190">
                <a:moveTo>
                  <a:pt x="173" y="106"/>
                </a:moveTo>
                <a:lnTo>
                  <a:pt x="173" y="106"/>
                </a:lnTo>
                <a:cubicBezTo>
                  <a:pt x="98" y="69"/>
                  <a:pt x="44" y="189"/>
                  <a:pt x="14" y="143"/>
                </a:cubicBezTo>
                <a:lnTo>
                  <a:pt x="14" y="143"/>
                </a:lnTo>
                <a:cubicBezTo>
                  <a:pt x="0" y="121"/>
                  <a:pt x="47" y="32"/>
                  <a:pt x="155" y="14"/>
                </a:cubicBezTo>
                <a:lnTo>
                  <a:pt x="155" y="14"/>
                </a:lnTo>
                <a:cubicBezTo>
                  <a:pt x="238" y="0"/>
                  <a:pt x="307" y="20"/>
                  <a:pt x="327" y="63"/>
                </a:cubicBezTo>
                <a:lnTo>
                  <a:pt x="327" y="63"/>
                </a:lnTo>
                <a:cubicBezTo>
                  <a:pt x="361" y="134"/>
                  <a:pt x="257" y="148"/>
                  <a:pt x="173" y="106"/>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3" name="Freeform 35">
            <a:extLst>
              <a:ext uri="{FF2B5EF4-FFF2-40B4-BE49-F238E27FC236}">
                <a16:creationId xmlns:a16="http://schemas.microsoft.com/office/drawing/2014/main" id="{02CE92E3-4C9A-6549-8D02-35FB46E61620}"/>
              </a:ext>
            </a:extLst>
          </p:cNvPr>
          <p:cNvSpPr>
            <a:spLocks noChangeArrowheads="1"/>
          </p:cNvSpPr>
          <p:nvPr/>
        </p:nvSpPr>
        <p:spPr bwMode="auto">
          <a:xfrm>
            <a:off x="4371182" y="6038198"/>
            <a:ext cx="68664" cy="82396"/>
          </a:xfrm>
          <a:custGeom>
            <a:avLst/>
            <a:gdLst>
              <a:gd name="T0" fmla="*/ 57 w 110"/>
              <a:gd name="T1" fmla="*/ 130 h 131"/>
              <a:gd name="T2" fmla="*/ 57 w 110"/>
              <a:gd name="T3" fmla="*/ 130 h 131"/>
              <a:gd name="T4" fmla="*/ 34 w 110"/>
              <a:gd name="T5" fmla="*/ 58 h 131"/>
              <a:gd name="T6" fmla="*/ 34 w 110"/>
              <a:gd name="T7" fmla="*/ 58 h 131"/>
              <a:gd name="T8" fmla="*/ 39 w 110"/>
              <a:gd name="T9" fmla="*/ 4 h 131"/>
              <a:gd name="T10" fmla="*/ 39 w 110"/>
              <a:gd name="T11" fmla="*/ 4 h 131"/>
              <a:gd name="T12" fmla="*/ 102 w 110"/>
              <a:gd name="T13" fmla="*/ 66 h 131"/>
              <a:gd name="T14" fmla="*/ 102 w 110"/>
              <a:gd name="T15" fmla="*/ 66 h 131"/>
              <a:gd name="T16" fmla="*/ 57 w 110"/>
              <a:gd name="T17"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31">
                <a:moveTo>
                  <a:pt x="57" y="130"/>
                </a:moveTo>
                <a:lnTo>
                  <a:pt x="57" y="130"/>
                </a:lnTo>
                <a:cubicBezTo>
                  <a:pt x="0" y="128"/>
                  <a:pt x="52" y="87"/>
                  <a:pt x="34" y="58"/>
                </a:cubicBezTo>
                <a:lnTo>
                  <a:pt x="34" y="58"/>
                </a:lnTo>
                <a:cubicBezTo>
                  <a:pt x="13" y="24"/>
                  <a:pt x="15" y="8"/>
                  <a:pt x="39" y="4"/>
                </a:cubicBezTo>
                <a:lnTo>
                  <a:pt x="39" y="4"/>
                </a:lnTo>
                <a:cubicBezTo>
                  <a:pt x="64" y="0"/>
                  <a:pt x="97" y="33"/>
                  <a:pt x="102" y="66"/>
                </a:cubicBezTo>
                <a:lnTo>
                  <a:pt x="102" y="66"/>
                </a:lnTo>
                <a:cubicBezTo>
                  <a:pt x="109" y="99"/>
                  <a:pt x="83" y="130"/>
                  <a:pt x="57" y="13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4" name="Freeform 36">
            <a:extLst>
              <a:ext uri="{FF2B5EF4-FFF2-40B4-BE49-F238E27FC236}">
                <a16:creationId xmlns:a16="http://schemas.microsoft.com/office/drawing/2014/main" id="{6B5A9F6D-EAC1-5847-A6D2-AB04763A0ADE}"/>
              </a:ext>
            </a:extLst>
          </p:cNvPr>
          <p:cNvSpPr>
            <a:spLocks noChangeArrowheads="1"/>
          </p:cNvSpPr>
          <p:nvPr/>
        </p:nvSpPr>
        <p:spPr bwMode="auto">
          <a:xfrm>
            <a:off x="4362943" y="6134325"/>
            <a:ext cx="65917" cy="74155"/>
          </a:xfrm>
          <a:custGeom>
            <a:avLst/>
            <a:gdLst>
              <a:gd name="T0" fmla="*/ 85 w 106"/>
              <a:gd name="T1" fmla="*/ 78 h 121"/>
              <a:gd name="T2" fmla="*/ 85 w 106"/>
              <a:gd name="T3" fmla="*/ 78 h 121"/>
              <a:gd name="T4" fmla="*/ 12 w 106"/>
              <a:gd name="T5" fmla="*/ 108 h 121"/>
              <a:gd name="T6" fmla="*/ 12 w 106"/>
              <a:gd name="T7" fmla="*/ 108 h 121"/>
              <a:gd name="T8" fmla="*/ 35 w 106"/>
              <a:gd name="T9" fmla="*/ 46 h 121"/>
              <a:gd name="T10" fmla="*/ 35 w 106"/>
              <a:gd name="T11" fmla="*/ 46 h 121"/>
              <a:gd name="T12" fmla="*/ 86 w 106"/>
              <a:gd name="T13" fmla="*/ 12 h 121"/>
              <a:gd name="T14" fmla="*/ 86 w 106"/>
              <a:gd name="T15" fmla="*/ 12 h 121"/>
              <a:gd name="T16" fmla="*/ 85 w 106"/>
              <a:gd name="T17"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21">
                <a:moveTo>
                  <a:pt x="85" y="78"/>
                </a:moveTo>
                <a:lnTo>
                  <a:pt x="85" y="78"/>
                </a:lnTo>
                <a:cubicBezTo>
                  <a:pt x="62" y="112"/>
                  <a:pt x="25" y="120"/>
                  <a:pt x="12" y="108"/>
                </a:cubicBezTo>
                <a:lnTo>
                  <a:pt x="12" y="108"/>
                </a:lnTo>
                <a:cubicBezTo>
                  <a:pt x="0" y="96"/>
                  <a:pt x="38" y="84"/>
                  <a:pt x="35" y="46"/>
                </a:cubicBezTo>
                <a:lnTo>
                  <a:pt x="35" y="46"/>
                </a:lnTo>
                <a:cubicBezTo>
                  <a:pt x="33" y="9"/>
                  <a:pt x="74" y="0"/>
                  <a:pt x="86" y="12"/>
                </a:cubicBezTo>
                <a:lnTo>
                  <a:pt x="86" y="12"/>
                </a:lnTo>
                <a:cubicBezTo>
                  <a:pt x="99" y="24"/>
                  <a:pt x="105" y="48"/>
                  <a:pt x="85" y="7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5" name="Freeform 37">
            <a:extLst>
              <a:ext uri="{FF2B5EF4-FFF2-40B4-BE49-F238E27FC236}">
                <a16:creationId xmlns:a16="http://schemas.microsoft.com/office/drawing/2014/main" id="{099D2D88-AAC4-0C4A-B300-1CF310CCA5A5}"/>
              </a:ext>
            </a:extLst>
          </p:cNvPr>
          <p:cNvSpPr>
            <a:spLocks noChangeArrowheads="1"/>
          </p:cNvSpPr>
          <p:nvPr/>
        </p:nvSpPr>
        <p:spPr bwMode="auto">
          <a:xfrm>
            <a:off x="4242096" y="6043691"/>
            <a:ext cx="52183" cy="49438"/>
          </a:xfrm>
          <a:custGeom>
            <a:avLst/>
            <a:gdLst>
              <a:gd name="T0" fmla="*/ 71 w 84"/>
              <a:gd name="T1" fmla="*/ 62 h 80"/>
              <a:gd name="T2" fmla="*/ 71 w 84"/>
              <a:gd name="T3" fmla="*/ 62 h 80"/>
              <a:gd name="T4" fmla="*/ 41 w 84"/>
              <a:gd name="T5" fmla="*/ 41 h 80"/>
              <a:gd name="T6" fmla="*/ 41 w 84"/>
              <a:gd name="T7" fmla="*/ 41 h 80"/>
              <a:gd name="T8" fmla="*/ 12 w 84"/>
              <a:gd name="T9" fmla="*/ 20 h 80"/>
              <a:gd name="T10" fmla="*/ 12 w 84"/>
              <a:gd name="T11" fmla="*/ 20 h 80"/>
              <a:gd name="T12" fmla="*/ 63 w 84"/>
              <a:gd name="T13" fmla="*/ 11 h 80"/>
              <a:gd name="T14" fmla="*/ 63 w 84"/>
              <a:gd name="T15" fmla="*/ 11 h 80"/>
              <a:gd name="T16" fmla="*/ 71 w 84"/>
              <a:gd name="T1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71" y="62"/>
                </a:moveTo>
                <a:lnTo>
                  <a:pt x="71" y="62"/>
                </a:lnTo>
                <a:cubicBezTo>
                  <a:pt x="60" y="79"/>
                  <a:pt x="58" y="52"/>
                  <a:pt x="41" y="41"/>
                </a:cubicBezTo>
                <a:lnTo>
                  <a:pt x="41" y="41"/>
                </a:lnTo>
                <a:cubicBezTo>
                  <a:pt x="26" y="29"/>
                  <a:pt x="0" y="36"/>
                  <a:pt x="12" y="20"/>
                </a:cubicBezTo>
                <a:lnTo>
                  <a:pt x="12" y="20"/>
                </a:lnTo>
                <a:cubicBezTo>
                  <a:pt x="23" y="4"/>
                  <a:pt x="46" y="0"/>
                  <a:pt x="63" y="11"/>
                </a:cubicBezTo>
                <a:lnTo>
                  <a:pt x="63" y="11"/>
                </a:lnTo>
                <a:cubicBezTo>
                  <a:pt x="79" y="23"/>
                  <a:pt x="83" y="46"/>
                  <a:pt x="71" y="62"/>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6" name="Freeform 38">
            <a:extLst>
              <a:ext uri="{FF2B5EF4-FFF2-40B4-BE49-F238E27FC236}">
                <a16:creationId xmlns:a16="http://schemas.microsoft.com/office/drawing/2014/main" id="{DC65D937-7781-6842-A7DC-80281D475AB4}"/>
              </a:ext>
            </a:extLst>
          </p:cNvPr>
          <p:cNvSpPr>
            <a:spLocks noChangeArrowheads="1"/>
          </p:cNvSpPr>
          <p:nvPr/>
        </p:nvSpPr>
        <p:spPr bwMode="auto">
          <a:xfrm>
            <a:off x="476616" y="2629762"/>
            <a:ext cx="115354" cy="74155"/>
          </a:xfrm>
          <a:custGeom>
            <a:avLst/>
            <a:gdLst>
              <a:gd name="T0" fmla="*/ 20 w 187"/>
              <a:gd name="T1" fmla="*/ 72 h 117"/>
              <a:gd name="T2" fmla="*/ 180 w 187"/>
              <a:gd name="T3" fmla="*/ 116 h 117"/>
              <a:gd name="T4" fmla="*/ 186 w 187"/>
              <a:gd name="T5" fmla="*/ 0 h 117"/>
              <a:gd name="T6" fmla="*/ 27 w 187"/>
              <a:gd name="T7" fmla="*/ 27 h 117"/>
              <a:gd name="T8" fmla="*/ 27 w 187"/>
              <a:gd name="T9" fmla="*/ 27 h 117"/>
              <a:gd name="T10" fmla="*/ 20 w 187"/>
              <a:gd name="T11" fmla="*/ 72 h 117"/>
            </a:gdLst>
            <a:ahLst/>
            <a:cxnLst>
              <a:cxn ang="0">
                <a:pos x="T0" y="T1"/>
              </a:cxn>
              <a:cxn ang="0">
                <a:pos x="T2" y="T3"/>
              </a:cxn>
              <a:cxn ang="0">
                <a:pos x="T4" y="T5"/>
              </a:cxn>
              <a:cxn ang="0">
                <a:pos x="T6" y="T7"/>
              </a:cxn>
              <a:cxn ang="0">
                <a:pos x="T8" y="T9"/>
              </a:cxn>
              <a:cxn ang="0">
                <a:pos x="T10" y="T11"/>
              </a:cxn>
            </a:cxnLst>
            <a:rect l="0" t="0" r="r" b="b"/>
            <a:pathLst>
              <a:path w="187" h="117">
                <a:moveTo>
                  <a:pt x="20" y="72"/>
                </a:moveTo>
                <a:lnTo>
                  <a:pt x="180" y="116"/>
                </a:lnTo>
                <a:lnTo>
                  <a:pt x="186" y="0"/>
                </a:lnTo>
                <a:lnTo>
                  <a:pt x="27" y="27"/>
                </a:lnTo>
                <a:lnTo>
                  <a:pt x="27" y="27"/>
                </a:lnTo>
                <a:cubicBezTo>
                  <a:pt x="3" y="29"/>
                  <a:pt x="0" y="60"/>
                  <a:pt x="20" y="72"/>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7" name="Freeform 39">
            <a:extLst>
              <a:ext uri="{FF2B5EF4-FFF2-40B4-BE49-F238E27FC236}">
                <a16:creationId xmlns:a16="http://schemas.microsoft.com/office/drawing/2014/main" id="{E0D0CEB8-699A-B646-8FA0-9E55027B7920}"/>
              </a:ext>
            </a:extLst>
          </p:cNvPr>
          <p:cNvSpPr>
            <a:spLocks noChangeArrowheads="1"/>
          </p:cNvSpPr>
          <p:nvPr/>
        </p:nvSpPr>
        <p:spPr bwMode="auto">
          <a:xfrm>
            <a:off x="509572" y="2731383"/>
            <a:ext cx="112609" cy="68664"/>
          </a:xfrm>
          <a:custGeom>
            <a:avLst/>
            <a:gdLst>
              <a:gd name="T0" fmla="*/ 78 w 183"/>
              <a:gd name="T1" fmla="*/ 98 h 111"/>
              <a:gd name="T2" fmla="*/ 182 w 183"/>
              <a:gd name="T3" fmla="*/ 76 h 111"/>
              <a:gd name="T4" fmla="*/ 145 w 183"/>
              <a:gd name="T5" fmla="*/ 0 h 111"/>
              <a:gd name="T6" fmla="*/ 39 w 183"/>
              <a:gd name="T7" fmla="*/ 51 h 111"/>
              <a:gd name="T8" fmla="*/ 39 w 183"/>
              <a:gd name="T9" fmla="*/ 51 h 111"/>
              <a:gd name="T10" fmla="*/ 78 w 183"/>
              <a:gd name="T11" fmla="*/ 98 h 111"/>
            </a:gdLst>
            <a:ahLst/>
            <a:cxnLst>
              <a:cxn ang="0">
                <a:pos x="T0" y="T1"/>
              </a:cxn>
              <a:cxn ang="0">
                <a:pos x="T2" y="T3"/>
              </a:cxn>
              <a:cxn ang="0">
                <a:pos x="T4" y="T5"/>
              </a:cxn>
              <a:cxn ang="0">
                <a:pos x="T6" y="T7"/>
              </a:cxn>
              <a:cxn ang="0">
                <a:pos x="T8" y="T9"/>
              </a:cxn>
              <a:cxn ang="0">
                <a:pos x="T10" y="T11"/>
              </a:cxn>
            </a:cxnLst>
            <a:rect l="0" t="0" r="r" b="b"/>
            <a:pathLst>
              <a:path w="183" h="111">
                <a:moveTo>
                  <a:pt x="78" y="98"/>
                </a:moveTo>
                <a:lnTo>
                  <a:pt x="182" y="76"/>
                </a:lnTo>
                <a:lnTo>
                  <a:pt x="145" y="0"/>
                </a:lnTo>
                <a:lnTo>
                  <a:pt x="39" y="51"/>
                </a:lnTo>
                <a:lnTo>
                  <a:pt x="39" y="51"/>
                </a:lnTo>
                <a:cubicBezTo>
                  <a:pt x="0" y="73"/>
                  <a:pt x="20" y="110"/>
                  <a:pt x="78" y="9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8" name="Freeform 40">
            <a:extLst>
              <a:ext uri="{FF2B5EF4-FFF2-40B4-BE49-F238E27FC236}">
                <a16:creationId xmlns:a16="http://schemas.microsoft.com/office/drawing/2014/main" id="{67E49C98-1837-9B47-BE6E-980EB725103E}"/>
              </a:ext>
            </a:extLst>
          </p:cNvPr>
          <p:cNvSpPr>
            <a:spLocks noChangeArrowheads="1"/>
          </p:cNvSpPr>
          <p:nvPr/>
        </p:nvSpPr>
        <p:spPr bwMode="auto">
          <a:xfrm>
            <a:off x="677113" y="2412788"/>
            <a:ext cx="57676" cy="107115"/>
          </a:xfrm>
          <a:custGeom>
            <a:avLst/>
            <a:gdLst>
              <a:gd name="T0" fmla="*/ 4 w 91"/>
              <a:gd name="T1" fmla="*/ 80 h 170"/>
              <a:gd name="T2" fmla="*/ 16 w 91"/>
              <a:gd name="T3" fmla="*/ 169 h 170"/>
              <a:gd name="T4" fmla="*/ 90 w 91"/>
              <a:gd name="T5" fmla="*/ 149 h 170"/>
              <a:gd name="T6" fmla="*/ 54 w 91"/>
              <a:gd name="T7" fmla="*/ 40 h 170"/>
              <a:gd name="T8" fmla="*/ 54 w 91"/>
              <a:gd name="T9" fmla="*/ 40 h 170"/>
              <a:gd name="T10" fmla="*/ 4 w 91"/>
              <a:gd name="T11" fmla="*/ 80 h 170"/>
            </a:gdLst>
            <a:ahLst/>
            <a:cxnLst>
              <a:cxn ang="0">
                <a:pos x="T0" y="T1"/>
              </a:cxn>
              <a:cxn ang="0">
                <a:pos x="T2" y="T3"/>
              </a:cxn>
              <a:cxn ang="0">
                <a:pos x="T4" y="T5"/>
              </a:cxn>
              <a:cxn ang="0">
                <a:pos x="T6" y="T7"/>
              </a:cxn>
              <a:cxn ang="0">
                <a:pos x="T8" y="T9"/>
              </a:cxn>
              <a:cxn ang="0">
                <a:pos x="T10" y="T11"/>
              </a:cxn>
            </a:cxnLst>
            <a:rect l="0" t="0" r="r" b="b"/>
            <a:pathLst>
              <a:path w="91" h="170">
                <a:moveTo>
                  <a:pt x="4" y="80"/>
                </a:moveTo>
                <a:lnTo>
                  <a:pt x="16" y="169"/>
                </a:lnTo>
                <a:lnTo>
                  <a:pt x="90" y="149"/>
                </a:lnTo>
                <a:lnTo>
                  <a:pt x="54" y="40"/>
                </a:lnTo>
                <a:lnTo>
                  <a:pt x="54" y="40"/>
                </a:lnTo>
                <a:cubicBezTo>
                  <a:pt x="37" y="0"/>
                  <a:pt x="0" y="35"/>
                  <a:pt x="4" y="8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59" name="Freeform 41">
            <a:extLst>
              <a:ext uri="{FF2B5EF4-FFF2-40B4-BE49-F238E27FC236}">
                <a16:creationId xmlns:a16="http://schemas.microsoft.com/office/drawing/2014/main" id="{D52103D9-B672-8743-B005-77E4A671D1AA}"/>
              </a:ext>
            </a:extLst>
          </p:cNvPr>
          <p:cNvSpPr>
            <a:spLocks noChangeArrowheads="1"/>
          </p:cNvSpPr>
          <p:nvPr/>
        </p:nvSpPr>
        <p:spPr bwMode="auto">
          <a:xfrm>
            <a:off x="902327" y="2684693"/>
            <a:ext cx="93382" cy="63169"/>
          </a:xfrm>
          <a:custGeom>
            <a:avLst/>
            <a:gdLst>
              <a:gd name="T0" fmla="*/ 87 w 149"/>
              <a:gd name="T1" fmla="*/ 36 h 101"/>
              <a:gd name="T2" fmla="*/ 18 w 149"/>
              <a:gd name="T3" fmla="*/ 0 h 101"/>
              <a:gd name="T4" fmla="*/ 0 w 149"/>
              <a:gd name="T5" fmla="*/ 74 h 101"/>
              <a:gd name="T6" fmla="*/ 97 w 149"/>
              <a:gd name="T7" fmla="*/ 96 h 101"/>
              <a:gd name="T8" fmla="*/ 97 w 149"/>
              <a:gd name="T9" fmla="*/ 96 h 101"/>
              <a:gd name="T10" fmla="*/ 87 w 149"/>
              <a:gd name="T11" fmla="*/ 36 h 101"/>
            </a:gdLst>
            <a:ahLst/>
            <a:cxnLst>
              <a:cxn ang="0">
                <a:pos x="T0" y="T1"/>
              </a:cxn>
              <a:cxn ang="0">
                <a:pos x="T2" y="T3"/>
              </a:cxn>
              <a:cxn ang="0">
                <a:pos x="T4" y="T5"/>
              </a:cxn>
              <a:cxn ang="0">
                <a:pos x="T6" y="T7"/>
              </a:cxn>
              <a:cxn ang="0">
                <a:pos x="T8" y="T9"/>
              </a:cxn>
              <a:cxn ang="0">
                <a:pos x="T10" y="T11"/>
              </a:cxn>
            </a:cxnLst>
            <a:rect l="0" t="0" r="r" b="b"/>
            <a:pathLst>
              <a:path w="149" h="101">
                <a:moveTo>
                  <a:pt x="87" y="36"/>
                </a:moveTo>
                <a:lnTo>
                  <a:pt x="18" y="0"/>
                </a:lnTo>
                <a:lnTo>
                  <a:pt x="0" y="74"/>
                </a:lnTo>
                <a:lnTo>
                  <a:pt x="97" y="96"/>
                </a:lnTo>
                <a:lnTo>
                  <a:pt x="97" y="96"/>
                </a:lnTo>
                <a:cubicBezTo>
                  <a:pt x="148" y="100"/>
                  <a:pt x="139" y="62"/>
                  <a:pt x="87" y="36"/>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0" name="Freeform 42">
            <a:extLst>
              <a:ext uri="{FF2B5EF4-FFF2-40B4-BE49-F238E27FC236}">
                <a16:creationId xmlns:a16="http://schemas.microsoft.com/office/drawing/2014/main" id="{5DEEF083-726A-A548-9B9C-1210AD36A676}"/>
              </a:ext>
            </a:extLst>
          </p:cNvPr>
          <p:cNvSpPr>
            <a:spLocks noChangeArrowheads="1"/>
          </p:cNvSpPr>
          <p:nvPr/>
        </p:nvSpPr>
        <p:spPr bwMode="auto">
          <a:xfrm>
            <a:off x="550771" y="2563846"/>
            <a:ext cx="63169" cy="54931"/>
          </a:xfrm>
          <a:custGeom>
            <a:avLst/>
            <a:gdLst>
              <a:gd name="T0" fmla="*/ 99 w 100"/>
              <a:gd name="T1" fmla="*/ 31 h 86"/>
              <a:gd name="T2" fmla="*/ 78 w 100"/>
              <a:gd name="T3" fmla="*/ 85 h 86"/>
              <a:gd name="T4" fmla="*/ 78 w 100"/>
              <a:gd name="T5" fmla="*/ 85 h 86"/>
              <a:gd name="T6" fmla="*/ 11 w 100"/>
              <a:gd name="T7" fmla="*/ 23 h 86"/>
              <a:gd name="T8" fmla="*/ 11 w 100"/>
              <a:gd name="T9" fmla="*/ 23 h 86"/>
              <a:gd name="T10" fmla="*/ 99 w 100"/>
              <a:gd name="T11" fmla="*/ 31 h 86"/>
            </a:gdLst>
            <a:ahLst/>
            <a:cxnLst>
              <a:cxn ang="0">
                <a:pos x="T0" y="T1"/>
              </a:cxn>
              <a:cxn ang="0">
                <a:pos x="T2" y="T3"/>
              </a:cxn>
              <a:cxn ang="0">
                <a:pos x="T4" y="T5"/>
              </a:cxn>
              <a:cxn ang="0">
                <a:pos x="T6" y="T7"/>
              </a:cxn>
              <a:cxn ang="0">
                <a:pos x="T8" y="T9"/>
              </a:cxn>
              <a:cxn ang="0">
                <a:pos x="T10" y="T11"/>
              </a:cxn>
            </a:cxnLst>
            <a:rect l="0" t="0" r="r" b="b"/>
            <a:pathLst>
              <a:path w="100" h="86">
                <a:moveTo>
                  <a:pt x="99" y="31"/>
                </a:moveTo>
                <a:lnTo>
                  <a:pt x="78" y="85"/>
                </a:lnTo>
                <a:lnTo>
                  <a:pt x="78" y="85"/>
                </a:lnTo>
                <a:cubicBezTo>
                  <a:pt x="78" y="85"/>
                  <a:pt x="0" y="45"/>
                  <a:pt x="11" y="23"/>
                </a:cubicBezTo>
                <a:lnTo>
                  <a:pt x="11" y="23"/>
                </a:lnTo>
                <a:cubicBezTo>
                  <a:pt x="22" y="0"/>
                  <a:pt x="99" y="31"/>
                  <a:pt x="99" y="31"/>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1" name="Freeform 43">
            <a:extLst>
              <a:ext uri="{FF2B5EF4-FFF2-40B4-BE49-F238E27FC236}">
                <a16:creationId xmlns:a16="http://schemas.microsoft.com/office/drawing/2014/main" id="{2D72036F-7D6A-EF4D-92AE-B8D579C86849}"/>
              </a:ext>
            </a:extLst>
          </p:cNvPr>
          <p:cNvSpPr>
            <a:spLocks noChangeArrowheads="1"/>
          </p:cNvSpPr>
          <p:nvPr/>
        </p:nvSpPr>
        <p:spPr bwMode="auto">
          <a:xfrm>
            <a:off x="803451" y="2811035"/>
            <a:ext cx="54931" cy="68662"/>
          </a:xfrm>
          <a:custGeom>
            <a:avLst/>
            <a:gdLst>
              <a:gd name="T0" fmla="*/ 0 w 89"/>
              <a:gd name="T1" fmla="*/ 26 h 112"/>
              <a:gd name="T2" fmla="*/ 52 w 89"/>
              <a:gd name="T3" fmla="*/ 0 h 112"/>
              <a:gd name="T4" fmla="*/ 52 w 89"/>
              <a:gd name="T5" fmla="*/ 0 h 112"/>
              <a:gd name="T6" fmla="*/ 65 w 89"/>
              <a:gd name="T7" fmla="*/ 102 h 112"/>
              <a:gd name="T8" fmla="*/ 65 w 89"/>
              <a:gd name="T9" fmla="*/ 102 h 112"/>
              <a:gd name="T10" fmla="*/ 0 w 89"/>
              <a:gd name="T11" fmla="*/ 26 h 112"/>
            </a:gdLst>
            <a:ahLst/>
            <a:cxnLst>
              <a:cxn ang="0">
                <a:pos x="T0" y="T1"/>
              </a:cxn>
              <a:cxn ang="0">
                <a:pos x="T2" y="T3"/>
              </a:cxn>
              <a:cxn ang="0">
                <a:pos x="T4" y="T5"/>
              </a:cxn>
              <a:cxn ang="0">
                <a:pos x="T6" y="T7"/>
              </a:cxn>
              <a:cxn ang="0">
                <a:pos x="T8" y="T9"/>
              </a:cxn>
              <a:cxn ang="0">
                <a:pos x="T10" y="T11"/>
              </a:cxn>
            </a:cxnLst>
            <a:rect l="0" t="0" r="r" b="b"/>
            <a:pathLst>
              <a:path w="89" h="112">
                <a:moveTo>
                  <a:pt x="0" y="26"/>
                </a:moveTo>
                <a:lnTo>
                  <a:pt x="52" y="0"/>
                </a:lnTo>
                <a:lnTo>
                  <a:pt x="52" y="0"/>
                </a:lnTo>
                <a:cubicBezTo>
                  <a:pt x="52" y="0"/>
                  <a:pt x="88" y="93"/>
                  <a:pt x="65" y="102"/>
                </a:cubicBezTo>
                <a:lnTo>
                  <a:pt x="65" y="102"/>
                </a:lnTo>
                <a:cubicBezTo>
                  <a:pt x="41" y="111"/>
                  <a:pt x="0" y="26"/>
                  <a:pt x="0" y="26"/>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2" name="Freeform 44">
            <a:extLst>
              <a:ext uri="{FF2B5EF4-FFF2-40B4-BE49-F238E27FC236}">
                <a16:creationId xmlns:a16="http://schemas.microsoft.com/office/drawing/2014/main" id="{146B2800-4C7F-0D48-96FB-00BCEB9598E0}"/>
              </a:ext>
            </a:extLst>
          </p:cNvPr>
          <p:cNvSpPr>
            <a:spLocks noChangeArrowheads="1"/>
          </p:cNvSpPr>
          <p:nvPr/>
        </p:nvSpPr>
        <p:spPr bwMode="auto">
          <a:xfrm>
            <a:off x="759508" y="2451239"/>
            <a:ext cx="46690" cy="60424"/>
          </a:xfrm>
          <a:custGeom>
            <a:avLst/>
            <a:gdLst>
              <a:gd name="T0" fmla="*/ 57 w 73"/>
              <a:gd name="T1" fmla="*/ 95 h 96"/>
              <a:gd name="T2" fmla="*/ 0 w 73"/>
              <a:gd name="T3" fmla="*/ 84 h 96"/>
              <a:gd name="T4" fmla="*/ 0 w 73"/>
              <a:gd name="T5" fmla="*/ 84 h 96"/>
              <a:gd name="T6" fmla="*/ 47 w 73"/>
              <a:gd name="T7" fmla="*/ 7 h 96"/>
              <a:gd name="T8" fmla="*/ 47 w 73"/>
              <a:gd name="T9" fmla="*/ 7 h 96"/>
              <a:gd name="T10" fmla="*/ 57 w 73"/>
              <a:gd name="T11" fmla="*/ 95 h 96"/>
            </a:gdLst>
            <a:ahLst/>
            <a:cxnLst>
              <a:cxn ang="0">
                <a:pos x="T0" y="T1"/>
              </a:cxn>
              <a:cxn ang="0">
                <a:pos x="T2" y="T3"/>
              </a:cxn>
              <a:cxn ang="0">
                <a:pos x="T4" y="T5"/>
              </a:cxn>
              <a:cxn ang="0">
                <a:pos x="T6" y="T7"/>
              </a:cxn>
              <a:cxn ang="0">
                <a:pos x="T8" y="T9"/>
              </a:cxn>
              <a:cxn ang="0">
                <a:pos x="T10" y="T11"/>
              </a:cxn>
            </a:cxnLst>
            <a:rect l="0" t="0" r="r" b="b"/>
            <a:pathLst>
              <a:path w="73" h="96">
                <a:moveTo>
                  <a:pt x="57" y="95"/>
                </a:moveTo>
                <a:lnTo>
                  <a:pt x="0" y="84"/>
                </a:lnTo>
                <a:lnTo>
                  <a:pt x="0" y="84"/>
                </a:lnTo>
                <a:cubicBezTo>
                  <a:pt x="0" y="84"/>
                  <a:pt x="23" y="0"/>
                  <a:pt x="47" y="7"/>
                </a:cubicBezTo>
                <a:lnTo>
                  <a:pt x="47" y="7"/>
                </a:lnTo>
                <a:cubicBezTo>
                  <a:pt x="72" y="13"/>
                  <a:pt x="57" y="95"/>
                  <a:pt x="57" y="95"/>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3" name="Freeform 45">
            <a:extLst>
              <a:ext uri="{FF2B5EF4-FFF2-40B4-BE49-F238E27FC236}">
                <a16:creationId xmlns:a16="http://schemas.microsoft.com/office/drawing/2014/main" id="{F8430B5C-7E95-8B4D-9EFA-B926883D352E}"/>
              </a:ext>
            </a:extLst>
          </p:cNvPr>
          <p:cNvSpPr>
            <a:spLocks noChangeArrowheads="1"/>
          </p:cNvSpPr>
          <p:nvPr/>
        </p:nvSpPr>
        <p:spPr bwMode="auto">
          <a:xfrm>
            <a:off x="869367" y="2533633"/>
            <a:ext cx="63169" cy="54931"/>
          </a:xfrm>
          <a:custGeom>
            <a:avLst/>
            <a:gdLst>
              <a:gd name="T0" fmla="*/ 31 w 102"/>
              <a:gd name="T1" fmla="*/ 89 h 90"/>
              <a:gd name="T2" fmla="*/ 0 w 102"/>
              <a:gd name="T3" fmla="*/ 41 h 90"/>
              <a:gd name="T4" fmla="*/ 0 w 102"/>
              <a:gd name="T5" fmla="*/ 41 h 90"/>
              <a:gd name="T6" fmla="*/ 89 w 102"/>
              <a:gd name="T7" fmla="*/ 22 h 90"/>
              <a:gd name="T8" fmla="*/ 89 w 102"/>
              <a:gd name="T9" fmla="*/ 22 h 90"/>
              <a:gd name="T10" fmla="*/ 31 w 102"/>
              <a:gd name="T11" fmla="*/ 89 h 90"/>
            </a:gdLst>
            <a:ahLst/>
            <a:cxnLst>
              <a:cxn ang="0">
                <a:pos x="T0" y="T1"/>
              </a:cxn>
              <a:cxn ang="0">
                <a:pos x="T2" y="T3"/>
              </a:cxn>
              <a:cxn ang="0">
                <a:pos x="T4" y="T5"/>
              </a:cxn>
              <a:cxn ang="0">
                <a:pos x="T6" y="T7"/>
              </a:cxn>
              <a:cxn ang="0">
                <a:pos x="T8" y="T9"/>
              </a:cxn>
              <a:cxn ang="0">
                <a:pos x="T10" y="T11"/>
              </a:cxn>
            </a:cxnLst>
            <a:rect l="0" t="0" r="r" b="b"/>
            <a:pathLst>
              <a:path w="102" h="90">
                <a:moveTo>
                  <a:pt x="31" y="89"/>
                </a:moveTo>
                <a:lnTo>
                  <a:pt x="0" y="41"/>
                </a:lnTo>
                <a:lnTo>
                  <a:pt x="0" y="41"/>
                </a:lnTo>
                <a:cubicBezTo>
                  <a:pt x="0" y="41"/>
                  <a:pt x="77" y="0"/>
                  <a:pt x="89" y="22"/>
                </a:cubicBezTo>
                <a:lnTo>
                  <a:pt x="89" y="22"/>
                </a:lnTo>
                <a:cubicBezTo>
                  <a:pt x="101" y="45"/>
                  <a:pt x="31" y="89"/>
                  <a:pt x="31" y="89"/>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4" name="Freeform 46">
            <a:extLst>
              <a:ext uri="{FF2B5EF4-FFF2-40B4-BE49-F238E27FC236}">
                <a16:creationId xmlns:a16="http://schemas.microsoft.com/office/drawing/2014/main" id="{F2117BB2-8386-B34F-80E0-C1C44FD4AF85}"/>
              </a:ext>
            </a:extLst>
          </p:cNvPr>
          <p:cNvSpPr>
            <a:spLocks noChangeArrowheads="1"/>
          </p:cNvSpPr>
          <p:nvPr/>
        </p:nvSpPr>
        <p:spPr bwMode="auto">
          <a:xfrm>
            <a:off x="622182" y="2544621"/>
            <a:ext cx="258173" cy="258173"/>
          </a:xfrm>
          <a:custGeom>
            <a:avLst/>
            <a:gdLst>
              <a:gd name="T0" fmla="*/ 352 w 416"/>
              <a:gd name="T1" fmla="*/ 92 h 416"/>
              <a:gd name="T2" fmla="*/ 352 w 416"/>
              <a:gd name="T3" fmla="*/ 92 h 416"/>
              <a:gd name="T4" fmla="*/ 323 w 416"/>
              <a:gd name="T5" fmla="*/ 351 h 416"/>
              <a:gd name="T6" fmla="*/ 323 w 416"/>
              <a:gd name="T7" fmla="*/ 351 h 416"/>
              <a:gd name="T8" fmla="*/ 64 w 416"/>
              <a:gd name="T9" fmla="*/ 322 h 416"/>
              <a:gd name="T10" fmla="*/ 64 w 416"/>
              <a:gd name="T11" fmla="*/ 322 h 416"/>
              <a:gd name="T12" fmla="*/ 93 w 416"/>
              <a:gd name="T13" fmla="*/ 63 h 416"/>
              <a:gd name="T14" fmla="*/ 93 w 416"/>
              <a:gd name="T15" fmla="*/ 63 h 416"/>
              <a:gd name="T16" fmla="*/ 352 w 416"/>
              <a:gd name="T17" fmla="*/ 9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16">
                <a:moveTo>
                  <a:pt x="352" y="92"/>
                </a:moveTo>
                <a:lnTo>
                  <a:pt x="352" y="92"/>
                </a:lnTo>
                <a:cubicBezTo>
                  <a:pt x="415" y="172"/>
                  <a:pt x="403" y="288"/>
                  <a:pt x="323" y="351"/>
                </a:cubicBezTo>
                <a:lnTo>
                  <a:pt x="323" y="351"/>
                </a:lnTo>
                <a:cubicBezTo>
                  <a:pt x="244" y="415"/>
                  <a:pt x="127" y="402"/>
                  <a:pt x="64" y="322"/>
                </a:cubicBezTo>
                <a:lnTo>
                  <a:pt x="64" y="322"/>
                </a:lnTo>
                <a:cubicBezTo>
                  <a:pt x="0" y="243"/>
                  <a:pt x="13" y="127"/>
                  <a:pt x="93" y="63"/>
                </a:cubicBezTo>
                <a:lnTo>
                  <a:pt x="93" y="63"/>
                </a:lnTo>
                <a:cubicBezTo>
                  <a:pt x="172" y="0"/>
                  <a:pt x="288" y="13"/>
                  <a:pt x="352" y="92"/>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5" name="Freeform 47">
            <a:extLst>
              <a:ext uri="{FF2B5EF4-FFF2-40B4-BE49-F238E27FC236}">
                <a16:creationId xmlns:a16="http://schemas.microsoft.com/office/drawing/2014/main" id="{616D590B-E65E-DF40-9C5A-5857AB052325}"/>
              </a:ext>
            </a:extLst>
          </p:cNvPr>
          <p:cNvSpPr>
            <a:spLocks noChangeArrowheads="1"/>
          </p:cNvSpPr>
          <p:nvPr/>
        </p:nvSpPr>
        <p:spPr bwMode="auto">
          <a:xfrm>
            <a:off x="561757" y="2445745"/>
            <a:ext cx="450430" cy="494374"/>
          </a:xfrm>
          <a:custGeom>
            <a:avLst/>
            <a:gdLst>
              <a:gd name="T0" fmla="*/ 686 w 722"/>
              <a:gd name="T1" fmla="*/ 248 h 795"/>
              <a:gd name="T2" fmla="*/ 567 w 722"/>
              <a:gd name="T3" fmla="*/ 256 h 795"/>
              <a:gd name="T4" fmla="*/ 567 w 722"/>
              <a:gd name="T5" fmla="*/ 256 h 795"/>
              <a:gd name="T6" fmla="*/ 527 w 722"/>
              <a:gd name="T7" fmla="*/ 187 h 795"/>
              <a:gd name="T8" fmla="*/ 527 w 722"/>
              <a:gd name="T9" fmla="*/ 187 h 795"/>
              <a:gd name="T10" fmla="*/ 482 w 722"/>
              <a:gd name="T11" fmla="*/ 144 h 795"/>
              <a:gd name="T12" fmla="*/ 521 w 722"/>
              <a:gd name="T13" fmla="*/ 36 h 795"/>
              <a:gd name="T14" fmla="*/ 521 w 722"/>
              <a:gd name="T15" fmla="*/ 36 h 795"/>
              <a:gd name="T16" fmla="*/ 478 w 722"/>
              <a:gd name="T17" fmla="*/ 17 h 795"/>
              <a:gd name="T18" fmla="*/ 408 w 722"/>
              <a:gd name="T19" fmla="*/ 100 h 795"/>
              <a:gd name="T20" fmla="*/ 408 w 722"/>
              <a:gd name="T21" fmla="*/ 100 h 795"/>
              <a:gd name="T22" fmla="*/ 147 w 722"/>
              <a:gd name="T23" fmla="*/ 129 h 795"/>
              <a:gd name="T24" fmla="*/ 52 w 722"/>
              <a:gd name="T25" fmla="*/ 62 h 795"/>
              <a:gd name="T26" fmla="*/ 52 w 722"/>
              <a:gd name="T27" fmla="*/ 62 h 795"/>
              <a:gd name="T28" fmla="*/ 10 w 722"/>
              <a:gd name="T29" fmla="*/ 88 h 795"/>
              <a:gd name="T30" fmla="*/ 81 w 722"/>
              <a:gd name="T31" fmla="*/ 191 h 795"/>
              <a:gd name="T32" fmla="*/ 81 w 722"/>
              <a:gd name="T33" fmla="*/ 191 h 795"/>
              <a:gd name="T34" fmla="*/ 83 w 722"/>
              <a:gd name="T35" fmla="*/ 541 h 795"/>
              <a:gd name="T36" fmla="*/ 83 w 722"/>
              <a:gd name="T37" fmla="*/ 541 h 795"/>
              <a:gd name="T38" fmla="*/ 112 w 722"/>
              <a:gd name="T39" fmla="*/ 572 h 795"/>
              <a:gd name="T40" fmla="*/ 49 w 722"/>
              <a:gd name="T41" fmla="*/ 667 h 795"/>
              <a:gd name="T42" fmla="*/ 49 w 722"/>
              <a:gd name="T43" fmla="*/ 667 h 795"/>
              <a:gd name="T44" fmla="*/ 85 w 722"/>
              <a:gd name="T45" fmla="*/ 696 h 795"/>
              <a:gd name="T46" fmla="*/ 188 w 722"/>
              <a:gd name="T47" fmla="*/ 623 h 795"/>
              <a:gd name="T48" fmla="*/ 188 w 722"/>
              <a:gd name="T49" fmla="*/ 623 h 795"/>
              <a:gd name="T50" fmla="*/ 265 w 722"/>
              <a:gd name="T51" fmla="*/ 645 h 795"/>
              <a:gd name="T52" fmla="*/ 303 w 722"/>
              <a:gd name="T53" fmla="*/ 773 h 795"/>
              <a:gd name="T54" fmla="*/ 303 w 722"/>
              <a:gd name="T55" fmla="*/ 773 h 795"/>
              <a:gd name="T56" fmla="*/ 347 w 722"/>
              <a:gd name="T57" fmla="*/ 764 h 795"/>
              <a:gd name="T58" fmla="*/ 357 w 722"/>
              <a:gd name="T59" fmla="*/ 643 h 795"/>
              <a:gd name="T60" fmla="*/ 357 w 722"/>
              <a:gd name="T61" fmla="*/ 643 h 795"/>
              <a:gd name="T62" fmla="*/ 472 w 722"/>
              <a:gd name="T63" fmla="*/ 593 h 795"/>
              <a:gd name="T64" fmla="*/ 580 w 722"/>
              <a:gd name="T65" fmla="*/ 654 h 795"/>
              <a:gd name="T66" fmla="*/ 580 w 722"/>
              <a:gd name="T67" fmla="*/ 654 h 795"/>
              <a:gd name="T68" fmla="*/ 606 w 722"/>
              <a:gd name="T69" fmla="*/ 616 h 795"/>
              <a:gd name="T70" fmla="*/ 534 w 722"/>
              <a:gd name="T71" fmla="*/ 530 h 795"/>
              <a:gd name="T72" fmla="*/ 534 w 722"/>
              <a:gd name="T73" fmla="*/ 530 h 795"/>
              <a:gd name="T74" fmla="*/ 588 w 722"/>
              <a:gd name="T75" fmla="*/ 344 h 795"/>
              <a:gd name="T76" fmla="*/ 701 w 722"/>
              <a:gd name="T77" fmla="*/ 290 h 795"/>
              <a:gd name="T78" fmla="*/ 701 w 722"/>
              <a:gd name="T79" fmla="*/ 290 h 795"/>
              <a:gd name="T80" fmla="*/ 686 w 722"/>
              <a:gd name="T81" fmla="*/ 24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2" h="795">
                <a:moveTo>
                  <a:pt x="686" y="248"/>
                </a:moveTo>
                <a:lnTo>
                  <a:pt x="567" y="256"/>
                </a:lnTo>
                <a:lnTo>
                  <a:pt x="567" y="256"/>
                </a:lnTo>
                <a:cubicBezTo>
                  <a:pt x="557" y="232"/>
                  <a:pt x="544" y="209"/>
                  <a:pt x="527" y="187"/>
                </a:cubicBezTo>
                <a:lnTo>
                  <a:pt x="527" y="187"/>
                </a:lnTo>
                <a:cubicBezTo>
                  <a:pt x="513" y="170"/>
                  <a:pt x="498" y="157"/>
                  <a:pt x="482" y="144"/>
                </a:cubicBezTo>
                <a:lnTo>
                  <a:pt x="521" y="36"/>
                </a:lnTo>
                <a:lnTo>
                  <a:pt x="521" y="36"/>
                </a:lnTo>
                <a:cubicBezTo>
                  <a:pt x="525" y="13"/>
                  <a:pt x="496" y="0"/>
                  <a:pt x="478" y="17"/>
                </a:cubicBezTo>
                <a:lnTo>
                  <a:pt x="408" y="100"/>
                </a:lnTo>
                <a:lnTo>
                  <a:pt x="408" y="100"/>
                </a:lnTo>
                <a:cubicBezTo>
                  <a:pt x="324" y="67"/>
                  <a:pt x="226" y="76"/>
                  <a:pt x="147" y="129"/>
                </a:cubicBezTo>
                <a:lnTo>
                  <a:pt x="52" y="62"/>
                </a:lnTo>
                <a:lnTo>
                  <a:pt x="52" y="62"/>
                </a:lnTo>
                <a:cubicBezTo>
                  <a:pt x="28" y="42"/>
                  <a:pt x="1" y="65"/>
                  <a:pt x="10" y="88"/>
                </a:cubicBezTo>
                <a:lnTo>
                  <a:pt x="81" y="191"/>
                </a:lnTo>
                <a:lnTo>
                  <a:pt x="81" y="191"/>
                </a:lnTo>
                <a:cubicBezTo>
                  <a:pt x="2" y="292"/>
                  <a:pt x="0" y="437"/>
                  <a:pt x="83" y="541"/>
                </a:cubicBezTo>
                <a:lnTo>
                  <a:pt x="83" y="541"/>
                </a:lnTo>
                <a:cubicBezTo>
                  <a:pt x="92" y="552"/>
                  <a:pt x="102" y="563"/>
                  <a:pt x="112" y="572"/>
                </a:cubicBezTo>
                <a:lnTo>
                  <a:pt x="49" y="667"/>
                </a:lnTo>
                <a:lnTo>
                  <a:pt x="49" y="667"/>
                </a:lnTo>
                <a:cubicBezTo>
                  <a:pt x="39" y="688"/>
                  <a:pt x="64" y="708"/>
                  <a:pt x="85" y="696"/>
                </a:cubicBezTo>
                <a:lnTo>
                  <a:pt x="188" y="623"/>
                </a:lnTo>
                <a:lnTo>
                  <a:pt x="188" y="623"/>
                </a:lnTo>
                <a:cubicBezTo>
                  <a:pt x="212" y="634"/>
                  <a:pt x="239" y="641"/>
                  <a:pt x="265" y="645"/>
                </a:cubicBezTo>
                <a:lnTo>
                  <a:pt x="303" y="773"/>
                </a:lnTo>
                <a:lnTo>
                  <a:pt x="303" y="773"/>
                </a:lnTo>
                <a:cubicBezTo>
                  <a:pt x="313" y="794"/>
                  <a:pt x="343" y="788"/>
                  <a:pt x="347" y="764"/>
                </a:cubicBezTo>
                <a:lnTo>
                  <a:pt x="357" y="643"/>
                </a:lnTo>
                <a:lnTo>
                  <a:pt x="357" y="643"/>
                </a:lnTo>
                <a:cubicBezTo>
                  <a:pt x="397" y="635"/>
                  <a:pt x="437" y="619"/>
                  <a:pt x="472" y="593"/>
                </a:cubicBezTo>
                <a:lnTo>
                  <a:pt x="580" y="654"/>
                </a:lnTo>
                <a:lnTo>
                  <a:pt x="580" y="654"/>
                </a:lnTo>
                <a:cubicBezTo>
                  <a:pt x="601" y="662"/>
                  <a:pt x="618" y="636"/>
                  <a:pt x="606" y="616"/>
                </a:cubicBezTo>
                <a:lnTo>
                  <a:pt x="534" y="530"/>
                </a:lnTo>
                <a:lnTo>
                  <a:pt x="534" y="530"/>
                </a:lnTo>
                <a:cubicBezTo>
                  <a:pt x="574" y="476"/>
                  <a:pt x="592" y="410"/>
                  <a:pt x="588" y="344"/>
                </a:cubicBezTo>
                <a:lnTo>
                  <a:pt x="701" y="290"/>
                </a:lnTo>
                <a:lnTo>
                  <a:pt x="701" y="290"/>
                </a:lnTo>
                <a:cubicBezTo>
                  <a:pt x="721" y="278"/>
                  <a:pt x="710" y="248"/>
                  <a:pt x="686" y="248"/>
                </a:cubicBezTo>
              </a:path>
            </a:pathLst>
          </a:custGeom>
          <a:solidFill>
            <a:srgbClr val="1472FD"/>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6" name="Freeform 48">
            <a:extLst>
              <a:ext uri="{FF2B5EF4-FFF2-40B4-BE49-F238E27FC236}">
                <a16:creationId xmlns:a16="http://schemas.microsoft.com/office/drawing/2014/main" id="{F30C4A18-3633-4A43-960A-62E49CCC9484}"/>
              </a:ext>
            </a:extLst>
          </p:cNvPr>
          <p:cNvSpPr>
            <a:spLocks noChangeArrowheads="1"/>
          </p:cNvSpPr>
          <p:nvPr/>
        </p:nvSpPr>
        <p:spPr bwMode="auto">
          <a:xfrm>
            <a:off x="715564" y="2618778"/>
            <a:ext cx="126340" cy="82396"/>
          </a:xfrm>
          <a:custGeom>
            <a:avLst/>
            <a:gdLst>
              <a:gd name="T0" fmla="*/ 84 w 203"/>
              <a:gd name="T1" fmla="*/ 2 h 132"/>
              <a:gd name="T2" fmla="*/ 84 w 203"/>
              <a:gd name="T3" fmla="*/ 2 h 132"/>
              <a:gd name="T4" fmla="*/ 190 w 203"/>
              <a:gd name="T5" fmla="*/ 68 h 132"/>
              <a:gd name="T6" fmla="*/ 190 w 203"/>
              <a:gd name="T7" fmla="*/ 68 h 132"/>
              <a:gd name="T8" fmla="*/ 88 w 203"/>
              <a:gd name="T9" fmla="*/ 69 h 132"/>
              <a:gd name="T10" fmla="*/ 88 w 203"/>
              <a:gd name="T11" fmla="*/ 69 h 132"/>
              <a:gd name="T12" fmla="*/ 2 w 203"/>
              <a:gd name="T13" fmla="*/ 74 h 132"/>
              <a:gd name="T14" fmla="*/ 2 w 203"/>
              <a:gd name="T15" fmla="*/ 74 h 132"/>
              <a:gd name="T16" fmla="*/ 84 w 203"/>
              <a:gd name="T1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32">
                <a:moveTo>
                  <a:pt x="84" y="2"/>
                </a:moveTo>
                <a:lnTo>
                  <a:pt x="84" y="2"/>
                </a:lnTo>
                <a:cubicBezTo>
                  <a:pt x="131" y="0"/>
                  <a:pt x="202" y="8"/>
                  <a:pt x="190" y="68"/>
                </a:cubicBezTo>
                <a:lnTo>
                  <a:pt x="190" y="68"/>
                </a:lnTo>
                <a:cubicBezTo>
                  <a:pt x="178" y="131"/>
                  <a:pt x="137" y="90"/>
                  <a:pt x="88" y="69"/>
                </a:cubicBezTo>
                <a:lnTo>
                  <a:pt x="88" y="69"/>
                </a:lnTo>
                <a:cubicBezTo>
                  <a:pt x="44" y="51"/>
                  <a:pt x="3" y="104"/>
                  <a:pt x="2" y="74"/>
                </a:cubicBezTo>
                <a:lnTo>
                  <a:pt x="2" y="74"/>
                </a:lnTo>
                <a:cubicBezTo>
                  <a:pt x="0" y="44"/>
                  <a:pt x="36" y="4"/>
                  <a:pt x="84" y="2"/>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7" name="Freeform 49">
            <a:extLst>
              <a:ext uri="{FF2B5EF4-FFF2-40B4-BE49-F238E27FC236}">
                <a16:creationId xmlns:a16="http://schemas.microsoft.com/office/drawing/2014/main" id="{4A0CF7EC-770C-5D44-A3CC-4833635A45AD}"/>
              </a:ext>
            </a:extLst>
          </p:cNvPr>
          <p:cNvSpPr>
            <a:spLocks noChangeArrowheads="1"/>
          </p:cNvSpPr>
          <p:nvPr/>
        </p:nvSpPr>
        <p:spPr bwMode="auto">
          <a:xfrm>
            <a:off x="740280" y="2690186"/>
            <a:ext cx="90636" cy="76903"/>
          </a:xfrm>
          <a:custGeom>
            <a:avLst/>
            <a:gdLst>
              <a:gd name="T0" fmla="*/ 124 w 145"/>
              <a:gd name="T1" fmla="*/ 21 h 125"/>
              <a:gd name="T2" fmla="*/ 124 w 145"/>
              <a:gd name="T3" fmla="*/ 21 h 125"/>
              <a:gd name="T4" fmla="*/ 105 w 145"/>
              <a:gd name="T5" fmla="*/ 101 h 125"/>
              <a:gd name="T6" fmla="*/ 105 w 145"/>
              <a:gd name="T7" fmla="*/ 101 h 125"/>
              <a:gd name="T8" fmla="*/ 31 w 145"/>
              <a:gd name="T9" fmla="*/ 98 h 125"/>
              <a:gd name="T10" fmla="*/ 31 w 145"/>
              <a:gd name="T11" fmla="*/ 98 h 125"/>
              <a:gd name="T12" fmla="*/ 28 w 145"/>
              <a:gd name="T13" fmla="*/ 23 h 125"/>
              <a:gd name="T14" fmla="*/ 28 w 145"/>
              <a:gd name="T15" fmla="*/ 23 h 125"/>
              <a:gd name="T16" fmla="*/ 124 w 145"/>
              <a:gd name="T17" fmla="*/ 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25">
                <a:moveTo>
                  <a:pt x="124" y="21"/>
                </a:moveTo>
                <a:lnTo>
                  <a:pt x="124" y="21"/>
                </a:lnTo>
                <a:cubicBezTo>
                  <a:pt x="144" y="9"/>
                  <a:pt x="144" y="72"/>
                  <a:pt x="105" y="101"/>
                </a:cubicBezTo>
                <a:lnTo>
                  <a:pt x="105" y="101"/>
                </a:lnTo>
                <a:cubicBezTo>
                  <a:pt x="74" y="124"/>
                  <a:pt x="46" y="116"/>
                  <a:pt x="31" y="98"/>
                </a:cubicBezTo>
                <a:lnTo>
                  <a:pt x="31" y="98"/>
                </a:lnTo>
                <a:cubicBezTo>
                  <a:pt x="17" y="80"/>
                  <a:pt x="0" y="46"/>
                  <a:pt x="28" y="23"/>
                </a:cubicBezTo>
                <a:lnTo>
                  <a:pt x="28" y="23"/>
                </a:lnTo>
                <a:cubicBezTo>
                  <a:pt x="57" y="0"/>
                  <a:pt x="74" y="51"/>
                  <a:pt x="124" y="21"/>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8" name="Freeform 50">
            <a:extLst>
              <a:ext uri="{FF2B5EF4-FFF2-40B4-BE49-F238E27FC236}">
                <a16:creationId xmlns:a16="http://schemas.microsoft.com/office/drawing/2014/main" id="{4050C44F-104E-1C45-BC01-E61240CC2AB2}"/>
              </a:ext>
            </a:extLst>
          </p:cNvPr>
          <p:cNvSpPr>
            <a:spLocks noChangeArrowheads="1"/>
          </p:cNvSpPr>
          <p:nvPr/>
        </p:nvSpPr>
        <p:spPr bwMode="auto">
          <a:xfrm>
            <a:off x="644154" y="2607790"/>
            <a:ext cx="104368" cy="162044"/>
          </a:xfrm>
          <a:custGeom>
            <a:avLst/>
            <a:gdLst>
              <a:gd name="T0" fmla="*/ 86 w 167"/>
              <a:gd name="T1" fmla="*/ 138 h 259"/>
              <a:gd name="T2" fmla="*/ 86 w 167"/>
              <a:gd name="T3" fmla="*/ 138 h 259"/>
              <a:gd name="T4" fmla="*/ 139 w 167"/>
              <a:gd name="T5" fmla="*/ 244 h 259"/>
              <a:gd name="T6" fmla="*/ 139 w 167"/>
              <a:gd name="T7" fmla="*/ 244 h 259"/>
              <a:gd name="T8" fmla="*/ 23 w 167"/>
              <a:gd name="T9" fmla="*/ 165 h 259"/>
              <a:gd name="T10" fmla="*/ 23 w 167"/>
              <a:gd name="T11" fmla="*/ 165 h 259"/>
              <a:gd name="T12" fmla="*/ 29 w 167"/>
              <a:gd name="T13" fmla="*/ 36 h 259"/>
              <a:gd name="T14" fmla="*/ 29 w 167"/>
              <a:gd name="T15" fmla="*/ 36 h 259"/>
              <a:gd name="T16" fmla="*/ 86 w 167"/>
              <a:gd name="T17" fmla="*/ 13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59">
                <a:moveTo>
                  <a:pt x="86" y="138"/>
                </a:moveTo>
                <a:lnTo>
                  <a:pt x="86" y="138"/>
                </a:lnTo>
                <a:cubicBezTo>
                  <a:pt x="72" y="197"/>
                  <a:pt x="166" y="215"/>
                  <a:pt x="139" y="244"/>
                </a:cubicBezTo>
                <a:lnTo>
                  <a:pt x="139" y="244"/>
                </a:lnTo>
                <a:cubicBezTo>
                  <a:pt x="126" y="258"/>
                  <a:pt x="54" y="239"/>
                  <a:pt x="23" y="165"/>
                </a:cubicBezTo>
                <a:lnTo>
                  <a:pt x="23" y="165"/>
                </a:lnTo>
                <a:cubicBezTo>
                  <a:pt x="0" y="109"/>
                  <a:pt x="2" y="57"/>
                  <a:pt x="29" y="36"/>
                </a:cubicBezTo>
                <a:lnTo>
                  <a:pt x="29" y="36"/>
                </a:lnTo>
                <a:cubicBezTo>
                  <a:pt x="73" y="0"/>
                  <a:pt x="101" y="71"/>
                  <a:pt x="86" y="13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69" name="Freeform 51">
            <a:extLst>
              <a:ext uri="{FF2B5EF4-FFF2-40B4-BE49-F238E27FC236}">
                <a16:creationId xmlns:a16="http://schemas.microsoft.com/office/drawing/2014/main" id="{FBFE7426-BB14-EF4B-8CC5-1AE3CE3F219D}"/>
              </a:ext>
            </a:extLst>
          </p:cNvPr>
          <p:cNvSpPr>
            <a:spLocks noChangeArrowheads="1"/>
          </p:cNvSpPr>
          <p:nvPr/>
        </p:nvSpPr>
        <p:spPr bwMode="auto">
          <a:xfrm>
            <a:off x="688097" y="2572086"/>
            <a:ext cx="63169" cy="52185"/>
          </a:xfrm>
          <a:custGeom>
            <a:avLst/>
            <a:gdLst>
              <a:gd name="T0" fmla="*/ 94 w 103"/>
              <a:gd name="T1" fmla="*/ 31 h 83"/>
              <a:gd name="T2" fmla="*/ 94 w 103"/>
              <a:gd name="T3" fmla="*/ 31 h 83"/>
              <a:gd name="T4" fmla="*/ 47 w 103"/>
              <a:gd name="T5" fmla="*/ 60 h 83"/>
              <a:gd name="T6" fmla="*/ 47 w 103"/>
              <a:gd name="T7" fmla="*/ 60 h 83"/>
              <a:gd name="T8" fmla="*/ 8 w 103"/>
              <a:gd name="T9" fmla="*/ 65 h 83"/>
              <a:gd name="T10" fmla="*/ 8 w 103"/>
              <a:gd name="T11" fmla="*/ 65 h 83"/>
              <a:gd name="T12" fmla="*/ 41 w 103"/>
              <a:gd name="T13" fmla="*/ 10 h 83"/>
              <a:gd name="T14" fmla="*/ 41 w 103"/>
              <a:gd name="T15" fmla="*/ 10 h 83"/>
              <a:gd name="T16" fmla="*/ 94 w 103"/>
              <a:gd name="T17"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3">
                <a:moveTo>
                  <a:pt x="94" y="31"/>
                </a:moveTo>
                <a:lnTo>
                  <a:pt x="94" y="31"/>
                </a:lnTo>
                <a:cubicBezTo>
                  <a:pt x="102" y="72"/>
                  <a:pt x="64" y="42"/>
                  <a:pt x="47" y="60"/>
                </a:cubicBezTo>
                <a:lnTo>
                  <a:pt x="47" y="60"/>
                </a:lnTo>
                <a:cubicBezTo>
                  <a:pt x="26" y="80"/>
                  <a:pt x="15" y="82"/>
                  <a:pt x="8" y="65"/>
                </a:cubicBezTo>
                <a:lnTo>
                  <a:pt x="8" y="65"/>
                </a:lnTo>
                <a:cubicBezTo>
                  <a:pt x="0" y="48"/>
                  <a:pt x="19" y="19"/>
                  <a:pt x="41" y="10"/>
                </a:cubicBezTo>
                <a:lnTo>
                  <a:pt x="41" y="10"/>
                </a:lnTo>
                <a:cubicBezTo>
                  <a:pt x="63" y="0"/>
                  <a:pt x="90" y="13"/>
                  <a:pt x="94" y="31"/>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0" name="Freeform 52">
            <a:extLst>
              <a:ext uri="{FF2B5EF4-FFF2-40B4-BE49-F238E27FC236}">
                <a16:creationId xmlns:a16="http://schemas.microsoft.com/office/drawing/2014/main" id="{B8B3B4C0-33D9-5B44-B5B8-D7CA7A86A981}"/>
              </a:ext>
            </a:extLst>
          </p:cNvPr>
          <p:cNvSpPr>
            <a:spLocks noChangeArrowheads="1"/>
          </p:cNvSpPr>
          <p:nvPr/>
        </p:nvSpPr>
        <p:spPr bwMode="auto">
          <a:xfrm>
            <a:off x="756759" y="2569339"/>
            <a:ext cx="57678" cy="41197"/>
          </a:xfrm>
          <a:custGeom>
            <a:avLst/>
            <a:gdLst>
              <a:gd name="T0" fmla="*/ 53 w 94"/>
              <a:gd name="T1" fmla="*/ 9 h 67"/>
              <a:gd name="T2" fmla="*/ 53 w 94"/>
              <a:gd name="T3" fmla="*/ 9 h 67"/>
              <a:gd name="T4" fmla="*/ 86 w 94"/>
              <a:gd name="T5" fmla="*/ 55 h 67"/>
              <a:gd name="T6" fmla="*/ 86 w 94"/>
              <a:gd name="T7" fmla="*/ 55 h 67"/>
              <a:gd name="T8" fmla="*/ 39 w 94"/>
              <a:gd name="T9" fmla="*/ 50 h 67"/>
              <a:gd name="T10" fmla="*/ 39 w 94"/>
              <a:gd name="T11" fmla="*/ 50 h 67"/>
              <a:gd name="T12" fmla="*/ 6 w 94"/>
              <a:gd name="T13" fmla="*/ 19 h 67"/>
              <a:gd name="T14" fmla="*/ 6 w 94"/>
              <a:gd name="T15" fmla="*/ 19 h 67"/>
              <a:gd name="T16" fmla="*/ 53 w 94"/>
              <a:gd name="T17"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7">
                <a:moveTo>
                  <a:pt x="53" y="9"/>
                </a:moveTo>
                <a:lnTo>
                  <a:pt x="53" y="9"/>
                </a:lnTo>
                <a:cubicBezTo>
                  <a:pt x="80" y="20"/>
                  <a:pt x="93" y="45"/>
                  <a:pt x="86" y="55"/>
                </a:cubicBezTo>
                <a:lnTo>
                  <a:pt x="86" y="55"/>
                </a:lnTo>
                <a:cubicBezTo>
                  <a:pt x="80" y="66"/>
                  <a:pt x="65" y="42"/>
                  <a:pt x="39" y="50"/>
                </a:cubicBezTo>
                <a:lnTo>
                  <a:pt x="39" y="50"/>
                </a:lnTo>
                <a:cubicBezTo>
                  <a:pt x="12" y="58"/>
                  <a:pt x="0" y="29"/>
                  <a:pt x="6" y="19"/>
                </a:cubicBezTo>
                <a:lnTo>
                  <a:pt x="6" y="19"/>
                </a:lnTo>
                <a:cubicBezTo>
                  <a:pt x="12" y="8"/>
                  <a:pt x="28" y="0"/>
                  <a:pt x="53" y="9"/>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1" name="Freeform 53">
            <a:extLst>
              <a:ext uri="{FF2B5EF4-FFF2-40B4-BE49-F238E27FC236}">
                <a16:creationId xmlns:a16="http://schemas.microsoft.com/office/drawing/2014/main" id="{9D57C1CD-D38D-DD42-AA69-7B647C27345F}"/>
              </a:ext>
            </a:extLst>
          </p:cNvPr>
          <p:cNvSpPr>
            <a:spLocks noChangeArrowheads="1"/>
          </p:cNvSpPr>
          <p:nvPr/>
        </p:nvSpPr>
        <p:spPr bwMode="auto">
          <a:xfrm>
            <a:off x="715562" y="2679202"/>
            <a:ext cx="32959" cy="38452"/>
          </a:xfrm>
          <a:custGeom>
            <a:avLst/>
            <a:gdLst>
              <a:gd name="T0" fmla="*/ 41 w 55"/>
              <a:gd name="T1" fmla="*/ 6 h 61"/>
              <a:gd name="T2" fmla="*/ 41 w 55"/>
              <a:gd name="T3" fmla="*/ 6 h 61"/>
              <a:gd name="T4" fmla="*/ 30 w 55"/>
              <a:gd name="T5" fmla="*/ 30 h 61"/>
              <a:gd name="T6" fmla="*/ 30 w 55"/>
              <a:gd name="T7" fmla="*/ 30 h 61"/>
              <a:gd name="T8" fmla="*/ 21 w 55"/>
              <a:gd name="T9" fmla="*/ 55 h 61"/>
              <a:gd name="T10" fmla="*/ 21 w 55"/>
              <a:gd name="T11" fmla="*/ 55 h 61"/>
              <a:gd name="T12" fmla="*/ 6 w 55"/>
              <a:gd name="T13" fmla="*/ 20 h 61"/>
              <a:gd name="T14" fmla="*/ 6 w 55"/>
              <a:gd name="T15" fmla="*/ 20 h 61"/>
              <a:gd name="T16" fmla="*/ 41 w 55"/>
              <a:gd name="T1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1">
                <a:moveTo>
                  <a:pt x="41" y="6"/>
                </a:moveTo>
                <a:lnTo>
                  <a:pt x="41" y="6"/>
                </a:lnTo>
                <a:cubicBezTo>
                  <a:pt x="54" y="11"/>
                  <a:pt x="36" y="17"/>
                  <a:pt x="30" y="30"/>
                </a:cubicBezTo>
                <a:lnTo>
                  <a:pt x="30" y="30"/>
                </a:lnTo>
                <a:cubicBezTo>
                  <a:pt x="25" y="44"/>
                  <a:pt x="34" y="60"/>
                  <a:pt x="21" y="55"/>
                </a:cubicBezTo>
                <a:lnTo>
                  <a:pt x="21" y="55"/>
                </a:lnTo>
                <a:cubicBezTo>
                  <a:pt x="7" y="49"/>
                  <a:pt x="0" y="34"/>
                  <a:pt x="6" y="20"/>
                </a:cubicBezTo>
                <a:lnTo>
                  <a:pt x="6" y="20"/>
                </a:lnTo>
                <a:cubicBezTo>
                  <a:pt x="12" y="6"/>
                  <a:pt x="28" y="0"/>
                  <a:pt x="41" y="6"/>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2" name="Freeform 54">
            <a:extLst>
              <a:ext uri="{FF2B5EF4-FFF2-40B4-BE49-F238E27FC236}">
                <a16:creationId xmlns:a16="http://schemas.microsoft.com/office/drawing/2014/main" id="{9AAEDB11-24DD-6540-A102-592B5B66B9AD}"/>
              </a:ext>
            </a:extLst>
          </p:cNvPr>
          <p:cNvSpPr>
            <a:spLocks noChangeArrowheads="1"/>
          </p:cNvSpPr>
          <p:nvPr/>
        </p:nvSpPr>
        <p:spPr bwMode="auto">
          <a:xfrm>
            <a:off x="4882037" y="3376818"/>
            <a:ext cx="162046" cy="159299"/>
          </a:xfrm>
          <a:custGeom>
            <a:avLst/>
            <a:gdLst>
              <a:gd name="T0" fmla="*/ 62 w 260"/>
              <a:gd name="T1" fmla="*/ 244 h 256"/>
              <a:gd name="T2" fmla="*/ 259 w 260"/>
              <a:gd name="T3" fmla="*/ 115 h 256"/>
              <a:gd name="T4" fmla="*/ 140 w 260"/>
              <a:gd name="T5" fmla="*/ 0 h 256"/>
              <a:gd name="T6" fmla="*/ 18 w 260"/>
              <a:gd name="T7" fmla="*/ 196 h 256"/>
              <a:gd name="T8" fmla="*/ 18 w 260"/>
              <a:gd name="T9" fmla="*/ 196 h 256"/>
              <a:gd name="T10" fmla="*/ 62 w 260"/>
              <a:gd name="T11" fmla="*/ 244 h 256"/>
            </a:gdLst>
            <a:ahLst/>
            <a:cxnLst>
              <a:cxn ang="0">
                <a:pos x="T0" y="T1"/>
              </a:cxn>
              <a:cxn ang="0">
                <a:pos x="T2" y="T3"/>
              </a:cxn>
              <a:cxn ang="0">
                <a:pos x="T4" y="T5"/>
              </a:cxn>
              <a:cxn ang="0">
                <a:pos x="T6" y="T7"/>
              </a:cxn>
              <a:cxn ang="0">
                <a:pos x="T8" y="T9"/>
              </a:cxn>
              <a:cxn ang="0">
                <a:pos x="T10" y="T11"/>
              </a:cxn>
            </a:cxnLst>
            <a:rect l="0" t="0" r="r" b="b"/>
            <a:pathLst>
              <a:path w="260" h="256">
                <a:moveTo>
                  <a:pt x="62" y="244"/>
                </a:moveTo>
                <a:lnTo>
                  <a:pt x="259" y="115"/>
                </a:lnTo>
                <a:lnTo>
                  <a:pt x="140" y="0"/>
                </a:lnTo>
                <a:lnTo>
                  <a:pt x="18" y="196"/>
                </a:lnTo>
                <a:lnTo>
                  <a:pt x="18" y="196"/>
                </a:lnTo>
                <a:cubicBezTo>
                  <a:pt x="0" y="222"/>
                  <a:pt x="29" y="255"/>
                  <a:pt x="62" y="244"/>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3" name="Freeform 55">
            <a:extLst>
              <a:ext uri="{FF2B5EF4-FFF2-40B4-BE49-F238E27FC236}">
                <a16:creationId xmlns:a16="http://schemas.microsoft.com/office/drawing/2014/main" id="{0A859AB4-EE1D-9644-BE28-366937BA200A}"/>
              </a:ext>
            </a:extLst>
          </p:cNvPr>
          <p:cNvSpPr>
            <a:spLocks noChangeArrowheads="1"/>
          </p:cNvSpPr>
          <p:nvPr/>
        </p:nvSpPr>
        <p:spPr bwMode="auto">
          <a:xfrm>
            <a:off x="5046827" y="3464707"/>
            <a:ext cx="109861" cy="148312"/>
          </a:xfrm>
          <a:custGeom>
            <a:avLst/>
            <a:gdLst>
              <a:gd name="T0" fmla="*/ 101 w 175"/>
              <a:gd name="T1" fmla="*/ 163 h 238"/>
              <a:gd name="T2" fmla="*/ 174 w 175"/>
              <a:gd name="T3" fmla="*/ 31 h 238"/>
              <a:gd name="T4" fmla="*/ 58 w 175"/>
              <a:gd name="T5" fmla="*/ 0 h 238"/>
              <a:gd name="T6" fmla="*/ 13 w 175"/>
              <a:gd name="T7" fmla="*/ 162 h 238"/>
              <a:gd name="T8" fmla="*/ 13 w 175"/>
              <a:gd name="T9" fmla="*/ 162 h 238"/>
              <a:gd name="T10" fmla="*/ 101 w 175"/>
              <a:gd name="T11" fmla="*/ 163 h 238"/>
            </a:gdLst>
            <a:ahLst/>
            <a:cxnLst>
              <a:cxn ang="0">
                <a:pos x="T0" y="T1"/>
              </a:cxn>
              <a:cxn ang="0">
                <a:pos x="T2" y="T3"/>
              </a:cxn>
              <a:cxn ang="0">
                <a:pos x="T4" y="T5"/>
              </a:cxn>
              <a:cxn ang="0">
                <a:pos x="T6" y="T7"/>
              </a:cxn>
              <a:cxn ang="0">
                <a:pos x="T8" y="T9"/>
              </a:cxn>
              <a:cxn ang="0">
                <a:pos x="T10" y="T11"/>
              </a:cxn>
            </a:cxnLst>
            <a:rect l="0" t="0" r="r" b="b"/>
            <a:pathLst>
              <a:path w="175" h="238">
                <a:moveTo>
                  <a:pt x="101" y="163"/>
                </a:moveTo>
                <a:lnTo>
                  <a:pt x="174" y="31"/>
                </a:lnTo>
                <a:lnTo>
                  <a:pt x="58" y="0"/>
                </a:lnTo>
                <a:lnTo>
                  <a:pt x="13" y="162"/>
                </a:lnTo>
                <a:lnTo>
                  <a:pt x="13" y="162"/>
                </a:lnTo>
                <a:cubicBezTo>
                  <a:pt x="0" y="225"/>
                  <a:pt x="59" y="237"/>
                  <a:pt x="101" y="163"/>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4" name="Freeform 56">
            <a:extLst>
              <a:ext uri="{FF2B5EF4-FFF2-40B4-BE49-F238E27FC236}">
                <a16:creationId xmlns:a16="http://schemas.microsoft.com/office/drawing/2014/main" id="{9DA6DB99-EEFD-9D4E-B619-E2A5B0FE2EF7}"/>
              </a:ext>
            </a:extLst>
          </p:cNvPr>
          <p:cNvSpPr>
            <a:spLocks noChangeArrowheads="1"/>
          </p:cNvSpPr>
          <p:nvPr/>
        </p:nvSpPr>
        <p:spPr bwMode="auto">
          <a:xfrm>
            <a:off x="4835345" y="3058222"/>
            <a:ext cx="131833" cy="112607"/>
          </a:xfrm>
          <a:custGeom>
            <a:avLst/>
            <a:gdLst>
              <a:gd name="T0" fmla="*/ 57 w 212"/>
              <a:gd name="T1" fmla="*/ 111 h 181"/>
              <a:gd name="T2" fmla="*/ 163 w 212"/>
              <a:gd name="T3" fmla="*/ 180 h 181"/>
              <a:gd name="T4" fmla="*/ 211 w 212"/>
              <a:gd name="T5" fmla="*/ 83 h 181"/>
              <a:gd name="T6" fmla="*/ 61 w 212"/>
              <a:gd name="T7" fmla="*/ 19 h 181"/>
              <a:gd name="T8" fmla="*/ 61 w 212"/>
              <a:gd name="T9" fmla="*/ 19 h 181"/>
              <a:gd name="T10" fmla="*/ 57 w 212"/>
              <a:gd name="T11" fmla="*/ 111 h 181"/>
            </a:gdLst>
            <a:ahLst/>
            <a:cxnLst>
              <a:cxn ang="0">
                <a:pos x="T0" y="T1"/>
              </a:cxn>
              <a:cxn ang="0">
                <a:pos x="T2" y="T3"/>
              </a:cxn>
              <a:cxn ang="0">
                <a:pos x="T4" y="T5"/>
              </a:cxn>
              <a:cxn ang="0">
                <a:pos x="T6" y="T7"/>
              </a:cxn>
              <a:cxn ang="0">
                <a:pos x="T8" y="T9"/>
              </a:cxn>
              <a:cxn ang="0">
                <a:pos x="T10" y="T11"/>
              </a:cxn>
            </a:cxnLst>
            <a:rect l="0" t="0" r="r" b="b"/>
            <a:pathLst>
              <a:path w="212" h="181">
                <a:moveTo>
                  <a:pt x="57" y="111"/>
                </a:moveTo>
                <a:lnTo>
                  <a:pt x="163" y="180"/>
                </a:lnTo>
                <a:lnTo>
                  <a:pt x="211" y="83"/>
                </a:lnTo>
                <a:lnTo>
                  <a:pt x="61" y="19"/>
                </a:lnTo>
                <a:lnTo>
                  <a:pt x="61" y="19"/>
                </a:lnTo>
                <a:cubicBezTo>
                  <a:pt x="0" y="0"/>
                  <a:pt x="4" y="72"/>
                  <a:pt x="57" y="111"/>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5" name="Freeform 57">
            <a:extLst>
              <a:ext uri="{FF2B5EF4-FFF2-40B4-BE49-F238E27FC236}">
                <a16:creationId xmlns:a16="http://schemas.microsoft.com/office/drawing/2014/main" id="{AE147434-B34D-FC47-A61F-897C3F95320B}"/>
              </a:ext>
            </a:extLst>
          </p:cNvPr>
          <p:cNvSpPr>
            <a:spLocks noChangeArrowheads="1"/>
          </p:cNvSpPr>
          <p:nvPr/>
        </p:nvSpPr>
        <p:spPr bwMode="auto">
          <a:xfrm>
            <a:off x="5326972" y="3038993"/>
            <a:ext cx="142819" cy="101622"/>
          </a:xfrm>
          <a:custGeom>
            <a:avLst/>
            <a:gdLst>
              <a:gd name="T0" fmla="*/ 103 w 230"/>
              <a:gd name="T1" fmla="*/ 33 h 162"/>
              <a:gd name="T2" fmla="*/ 0 w 230"/>
              <a:gd name="T3" fmla="*/ 73 h 162"/>
              <a:gd name="T4" fmla="*/ 63 w 230"/>
              <a:gd name="T5" fmla="*/ 161 h 162"/>
              <a:gd name="T6" fmla="*/ 177 w 230"/>
              <a:gd name="T7" fmla="*/ 78 h 162"/>
              <a:gd name="T8" fmla="*/ 177 w 230"/>
              <a:gd name="T9" fmla="*/ 78 h 162"/>
              <a:gd name="T10" fmla="*/ 103 w 230"/>
              <a:gd name="T11" fmla="*/ 33 h 162"/>
            </a:gdLst>
            <a:ahLst/>
            <a:cxnLst>
              <a:cxn ang="0">
                <a:pos x="T0" y="T1"/>
              </a:cxn>
              <a:cxn ang="0">
                <a:pos x="T2" y="T3"/>
              </a:cxn>
              <a:cxn ang="0">
                <a:pos x="T4" y="T5"/>
              </a:cxn>
              <a:cxn ang="0">
                <a:pos x="T6" y="T7"/>
              </a:cxn>
              <a:cxn ang="0">
                <a:pos x="T8" y="T9"/>
              </a:cxn>
              <a:cxn ang="0">
                <a:pos x="T10" y="T11"/>
              </a:cxn>
            </a:cxnLst>
            <a:rect l="0" t="0" r="r" b="b"/>
            <a:pathLst>
              <a:path w="230" h="162">
                <a:moveTo>
                  <a:pt x="103" y="33"/>
                </a:moveTo>
                <a:lnTo>
                  <a:pt x="0" y="73"/>
                </a:lnTo>
                <a:lnTo>
                  <a:pt x="63" y="161"/>
                </a:lnTo>
                <a:lnTo>
                  <a:pt x="177" y="78"/>
                </a:lnTo>
                <a:lnTo>
                  <a:pt x="177" y="78"/>
                </a:lnTo>
                <a:cubicBezTo>
                  <a:pt x="229" y="27"/>
                  <a:pt x="179" y="0"/>
                  <a:pt x="103" y="33"/>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6" name="Freeform 58">
            <a:extLst>
              <a:ext uri="{FF2B5EF4-FFF2-40B4-BE49-F238E27FC236}">
                <a16:creationId xmlns:a16="http://schemas.microsoft.com/office/drawing/2014/main" id="{9A4FE8CC-82BC-2543-8BF8-6A9BD97F0465}"/>
              </a:ext>
            </a:extLst>
          </p:cNvPr>
          <p:cNvSpPr>
            <a:spLocks noChangeArrowheads="1"/>
          </p:cNvSpPr>
          <p:nvPr/>
        </p:nvSpPr>
        <p:spPr bwMode="auto">
          <a:xfrm>
            <a:off x="4868305" y="3310900"/>
            <a:ext cx="90635" cy="74155"/>
          </a:xfrm>
          <a:custGeom>
            <a:avLst/>
            <a:gdLst>
              <a:gd name="T0" fmla="*/ 105 w 144"/>
              <a:gd name="T1" fmla="*/ 0 h 121"/>
              <a:gd name="T2" fmla="*/ 143 w 144"/>
              <a:gd name="T3" fmla="*/ 73 h 121"/>
              <a:gd name="T4" fmla="*/ 143 w 144"/>
              <a:gd name="T5" fmla="*/ 73 h 121"/>
              <a:gd name="T6" fmla="*/ 14 w 144"/>
              <a:gd name="T7" fmla="*/ 88 h 121"/>
              <a:gd name="T8" fmla="*/ 14 w 144"/>
              <a:gd name="T9" fmla="*/ 88 h 121"/>
              <a:gd name="T10" fmla="*/ 105 w 144"/>
              <a:gd name="T11" fmla="*/ 0 h 121"/>
            </a:gdLst>
            <a:ahLst/>
            <a:cxnLst>
              <a:cxn ang="0">
                <a:pos x="T0" y="T1"/>
              </a:cxn>
              <a:cxn ang="0">
                <a:pos x="T2" y="T3"/>
              </a:cxn>
              <a:cxn ang="0">
                <a:pos x="T4" y="T5"/>
              </a:cxn>
              <a:cxn ang="0">
                <a:pos x="T6" y="T7"/>
              </a:cxn>
              <a:cxn ang="0">
                <a:pos x="T8" y="T9"/>
              </a:cxn>
              <a:cxn ang="0">
                <a:pos x="T10" y="T11"/>
              </a:cxn>
            </a:cxnLst>
            <a:rect l="0" t="0" r="r" b="b"/>
            <a:pathLst>
              <a:path w="144" h="121">
                <a:moveTo>
                  <a:pt x="105" y="0"/>
                </a:moveTo>
                <a:lnTo>
                  <a:pt x="143" y="73"/>
                </a:lnTo>
                <a:lnTo>
                  <a:pt x="143" y="73"/>
                </a:lnTo>
                <a:cubicBezTo>
                  <a:pt x="143" y="73"/>
                  <a:pt x="28" y="120"/>
                  <a:pt x="14" y="88"/>
                </a:cubicBezTo>
                <a:lnTo>
                  <a:pt x="14" y="88"/>
                </a:lnTo>
                <a:cubicBezTo>
                  <a:pt x="0" y="54"/>
                  <a:pt x="105" y="0"/>
                  <a:pt x="105" y="0"/>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7" name="Freeform 59">
            <a:extLst>
              <a:ext uri="{FF2B5EF4-FFF2-40B4-BE49-F238E27FC236}">
                <a16:creationId xmlns:a16="http://schemas.microsoft.com/office/drawing/2014/main" id="{922FEA42-649A-D343-BC17-86D1B4E47DEB}"/>
              </a:ext>
            </a:extLst>
          </p:cNvPr>
          <p:cNvSpPr>
            <a:spLocks noChangeArrowheads="1"/>
          </p:cNvSpPr>
          <p:nvPr/>
        </p:nvSpPr>
        <p:spPr bwMode="auto">
          <a:xfrm>
            <a:off x="5376411" y="3286182"/>
            <a:ext cx="96129" cy="74157"/>
          </a:xfrm>
          <a:custGeom>
            <a:avLst/>
            <a:gdLst>
              <a:gd name="T0" fmla="*/ 0 w 156"/>
              <a:gd name="T1" fmla="*/ 80 h 118"/>
              <a:gd name="T2" fmla="*/ 21 w 156"/>
              <a:gd name="T3" fmla="*/ 0 h 118"/>
              <a:gd name="T4" fmla="*/ 21 w 156"/>
              <a:gd name="T5" fmla="*/ 0 h 118"/>
              <a:gd name="T6" fmla="*/ 143 w 156"/>
              <a:gd name="T7" fmla="*/ 82 h 118"/>
              <a:gd name="T8" fmla="*/ 143 w 156"/>
              <a:gd name="T9" fmla="*/ 82 h 118"/>
              <a:gd name="T10" fmla="*/ 0 w 156"/>
              <a:gd name="T11" fmla="*/ 80 h 118"/>
            </a:gdLst>
            <a:ahLst/>
            <a:cxnLst>
              <a:cxn ang="0">
                <a:pos x="T0" y="T1"/>
              </a:cxn>
              <a:cxn ang="0">
                <a:pos x="T2" y="T3"/>
              </a:cxn>
              <a:cxn ang="0">
                <a:pos x="T4" y="T5"/>
              </a:cxn>
              <a:cxn ang="0">
                <a:pos x="T6" y="T7"/>
              </a:cxn>
              <a:cxn ang="0">
                <a:pos x="T8" y="T9"/>
              </a:cxn>
              <a:cxn ang="0">
                <a:pos x="T10" y="T11"/>
              </a:cxn>
            </a:cxnLst>
            <a:rect l="0" t="0" r="r" b="b"/>
            <a:pathLst>
              <a:path w="156" h="118">
                <a:moveTo>
                  <a:pt x="0" y="80"/>
                </a:moveTo>
                <a:lnTo>
                  <a:pt x="21" y="0"/>
                </a:lnTo>
                <a:lnTo>
                  <a:pt x="21" y="0"/>
                </a:lnTo>
                <a:cubicBezTo>
                  <a:pt x="21" y="0"/>
                  <a:pt x="155" y="48"/>
                  <a:pt x="143" y="82"/>
                </a:cubicBezTo>
                <a:lnTo>
                  <a:pt x="143" y="82"/>
                </a:lnTo>
                <a:cubicBezTo>
                  <a:pt x="130" y="117"/>
                  <a:pt x="0" y="80"/>
                  <a:pt x="0" y="80"/>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8" name="Freeform 60">
            <a:extLst>
              <a:ext uri="{FF2B5EF4-FFF2-40B4-BE49-F238E27FC236}">
                <a16:creationId xmlns:a16="http://schemas.microsoft.com/office/drawing/2014/main" id="{C57F3156-BC74-D942-8340-80040974B1A5}"/>
              </a:ext>
            </a:extLst>
          </p:cNvPr>
          <p:cNvSpPr>
            <a:spLocks noChangeArrowheads="1"/>
          </p:cNvSpPr>
          <p:nvPr/>
        </p:nvSpPr>
        <p:spPr bwMode="auto">
          <a:xfrm>
            <a:off x="4945206" y="2989556"/>
            <a:ext cx="85142" cy="90636"/>
          </a:xfrm>
          <a:custGeom>
            <a:avLst/>
            <a:gdLst>
              <a:gd name="T0" fmla="*/ 134 w 135"/>
              <a:gd name="T1" fmla="*/ 91 h 144"/>
              <a:gd name="T2" fmla="*/ 69 w 135"/>
              <a:gd name="T3" fmla="*/ 143 h 144"/>
              <a:gd name="T4" fmla="*/ 69 w 135"/>
              <a:gd name="T5" fmla="*/ 143 h 144"/>
              <a:gd name="T6" fmla="*/ 29 w 135"/>
              <a:gd name="T7" fmla="*/ 20 h 144"/>
              <a:gd name="T8" fmla="*/ 29 w 135"/>
              <a:gd name="T9" fmla="*/ 20 h 144"/>
              <a:gd name="T10" fmla="*/ 134 w 135"/>
              <a:gd name="T11" fmla="*/ 91 h 144"/>
            </a:gdLst>
            <a:ahLst/>
            <a:cxnLst>
              <a:cxn ang="0">
                <a:pos x="T0" y="T1"/>
              </a:cxn>
              <a:cxn ang="0">
                <a:pos x="T2" y="T3"/>
              </a:cxn>
              <a:cxn ang="0">
                <a:pos x="T4" y="T5"/>
              </a:cxn>
              <a:cxn ang="0">
                <a:pos x="T6" y="T7"/>
              </a:cxn>
              <a:cxn ang="0">
                <a:pos x="T8" y="T9"/>
              </a:cxn>
              <a:cxn ang="0">
                <a:pos x="T10" y="T11"/>
              </a:cxn>
            </a:cxnLst>
            <a:rect l="0" t="0" r="r" b="b"/>
            <a:pathLst>
              <a:path w="135" h="144">
                <a:moveTo>
                  <a:pt x="134" y="91"/>
                </a:moveTo>
                <a:lnTo>
                  <a:pt x="69" y="143"/>
                </a:lnTo>
                <a:lnTo>
                  <a:pt x="69" y="143"/>
                </a:lnTo>
                <a:cubicBezTo>
                  <a:pt x="69" y="143"/>
                  <a:pt x="0" y="40"/>
                  <a:pt x="29" y="20"/>
                </a:cubicBezTo>
                <a:lnTo>
                  <a:pt x="29" y="20"/>
                </a:lnTo>
                <a:cubicBezTo>
                  <a:pt x="60" y="0"/>
                  <a:pt x="134" y="91"/>
                  <a:pt x="134" y="91"/>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79" name="Freeform 61">
            <a:extLst>
              <a:ext uri="{FF2B5EF4-FFF2-40B4-BE49-F238E27FC236}">
                <a16:creationId xmlns:a16="http://schemas.microsoft.com/office/drawing/2014/main" id="{67E2B56C-13EB-3C44-A263-74D12068CA75}"/>
              </a:ext>
            </a:extLst>
          </p:cNvPr>
          <p:cNvSpPr>
            <a:spLocks noChangeArrowheads="1"/>
          </p:cNvSpPr>
          <p:nvPr/>
        </p:nvSpPr>
        <p:spPr bwMode="auto">
          <a:xfrm>
            <a:off x="5151196" y="2940120"/>
            <a:ext cx="63171" cy="85143"/>
          </a:xfrm>
          <a:custGeom>
            <a:avLst/>
            <a:gdLst>
              <a:gd name="T0" fmla="*/ 82 w 100"/>
              <a:gd name="T1" fmla="*/ 134 h 135"/>
              <a:gd name="T2" fmla="*/ 0 w 100"/>
              <a:gd name="T3" fmla="*/ 121 h 135"/>
              <a:gd name="T4" fmla="*/ 0 w 100"/>
              <a:gd name="T5" fmla="*/ 121 h 135"/>
              <a:gd name="T6" fmla="*/ 63 w 100"/>
              <a:gd name="T7" fmla="*/ 8 h 135"/>
              <a:gd name="T8" fmla="*/ 63 w 100"/>
              <a:gd name="T9" fmla="*/ 8 h 135"/>
              <a:gd name="T10" fmla="*/ 82 w 100"/>
              <a:gd name="T11" fmla="*/ 134 h 135"/>
            </a:gdLst>
            <a:ahLst/>
            <a:cxnLst>
              <a:cxn ang="0">
                <a:pos x="T0" y="T1"/>
              </a:cxn>
              <a:cxn ang="0">
                <a:pos x="T2" y="T3"/>
              </a:cxn>
              <a:cxn ang="0">
                <a:pos x="T4" y="T5"/>
              </a:cxn>
              <a:cxn ang="0">
                <a:pos x="T6" y="T7"/>
              </a:cxn>
              <a:cxn ang="0">
                <a:pos x="T8" y="T9"/>
              </a:cxn>
              <a:cxn ang="0">
                <a:pos x="T10" y="T11"/>
              </a:cxn>
            </a:cxnLst>
            <a:rect l="0" t="0" r="r" b="b"/>
            <a:pathLst>
              <a:path w="100" h="135">
                <a:moveTo>
                  <a:pt x="82" y="134"/>
                </a:moveTo>
                <a:lnTo>
                  <a:pt x="0" y="121"/>
                </a:lnTo>
                <a:lnTo>
                  <a:pt x="0" y="121"/>
                </a:lnTo>
                <a:cubicBezTo>
                  <a:pt x="0" y="121"/>
                  <a:pt x="29" y="0"/>
                  <a:pt x="63" y="8"/>
                </a:cubicBezTo>
                <a:lnTo>
                  <a:pt x="63" y="8"/>
                </a:lnTo>
                <a:cubicBezTo>
                  <a:pt x="99" y="17"/>
                  <a:pt x="82" y="134"/>
                  <a:pt x="82" y="134"/>
                </a:cubicBez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0" name="Freeform 62">
            <a:extLst>
              <a:ext uri="{FF2B5EF4-FFF2-40B4-BE49-F238E27FC236}">
                <a16:creationId xmlns:a16="http://schemas.microsoft.com/office/drawing/2014/main" id="{D958A6BC-3C24-B947-9031-7A917D7952CB}"/>
              </a:ext>
            </a:extLst>
          </p:cNvPr>
          <p:cNvSpPr>
            <a:spLocks noChangeArrowheads="1"/>
          </p:cNvSpPr>
          <p:nvPr/>
        </p:nvSpPr>
        <p:spPr bwMode="auto">
          <a:xfrm>
            <a:off x="4994645" y="3080194"/>
            <a:ext cx="335076" cy="335076"/>
          </a:xfrm>
          <a:custGeom>
            <a:avLst/>
            <a:gdLst>
              <a:gd name="T0" fmla="*/ 279 w 538"/>
              <a:gd name="T1" fmla="*/ 6 h 538"/>
              <a:gd name="T2" fmla="*/ 279 w 538"/>
              <a:gd name="T3" fmla="*/ 6 h 538"/>
              <a:gd name="T4" fmla="*/ 531 w 538"/>
              <a:gd name="T5" fmla="*/ 280 h 538"/>
              <a:gd name="T6" fmla="*/ 531 w 538"/>
              <a:gd name="T7" fmla="*/ 280 h 538"/>
              <a:gd name="T8" fmla="*/ 257 w 538"/>
              <a:gd name="T9" fmla="*/ 531 h 538"/>
              <a:gd name="T10" fmla="*/ 257 w 538"/>
              <a:gd name="T11" fmla="*/ 531 h 538"/>
              <a:gd name="T12" fmla="*/ 6 w 538"/>
              <a:gd name="T13" fmla="*/ 258 h 538"/>
              <a:gd name="T14" fmla="*/ 6 w 538"/>
              <a:gd name="T15" fmla="*/ 258 h 538"/>
              <a:gd name="T16" fmla="*/ 279 w 538"/>
              <a:gd name="T17" fmla="*/ 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538">
                <a:moveTo>
                  <a:pt x="279" y="6"/>
                </a:moveTo>
                <a:lnTo>
                  <a:pt x="279" y="6"/>
                </a:lnTo>
                <a:cubicBezTo>
                  <a:pt x="424" y="12"/>
                  <a:pt x="537" y="135"/>
                  <a:pt x="531" y="280"/>
                </a:cubicBezTo>
                <a:lnTo>
                  <a:pt x="531" y="280"/>
                </a:lnTo>
                <a:cubicBezTo>
                  <a:pt x="525" y="425"/>
                  <a:pt x="402" y="537"/>
                  <a:pt x="257" y="531"/>
                </a:cubicBezTo>
                <a:lnTo>
                  <a:pt x="257" y="531"/>
                </a:lnTo>
                <a:cubicBezTo>
                  <a:pt x="112" y="525"/>
                  <a:pt x="0" y="403"/>
                  <a:pt x="6" y="258"/>
                </a:cubicBezTo>
                <a:lnTo>
                  <a:pt x="6" y="258"/>
                </a:lnTo>
                <a:cubicBezTo>
                  <a:pt x="12" y="112"/>
                  <a:pt x="135" y="0"/>
                  <a:pt x="279" y="6"/>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1" name="Freeform 63">
            <a:extLst>
              <a:ext uri="{FF2B5EF4-FFF2-40B4-BE49-F238E27FC236}">
                <a16:creationId xmlns:a16="http://schemas.microsoft.com/office/drawing/2014/main" id="{90218781-2CB3-C649-A063-70B529944CDC}"/>
              </a:ext>
            </a:extLst>
          </p:cNvPr>
          <p:cNvSpPr>
            <a:spLocks noChangeArrowheads="1"/>
          </p:cNvSpPr>
          <p:nvPr/>
        </p:nvSpPr>
        <p:spPr bwMode="auto">
          <a:xfrm>
            <a:off x="4785910" y="2893430"/>
            <a:ext cx="749800" cy="719589"/>
          </a:xfrm>
          <a:custGeom>
            <a:avLst/>
            <a:gdLst>
              <a:gd name="T0" fmla="*/ 837 w 1205"/>
              <a:gd name="T1" fmla="*/ 47 h 1155"/>
              <a:gd name="T2" fmla="*/ 736 w 1205"/>
              <a:gd name="T3" fmla="*/ 183 h 1155"/>
              <a:gd name="T4" fmla="*/ 736 w 1205"/>
              <a:gd name="T5" fmla="*/ 183 h 1155"/>
              <a:gd name="T6" fmla="*/ 623 w 1205"/>
              <a:gd name="T7" fmla="*/ 162 h 1155"/>
              <a:gd name="T8" fmla="*/ 623 w 1205"/>
              <a:gd name="T9" fmla="*/ 162 h 1155"/>
              <a:gd name="T10" fmla="*/ 536 w 1205"/>
              <a:gd name="T11" fmla="*/ 168 h 1155"/>
              <a:gd name="T12" fmla="*/ 454 w 1205"/>
              <a:gd name="T13" fmla="*/ 26 h 1155"/>
              <a:gd name="T14" fmla="*/ 454 w 1205"/>
              <a:gd name="T15" fmla="*/ 26 h 1155"/>
              <a:gd name="T16" fmla="*/ 395 w 1205"/>
              <a:gd name="T17" fmla="*/ 54 h 1155"/>
              <a:gd name="T18" fmla="*/ 419 w 1205"/>
              <a:gd name="T19" fmla="*/ 208 h 1155"/>
              <a:gd name="T20" fmla="*/ 419 w 1205"/>
              <a:gd name="T21" fmla="*/ 208 h 1155"/>
              <a:gd name="T22" fmla="*/ 205 w 1205"/>
              <a:gd name="T23" fmla="*/ 515 h 1155"/>
              <a:gd name="T24" fmla="*/ 45 w 1205"/>
              <a:gd name="T25" fmla="*/ 554 h 1155"/>
              <a:gd name="T26" fmla="*/ 45 w 1205"/>
              <a:gd name="T27" fmla="*/ 554 h 1155"/>
              <a:gd name="T28" fmla="*/ 33 w 1205"/>
              <a:gd name="T29" fmla="*/ 624 h 1155"/>
              <a:gd name="T30" fmla="*/ 209 w 1205"/>
              <a:gd name="T31" fmla="*/ 644 h 1155"/>
              <a:gd name="T32" fmla="*/ 209 w 1205"/>
              <a:gd name="T33" fmla="*/ 644 h 1155"/>
              <a:gd name="T34" fmla="*/ 589 w 1205"/>
              <a:gd name="T35" fmla="*/ 969 h 1155"/>
              <a:gd name="T36" fmla="*/ 589 w 1205"/>
              <a:gd name="T37" fmla="*/ 969 h 1155"/>
              <a:gd name="T38" fmla="*/ 649 w 1205"/>
              <a:gd name="T39" fmla="*/ 967 h 1155"/>
              <a:gd name="T40" fmla="*/ 692 w 1205"/>
              <a:gd name="T41" fmla="*/ 1124 h 1155"/>
              <a:gd name="T42" fmla="*/ 692 w 1205"/>
              <a:gd name="T43" fmla="*/ 1124 h 1155"/>
              <a:gd name="T44" fmla="*/ 756 w 1205"/>
              <a:gd name="T45" fmla="*/ 1112 h 1155"/>
              <a:gd name="T46" fmla="*/ 774 w 1205"/>
              <a:gd name="T47" fmla="*/ 933 h 1155"/>
              <a:gd name="T48" fmla="*/ 774 w 1205"/>
              <a:gd name="T49" fmla="*/ 933 h 1155"/>
              <a:gd name="T50" fmla="*/ 871 w 1205"/>
              <a:gd name="T51" fmla="*/ 870 h 1155"/>
              <a:gd name="T52" fmla="*/ 1044 w 1205"/>
              <a:gd name="T53" fmla="*/ 950 h 1155"/>
              <a:gd name="T54" fmla="*/ 1044 w 1205"/>
              <a:gd name="T55" fmla="*/ 950 h 1155"/>
              <a:gd name="T56" fmla="*/ 1076 w 1205"/>
              <a:gd name="T57" fmla="*/ 893 h 1155"/>
              <a:gd name="T58" fmla="*/ 955 w 1205"/>
              <a:gd name="T59" fmla="*/ 770 h 1155"/>
              <a:gd name="T60" fmla="*/ 955 w 1205"/>
              <a:gd name="T61" fmla="*/ 770 h 1155"/>
              <a:gd name="T62" fmla="*/ 1009 w 1205"/>
              <a:gd name="T63" fmla="*/ 600 h 1155"/>
              <a:gd name="T64" fmla="*/ 1175 w 1205"/>
              <a:gd name="T65" fmla="*/ 542 h 1155"/>
              <a:gd name="T66" fmla="*/ 1175 w 1205"/>
              <a:gd name="T67" fmla="*/ 542 h 1155"/>
              <a:gd name="T68" fmla="*/ 1158 w 1205"/>
              <a:gd name="T69" fmla="*/ 479 h 1155"/>
              <a:gd name="T70" fmla="*/ 1000 w 1205"/>
              <a:gd name="T71" fmla="*/ 474 h 1155"/>
              <a:gd name="T72" fmla="*/ 1000 w 1205"/>
              <a:gd name="T73" fmla="*/ 474 h 1155"/>
              <a:gd name="T74" fmla="*/ 849 w 1205"/>
              <a:gd name="T75" fmla="*/ 243 h 1155"/>
              <a:gd name="T76" fmla="*/ 898 w 1205"/>
              <a:gd name="T77" fmla="*/ 70 h 1155"/>
              <a:gd name="T78" fmla="*/ 898 w 1205"/>
              <a:gd name="T79" fmla="*/ 70 h 1155"/>
              <a:gd name="T80" fmla="*/ 837 w 1205"/>
              <a:gd name="T81" fmla="*/ 47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5" h="1155">
                <a:moveTo>
                  <a:pt x="837" y="47"/>
                </a:moveTo>
                <a:lnTo>
                  <a:pt x="736" y="183"/>
                </a:lnTo>
                <a:lnTo>
                  <a:pt x="736" y="183"/>
                </a:lnTo>
                <a:cubicBezTo>
                  <a:pt x="701" y="171"/>
                  <a:pt x="663" y="164"/>
                  <a:pt x="623" y="162"/>
                </a:cubicBezTo>
                <a:lnTo>
                  <a:pt x="623" y="162"/>
                </a:lnTo>
                <a:cubicBezTo>
                  <a:pt x="594" y="161"/>
                  <a:pt x="564" y="163"/>
                  <a:pt x="536" y="168"/>
                </a:cubicBezTo>
                <a:lnTo>
                  <a:pt x="454" y="26"/>
                </a:lnTo>
                <a:lnTo>
                  <a:pt x="454" y="26"/>
                </a:lnTo>
                <a:cubicBezTo>
                  <a:pt x="434" y="0"/>
                  <a:pt x="394" y="20"/>
                  <a:pt x="395" y="54"/>
                </a:cubicBezTo>
                <a:lnTo>
                  <a:pt x="419" y="208"/>
                </a:lnTo>
                <a:lnTo>
                  <a:pt x="419" y="208"/>
                </a:lnTo>
                <a:cubicBezTo>
                  <a:pt x="305" y="268"/>
                  <a:pt x="222" y="380"/>
                  <a:pt x="205" y="515"/>
                </a:cubicBezTo>
                <a:lnTo>
                  <a:pt x="45" y="554"/>
                </a:lnTo>
                <a:lnTo>
                  <a:pt x="45" y="554"/>
                </a:lnTo>
                <a:cubicBezTo>
                  <a:pt x="0" y="561"/>
                  <a:pt x="0" y="613"/>
                  <a:pt x="33" y="624"/>
                </a:cubicBezTo>
                <a:lnTo>
                  <a:pt x="209" y="644"/>
                </a:lnTo>
                <a:lnTo>
                  <a:pt x="209" y="644"/>
                </a:lnTo>
                <a:cubicBezTo>
                  <a:pt x="245" y="823"/>
                  <a:pt x="399" y="961"/>
                  <a:pt x="589" y="969"/>
                </a:cubicBezTo>
                <a:lnTo>
                  <a:pt x="589" y="969"/>
                </a:lnTo>
                <a:cubicBezTo>
                  <a:pt x="609" y="969"/>
                  <a:pt x="630" y="969"/>
                  <a:pt x="649" y="967"/>
                </a:cubicBezTo>
                <a:lnTo>
                  <a:pt x="692" y="1124"/>
                </a:lnTo>
                <a:lnTo>
                  <a:pt x="692" y="1124"/>
                </a:lnTo>
                <a:cubicBezTo>
                  <a:pt x="705" y="1154"/>
                  <a:pt x="749" y="1145"/>
                  <a:pt x="756" y="1112"/>
                </a:cubicBezTo>
                <a:lnTo>
                  <a:pt x="774" y="933"/>
                </a:lnTo>
                <a:lnTo>
                  <a:pt x="774" y="933"/>
                </a:lnTo>
                <a:cubicBezTo>
                  <a:pt x="809" y="917"/>
                  <a:pt x="842" y="895"/>
                  <a:pt x="871" y="870"/>
                </a:cubicBezTo>
                <a:lnTo>
                  <a:pt x="1044" y="950"/>
                </a:lnTo>
                <a:lnTo>
                  <a:pt x="1044" y="950"/>
                </a:lnTo>
                <a:cubicBezTo>
                  <a:pt x="1075" y="959"/>
                  <a:pt x="1097" y="920"/>
                  <a:pt x="1076" y="893"/>
                </a:cubicBezTo>
                <a:lnTo>
                  <a:pt x="955" y="770"/>
                </a:lnTo>
                <a:lnTo>
                  <a:pt x="955" y="770"/>
                </a:lnTo>
                <a:cubicBezTo>
                  <a:pt x="984" y="720"/>
                  <a:pt x="1004" y="662"/>
                  <a:pt x="1009" y="600"/>
                </a:cubicBezTo>
                <a:lnTo>
                  <a:pt x="1175" y="542"/>
                </a:lnTo>
                <a:lnTo>
                  <a:pt x="1175" y="542"/>
                </a:lnTo>
                <a:cubicBezTo>
                  <a:pt x="1204" y="527"/>
                  <a:pt x="1192" y="484"/>
                  <a:pt x="1158" y="479"/>
                </a:cubicBezTo>
                <a:lnTo>
                  <a:pt x="1000" y="474"/>
                </a:lnTo>
                <a:lnTo>
                  <a:pt x="1000" y="474"/>
                </a:lnTo>
                <a:cubicBezTo>
                  <a:pt x="978" y="381"/>
                  <a:pt x="924" y="299"/>
                  <a:pt x="849" y="243"/>
                </a:cubicBezTo>
                <a:lnTo>
                  <a:pt x="898" y="70"/>
                </a:lnTo>
                <a:lnTo>
                  <a:pt x="898" y="70"/>
                </a:lnTo>
                <a:cubicBezTo>
                  <a:pt x="902" y="38"/>
                  <a:pt x="860" y="22"/>
                  <a:pt x="837" y="47"/>
                </a:cubicBezTo>
              </a:path>
            </a:pathLst>
          </a:custGeom>
          <a:solidFill>
            <a:srgbClr val="1472FD"/>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2" name="Freeform 64">
            <a:extLst>
              <a:ext uri="{FF2B5EF4-FFF2-40B4-BE49-F238E27FC236}">
                <a16:creationId xmlns:a16="http://schemas.microsoft.com/office/drawing/2014/main" id="{357335EF-DE52-1C48-93F9-049459465B8E}"/>
              </a:ext>
            </a:extLst>
          </p:cNvPr>
          <p:cNvSpPr>
            <a:spLocks noChangeArrowheads="1"/>
          </p:cNvSpPr>
          <p:nvPr/>
        </p:nvSpPr>
        <p:spPr bwMode="auto">
          <a:xfrm>
            <a:off x="5096266" y="3107659"/>
            <a:ext cx="170285" cy="189509"/>
          </a:xfrm>
          <a:custGeom>
            <a:avLst/>
            <a:gdLst>
              <a:gd name="T0" fmla="*/ 43 w 272"/>
              <a:gd name="T1" fmla="*/ 121 h 305"/>
              <a:gd name="T2" fmla="*/ 43 w 272"/>
              <a:gd name="T3" fmla="*/ 121 h 305"/>
              <a:gd name="T4" fmla="*/ 214 w 272"/>
              <a:gd name="T5" fmla="*/ 68 h 305"/>
              <a:gd name="T6" fmla="*/ 214 w 272"/>
              <a:gd name="T7" fmla="*/ 68 h 305"/>
              <a:gd name="T8" fmla="*/ 119 w 272"/>
              <a:gd name="T9" fmla="*/ 180 h 305"/>
              <a:gd name="T10" fmla="*/ 119 w 272"/>
              <a:gd name="T11" fmla="*/ 180 h 305"/>
              <a:gd name="T12" fmla="*/ 43 w 272"/>
              <a:gd name="T13" fmla="*/ 277 h 305"/>
              <a:gd name="T14" fmla="*/ 43 w 272"/>
              <a:gd name="T15" fmla="*/ 277 h 305"/>
              <a:gd name="T16" fmla="*/ 43 w 272"/>
              <a:gd name="T17" fmla="*/ 12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305">
                <a:moveTo>
                  <a:pt x="43" y="121"/>
                </a:moveTo>
                <a:lnTo>
                  <a:pt x="43" y="121"/>
                </a:lnTo>
                <a:cubicBezTo>
                  <a:pt x="85" y="68"/>
                  <a:pt x="160" y="0"/>
                  <a:pt x="214" y="68"/>
                </a:cubicBezTo>
                <a:lnTo>
                  <a:pt x="214" y="68"/>
                </a:lnTo>
                <a:cubicBezTo>
                  <a:pt x="271" y="141"/>
                  <a:pt x="186" y="146"/>
                  <a:pt x="119" y="180"/>
                </a:cubicBezTo>
                <a:lnTo>
                  <a:pt x="119" y="180"/>
                </a:lnTo>
                <a:cubicBezTo>
                  <a:pt x="58" y="210"/>
                  <a:pt x="77" y="304"/>
                  <a:pt x="43" y="277"/>
                </a:cubicBezTo>
                <a:lnTo>
                  <a:pt x="43" y="277"/>
                </a:lnTo>
                <a:cubicBezTo>
                  <a:pt x="10" y="250"/>
                  <a:pt x="0" y="174"/>
                  <a:pt x="43" y="121"/>
                </a:cubicBezTo>
              </a:path>
            </a:pathLst>
          </a:custGeom>
          <a:solidFill>
            <a:srgbClr val="DEED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3" name="Freeform 65">
            <a:extLst>
              <a:ext uri="{FF2B5EF4-FFF2-40B4-BE49-F238E27FC236}">
                <a16:creationId xmlns:a16="http://schemas.microsoft.com/office/drawing/2014/main" id="{39A234CA-7D8C-2D4C-895A-FF84B204A558}"/>
              </a:ext>
            </a:extLst>
          </p:cNvPr>
          <p:cNvSpPr>
            <a:spLocks noChangeArrowheads="1"/>
          </p:cNvSpPr>
          <p:nvPr/>
        </p:nvSpPr>
        <p:spPr bwMode="auto">
          <a:xfrm>
            <a:off x="5200632" y="3184560"/>
            <a:ext cx="101622" cy="129086"/>
          </a:xfrm>
          <a:custGeom>
            <a:avLst/>
            <a:gdLst>
              <a:gd name="T0" fmla="*/ 90 w 165"/>
              <a:gd name="T1" fmla="*/ 34 h 208"/>
              <a:gd name="T2" fmla="*/ 90 w 165"/>
              <a:gd name="T3" fmla="*/ 34 h 208"/>
              <a:gd name="T4" fmla="*/ 158 w 165"/>
              <a:gd name="T5" fmla="*/ 128 h 208"/>
              <a:gd name="T6" fmla="*/ 158 w 165"/>
              <a:gd name="T7" fmla="*/ 128 h 208"/>
              <a:gd name="T8" fmla="*/ 86 w 165"/>
              <a:gd name="T9" fmla="*/ 205 h 208"/>
              <a:gd name="T10" fmla="*/ 86 w 165"/>
              <a:gd name="T11" fmla="*/ 205 h 208"/>
              <a:gd name="T12" fmla="*/ 2 w 165"/>
              <a:gd name="T13" fmla="*/ 138 h 208"/>
              <a:gd name="T14" fmla="*/ 2 w 165"/>
              <a:gd name="T15" fmla="*/ 138 h 208"/>
              <a:gd name="T16" fmla="*/ 90 w 165"/>
              <a:gd name="T17" fmla="*/ 3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08">
                <a:moveTo>
                  <a:pt x="90" y="34"/>
                </a:moveTo>
                <a:lnTo>
                  <a:pt x="90" y="34"/>
                </a:lnTo>
                <a:cubicBezTo>
                  <a:pt x="96" y="0"/>
                  <a:pt x="164" y="60"/>
                  <a:pt x="158" y="128"/>
                </a:cubicBezTo>
                <a:lnTo>
                  <a:pt x="158" y="128"/>
                </a:lnTo>
                <a:cubicBezTo>
                  <a:pt x="154" y="185"/>
                  <a:pt x="120" y="207"/>
                  <a:pt x="86" y="205"/>
                </a:cubicBezTo>
                <a:lnTo>
                  <a:pt x="86" y="205"/>
                </a:lnTo>
                <a:cubicBezTo>
                  <a:pt x="53" y="203"/>
                  <a:pt x="0" y="190"/>
                  <a:pt x="2" y="138"/>
                </a:cubicBezTo>
                <a:lnTo>
                  <a:pt x="2" y="138"/>
                </a:lnTo>
                <a:cubicBezTo>
                  <a:pt x="5" y="86"/>
                  <a:pt x="75" y="115"/>
                  <a:pt x="90" y="34"/>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4" name="Freeform 66">
            <a:extLst>
              <a:ext uri="{FF2B5EF4-FFF2-40B4-BE49-F238E27FC236}">
                <a16:creationId xmlns:a16="http://schemas.microsoft.com/office/drawing/2014/main" id="{886ADA95-8813-E14E-8688-685ED329B1EF}"/>
              </a:ext>
            </a:extLst>
          </p:cNvPr>
          <p:cNvSpPr>
            <a:spLocks noChangeArrowheads="1"/>
          </p:cNvSpPr>
          <p:nvPr/>
        </p:nvSpPr>
        <p:spPr bwMode="auto">
          <a:xfrm>
            <a:off x="5033095" y="3250477"/>
            <a:ext cx="208736" cy="153806"/>
          </a:xfrm>
          <a:custGeom>
            <a:avLst/>
            <a:gdLst>
              <a:gd name="T0" fmla="*/ 165 w 333"/>
              <a:gd name="T1" fmla="*/ 117 h 247"/>
              <a:gd name="T2" fmla="*/ 165 w 333"/>
              <a:gd name="T3" fmla="*/ 117 h 247"/>
              <a:gd name="T4" fmla="*/ 329 w 333"/>
              <a:gd name="T5" fmla="*/ 159 h 247"/>
              <a:gd name="T6" fmla="*/ 329 w 333"/>
              <a:gd name="T7" fmla="*/ 159 h 247"/>
              <a:gd name="T8" fmla="*/ 137 w 333"/>
              <a:gd name="T9" fmla="*/ 210 h 247"/>
              <a:gd name="T10" fmla="*/ 137 w 333"/>
              <a:gd name="T11" fmla="*/ 210 h 247"/>
              <a:gd name="T12" fmla="*/ 3 w 333"/>
              <a:gd name="T13" fmla="*/ 82 h 247"/>
              <a:gd name="T14" fmla="*/ 3 w 333"/>
              <a:gd name="T15" fmla="*/ 82 h 247"/>
              <a:gd name="T16" fmla="*/ 165 w 333"/>
              <a:gd name="T17" fmla="*/ 11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247">
                <a:moveTo>
                  <a:pt x="165" y="117"/>
                </a:moveTo>
                <a:lnTo>
                  <a:pt x="165" y="117"/>
                </a:lnTo>
                <a:cubicBezTo>
                  <a:pt x="215" y="188"/>
                  <a:pt x="323" y="103"/>
                  <a:pt x="329" y="159"/>
                </a:cubicBezTo>
                <a:lnTo>
                  <a:pt x="329" y="159"/>
                </a:lnTo>
                <a:cubicBezTo>
                  <a:pt x="332" y="187"/>
                  <a:pt x="245" y="246"/>
                  <a:pt x="137" y="210"/>
                </a:cubicBezTo>
                <a:lnTo>
                  <a:pt x="137" y="210"/>
                </a:lnTo>
                <a:cubicBezTo>
                  <a:pt x="54" y="183"/>
                  <a:pt x="0" y="131"/>
                  <a:pt x="3" y="82"/>
                </a:cubicBezTo>
                <a:lnTo>
                  <a:pt x="3" y="82"/>
                </a:lnTo>
                <a:cubicBezTo>
                  <a:pt x="6" y="0"/>
                  <a:pt x="108" y="38"/>
                  <a:pt x="165" y="117"/>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5" name="Freeform 67">
            <a:extLst>
              <a:ext uri="{FF2B5EF4-FFF2-40B4-BE49-F238E27FC236}">
                <a16:creationId xmlns:a16="http://schemas.microsoft.com/office/drawing/2014/main" id="{B90026DF-FBB2-3343-9B62-AD57181E638B}"/>
              </a:ext>
            </a:extLst>
          </p:cNvPr>
          <p:cNvSpPr>
            <a:spLocks noChangeArrowheads="1"/>
          </p:cNvSpPr>
          <p:nvPr/>
        </p:nvSpPr>
        <p:spPr bwMode="auto">
          <a:xfrm>
            <a:off x="5016616" y="3168083"/>
            <a:ext cx="85142" cy="90635"/>
          </a:xfrm>
          <a:custGeom>
            <a:avLst/>
            <a:gdLst>
              <a:gd name="T0" fmla="*/ 84 w 137"/>
              <a:gd name="T1" fmla="*/ 13 h 146"/>
              <a:gd name="T2" fmla="*/ 84 w 137"/>
              <a:gd name="T3" fmla="*/ 13 h 146"/>
              <a:gd name="T4" fmla="*/ 71 w 137"/>
              <a:gd name="T5" fmla="*/ 90 h 146"/>
              <a:gd name="T6" fmla="*/ 71 w 137"/>
              <a:gd name="T7" fmla="*/ 90 h 146"/>
              <a:gd name="T8" fmla="*/ 39 w 137"/>
              <a:gd name="T9" fmla="*/ 137 h 146"/>
              <a:gd name="T10" fmla="*/ 39 w 137"/>
              <a:gd name="T11" fmla="*/ 137 h 146"/>
              <a:gd name="T12" fmla="*/ 11 w 137"/>
              <a:gd name="T13" fmla="*/ 50 h 146"/>
              <a:gd name="T14" fmla="*/ 11 w 137"/>
              <a:gd name="T15" fmla="*/ 50 h 146"/>
              <a:gd name="T16" fmla="*/ 84 w 137"/>
              <a:gd name="T17" fmla="*/ 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46">
                <a:moveTo>
                  <a:pt x="84" y="13"/>
                </a:moveTo>
                <a:lnTo>
                  <a:pt x="84" y="13"/>
                </a:lnTo>
                <a:cubicBezTo>
                  <a:pt x="136" y="42"/>
                  <a:pt x="68" y="55"/>
                  <a:pt x="71" y="90"/>
                </a:cubicBezTo>
                <a:lnTo>
                  <a:pt x="71" y="90"/>
                </a:lnTo>
                <a:cubicBezTo>
                  <a:pt x="73" y="131"/>
                  <a:pt x="64" y="145"/>
                  <a:pt x="39" y="137"/>
                </a:cubicBezTo>
                <a:lnTo>
                  <a:pt x="39" y="137"/>
                </a:lnTo>
                <a:cubicBezTo>
                  <a:pt x="14" y="129"/>
                  <a:pt x="0" y="83"/>
                  <a:pt x="11" y="50"/>
                </a:cubicBezTo>
                <a:lnTo>
                  <a:pt x="11" y="50"/>
                </a:lnTo>
                <a:cubicBezTo>
                  <a:pt x="22" y="17"/>
                  <a:pt x="61" y="0"/>
                  <a:pt x="84" y="13"/>
                </a:cubicBezTo>
              </a:path>
            </a:pathLst>
          </a:custGeom>
          <a:solidFill>
            <a:srgbClr val="DEED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6" name="Freeform 68">
            <a:extLst>
              <a:ext uri="{FF2B5EF4-FFF2-40B4-BE49-F238E27FC236}">
                <a16:creationId xmlns:a16="http://schemas.microsoft.com/office/drawing/2014/main" id="{05BF302A-EB57-164C-B4C6-B6BD6B647D9C}"/>
              </a:ext>
            </a:extLst>
          </p:cNvPr>
          <p:cNvSpPr>
            <a:spLocks noChangeArrowheads="1"/>
          </p:cNvSpPr>
          <p:nvPr/>
        </p:nvSpPr>
        <p:spPr bwMode="auto">
          <a:xfrm>
            <a:off x="5068799" y="3102166"/>
            <a:ext cx="79650" cy="68662"/>
          </a:xfrm>
          <a:custGeom>
            <a:avLst/>
            <a:gdLst>
              <a:gd name="T0" fmla="*/ 40 w 127"/>
              <a:gd name="T1" fmla="*/ 19 h 109"/>
              <a:gd name="T2" fmla="*/ 40 w 127"/>
              <a:gd name="T3" fmla="*/ 19 h 109"/>
              <a:gd name="T4" fmla="*/ 121 w 127"/>
              <a:gd name="T5" fmla="*/ 26 h 109"/>
              <a:gd name="T6" fmla="*/ 121 w 127"/>
              <a:gd name="T7" fmla="*/ 26 h 109"/>
              <a:gd name="T8" fmla="*/ 70 w 127"/>
              <a:gd name="T9" fmla="*/ 73 h 109"/>
              <a:gd name="T10" fmla="*/ 70 w 127"/>
              <a:gd name="T11" fmla="*/ 73 h 109"/>
              <a:gd name="T12" fmla="*/ 6 w 127"/>
              <a:gd name="T13" fmla="*/ 79 h 109"/>
              <a:gd name="T14" fmla="*/ 6 w 127"/>
              <a:gd name="T15" fmla="*/ 79 h 109"/>
              <a:gd name="T16" fmla="*/ 40 w 127"/>
              <a:gd name="T17"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9">
                <a:moveTo>
                  <a:pt x="40" y="19"/>
                </a:moveTo>
                <a:lnTo>
                  <a:pt x="40" y="19"/>
                </a:lnTo>
                <a:cubicBezTo>
                  <a:pt x="77" y="0"/>
                  <a:pt x="115" y="9"/>
                  <a:pt x="121" y="26"/>
                </a:cubicBezTo>
                <a:lnTo>
                  <a:pt x="121" y="26"/>
                </a:lnTo>
                <a:cubicBezTo>
                  <a:pt x="126" y="43"/>
                  <a:pt x="85" y="36"/>
                  <a:pt x="70" y="73"/>
                </a:cubicBezTo>
                <a:lnTo>
                  <a:pt x="70" y="73"/>
                </a:lnTo>
                <a:cubicBezTo>
                  <a:pt x="54" y="108"/>
                  <a:pt x="11" y="96"/>
                  <a:pt x="6" y="79"/>
                </a:cubicBezTo>
                <a:lnTo>
                  <a:pt x="6" y="79"/>
                </a:lnTo>
                <a:cubicBezTo>
                  <a:pt x="0" y="62"/>
                  <a:pt x="7" y="38"/>
                  <a:pt x="40" y="19"/>
                </a:cubicBezTo>
              </a:path>
            </a:pathLst>
          </a:custGeom>
          <a:solidFill>
            <a:srgbClr val="DEED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7" name="Freeform 69">
            <a:extLst>
              <a:ext uri="{FF2B5EF4-FFF2-40B4-BE49-F238E27FC236}">
                <a16:creationId xmlns:a16="http://schemas.microsoft.com/office/drawing/2014/main" id="{DE730637-027A-9B43-8D07-7161DA834536}"/>
              </a:ext>
            </a:extLst>
          </p:cNvPr>
          <p:cNvSpPr>
            <a:spLocks noChangeArrowheads="1"/>
          </p:cNvSpPr>
          <p:nvPr/>
        </p:nvSpPr>
        <p:spPr bwMode="auto">
          <a:xfrm>
            <a:off x="5148450" y="3264208"/>
            <a:ext cx="49438" cy="54931"/>
          </a:xfrm>
          <a:custGeom>
            <a:avLst/>
            <a:gdLst>
              <a:gd name="T0" fmla="*/ 25 w 79"/>
              <a:gd name="T1" fmla="*/ 10 h 88"/>
              <a:gd name="T2" fmla="*/ 25 w 79"/>
              <a:gd name="T3" fmla="*/ 10 h 88"/>
              <a:gd name="T4" fmla="*/ 43 w 79"/>
              <a:gd name="T5" fmla="*/ 43 h 88"/>
              <a:gd name="T6" fmla="*/ 43 w 79"/>
              <a:gd name="T7" fmla="*/ 43 h 88"/>
              <a:gd name="T8" fmla="*/ 59 w 79"/>
              <a:gd name="T9" fmla="*/ 77 h 88"/>
              <a:gd name="T10" fmla="*/ 59 w 79"/>
              <a:gd name="T11" fmla="*/ 77 h 88"/>
              <a:gd name="T12" fmla="*/ 9 w 79"/>
              <a:gd name="T13" fmla="*/ 60 h 88"/>
              <a:gd name="T14" fmla="*/ 9 w 79"/>
              <a:gd name="T15" fmla="*/ 60 h 88"/>
              <a:gd name="T16" fmla="*/ 25 w 79"/>
              <a:gd name="T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8">
                <a:moveTo>
                  <a:pt x="25" y="10"/>
                </a:moveTo>
                <a:lnTo>
                  <a:pt x="25" y="10"/>
                </a:lnTo>
                <a:cubicBezTo>
                  <a:pt x="45" y="0"/>
                  <a:pt x="34" y="25"/>
                  <a:pt x="43" y="43"/>
                </a:cubicBezTo>
                <a:lnTo>
                  <a:pt x="43" y="43"/>
                </a:lnTo>
                <a:cubicBezTo>
                  <a:pt x="52" y="62"/>
                  <a:pt x="78" y="68"/>
                  <a:pt x="59" y="77"/>
                </a:cubicBezTo>
                <a:lnTo>
                  <a:pt x="59" y="77"/>
                </a:lnTo>
                <a:cubicBezTo>
                  <a:pt x="41" y="87"/>
                  <a:pt x="18" y="79"/>
                  <a:pt x="9" y="60"/>
                </a:cubicBezTo>
                <a:lnTo>
                  <a:pt x="9" y="60"/>
                </a:lnTo>
                <a:cubicBezTo>
                  <a:pt x="0" y="41"/>
                  <a:pt x="7" y="19"/>
                  <a:pt x="25" y="10"/>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8" name="Freeform 70">
            <a:extLst>
              <a:ext uri="{FF2B5EF4-FFF2-40B4-BE49-F238E27FC236}">
                <a16:creationId xmlns:a16="http://schemas.microsoft.com/office/drawing/2014/main" id="{6EF35D50-8EED-F646-8BBE-3FBCA9232A46}"/>
              </a:ext>
            </a:extLst>
          </p:cNvPr>
          <p:cNvSpPr>
            <a:spLocks noChangeArrowheads="1"/>
          </p:cNvSpPr>
          <p:nvPr/>
        </p:nvSpPr>
        <p:spPr bwMode="auto">
          <a:xfrm>
            <a:off x="1775720" y="5730587"/>
            <a:ext cx="711349" cy="711350"/>
          </a:xfrm>
          <a:custGeom>
            <a:avLst/>
            <a:gdLst>
              <a:gd name="T0" fmla="*/ 1140 w 1141"/>
              <a:gd name="T1" fmla="*/ 571 h 1142"/>
              <a:gd name="T2" fmla="*/ 1140 w 1141"/>
              <a:gd name="T3" fmla="*/ 571 h 1142"/>
              <a:gd name="T4" fmla="*/ 570 w 1141"/>
              <a:gd name="T5" fmla="*/ 1141 h 1142"/>
              <a:gd name="T6" fmla="*/ 570 w 1141"/>
              <a:gd name="T7" fmla="*/ 1141 h 1142"/>
              <a:gd name="T8" fmla="*/ 0 w 1141"/>
              <a:gd name="T9" fmla="*/ 571 h 1142"/>
              <a:gd name="T10" fmla="*/ 0 w 1141"/>
              <a:gd name="T11" fmla="*/ 571 h 1142"/>
              <a:gd name="T12" fmla="*/ 570 w 1141"/>
              <a:gd name="T13" fmla="*/ 0 h 1142"/>
              <a:gd name="T14" fmla="*/ 570 w 1141"/>
              <a:gd name="T15" fmla="*/ 0 h 1142"/>
              <a:gd name="T16" fmla="*/ 1140 w 1141"/>
              <a:gd name="T17" fmla="*/ 571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1" h="1142">
                <a:moveTo>
                  <a:pt x="1140" y="571"/>
                </a:moveTo>
                <a:lnTo>
                  <a:pt x="1140" y="571"/>
                </a:lnTo>
                <a:cubicBezTo>
                  <a:pt x="1140" y="885"/>
                  <a:pt x="885" y="1141"/>
                  <a:pt x="570" y="1141"/>
                </a:cubicBezTo>
                <a:lnTo>
                  <a:pt x="570" y="1141"/>
                </a:lnTo>
                <a:cubicBezTo>
                  <a:pt x="255" y="1141"/>
                  <a:pt x="0" y="885"/>
                  <a:pt x="0" y="571"/>
                </a:cubicBezTo>
                <a:lnTo>
                  <a:pt x="0" y="571"/>
                </a:lnTo>
                <a:cubicBezTo>
                  <a:pt x="0" y="256"/>
                  <a:pt x="255" y="0"/>
                  <a:pt x="570" y="0"/>
                </a:cubicBezTo>
                <a:lnTo>
                  <a:pt x="570" y="0"/>
                </a:lnTo>
                <a:cubicBezTo>
                  <a:pt x="885" y="0"/>
                  <a:pt x="1140" y="256"/>
                  <a:pt x="1140" y="571"/>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89" name="Freeform 71">
            <a:extLst>
              <a:ext uri="{FF2B5EF4-FFF2-40B4-BE49-F238E27FC236}">
                <a16:creationId xmlns:a16="http://schemas.microsoft.com/office/drawing/2014/main" id="{502C23B4-04D4-604C-985A-E07CDBAE0605}"/>
              </a:ext>
            </a:extLst>
          </p:cNvPr>
          <p:cNvSpPr>
            <a:spLocks noChangeArrowheads="1"/>
          </p:cNvSpPr>
          <p:nvPr/>
        </p:nvSpPr>
        <p:spPr bwMode="auto">
          <a:xfrm>
            <a:off x="4626611" y="3950841"/>
            <a:ext cx="192257" cy="192257"/>
          </a:xfrm>
          <a:custGeom>
            <a:avLst/>
            <a:gdLst>
              <a:gd name="T0" fmla="*/ 309 w 310"/>
              <a:gd name="T1" fmla="*/ 155 h 310"/>
              <a:gd name="T2" fmla="*/ 309 w 310"/>
              <a:gd name="T3" fmla="*/ 155 h 310"/>
              <a:gd name="T4" fmla="*/ 155 w 310"/>
              <a:gd name="T5" fmla="*/ 309 h 310"/>
              <a:gd name="T6" fmla="*/ 155 w 310"/>
              <a:gd name="T7" fmla="*/ 309 h 310"/>
              <a:gd name="T8" fmla="*/ 0 w 310"/>
              <a:gd name="T9" fmla="*/ 155 h 310"/>
              <a:gd name="T10" fmla="*/ 0 w 310"/>
              <a:gd name="T11" fmla="*/ 155 h 310"/>
              <a:gd name="T12" fmla="*/ 155 w 310"/>
              <a:gd name="T13" fmla="*/ 0 h 310"/>
              <a:gd name="T14" fmla="*/ 155 w 310"/>
              <a:gd name="T15" fmla="*/ 0 h 310"/>
              <a:gd name="T16" fmla="*/ 309 w 310"/>
              <a:gd name="T17"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10">
                <a:moveTo>
                  <a:pt x="309" y="155"/>
                </a:moveTo>
                <a:lnTo>
                  <a:pt x="309" y="155"/>
                </a:lnTo>
                <a:cubicBezTo>
                  <a:pt x="309" y="240"/>
                  <a:pt x="240" y="309"/>
                  <a:pt x="155" y="309"/>
                </a:cubicBezTo>
                <a:lnTo>
                  <a:pt x="155" y="309"/>
                </a:lnTo>
                <a:cubicBezTo>
                  <a:pt x="69" y="309"/>
                  <a:pt x="0" y="240"/>
                  <a:pt x="0" y="155"/>
                </a:cubicBezTo>
                <a:lnTo>
                  <a:pt x="0" y="155"/>
                </a:lnTo>
                <a:cubicBezTo>
                  <a:pt x="0" y="69"/>
                  <a:pt x="69" y="0"/>
                  <a:pt x="155" y="0"/>
                </a:cubicBezTo>
                <a:lnTo>
                  <a:pt x="155" y="0"/>
                </a:lnTo>
                <a:cubicBezTo>
                  <a:pt x="240" y="0"/>
                  <a:pt x="309" y="69"/>
                  <a:pt x="309" y="155"/>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0" name="Freeform 72">
            <a:extLst>
              <a:ext uri="{FF2B5EF4-FFF2-40B4-BE49-F238E27FC236}">
                <a16:creationId xmlns:a16="http://schemas.microsoft.com/office/drawing/2014/main" id="{09AE98B3-99E5-5247-82F9-36E71DA9270C}"/>
              </a:ext>
            </a:extLst>
          </p:cNvPr>
          <p:cNvSpPr>
            <a:spLocks noChangeArrowheads="1"/>
          </p:cNvSpPr>
          <p:nvPr/>
        </p:nvSpPr>
        <p:spPr bwMode="auto">
          <a:xfrm>
            <a:off x="5947687" y="3758584"/>
            <a:ext cx="137326" cy="137326"/>
          </a:xfrm>
          <a:custGeom>
            <a:avLst/>
            <a:gdLst>
              <a:gd name="T0" fmla="*/ 219 w 220"/>
              <a:gd name="T1" fmla="*/ 110 h 221"/>
              <a:gd name="T2" fmla="*/ 219 w 220"/>
              <a:gd name="T3" fmla="*/ 110 h 221"/>
              <a:gd name="T4" fmla="*/ 109 w 220"/>
              <a:gd name="T5" fmla="*/ 220 h 221"/>
              <a:gd name="T6" fmla="*/ 109 w 220"/>
              <a:gd name="T7" fmla="*/ 220 h 221"/>
              <a:gd name="T8" fmla="*/ 0 w 220"/>
              <a:gd name="T9" fmla="*/ 110 h 221"/>
              <a:gd name="T10" fmla="*/ 0 w 220"/>
              <a:gd name="T11" fmla="*/ 110 h 221"/>
              <a:gd name="T12" fmla="*/ 109 w 220"/>
              <a:gd name="T13" fmla="*/ 0 h 221"/>
              <a:gd name="T14" fmla="*/ 109 w 220"/>
              <a:gd name="T15" fmla="*/ 0 h 221"/>
              <a:gd name="T16" fmla="*/ 219 w 220"/>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1">
                <a:moveTo>
                  <a:pt x="219" y="110"/>
                </a:moveTo>
                <a:lnTo>
                  <a:pt x="219" y="110"/>
                </a:lnTo>
                <a:cubicBezTo>
                  <a:pt x="219" y="170"/>
                  <a:pt x="170" y="220"/>
                  <a:pt x="109" y="220"/>
                </a:cubicBezTo>
                <a:lnTo>
                  <a:pt x="109" y="220"/>
                </a:lnTo>
                <a:cubicBezTo>
                  <a:pt x="49" y="220"/>
                  <a:pt x="0" y="170"/>
                  <a:pt x="0" y="110"/>
                </a:cubicBezTo>
                <a:lnTo>
                  <a:pt x="0" y="110"/>
                </a:lnTo>
                <a:cubicBezTo>
                  <a:pt x="0" y="49"/>
                  <a:pt x="49" y="0"/>
                  <a:pt x="109" y="0"/>
                </a:cubicBezTo>
                <a:lnTo>
                  <a:pt x="109" y="0"/>
                </a:lnTo>
                <a:cubicBezTo>
                  <a:pt x="170" y="0"/>
                  <a:pt x="219" y="49"/>
                  <a:pt x="219" y="110"/>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1" name="Freeform 73">
            <a:extLst>
              <a:ext uri="{FF2B5EF4-FFF2-40B4-BE49-F238E27FC236}">
                <a16:creationId xmlns:a16="http://schemas.microsoft.com/office/drawing/2014/main" id="{F5E7D04D-24C6-6E47-8CF8-30816790297F}"/>
              </a:ext>
            </a:extLst>
          </p:cNvPr>
          <p:cNvSpPr>
            <a:spLocks noChangeArrowheads="1"/>
          </p:cNvSpPr>
          <p:nvPr/>
        </p:nvSpPr>
        <p:spPr bwMode="auto">
          <a:xfrm>
            <a:off x="4340971" y="5453187"/>
            <a:ext cx="98875" cy="98875"/>
          </a:xfrm>
          <a:custGeom>
            <a:avLst/>
            <a:gdLst>
              <a:gd name="T0" fmla="*/ 156 w 157"/>
              <a:gd name="T1" fmla="*/ 78 h 157"/>
              <a:gd name="T2" fmla="*/ 156 w 157"/>
              <a:gd name="T3" fmla="*/ 78 h 157"/>
              <a:gd name="T4" fmla="*/ 78 w 157"/>
              <a:gd name="T5" fmla="*/ 156 h 157"/>
              <a:gd name="T6" fmla="*/ 78 w 157"/>
              <a:gd name="T7" fmla="*/ 156 h 157"/>
              <a:gd name="T8" fmla="*/ 0 w 157"/>
              <a:gd name="T9" fmla="*/ 78 h 157"/>
              <a:gd name="T10" fmla="*/ 0 w 157"/>
              <a:gd name="T11" fmla="*/ 78 h 157"/>
              <a:gd name="T12" fmla="*/ 78 w 157"/>
              <a:gd name="T13" fmla="*/ 0 h 157"/>
              <a:gd name="T14" fmla="*/ 78 w 157"/>
              <a:gd name="T15" fmla="*/ 0 h 157"/>
              <a:gd name="T16" fmla="*/ 156 w 157"/>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156" y="78"/>
                </a:moveTo>
                <a:lnTo>
                  <a:pt x="156" y="78"/>
                </a:lnTo>
                <a:cubicBezTo>
                  <a:pt x="156" y="121"/>
                  <a:pt x="121" y="156"/>
                  <a:pt x="78" y="156"/>
                </a:cubicBezTo>
                <a:lnTo>
                  <a:pt x="78" y="156"/>
                </a:lnTo>
                <a:cubicBezTo>
                  <a:pt x="35" y="156"/>
                  <a:pt x="0" y="121"/>
                  <a:pt x="0" y="78"/>
                </a:cubicBezTo>
                <a:lnTo>
                  <a:pt x="0" y="78"/>
                </a:lnTo>
                <a:cubicBezTo>
                  <a:pt x="0" y="35"/>
                  <a:pt x="35" y="0"/>
                  <a:pt x="78" y="0"/>
                </a:cubicBezTo>
                <a:lnTo>
                  <a:pt x="78" y="0"/>
                </a:lnTo>
                <a:cubicBezTo>
                  <a:pt x="121" y="0"/>
                  <a:pt x="156" y="35"/>
                  <a:pt x="156" y="78"/>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2" name="Freeform 74">
            <a:extLst>
              <a:ext uri="{FF2B5EF4-FFF2-40B4-BE49-F238E27FC236}">
                <a16:creationId xmlns:a16="http://schemas.microsoft.com/office/drawing/2014/main" id="{A72C2049-CC3A-2743-B7AA-0747631CEF68}"/>
              </a:ext>
            </a:extLst>
          </p:cNvPr>
          <p:cNvSpPr>
            <a:spLocks noChangeArrowheads="1"/>
          </p:cNvSpPr>
          <p:nvPr/>
        </p:nvSpPr>
        <p:spPr bwMode="auto">
          <a:xfrm>
            <a:off x="429924" y="4409509"/>
            <a:ext cx="184016" cy="184016"/>
          </a:xfrm>
          <a:custGeom>
            <a:avLst/>
            <a:gdLst>
              <a:gd name="T0" fmla="*/ 296 w 297"/>
              <a:gd name="T1" fmla="*/ 148 h 297"/>
              <a:gd name="T2" fmla="*/ 296 w 297"/>
              <a:gd name="T3" fmla="*/ 148 h 297"/>
              <a:gd name="T4" fmla="*/ 148 w 297"/>
              <a:gd name="T5" fmla="*/ 296 h 297"/>
              <a:gd name="T6" fmla="*/ 148 w 297"/>
              <a:gd name="T7" fmla="*/ 296 h 297"/>
              <a:gd name="T8" fmla="*/ 0 w 297"/>
              <a:gd name="T9" fmla="*/ 148 h 297"/>
              <a:gd name="T10" fmla="*/ 0 w 297"/>
              <a:gd name="T11" fmla="*/ 148 h 297"/>
              <a:gd name="T12" fmla="*/ 148 w 297"/>
              <a:gd name="T13" fmla="*/ 0 h 297"/>
              <a:gd name="T14" fmla="*/ 148 w 297"/>
              <a:gd name="T15" fmla="*/ 0 h 297"/>
              <a:gd name="T16" fmla="*/ 296 w 297"/>
              <a:gd name="T17" fmla="*/ 1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7">
                <a:moveTo>
                  <a:pt x="296" y="148"/>
                </a:moveTo>
                <a:lnTo>
                  <a:pt x="296" y="148"/>
                </a:lnTo>
                <a:cubicBezTo>
                  <a:pt x="296" y="230"/>
                  <a:pt x="230" y="296"/>
                  <a:pt x="148" y="296"/>
                </a:cubicBezTo>
                <a:lnTo>
                  <a:pt x="148" y="296"/>
                </a:lnTo>
                <a:cubicBezTo>
                  <a:pt x="66" y="296"/>
                  <a:pt x="0" y="230"/>
                  <a:pt x="0" y="148"/>
                </a:cubicBezTo>
                <a:lnTo>
                  <a:pt x="0" y="148"/>
                </a:lnTo>
                <a:cubicBezTo>
                  <a:pt x="0" y="66"/>
                  <a:pt x="66" y="0"/>
                  <a:pt x="148" y="0"/>
                </a:cubicBezTo>
                <a:lnTo>
                  <a:pt x="148" y="0"/>
                </a:lnTo>
                <a:cubicBezTo>
                  <a:pt x="230" y="0"/>
                  <a:pt x="296" y="66"/>
                  <a:pt x="296" y="148"/>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3" name="Freeform 75">
            <a:extLst>
              <a:ext uri="{FF2B5EF4-FFF2-40B4-BE49-F238E27FC236}">
                <a16:creationId xmlns:a16="http://schemas.microsoft.com/office/drawing/2014/main" id="{A94CF2F4-7D76-8F45-B8F3-BB07B96F3686}"/>
              </a:ext>
            </a:extLst>
          </p:cNvPr>
          <p:cNvSpPr>
            <a:spLocks noChangeArrowheads="1"/>
          </p:cNvSpPr>
          <p:nvPr/>
        </p:nvSpPr>
        <p:spPr bwMode="auto">
          <a:xfrm>
            <a:off x="5049576" y="6057424"/>
            <a:ext cx="280145" cy="280146"/>
          </a:xfrm>
          <a:custGeom>
            <a:avLst/>
            <a:gdLst>
              <a:gd name="T0" fmla="*/ 368 w 449"/>
              <a:gd name="T1" fmla="*/ 80 h 450"/>
              <a:gd name="T2" fmla="*/ 368 w 449"/>
              <a:gd name="T3" fmla="*/ 80 h 450"/>
              <a:gd name="T4" fmla="*/ 368 w 449"/>
              <a:gd name="T5" fmla="*/ 369 h 450"/>
              <a:gd name="T6" fmla="*/ 368 w 449"/>
              <a:gd name="T7" fmla="*/ 369 h 450"/>
              <a:gd name="T8" fmla="*/ 80 w 449"/>
              <a:gd name="T9" fmla="*/ 369 h 450"/>
              <a:gd name="T10" fmla="*/ 80 w 449"/>
              <a:gd name="T11" fmla="*/ 369 h 450"/>
              <a:gd name="T12" fmla="*/ 80 w 449"/>
              <a:gd name="T13" fmla="*/ 80 h 450"/>
              <a:gd name="T14" fmla="*/ 80 w 449"/>
              <a:gd name="T15" fmla="*/ 80 h 450"/>
              <a:gd name="T16" fmla="*/ 368 w 449"/>
              <a:gd name="T17" fmla="*/ 8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50">
                <a:moveTo>
                  <a:pt x="368" y="80"/>
                </a:moveTo>
                <a:lnTo>
                  <a:pt x="368" y="80"/>
                </a:lnTo>
                <a:cubicBezTo>
                  <a:pt x="448" y="160"/>
                  <a:pt x="448" y="289"/>
                  <a:pt x="368" y="369"/>
                </a:cubicBezTo>
                <a:lnTo>
                  <a:pt x="368" y="369"/>
                </a:lnTo>
                <a:cubicBezTo>
                  <a:pt x="289" y="449"/>
                  <a:pt x="159" y="449"/>
                  <a:pt x="80" y="369"/>
                </a:cubicBezTo>
                <a:lnTo>
                  <a:pt x="80" y="369"/>
                </a:lnTo>
                <a:cubicBezTo>
                  <a:pt x="0" y="289"/>
                  <a:pt x="0" y="160"/>
                  <a:pt x="80" y="80"/>
                </a:cubicBezTo>
                <a:lnTo>
                  <a:pt x="80" y="80"/>
                </a:lnTo>
                <a:cubicBezTo>
                  <a:pt x="159" y="0"/>
                  <a:pt x="289" y="0"/>
                  <a:pt x="368" y="80"/>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4" name="Freeform 76">
            <a:extLst>
              <a:ext uri="{FF2B5EF4-FFF2-40B4-BE49-F238E27FC236}">
                <a16:creationId xmlns:a16="http://schemas.microsoft.com/office/drawing/2014/main" id="{8C3B219D-D43E-BA4D-950E-D11F8CAEE832}"/>
              </a:ext>
            </a:extLst>
          </p:cNvPr>
          <p:cNvSpPr>
            <a:spLocks noChangeArrowheads="1"/>
          </p:cNvSpPr>
          <p:nvPr/>
        </p:nvSpPr>
        <p:spPr bwMode="auto">
          <a:xfrm>
            <a:off x="3758709" y="2558353"/>
            <a:ext cx="230708" cy="227961"/>
          </a:xfrm>
          <a:custGeom>
            <a:avLst/>
            <a:gdLst>
              <a:gd name="T0" fmla="*/ 368 w 369"/>
              <a:gd name="T1" fmla="*/ 183 h 368"/>
              <a:gd name="T2" fmla="*/ 368 w 369"/>
              <a:gd name="T3" fmla="*/ 183 h 368"/>
              <a:gd name="T4" fmla="*/ 185 w 369"/>
              <a:gd name="T5" fmla="*/ 367 h 368"/>
              <a:gd name="T6" fmla="*/ 185 w 369"/>
              <a:gd name="T7" fmla="*/ 367 h 368"/>
              <a:gd name="T8" fmla="*/ 0 w 369"/>
              <a:gd name="T9" fmla="*/ 183 h 368"/>
              <a:gd name="T10" fmla="*/ 0 w 369"/>
              <a:gd name="T11" fmla="*/ 183 h 368"/>
              <a:gd name="T12" fmla="*/ 185 w 369"/>
              <a:gd name="T13" fmla="*/ 0 h 368"/>
              <a:gd name="T14" fmla="*/ 185 w 369"/>
              <a:gd name="T15" fmla="*/ 0 h 368"/>
              <a:gd name="T16" fmla="*/ 368 w 369"/>
              <a:gd name="T17" fmla="*/ 18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368">
                <a:moveTo>
                  <a:pt x="368" y="183"/>
                </a:moveTo>
                <a:lnTo>
                  <a:pt x="368" y="183"/>
                </a:lnTo>
                <a:cubicBezTo>
                  <a:pt x="368" y="285"/>
                  <a:pt x="286" y="367"/>
                  <a:pt x="185" y="367"/>
                </a:cubicBezTo>
                <a:lnTo>
                  <a:pt x="185" y="367"/>
                </a:lnTo>
                <a:cubicBezTo>
                  <a:pt x="83" y="367"/>
                  <a:pt x="0" y="285"/>
                  <a:pt x="0" y="183"/>
                </a:cubicBezTo>
                <a:lnTo>
                  <a:pt x="0" y="183"/>
                </a:lnTo>
                <a:cubicBezTo>
                  <a:pt x="0" y="82"/>
                  <a:pt x="83" y="0"/>
                  <a:pt x="185" y="0"/>
                </a:cubicBezTo>
                <a:lnTo>
                  <a:pt x="185" y="0"/>
                </a:lnTo>
                <a:cubicBezTo>
                  <a:pt x="286" y="0"/>
                  <a:pt x="368" y="82"/>
                  <a:pt x="368" y="183"/>
                </a:cubicBezTo>
              </a:path>
            </a:pathLst>
          </a:custGeom>
          <a:solidFill>
            <a:srgbClr val="DEED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5" name="Freeform 77">
            <a:extLst>
              <a:ext uri="{FF2B5EF4-FFF2-40B4-BE49-F238E27FC236}">
                <a16:creationId xmlns:a16="http://schemas.microsoft.com/office/drawing/2014/main" id="{00937081-7CD5-6A4F-B1F5-EA2553FB5434}"/>
              </a:ext>
            </a:extLst>
          </p:cNvPr>
          <p:cNvSpPr>
            <a:spLocks noChangeArrowheads="1"/>
          </p:cNvSpPr>
          <p:nvPr/>
        </p:nvSpPr>
        <p:spPr bwMode="auto">
          <a:xfrm>
            <a:off x="3549975" y="3099419"/>
            <a:ext cx="376273" cy="162046"/>
          </a:xfrm>
          <a:custGeom>
            <a:avLst/>
            <a:gdLst>
              <a:gd name="T0" fmla="*/ 584 w 602"/>
              <a:gd name="T1" fmla="*/ 259 h 260"/>
              <a:gd name="T2" fmla="*/ 584 w 602"/>
              <a:gd name="T3" fmla="*/ 259 h 260"/>
              <a:gd name="T4" fmla="*/ 573 w 602"/>
              <a:gd name="T5" fmla="*/ 255 h 260"/>
              <a:gd name="T6" fmla="*/ 379 w 602"/>
              <a:gd name="T7" fmla="*/ 60 h 260"/>
              <a:gd name="T8" fmla="*/ 379 w 602"/>
              <a:gd name="T9" fmla="*/ 60 h 260"/>
              <a:gd name="T10" fmla="*/ 309 w 602"/>
              <a:gd name="T11" fmla="*/ 31 h 260"/>
              <a:gd name="T12" fmla="*/ 309 w 602"/>
              <a:gd name="T13" fmla="*/ 31 h 260"/>
              <a:gd name="T14" fmla="*/ 239 w 602"/>
              <a:gd name="T15" fmla="*/ 60 h 260"/>
              <a:gd name="T16" fmla="*/ 218 w 602"/>
              <a:gd name="T17" fmla="*/ 80 h 260"/>
              <a:gd name="T18" fmla="*/ 218 w 602"/>
              <a:gd name="T19" fmla="*/ 80 h 260"/>
              <a:gd name="T20" fmla="*/ 126 w 602"/>
              <a:gd name="T21" fmla="*/ 119 h 260"/>
              <a:gd name="T22" fmla="*/ 126 w 602"/>
              <a:gd name="T23" fmla="*/ 119 h 260"/>
              <a:gd name="T24" fmla="*/ 34 w 602"/>
              <a:gd name="T25" fmla="*/ 80 h 260"/>
              <a:gd name="T26" fmla="*/ 5 w 602"/>
              <a:gd name="T27" fmla="*/ 52 h 260"/>
              <a:gd name="T28" fmla="*/ 5 w 602"/>
              <a:gd name="T29" fmla="*/ 52 h 260"/>
              <a:gd name="T30" fmla="*/ 5 w 602"/>
              <a:gd name="T31" fmla="*/ 30 h 260"/>
              <a:gd name="T32" fmla="*/ 5 w 602"/>
              <a:gd name="T33" fmla="*/ 30 h 260"/>
              <a:gd name="T34" fmla="*/ 27 w 602"/>
              <a:gd name="T35" fmla="*/ 30 h 260"/>
              <a:gd name="T36" fmla="*/ 56 w 602"/>
              <a:gd name="T37" fmla="*/ 59 h 260"/>
              <a:gd name="T38" fmla="*/ 56 w 602"/>
              <a:gd name="T39" fmla="*/ 59 h 260"/>
              <a:gd name="T40" fmla="*/ 126 w 602"/>
              <a:gd name="T41" fmla="*/ 89 h 260"/>
              <a:gd name="T42" fmla="*/ 126 w 602"/>
              <a:gd name="T43" fmla="*/ 89 h 260"/>
              <a:gd name="T44" fmla="*/ 196 w 602"/>
              <a:gd name="T45" fmla="*/ 59 h 260"/>
              <a:gd name="T46" fmla="*/ 217 w 602"/>
              <a:gd name="T47" fmla="*/ 39 h 260"/>
              <a:gd name="T48" fmla="*/ 217 w 602"/>
              <a:gd name="T49" fmla="*/ 39 h 260"/>
              <a:gd name="T50" fmla="*/ 309 w 602"/>
              <a:gd name="T51" fmla="*/ 0 h 260"/>
              <a:gd name="T52" fmla="*/ 309 w 602"/>
              <a:gd name="T53" fmla="*/ 0 h 260"/>
              <a:gd name="T54" fmla="*/ 401 w 602"/>
              <a:gd name="T55" fmla="*/ 39 h 260"/>
              <a:gd name="T56" fmla="*/ 595 w 602"/>
              <a:gd name="T57" fmla="*/ 233 h 260"/>
              <a:gd name="T58" fmla="*/ 595 w 602"/>
              <a:gd name="T59" fmla="*/ 233 h 260"/>
              <a:gd name="T60" fmla="*/ 595 w 602"/>
              <a:gd name="T61" fmla="*/ 255 h 260"/>
              <a:gd name="T62" fmla="*/ 595 w 602"/>
              <a:gd name="T63" fmla="*/ 255 h 260"/>
              <a:gd name="T64" fmla="*/ 584 w 602"/>
              <a:gd name="T6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260">
                <a:moveTo>
                  <a:pt x="584" y="259"/>
                </a:moveTo>
                <a:lnTo>
                  <a:pt x="584" y="259"/>
                </a:lnTo>
                <a:cubicBezTo>
                  <a:pt x="580" y="259"/>
                  <a:pt x="576" y="258"/>
                  <a:pt x="573" y="255"/>
                </a:cubicBezTo>
                <a:lnTo>
                  <a:pt x="379" y="60"/>
                </a:lnTo>
                <a:lnTo>
                  <a:pt x="379" y="60"/>
                </a:lnTo>
                <a:cubicBezTo>
                  <a:pt x="360" y="41"/>
                  <a:pt x="335" y="31"/>
                  <a:pt x="309" y="31"/>
                </a:cubicBezTo>
                <a:lnTo>
                  <a:pt x="309" y="31"/>
                </a:lnTo>
                <a:cubicBezTo>
                  <a:pt x="282" y="31"/>
                  <a:pt x="257" y="41"/>
                  <a:pt x="239" y="60"/>
                </a:cubicBezTo>
                <a:lnTo>
                  <a:pt x="218" y="80"/>
                </a:lnTo>
                <a:lnTo>
                  <a:pt x="218" y="80"/>
                </a:lnTo>
                <a:cubicBezTo>
                  <a:pt x="194" y="106"/>
                  <a:pt x="161" y="119"/>
                  <a:pt x="126" y="119"/>
                </a:cubicBezTo>
                <a:lnTo>
                  <a:pt x="126" y="119"/>
                </a:lnTo>
                <a:cubicBezTo>
                  <a:pt x="91" y="119"/>
                  <a:pt x="59" y="106"/>
                  <a:pt x="34" y="80"/>
                </a:cubicBezTo>
                <a:lnTo>
                  <a:pt x="5" y="52"/>
                </a:lnTo>
                <a:lnTo>
                  <a:pt x="5" y="52"/>
                </a:lnTo>
                <a:cubicBezTo>
                  <a:pt x="0" y="46"/>
                  <a:pt x="0" y="36"/>
                  <a:pt x="5" y="30"/>
                </a:cubicBezTo>
                <a:lnTo>
                  <a:pt x="5" y="30"/>
                </a:lnTo>
                <a:cubicBezTo>
                  <a:pt x="11" y="24"/>
                  <a:pt x="21" y="24"/>
                  <a:pt x="27" y="30"/>
                </a:cubicBezTo>
                <a:lnTo>
                  <a:pt x="56" y="59"/>
                </a:lnTo>
                <a:lnTo>
                  <a:pt x="56" y="59"/>
                </a:lnTo>
                <a:cubicBezTo>
                  <a:pt x="75" y="78"/>
                  <a:pt x="100" y="89"/>
                  <a:pt x="126" y="89"/>
                </a:cubicBezTo>
                <a:lnTo>
                  <a:pt x="126" y="89"/>
                </a:lnTo>
                <a:cubicBezTo>
                  <a:pt x="153" y="89"/>
                  <a:pt x="178" y="78"/>
                  <a:pt x="196" y="59"/>
                </a:cubicBezTo>
                <a:lnTo>
                  <a:pt x="217" y="39"/>
                </a:lnTo>
                <a:lnTo>
                  <a:pt x="217" y="39"/>
                </a:lnTo>
                <a:cubicBezTo>
                  <a:pt x="242" y="14"/>
                  <a:pt x="274" y="0"/>
                  <a:pt x="309" y="0"/>
                </a:cubicBezTo>
                <a:lnTo>
                  <a:pt x="309" y="0"/>
                </a:lnTo>
                <a:cubicBezTo>
                  <a:pt x="343" y="0"/>
                  <a:pt x="376" y="14"/>
                  <a:pt x="401" y="39"/>
                </a:cubicBezTo>
                <a:lnTo>
                  <a:pt x="595" y="233"/>
                </a:lnTo>
                <a:lnTo>
                  <a:pt x="595" y="233"/>
                </a:lnTo>
                <a:cubicBezTo>
                  <a:pt x="601" y="239"/>
                  <a:pt x="601" y="249"/>
                  <a:pt x="595" y="255"/>
                </a:cubicBezTo>
                <a:lnTo>
                  <a:pt x="595" y="255"/>
                </a:lnTo>
                <a:cubicBezTo>
                  <a:pt x="592" y="258"/>
                  <a:pt x="588" y="259"/>
                  <a:pt x="584" y="259"/>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6" name="Freeform 78">
            <a:extLst>
              <a:ext uri="{FF2B5EF4-FFF2-40B4-BE49-F238E27FC236}">
                <a16:creationId xmlns:a16="http://schemas.microsoft.com/office/drawing/2014/main" id="{1DB42F06-ABC6-B843-B191-55C7DA8464C9}"/>
              </a:ext>
            </a:extLst>
          </p:cNvPr>
          <p:cNvSpPr>
            <a:spLocks noChangeArrowheads="1"/>
          </p:cNvSpPr>
          <p:nvPr/>
        </p:nvSpPr>
        <p:spPr bwMode="auto">
          <a:xfrm>
            <a:off x="4346466" y="3711894"/>
            <a:ext cx="376273" cy="170285"/>
          </a:xfrm>
          <a:custGeom>
            <a:avLst/>
            <a:gdLst>
              <a:gd name="T0" fmla="*/ 585 w 603"/>
              <a:gd name="T1" fmla="*/ 271 h 272"/>
              <a:gd name="T2" fmla="*/ 585 w 603"/>
              <a:gd name="T3" fmla="*/ 271 h 272"/>
              <a:gd name="T4" fmla="*/ 574 w 603"/>
              <a:gd name="T5" fmla="*/ 267 h 272"/>
              <a:gd name="T6" fmla="*/ 380 w 603"/>
              <a:gd name="T7" fmla="*/ 72 h 272"/>
              <a:gd name="T8" fmla="*/ 380 w 603"/>
              <a:gd name="T9" fmla="*/ 72 h 272"/>
              <a:gd name="T10" fmla="*/ 240 w 603"/>
              <a:gd name="T11" fmla="*/ 72 h 272"/>
              <a:gd name="T12" fmla="*/ 219 w 603"/>
              <a:gd name="T13" fmla="*/ 92 h 272"/>
              <a:gd name="T14" fmla="*/ 219 w 603"/>
              <a:gd name="T15" fmla="*/ 92 h 272"/>
              <a:gd name="T16" fmla="*/ 35 w 603"/>
              <a:gd name="T17" fmla="*/ 92 h 272"/>
              <a:gd name="T18" fmla="*/ 6 w 603"/>
              <a:gd name="T19" fmla="*/ 63 h 272"/>
              <a:gd name="T20" fmla="*/ 6 w 603"/>
              <a:gd name="T21" fmla="*/ 63 h 272"/>
              <a:gd name="T22" fmla="*/ 6 w 603"/>
              <a:gd name="T23" fmla="*/ 42 h 272"/>
              <a:gd name="T24" fmla="*/ 6 w 603"/>
              <a:gd name="T25" fmla="*/ 42 h 272"/>
              <a:gd name="T26" fmla="*/ 28 w 603"/>
              <a:gd name="T27" fmla="*/ 42 h 272"/>
              <a:gd name="T28" fmla="*/ 57 w 603"/>
              <a:gd name="T29" fmla="*/ 71 h 272"/>
              <a:gd name="T30" fmla="*/ 57 w 603"/>
              <a:gd name="T31" fmla="*/ 71 h 272"/>
              <a:gd name="T32" fmla="*/ 127 w 603"/>
              <a:gd name="T33" fmla="*/ 100 h 272"/>
              <a:gd name="T34" fmla="*/ 127 w 603"/>
              <a:gd name="T35" fmla="*/ 100 h 272"/>
              <a:gd name="T36" fmla="*/ 197 w 603"/>
              <a:gd name="T37" fmla="*/ 71 h 272"/>
              <a:gd name="T38" fmla="*/ 218 w 603"/>
              <a:gd name="T39" fmla="*/ 50 h 272"/>
              <a:gd name="T40" fmla="*/ 218 w 603"/>
              <a:gd name="T41" fmla="*/ 50 h 272"/>
              <a:gd name="T42" fmla="*/ 401 w 603"/>
              <a:gd name="T43" fmla="*/ 50 h 272"/>
              <a:gd name="T44" fmla="*/ 596 w 603"/>
              <a:gd name="T45" fmla="*/ 244 h 272"/>
              <a:gd name="T46" fmla="*/ 596 w 603"/>
              <a:gd name="T47" fmla="*/ 244 h 272"/>
              <a:gd name="T48" fmla="*/ 596 w 603"/>
              <a:gd name="T49" fmla="*/ 267 h 272"/>
              <a:gd name="T50" fmla="*/ 596 w 603"/>
              <a:gd name="T51" fmla="*/ 267 h 272"/>
              <a:gd name="T52" fmla="*/ 585 w 603"/>
              <a:gd name="T53"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3" h="272">
                <a:moveTo>
                  <a:pt x="585" y="271"/>
                </a:moveTo>
                <a:lnTo>
                  <a:pt x="585" y="271"/>
                </a:lnTo>
                <a:cubicBezTo>
                  <a:pt x="581" y="271"/>
                  <a:pt x="577" y="269"/>
                  <a:pt x="574" y="267"/>
                </a:cubicBezTo>
                <a:lnTo>
                  <a:pt x="380" y="72"/>
                </a:lnTo>
                <a:lnTo>
                  <a:pt x="380" y="72"/>
                </a:lnTo>
                <a:cubicBezTo>
                  <a:pt x="341" y="33"/>
                  <a:pt x="278" y="33"/>
                  <a:pt x="240" y="72"/>
                </a:cubicBezTo>
                <a:lnTo>
                  <a:pt x="219" y="92"/>
                </a:lnTo>
                <a:lnTo>
                  <a:pt x="219" y="92"/>
                </a:lnTo>
                <a:cubicBezTo>
                  <a:pt x="168" y="143"/>
                  <a:pt x="86" y="143"/>
                  <a:pt x="35" y="92"/>
                </a:cubicBezTo>
                <a:lnTo>
                  <a:pt x="6" y="63"/>
                </a:lnTo>
                <a:lnTo>
                  <a:pt x="6" y="63"/>
                </a:lnTo>
                <a:cubicBezTo>
                  <a:pt x="0" y="57"/>
                  <a:pt x="0" y="48"/>
                  <a:pt x="6" y="42"/>
                </a:cubicBezTo>
                <a:lnTo>
                  <a:pt x="6" y="42"/>
                </a:lnTo>
                <a:cubicBezTo>
                  <a:pt x="12" y="35"/>
                  <a:pt x="22" y="35"/>
                  <a:pt x="28" y="42"/>
                </a:cubicBezTo>
                <a:lnTo>
                  <a:pt x="57" y="71"/>
                </a:lnTo>
                <a:lnTo>
                  <a:pt x="57" y="71"/>
                </a:lnTo>
                <a:cubicBezTo>
                  <a:pt x="76" y="90"/>
                  <a:pt x="101" y="100"/>
                  <a:pt x="127" y="100"/>
                </a:cubicBezTo>
                <a:lnTo>
                  <a:pt x="127" y="100"/>
                </a:lnTo>
                <a:cubicBezTo>
                  <a:pt x="154" y="100"/>
                  <a:pt x="179" y="90"/>
                  <a:pt x="197" y="71"/>
                </a:cubicBezTo>
                <a:lnTo>
                  <a:pt x="218" y="50"/>
                </a:lnTo>
                <a:lnTo>
                  <a:pt x="218" y="50"/>
                </a:lnTo>
                <a:cubicBezTo>
                  <a:pt x="269" y="0"/>
                  <a:pt x="351" y="0"/>
                  <a:pt x="401" y="50"/>
                </a:cubicBezTo>
                <a:lnTo>
                  <a:pt x="596" y="244"/>
                </a:lnTo>
                <a:lnTo>
                  <a:pt x="596" y="244"/>
                </a:lnTo>
                <a:cubicBezTo>
                  <a:pt x="602" y="251"/>
                  <a:pt x="602" y="260"/>
                  <a:pt x="596" y="267"/>
                </a:cubicBezTo>
                <a:lnTo>
                  <a:pt x="596" y="267"/>
                </a:lnTo>
                <a:cubicBezTo>
                  <a:pt x="593" y="269"/>
                  <a:pt x="589" y="271"/>
                  <a:pt x="585" y="27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7" name="Freeform 79">
            <a:extLst>
              <a:ext uri="{FF2B5EF4-FFF2-40B4-BE49-F238E27FC236}">
                <a16:creationId xmlns:a16="http://schemas.microsoft.com/office/drawing/2014/main" id="{42D10976-8AD3-BA43-9EC9-6F60B8FEC8A4}"/>
              </a:ext>
            </a:extLst>
          </p:cNvPr>
          <p:cNvSpPr>
            <a:spLocks noChangeArrowheads="1"/>
          </p:cNvSpPr>
          <p:nvPr/>
        </p:nvSpPr>
        <p:spPr bwMode="auto">
          <a:xfrm>
            <a:off x="3536239" y="3247731"/>
            <a:ext cx="376275" cy="170285"/>
          </a:xfrm>
          <a:custGeom>
            <a:avLst/>
            <a:gdLst>
              <a:gd name="T0" fmla="*/ 585 w 602"/>
              <a:gd name="T1" fmla="*/ 272 h 273"/>
              <a:gd name="T2" fmla="*/ 585 w 602"/>
              <a:gd name="T3" fmla="*/ 272 h 273"/>
              <a:gd name="T4" fmla="*/ 574 w 602"/>
              <a:gd name="T5" fmla="*/ 267 h 273"/>
              <a:gd name="T6" fmla="*/ 379 w 602"/>
              <a:gd name="T7" fmla="*/ 72 h 273"/>
              <a:gd name="T8" fmla="*/ 379 w 602"/>
              <a:gd name="T9" fmla="*/ 72 h 273"/>
              <a:gd name="T10" fmla="*/ 239 w 602"/>
              <a:gd name="T11" fmla="*/ 72 h 273"/>
              <a:gd name="T12" fmla="*/ 218 w 602"/>
              <a:gd name="T13" fmla="*/ 93 h 273"/>
              <a:gd name="T14" fmla="*/ 218 w 602"/>
              <a:gd name="T15" fmla="*/ 93 h 273"/>
              <a:gd name="T16" fmla="*/ 35 w 602"/>
              <a:gd name="T17" fmla="*/ 93 h 273"/>
              <a:gd name="T18" fmla="*/ 6 w 602"/>
              <a:gd name="T19" fmla="*/ 64 h 273"/>
              <a:gd name="T20" fmla="*/ 6 w 602"/>
              <a:gd name="T21" fmla="*/ 64 h 273"/>
              <a:gd name="T22" fmla="*/ 6 w 602"/>
              <a:gd name="T23" fmla="*/ 42 h 273"/>
              <a:gd name="T24" fmla="*/ 6 w 602"/>
              <a:gd name="T25" fmla="*/ 42 h 273"/>
              <a:gd name="T26" fmla="*/ 28 w 602"/>
              <a:gd name="T27" fmla="*/ 42 h 273"/>
              <a:gd name="T28" fmla="*/ 56 w 602"/>
              <a:gd name="T29" fmla="*/ 71 h 273"/>
              <a:gd name="T30" fmla="*/ 56 w 602"/>
              <a:gd name="T31" fmla="*/ 71 h 273"/>
              <a:gd name="T32" fmla="*/ 127 w 602"/>
              <a:gd name="T33" fmla="*/ 100 h 273"/>
              <a:gd name="T34" fmla="*/ 127 w 602"/>
              <a:gd name="T35" fmla="*/ 100 h 273"/>
              <a:gd name="T36" fmla="*/ 197 w 602"/>
              <a:gd name="T37" fmla="*/ 71 h 273"/>
              <a:gd name="T38" fmla="*/ 217 w 602"/>
              <a:gd name="T39" fmla="*/ 51 h 273"/>
              <a:gd name="T40" fmla="*/ 217 w 602"/>
              <a:gd name="T41" fmla="*/ 51 h 273"/>
              <a:gd name="T42" fmla="*/ 401 w 602"/>
              <a:gd name="T43" fmla="*/ 51 h 273"/>
              <a:gd name="T44" fmla="*/ 596 w 602"/>
              <a:gd name="T45" fmla="*/ 245 h 273"/>
              <a:gd name="T46" fmla="*/ 596 w 602"/>
              <a:gd name="T47" fmla="*/ 245 h 273"/>
              <a:gd name="T48" fmla="*/ 596 w 602"/>
              <a:gd name="T49" fmla="*/ 267 h 273"/>
              <a:gd name="T50" fmla="*/ 596 w 602"/>
              <a:gd name="T51" fmla="*/ 267 h 273"/>
              <a:gd name="T52" fmla="*/ 585 w 602"/>
              <a:gd name="T5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2" h="273">
                <a:moveTo>
                  <a:pt x="585" y="272"/>
                </a:moveTo>
                <a:lnTo>
                  <a:pt x="585" y="272"/>
                </a:lnTo>
                <a:cubicBezTo>
                  <a:pt x="581" y="272"/>
                  <a:pt x="577" y="270"/>
                  <a:pt x="574" y="267"/>
                </a:cubicBezTo>
                <a:lnTo>
                  <a:pt x="379" y="72"/>
                </a:lnTo>
                <a:lnTo>
                  <a:pt x="379" y="72"/>
                </a:lnTo>
                <a:cubicBezTo>
                  <a:pt x="341" y="34"/>
                  <a:pt x="278" y="34"/>
                  <a:pt x="239" y="72"/>
                </a:cubicBezTo>
                <a:lnTo>
                  <a:pt x="218" y="93"/>
                </a:lnTo>
                <a:lnTo>
                  <a:pt x="218" y="93"/>
                </a:lnTo>
                <a:cubicBezTo>
                  <a:pt x="169" y="144"/>
                  <a:pt x="86" y="144"/>
                  <a:pt x="35" y="93"/>
                </a:cubicBezTo>
                <a:lnTo>
                  <a:pt x="6" y="64"/>
                </a:lnTo>
                <a:lnTo>
                  <a:pt x="6" y="64"/>
                </a:lnTo>
                <a:cubicBezTo>
                  <a:pt x="0" y="58"/>
                  <a:pt x="0" y="48"/>
                  <a:pt x="6" y="42"/>
                </a:cubicBezTo>
                <a:lnTo>
                  <a:pt x="6" y="42"/>
                </a:lnTo>
                <a:cubicBezTo>
                  <a:pt x="12" y="36"/>
                  <a:pt x="22" y="36"/>
                  <a:pt x="28" y="42"/>
                </a:cubicBezTo>
                <a:lnTo>
                  <a:pt x="56" y="71"/>
                </a:lnTo>
                <a:lnTo>
                  <a:pt x="56" y="71"/>
                </a:lnTo>
                <a:cubicBezTo>
                  <a:pt x="75" y="90"/>
                  <a:pt x="101" y="100"/>
                  <a:pt x="127" y="100"/>
                </a:cubicBezTo>
                <a:lnTo>
                  <a:pt x="127" y="100"/>
                </a:lnTo>
                <a:cubicBezTo>
                  <a:pt x="154" y="100"/>
                  <a:pt x="178" y="90"/>
                  <a:pt x="197" y="71"/>
                </a:cubicBezTo>
                <a:lnTo>
                  <a:pt x="217" y="51"/>
                </a:lnTo>
                <a:lnTo>
                  <a:pt x="217" y="51"/>
                </a:lnTo>
                <a:cubicBezTo>
                  <a:pt x="268" y="0"/>
                  <a:pt x="351" y="0"/>
                  <a:pt x="401" y="51"/>
                </a:cubicBezTo>
                <a:lnTo>
                  <a:pt x="596" y="245"/>
                </a:lnTo>
                <a:lnTo>
                  <a:pt x="596" y="245"/>
                </a:lnTo>
                <a:cubicBezTo>
                  <a:pt x="601" y="251"/>
                  <a:pt x="601" y="261"/>
                  <a:pt x="596" y="267"/>
                </a:cubicBezTo>
                <a:lnTo>
                  <a:pt x="596" y="267"/>
                </a:lnTo>
                <a:cubicBezTo>
                  <a:pt x="593" y="270"/>
                  <a:pt x="589" y="272"/>
                  <a:pt x="585" y="272"/>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8" name="Freeform 80">
            <a:extLst>
              <a:ext uri="{FF2B5EF4-FFF2-40B4-BE49-F238E27FC236}">
                <a16:creationId xmlns:a16="http://schemas.microsoft.com/office/drawing/2014/main" id="{B12BC894-A2E4-C24C-B91A-A357F27D5521}"/>
              </a:ext>
            </a:extLst>
          </p:cNvPr>
          <p:cNvSpPr>
            <a:spLocks noChangeArrowheads="1"/>
          </p:cNvSpPr>
          <p:nvPr/>
        </p:nvSpPr>
        <p:spPr bwMode="auto">
          <a:xfrm>
            <a:off x="704578" y="2132641"/>
            <a:ext cx="3466111" cy="4482325"/>
          </a:xfrm>
          <a:custGeom>
            <a:avLst/>
            <a:gdLst>
              <a:gd name="T0" fmla="*/ 4861 w 5567"/>
              <a:gd name="T1" fmla="*/ 2748 h 7195"/>
              <a:gd name="T2" fmla="*/ 4861 w 5567"/>
              <a:gd name="T3" fmla="*/ 2748 h 7195"/>
              <a:gd name="T4" fmla="*/ 4060 w 5567"/>
              <a:gd name="T5" fmla="*/ 6725 h 7195"/>
              <a:gd name="T6" fmla="*/ 4060 w 5567"/>
              <a:gd name="T7" fmla="*/ 6725 h 7195"/>
              <a:gd name="T8" fmla="*/ 705 w 5567"/>
              <a:gd name="T9" fmla="*/ 4445 h 7195"/>
              <a:gd name="T10" fmla="*/ 705 w 5567"/>
              <a:gd name="T11" fmla="*/ 4445 h 7195"/>
              <a:gd name="T12" fmla="*/ 1507 w 5567"/>
              <a:gd name="T13" fmla="*/ 469 h 7195"/>
              <a:gd name="T14" fmla="*/ 1507 w 5567"/>
              <a:gd name="T15" fmla="*/ 469 h 7195"/>
              <a:gd name="T16" fmla="*/ 4861 w 5567"/>
              <a:gd name="T17" fmla="*/ 2748 h 7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7" h="7195">
                <a:moveTo>
                  <a:pt x="4861" y="2748"/>
                </a:moveTo>
                <a:lnTo>
                  <a:pt x="4861" y="2748"/>
                </a:lnTo>
                <a:cubicBezTo>
                  <a:pt x="5566" y="4476"/>
                  <a:pt x="5208" y="6257"/>
                  <a:pt x="4060" y="6725"/>
                </a:cubicBezTo>
                <a:lnTo>
                  <a:pt x="4060" y="6725"/>
                </a:lnTo>
                <a:cubicBezTo>
                  <a:pt x="2913" y="7194"/>
                  <a:pt x="1410" y="6172"/>
                  <a:pt x="705" y="4445"/>
                </a:cubicBezTo>
                <a:lnTo>
                  <a:pt x="705" y="4445"/>
                </a:lnTo>
                <a:cubicBezTo>
                  <a:pt x="0" y="2716"/>
                  <a:pt x="359" y="937"/>
                  <a:pt x="1507" y="469"/>
                </a:cubicBezTo>
                <a:lnTo>
                  <a:pt x="1507" y="469"/>
                </a:lnTo>
                <a:cubicBezTo>
                  <a:pt x="2654" y="0"/>
                  <a:pt x="4156" y="1022"/>
                  <a:pt x="4861" y="2748"/>
                </a:cubicBezTo>
              </a:path>
            </a:pathLst>
          </a:custGeom>
          <a:solidFill>
            <a:srgbClr val="6FA9FA"/>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99" name="Freeform 81">
            <a:extLst>
              <a:ext uri="{FF2B5EF4-FFF2-40B4-BE49-F238E27FC236}">
                <a16:creationId xmlns:a16="http://schemas.microsoft.com/office/drawing/2014/main" id="{8DCDBF61-C6B4-A541-A091-1E0F86F477AC}"/>
              </a:ext>
            </a:extLst>
          </p:cNvPr>
          <p:cNvSpPr>
            <a:spLocks noChangeArrowheads="1"/>
          </p:cNvSpPr>
          <p:nvPr/>
        </p:nvSpPr>
        <p:spPr bwMode="auto">
          <a:xfrm>
            <a:off x="1514801" y="2132643"/>
            <a:ext cx="2655888" cy="4235138"/>
          </a:xfrm>
          <a:custGeom>
            <a:avLst/>
            <a:gdLst>
              <a:gd name="T0" fmla="*/ 3560 w 4266"/>
              <a:gd name="T1" fmla="*/ 2748 h 6798"/>
              <a:gd name="T2" fmla="*/ 3560 w 4266"/>
              <a:gd name="T3" fmla="*/ 2748 h 6798"/>
              <a:gd name="T4" fmla="*/ 206 w 4266"/>
              <a:gd name="T5" fmla="*/ 469 h 6798"/>
              <a:gd name="T6" fmla="*/ 206 w 4266"/>
              <a:gd name="T7" fmla="*/ 469 h 6798"/>
              <a:gd name="T8" fmla="*/ 0 w 4266"/>
              <a:gd name="T9" fmla="*/ 572 h 6798"/>
              <a:gd name="T10" fmla="*/ 0 w 4266"/>
              <a:gd name="T11" fmla="*/ 572 h 6798"/>
              <a:gd name="T12" fmla="*/ 3127 w 4266"/>
              <a:gd name="T13" fmla="*/ 2924 h 6798"/>
              <a:gd name="T14" fmla="*/ 3127 w 4266"/>
              <a:gd name="T15" fmla="*/ 2924 h 6798"/>
              <a:gd name="T16" fmla="*/ 2531 w 4266"/>
              <a:gd name="T17" fmla="*/ 6797 h 6798"/>
              <a:gd name="T18" fmla="*/ 2531 w 4266"/>
              <a:gd name="T19" fmla="*/ 6797 h 6798"/>
              <a:gd name="T20" fmla="*/ 2759 w 4266"/>
              <a:gd name="T21" fmla="*/ 6725 h 6798"/>
              <a:gd name="T22" fmla="*/ 2759 w 4266"/>
              <a:gd name="T23" fmla="*/ 6725 h 6798"/>
              <a:gd name="T24" fmla="*/ 3560 w 4266"/>
              <a:gd name="T25" fmla="*/ 2748 h 6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6" h="6798">
                <a:moveTo>
                  <a:pt x="3560" y="2748"/>
                </a:moveTo>
                <a:lnTo>
                  <a:pt x="3560" y="2748"/>
                </a:lnTo>
                <a:cubicBezTo>
                  <a:pt x="2855" y="1022"/>
                  <a:pt x="1353" y="0"/>
                  <a:pt x="206" y="469"/>
                </a:cubicBezTo>
                <a:lnTo>
                  <a:pt x="206" y="469"/>
                </a:lnTo>
                <a:cubicBezTo>
                  <a:pt x="134" y="498"/>
                  <a:pt x="65" y="532"/>
                  <a:pt x="0" y="572"/>
                </a:cubicBezTo>
                <a:lnTo>
                  <a:pt x="0" y="572"/>
                </a:lnTo>
                <a:cubicBezTo>
                  <a:pt x="1111" y="311"/>
                  <a:pt x="2468" y="1309"/>
                  <a:pt x="3127" y="2924"/>
                </a:cubicBezTo>
                <a:lnTo>
                  <a:pt x="3127" y="2924"/>
                </a:lnTo>
                <a:cubicBezTo>
                  <a:pt x="3788" y="4544"/>
                  <a:pt x="3514" y="6210"/>
                  <a:pt x="2531" y="6797"/>
                </a:cubicBezTo>
                <a:lnTo>
                  <a:pt x="2531" y="6797"/>
                </a:lnTo>
                <a:cubicBezTo>
                  <a:pt x="2608" y="6780"/>
                  <a:pt x="2685" y="6756"/>
                  <a:pt x="2759" y="6725"/>
                </a:cubicBezTo>
                <a:lnTo>
                  <a:pt x="2759" y="6725"/>
                </a:lnTo>
                <a:cubicBezTo>
                  <a:pt x="3907" y="6257"/>
                  <a:pt x="4265" y="4476"/>
                  <a:pt x="3560" y="2748"/>
                </a:cubicBezTo>
              </a:path>
            </a:pathLst>
          </a:custGeom>
          <a:solidFill>
            <a:srgbClr val="ACD1FE"/>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0" name="Freeform 82">
            <a:extLst>
              <a:ext uri="{FF2B5EF4-FFF2-40B4-BE49-F238E27FC236}">
                <a16:creationId xmlns:a16="http://schemas.microsoft.com/office/drawing/2014/main" id="{95DD0B69-9448-764C-8341-B0D1FF19D537}"/>
              </a:ext>
            </a:extLst>
          </p:cNvPr>
          <p:cNvSpPr>
            <a:spLocks noChangeArrowheads="1"/>
          </p:cNvSpPr>
          <p:nvPr/>
        </p:nvSpPr>
        <p:spPr bwMode="auto">
          <a:xfrm>
            <a:off x="3986671" y="3698159"/>
            <a:ext cx="313104" cy="241694"/>
          </a:xfrm>
          <a:custGeom>
            <a:avLst/>
            <a:gdLst>
              <a:gd name="T0" fmla="*/ 395 w 504"/>
              <a:gd name="T1" fmla="*/ 388 h 389"/>
              <a:gd name="T2" fmla="*/ 450 w 504"/>
              <a:gd name="T3" fmla="*/ 315 h 389"/>
              <a:gd name="T4" fmla="*/ 450 w 504"/>
              <a:gd name="T5" fmla="*/ 315 h 389"/>
              <a:gd name="T6" fmla="*/ 491 w 504"/>
              <a:gd name="T7" fmla="*/ 137 h 389"/>
              <a:gd name="T8" fmla="*/ 462 w 504"/>
              <a:gd name="T9" fmla="*/ 0 h 389"/>
              <a:gd name="T10" fmla="*/ 0 w 504"/>
              <a:gd name="T11" fmla="*/ 6 h 389"/>
              <a:gd name="T12" fmla="*/ 0 w 504"/>
              <a:gd name="T13" fmla="*/ 364 h 389"/>
              <a:gd name="T14" fmla="*/ 395 w 504"/>
              <a:gd name="T15" fmla="*/ 388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389">
                <a:moveTo>
                  <a:pt x="395" y="388"/>
                </a:moveTo>
                <a:lnTo>
                  <a:pt x="450" y="315"/>
                </a:lnTo>
                <a:lnTo>
                  <a:pt x="450" y="315"/>
                </a:lnTo>
                <a:cubicBezTo>
                  <a:pt x="489" y="264"/>
                  <a:pt x="503" y="199"/>
                  <a:pt x="491" y="137"/>
                </a:cubicBezTo>
                <a:lnTo>
                  <a:pt x="462" y="0"/>
                </a:lnTo>
                <a:lnTo>
                  <a:pt x="0" y="6"/>
                </a:lnTo>
                <a:lnTo>
                  <a:pt x="0" y="364"/>
                </a:lnTo>
                <a:lnTo>
                  <a:pt x="395" y="388"/>
                </a:lnTo>
              </a:path>
            </a:pathLst>
          </a:custGeom>
          <a:solidFill>
            <a:srgbClr val="FE7076"/>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1" name="Freeform 83">
            <a:extLst>
              <a:ext uri="{FF2B5EF4-FFF2-40B4-BE49-F238E27FC236}">
                <a16:creationId xmlns:a16="http://schemas.microsoft.com/office/drawing/2014/main" id="{F3DAF864-884F-0941-BC1C-D199F921197E}"/>
              </a:ext>
            </a:extLst>
          </p:cNvPr>
          <p:cNvSpPr>
            <a:spLocks noChangeArrowheads="1"/>
          </p:cNvSpPr>
          <p:nvPr/>
        </p:nvSpPr>
        <p:spPr bwMode="auto">
          <a:xfrm>
            <a:off x="1847131" y="3786049"/>
            <a:ext cx="1829184" cy="2697085"/>
          </a:xfrm>
          <a:custGeom>
            <a:avLst/>
            <a:gdLst>
              <a:gd name="T0" fmla="*/ 2228 w 2935"/>
              <a:gd name="T1" fmla="*/ 4072 h 4329"/>
              <a:gd name="T2" fmla="*/ 2228 w 2935"/>
              <a:gd name="T3" fmla="*/ 4072 h 4329"/>
              <a:gd name="T4" fmla="*/ 2856 w 2935"/>
              <a:gd name="T5" fmla="*/ 3601 h 4329"/>
              <a:gd name="T6" fmla="*/ 2767 w 2935"/>
              <a:gd name="T7" fmla="*/ 3254 h 4329"/>
              <a:gd name="T8" fmla="*/ 2767 w 2935"/>
              <a:gd name="T9" fmla="*/ 3254 h 4329"/>
              <a:gd name="T10" fmla="*/ 2695 w 2935"/>
              <a:gd name="T11" fmla="*/ 1424 h 4329"/>
              <a:gd name="T12" fmla="*/ 2934 w 2935"/>
              <a:gd name="T13" fmla="*/ 214 h 4329"/>
              <a:gd name="T14" fmla="*/ 2158 w 2935"/>
              <a:gd name="T15" fmla="*/ 0 h 4329"/>
              <a:gd name="T16" fmla="*/ 1441 w 2935"/>
              <a:gd name="T17" fmla="*/ 0 h 4329"/>
              <a:gd name="T18" fmla="*/ 263 w 2935"/>
              <a:gd name="T19" fmla="*/ 254 h 4329"/>
              <a:gd name="T20" fmla="*/ 100 w 2935"/>
              <a:gd name="T21" fmla="*/ 1156 h 4329"/>
              <a:gd name="T22" fmla="*/ 100 w 2935"/>
              <a:gd name="T23" fmla="*/ 1156 h 4329"/>
              <a:gd name="T24" fmla="*/ 136 w 2935"/>
              <a:gd name="T25" fmla="*/ 3205 h 4329"/>
              <a:gd name="T26" fmla="*/ 213 w 2935"/>
              <a:gd name="T27" fmla="*/ 3631 h 4329"/>
              <a:gd name="T28" fmla="*/ 213 w 2935"/>
              <a:gd name="T29" fmla="*/ 3631 h 4329"/>
              <a:gd name="T30" fmla="*/ 2228 w 2935"/>
              <a:gd name="T31" fmla="*/ 4072 h 4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5" h="4329">
                <a:moveTo>
                  <a:pt x="2228" y="4072"/>
                </a:moveTo>
                <a:lnTo>
                  <a:pt x="2228" y="4072"/>
                </a:lnTo>
                <a:cubicBezTo>
                  <a:pt x="2475" y="3971"/>
                  <a:pt x="2685" y="3810"/>
                  <a:pt x="2856" y="3601"/>
                </a:cubicBezTo>
                <a:lnTo>
                  <a:pt x="2767" y="3254"/>
                </a:lnTo>
                <a:lnTo>
                  <a:pt x="2767" y="3254"/>
                </a:lnTo>
                <a:cubicBezTo>
                  <a:pt x="2613" y="2656"/>
                  <a:pt x="2589" y="2032"/>
                  <a:pt x="2695" y="1424"/>
                </a:cubicBezTo>
                <a:lnTo>
                  <a:pt x="2934" y="214"/>
                </a:lnTo>
                <a:lnTo>
                  <a:pt x="2158" y="0"/>
                </a:lnTo>
                <a:lnTo>
                  <a:pt x="1441" y="0"/>
                </a:lnTo>
                <a:lnTo>
                  <a:pt x="263" y="254"/>
                </a:lnTo>
                <a:lnTo>
                  <a:pt x="100" y="1156"/>
                </a:lnTo>
                <a:lnTo>
                  <a:pt x="100" y="1156"/>
                </a:lnTo>
                <a:cubicBezTo>
                  <a:pt x="0" y="1836"/>
                  <a:pt x="11" y="2529"/>
                  <a:pt x="136" y="3205"/>
                </a:cubicBezTo>
                <a:lnTo>
                  <a:pt x="213" y="3631"/>
                </a:lnTo>
                <a:lnTo>
                  <a:pt x="213" y="3631"/>
                </a:lnTo>
                <a:cubicBezTo>
                  <a:pt x="865" y="4138"/>
                  <a:pt x="1600" y="4328"/>
                  <a:pt x="2228" y="4072"/>
                </a:cubicBezTo>
              </a:path>
            </a:pathLst>
          </a:custGeom>
          <a:solidFill>
            <a:srgbClr val="FDDC72"/>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2" name="Freeform 84">
            <a:extLst>
              <a:ext uri="{FF2B5EF4-FFF2-40B4-BE49-F238E27FC236}">
                <a16:creationId xmlns:a16="http://schemas.microsoft.com/office/drawing/2014/main" id="{EA84F29B-7A9D-F046-8B86-3F1E1441F7A6}"/>
              </a:ext>
            </a:extLst>
          </p:cNvPr>
          <p:cNvSpPr>
            <a:spLocks noChangeArrowheads="1"/>
          </p:cNvSpPr>
          <p:nvPr/>
        </p:nvSpPr>
        <p:spPr bwMode="auto">
          <a:xfrm>
            <a:off x="3385182" y="2918148"/>
            <a:ext cx="96128" cy="126340"/>
          </a:xfrm>
          <a:custGeom>
            <a:avLst/>
            <a:gdLst>
              <a:gd name="T0" fmla="*/ 94 w 154"/>
              <a:gd name="T1" fmla="*/ 200 h 201"/>
              <a:gd name="T2" fmla="*/ 0 w 154"/>
              <a:gd name="T3" fmla="*/ 49 h 201"/>
              <a:gd name="T4" fmla="*/ 51 w 154"/>
              <a:gd name="T5" fmla="*/ 0 h 201"/>
              <a:gd name="T6" fmla="*/ 153 w 154"/>
              <a:gd name="T7" fmla="*/ 163 h 201"/>
              <a:gd name="T8" fmla="*/ 94 w 154"/>
              <a:gd name="T9" fmla="*/ 200 h 201"/>
            </a:gdLst>
            <a:ahLst/>
            <a:cxnLst>
              <a:cxn ang="0">
                <a:pos x="T0" y="T1"/>
              </a:cxn>
              <a:cxn ang="0">
                <a:pos x="T2" y="T3"/>
              </a:cxn>
              <a:cxn ang="0">
                <a:pos x="T4" y="T5"/>
              </a:cxn>
              <a:cxn ang="0">
                <a:pos x="T6" y="T7"/>
              </a:cxn>
              <a:cxn ang="0">
                <a:pos x="T8" y="T9"/>
              </a:cxn>
            </a:cxnLst>
            <a:rect l="0" t="0" r="r" b="b"/>
            <a:pathLst>
              <a:path w="154" h="201">
                <a:moveTo>
                  <a:pt x="94" y="200"/>
                </a:moveTo>
                <a:lnTo>
                  <a:pt x="0" y="49"/>
                </a:lnTo>
                <a:lnTo>
                  <a:pt x="51" y="0"/>
                </a:lnTo>
                <a:lnTo>
                  <a:pt x="153" y="163"/>
                </a:lnTo>
                <a:lnTo>
                  <a:pt x="94" y="200"/>
                </a:lnTo>
              </a:path>
            </a:pathLst>
          </a:custGeom>
          <a:solidFill>
            <a:srgbClr val="0B1A47"/>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3" name="Freeform 85">
            <a:extLst>
              <a:ext uri="{FF2B5EF4-FFF2-40B4-BE49-F238E27FC236}">
                <a16:creationId xmlns:a16="http://schemas.microsoft.com/office/drawing/2014/main" id="{881EF341-E91D-444A-9591-96DB4B780EE0}"/>
              </a:ext>
            </a:extLst>
          </p:cNvPr>
          <p:cNvSpPr>
            <a:spLocks noChangeArrowheads="1"/>
          </p:cNvSpPr>
          <p:nvPr/>
        </p:nvSpPr>
        <p:spPr bwMode="auto">
          <a:xfrm>
            <a:off x="2253616" y="2223277"/>
            <a:ext cx="1246921" cy="1428192"/>
          </a:xfrm>
          <a:custGeom>
            <a:avLst/>
            <a:gdLst>
              <a:gd name="T0" fmla="*/ 1889 w 2001"/>
              <a:gd name="T1" fmla="*/ 976 h 2291"/>
              <a:gd name="T2" fmla="*/ 1889 w 2001"/>
              <a:gd name="T3" fmla="*/ 976 h 2291"/>
              <a:gd name="T4" fmla="*/ 1201 w 2001"/>
              <a:gd name="T5" fmla="*/ 2197 h 2291"/>
              <a:gd name="T6" fmla="*/ 1201 w 2001"/>
              <a:gd name="T7" fmla="*/ 2197 h 2291"/>
              <a:gd name="T8" fmla="*/ 110 w 2001"/>
              <a:gd name="T9" fmla="*/ 1315 h 2291"/>
              <a:gd name="T10" fmla="*/ 110 w 2001"/>
              <a:gd name="T11" fmla="*/ 1315 h 2291"/>
              <a:gd name="T12" fmla="*/ 799 w 2001"/>
              <a:gd name="T13" fmla="*/ 94 h 2291"/>
              <a:gd name="T14" fmla="*/ 799 w 2001"/>
              <a:gd name="T15" fmla="*/ 94 h 2291"/>
              <a:gd name="T16" fmla="*/ 1889 w 2001"/>
              <a:gd name="T17" fmla="*/ 976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1" h="2291">
                <a:moveTo>
                  <a:pt x="1889" y="976"/>
                </a:moveTo>
                <a:lnTo>
                  <a:pt x="1889" y="976"/>
                </a:lnTo>
                <a:cubicBezTo>
                  <a:pt x="2000" y="1557"/>
                  <a:pt x="1692" y="2103"/>
                  <a:pt x="1201" y="2197"/>
                </a:cubicBezTo>
                <a:lnTo>
                  <a:pt x="1201" y="2197"/>
                </a:lnTo>
                <a:cubicBezTo>
                  <a:pt x="709" y="2290"/>
                  <a:pt x="221" y="1896"/>
                  <a:pt x="110" y="1315"/>
                </a:cubicBezTo>
                <a:lnTo>
                  <a:pt x="110" y="1315"/>
                </a:lnTo>
                <a:cubicBezTo>
                  <a:pt x="0" y="734"/>
                  <a:pt x="308" y="188"/>
                  <a:pt x="799" y="94"/>
                </a:cubicBezTo>
                <a:lnTo>
                  <a:pt x="799" y="94"/>
                </a:lnTo>
                <a:cubicBezTo>
                  <a:pt x="1290" y="0"/>
                  <a:pt x="1778" y="395"/>
                  <a:pt x="1889" y="976"/>
                </a:cubicBezTo>
              </a:path>
            </a:pathLst>
          </a:custGeom>
          <a:solidFill>
            <a:srgbClr val="F4C2B9"/>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4" name="Freeform 86">
            <a:extLst>
              <a:ext uri="{FF2B5EF4-FFF2-40B4-BE49-F238E27FC236}">
                <a16:creationId xmlns:a16="http://schemas.microsoft.com/office/drawing/2014/main" id="{A0081E3E-9E63-F64D-BBC5-0EF54FCC7D1D}"/>
              </a:ext>
            </a:extLst>
          </p:cNvPr>
          <p:cNvSpPr>
            <a:spLocks noChangeArrowheads="1"/>
          </p:cNvSpPr>
          <p:nvPr/>
        </p:nvSpPr>
        <p:spPr bwMode="auto">
          <a:xfrm>
            <a:off x="2753482" y="2756104"/>
            <a:ext cx="140072" cy="104368"/>
          </a:xfrm>
          <a:custGeom>
            <a:avLst/>
            <a:gdLst>
              <a:gd name="T0" fmla="*/ 223 w 224"/>
              <a:gd name="T1" fmla="*/ 63 h 167"/>
              <a:gd name="T2" fmla="*/ 223 w 224"/>
              <a:gd name="T3" fmla="*/ 63 h 167"/>
              <a:gd name="T4" fmla="*/ 0 w 224"/>
              <a:gd name="T5" fmla="*/ 166 h 167"/>
            </a:gdLst>
            <a:ahLst/>
            <a:cxnLst>
              <a:cxn ang="0">
                <a:pos x="T0" y="T1"/>
              </a:cxn>
              <a:cxn ang="0">
                <a:pos x="T2" y="T3"/>
              </a:cxn>
              <a:cxn ang="0">
                <a:pos x="T4" y="T5"/>
              </a:cxn>
            </a:cxnLst>
            <a:rect l="0" t="0" r="r" b="b"/>
            <a:pathLst>
              <a:path w="224" h="167">
                <a:moveTo>
                  <a:pt x="223" y="63"/>
                </a:moveTo>
                <a:lnTo>
                  <a:pt x="223" y="63"/>
                </a:lnTo>
                <a:cubicBezTo>
                  <a:pt x="223" y="63"/>
                  <a:pt x="60" y="0"/>
                  <a:pt x="0" y="166"/>
                </a:cubicBezTo>
              </a:path>
            </a:pathLst>
          </a:custGeom>
          <a:noFill/>
          <a:ln w="14760" cap="flat">
            <a:solidFill>
              <a:srgbClr val="0B1A4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panose="020F0502020204030203" pitchFamily="34" charset="0"/>
            </a:endParaRPr>
          </a:p>
        </p:txBody>
      </p:sp>
      <p:sp>
        <p:nvSpPr>
          <p:cNvPr id="105" name="Freeform 87">
            <a:extLst>
              <a:ext uri="{FF2B5EF4-FFF2-40B4-BE49-F238E27FC236}">
                <a16:creationId xmlns:a16="http://schemas.microsoft.com/office/drawing/2014/main" id="{34710D56-55F0-3A49-A359-F805FEFFBBC9}"/>
              </a:ext>
            </a:extLst>
          </p:cNvPr>
          <p:cNvSpPr>
            <a:spLocks noChangeArrowheads="1"/>
          </p:cNvSpPr>
          <p:nvPr/>
        </p:nvSpPr>
        <p:spPr bwMode="auto">
          <a:xfrm>
            <a:off x="3110529" y="2635256"/>
            <a:ext cx="120847" cy="85142"/>
          </a:xfrm>
          <a:custGeom>
            <a:avLst/>
            <a:gdLst>
              <a:gd name="T0" fmla="*/ 0 w 196"/>
              <a:gd name="T1" fmla="*/ 134 h 135"/>
              <a:gd name="T2" fmla="*/ 0 w 196"/>
              <a:gd name="T3" fmla="*/ 134 h 135"/>
              <a:gd name="T4" fmla="*/ 195 w 196"/>
              <a:gd name="T5" fmla="*/ 64 h 135"/>
            </a:gdLst>
            <a:ahLst/>
            <a:cxnLst>
              <a:cxn ang="0">
                <a:pos x="T0" y="T1"/>
              </a:cxn>
              <a:cxn ang="0">
                <a:pos x="T2" y="T3"/>
              </a:cxn>
              <a:cxn ang="0">
                <a:pos x="T4" y="T5"/>
              </a:cxn>
            </a:cxnLst>
            <a:rect l="0" t="0" r="r" b="b"/>
            <a:pathLst>
              <a:path w="196" h="135">
                <a:moveTo>
                  <a:pt x="0" y="134"/>
                </a:moveTo>
                <a:lnTo>
                  <a:pt x="0" y="134"/>
                </a:lnTo>
                <a:cubicBezTo>
                  <a:pt x="0" y="134"/>
                  <a:pt x="64" y="0"/>
                  <a:pt x="195" y="64"/>
                </a:cubicBezTo>
              </a:path>
            </a:pathLst>
          </a:custGeom>
          <a:noFill/>
          <a:ln w="14760" cap="flat">
            <a:solidFill>
              <a:srgbClr val="0B1A4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panose="020F0502020204030203" pitchFamily="34" charset="0"/>
            </a:endParaRPr>
          </a:p>
        </p:txBody>
      </p:sp>
      <p:sp>
        <p:nvSpPr>
          <p:cNvPr id="106" name="Freeform 88">
            <a:extLst>
              <a:ext uri="{FF2B5EF4-FFF2-40B4-BE49-F238E27FC236}">
                <a16:creationId xmlns:a16="http://schemas.microsoft.com/office/drawing/2014/main" id="{C25D6CF1-A4FD-5E44-B672-4B0411D61CEE}"/>
              </a:ext>
            </a:extLst>
          </p:cNvPr>
          <p:cNvSpPr>
            <a:spLocks noChangeArrowheads="1"/>
          </p:cNvSpPr>
          <p:nvPr/>
        </p:nvSpPr>
        <p:spPr bwMode="auto">
          <a:xfrm>
            <a:off x="2995177" y="2794556"/>
            <a:ext cx="181271" cy="222468"/>
          </a:xfrm>
          <a:custGeom>
            <a:avLst/>
            <a:gdLst>
              <a:gd name="T0" fmla="*/ 0 w 293"/>
              <a:gd name="T1" fmla="*/ 0 h 355"/>
              <a:gd name="T2" fmla="*/ 292 w 293"/>
              <a:gd name="T3" fmla="*/ 275 h 355"/>
              <a:gd name="T4" fmla="*/ 137 w 293"/>
              <a:gd name="T5" fmla="*/ 354 h 355"/>
            </a:gdLst>
            <a:ahLst/>
            <a:cxnLst>
              <a:cxn ang="0">
                <a:pos x="T0" y="T1"/>
              </a:cxn>
              <a:cxn ang="0">
                <a:pos x="T2" y="T3"/>
              </a:cxn>
              <a:cxn ang="0">
                <a:pos x="T4" y="T5"/>
              </a:cxn>
            </a:cxnLst>
            <a:rect l="0" t="0" r="r" b="b"/>
            <a:pathLst>
              <a:path w="293" h="355">
                <a:moveTo>
                  <a:pt x="0" y="0"/>
                </a:moveTo>
                <a:lnTo>
                  <a:pt x="292" y="275"/>
                </a:lnTo>
                <a:lnTo>
                  <a:pt x="137" y="354"/>
                </a:lnTo>
              </a:path>
            </a:pathLst>
          </a:custGeom>
          <a:noFill/>
          <a:ln w="14760" cap="flat">
            <a:solidFill>
              <a:srgbClr val="FE707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panose="020F0502020204030203" pitchFamily="34" charset="0"/>
            </a:endParaRPr>
          </a:p>
        </p:txBody>
      </p:sp>
      <p:sp>
        <p:nvSpPr>
          <p:cNvPr id="107" name="Freeform 89">
            <a:extLst>
              <a:ext uri="{FF2B5EF4-FFF2-40B4-BE49-F238E27FC236}">
                <a16:creationId xmlns:a16="http://schemas.microsoft.com/office/drawing/2014/main" id="{170FA3FB-89E8-3E4C-B902-908A9BD504B7}"/>
              </a:ext>
            </a:extLst>
          </p:cNvPr>
          <p:cNvSpPr>
            <a:spLocks noChangeArrowheads="1"/>
          </p:cNvSpPr>
          <p:nvPr/>
        </p:nvSpPr>
        <p:spPr bwMode="auto">
          <a:xfrm>
            <a:off x="2275588" y="2712158"/>
            <a:ext cx="365287" cy="461416"/>
          </a:xfrm>
          <a:custGeom>
            <a:avLst/>
            <a:gdLst>
              <a:gd name="T0" fmla="*/ 34 w 586"/>
              <a:gd name="T1" fmla="*/ 434 h 742"/>
              <a:gd name="T2" fmla="*/ 34 w 586"/>
              <a:gd name="T3" fmla="*/ 434 h 742"/>
              <a:gd name="T4" fmla="*/ 115 w 586"/>
              <a:gd name="T5" fmla="*/ 550 h 742"/>
              <a:gd name="T6" fmla="*/ 115 w 586"/>
              <a:gd name="T7" fmla="*/ 550 h 742"/>
              <a:gd name="T8" fmla="*/ 118 w 586"/>
              <a:gd name="T9" fmla="*/ 549 h 742"/>
              <a:gd name="T10" fmla="*/ 118 w 586"/>
              <a:gd name="T11" fmla="*/ 549 h 742"/>
              <a:gd name="T12" fmla="*/ 338 w 586"/>
              <a:gd name="T13" fmla="*/ 741 h 742"/>
              <a:gd name="T14" fmla="*/ 338 w 586"/>
              <a:gd name="T15" fmla="*/ 741 h 742"/>
              <a:gd name="T16" fmla="*/ 410 w 586"/>
              <a:gd name="T17" fmla="*/ 537 h 742"/>
              <a:gd name="T18" fmla="*/ 410 w 586"/>
              <a:gd name="T19" fmla="*/ 537 h 742"/>
              <a:gd name="T20" fmla="*/ 531 w 586"/>
              <a:gd name="T21" fmla="*/ 66 h 742"/>
              <a:gd name="T22" fmla="*/ 531 w 586"/>
              <a:gd name="T23" fmla="*/ 66 h 742"/>
              <a:gd name="T24" fmla="*/ 34 w 586"/>
              <a:gd name="T25" fmla="*/ 43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742">
                <a:moveTo>
                  <a:pt x="34" y="434"/>
                </a:moveTo>
                <a:lnTo>
                  <a:pt x="34" y="434"/>
                </a:lnTo>
                <a:cubicBezTo>
                  <a:pt x="0" y="491"/>
                  <a:pt x="49" y="563"/>
                  <a:pt x="115" y="550"/>
                </a:cubicBezTo>
                <a:lnTo>
                  <a:pt x="115" y="550"/>
                </a:lnTo>
                <a:cubicBezTo>
                  <a:pt x="116" y="550"/>
                  <a:pt x="117" y="550"/>
                  <a:pt x="118" y="549"/>
                </a:cubicBezTo>
                <a:lnTo>
                  <a:pt x="118" y="549"/>
                </a:lnTo>
                <a:cubicBezTo>
                  <a:pt x="228" y="525"/>
                  <a:pt x="351" y="663"/>
                  <a:pt x="338" y="741"/>
                </a:cubicBezTo>
                <a:lnTo>
                  <a:pt x="338" y="741"/>
                </a:lnTo>
                <a:cubicBezTo>
                  <a:pt x="338" y="741"/>
                  <a:pt x="485" y="725"/>
                  <a:pt x="410" y="537"/>
                </a:cubicBezTo>
                <a:lnTo>
                  <a:pt x="410" y="537"/>
                </a:lnTo>
                <a:cubicBezTo>
                  <a:pt x="336" y="349"/>
                  <a:pt x="585" y="138"/>
                  <a:pt x="531" y="66"/>
                </a:cubicBezTo>
                <a:lnTo>
                  <a:pt x="531" y="66"/>
                </a:lnTo>
                <a:cubicBezTo>
                  <a:pt x="483" y="0"/>
                  <a:pt x="153" y="237"/>
                  <a:pt x="34" y="434"/>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8" name="Freeform 90">
            <a:extLst>
              <a:ext uri="{FF2B5EF4-FFF2-40B4-BE49-F238E27FC236}">
                <a16:creationId xmlns:a16="http://schemas.microsoft.com/office/drawing/2014/main" id="{57D8786B-0603-AE4A-B3E4-6DF759ED9463}"/>
              </a:ext>
            </a:extLst>
          </p:cNvPr>
          <p:cNvSpPr>
            <a:spLocks noChangeArrowheads="1"/>
          </p:cNvSpPr>
          <p:nvPr/>
        </p:nvSpPr>
        <p:spPr bwMode="auto">
          <a:xfrm>
            <a:off x="2212418" y="2355112"/>
            <a:ext cx="1126074" cy="664659"/>
          </a:xfrm>
          <a:custGeom>
            <a:avLst/>
            <a:gdLst>
              <a:gd name="T0" fmla="*/ 1788 w 1808"/>
              <a:gd name="T1" fmla="*/ 187 h 1068"/>
              <a:gd name="T2" fmla="*/ 1788 w 1808"/>
              <a:gd name="T3" fmla="*/ 187 h 1068"/>
              <a:gd name="T4" fmla="*/ 1636 w 1808"/>
              <a:gd name="T5" fmla="*/ 0 h 1068"/>
              <a:gd name="T6" fmla="*/ 1636 w 1808"/>
              <a:gd name="T7" fmla="*/ 0 h 1068"/>
              <a:gd name="T8" fmla="*/ 0 w 1808"/>
              <a:gd name="T9" fmla="*/ 777 h 1068"/>
              <a:gd name="T10" fmla="*/ 0 w 1808"/>
              <a:gd name="T11" fmla="*/ 777 h 1068"/>
              <a:gd name="T12" fmla="*/ 39 w 1808"/>
              <a:gd name="T13" fmla="*/ 1022 h 1068"/>
              <a:gd name="T14" fmla="*/ 39 w 1808"/>
              <a:gd name="T15" fmla="*/ 1022 h 1068"/>
              <a:gd name="T16" fmla="*/ 40 w 1808"/>
              <a:gd name="T17" fmla="*/ 1023 h 1068"/>
              <a:gd name="T18" fmla="*/ 40 w 1808"/>
              <a:gd name="T19" fmla="*/ 1023 h 1068"/>
              <a:gd name="T20" fmla="*/ 122 w 1808"/>
              <a:gd name="T21" fmla="*/ 1040 h 1068"/>
              <a:gd name="T22" fmla="*/ 122 w 1808"/>
              <a:gd name="T23" fmla="*/ 1040 h 1068"/>
              <a:gd name="T24" fmla="*/ 1753 w 1808"/>
              <a:gd name="T25" fmla="*/ 262 h 1068"/>
              <a:gd name="T26" fmla="*/ 1753 w 1808"/>
              <a:gd name="T27" fmla="*/ 262 h 1068"/>
              <a:gd name="T28" fmla="*/ 1788 w 1808"/>
              <a:gd name="T29" fmla="*/ 18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8" h="1068">
                <a:moveTo>
                  <a:pt x="1788" y="187"/>
                </a:moveTo>
                <a:lnTo>
                  <a:pt x="1788" y="187"/>
                </a:lnTo>
                <a:cubicBezTo>
                  <a:pt x="1747" y="121"/>
                  <a:pt x="1696" y="58"/>
                  <a:pt x="1636" y="0"/>
                </a:cubicBezTo>
                <a:lnTo>
                  <a:pt x="1636" y="0"/>
                </a:lnTo>
                <a:cubicBezTo>
                  <a:pt x="1339" y="30"/>
                  <a:pt x="533" y="166"/>
                  <a:pt x="0" y="777"/>
                </a:cubicBezTo>
                <a:lnTo>
                  <a:pt x="0" y="777"/>
                </a:lnTo>
                <a:cubicBezTo>
                  <a:pt x="1" y="865"/>
                  <a:pt x="14" y="949"/>
                  <a:pt x="39" y="1022"/>
                </a:cubicBezTo>
                <a:lnTo>
                  <a:pt x="39" y="1022"/>
                </a:lnTo>
                <a:cubicBezTo>
                  <a:pt x="39" y="1023"/>
                  <a:pt x="39" y="1023"/>
                  <a:pt x="40" y="1023"/>
                </a:cubicBezTo>
                <a:lnTo>
                  <a:pt x="40" y="1023"/>
                </a:lnTo>
                <a:cubicBezTo>
                  <a:pt x="51" y="1057"/>
                  <a:pt x="97" y="1067"/>
                  <a:pt x="122" y="1040"/>
                </a:cubicBezTo>
                <a:lnTo>
                  <a:pt x="122" y="1040"/>
                </a:lnTo>
                <a:cubicBezTo>
                  <a:pt x="656" y="466"/>
                  <a:pt x="1453" y="304"/>
                  <a:pt x="1753" y="262"/>
                </a:cubicBezTo>
                <a:lnTo>
                  <a:pt x="1753" y="262"/>
                </a:lnTo>
                <a:cubicBezTo>
                  <a:pt x="1788" y="257"/>
                  <a:pt x="1807" y="217"/>
                  <a:pt x="1788" y="187"/>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09" name="Freeform 91">
            <a:extLst>
              <a:ext uri="{FF2B5EF4-FFF2-40B4-BE49-F238E27FC236}">
                <a16:creationId xmlns:a16="http://schemas.microsoft.com/office/drawing/2014/main" id="{8B060750-B6C6-9E42-AA72-477191F595BE}"/>
              </a:ext>
            </a:extLst>
          </p:cNvPr>
          <p:cNvSpPr>
            <a:spLocks noChangeArrowheads="1"/>
          </p:cNvSpPr>
          <p:nvPr/>
        </p:nvSpPr>
        <p:spPr bwMode="auto">
          <a:xfrm>
            <a:off x="2212418" y="2239758"/>
            <a:ext cx="293879" cy="598742"/>
          </a:xfrm>
          <a:custGeom>
            <a:avLst/>
            <a:gdLst>
              <a:gd name="T0" fmla="*/ 472 w 473"/>
              <a:gd name="T1" fmla="*/ 0 h 961"/>
              <a:gd name="T2" fmla="*/ 472 w 473"/>
              <a:gd name="T3" fmla="*/ 0 h 961"/>
              <a:gd name="T4" fmla="*/ 2 w 473"/>
              <a:gd name="T5" fmla="*/ 960 h 961"/>
              <a:gd name="T6" fmla="*/ 2 w 473"/>
              <a:gd name="T7" fmla="*/ 960 h 961"/>
              <a:gd name="T8" fmla="*/ 411 w 473"/>
              <a:gd name="T9" fmla="*/ 604 h 961"/>
              <a:gd name="T10" fmla="*/ 411 w 473"/>
              <a:gd name="T11" fmla="*/ 604 h 961"/>
              <a:gd name="T12" fmla="*/ 472 w 473"/>
              <a:gd name="T13" fmla="*/ 0 h 961"/>
            </a:gdLst>
            <a:ahLst/>
            <a:cxnLst>
              <a:cxn ang="0">
                <a:pos x="T0" y="T1"/>
              </a:cxn>
              <a:cxn ang="0">
                <a:pos x="T2" y="T3"/>
              </a:cxn>
              <a:cxn ang="0">
                <a:pos x="T4" y="T5"/>
              </a:cxn>
              <a:cxn ang="0">
                <a:pos x="T6" y="T7"/>
              </a:cxn>
              <a:cxn ang="0">
                <a:pos x="T8" y="T9"/>
              </a:cxn>
              <a:cxn ang="0">
                <a:pos x="T10" y="T11"/>
              </a:cxn>
              <a:cxn ang="0">
                <a:pos x="T12" y="T13"/>
              </a:cxn>
            </a:cxnLst>
            <a:rect l="0" t="0" r="r" b="b"/>
            <a:pathLst>
              <a:path w="473" h="961">
                <a:moveTo>
                  <a:pt x="472" y="0"/>
                </a:moveTo>
                <a:lnTo>
                  <a:pt x="472" y="0"/>
                </a:lnTo>
                <a:cubicBezTo>
                  <a:pt x="172" y="205"/>
                  <a:pt x="0" y="621"/>
                  <a:pt x="2" y="960"/>
                </a:cubicBezTo>
                <a:lnTo>
                  <a:pt x="2" y="960"/>
                </a:lnTo>
                <a:cubicBezTo>
                  <a:pt x="127" y="817"/>
                  <a:pt x="267" y="700"/>
                  <a:pt x="411" y="604"/>
                </a:cubicBezTo>
                <a:lnTo>
                  <a:pt x="411" y="604"/>
                </a:lnTo>
                <a:cubicBezTo>
                  <a:pt x="368" y="324"/>
                  <a:pt x="422" y="119"/>
                  <a:pt x="472" y="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0" name="Freeform 92">
            <a:extLst>
              <a:ext uri="{FF2B5EF4-FFF2-40B4-BE49-F238E27FC236}">
                <a16:creationId xmlns:a16="http://schemas.microsoft.com/office/drawing/2014/main" id="{38158CBF-DADB-E342-BE87-A582DF08050F}"/>
              </a:ext>
            </a:extLst>
          </p:cNvPr>
          <p:cNvSpPr>
            <a:spLocks noChangeArrowheads="1"/>
          </p:cNvSpPr>
          <p:nvPr/>
        </p:nvSpPr>
        <p:spPr bwMode="auto">
          <a:xfrm>
            <a:off x="2440378" y="2176585"/>
            <a:ext cx="318597" cy="442191"/>
          </a:xfrm>
          <a:custGeom>
            <a:avLst/>
            <a:gdLst>
              <a:gd name="T0" fmla="*/ 281 w 510"/>
              <a:gd name="T1" fmla="*/ 13 h 709"/>
              <a:gd name="T2" fmla="*/ 281 w 510"/>
              <a:gd name="T3" fmla="*/ 13 h 709"/>
              <a:gd name="T4" fmla="*/ 104 w 510"/>
              <a:gd name="T5" fmla="*/ 104 h 709"/>
              <a:gd name="T6" fmla="*/ 104 w 510"/>
              <a:gd name="T7" fmla="*/ 104 h 709"/>
              <a:gd name="T8" fmla="*/ 43 w 510"/>
              <a:gd name="T9" fmla="*/ 708 h 709"/>
              <a:gd name="T10" fmla="*/ 43 w 510"/>
              <a:gd name="T11" fmla="*/ 708 h 709"/>
              <a:gd name="T12" fmla="*/ 509 w 510"/>
              <a:gd name="T13" fmla="*/ 469 h 709"/>
              <a:gd name="T14" fmla="*/ 509 w 510"/>
              <a:gd name="T15" fmla="*/ 469 h 709"/>
              <a:gd name="T16" fmla="*/ 324 w 510"/>
              <a:gd name="T17" fmla="*/ 0 h 709"/>
              <a:gd name="T18" fmla="*/ 324 w 510"/>
              <a:gd name="T19" fmla="*/ 0 h 709"/>
              <a:gd name="T20" fmla="*/ 281 w 510"/>
              <a:gd name="T21" fmla="*/ 1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 h="709">
                <a:moveTo>
                  <a:pt x="281" y="13"/>
                </a:moveTo>
                <a:lnTo>
                  <a:pt x="281" y="13"/>
                </a:lnTo>
                <a:cubicBezTo>
                  <a:pt x="218" y="36"/>
                  <a:pt x="159" y="66"/>
                  <a:pt x="104" y="104"/>
                </a:cubicBezTo>
                <a:lnTo>
                  <a:pt x="104" y="104"/>
                </a:lnTo>
                <a:cubicBezTo>
                  <a:pt x="54" y="223"/>
                  <a:pt x="0" y="428"/>
                  <a:pt x="43" y="708"/>
                </a:cubicBezTo>
                <a:lnTo>
                  <a:pt x="43" y="708"/>
                </a:lnTo>
                <a:cubicBezTo>
                  <a:pt x="197" y="607"/>
                  <a:pt x="356" y="529"/>
                  <a:pt x="509" y="469"/>
                </a:cubicBezTo>
                <a:lnTo>
                  <a:pt x="509" y="469"/>
                </a:lnTo>
                <a:cubicBezTo>
                  <a:pt x="428" y="200"/>
                  <a:pt x="361" y="63"/>
                  <a:pt x="324" y="0"/>
                </a:cubicBezTo>
                <a:lnTo>
                  <a:pt x="324" y="0"/>
                </a:lnTo>
                <a:cubicBezTo>
                  <a:pt x="309" y="5"/>
                  <a:pt x="295" y="9"/>
                  <a:pt x="281" y="13"/>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1" name="Freeform 93">
            <a:extLst>
              <a:ext uri="{FF2B5EF4-FFF2-40B4-BE49-F238E27FC236}">
                <a16:creationId xmlns:a16="http://schemas.microsoft.com/office/drawing/2014/main" id="{6E69A6AF-4DC0-0B47-A1F0-67DF1740E0DE}"/>
              </a:ext>
            </a:extLst>
          </p:cNvPr>
          <p:cNvSpPr>
            <a:spLocks noChangeArrowheads="1"/>
          </p:cNvSpPr>
          <p:nvPr/>
        </p:nvSpPr>
        <p:spPr bwMode="auto">
          <a:xfrm>
            <a:off x="2643621" y="2135390"/>
            <a:ext cx="590502" cy="332329"/>
          </a:xfrm>
          <a:custGeom>
            <a:avLst/>
            <a:gdLst>
              <a:gd name="T0" fmla="*/ 110 w 947"/>
              <a:gd name="T1" fmla="*/ 40 h 532"/>
              <a:gd name="T2" fmla="*/ 110 w 947"/>
              <a:gd name="T3" fmla="*/ 40 h 532"/>
              <a:gd name="T4" fmla="*/ 0 w 947"/>
              <a:gd name="T5" fmla="*/ 62 h 532"/>
              <a:gd name="T6" fmla="*/ 0 w 947"/>
              <a:gd name="T7" fmla="*/ 62 h 532"/>
              <a:gd name="T8" fmla="*/ 185 w 947"/>
              <a:gd name="T9" fmla="*/ 531 h 532"/>
              <a:gd name="T10" fmla="*/ 185 w 947"/>
              <a:gd name="T11" fmla="*/ 531 h 532"/>
              <a:gd name="T12" fmla="*/ 624 w 947"/>
              <a:gd name="T13" fmla="*/ 400 h 532"/>
              <a:gd name="T14" fmla="*/ 624 w 947"/>
              <a:gd name="T15" fmla="*/ 400 h 532"/>
              <a:gd name="T16" fmla="*/ 946 w 947"/>
              <a:gd name="T17" fmla="*/ 349 h 532"/>
              <a:gd name="T18" fmla="*/ 946 w 947"/>
              <a:gd name="T19" fmla="*/ 349 h 532"/>
              <a:gd name="T20" fmla="*/ 110 w 947"/>
              <a:gd name="T21" fmla="*/ 4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7" h="532">
                <a:moveTo>
                  <a:pt x="110" y="40"/>
                </a:moveTo>
                <a:lnTo>
                  <a:pt x="110" y="40"/>
                </a:lnTo>
                <a:cubicBezTo>
                  <a:pt x="73" y="45"/>
                  <a:pt x="36" y="52"/>
                  <a:pt x="0" y="62"/>
                </a:cubicBezTo>
                <a:lnTo>
                  <a:pt x="0" y="62"/>
                </a:lnTo>
                <a:cubicBezTo>
                  <a:pt x="37" y="125"/>
                  <a:pt x="104" y="262"/>
                  <a:pt x="185" y="531"/>
                </a:cubicBezTo>
                <a:lnTo>
                  <a:pt x="185" y="531"/>
                </a:lnTo>
                <a:cubicBezTo>
                  <a:pt x="343" y="470"/>
                  <a:pt x="493" y="429"/>
                  <a:pt x="624" y="400"/>
                </a:cubicBezTo>
                <a:lnTo>
                  <a:pt x="624" y="400"/>
                </a:lnTo>
                <a:cubicBezTo>
                  <a:pt x="757" y="372"/>
                  <a:pt x="869" y="357"/>
                  <a:pt x="946" y="349"/>
                </a:cubicBezTo>
                <a:lnTo>
                  <a:pt x="946" y="349"/>
                </a:lnTo>
                <a:cubicBezTo>
                  <a:pt x="733" y="142"/>
                  <a:pt x="417" y="0"/>
                  <a:pt x="110" y="40"/>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2" name="Freeform 94">
            <a:extLst>
              <a:ext uri="{FF2B5EF4-FFF2-40B4-BE49-F238E27FC236}">
                <a16:creationId xmlns:a16="http://schemas.microsoft.com/office/drawing/2014/main" id="{50405FCD-F075-BE4B-8284-01BACDE6174D}"/>
              </a:ext>
            </a:extLst>
          </p:cNvPr>
          <p:cNvSpPr>
            <a:spLocks noChangeArrowheads="1"/>
          </p:cNvSpPr>
          <p:nvPr/>
        </p:nvSpPr>
        <p:spPr bwMode="auto">
          <a:xfrm>
            <a:off x="2349744" y="3049981"/>
            <a:ext cx="346062" cy="444937"/>
          </a:xfrm>
          <a:custGeom>
            <a:avLst/>
            <a:gdLst>
              <a:gd name="T0" fmla="*/ 463 w 557"/>
              <a:gd name="T1" fmla="*/ 713 h 714"/>
              <a:gd name="T2" fmla="*/ 463 w 557"/>
              <a:gd name="T3" fmla="*/ 713 h 714"/>
              <a:gd name="T4" fmla="*/ 214 w 557"/>
              <a:gd name="T5" fmla="*/ 625 h 714"/>
              <a:gd name="T6" fmla="*/ 214 w 557"/>
              <a:gd name="T7" fmla="*/ 625 h 714"/>
              <a:gd name="T8" fmla="*/ 26 w 557"/>
              <a:gd name="T9" fmla="*/ 260 h 714"/>
              <a:gd name="T10" fmla="*/ 26 w 557"/>
              <a:gd name="T11" fmla="*/ 260 h 714"/>
              <a:gd name="T12" fmla="*/ 1 w 557"/>
              <a:gd name="T13" fmla="*/ 34 h 714"/>
              <a:gd name="T14" fmla="*/ 1 w 557"/>
              <a:gd name="T15" fmla="*/ 0 h 714"/>
              <a:gd name="T16" fmla="*/ 478 w 557"/>
              <a:gd name="T17" fmla="*/ 228 h 714"/>
              <a:gd name="T18" fmla="*/ 458 w 557"/>
              <a:gd name="T19" fmla="*/ 268 h 714"/>
              <a:gd name="T20" fmla="*/ 46 w 557"/>
              <a:gd name="T21" fmla="*/ 71 h 714"/>
              <a:gd name="T22" fmla="*/ 46 w 557"/>
              <a:gd name="T23" fmla="*/ 71 h 714"/>
              <a:gd name="T24" fmla="*/ 243 w 557"/>
              <a:gd name="T25" fmla="*/ 592 h 714"/>
              <a:gd name="T26" fmla="*/ 243 w 557"/>
              <a:gd name="T27" fmla="*/ 592 h 714"/>
              <a:gd name="T28" fmla="*/ 549 w 557"/>
              <a:gd name="T29" fmla="*/ 660 h 714"/>
              <a:gd name="T30" fmla="*/ 556 w 557"/>
              <a:gd name="T31" fmla="*/ 704 h 714"/>
              <a:gd name="T32" fmla="*/ 556 w 557"/>
              <a:gd name="T33" fmla="*/ 704 h 714"/>
              <a:gd name="T34" fmla="*/ 463 w 557"/>
              <a:gd name="T35" fmla="*/ 71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714">
                <a:moveTo>
                  <a:pt x="463" y="713"/>
                </a:moveTo>
                <a:lnTo>
                  <a:pt x="463" y="713"/>
                </a:lnTo>
                <a:cubicBezTo>
                  <a:pt x="367" y="713"/>
                  <a:pt x="283" y="683"/>
                  <a:pt x="214" y="625"/>
                </a:cubicBezTo>
                <a:lnTo>
                  <a:pt x="214" y="625"/>
                </a:lnTo>
                <a:cubicBezTo>
                  <a:pt x="124" y="550"/>
                  <a:pt x="60" y="426"/>
                  <a:pt x="26" y="260"/>
                </a:cubicBezTo>
                <a:lnTo>
                  <a:pt x="26" y="260"/>
                </a:lnTo>
                <a:cubicBezTo>
                  <a:pt x="0" y="138"/>
                  <a:pt x="1" y="39"/>
                  <a:pt x="1" y="34"/>
                </a:cubicBezTo>
                <a:lnTo>
                  <a:pt x="1" y="0"/>
                </a:lnTo>
                <a:lnTo>
                  <a:pt x="478" y="228"/>
                </a:lnTo>
                <a:lnTo>
                  <a:pt x="458" y="268"/>
                </a:lnTo>
                <a:lnTo>
                  <a:pt x="46" y="71"/>
                </a:lnTo>
                <a:lnTo>
                  <a:pt x="46" y="71"/>
                </a:lnTo>
                <a:cubicBezTo>
                  <a:pt x="52" y="170"/>
                  <a:pt x="80" y="455"/>
                  <a:pt x="243" y="592"/>
                </a:cubicBezTo>
                <a:lnTo>
                  <a:pt x="243" y="592"/>
                </a:lnTo>
                <a:cubicBezTo>
                  <a:pt x="323" y="659"/>
                  <a:pt x="426" y="682"/>
                  <a:pt x="549" y="660"/>
                </a:cubicBezTo>
                <a:lnTo>
                  <a:pt x="556" y="704"/>
                </a:lnTo>
                <a:lnTo>
                  <a:pt x="556" y="704"/>
                </a:lnTo>
                <a:cubicBezTo>
                  <a:pt x="524" y="710"/>
                  <a:pt x="493" y="713"/>
                  <a:pt x="463" y="713"/>
                </a:cubicBez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3" name="Freeform 95">
            <a:extLst>
              <a:ext uri="{FF2B5EF4-FFF2-40B4-BE49-F238E27FC236}">
                <a16:creationId xmlns:a16="http://schemas.microsoft.com/office/drawing/2014/main" id="{B4ED95AC-1B6C-B340-84CA-A362B7F92856}"/>
              </a:ext>
            </a:extLst>
          </p:cNvPr>
          <p:cNvSpPr>
            <a:spLocks noChangeArrowheads="1"/>
          </p:cNvSpPr>
          <p:nvPr/>
        </p:nvSpPr>
        <p:spPr bwMode="auto">
          <a:xfrm>
            <a:off x="2226149" y="3014277"/>
            <a:ext cx="274652" cy="269159"/>
          </a:xfrm>
          <a:custGeom>
            <a:avLst/>
            <a:gdLst>
              <a:gd name="T0" fmla="*/ 342 w 443"/>
              <a:gd name="T1" fmla="*/ 84 h 431"/>
              <a:gd name="T2" fmla="*/ 342 w 443"/>
              <a:gd name="T3" fmla="*/ 84 h 431"/>
              <a:gd name="T4" fmla="*/ 375 w 443"/>
              <a:gd name="T5" fmla="*/ 358 h 431"/>
              <a:gd name="T6" fmla="*/ 375 w 443"/>
              <a:gd name="T7" fmla="*/ 358 h 431"/>
              <a:gd name="T8" fmla="*/ 100 w 443"/>
              <a:gd name="T9" fmla="*/ 346 h 431"/>
              <a:gd name="T10" fmla="*/ 100 w 443"/>
              <a:gd name="T11" fmla="*/ 346 h 431"/>
              <a:gd name="T12" fmla="*/ 67 w 443"/>
              <a:gd name="T13" fmla="*/ 73 h 431"/>
              <a:gd name="T14" fmla="*/ 67 w 443"/>
              <a:gd name="T15" fmla="*/ 73 h 431"/>
              <a:gd name="T16" fmla="*/ 342 w 443"/>
              <a:gd name="T17" fmla="*/ 8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31">
                <a:moveTo>
                  <a:pt x="342" y="84"/>
                </a:moveTo>
                <a:lnTo>
                  <a:pt x="342" y="84"/>
                </a:lnTo>
                <a:cubicBezTo>
                  <a:pt x="428" y="163"/>
                  <a:pt x="442" y="285"/>
                  <a:pt x="375" y="358"/>
                </a:cubicBezTo>
                <a:lnTo>
                  <a:pt x="375" y="358"/>
                </a:lnTo>
                <a:cubicBezTo>
                  <a:pt x="308" y="430"/>
                  <a:pt x="185" y="425"/>
                  <a:pt x="100" y="346"/>
                </a:cubicBezTo>
                <a:lnTo>
                  <a:pt x="100" y="346"/>
                </a:lnTo>
                <a:cubicBezTo>
                  <a:pt x="14" y="267"/>
                  <a:pt x="0" y="145"/>
                  <a:pt x="67" y="73"/>
                </a:cubicBezTo>
                <a:lnTo>
                  <a:pt x="67" y="73"/>
                </a:lnTo>
                <a:cubicBezTo>
                  <a:pt x="134" y="0"/>
                  <a:pt x="257" y="5"/>
                  <a:pt x="342" y="84"/>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4" name="Freeform 96">
            <a:extLst>
              <a:ext uri="{FF2B5EF4-FFF2-40B4-BE49-F238E27FC236}">
                <a16:creationId xmlns:a16="http://schemas.microsoft.com/office/drawing/2014/main" id="{D4C798CC-2513-094F-A802-7453FF3815BD}"/>
              </a:ext>
            </a:extLst>
          </p:cNvPr>
          <p:cNvSpPr>
            <a:spLocks noChangeArrowheads="1"/>
          </p:cNvSpPr>
          <p:nvPr/>
        </p:nvSpPr>
        <p:spPr bwMode="auto">
          <a:xfrm>
            <a:off x="2278334" y="3091180"/>
            <a:ext cx="126340" cy="112607"/>
          </a:xfrm>
          <a:custGeom>
            <a:avLst/>
            <a:gdLst>
              <a:gd name="T0" fmla="*/ 28 w 202"/>
              <a:gd name="T1" fmla="*/ 0 h 179"/>
              <a:gd name="T2" fmla="*/ 28 w 202"/>
              <a:gd name="T3" fmla="*/ 0 h 179"/>
              <a:gd name="T4" fmla="*/ 177 w 202"/>
              <a:gd name="T5" fmla="*/ 178 h 179"/>
              <a:gd name="T6" fmla="*/ 177 w 202"/>
              <a:gd name="T7" fmla="*/ 178 h 179"/>
              <a:gd name="T8" fmla="*/ 201 w 202"/>
              <a:gd name="T9" fmla="*/ 58 h 179"/>
            </a:gdLst>
            <a:ahLst/>
            <a:cxnLst>
              <a:cxn ang="0">
                <a:pos x="T0" y="T1"/>
              </a:cxn>
              <a:cxn ang="0">
                <a:pos x="T2" y="T3"/>
              </a:cxn>
              <a:cxn ang="0">
                <a:pos x="T4" y="T5"/>
              </a:cxn>
              <a:cxn ang="0">
                <a:pos x="T6" y="T7"/>
              </a:cxn>
              <a:cxn ang="0">
                <a:pos x="T8" y="T9"/>
              </a:cxn>
            </a:cxnLst>
            <a:rect l="0" t="0" r="r" b="b"/>
            <a:pathLst>
              <a:path w="202" h="179">
                <a:moveTo>
                  <a:pt x="28" y="0"/>
                </a:moveTo>
                <a:lnTo>
                  <a:pt x="28" y="0"/>
                </a:lnTo>
                <a:cubicBezTo>
                  <a:pt x="28" y="0"/>
                  <a:pt x="0" y="156"/>
                  <a:pt x="177" y="178"/>
                </a:cubicBezTo>
                <a:lnTo>
                  <a:pt x="177" y="178"/>
                </a:lnTo>
                <a:cubicBezTo>
                  <a:pt x="177" y="178"/>
                  <a:pt x="101" y="74"/>
                  <a:pt x="201" y="58"/>
                </a:cubicBezTo>
              </a:path>
            </a:pathLst>
          </a:custGeom>
          <a:noFill/>
          <a:ln w="7200" cap="flat">
            <a:solidFill>
              <a:srgbClr val="FE707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panose="020F0502020204030203" pitchFamily="34" charset="0"/>
            </a:endParaRPr>
          </a:p>
        </p:txBody>
      </p:sp>
      <p:sp>
        <p:nvSpPr>
          <p:cNvPr id="115" name="Freeform 97">
            <a:extLst>
              <a:ext uri="{FF2B5EF4-FFF2-40B4-BE49-F238E27FC236}">
                <a16:creationId xmlns:a16="http://schemas.microsoft.com/office/drawing/2014/main" id="{3BCE6352-D468-3243-A457-46522C04655C}"/>
              </a:ext>
            </a:extLst>
          </p:cNvPr>
          <p:cNvSpPr>
            <a:spLocks noChangeArrowheads="1"/>
          </p:cNvSpPr>
          <p:nvPr/>
        </p:nvSpPr>
        <p:spPr bwMode="auto">
          <a:xfrm>
            <a:off x="2742495" y="3494918"/>
            <a:ext cx="447682" cy="491629"/>
          </a:xfrm>
          <a:custGeom>
            <a:avLst/>
            <a:gdLst>
              <a:gd name="T0" fmla="*/ 529 w 718"/>
              <a:gd name="T1" fmla="*/ 789 h 790"/>
              <a:gd name="T2" fmla="*/ 189 w 718"/>
              <a:gd name="T3" fmla="*/ 789 h 790"/>
              <a:gd name="T4" fmla="*/ 189 w 718"/>
              <a:gd name="T5" fmla="*/ 789 h 790"/>
              <a:gd name="T6" fmla="*/ 0 w 718"/>
              <a:gd name="T7" fmla="*/ 601 h 790"/>
              <a:gd name="T8" fmla="*/ 0 w 718"/>
              <a:gd name="T9" fmla="*/ 0 h 790"/>
              <a:gd name="T10" fmla="*/ 717 w 718"/>
              <a:gd name="T11" fmla="*/ 0 h 790"/>
              <a:gd name="T12" fmla="*/ 717 w 718"/>
              <a:gd name="T13" fmla="*/ 601 h 790"/>
              <a:gd name="T14" fmla="*/ 717 w 718"/>
              <a:gd name="T15" fmla="*/ 601 h 790"/>
              <a:gd name="T16" fmla="*/ 529 w 718"/>
              <a:gd name="T17" fmla="*/ 78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8" h="790">
                <a:moveTo>
                  <a:pt x="529" y="789"/>
                </a:moveTo>
                <a:lnTo>
                  <a:pt x="189" y="789"/>
                </a:lnTo>
                <a:lnTo>
                  <a:pt x="189" y="789"/>
                </a:lnTo>
                <a:cubicBezTo>
                  <a:pt x="85" y="789"/>
                  <a:pt x="0" y="705"/>
                  <a:pt x="0" y="601"/>
                </a:cubicBezTo>
                <a:lnTo>
                  <a:pt x="0" y="0"/>
                </a:lnTo>
                <a:lnTo>
                  <a:pt x="717" y="0"/>
                </a:lnTo>
                <a:lnTo>
                  <a:pt x="717" y="601"/>
                </a:lnTo>
                <a:lnTo>
                  <a:pt x="717" y="601"/>
                </a:lnTo>
                <a:cubicBezTo>
                  <a:pt x="717" y="705"/>
                  <a:pt x="633" y="789"/>
                  <a:pt x="529" y="789"/>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6" name="Freeform 98">
            <a:extLst>
              <a:ext uri="{FF2B5EF4-FFF2-40B4-BE49-F238E27FC236}">
                <a16:creationId xmlns:a16="http://schemas.microsoft.com/office/drawing/2014/main" id="{B60A4D1F-DA3D-7E49-95DC-10C9CCA669D6}"/>
              </a:ext>
            </a:extLst>
          </p:cNvPr>
          <p:cNvSpPr>
            <a:spLocks noChangeArrowheads="1"/>
          </p:cNvSpPr>
          <p:nvPr/>
        </p:nvSpPr>
        <p:spPr bwMode="auto">
          <a:xfrm>
            <a:off x="2742495" y="3494916"/>
            <a:ext cx="447682" cy="255428"/>
          </a:xfrm>
          <a:custGeom>
            <a:avLst/>
            <a:gdLst>
              <a:gd name="T0" fmla="*/ 717 w 718"/>
              <a:gd name="T1" fmla="*/ 411 h 412"/>
              <a:gd name="T2" fmla="*/ 0 w 718"/>
              <a:gd name="T3" fmla="*/ 315 h 412"/>
              <a:gd name="T4" fmla="*/ 0 w 718"/>
              <a:gd name="T5" fmla="*/ 0 h 412"/>
              <a:gd name="T6" fmla="*/ 717 w 718"/>
              <a:gd name="T7" fmla="*/ 0 h 412"/>
              <a:gd name="T8" fmla="*/ 717 w 718"/>
              <a:gd name="T9" fmla="*/ 411 h 412"/>
            </a:gdLst>
            <a:ahLst/>
            <a:cxnLst>
              <a:cxn ang="0">
                <a:pos x="T0" y="T1"/>
              </a:cxn>
              <a:cxn ang="0">
                <a:pos x="T2" y="T3"/>
              </a:cxn>
              <a:cxn ang="0">
                <a:pos x="T4" y="T5"/>
              </a:cxn>
              <a:cxn ang="0">
                <a:pos x="T6" y="T7"/>
              </a:cxn>
              <a:cxn ang="0">
                <a:pos x="T8" y="T9"/>
              </a:cxn>
            </a:cxnLst>
            <a:rect l="0" t="0" r="r" b="b"/>
            <a:pathLst>
              <a:path w="718" h="412">
                <a:moveTo>
                  <a:pt x="717" y="411"/>
                </a:moveTo>
                <a:lnTo>
                  <a:pt x="0" y="315"/>
                </a:lnTo>
                <a:lnTo>
                  <a:pt x="0" y="0"/>
                </a:lnTo>
                <a:lnTo>
                  <a:pt x="717" y="0"/>
                </a:lnTo>
                <a:lnTo>
                  <a:pt x="717" y="411"/>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7" name="Freeform 99">
            <a:extLst>
              <a:ext uri="{FF2B5EF4-FFF2-40B4-BE49-F238E27FC236}">
                <a16:creationId xmlns:a16="http://schemas.microsoft.com/office/drawing/2014/main" id="{257468B2-5425-3847-9A87-DB01AA2712CD}"/>
              </a:ext>
            </a:extLst>
          </p:cNvPr>
          <p:cNvSpPr>
            <a:spLocks noChangeArrowheads="1"/>
          </p:cNvSpPr>
          <p:nvPr/>
        </p:nvSpPr>
        <p:spPr bwMode="auto">
          <a:xfrm>
            <a:off x="1201697" y="3942602"/>
            <a:ext cx="1348543" cy="1738548"/>
          </a:xfrm>
          <a:custGeom>
            <a:avLst/>
            <a:gdLst>
              <a:gd name="T0" fmla="*/ 1299 w 2165"/>
              <a:gd name="T1" fmla="*/ 0 h 2792"/>
              <a:gd name="T2" fmla="*/ 0 w 2165"/>
              <a:gd name="T3" fmla="*/ 1483 h 2792"/>
              <a:gd name="T4" fmla="*/ 0 w 2165"/>
              <a:gd name="T5" fmla="*/ 1483 h 2792"/>
              <a:gd name="T6" fmla="*/ 2031 w 2165"/>
              <a:gd name="T7" fmla="*/ 2791 h 2792"/>
              <a:gd name="T8" fmla="*/ 2164 w 2165"/>
              <a:gd name="T9" fmla="*/ 2165 h 2792"/>
              <a:gd name="T10" fmla="*/ 1106 w 2165"/>
              <a:gd name="T11" fmla="*/ 1458 h 2792"/>
              <a:gd name="T12" fmla="*/ 1631 w 2165"/>
              <a:gd name="T13" fmla="*/ 1017 h 2792"/>
              <a:gd name="T14" fmla="*/ 1631 w 2165"/>
              <a:gd name="T15" fmla="*/ 1017 h 2792"/>
              <a:gd name="T16" fmla="*/ 1740 w 2165"/>
              <a:gd name="T17" fmla="*/ 729 h 2792"/>
              <a:gd name="T18" fmla="*/ 1740 w 2165"/>
              <a:gd name="T19" fmla="*/ 729 h 2792"/>
              <a:gd name="T20" fmla="*/ 1299 w 2165"/>
              <a:gd name="T21" fmla="*/ 0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5" h="2792">
                <a:moveTo>
                  <a:pt x="1299" y="0"/>
                </a:moveTo>
                <a:lnTo>
                  <a:pt x="0" y="1483"/>
                </a:lnTo>
                <a:lnTo>
                  <a:pt x="0" y="1483"/>
                </a:lnTo>
                <a:cubicBezTo>
                  <a:pt x="0" y="1483"/>
                  <a:pt x="375" y="2367"/>
                  <a:pt x="2031" y="2791"/>
                </a:cubicBezTo>
                <a:lnTo>
                  <a:pt x="2164" y="2165"/>
                </a:lnTo>
                <a:lnTo>
                  <a:pt x="1106" y="1458"/>
                </a:lnTo>
                <a:lnTo>
                  <a:pt x="1631" y="1017"/>
                </a:lnTo>
                <a:lnTo>
                  <a:pt x="1631" y="1017"/>
                </a:lnTo>
                <a:cubicBezTo>
                  <a:pt x="1715" y="947"/>
                  <a:pt x="1757" y="838"/>
                  <a:pt x="1740" y="729"/>
                </a:cubicBezTo>
                <a:lnTo>
                  <a:pt x="1740" y="729"/>
                </a:lnTo>
                <a:cubicBezTo>
                  <a:pt x="1708" y="517"/>
                  <a:pt x="1608" y="175"/>
                  <a:pt x="1299" y="0"/>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8" name="Freeform 100">
            <a:extLst>
              <a:ext uri="{FF2B5EF4-FFF2-40B4-BE49-F238E27FC236}">
                <a16:creationId xmlns:a16="http://schemas.microsoft.com/office/drawing/2014/main" id="{18FF0D2E-BE5E-344B-A649-079A27923A25}"/>
              </a:ext>
            </a:extLst>
          </p:cNvPr>
          <p:cNvSpPr>
            <a:spLocks noChangeArrowheads="1"/>
          </p:cNvSpPr>
          <p:nvPr/>
        </p:nvSpPr>
        <p:spPr bwMode="auto">
          <a:xfrm>
            <a:off x="1201696" y="4686909"/>
            <a:ext cx="241694" cy="381768"/>
          </a:xfrm>
          <a:custGeom>
            <a:avLst/>
            <a:gdLst>
              <a:gd name="T0" fmla="*/ 388 w 389"/>
              <a:gd name="T1" fmla="*/ 294 h 611"/>
              <a:gd name="T2" fmla="*/ 388 w 389"/>
              <a:gd name="T3" fmla="*/ 294 h 611"/>
              <a:gd name="T4" fmla="*/ 253 w 389"/>
              <a:gd name="T5" fmla="*/ 0 h 611"/>
              <a:gd name="T6" fmla="*/ 0 w 389"/>
              <a:gd name="T7" fmla="*/ 289 h 611"/>
              <a:gd name="T8" fmla="*/ 0 w 389"/>
              <a:gd name="T9" fmla="*/ 289 h 611"/>
              <a:gd name="T10" fmla="*/ 224 w 389"/>
              <a:gd name="T11" fmla="*/ 610 h 611"/>
              <a:gd name="T12" fmla="*/ 224 w 389"/>
              <a:gd name="T13" fmla="*/ 610 h 611"/>
              <a:gd name="T14" fmla="*/ 388 w 389"/>
              <a:gd name="T15" fmla="*/ 294 h 6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611">
                <a:moveTo>
                  <a:pt x="388" y="294"/>
                </a:moveTo>
                <a:lnTo>
                  <a:pt x="388" y="294"/>
                </a:lnTo>
                <a:cubicBezTo>
                  <a:pt x="388" y="176"/>
                  <a:pt x="336" y="71"/>
                  <a:pt x="253" y="0"/>
                </a:cubicBezTo>
                <a:lnTo>
                  <a:pt x="0" y="289"/>
                </a:lnTo>
                <a:lnTo>
                  <a:pt x="0" y="289"/>
                </a:lnTo>
                <a:cubicBezTo>
                  <a:pt x="0" y="289"/>
                  <a:pt x="57" y="422"/>
                  <a:pt x="224" y="610"/>
                </a:cubicBezTo>
                <a:lnTo>
                  <a:pt x="224" y="610"/>
                </a:lnTo>
                <a:cubicBezTo>
                  <a:pt x="323" y="540"/>
                  <a:pt x="388" y="425"/>
                  <a:pt x="388" y="294"/>
                </a:cubicBezTo>
              </a:path>
            </a:pathLst>
          </a:custGeom>
          <a:solidFill>
            <a:srgbClr val="25141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19" name="Freeform 101">
            <a:extLst>
              <a:ext uri="{FF2B5EF4-FFF2-40B4-BE49-F238E27FC236}">
                <a16:creationId xmlns:a16="http://schemas.microsoft.com/office/drawing/2014/main" id="{678D5CCA-7C7E-D44F-B6FB-FEC776ED5431}"/>
              </a:ext>
            </a:extLst>
          </p:cNvPr>
          <p:cNvSpPr>
            <a:spLocks noChangeArrowheads="1"/>
          </p:cNvSpPr>
          <p:nvPr/>
        </p:nvSpPr>
        <p:spPr bwMode="auto">
          <a:xfrm>
            <a:off x="2484322" y="5291144"/>
            <a:ext cx="736068" cy="587756"/>
          </a:xfrm>
          <a:custGeom>
            <a:avLst/>
            <a:gdLst>
              <a:gd name="T0" fmla="*/ 87 w 1183"/>
              <a:gd name="T1" fmla="*/ 81 h 944"/>
              <a:gd name="T2" fmla="*/ 370 w 1183"/>
              <a:gd name="T3" fmla="*/ 0 h 944"/>
              <a:gd name="T4" fmla="*/ 669 w 1183"/>
              <a:gd name="T5" fmla="*/ 91 h 944"/>
              <a:gd name="T6" fmla="*/ 828 w 1183"/>
              <a:gd name="T7" fmla="*/ 62 h 944"/>
              <a:gd name="T8" fmla="*/ 828 w 1183"/>
              <a:gd name="T9" fmla="*/ 62 h 944"/>
              <a:gd name="T10" fmla="*/ 646 w 1183"/>
              <a:gd name="T11" fmla="*/ 220 h 944"/>
              <a:gd name="T12" fmla="*/ 903 w 1183"/>
              <a:gd name="T13" fmla="*/ 234 h 944"/>
              <a:gd name="T14" fmla="*/ 1109 w 1183"/>
              <a:gd name="T15" fmla="*/ 379 h 944"/>
              <a:gd name="T16" fmla="*/ 1109 w 1183"/>
              <a:gd name="T17" fmla="*/ 379 h 944"/>
              <a:gd name="T18" fmla="*/ 1099 w 1183"/>
              <a:gd name="T19" fmla="*/ 430 h 944"/>
              <a:gd name="T20" fmla="*/ 1099 w 1183"/>
              <a:gd name="T21" fmla="*/ 430 h 944"/>
              <a:gd name="T22" fmla="*/ 980 w 1183"/>
              <a:gd name="T23" fmla="*/ 426 h 944"/>
              <a:gd name="T24" fmla="*/ 1162 w 1183"/>
              <a:gd name="T25" fmla="*/ 546 h 944"/>
              <a:gd name="T26" fmla="*/ 1162 w 1183"/>
              <a:gd name="T27" fmla="*/ 546 h 944"/>
              <a:gd name="T28" fmla="*/ 1155 w 1183"/>
              <a:gd name="T29" fmla="*/ 594 h 944"/>
              <a:gd name="T30" fmla="*/ 1155 w 1183"/>
              <a:gd name="T31" fmla="*/ 594 h 944"/>
              <a:gd name="T32" fmla="*/ 970 w 1183"/>
              <a:gd name="T33" fmla="*/ 557 h 944"/>
              <a:gd name="T34" fmla="*/ 1106 w 1183"/>
              <a:gd name="T35" fmla="*/ 703 h 944"/>
              <a:gd name="T36" fmla="*/ 1106 w 1183"/>
              <a:gd name="T37" fmla="*/ 703 h 944"/>
              <a:gd name="T38" fmla="*/ 1077 w 1183"/>
              <a:gd name="T39" fmla="*/ 781 h 944"/>
              <a:gd name="T40" fmla="*/ 1077 w 1183"/>
              <a:gd name="T41" fmla="*/ 781 h 944"/>
              <a:gd name="T42" fmla="*/ 911 w 1183"/>
              <a:gd name="T43" fmla="*/ 723 h 944"/>
              <a:gd name="T44" fmla="*/ 997 w 1183"/>
              <a:gd name="T45" fmla="*/ 876 h 944"/>
              <a:gd name="T46" fmla="*/ 997 w 1183"/>
              <a:gd name="T47" fmla="*/ 876 h 944"/>
              <a:gd name="T48" fmla="*/ 955 w 1183"/>
              <a:gd name="T49" fmla="*/ 939 h 944"/>
              <a:gd name="T50" fmla="*/ 955 w 1183"/>
              <a:gd name="T51" fmla="*/ 939 h 944"/>
              <a:gd name="T52" fmla="*/ 753 w 1183"/>
              <a:gd name="T53" fmla="*/ 788 h 944"/>
              <a:gd name="T54" fmla="*/ 544 w 1183"/>
              <a:gd name="T55" fmla="*/ 688 h 944"/>
              <a:gd name="T56" fmla="*/ 544 w 1183"/>
              <a:gd name="T57" fmla="*/ 688 h 944"/>
              <a:gd name="T58" fmla="*/ 287 w 1183"/>
              <a:gd name="T59" fmla="*/ 721 h 944"/>
              <a:gd name="T60" fmla="*/ 287 w 1183"/>
              <a:gd name="T61" fmla="*/ 721 h 944"/>
              <a:gd name="T62" fmla="*/ 77 w 1183"/>
              <a:gd name="T63" fmla="*/ 527 h 944"/>
              <a:gd name="T64" fmla="*/ 0 w 1183"/>
              <a:gd name="T65" fmla="*/ 487 h 944"/>
              <a:gd name="T66" fmla="*/ 87 w 1183"/>
              <a:gd name="T67" fmla="*/ 8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3" h="944">
                <a:moveTo>
                  <a:pt x="87" y="81"/>
                </a:moveTo>
                <a:lnTo>
                  <a:pt x="370" y="0"/>
                </a:lnTo>
                <a:lnTo>
                  <a:pt x="669" y="91"/>
                </a:lnTo>
                <a:lnTo>
                  <a:pt x="828" y="62"/>
                </a:lnTo>
                <a:lnTo>
                  <a:pt x="828" y="62"/>
                </a:lnTo>
                <a:cubicBezTo>
                  <a:pt x="828" y="62"/>
                  <a:pt x="854" y="212"/>
                  <a:pt x="646" y="220"/>
                </a:cubicBezTo>
                <a:lnTo>
                  <a:pt x="903" y="234"/>
                </a:lnTo>
                <a:lnTo>
                  <a:pt x="1109" y="379"/>
                </a:lnTo>
                <a:lnTo>
                  <a:pt x="1109" y="379"/>
                </a:lnTo>
                <a:cubicBezTo>
                  <a:pt x="1130" y="394"/>
                  <a:pt x="1123" y="425"/>
                  <a:pt x="1099" y="430"/>
                </a:cubicBezTo>
                <a:lnTo>
                  <a:pt x="1099" y="430"/>
                </a:lnTo>
                <a:cubicBezTo>
                  <a:pt x="1064" y="439"/>
                  <a:pt x="1018" y="444"/>
                  <a:pt x="980" y="426"/>
                </a:cubicBezTo>
                <a:lnTo>
                  <a:pt x="1162" y="546"/>
                </a:lnTo>
                <a:lnTo>
                  <a:pt x="1162" y="546"/>
                </a:lnTo>
                <a:cubicBezTo>
                  <a:pt x="1182" y="559"/>
                  <a:pt x="1178" y="588"/>
                  <a:pt x="1155" y="594"/>
                </a:cubicBezTo>
                <a:lnTo>
                  <a:pt x="1155" y="594"/>
                </a:lnTo>
                <a:cubicBezTo>
                  <a:pt x="1102" y="608"/>
                  <a:pt x="1021" y="617"/>
                  <a:pt x="970" y="557"/>
                </a:cubicBezTo>
                <a:lnTo>
                  <a:pt x="1106" y="703"/>
                </a:lnTo>
                <a:lnTo>
                  <a:pt x="1106" y="703"/>
                </a:lnTo>
                <a:cubicBezTo>
                  <a:pt x="1132" y="731"/>
                  <a:pt x="1115" y="777"/>
                  <a:pt x="1077" y="781"/>
                </a:cubicBezTo>
                <a:lnTo>
                  <a:pt x="1077" y="781"/>
                </a:lnTo>
                <a:cubicBezTo>
                  <a:pt x="1021" y="786"/>
                  <a:pt x="952" y="778"/>
                  <a:pt x="911" y="723"/>
                </a:cubicBezTo>
                <a:lnTo>
                  <a:pt x="997" y="876"/>
                </a:lnTo>
                <a:lnTo>
                  <a:pt x="997" y="876"/>
                </a:lnTo>
                <a:cubicBezTo>
                  <a:pt x="1015" y="907"/>
                  <a:pt x="990" y="943"/>
                  <a:pt x="955" y="939"/>
                </a:cubicBezTo>
                <a:lnTo>
                  <a:pt x="955" y="939"/>
                </a:lnTo>
                <a:cubicBezTo>
                  <a:pt x="888" y="932"/>
                  <a:pt x="794" y="900"/>
                  <a:pt x="753" y="788"/>
                </a:cubicBezTo>
                <a:lnTo>
                  <a:pt x="544" y="688"/>
                </a:lnTo>
                <a:lnTo>
                  <a:pt x="544" y="688"/>
                </a:lnTo>
                <a:cubicBezTo>
                  <a:pt x="544" y="688"/>
                  <a:pt x="477" y="783"/>
                  <a:pt x="287" y="721"/>
                </a:cubicBezTo>
                <a:lnTo>
                  <a:pt x="287" y="721"/>
                </a:lnTo>
                <a:cubicBezTo>
                  <a:pt x="92" y="656"/>
                  <a:pt x="77" y="527"/>
                  <a:pt x="77" y="527"/>
                </a:cubicBezTo>
                <a:lnTo>
                  <a:pt x="0" y="487"/>
                </a:lnTo>
                <a:lnTo>
                  <a:pt x="87" y="81"/>
                </a:ln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0" name="Freeform 102">
            <a:extLst>
              <a:ext uri="{FF2B5EF4-FFF2-40B4-BE49-F238E27FC236}">
                <a16:creationId xmlns:a16="http://schemas.microsoft.com/office/drawing/2014/main" id="{0CC63CB6-DF98-BD47-B513-1FC695642081}"/>
              </a:ext>
            </a:extLst>
          </p:cNvPr>
          <p:cNvSpPr>
            <a:spLocks noChangeArrowheads="1"/>
          </p:cNvSpPr>
          <p:nvPr/>
        </p:nvSpPr>
        <p:spPr bwMode="auto">
          <a:xfrm>
            <a:off x="3898782" y="3489425"/>
            <a:ext cx="422965" cy="324090"/>
          </a:xfrm>
          <a:custGeom>
            <a:avLst/>
            <a:gdLst>
              <a:gd name="T0" fmla="*/ 0 w 679"/>
              <a:gd name="T1" fmla="*/ 212 h 521"/>
              <a:gd name="T2" fmla="*/ 31 w 679"/>
              <a:gd name="T3" fmla="*/ 50 h 521"/>
              <a:gd name="T4" fmla="*/ 31 w 679"/>
              <a:gd name="T5" fmla="*/ 50 h 521"/>
              <a:gd name="T6" fmla="*/ 128 w 679"/>
              <a:gd name="T7" fmla="*/ 31 h 521"/>
              <a:gd name="T8" fmla="*/ 187 w 679"/>
              <a:gd name="T9" fmla="*/ 68 h 521"/>
              <a:gd name="T10" fmla="*/ 226 w 679"/>
              <a:gd name="T11" fmla="*/ 32 h 521"/>
              <a:gd name="T12" fmla="*/ 226 w 679"/>
              <a:gd name="T13" fmla="*/ 32 h 521"/>
              <a:gd name="T14" fmla="*/ 342 w 679"/>
              <a:gd name="T15" fmla="*/ 38 h 521"/>
              <a:gd name="T16" fmla="*/ 379 w 679"/>
              <a:gd name="T17" fmla="*/ 83 h 521"/>
              <a:gd name="T18" fmla="*/ 427 w 679"/>
              <a:gd name="T19" fmla="*/ 51 h 521"/>
              <a:gd name="T20" fmla="*/ 427 w 679"/>
              <a:gd name="T21" fmla="*/ 51 h 521"/>
              <a:gd name="T22" fmla="*/ 496 w 679"/>
              <a:gd name="T23" fmla="*/ 68 h 521"/>
              <a:gd name="T24" fmla="*/ 522 w 679"/>
              <a:gd name="T25" fmla="*/ 115 h 521"/>
              <a:gd name="T26" fmla="*/ 566 w 679"/>
              <a:gd name="T27" fmla="*/ 103 h 521"/>
              <a:gd name="T28" fmla="*/ 566 w 679"/>
              <a:gd name="T29" fmla="*/ 103 h 521"/>
              <a:gd name="T30" fmla="*/ 649 w 679"/>
              <a:gd name="T31" fmla="*/ 155 h 521"/>
              <a:gd name="T32" fmla="*/ 678 w 679"/>
              <a:gd name="T33" fmla="*/ 222 h 521"/>
              <a:gd name="T34" fmla="*/ 645 w 679"/>
              <a:gd name="T35" fmla="*/ 405 h 521"/>
              <a:gd name="T36" fmla="*/ 568 w 679"/>
              <a:gd name="T37" fmla="*/ 481 h 521"/>
              <a:gd name="T38" fmla="*/ 568 w 679"/>
              <a:gd name="T39" fmla="*/ 481 h 521"/>
              <a:gd name="T40" fmla="*/ 477 w 679"/>
              <a:gd name="T41" fmla="*/ 458 h 521"/>
              <a:gd name="T42" fmla="*/ 476 w 679"/>
              <a:gd name="T43" fmla="*/ 453 h 521"/>
              <a:gd name="T44" fmla="*/ 455 w 679"/>
              <a:gd name="T45" fmla="*/ 466 h 521"/>
              <a:gd name="T46" fmla="*/ 455 w 679"/>
              <a:gd name="T47" fmla="*/ 466 h 521"/>
              <a:gd name="T48" fmla="*/ 361 w 679"/>
              <a:gd name="T49" fmla="*/ 435 h 521"/>
              <a:gd name="T50" fmla="*/ 354 w 679"/>
              <a:gd name="T51" fmla="*/ 419 h 521"/>
              <a:gd name="T52" fmla="*/ 310 w 679"/>
              <a:gd name="T53" fmla="*/ 462 h 521"/>
              <a:gd name="T54" fmla="*/ 310 w 679"/>
              <a:gd name="T55" fmla="*/ 462 h 521"/>
              <a:gd name="T56" fmla="*/ 201 w 679"/>
              <a:gd name="T57" fmla="*/ 399 h 521"/>
              <a:gd name="T58" fmla="*/ 186 w 679"/>
              <a:gd name="T59" fmla="*/ 422 h 521"/>
              <a:gd name="T60" fmla="*/ 186 w 679"/>
              <a:gd name="T61" fmla="*/ 422 h 521"/>
              <a:gd name="T62" fmla="*/ 55 w 679"/>
              <a:gd name="T63" fmla="*/ 429 h 521"/>
              <a:gd name="T64" fmla="*/ 0 w 679"/>
              <a:gd name="T65" fmla="*/ 212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9" h="521">
                <a:moveTo>
                  <a:pt x="0" y="212"/>
                </a:moveTo>
                <a:lnTo>
                  <a:pt x="31" y="50"/>
                </a:lnTo>
                <a:lnTo>
                  <a:pt x="31" y="50"/>
                </a:lnTo>
                <a:cubicBezTo>
                  <a:pt x="53" y="19"/>
                  <a:pt x="95" y="11"/>
                  <a:pt x="128" y="31"/>
                </a:cubicBezTo>
                <a:lnTo>
                  <a:pt x="187" y="68"/>
                </a:lnTo>
                <a:lnTo>
                  <a:pt x="226" y="32"/>
                </a:lnTo>
                <a:lnTo>
                  <a:pt x="226" y="32"/>
                </a:lnTo>
                <a:cubicBezTo>
                  <a:pt x="260" y="0"/>
                  <a:pt x="312" y="4"/>
                  <a:pt x="342" y="38"/>
                </a:cubicBezTo>
                <a:lnTo>
                  <a:pt x="379" y="83"/>
                </a:lnTo>
                <a:lnTo>
                  <a:pt x="427" y="51"/>
                </a:lnTo>
                <a:lnTo>
                  <a:pt x="427" y="51"/>
                </a:lnTo>
                <a:cubicBezTo>
                  <a:pt x="451" y="35"/>
                  <a:pt x="483" y="43"/>
                  <a:pt x="496" y="68"/>
                </a:cubicBezTo>
                <a:lnTo>
                  <a:pt x="522" y="115"/>
                </a:lnTo>
                <a:lnTo>
                  <a:pt x="566" y="103"/>
                </a:lnTo>
                <a:lnTo>
                  <a:pt x="566" y="103"/>
                </a:lnTo>
                <a:cubicBezTo>
                  <a:pt x="603" y="92"/>
                  <a:pt x="642" y="117"/>
                  <a:pt x="649" y="155"/>
                </a:cubicBezTo>
                <a:lnTo>
                  <a:pt x="678" y="222"/>
                </a:lnTo>
                <a:lnTo>
                  <a:pt x="645" y="405"/>
                </a:lnTo>
                <a:lnTo>
                  <a:pt x="568" y="481"/>
                </a:lnTo>
                <a:lnTo>
                  <a:pt x="568" y="481"/>
                </a:lnTo>
                <a:cubicBezTo>
                  <a:pt x="537" y="505"/>
                  <a:pt x="493" y="493"/>
                  <a:pt x="477" y="458"/>
                </a:cubicBezTo>
                <a:lnTo>
                  <a:pt x="476" y="453"/>
                </a:lnTo>
                <a:lnTo>
                  <a:pt x="455" y="466"/>
                </a:lnTo>
                <a:lnTo>
                  <a:pt x="455" y="466"/>
                </a:lnTo>
                <a:cubicBezTo>
                  <a:pt x="421" y="487"/>
                  <a:pt x="375" y="472"/>
                  <a:pt x="361" y="435"/>
                </a:cubicBezTo>
                <a:lnTo>
                  <a:pt x="354" y="419"/>
                </a:lnTo>
                <a:lnTo>
                  <a:pt x="310" y="462"/>
                </a:lnTo>
                <a:lnTo>
                  <a:pt x="310" y="462"/>
                </a:lnTo>
                <a:cubicBezTo>
                  <a:pt x="232" y="520"/>
                  <a:pt x="201" y="399"/>
                  <a:pt x="201" y="399"/>
                </a:cubicBezTo>
                <a:lnTo>
                  <a:pt x="186" y="422"/>
                </a:lnTo>
                <a:lnTo>
                  <a:pt x="186" y="422"/>
                </a:lnTo>
                <a:cubicBezTo>
                  <a:pt x="152" y="470"/>
                  <a:pt x="99" y="466"/>
                  <a:pt x="55" y="429"/>
                </a:cubicBezTo>
                <a:lnTo>
                  <a:pt x="0" y="212"/>
                </a:ln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1" name="Freeform 103">
            <a:extLst>
              <a:ext uri="{FF2B5EF4-FFF2-40B4-BE49-F238E27FC236}">
                <a16:creationId xmlns:a16="http://schemas.microsoft.com/office/drawing/2014/main" id="{AC6EC620-8388-7643-A0F8-31D41682E318}"/>
              </a:ext>
            </a:extLst>
          </p:cNvPr>
          <p:cNvSpPr>
            <a:spLocks noChangeArrowheads="1"/>
          </p:cNvSpPr>
          <p:nvPr/>
        </p:nvSpPr>
        <p:spPr bwMode="auto">
          <a:xfrm>
            <a:off x="2778201" y="2822021"/>
            <a:ext cx="148312" cy="167537"/>
          </a:xfrm>
          <a:custGeom>
            <a:avLst/>
            <a:gdLst>
              <a:gd name="T0" fmla="*/ 206 w 238"/>
              <a:gd name="T1" fmla="*/ 89 h 269"/>
              <a:gd name="T2" fmla="*/ 206 w 238"/>
              <a:gd name="T3" fmla="*/ 89 h 269"/>
              <a:gd name="T4" fmla="*/ 174 w 238"/>
              <a:gd name="T5" fmla="*/ 245 h 269"/>
              <a:gd name="T6" fmla="*/ 174 w 238"/>
              <a:gd name="T7" fmla="*/ 245 h 269"/>
              <a:gd name="T8" fmla="*/ 31 w 238"/>
              <a:gd name="T9" fmla="*/ 175 h 269"/>
              <a:gd name="T10" fmla="*/ 31 w 238"/>
              <a:gd name="T11" fmla="*/ 175 h 269"/>
              <a:gd name="T12" fmla="*/ 74 w 238"/>
              <a:gd name="T13" fmla="*/ 24 h 269"/>
              <a:gd name="T14" fmla="*/ 74 w 238"/>
              <a:gd name="T15" fmla="*/ 24 h 269"/>
              <a:gd name="T16" fmla="*/ 206 w 238"/>
              <a:gd name="T17" fmla="*/ 8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69">
                <a:moveTo>
                  <a:pt x="206" y="89"/>
                </a:moveTo>
                <a:lnTo>
                  <a:pt x="206" y="89"/>
                </a:lnTo>
                <a:cubicBezTo>
                  <a:pt x="237" y="151"/>
                  <a:pt x="222" y="221"/>
                  <a:pt x="174" y="245"/>
                </a:cubicBezTo>
                <a:lnTo>
                  <a:pt x="174" y="245"/>
                </a:lnTo>
                <a:cubicBezTo>
                  <a:pt x="125" y="268"/>
                  <a:pt x="61" y="238"/>
                  <a:pt x="31" y="175"/>
                </a:cubicBezTo>
                <a:lnTo>
                  <a:pt x="31" y="175"/>
                </a:lnTo>
                <a:cubicBezTo>
                  <a:pt x="0" y="114"/>
                  <a:pt x="26" y="48"/>
                  <a:pt x="74" y="24"/>
                </a:cubicBezTo>
                <a:lnTo>
                  <a:pt x="74" y="24"/>
                </a:lnTo>
                <a:cubicBezTo>
                  <a:pt x="123" y="0"/>
                  <a:pt x="176" y="27"/>
                  <a:pt x="206" y="89"/>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2" name="Freeform 104">
            <a:extLst>
              <a:ext uri="{FF2B5EF4-FFF2-40B4-BE49-F238E27FC236}">
                <a16:creationId xmlns:a16="http://schemas.microsoft.com/office/drawing/2014/main" id="{6A224BD0-D972-4542-B991-4C59EEC2A59C}"/>
              </a:ext>
            </a:extLst>
          </p:cNvPr>
          <p:cNvSpPr>
            <a:spLocks noChangeArrowheads="1"/>
          </p:cNvSpPr>
          <p:nvPr/>
        </p:nvSpPr>
        <p:spPr bwMode="auto">
          <a:xfrm>
            <a:off x="3143489" y="2712160"/>
            <a:ext cx="148312" cy="167537"/>
          </a:xfrm>
          <a:custGeom>
            <a:avLst/>
            <a:gdLst>
              <a:gd name="T0" fmla="*/ 206 w 238"/>
              <a:gd name="T1" fmla="*/ 89 h 269"/>
              <a:gd name="T2" fmla="*/ 206 w 238"/>
              <a:gd name="T3" fmla="*/ 89 h 269"/>
              <a:gd name="T4" fmla="*/ 174 w 238"/>
              <a:gd name="T5" fmla="*/ 244 h 269"/>
              <a:gd name="T6" fmla="*/ 174 w 238"/>
              <a:gd name="T7" fmla="*/ 244 h 269"/>
              <a:gd name="T8" fmla="*/ 31 w 238"/>
              <a:gd name="T9" fmla="*/ 175 h 269"/>
              <a:gd name="T10" fmla="*/ 31 w 238"/>
              <a:gd name="T11" fmla="*/ 175 h 269"/>
              <a:gd name="T12" fmla="*/ 74 w 238"/>
              <a:gd name="T13" fmla="*/ 23 h 269"/>
              <a:gd name="T14" fmla="*/ 74 w 238"/>
              <a:gd name="T15" fmla="*/ 23 h 269"/>
              <a:gd name="T16" fmla="*/ 206 w 238"/>
              <a:gd name="T17" fmla="*/ 8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69">
                <a:moveTo>
                  <a:pt x="206" y="89"/>
                </a:moveTo>
                <a:lnTo>
                  <a:pt x="206" y="89"/>
                </a:lnTo>
                <a:cubicBezTo>
                  <a:pt x="237" y="151"/>
                  <a:pt x="222" y="221"/>
                  <a:pt x="174" y="244"/>
                </a:cubicBezTo>
                <a:lnTo>
                  <a:pt x="174" y="244"/>
                </a:lnTo>
                <a:cubicBezTo>
                  <a:pt x="126" y="268"/>
                  <a:pt x="61" y="238"/>
                  <a:pt x="31" y="175"/>
                </a:cubicBezTo>
                <a:lnTo>
                  <a:pt x="31" y="175"/>
                </a:lnTo>
                <a:cubicBezTo>
                  <a:pt x="0" y="113"/>
                  <a:pt x="26" y="47"/>
                  <a:pt x="74" y="23"/>
                </a:cubicBezTo>
                <a:lnTo>
                  <a:pt x="74" y="23"/>
                </a:lnTo>
                <a:cubicBezTo>
                  <a:pt x="123" y="0"/>
                  <a:pt x="176" y="27"/>
                  <a:pt x="206" y="89"/>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3" name="Freeform 105">
            <a:extLst>
              <a:ext uri="{FF2B5EF4-FFF2-40B4-BE49-F238E27FC236}">
                <a16:creationId xmlns:a16="http://schemas.microsoft.com/office/drawing/2014/main" id="{3AC8773D-2937-EA4C-B4C3-D54EFD1CA4B0}"/>
              </a:ext>
            </a:extLst>
          </p:cNvPr>
          <p:cNvSpPr>
            <a:spLocks noChangeArrowheads="1"/>
          </p:cNvSpPr>
          <p:nvPr/>
        </p:nvSpPr>
        <p:spPr bwMode="auto">
          <a:xfrm>
            <a:off x="2778201" y="2838498"/>
            <a:ext cx="148312" cy="151058"/>
          </a:xfrm>
          <a:custGeom>
            <a:avLst/>
            <a:gdLst>
              <a:gd name="T0" fmla="*/ 206 w 238"/>
              <a:gd name="T1" fmla="*/ 62 h 242"/>
              <a:gd name="T2" fmla="*/ 206 w 238"/>
              <a:gd name="T3" fmla="*/ 62 h 242"/>
              <a:gd name="T4" fmla="*/ 174 w 238"/>
              <a:gd name="T5" fmla="*/ 218 h 242"/>
              <a:gd name="T6" fmla="*/ 174 w 238"/>
              <a:gd name="T7" fmla="*/ 218 h 242"/>
              <a:gd name="T8" fmla="*/ 31 w 238"/>
              <a:gd name="T9" fmla="*/ 148 h 242"/>
              <a:gd name="T10" fmla="*/ 31 w 238"/>
              <a:gd name="T11" fmla="*/ 148 h 242"/>
              <a:gd name="T12" fmla="*/ 101 w 238"/>
              <a:gd name="T13" fmla="*/ 64 h 242"/>
              <a:gd name="T14" fmla="*/ 101 w 238"/>
              <a:gd name="T15" fmla="*/ 64 h 242"/>
              <a:gd name="T16" fmla="*/ 206 w 238"/>
              <a:gd name="T17" fmla="*/ 6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42">
                <a:moveTo>
                  <a:pt x="206" y="62"/>
                </a:moveTo>
                <a:lnTo>
                  <a:pt x="206" y="62"/>
                </a:lnTo>
                <a:cubicBezTo>
                  <a:pt x="237" y="124"/>
                  <a:pt x="222" y="194"/>
                  <a:pt x="174" y="218"/>
                </a:cubicBezTo>
                <a:lnTo>
                  <a:pt x="174" y="218"/>
                </a:lnTo>
                <a:cubicBezTo>
                  <a:pt x="125" y="241"/>
                  <a:pt x="61" y="211"/>
                  <a:pt x="31" y="148"/>
                </a:cubicBezTo>
                <a:lnTo>
                  <a:pt x="31" y="148"/>
                </a:lnTo>
                <a:cubicBezTo>
                  <a:pt x="0" y="87"/>
                  <a:pt x="53" y="88"/>
                  <a:pt x="101" y="64"/>
                </a:cubicBezTo>
                <a:lnTo>
                  <a:pt x="101" y="64"/>
                </a:lnTo>
                <a:cubicBezTo>
                  <a:pt x="150" y="40"/>
                  <a:pt x="176" y="0"/>
                  <a:pt x="206" y="62"/>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4" name="Freeform 106">
            <a:extLst>
              <a:ext uri="{FF2B5EF4-FFF2-40B4-BE49-F238E27FC236}">
                <a16:creationId xmlns:a16="http://schemas.microsoft.com/office/drawing/2014/main" id="{4073D306-871C-F34B-84D7-F3A321065B1A}"/>
              </a:ext>
            </a:extLst>
          </p:cNvPr>
          <p:cNvSpPr>
            <a:spLocks noChangeArrowheads="1"/>
          </p:cNvSpPr>
          <p:nvPr/>
        </p:nvSpPr>
        <p:spPr bwMode="auto">
          <a:xfrm>
            <a:off x="3143489" y="2731385"/>
            <a:ext cx="148312" cy="151060"/>
          </a:xfrm>
          <a:custGeom>
            <a:avLst/>
            <a:gdLst>
              <a:gd name="T0" fmla="*/ 206 w 238"/>
              <a:gd name="T1" fmla="*/ 62 h 242"/>
              <a:gd name="T2" fmla="*/ 206 w 238"/>
              <a:gd name="T3" fmla="*/ 62 h 242"/>
              <a:gd name="T4" fmla="*/ 174 w 238"/>
              <a:gd name="T5" fmla="*/ 217 h 242"/>
              <a:gd name="T6" fmla="*/ 174 w 238"/>
              <a:gd name="T7" fmla="*/ 217 h 242"/>
              <a:gd name="T8" fmla="*/ 31 w 238"/>
              <a:gd name="T9" fmla="*/ 148 h 242"/>
              <a:gd name="T10" fmla="*/ 31 w 238"/>
              <a:gd name="T11" fmla="*/ 148 h 242"/>
              <a:gd name="T12" fmla="*/ 102 w 238"/>
              <a:gd name="T13" fmla="*/ 64 h 242"/>
              <a:gd name="T14" fmla="*/ 102 w 238"/>
              <a:gd name="T15" fmla="*/ 64 h 242"/>
              <a:gd name="T16" fmla="*/ 206 w 238"/>
              <a:gd name="T17" fmla="*/ 6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42">
                <a:moveTo>
                  <a:pt x="206" y="62"/>
                </a:moveTo>
                <a:lnTo>
                  <a:pt x="206" y="62"/>
                </a:lnTo>
                <a:cubicBezTo>
                  <a:pt x="237" y="124"/>
                  <a:pt x="222" y="194"/>
                  <a:pt x="174" y="217"/>
                </a:cubicBezTo>
                <a:lnTo>
                  <a:pt x="174" y="217"/>
                </a:lnTo>
                <a:cubicBezTo>
                  <a:pt x="126" y="241"/>
                  <a:pt x="61" y="211"/>
                  <a:pt x="31" y="148"/>
                </a:cubicBezTo>
                <a:lnTo>
                  <a:pt x="31" y="148"/>
                </a:lnTo>
                <a:cubicBezTo>
                  <a:pt x="0" y="86"/>
                  <a:pt x="53" y="88"/>
                  <a:pt x="102" y="64"/>
                </a:cubicBezTo>
                <a:lnTo>
                  <a:pt x="102" y="64"/>
                </a:lnTo>
                <a:cubicBezTo>
                  <a:pt x="150" y="40"/>
                  <a:pt x="176" y="0"/>
                  <a:pt x="206" y="62"/>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5" name="Freeform 107">
            <a:extLst>
              <a:ext uri="{FF2B5EF4-FFF2-40B4-BE49-F238E27FC236}">
                <a16:creationId xmlns:a16="http://schemas.microsoft.com/office/drawing/2014/main" id="{FBAC6602-2421-BB4E-BC27-4D10B97782B8}"/>
              </a:ext>
            </a:extLst>
          </p:cNvPr>
          <p:cNvSpPr>
            <a:spLocks noChangeArrowheads="1"/>
          </p:cNvSpPr>
          <p:nvPr/>
        </p:nvSpPr>
        <p:spPr bwMode="auto">
          <a:xfrm>
            <a:off x="2558478" y="3019769"/>
            <a:ext cx="958537" cy="648180"/>
          </a:xfrm>
          <a:custGeom>
            <a:avLst/>
            <a:gdLst>
              <a:gd name="T0" fmla="*/ 1115 w 1537"/>
              <a:gd name="T1" fmla="*/ 904 h 1042"/>
              <a:gd name="T2" fmla="*/ 1115 w 1537"/>
              <a:gd name="T3" fmla="*/ 904 h 1042"/>
              <a:gd name="T4" fmla="*/ 321 w 1537"/>
              <a:gd name="T5" fmla="*/ 947 h 1042"/>
              <a:gd name="T6" fmla="*/ 321 w 1537"/>
              <a:gd name="T7" fmla="*/ 947 h 1042"/>
              <a:gd name="T8" fmla="*/ 188 w 1537"/>
              <a:gd name="T9" fmla="*/ 586 h 1042"/>
              <a:gd name="T10" fmla="*/ 188 w 1537"/>
              <a:gd name="T11" fmla="*/ 586 h 1042"/>
              <a:gd name="T12" fmla="*/ 57 w 1537"/>
              <a:gd name="T13" fmla="*/ 260 h 1042"/>
              <a:gd name="T14" fmla="*/ 57 w 1537"/>
              <a:gd name="T15" fmla="*/ 260 h 1042"/>
              <a:gd name="T16" fmla="*/ 1478 w 1537"/>
              <a:gd name="T17" fmla="*/ 0 h 1042"/>
              <a:gd name="T18" fmla="*/ 1478 w 1537"/>
              <a:gd name="T19" fmla="*/ 0 h 1042"/>
              <a:gd name="T20" fmla="*/ 1478 w 1537"/>
              <a:gd name="T21" fmla="*/ 442 h 1042"/>
              <a:gd name="T22" fmla="*/ 1478 w 1537"/>
              <a:gd name="T23" fmla="*/ 442 h 1042"/>
              <a:gd name="T24" fmla="*/ 1115 w 1537"/>
              <a:gd name="T25" fmla="*/ 90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7" h="1042">
                <a:moveTo>
                  <a:pt x="1115" y="904"/>
                </a:moveTo>
                <a:lnTo>
                  <a:pt x="1115" y="904"/>
                </a:lnTo>
                <a:cubicBezTo>
                  <a:pt x="852" y="1001"/>
                  <a:pt x="554" y="1041"/>
                  <a:pt x="321" y="947"/>
                </a:cubicBezTo>
                <a:lnTo>
                  <a:pt x="321" y="947"/>
                </a:lnTo>
                <a:cubicBezTo>
                  <a:pt x="136" y="873"/>
                  <a:pt x="223" y="715"/>
                  <a:pt x="188" y="586"/>
                </a:cubicBezTo>
                <a:lnTo>
                  <a:pt x="188" y="586"/>
                </a:lnTo>
                <a:cubicBezTo>
                  <a:pt x="167" y="506"/>
                  <a:pt x="0" y="359"/>
                  <a:pt x="57" y="260"/>
                </a:cubicBezTo>
                <a:lnTo>
                  <a:pt x="57" y="260"/>
                </a:lnTo>
                <a:cubicBezTo>
                  <a:pt x="190" y="32"/>
                  <a:pt x="1490" y="34"/>
                  <a:pt x="1478" y="0"/>
                </a:cubicBezTo>
                <a:lnTo>
                  <a:pt x="1478" y="0"/>
                </a:lnTo>
                <a:cubicBezTo>
                  <a:pt x="1536" y="164"/>
                  <a:pt x="1451" y="258"/>
                  <a:pt x="1478" y="442"/>
                </a:cubicBezTo>
                <a:lnTo>
                  <a:pt x="1478" y="442"/>
                </a:lnTo>
                <a:cubicBezTo>
                  <a:pt x="1522" y="729"/>
                  <a:pt x="1321" y="875"/>
                  <a:pt x="1115" y="904"/>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6" name="Freeform 108">
            <a:extLst>
              <a:ext uri="{FF2B5EF4-FFF2-40B4-BE49-F238E27FC236}">
                <a16:creationId xmlns:a16="http://schemas.microsoft.com/office/drawing/2014/main" id="{F530AE77-9720-3D4E-9E14-3BEAAF8B6961}"/>
              </a:ext>
            </a:extLst>
          </p:cNvPr>
          <p:cNvSpPr>
            <a:spLocks noChangeArrowheads="1"/>
          </p:cNvSpPr>
          <p:nvPr/>
        </p:nvSpPr>
        <p:spPr bwMode="auto">
          <a:xfrm>
            <a:off x="2643621" y="3258715"/>
            <a:ext cx="865154" cy="409233"/>
          </a:xfrm>
          <a:custGeom>
            <a:avLst/>
            <a:gdLst>
              <a:gd name="T0" fmla="*/ 185 w 1387"/>
              <a:gd name="T1" fmla="*/ 560 h 655"/>
              <a:gd name="T2" fmla="*/ 185 w 1387"/>
              <a:gd name="T3" fmla="*/ 560 h 655"/>
              <a:gd name="T4" fmla="*/ 980 w 1387"/>
              <a:gd name="T5" fmla="*/ 517 h 655"/>
              <a:gd name="T6" fmla="*/ 980 w 1387"/>
              <a:gd name="T7" fmla="*/ 517 h 655"/>
              <a:gd name="T8" fmla="*/ 1342 w 1387"/>
              <a:gd name="T9" fmla="*/ 55 h 655"/>
              <a:gd name="T10" fmla="*/ 1342 w 1387"/>
              <a:gd name="T11" fmla="*/ 55 h 655"/>
              <a:gd name="T12" fmla="*/ 1337 w 1387"/>
              <a:gd name="T13" fmla="*/ 0 h 655"/>
              <a:gd name="T14" fmla="*/ 1337 w 1387"/>
              <a:gd name="T15" fmla="*/ 0 h 655"/>
              <a:gd name="T16" fmla="*/ 644 w 1387"/>
              <a:gd name="T17" fmla="*/ 402 h 655"/>
              <a:gd name="T18" fmla="*/ 644 w 1387"/>
              <a:gd name="T19" fmla="*/ 402 h 655"/>
              <a:gd name="T20" fmla="*/ 185 w 1387"/>
              <a:gd name="T21" fmla="*/ 56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7" h="655">
                <a:moveTo>
                  <a:pt x="185" y="560"/>
                </a:moveTo>
                <a:lnTo>
                  <a:pt x="185" y="560"/>
                </a:lnTo>
                <a:cubicBezTo>
                  <a:pt x="418" y="654"/>
                  <a:pt x="716" y="614"/>
                  <a:pt x="980" y="517"/>
                </a:cubicBezTo>
                <a:lnTo>
                  <a:pt x="980" y="517"/>
                </a:lnTo>
                <a:cubicBezTo>
                  <a:pt x="1185" y="488"/>
                  <a:pt x="1386" y="342"/>
                  <a:pt x="1342" y="55"/>
                </a:cubicBezTo>
                <a:lnTo>
                  <a:pt x="1342" y="55"/>
                </a:lnTo>
                <a:cubicBezTo>
                  <a:pt x="1340" y="35"/>
                  <a:pt x="1338" y="17"/>
                  <a:pt x="1337" y="0"/>
                </a:cubicBezTo>
                <a:lnTo>
                  <a:pt x="1337" y="0"/>
                </a:lnTo>
                <a:cubicBezTo>
                  <a:pt x="1134" y="166"/>
                  <a:pt x="932" y="322"/>
                  <a:pt x="644" y="402"/>
                </a:cubicBezTo>
                <a:lnTo>
                  <a:pt x="644" y="402"/>
                </a:lnTo>
                <a:cubicBezTo>
                  <a:pt x="352" y="482"/>
                  <a:pt x="0" y="486"/>
                  <a:pt x="185" y="560"/>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7" name="Freeform 109">
            <a:extLst>
              <a:ext uri="{FF2B5EF4-FFF2-40B4-BE49-F238E27FC236}">
                <a16:creationId xmlns:a16="http://schemas.microsoft.com/office/drawing/2014/main" id="{C0D96478-6EFC-1040-911A-7A72BB0C669C}"/>
              </a:ext>
            </a:extLst>
          </p:cNvPr>
          <p:cNvSpPr>
            <a:spLocks noChangeArrowheads="1"/>
          </p:cNvSpPr>
          <p:nvPr/>
        </p:nvSpPr>
        <p:spPr bwMode="auto">
          <a:xfrm>
            <a:off x="3846597" y="3607524"/>
            <a:ext cx="296625" cy="326836"/>
          </a:xfrm>
          <a:custGeom>
            <a:avLst/>
            <a:gdLst>
              <a:gd name="T0" fmla="*/ 115 w 477"/>
              <a:gd name="T1" fmla="*/ 503 h 525"/>
              <a:gd name="T2" fmla="*/ 115 w 477"/>
              <a:gd name="T3" fmla="*/ 429 h 525"/>
              <a:gd name="T4" fmla="*/ 115 w 477"/>
              <a:gd name="T5" fmla="*/ 429 h 525"/>
              <a:gd name="T6" fmla="*/ 70 w 477"/>
              <a:gd name="T7" fmla="*/ 81 h 525"/>
              <a:gd name="T8" fmla="*/ 90 w 477"/>
              <a:gd name="T9" fmla="*/ 49 h 525"/>
              <a:gd name="T10" fmla="*/ 428 w 477"/>
              <a:gd name="T11" fmla="*/ 0 h 525"/>
              <a:gd name="T12" fmla="*/ 428 w 477"/>
              <a:gd name="T13" fmla="*/ 0 h 525"/>
              <a:gd name="T14" fmla="*/ 226 w 477"/>
              <a:gd name="T15" fmla="*/ 151 h 525"/>
              <a:gd name="T16" fmla="*/ 206 w 477"/>
              <a:gd name="T17" fmla="*/ 210 h 525"/>
              <a:gd name="T18" fmla="*/ 206 w 477"/>
              <a:gd name="T19" fmla="*/ 210 h 525"/>
              <a:gd name="T20" fmla="*/ 476 w 477"/>
              <a:gd name="T21" fmla="*/ 462 h 525"/>
              <a:gd name="T22" fmla="*/ 476 w 477"/>
              <a:gd name="T23" fmla="*/ 524 h 525"/>
              <a:gd name="T24" fmla="*/ 115 w 477"/>
              <a:gd name="T25" fmla="*/ 50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525">
                <a:moveTo>
                  <a:pt x="115" y="503"/>
                </a:moveTo>
                <a:lnTo>
                  <a:pt x="115" y="429"/>
                </a:lnTo>
                <a:lnTo>
                  <a:pt x="115" y="429"/>
                </a:lnTo>
                <a:cubicBezTo>
                  <a:pt x="18" y="339"/>
                  <a:pt x="0" y="193"/>
                  <a:pt x="70" y="81"/>
                </a:cubicBezTo>
                <a:lnTo>
                  <a:pt x="90" y="49"/>
                </a:lnTo>
                <a:lnTo>
                  <a:pt x="428" y="0"/>
                </a:lnTo>
                <a:lnTo>
                  <a:pt x="428" y="0"/>
                </a:lnTo>
                <a:cubicBezTo>
                  <a:pt x="428" y="0"/>
                  <a:pt x="396" y="159"/>
                  <a:pt x="226" y="151"/>
                </a:cubicBezTo>
                <a:lnTo>
                  <a:pt x="206" y="210"/>
                </a:lnTo>
                <a:lnTo>
                  <a:pt x="206" y="210"/>
                </a:lnTo>
                <a:cubicBezTo>
                  <a:pt x="206" y="210"/>
                  <a:pt x="476" y="149"/>
                  <a:pt x="476" y="462"/>
                </a:cubicBezTo>
                <a:lnTo>
                  <a:pt x="476" y="524"/>
                </a:lnTo>
                <a:lnTo>
                  <a:pt x="115" y="503"/>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8" name="Freeform 110">
            <a:extLst>
              <a:ext uri="{FF2B5EF4-FFF2-40B4-BE49-F238E27FC236}">
                <a16:creationId xmlns:a16="http://schemas.microsoft.com/office/drawing/2014/main" id="{F29767D4-8789-B64D-9AD9-DBE9AC69F510}"/>
              </a:ext>
            </a:extLst>
          </p:cNvPr>
          <p:cNvSpPr>
            <a:spLocks noChangeArrowheads="1"/>
          </p:cNvSpPr>
          <p:nvPr/>
        </p:nvSpPr>
        <p:spPr bwMode="auto">
          <a:xfrm>
            <a:off x="3440112" y="3906896"/>
            <a:ext cx="898112" cy="1480377"/>
          </a:xfrm>
          <a:custGeom>
            <a:avLst/>
            <a:gdLst>
              <a:gd name="T0" fmla="*/ 375 w 1443"/>
              <a:gd name="T1" fmla="*/ 18 h 2375"/>
              <a:gd name="T2" fmla="*/ 568 w 1443"/>
              <a:gd name="T3" fmla="*/ 1027 h 2375"/>
              <a:gd name="T4" fmla="*/ 714 w 1443"/>
              <a:gd name="T5" fmla="*/ 265 h 2375"/>
              <a:gd name="T6" fmla="*/ 675 w 1443"/>
              <a:gd name="T7" fmla="*/ 113 h 2375"/>
              <a:gd name="T8" fmla="*/ 675 w 1443"/>
              <a:gd name="T9" fmla="*/ 113 h 2375"/>
              <a:gd name="T10" fmla="*/ 750 w 1443"/>
              <a:gd name="T11" fmla="*/ 22 h 2375"/>
              <a:gd name="T12" fmla="*/ 1319 w 1443"/>
              <a:gd name="T13" fmla="*/ 51 h 2375"/>
              <a:gd name="T14" fmla="*/ 1319 w 1443"/>
              <a:gd name="T15" fmla="*/ 51 h 2375"/>
              <a:gd name="T16" fmla="*/ 1370 w 1443"/>
              <a:gd name="T17" fmla="*/ 151 h 2375"/>
              <a:gd name="T18" fmla="*/ 1370 w 1443"/>
              <a:gd name="T19" fmla="*/ 151 h 2375"/>
              <a:gd name="T20" fmla="*/ 1331 w 1443"/>
              <a:gd name="T21" fmla="*/ 280 h 2375"/>
              <a:gd name="T22" fmla="*/ 1331 w 1443"/>
              <a:gd name="T23" fmla="*/ 280 h 2375"/>
              <a:gd name="T24" fmla="*/ 617 w 1443"/>
              <a:gd name="T25" fmla="*/ 2374 h 2375"/>
              <a:gd name="T26" fmla="*/ 617 w 1443"/>
              <a:gd name="T27" fmla="*/ 2374 h 2375"/>
              <a:gd name="T28" fmla="*/ 32 w 1443"/>
              <a:gd name="T29" fmla="*/ 1912 h 2375"/>
              <a:gd name="T30" fmla="*/ 32 w 1443"/>
              <a:gd name="T31" fmla="*/ 1912 h 2375"/>
              <a:gd name="T32" fmla="*/ 309 w 1443"/>
              <a:gd name="T33" fmla="*/ 0 h 2375"/>
              <a:gd name="T34" fmla="*/ 375 w 1443"/>
              <a:gd name="T35" fmla="*/ 18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3" h="2375">
                <a:moveTo>
                  <a:pt x="375" y="18"/>
                </a:moveTo>
                <a:lnTo>
                  <a:pt x="568" y="1027"/>
                </a:lnTo>
                <a:lnTo>
                  <a:pt x="714" y="265"/>
                </a:lnTo>
                <a:lnTo>
                  <a:pt x="675" y="113"/>
                </a:lnTo>
                <a:lnTo>
                  <a:pt x="675" y="113"/>
                </a:lnTo>
                <a:cubicBezTo>
                  <a:pt x="663" y="64"/>
                  <a:pt x="700" y="18"/>
                  <a:pt x="750" y="22"/>
                </a:cubicBezTo>
                <a:lnTo>
                  <a:pt x="1319" y="51"/>
                </a:lnTo>
                <a:lnTo>
                  <a:pt x="1319" y="51"/>
                </a:lnTo>
                <a:cubicBezTo>
                  <a:pt x="1369" y="53"/>
                  <a:pt x="1396" y="109"/>
                  <a:pt x="1370" y="151"/>
                </a:cubicBezTo>
                <a:lnTo>
                  <a:pt x="1370" y="151"/>
                </a:lnTo>
                <a:cubicBezTo>
                  <a:pt x="1345" y="188"/>
                  <a:pt x="1327" y="233"/>
                  <a:pt x="1331" y="280"/>
                </a:cubicBezTo>
                <a:lnTo>
                  <a:pt x="1331" y="280"/>
                </a:lnTo>
                <a:cubicBezTo>
                  <a:pt x="1372" y="747"/>
                  <a:pt x="1442" y="1917"/>
                  <a:pt x="617" y="2374"/>
                </a:cubicBezTo>
                <a:lnTo>
                  <a:pt x="617" y="2374"/>
                </a:lnTo>
                <a:cubicBezTo>
                  <a:pt x="617" y="2374"/>
                  <a:pt x="132" y="2280"/>
                  <a:pt x="32" y="1912"/>
                </a:cubicBezTo>
                <a:lnTo>
                  <a:pt x="32" y="1912"/>
                </a:lnTo>
                <a:cubicBezTo>
                  <a:pt x="32" y="1912"/>
                  <a:pt x="0" y="826"/>
                  <a:pt x="309" y="0"/>
                </a:cubicBezTo>
                <a:lnTo>
                  <a:pt x="375" y="18"/>
                </a:lnTo>
              </a:path>
            </a:pathLst>
          </a:custGeom>
          <a:solidFill>
            <a:srgbClr val="FDDC7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29" name="Freeform 111">
            <a:extLst>
              <a:ext uri="{FF2B5EF4-FFF2-40B4-BE49-F238E27FC236}">
                <a16:creationId xmlns:a16="http://schemas.microsoft.com/office/drawing/2014/main" id="{BDB5BD61-E349-EE49-8F7F-A95AF9D714FC}"/>
              </a:ext>
            </a:extLst>
          </p:cNvPr>
          <p:cNvSpPr>
            <a:spLocks noChangeArrowheads="1"/>
          </p:cNvSpPr>
          <p:nvPr/>
        </p:nvSpPr>
        <p:spPr bwMode="auto">
          <a:xfrm>
            <a:off x="3635116" y="5186774"/>
            <a:ext cx="348809" cy="200497"/>
          </a:xfrm>
          <a:custGeom>
            <a:avLst/>
            <a:gdLst>
              <a:gd name="T0" fmla="*/ 558 w 559"/>
              <a:gd name="T1" fmla="*/ 135 h 321"/>
              <a:gd name="T2" fmla="*/ 558 w 559"/>
              <a:gd name="T3" fmla="*/ 135 h 321"/>
              <a:gd name="T4" fmla="*/ 296 w 559"/>
              <a:gd name="T5" fmla="*/ 0 h 321"/>
              <a:gd name="T6" fmla="*/ 296 w 559"/>
              <a:gd name="T7" fmla="*/ 0 h 321"/>
              <a:gd name="T8" fmla="*/ 0 w 559"/>
              <a:gd name="T9" fmla="*/ 198 h 321"/>
              <a:gd name="T10" fmla="*/ 0 w 559"/>
              <a:gd name="T11" fmla="*/ 198 h 321"/>
              <a:gd name="T12" fmla="*/ 306 w 559"/>
              <a:gd name="T13" fmla="*/ 320 h 321"/>
              <a:gd name="T14" fmla="*/ 306 w 559"/>
              <a:gd name="T15" fmla="*/ 320 h 321"/>
              <a:gd name="T16" fmla="*/ 558 w 559"/>
              <a:gd name="T17" fmla="*/ 1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321">
                <a:moveTo>
                  <a:pt x="558" y="135"/>
                </a:moveTo>
                <a:lnTo>
                  <a:pt x="558" y="135"/>
                </a:lnTo>
                <a:cubicBezTo>
                  <a:pt x="499" y="54"/>
                  <a:pt x="404" y="0"/>
                  <a:pt x="296" y="0"/>
                </a:cubicBezTo>
                <a:lnTo>
                  <a:pt x="296" y="0"/>
                </a:lnTo>
                <a:cubicBezTo>
                  <a:pt x="162" y="0"/>
                  <a:pt x="48" y="82"/>
                  <a:pt x="0" y="198"/>
                </a:cubicBezTo>
                <a:lnTo>
                  <a:pt x="0" y="198"/>
                </a:lnTo>
                <a:cubicBezTo>
                  <a:pt x="152" y="290"/>
                  <a:pt x="306" y="320"/>
                  <a:pt x="306" y="320"/>
                </a:cubicBezTo>
                <a:lnTo>
                  <a:pt x="306" y="320"/>
                </a:lnTo>
                <a:cubicBezTo>
                  <a:pt x="400" y="268"/>
                  <a:pt x="484" y="205"/>
                  <a:pt x="558" y="135"/>
                </a:cubicBezTo>
              </a:path>
            </a:pathLst>
          </a:custGeom>
          <a:solidFill>
            <a:srgbClr val="25141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0" name="Freeform 112">
            <a:extLst>
              <a:ext uri="{FF2B5EF4-FFF2-40B4-BE49-F238E27FC236}">
                <a16:creationId xmlns:a16="http://schemas.microsoft.com/office/drawing/2014/main" id="{31499C61-2676-C641-82BA-1C488676EEB0}"/>
              </a:ext>
            </a:extLst>
          </p:cNvPr>
          <p:cNvSpPr>
            <a:spLocks noChangeArrowheads="1"/>
          </p:cNvSpPr>
          <p:nvPr/>
        </p:nvSpPr>
        <p:spPr bwMode="auto">
          <a:xfrm>
            <a:off x="2484322" y="5321356"/>
            <a:ext cx="120847" cy="299370"/>
          </a:xfrm>
          <a:custGeom>
            <a:avLst/>
            <a:gdLst>
              <a:gd name="T0" fmla="*/ 87 w 196"/>
              <a:gd name="T1" fmla="*/ 31 h 482"/>
              <a:gd name="T2" fmla="*/ 0 w 196"/>
              <a:gd name="T3" fmla="*/ 437 h 482"/>
              <a:gd name="T4" fmla="*/ 77 w 196"/>
              <a:gd name="T5" fmla="*/ 477 h 482"/>
              <a:gd name="T6" fmla="*/ 77 w 196"/>
              <a:gd name="T7" fmla="*/ 477 h 482"/>
              <a:gd name="T8" fmla="*/ 77 w 196"/>
              <a:gd name="T9" fmla="*/ 481 h 482"/>
              <a:gd name="T10" fmla="*/ 195 w 196"/>
              <a:gd name="T11" fmla="*/ 0 h 482"/>
              <a:gd name="T12" fmla="*/ 87 w 196"/>
              <a:gd name="T13" fmla="*/ 31 h 482"/>
            </a:gdLst>
            <a:ahLst/>
            <a:cxnLst>
              <a:cxn ang="0">
                <a:pos x="T0" y="T1"/>
              </a:cxn>
              <a:cxn ang="0">
                <a:pos x="T2" y="T3"/>
              </a:cxn>
              <a:cxn ang="0">
                <a:pos x="T4" y="T5"/>
              </a:cxn>
              <a:cxn ang="0">
                <a:pos x="T6" y="T7"/>
              </a:cxn>
              <a:cxn ang="0">
                <a:pos x="T8" y="T9"/>
              </a:cxn>
              <a:cxn ang="0">
                <a:pos x="T10" y="T11"/>
              </a:cxn>
              <a:cxn ang="0">
                <a:pos x="T12" y="T13"/>
              </a:cxn>
            </a:cxnLst>
            <a:rect l="0" t="0" r="r" b="b"/>
            <a:pathLst>
              <a:path w="196" h="482">
                <a:moveTo>
                  <a:pt x="87" y="31"/>
                </a:moveTo>
                <a:lnTo>
                  <a:pt x="0" y="437"/>
                </a:lnTo>
                <a:lnTo>
                  <a:pt x="77" y="477"/>
                </a:lnTo>
                <a:lnTo>
                  <a:pt x="77" y="477"/>
                </a:lnTo>
                <a:cubicBezTo>
                  <a:pt x="77" y="477"/>
                  <a:pt x="77" y="478"/>
                  <a:pt x="77" y="481"/>
                </a:cubicBezTo>
                <a:lnTo>
                  <a:pt x="195" y="0"/>
                </a:lnTo>
                <a:lnTo>
                  <a:pt x="87" y="31"/>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1" name="Freeform 113">
            <a:extLst>
              <a:ext uri="{FF2B5EF4-FFF2-40B4-BE49-F238E27FC236}">
                <a16:creationId xmlns:a16="http://schemas.microsoft.com/office/drawing/2014/main" id="{E32FF29D-A73D-8045-8180-335D3B15AA35}"/>
              </a:ext>
            </a:extLst>
          </p:cNvPr>
          <p:cNvSpPr>
            <a:spLocks noChangeArrowheads="1"/>
          </p:cNvSpPr>
          <p:nvPr/>
        </p:nvSpPr>
        <p:spPr bwMode="auto">
          <a:xfrm>
            <a:off x="1924032" y="5738828"/>
            <a:ext cx="1700096" cy="741561"/>
          </a:xfrm>
          <a:custGeom>
            <a:avLst/>
            <a:gdLst>
              <a:gd name="T0" fmla="*/ 13 w 2730"/>
              <a:gd name="T1" fmla="*/ 68 h 1192"/>
              <a:gd name="T2" fmla="*/ 90 w 2730"/>
              <a:gd name="T3" fmla="*/ 494 h 1192"/>
              <a:gd name="T4" fmla="*/ 90 w 2730"/>
              <a:gd name="T5" fmla="*/ 494 h 1192"/>
              <a:gd name="T6" fmla="*/ 2105 w 2730"/>
              <a:gd name="T7" fmla="*/ 935 h 1192"/>
              <a:gd name="T8" fmla="*/ 2105 w 2730"/>
              <a:gd name="T9" fmla="*/ 935 h 1192"/>
              <a:gd name="T10" fmla="*/ 2729 w 2730"/>
              <a:gd name="T11" fmla="*/ 469 h 1192"/>
              <a:gd name="T12" fmla="*/ 2729 w 2730"/>
              <a:gd name="T13" fmla="*/ 469 h 1192"/>
              <a:gd name="T14" fmla="*/ 13 w 2730"/>
              <a:gd name="T15" fmla="*/ 68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0" h="1192">
                <a:moveTo>
                  <a:pt x="13" y="68"/>
                </a:moveTo>
                <a:lnTo>
                  <a:pt x="90" y="494"/>
                </a:lnTo>
                <a:lnTo>
                  <a:pt x="90" y="494"/>
                </a:lnTo>
                <a:cubicBezTo>
                  <a:pt x="742" y="1001"/>
                  <a:pt x="1477" y="1191"/>
                  <a:pt x="2105" y="935"/>
                </a:cubicBezTo>
                <a:lnTo>
                  <a:pt x="2105" y="935"/>
                </a:lnTo>
                <a:cubicBezTo>
                  <a:pt x="2350" y="835"/>
                  <a:pt x="2559" y="675"/>
                  <a:pt x="2729" y="469"/>
                </a:cubicBezTo>
                <a:lnTo>
                  <a:pt x="2729" y="469"/>
                </a:lnTo>
                <a:cubicBezTo>
                  <a:pt x="1036" y="842"/>
                  <a:pt x="0" y="0"/>
                  <a:pt x="13" y="68"/>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2" name="Freeform 114">
            <a:extLst>
              <a:ext uri="{FF2B5EF4-FFF2-40B4-BE49-F238E27FC236}">
                <a16:creationId xmlns:a16="http://schemas.microsoft.com/office/drawing/2014/main" id="{4CEA32F8-5149-AB48-9E55-60A46A7D40BA}"/>
              </a:ext>
            </a:extLst>
          </p:cNvPr>
          <p:cNvSpPr>
            <a:spLocks noChangeArrowheads="1"/>
          </p:cNvSpPr>
          <p:nvPr/>
        </p:nvSpPr>
        <p:spPr bwMode="auto">
          <a:xfrm>
            <a:off x="6606851" y="6040943"/>
            <a:ext cx="1603969" cy="241694"/>
          </a:xfrm>
          <a:custGeom>
            <a:avLst/>
            <a:gdLst>
              <a:gd name="T0" fmla="*/ 0 w 2574"/>
              <a:gd name="T1" fmla="*/ 0 h 390"/>
              <a:gd name="T2" fmla="*/ 191 w 2574"/>
              <a:gd name="T3" fmla="*/ 389 h 390"/>
              <a:gd name="T4" fmla="*/ 2573 w 2574"/>
              <a:gd name="T5" fmla="*/ 389 h 390"/>
              <a:gd name="T6" fmla="*/ 2183 w 2574"/>
              <a:gd name="T7" fmla="*/ 0 h 390"/>
              <a:gd name="T8" fmla="*/ 0 w 2574"/>
              <a:gd name="T9" fmla="*/ 0 h 390"/>
            </a:gdLst>
            <a:ahLst/>
            <a:cxnLst>
              <a:cxn ang="0">
                <a:pos x="T0" y="T1"/>
              </a:cxn>
              <a:cxn ang="0">
                <a:pos x="T2" y="T3"/>
              </a:cxn>
              <a:cxn ang="0">
                <a:pos x="T4" y="T5"/>
              </a:cxn>
              <a:cxn ang="0">
                <a:pos x="T6" y="T7"/>
              </a:cxn>
              <a:cxn ang="0">
                <a:pos x="T8" y="T9"/>
              </a:cxn>
            </a:cxnLst>
            <a:rect l="0" t="0" r="r" b="b"/>
            <a:pathLst>
              <a:path w="2574" h="390">
                <a:moveTo>
                  <a:pt x="0" y="0"/>
                </a:moveTo>
                <a:lnTo>
                  <a:pt x="191" y="389"/>
                </a:lnTo>
                <a:lnTo>
                  <a:pt x="2573" y="389"/>
                </a:lnTo>
                <a:lnTo>
                  <a:pt x="2183" y="0"/>
                </a:lnTo>
                <a:lnTo>
                  <a:pt x="0" y="0"/>
                </a:ln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3" name="Freeform 115">
            <a:extLst>
              <a:ext uri="{FF2B5EF4-FFF2-40B4-BE49-F238E27FC236}">
                <a16:creationId xmlns:a16="http://schemas.microsoft.com/office/drawing/2014/main" id="{5D71EC9C-FC83-D149-B004-F80A95756E84}"/>
              </a:ext>
            </a:extLst>
          </p:cNvPr>
          <p:cNvSpPr>
            <a:spLocks noChangeArrowheads="1"/>
          </p:cNvSpPr>
          <p:nvPr/>
        </p:nvSpPr>
        <p:spPr bwMode="auto">
          <a:xfrm>
            <a:off x="6873264" y="4997266"/>
            <a:ext cx="1084876" cy="1244174"/>
          </a:xfrm>
          <a:custGeom>
            <a:avLst/>
            <a:gdLst>
              <a:gd name="T0" fmla="*/ 1647 w 1744"/>
              <a:gd name="T1" fmla="*/ 851 h 1999"/>
              <a:gd name="T2" fmla="*/ 1647 w 1744"/>
              <a:gd name="T3" fmla="*/ 851 h 1999"/>
              <a:gd name="T4" fmla="*/ 1047 w 1744"/>
              <a:gd name="T5" fmla="*/ 1916 h 1999"/>
              <a:gd name="T6" fmla="*/ 1047 w 1744"/>
              <a:gd name="T7" fmla="*/ 1916 h 1999"/>
              <a:gd name="T8" fmla="*/ 96 w 1744"/>
              <a:gd name="T9" fmla="*/ 1147 h 1999"/>
              <a:gd name="T10" fmla="*/ 96 w 1744"/>
              <a:gd name="T11" fmla="*/ 1147 h 1999"/>
              <a:gd name="T12" fmla="*/ 696 w 1744"/>
              <a:gd name="T13" fmla="*/ 82 h 1999"/>
              <a:gd name="T14" fmla="*/ 696 w 1744"/>
              <a:gd name="T15" fmla="*/ 82 h 1999"/>
              <a:gd name="T16" fmla="*/ 1647 w 1744"/>
              <a:gd name="T17" fmla="*/ 85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4" h="1999">
                <a:moveTo>
                  <a:pt x="1647" y="851"/>
                </a:moveTo>
                <a:lnTo>
                  <a:pt x="1647" y="851"/>
                </a:lnTo>
                <a:cubicBezTo>
                  <a:pt x="1743" y="1357"/>
                  <a:pt x="1475" y="1834"/>
                  <a:pt x="1047" y="1916"/>
                </a:cubicBezTo>
                <a:lnTo>
                  <a:pt x="1047" y="1916"/>
                </a:lnTo>
                <a:cubicBezTo>
                  <a:pt x="619" y="1998"/>
                  <a:pt x="193" y="1653"/>
                  <a:pt x="96" y="1147"/>
                </a:cubicBezTo>
                <a:lnTo>
                  <a:pt x="96" y="1147"/>
                </a:lnTo>
                <a:cubicBezTo>
                  <a:pt x="0" y="641"/>
                  <a:pt x="268" y="164"/>
                  <a:pt x="696" y="82"/>
                </a:cubicBezTo>
                <a:lnTo>
                  <a:pt x="696" y="82"/>
                </a:lnTo>
                <a:cubicBezTo>
                  <a:pt x="1125" y="0"/>
                  <a:pt x="1550" y="345"/>
                  <a:pt x="1647" y="851"/>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4" name="Freeform 116">
            <a:extLst>
              <a:ext uri="{FF2B5EF4-FFF2-40B4-BE49-F238E27FC236}">
                <a16:creationId xmlns:a16="http://schemas.microsoft.com/office/drawing/2014/main" id="{7294A75C-3A9E-4747-90DE-2D21938F89ED}"/>
              </a:ext>
            </a:extLst>
          </p:cNvPr>
          <p:cNvSpPr>
            <a:spLocks noChangeArrowheads="1"/>
          </p:cNvSpPr>
          <p:nvPr/>
        </p:nvSpPr>
        <p:spPr bwMode="auto">
          <a:xfrm>
            <a:off x="7557149" y="5505371"/>
            <a:ext cx="181271" cy="208736"/>
          </a:xfrm>
          <a:custGeom>
            <a:avLst/>
            <a:gdLst>
              <a:gd name="T0" fmla="*/ 135 w 290"/>
              <a:gd name="T1" fmla="*/ 332 h 333"/>
              <a:gd name="T2" fmla="*/ 122 w 290"/>
              <a:gd name="T3" fmla="*/ 306 h 333"/>
              <a:gd name="T4" fmla="*/ 239 w 290"/>
              <a:gd name="T5" fmla="*/ 247 h 333"/>
              <a:gd name="T6" fmla="*/ 0 w 290"/>
              <a:gd name="T7" fmla="*/ 21 h 333"/>
              <a:gd name="T8" fmla="*/ 19 w 290"/>
              <a:gd name="T9" fmla="*/ 0 h 333"/>
              <a:gd name="T10" fmla="*/ 289 w 290"/>
              <a:gd name="T11" fmla="*/ 254 h 333"/>
              <a:gd name="T12" fmla="*/ 135 w 290"/>
              <a:gd name="T13" fmla="*/ 332 h 333"/>
            </a:gdLst>
            <a:ahLst/>
            <a:cxnLst>
              <a:cxn ang="0">
                <a:pos x="T0" y="T1"/>
              </a:cxn>
              <a:cxn ang="0">
                <a:pos x="T2" y="T3"/>
              </a:cxn>
              <a:cxn ang="0">
                <a:pos x="T4" y="T5"/>
              </a:cxn>
              <a:cxn ang="0">
                <a:pos x="T6" y="T7"/>
              </a:cxn>
              <a:cxn ang="0">
                <a:pos x="T8" y="T9"/>
              </a:cxn>
              <a:cxn ang="0">
                <a:pos x="T10" y="T11"/>
              </a:cxn>
              <a:cxn ang="0">
                <a:pos x="T12" y="T13"/>
              </a:cxn>
            </a:cxnLst>
            <a:rect l="0" t="0" r="r" b="b"/>
            <a:pathLst>
              <a:path w="290" h="333">
                <a:moveTo>
                  <a:pt x="135" y="332"/>
                </a:moveTo>
                <a:lnTo>
                  <a:pt x="122" y="306"/>
                </a:lnTo>
                <a:lnTo>
                  <a:pt x="239" y="247"/>
                </a:lnTo>
                <a:lnTo>
                  <a:pt x="0" y="21"/>
                </a:lnTo>
                <a:lnTo>
                  <a:pt x="19" y="0"/>
                </a:lnTo>
                <a:lnTo>
                  <a:pt x="289" y="254"/>
                </a:lnTo>
                <a:lnTo>
                  <a:pt x="135" y="332"/>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5" name="Freeform 117">
            <a:extLst>
              <a:ext uri="{FF2B5EF4-FFF2-40B4-BE49-F238E27FC236}">
                <a16:creationId xmlns:a16="http://schemas.microsoft.com/office/drawing/2014/main" id="{92596C28-94DB-C147-A39A-EEB06966CE48}"/>
              </a:ext>
            </a:extLst>
          </p:cNvPr>
          <p:cNvSpPr>
            <a:spLocks noChangeArrowheads="1"/>
          </p:cNvSpPr>
          <p:nvPr/>
        </p:nvSpPr>
        <p:spPr bwMode="auto">
          <a:xfrm>
            <a:off x="6892489" y="5425722"/>
            <a:ext cx="318597" cy="403738"/>
          </a:xfrm>
          <a:custGeom>
            <a:avLst/>
            <a:gdLst>
              <a:gd name="T0" fmla="*/ 30 w 511"/>
              <a:gd name="T1" fmla="*/ 379 h 648"/>
              <a:gd name="T2" fmla="*/ 30 w 511"/>
              <a:gd name="T3" fmla="*/ 379 h 648"/>
              <a:gd name="T4" fmla="*/ 100 w 511"/>
              <a:gd name="T5" fmla="*/ 480 h 648"/>
              <a:gd name="T6" fmla="*/ 100 w 511"/>
              <a:gd name="T7" fmla="*/ 480 h 648"/>
              <a:gd name="T8" fmla="*/ 103 w 511"/>
              <a:gd name="T9" fmla="*/ 479 h 648"/>
              <a:gd name="T10" fmla="*/ 103 w 511"/>
              <a:gd name="T11" fmla="*/ 479 h 648"/>
              <a:gd name="T12" fmla="*/ 294 w 511"/>
              <a:gd name="T13" fmla="*/ 647 h 648"/>
              <a:gd name="T14" fmla="*/ 294 w 511"/>
              <a:gd name="T15" fmla="*/ 647 h 648"/>
              <a:gd name="T16" fmla="*/ 358 w 511"/>
              <a:gd name="T17" fmla="*/ 468 h 648"/>
              <a:gd name="T18" fmla="*/ 358 w 511"/>
              <a:gd name="T19" fmla="*/ 468 h 648"/>
              <a:gd name="T20" fmla="*/ 464 w 511"/>
              <a:gd name="T21" fmla="*/ 58 h 648"/>
              <a:gd name="T22" fmla="*/ 464 w 511"/>
              <a:gd name="T23" fmla="*/ 58 h 648"/>
              <a:gd name="T24" fmla="*/ 30 w 511"/>
              <a:gd name="T25" fmla="*/ 37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648">
                <a:moveTo>
                  <a:pt x="30" y="379"/>
                </a:moveTo>
                <a:lnTo>
                  <a:pt x="30" y="379"/>
                </a:lnTo>
                <a:cubicBezTo>
                  <a:pt x="0" y="429"/>
                  <a:pt x="43" y="491"/>
                  <a:pt x="100" y="480"/>
                </a:cubicBezTo>
                <a:lnTo>
                  <a:pt x="100" y="480"/>
                </a:lnTo>
                <a:cubicBezTo>
                  <a:pt x="101" y="479"/>
                  <a:pt x="102" y="479"/>
                  <a:pt x="103" y="479"/>
                </a:cubicBezTo>
                <a:lnTo>
                  <a:pt x="103" y="479"/>
                </a:lnTo>
                <a:cubicBezTo>
                  <a:pt x="198" y="458"/>
                  <a:pt x="306" y="578"/>
                  <a:pt x="294" y="647"/>
                </a:cubicBezTo>
                <a:lnTo>
                  <a:pt x="294" y="647"/>
                </a:lnTo>
                <a:cubicBezTo>
                  <a:pt x="294" y="647"/>
                  <a:pt x="423" y="632"/>
                  <a:pt x="358" y="468"/>
                </a:cubicBezTo>
                <a:lnTo>
                  <a:pt x="358" y="468"/>
                </a:lnTo>
                <a:cubicBezTo>
                  <a:pt x="293" y="305"/>
                  <a:pt x="510" y="121"/>
                  <a:pt x="464" y="58"/>
                </a:cubicBezTo>
                <a:lnTo>
                  <a:pt x="464" y="58"/>
                </a:lnTo>
                <a:cubicBezTo>
                  <a:pt x="421" y="0"/>
                  <a:pt x="133" y="207"/>
                  <a:pt x="30" y="37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6" name="Freeform 118">
            <a:extLst>
              <a:ext uri="{FF2B5EF4-FFF2-40B4-BE49-F238E27FC236}">
                <a16:creationId xmlns:a16="http://schemas.microsoft.com/office/drawing/2014/main" id="{ED52523D-41E6-B449-8F64-B316E3B12158}"/>
              </a:ext>
            </a:extLst>
          </p:cNvPr>
          <p:cNvSpPr>
            <a:spLocks noChangeArrowheads="1"/>
          </p:cNvSpPr>
          <p:nvPr/>
        </p:nvSpPr>
        <p:spPr bwMode="auto">
          <a:xfrm>
            <a:off x="6837559" y="5112619"/>
            <a:ext cx="980509" cy="579516"/>
          </a:xfrm>
          <a:custGeom>
            <a:avLst/>
            <a:gdLst>
              <a:gd name="T0" fmla="*/ 1558 w 1576"/>
              <a:gd name="T1" fmla="*/ 163 h 931"/>
              <a:gd name="T2" fmla="*/ 1558 w 1576"/>
              <a:gd name="T3" fmla="*/ 163 h 931"/>
              <a:gd name="T4" fmla="*/ 1426 w 1576"/>
              <a:gd name="T5" fmla="*/ 0 h 931"/>
              <a:gd name="T6" fmla="*/ 1426 w 1576"/>
              <a:gd name="T7" fmla="*/ 0 h 931"/>
              <a:gd name="T8" fmla="*/ 0 w 1576"/>
              <a:gd name="T9" fmla="*/ 678 h 931"/>
              <a:gd name="T10" fmla="*/ 0 w 1576"/>
              <a:gd name="T11" fmla="*/ 678 h 931"/>
              <a:gd name="T12" fmla="*/ 34 w 1576"/>
              <a:gd name="T13" fmla="*/ 891 h 931"/>
              <a:gd name="T14" fmla="*/ 34 w 1576"/>
              <a:gd name="T15" fmla="*/ 892 h 931"/>
              <a:gd name="T16" fmla="*/ 34 w 1576"/>
              <a:gd name="T17" fmla="*/ 892 h 931"/>
              <a:gd name="T18" fmla="*/ 106 w 1576"/>
              <a:gd name="T19" fmla="*/ 907 h 931"/>
              <a:gd name="T20" fmla="*/ 106 w 1576"/>
              <a:gd name="T21" fmla="*/ 907 h 931"/>
              <a:gd name="T22" fmla="*/ 1528 w 1576"/>
              <a:gd name="T23" fmla="*/ 228 h 931"/>
              <a:gd name="T24" fmla="*/ 1528 w 1576"/>
              <a:gd name="T25" fmla="*/ 228 h 931"/>
              <a:gd name="T26" fmla="*/ 1558 w 1576"/>
              <a:gd name="T27" fmla="*/ 163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6" h="931">
                <a:moveTo>
                  <a:pt x="1558" y="163"/>
                </a:moveTo>
                <a:lnTo>
                  <a:pt x="1558" y="163"/>
                </a:lnTo>
                <a:cubicBezTo>
                  <a:pt x="1523" y="106"/>
                  <a:pt x="1478" y="51"/>
                  <a:pt x="1426" y="0"/>
                </a:cubicBezTo>
                <a:lnTo>
                  <a:pt x="1426" y="0"/>
                </a:lnTo>
                <a:cubicBezTo>
                  <a:pt x="1167" y="26"/>
                  <a:pt x="465" y="145"/>
                  <a:pt x="0" y="678"/>
                </a:cubicBezTo>
                <a:lnTo>
                  <a:pt x="0" y="678"/>
                </a:lnTo>
                <a:cubicBezTo>
                  <a:pt x="1" y="755"/>
                  <a:pt x="12" y="827"/>
                  <a:pt x="34" y="891"/>
                </a:cubicBezTo>
                <a:lnTo>
                  <a:pt x="34" y="892"/>
                </a:lnTo>
                <a:lnTo>
                  <a:pt x="34" y="892"/>
                </a:lnTo>
                <a:cubicBezTo>
                  <a:pt x="45" y="922"/>
                  <a:pt x="84" y="930"/>
                  <a:pt x="106" y="907"/>
                </a:cubicBezTo>
                <a:lnTo>
                  <a:pt x="106" y="907"/>
                </a:lnTo>
                <a:cubicBezTo>
                  <a:pt x="572" y="407"/>
                  <a:pt x="1266" y="265"/>
                  <a:pt x="1528" y="228"/>
                </a:cubicBezTo>
                <a:lnTo>
                  <a:pt x="1528" y="228"/>
                </a:lnTo>
                <a:cubicBezTo>
                  <a:pt x="1558" y="224"/>
                  <a:pt x="1575" y="190"/>
                  <a:pt x="1558" y="163"/>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7" name="Freeform 119">
            <a:extLst>
              <a:ext uri="{FF2B5EF4-FFF2-40B4-BE49-F238E27FC236}">
                <a16:creationId xmlns:a16="http://schemas.microsoft.com/office/drawing/2014/main" id="{1CB1DC63-4CF9-EE40-9095-D222D951FAAA}"/>
              </a:ext>
            </a:extLst>
          </p:cNvPr>
          <p:cNvSpPr>
            <a:spLocks noChangeArrowheads="1"/>
          </p:cNvSpPr>
          <p:nvPr/>
        </p:nvSpPr>
        <p:spPr bwMode="auto">
          <a:xfrm>
            <a:off x="6837561" y="5010998"/>
            <a:ext cx="258173" cy="521839"/>
          </a:xfrm>
          <a:custGeom>
            <a:avLst/>
            <a:gdLst>
              <a:gd name="T0" fmla="*/ 412 w 413"/>
              <a:gd name="T1" fmla="*/ 0 h 839"/>
              <a:gd name="T2" fmla="*/ 412 w 413"/>
              <a:gd name="T3" fmla="*/ 0 h 839"/>
              <a:gd name="T4" fmla="*/ 2 w 413"/>
              <a:gd name="T5" fmla="*/ 838 h 839"/>
              <a:gd name="T6" fmla="*/ 2 w 413"/>
              <a:gd name="T7" fmla="*/ 838 h 839"/>
              <a:gd name="T8" fmla="*/ 358 w 413"/>
              <a:gd name="T9" fmla="*/ 528 h 839"/>
              <a:gd name="T10" fmla="*/ 358 w 413"/>
              <a:gd name="T11" fmla="*/ 528 h 839"/>
              <a:gd name="T12" fmla="*/ 412 w 413"/>
              <a:gd name="T13" fmla="*/ 0 h 839"/>
            </a:gdLst>
            <a:ahLst/>
            <a:cxnLst>
              <a:cxn ang="0">
                <a:pos x="T0" y="T1"/>
              </a:cxn>
              <a:cxn ang="0">
                <a:pos x="T2" y="T3"/>
              </a:cxn>
              <a:cxn ang="0">
                <a:pos x="T4" y="T5"/>
              </a:cxn>
              <a:cxn ang="0">
                <a:pos x="T6" y="T7"/>
              </a:cxn>
              <a:cxn ang="0">
                <a:pos x="T8" y="T9"/>
              </a:cxn>
              <a:cxn ang="0">
                <a:pos x="T10" y="T11"/>
              </a:cxn>
              <a:cxn ang="0">
                <a:pos x="T12" y="T13"/>
              </a:cxn>
            </a:cxnLst>
            <a:rect l="0" t="0" r="r" b="b"/>
            <a:pathLst>
              <a:path w="413" h="839">
                <a:moveTo>
                  <a:pt x="412" y="0"/>
                </a:moveTo>
                <a:lnTo>
                  <a:pt x="412" y="0"/>
                </a:lnTo>
                <a:cubicBezTo>
                  <a:pt x="150" y="179"/>
                  <a:pt x="0" y="542"/>
                  <a:pt x="2" y="838"/>
                </a:cubicBezTo>
                <a:lnTo>
                  <a:pt x="2" y="838"/>
                </a:lnTo>
                <a:cubicBezTo>
                  <a:pt x="111" y="713"/>
                  <a:pt x="232" y="611"/>
                  <a:pt x="358" y="528"/>
                </a:cubicBezTo>
                <a:lnTo>
                  <a:pt x="358" y="528"/>
                </a:lnTo>
                <a:cubicBezTo>
                  <a:pt x="321" y="283"/>
                  <a:pt x="368" y="104"/>
                  <a:pt x="412" y="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8" name="Freeform 120">
            <a:extLst>
              <a:ext uri="{FF2B5EF4-FFF2-40B4-BE49-F238E27FC236}">
                <a16:creationId xmlns:a16="http://schemas.microsoft.com/office/drawing/2014/main" id="{7179AFD9-CD6B-E849-8669-E7A9B6D42F4D}"/>
              </a:ext>
            </a:extLst>
          </p:cNvPr>
          <p:cNvSpPr>
            <a:spLocks noChangeArrowheads="1"/>
          </p:cNvSpPr>
          <p:nvPr/>
        </p:nvSpPr>
        <p:spPr bwMode="auto">
          <a:xfrm>
            <a:off x="7038058" y="4956066"/>
            <a:ext cx="277398" cy="384513"/>
          </a:xfrm>
          <a:custGeom>
            <a:avLst/>
            <a:gdLst>
              <a:gd name="T0" fmla="*/ 245 w 445"/>
              <a:gd name="T1" fmla="*/ 12 h 619"/>
              <a:gd name="T2" fmla="*/ 245 w 445"/>
              <a:gd name="T3" fmla="*/ 12 h 619"/>
              <a:gd name="T4" fmla="*/ 91 w 445"/>
              <a:gd name="T5" fmla="*/ 90 h 619"/>
              <a:gd name="T6" fmla="*/ 91 w 445"/>
              <a:gd name="T7" fmla="*/ 90 h 619"/>
              <a:gd name="T8" fmla="*/ 37 w 445"/>
              <a:gd name="T9" fmla="*/ 618 h 619"/>
              <a:gd name="T10" fmla="*/ 37 w 445"/>
              <a:gd name="T11" fmla="*/ 618 h 619"/>
              <a:gd name="T12" fmla="*/ 444 w 445"/>
              <a:gd name="T13" fmla="*/ 410 h 619"/>
              <a:gd name="T14" fmla="*/ 444 w 445"/>
              <a:gd name="T15" fmla="*/ 410 h 619"/>
              <a:gd name="T16" fmla="*/ 282 w 445"/>
              <a:gd name="T17" fmla="*/ 0 h 619"/>
              <a:gd name="T18" fmla="*/ 282 w 445"/>
              <a:gd name="T19" fmla="*/ 0 h 619"/>
              <a:gd name="T20" fmla="*/ 245 w 445"/>
              <a:gd name="T21" fmla="*/ 1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5" h="619">
                <a:moveTo>
                  <a:pt x="245" y="12"/>
                </a:moveTo>
                <a:lnTo>
                  <a:pt x="245" y="12"/>
                </a:lnTo>
                <a:cubicBezTo>
                  <a:pt x="190" y="31"/>
                  <a:pt x="138" y="57"/>
                  <a:pt x="91" y="90"/>
                </a:cubicBezTo>
                <a:lnTo>
                  <a:pt x="91" y="90"/>
                </a:lnTo>
                <a:cubicBezTo>
                  <a:pt x="47" y="194"/>
                  <a:pt x="0" y="373"/>
                  <a:pt x="37" y="618"/>
                </a:cubicBezTo>
                <a:lnTo>
                  <a:pt x="37" y="618"/>
                </a:lnTo>
                <a:cubicBezTo>
                  <a:pt x="171" y="529"/>
                  <a:pt x="310" y="461"/>
                  <a:pt x="444" y="410"/>
                </a:cubicBezTo>
                <a:lnTo>
                  <a:pt x="444" y="410"/>
                </a:lnTo>
                <a:cubicBezTo>
                  <a:pt x="373" y="174"/>
                  <a:pt x="314" y="55"/>
                  <a:pt x="282" y="0"/>
                </a:cubicBezTo>
                <a:lnTo>
                  <a:pt x="282" y="0"/>
                </a:lnTo>
                <a:cubicBezTo>
                  <a:pt x="269" y="4"/>
                  <a:pt x="257" y="8"/>
                  <a:pt x="245" y="12"/>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39" name="Freeform 121">
            <a:extLst>
              <a:ext uri="{FF2B5EF4-FFF2-40B4-BE49-F238E27FC236}">
                <a16:creationId xmlns:a16="http://schemas.microsoft.com/office/drawing/2014/main" id="{37822D62-D72A-0A49-96B9-DE5E010699AB}"/>
              </a:ext>
            </a:extLst>
          </p:cNvPr>
          <p:cNvSpPr>
            <a:spLocks noChangeArrowheads="1"/>
          </p:cNvSpPr>
          <p:nvPr/>
        </p:nvSpPr>
        <p:spPr bwMode="auto">
          <a:xfrm>
            <a:off x="7213833" y="4923110"/>
            <a:ext cx="513599" cy="291132"/>
          </a:xfrm>
          <a:custGeom>
            <a:avLst/>
            <a:gdLst>
              <a:gd name="T0" fmla="*/ 96 w 826"/>
              <a:gd name="T1" fmla="*/ 36 h 466"/>
              <a:gd name="T2" fmla="*/ 96 w 826"/>
              <a:gd name="T3" fmla="*/ 36 h 466"/>
              <a:gd name="T4" fmla="*/ 0 w 826"/>
              <a:gd name="T5" fmla="*/ 55 h 466"/>
              <a:gd name="T6" fmla="*/ 0 w 826"/>
              <a:gd name="T7" fmla="*/ 55 h 466"/>
              <a:gd name="T8" fmla="*/ 162 w 826"/>
              <a:gd name="T9" fmla="*/ 465 h 466"/>
              <a:gd name="T10" fmla="*/ 162 w 826"/>
              <a:gd name="T11" fmla="*/ 465 h 466"/>
              <a:gd name="T12" fmla="*/ 544 w 826"/>
              <a:gd name="T13" fmla="*/ 350 h 466"/>
              <a:gd name="T14" fmla="*/ 544 w 826"/>
              <a:gd name="T15" fmla="*/ 350 h 466"/>
              <a:gd name="T16" fmla="*/ 825 w 826"/>
              <a:gd name="T17" fmla="*/ 305 h 466"/>
              <a:gd name="T18" fmla="*/ 825 w 826"/>
              <a:gd name="T19" fmla="*/ 305 h 466"/>
              <a:gd name="T20" fmla="*/ 96 w 826"/>
              <a:gd name="T21" fmla="*/ 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466">
                <a:moveTo>
                  <a:pt x="96" y="36"/>
                </a:moveTo>
                <a:lnTo>
                  <a:pt x="96" y="36"/>
                </a:lnTo>
                <a:cubicBezTo>
                  <a:pt x="64" y="40"/>
                  <a:pt x="32" y="46"/>
                  <a:pt x="0" y="55"/>
                </a:cubicBezTo>
                <a:lnTo>
                  <a:pt x="0" y="55"/>
                </a:lnTo>
                <a:cubicBezTo>
                  <a:pt x="32" y="110"/>
                  <a:pt x="91" y="229"/>
                  <a:pt x="162" y="465"/>
                </a:cubicBezTo>
                <a:lnTo>
                  <a:pt x="162" y="465"/>
                </a:lnTo>
                <a:cubicBezTo>
                  <a:pt x="299" y="411"/>
                  <a:pt x="431" y="375"/>
                  <a:pt x="544" y="350"/>
                </a:cubicBezTo>
                <a:lnTo>
                  <a:pt x="544" y="350"/>
                </a:lnTo>
                <a:cubicBezTo>
                  <a:pt x="660" y="325"/>
                  <a:pt x="757" y="312"/>
                  <a:pt x="825" y="305"/>
                </a:cubicBezTo>
                <a:lnTo>
                  <a:pt x="825" y="305"/>
                </a:lnTo>
                <a:cubicBezTo>
                  <a:pt x="639" y="124"/>
                  <a:pt x="363" y="0"/>
                  <a:pt x="96" y="36"/>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0" name="Freeform 122">
            <a:extLst>
              <a:ext uri="{FF2B5EF4-FFF2-40B4-BE49-F238E27FC236}">
                <a16:creationId xmlns:a16="http://schemas.microsoft.com/office/drawing/2014/main" id="{7D2B342A-7CBF-D145-929D-F37940F8F3C7}"/>
              </a:ext>
            </a:extLst>
          </p:cNvPr>
          <p:cNvSpPr>
            <a:spLocks noChangeArrowheads="1"/>
          </p:cNvSpPr>
          <p:nvPr/>
        </p:nvSpPr>
        <p:spPr bwMode="auto">
          <a:xfrm>
            <a:off x="6848545" y="5689390"/>
            <a:ext cx="241694" cy="233454"/>
          </a:xfrm>
          <a:custGeom>
            <a:avLst/>
            <a:gdLst>
              <a:gd name="T0" fmla="*/ 299 w 386"/>
              <a:gd name="T1" fmla="*/ 73 h 376"/>
              <a:gd name="T2" fmla="*/ 299 w 386"/>
              <a:gd name="T3" fmla="*/ 73 h 376"/>
              <a:gd name="T4" fmla="*/ 327 w 386"/>
              <a:gd name="T5" fmla="*/ 312 h 376"/>
              <a:gd name="T6" fmla="*/ 327 w 386"/>
              <a:gd name="T7" fmla="*/ 312 h 376"/>
              <a:gd name="T8" fmla="*/ 87 w 386"/>
              <a:gd name="T9" fmla="*/ 302 h 376"/>
              <a:gd name="T10" fmla="*/ 87 w 386"/>
              <a:gd name="T11" fmla="*/ 302 h 376"/>
              <a:gd name="T12" fmla="*/ 58 w 386"/>
              <a:gd name="T13" fmla="*/ 63 h 376"/>
              <a:gd name="T14" fmla="*/ 58 w 386"/>
              <a:gd name="T15" fmla="*/ 63 h 376"/>
              <a:gd name="T16" fmla="*/ 299 w 386"/>
              <a:gd name="T17" fmla="*/ 7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76">
                <a:moveTo>
                  <a:pt x="299" y="73"/>
                </a:moveTo>
                <a:lnTo>
                  <a:pt x="299" y="73"/>
                </a:lnTo>
                <a:cubicBezTo>
                  <a:pt x="373" y="141"/>
                  <a:pt x="385" y="249"/>
                  <a:pt x="327" y="312"/>
                </a:cubicBezTo>
                <a:lnTo>
                  <a:pt x="327" y="312"/>
                </a:lnTo>
                <a:cubicBezTo>
                  <a:pt x="269" y="375"/>
                  <a:pt x="161" y="370"/>
                  <a:pt x="87" y="302"/>
                </a:cubicBezTo>
                <a:lnTo>
                  <a:pt x="87" y="302"/>
                </a:lnTo>
                <a:cubicBezTo>
                  <a:pt x="13" y="233"/>
                  <a:pt x="0" y="126"/>
                  <a:pt x="58" y="63"/>
                </a:cubicBezTo>
                <a:lnTo>
                  <a:pt x="58" y="63"/>
                </a:lnTo>
                <a:cubicBezTo>
                  <a:pt x="117" y="0"/>
                  <a:pt x="224" y="4"/>
                  <a:pt x="299" y="73"/>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1" name="Freeform 123">
            <a:extLst>
              <a:ext uri="{FF2B5EF4-FFF2-40B4-BE49-F238E27FC236}">
                <a16:creationId xmlns:a16="http://schemas.microsoft.com/office/drawing/2014/main" id="{B77F5EA2-A133-114A-8AD5-2C3A396282F4}"/>
              </a:ext>
            </a:extLst>
          </p:cNvPr>
          <p:cNvSpPr>
            <a:spLocks noChangeArrowheads="1"/>
          </p:cNvSpPr>
          <p:nvPr/>
        </p:nvSpPr>
        <p:spPr bwMode="auto">
          <a:xfrm>
            <a:off x="6897984" y="5755307"/>
            <a:ext cx="107115" cy="104368"/>
          </a:xfrm>
          <a:custGeom>
            <a:avLst/>
            <a:gdLst>
              <a:gd name="T0" fmla="*/ 149 w 172"/>
              <a:gd name="T1" fmla="*/ 166 h 167"/>
              <a:gd name="T2" fmla="*/ 149 w 172"/>
              <a:gd name="T3" fmla="*/ 166 h 167"/>
              <a:gd name="T4" fmla="*/ 148 w 172"/>
              <a:gd name="T5" fmla="*/ 166 h 167"/>
              <a:gd name="T6" fmla="*/ 148 w 172"/>
              <a:gd name="T7" fmla="*/ 166 h 167"/>
              <a:gd name="T8" fmla="*/ 35 w 172"/>
              <a:gd name="T9" fmla="*/ 109 h 167"/>
              <a:gd name="T10" fmla="*/ 35 w 172"/>
              <a:gd name="T11" fmla="*/ 109 h 167"/>
              <a:gd name="T12" fmla="*/ 10 w 172"/>
              <a:gd name="T13" fmla="*/ 0 h 167"/>
              <a:gd name="T14" fmla="*/ 29 w 172"/>
              <a:gd name="T15" fmla="*/ 4 h 167"/>
              <a:gd name="T16" fmla="*/ 29 w 172"/>
              <a:gd name="T17" fmla="*/ 4 h 167"/>
              <a:gd name="T18" fmla="*/ 50 w 172"/>
              <a:gd name="T19" fmla="*/ 97 h 167"/>
              <a:gd name="T20" fmla="*/ 50 w 172"/>
              <a:gd name="T21" fmla="*/ 97 h 167"/>
              <a:gd name="T22" fmla="*/ 129 w 172"/>
              <a:gd name="T23" fmla="*/ 144 h 167"/>
              <a:gd name="T24" fmla="*/ 129 w 172"/>
              <a:gd name="T25" fmla="*/ 144 h 167"/>
              <a:gd name="T26" fmla="*/ 119 w 172"/>
              <a:gd name="T27" fmla="*/ 75 h 167"/>
              <a:gd name="T28" fmla="*/ 119 w 172"/>
              <a:gd name="T29" fmla="*/ 75 h 167"/>
              <a:gd name="T30" fmla="*/ 169 w 172"/>
              <a:gd name="T31" fmla="*/ 44 h 167"/>
              <a:gd name="T32" fmla="*/ 171 w 172"/>
              <a:gd name="T33" fmla="*/ 62 h 167"/>
              <a:gd name="T34" fmla="*/ 171 w 172"/>
              <a:gd name="T35" fmla="*/ 62 h 167"/>
              <a:gd name="T36" fmla="*/ 137 w 172"/>
              <a:gd name="T37" fmla="*/ 83 h 167"/>
              <a:gd name="T38" fmla="*/ 137 w 172"/>
              <a:gd name="T39" fmla="*/ 83 h 167"/>
              <a:gd name="T40" fmla="*/ 157 w 172"/>
              <a:gd name="T41" fmla="*/ 151 h 167"/>
              <a:gd name="T42" fmla="*/ 157 w 172"/>
              <a:gd name="T43" fmla="*/ 151 h 167"/>
              <a:gd name="T44" fmla="*/ 157 w 172"/>
              <a:gd name="T45" fmla="*/ 161 h 167"/>
              <a:gd name="T46" fmla="*/ 157 w 172"/>
              <a:gd name="T47" fmla="*/ 161 h 167"/>
              <a:gd name="T48" fmla="*/ 149 w 172"/>
              <a:gd name="T49"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67">
                <a:moveTo>
                  <a:pt x="149" y="166"/>
                </a:moveTo>
                <a:lnTo>
                  <a:pt x="149" y="166"/>
                </a:lnTo>
                <a:cubicBezTo>
                  <a:pt x="148" y="166"/>
                  <a:pt x="148" y="166"/>
                  <a:pt x="148" y="166"/>
                </a:cubicBezTo>
                <a:lnTo>
                  <a:pt x="148" y="166"/>
                </a:lnTo>
                <a:cubicBezTo>
                  <a:pt x="96" y="160"/>
                  <a:pt x="58" y="141"/>
                  <a:pt x="35" y="109"/>
                </a:cubicBezTo>
                <a:lnTo>
                  <a:pt x="35" y="109"/>
                </a:lnTo>
                <a:cubicBezTo>
                  <a:pt x="0" y="61"/>
                  <a:pt x="9" y="2"/>
                  <a:pt x="10" y="0"/>
                </a:cubicBezTo>
                <a:lnTo>
                  <a:pt x="29" y="4"/>
                </a:lnTo>
                <a:lnTo>
                  <a:pt x="29" y="4"/>
                </a:lnTo>
                <a:cubicBezTo>
                  <a:pt x="29" y="4"/>
                  <a:pt x="20" y="56"/>
                  <a:pt x="50" y="97"/>
                </a:cubicBezTo>
                <a:lnTo>
                  <a:pt x="50" y="97"/>
                </a:lnTo>
                <a:cubicBezTo>
                  <a:pt x="67" y="120"/>
                  <a:pt x="95" y="136"/>
                  <a:pt x="129" y="144"/>
                </a:cubicBezTo>
                <a:lnTo>
                  <a:pt x="129" y="144"/>
                </a:lnTo>
                <a:cubicBezTo>
                  <a:pt x="120" y="125"/>
                  <a:pt x="109" y="98"/>
                  <a:pt x="119" y="75"/>
                </a:cubicBezTo>
                <a:lnTo>
                  <a:pt x="119" y="75"/>
                </a:lnTo>
                <a:cubicBezTo>
                  <a:pt x="126" y="58"/>
                  <a:pt x="143" y="47"/>
                  <a:pt x="169" y="44"/>
                </a:cubicBezTo>
                <a:lnTo>
                  <a:pt x="171" y="62"/>
                </a:lnTo>
                <a:lnTo>
                  <a:pt x="171" y="62"/>
                </a:lnTo>
                <a:cubicBezTo>
                  <a:pt x="153" y="65"/>
                  <a:pt x="141" y="72"/>
                  <a:pt x="137" y="83"/>
                </a:cubicBezTo>
                <a:lnTo>
                  <a:pt x="137" y="83"/>
                </a:lnTo>
                <a:cubicBezTo>
                  <a:pt x="128" y="104"/>
                  <a:pt x="148" y="139"/>
                  <a:pt x="157" y="151"/>
                </a:cubicBezTo>
                <a:lnTo>
                  <a:pt x="157" y="151"/>
                </a:lnTo>
                <a:cubicBezTo>
                  <a:pt x="159" y="154"/>
                  <a:pt x="159" y="159"/>
                  <a:pt x="157" y="161"/>
                </a:cubicBezTo>
                <a:lnTo>
                  <a:pt x="157" y="161"/>
                </a:lnTo>
                <a:cubicBezTo>
                  <a:pt x="156" y="165"/>
                  <a:pt x="152" y="166"/>
                  <a:pt x="149" y="166"/>
                </a:cubicBez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2" name="Freeform 124">
            <a:extLst>
              <a:ext uri="{FF2B5EF4-FFF2-40B4-BE49-F238E27FC236}">
                <a16:creationId xmlns:a16="http://schemas.microsoft.com/office/drawing/2014/main" id="{A6E86485-F90D-8B41-A2CB-5C47175E21EB}"/>
              </a:ext>
            </a:extLst>
          </p:cNvPr>
          <p:cNvSpPr>
            <a:spLocks noChangeArrowheads="1"/>
          </p:cNvSpPr>
          <p:nvPr/>
        </p:nvSpPr>
        <p:spPr bwMode="auto">
          <a:xfrm>
            <a:off x="7537923" y="5771786"/>
            <a:ext cx="249933" cy="181271"/>
          </a:xfrm>
          <a:custGeom>
            <a:avLst/>
            <a:gdLst>
              <a:gd name="T0" fmla="*/ 21 w 403"/>
              <a:gd name="T1" fmla="*/ 289 h 290"/>
              <a:gd name="T2" fmla="*/ 0 w 403"/>
              <a:gd name="T3" fmla="*/ 269 h 290"/>
              <a:gd name="T4" fmla="*/ 0 w 403"/>
              <a:gd name="T5" fmla="*/ 269 h 290"/>
              <a:gd name="T6" fmla="*/ 72 w 403"/>
              <a:gd name="T7" fmla="*/ 228 h 290"/>
              <a:gd name="T8" fmla="*/ 72 w 403"/>
              <a:gd name="T9" fmla="*/ 228 h 290"/>
              <a:gd name="T10" fmla="*/ 169 w 403"/>
              <a:gd name="T11" fmla="*/ 132 h 290"/>
              <a:gd name="T12" fmla="*/ 169 w 403"/>
              <a:gd name="T13" fmla="*/ 132 h 290"/>
              <a:gd name="T14" fmla="*/ 402 w 403"/>
              <a:gd name="T15" fmla="*/ 29 h 290"/>
              <a:gd name="T16" fmla="*/ 396 w 403"/>
              <a:gd name="T17" fmla="*/ 58 h 290"/>
              <a:gd name="T18" fmla="*/ 396 w 403"/>
              <a:gd name="T19" fmla="*/ 58 h 290"/>
              <a:gd name="T20" fmla="*/ 197 w 403"/>
              <a:gd name="T21" fmla="*/ 141 h 290"/>
              <a:gd name="T22" fmla="*/ 197 w 403"/>
              <a:gd name="T23" fmla="*/ 141 h 290"/>
              <a:gd name="T24" fmla="*/ 80 w 403"/>
              <a:gd name="T25" fmla="*/ 255 h 290"/>
              <a:gd name="T26" fmla="*/ 80 w 403"/>
              <a:gd name="T27" fmla="*/ 255 h 290"/>
              <a:gd name="T28" fmla="*/ 21 w 403"/>
              <a:gd name="T29" fmla="*/ 2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290">
                <a:moveTo>
                  <a:pt x="21" y="289"/>
                </a:moveTo>
                <a:lnTo>
                  <a:pt x="0" y="269"/>
                </a:lnTo>
                <a:lnTo>
                  <a:pt x="0" y="269"/>
                </a:lnTo>
                <a:cubicBezTo>
                  <a:pt x="1" y="268"/>
                  <a:pt x="28" y="241"/>
                  <a:pt x="72" y="228"/>
                </a:cubicBezTo>
                <a:lnTo>
                  <a:pt x="72" y="228"/>
                </a:lnTo>
                <a:cubicBezTo>
                  <a:pt x="116" y="214"/>
                  <a:pt x="152" y="178"/>
                  <a:pt x="169" y="132"/>
                </a:cubicBezTo>
                <a:lnTo>
                  <a:pt x="169" y="132"/>
                </a:lnTo>
                <a:cubicBezTo>
                  <a:pt x="193" y="69"/>
                  <a:pt x="251" y="0"/>
                  <a:pt x="402" y="29"/>
                </a:cubicBezTo>
                <a:lnTo>
                  <a:pt x="396" y="58"/>
                </a:lnTo>
                <a:lnTo>
                  <a:pt x="396" y="58"/>
                </a:lnTo>
                <a:cubicBezTo>
                  <a:pt x="292" y="37"/>
                  <a:pt x="224" y="66"/>
                  <a:pt x="197" y="141"/>
                </a:cubicBezTo>
                <a:lnTo>
                  <a:pt x="197" y="141"/>
                </a:lnTo>
                <a:cubicBezTo>
                  <a:pt x="177" y="196"/>
                  <a:pt x="133" y="239"/>
                  <a:pt x="80" y="255"/>
                </a:cubicBezTo>
                <a:lnTo>
                  <a:pt x="80" y="255"/>
                </a:lnTo>
                <a:cubicBezTo>
                  <a:pt x="43" y="267"/>
                  <a:pt x="21" y="289"/>
                  <a:pt x="21" y="28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3" name="Freeform 125">
            <a:extLst>
              <a:ext uri="{FF2B5EF4-FFF2-40B4-BE49-F238E27FC236}">
                <a16:creationId xmlns:a16="http://schemas.microsoft.com/office/drawing/2014/main" id="{BF510AE9-26C2-A54A-A7C4-133BD7013C1A}"/>
              </a:ext>
            </a:extLst>
          </p:cNvPr>
          <p:cNvSpPr>
            <a:spLocks noChangeArrowheads="1"/>
          </p:cNvSpPr>
          <p:nvPr/>
        </p:nvSpPr>
        <p:spPr bwMode="auto">
          <a:xfrm>
            <a:off x="7186370" y="5593261"/>
            <a:ext cx="156551" cy="181271"/>
          </a:xfrm>
          <a:custGeom>
            <a:avLst/>
            <a:gdLst>
              <a:gd name="T0" fmla="*/ 222 w 250"/>
              <a:gd name="T1" fmla="*/ 154 h 293"/>
              <a:gd name="T2" fmla="*/ 222 w 250"/>
              <a:gd name="T3" fmla="*/ 154 h 293"/>
              <a:gd name="T4" fmla="*/ 207 w 250"/>
              <a:gd name="T5" fmla="*/ 266 h 293"/>
              <a:gd name="T6" fmla="*/ 207 w 250"/>
              <a:gd name="T7" fmla="*/ 266 h 293"/>
              <a:gd name="T8" fmla="*/ 95 w 250"/>
              <a:gd name="T9" fmla="*/ 251 h 293"/>
              <a:gd name="T10" fmla="*/ 95 w 250"/>
              <a:gd name="T11" fmla="*/ 251 h 293"/>
              <a:gd name="T12" fmla="*/ 7 w 250"/>
              <a:gd name="T13" fmla="*/ 34 h 293"/>
              <a:gd name="T14" fmla="*/ 7 w 250"/>
              <a:gd name="T15" fmla="*/ 34 h 293"/>
              <a:gd name="T16" fmla="*/ 37 w 250"/>
              <a:gd name="T17" fmla="*/ 11 h 293"/>
              <a:gd name="T18" fmla="*/ 37 w 250"/>
              <a:gd name="T19" fmla="*/ 11 h 293"/>
              <a:gd name="T20" fmla="*/ 222 w 250"/>
              <a:gd name="T21" fmla="*/ 15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3">
                <a:moveTo>
                  <a:pt x="222" y="154"/>
                </a:moveTo>
                <a:lnTo>
                  <a:pt x="222" y="154"/>
                </a:lnTo>
                <a:cubicBezTo>
                  <a:pt x="249" y="189"/>
                  <a:pt x="242" y="240"/>
                  <a:pt x="207" y="266"/>
                </a:cubicBezTo>
                <a:lnTo>
                  <a:pt x="207" y="266"/>
                </a:lnTo>
                <a:cubicBezTo>
                  <a:pt x="172" y="292"/>
                  <a:pt x="122" y="285"/>
                  <a:pt x="95" y="251"/>
                </a:cubicBezTo>
                <a:lnTo>
                  <a:pt x="95" y="251"/>
                </a:lnTo>
                <a:cubicBezTo>
                  <a:pt x="78" y="227"/>
                  <a:pt x="33" y="107"/>
                  <a:pt x="7" y="34"/>
                </a:cubicBezTo>
                <a:lnTo>
                  <a:pt x="7" y="34"/>
                </a:lnTo>
                <a:cubicBezTo>
                  <a:pt x="0" y="16"/>
                  <a:pt x="21" y="0"/>
                  <a:pt x="37" y="11"/>
                </a:cubicBezTo>
                <a:lnTo>
                  <a:pt x="37" y="11"/>
                </a:lnTo>
                <a:cubicBezTo>
                  <a:pt x="101" y="56"/>
                  <a:pt x="204" y="131"/>
                  <a:pt x="222" y="154"/>
                </a:cubicBezTo>
              </a:path>
            </a:pathLst>
          </a:custGeom>
          <a:solidFill>
            <a:srgbClr val="DEED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4" name="Freeform 126">
            <a:extLst>
              <a:ext uri="{FF2B5EF4-FFF2-40B4-BE49-F238E27FC236}">
                <a16:creationId xmlns:a16="http://schemas.microsoft.com/office/drawing/2014/main" id="{928F146D-CE8E-754F-AD4D-4380A00B2FF0}"/>
              </a:ext>
            </a:extLst>
          </p:cNvPr>
          <p:cNvSpPr>
            <a:spLocks noChangeArrowheads="1"/>
          </p:cNvSpPr>
          <p:nvPr/>
        </p:nvSpPr>
        <p:spPr bwMode="auto">
          <a:xfrm>
            <a:off x="7680742" y="5854180"/>
            <a:ext cx="85142" cy="120847"/>
          </a:xfrm>
          <a:custGeom>
            <a:avLst/>
            <a:gdLst>
              <a:gd name="T0" fmla="*/ 92 w 138"/>
              <a:gd name="T1" fmla="*/ 9 h 195"/>
              <a:gd name="T2" fmla="*/ 92 w 138"/>
              <a:gd name="T3" fmla="*/ 9 h 195"/>
              <a:gd name="T4" fmla="*/ 0 w 138"/>
              <a:gd name="T5" fmla="*/ 83 h 195"/>
              <a:gd name="T6" fmla="*/ 0 w 138"/>
              <a:gd name="T7" fmla="*/ 167 h 195"/>
              <a:gd name="T8" fmla="*/ 0 w 138"/>
              <a:gd name="T9" fmla="*/ 167 h 195"/>
              <a:gd name="T10" fmla="*/ 92 w 138"/>
              <a:gd name="T11" fmla="*/ 9 h 195"/>
            </a:gdLst>
            <a:ahLst/>
            <a:cxnLst>
              <a:cxn ang="0">
                <a:pos x="T0" y="T1"/>
              </a:cxn>
              <a:cxn ang="0">
                <a:pos x="T2" y="T3"/>
              </a:cxn>
              <a:cxn ang="0">
                <a:pos x="T4" y="T5"/>
              </a:cxn>
              <a:cxn ang="0">
                <a:pos x="T6" y="T7"/>
              </a:cxn>
              <a:cxn ang="0">
                <a:pos x="T8" y="T9"/>
              </a:cxn>
              <a:cxn ang="0">
                <a:pos x="T10" y="T11"/>
              </a:cxn>
            </a:cxnLst>
            <a:rect l="0" t="0" r="r" b="b"/>
            <a:pathLst>
              <a:path w="138" h="195">
                <a:moveTo>
                  <a:pt x="92" y="9"/>
                </a:moveTo>
                <a:lnTo>
                  <a:pt x="92" y="9"/>
                </a:lnTo>
                <a:cubicBezTo>
                  <a:pt x="92" y="9"/>
                  <a:pt x="21" y="0"/>
                  <a:pt x="0" y="83"/>
                </a:cubicBezTo>
                <a:lnTo>
                  <a:pt x="0" y="167"/>
                </a:lnTo>
                <a:lnTo>
                  <a:pt x="0" y="167"/>
                </a:lnTo>
                <a:cubicBezTo>
                  <a:pt x="0" y="167"/>
                  <a:pt x="137" y="194"/>
                  <a:pt x="92" y="9"/>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5" name="Freeform 127">
            <a:extLst>
              <a:ext uri="{FF2B5EF4-FFF2-40B4-BE49-F238E27FC236}">
                <a16:creationId xmlns:a16="http://schemas.microsoft.com/office/drawing/2014/main" id="{1D1D4DEE-FA45-634C-B147-4EB423E2F94F}"/>
              </a:ext>
            </a:extLst>
          </p:cNvPr>
          <p:cNvSpPr>
            <a:spLocks noChangeArrowheads="1"/>
          </p:cNvSpPr>
          <p:nvPr/>
        </p:nvSpPr>
        <p:spPr bwMode="auto">
          <a:xfrm>
            <a:off x="7645038" y="5727841"/>
            <a:ext cx="41199" cy="71410"/>
          </a:xfrm>
          <a:custGeom>
            <a:avLst/>
            <a:gdLst>
              <a:gd name="T0" fmla="*/ 63 w 67"/>
              <a:gd name="T1" fmla="*/ 76 h 115"/>
              <a:gd name="T2" fmla="*/ 63 w 67"/>
              <a:gd name="T3" fmla="*/ 76 h 115"/>
              <a:gd name="T4" fmla="*/ 38 w 67"/>
              <a:gd name="T5" fmla="*/ 111 h 115"/>
              <a:gd name="T6" fmla="*/ 38 w 67"/>
              <a:gd name="T7" fmla="*/ 111 h 115"/>
              <a:gd name="T8" fmla="*/ 2 w 67"/>
              <a:gd name="T9" fmla="*/ 86 h 115"/>
              <a:gd name="T10" fmla="*/ 2 w 67"/>
              <a:gd name="T11" fmla="*/ 86 h 115"/>
              <a:gd name="T12" fmla="*/ 13 w 67"/>
              <a:gd name="T13" fmla="*/ 8 h 115"/>
              <a:gd name="T14" fmla="*/ 13 w 67"/>
              <a:gd name="T15" fmla="*/ 8 h 115"/>
              <a:gd name="T16" fmla="*/ 27 w 67"/>
              <a:gd name="T17" fmla="*/ 6 h 115"/>
              <a:gd name="T18" fmla="*/ 27 w 67"/>
              <a:gd name="T19" fmla="*/ 6 h 115"/>
              <a:gd name="T20" fmla="*/ 63 w 67"/>
              <a:gd name="T21" fmla="*/ 7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15">
                <a:moveTo>
                  <a:pt x="63" y="76"/>
                </a:moveTo>
                <a:lnTo>
                  <a:pt x="63" y="76"/>
                </a:lnTo>
                <a:cubicBezTo>
                  <a:pt x="66" y="92"/>
                  <a:pt x="54" y="108"/>
                  <a:pt x="38" y="111"/>
                </a:cubicBezTo>
                <a:lnTo>
                  <a:pt x="38" y="111"/>
                </a:lnTo>
                <a:cubicBezTo>
                  <a:pt x="21" y="114"/>
                  <a:pt x="5" y="103"/>
                  <a:pt x="2" y="86"/>
                </a:cubicBezTo>
                <a:lnTo>
                  <a:pt x="2" y="86"/>
                </a:lnTo>
                <a:cubicBezTo>
                  <a:pt x="0" y="75"/>
                  <a:pt x="8" y="33"/>
                  <a:pt x="13" y="8"/>
                </a:cubicBezTo>
                <a:lnTo>
                  <a:pt x="13" y="8"/>
                </a:lnTo>
                <a:cubicBezTo>
                  <a:pt x="15" y="1"/>
                  <a:pt x="23" y="0"/>
                  <a:pt x="27" y="6"/>
                </a:cubicBezTo>
                <a:lnTo>
                  <a:pt x="27" y="6"/>
                </a:lnTo>
                <a:cubicBezTo>
                  <a:pt x="39" y="27"/>
                  <a:pt x="61" y="64"/>
                  <a:pt x="63" y="76"/>
                </a:cubicBezTo>
              </a:path>
            </a:pathLst>
          </a:custGeom>
          <a:solidFill>
            <a:srgbClr val="DEED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6" name="Freeform 128">
            <a:extLst>
              <a:ext uri="{FF2B5EF4-FFF2-40B4-BE49-F238E27FC236}">
                <a16:creationId xmlns:a16="http://schemas.microsoft.com/office/drawing/2014/main" id="{F62C87FE-5232-BF4D-BF30-904A62A2A9C5}"/>
              </a:ext>
            </a:extLst>
          </p:cNvPr>
          <p:cNvSpPr>
            <a:spLocks noChangeArrowheads="1"/>
          </p:cNvSpPr>
          <p:nvPr/>
        </p:nvSpPr>
        <p:spPr bwMode="auto">
          <a:xfrm>
            <a:off x="7367638" y="5563048"/>
            <a:ext cx="153805" cy="162044"/>
          </a:xfrm>
          <a:custGeom>
            <a:avLst/>
            <a:gdLst>
              <a:gd name="T0" fmla="*/ 215 w 245"/>
              <a:gd name="T1" fmla="*/ 83 h 262"/>
              <a:gd name="T2" fmla="*/ 215 w 245"/>
              <a:gd name="T3" fmla="*/ 83 h 262"/>
              <a:gd name="T4" fmla="*/ 175 w 245"/>
              <a:gd name="T5" fmla="*/ 235 h 262"/>
              <a:gd name="T6" fmla="*/ 175 w 245"/>
              <a:gd name="T7" fmla="*/ 235 h 262"/>
              <a:gd name="T8" fmla="*/ 29 w 245"/>
              <a:gd name="T9" fmla="*/ 174 h 262"/>
              <a:gd name="T10" fmla="*/ 29 w 245"/>
              <a:gd name="T11" fmla="*/ 174 h 262"/>
              <a:gd name="T12" fmla="*/ 81 w 245"/>
              <a:gd name="T13" fmla="*/ 25 h 262"/>
              <a:gd name="T14" fmla="*/ 81 w 245"/>
              <a:gd name="T15" fmla="*/ 25 h 262"/>
              <a:gd name="T16" fmla="*/ 215 w 245"/>
              <a:gd name="T17" fmla="*/ 8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62">
                <a:moveTo>
                  <a:pt x="215" y="83"/>
                </a:moveTo>
                <a:lnTo>
                  <a:pt x="215" y="83"/>
                </a:lnTo>
                <a:cubicBezTo>
                  <a:pt x="244" y="141"/>
                  <a:pt x="226" y="210"/>
                  <a:pt x="175" y="235"/>
                </a:cubicBezTo>
                <a:lnTo>
                  <a:pt x="175" y="235"/>
                </a:lnTo>
                <a:cubicBezTo>
                  <a:pt x="124" y="261"/>
                  <a:pt x="58" y="233"/>
                  <a:pt x="29" y="174"/>
                </a:cubicBezTo>
                <a:lnTo>
                  <a:pt x="29" y="174"/>
                </a:lnTo>
                <a:cubicBezTo>
                  <a:pt x="0" y="115"/>
                  <a:pt x="29" y="50"/>
                  <a:pt x="81" y="25"/>
                </a:cubicBezTo>
                <a:lnTo>
                  <a:pt x="81" y="25"/>
                </a:lnTo>
                <a:cubicBezTo>
                  <a:pt x="132" y="0"/>
                  <a:pt x="186" y="23"/>
                  <a:pt x="215" y="83"/>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7" name="Freeform 129">
            <a:extLst>
              <a:ext uri="{FF2B5EF4-FFF2-40B4-BE49-F238E27FC236}">
                <a16:creationId xmlns:a16="http://schemas.microsoft.com/office/drawing/2014/main" id="{5D4F165A-1EC0-D643-8FC2-1346A980791C}"/>
              </a:ext>
            </a:extLst>
          </p:cNvPr>
          <p:cNvSpPr>
            <a:spLocks noChangeArrowheads="1"/>
          </p:cNvSpPr>
          <p:nvPr/>
        </p:nvSpPr>
        <p:spPr bwMode="auto">
          <a:xfrm>
            <a:off x="7669756" y="5422977"/>
            <a:ext cx="153805" cy="162046"/>
          </a:xfrm>
          <a:custGeom>
            <a:avLst/>
            <a:gdLst>
              <a:gd name="T0" fmla="*/ 215 w 246"/>
              <a:gd name="T1" fmla="*/ 83 h 262"/>
              <a:gd name="T2" fmla="*/ 215 w 246"/>
              <a:gd name="T3" fmla="*/ 83 h 262"/>
              <a:gd name="T4" fmla="*/ 175 w 246"/>
              <a:gd name="T5" fmla="*/ 235 h 262"/>
              <a:gd name="T6" fmla="*/ 175 w 246"/>
              <a:gd name="T7" fmla="*/ 235 h 262"/>
              <a:gd name="T8" fmla="*/ 29 w 246"/>
              <a:gd name="T9" fmla="*/ 175 h 262"/>
              <a:gd name="T10" fmla="*/ 29 w 246"/>
              <a:gd name="T11" fmla="*/ 175 h 262"/>
              <a:gd name="T12" fmla="*/ 81 w 246"/>
              <a:gd name="T13" fmla="*/ 25 h 262"/>
              <a:gd name="T14" fmla="*/ 81 w 246"/>
              <a:gd name="T15" fmla="*/ 25 h 262"/>
              <a:gd name="T16" fmla="*/ 215 w 246"/>
              <a:gd name="T17" fmla="*/ 8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62">
                <a:moveTo>
                  <a:pt x="215" y="83"/>
                </a:moveTo>
                <a:lnTo>
                  <a:pt x="215" y="83"/>
                </a:lnTo>
                <a:cubicBezTo>
                  <a:pt x="245" y="142"/>
                  <a:pt x="226" y="210"/>
                  <a:pt x="175" y="235"/>
                </a:cubicBezTo>
                <a:lnTo>
                  <a:pt x="175" y="235"/>
                </a:lnTo>
                <a:cubicBezTo>
                  <a:pt x="123" y="261"/>
                  <a:pt x="59" y="233"/>
                  <a:pt x="29" y="175"/>
                </a:cubicBezTo>
                <a:lnTo>
                  <a:pt x="29" y="175"/>
                </a:lnTo>
                <a:cubicBezTo>
                  <a:pt x="0" y="116"/>
                  <a:pt x="30" y="50"/>
                  <a:pt x="81" y="25"/>
                </a:cubicBezTo>
                <a:lnTo>
                  <a:pt x="81" y="25"/>
                </a:lnTo>
                <a:cubicBezTo>
                  <a:pt x="133" y="0"/>
                  <a:pt x="186" y="25"/>
                  <a:pt x="215" y="83"/>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8" name="Freeform 130">
            <a:extLst>
              <a:ext uri="{FF2B5EF4-FFF2-40B4-BE49-F238E27FC236}">
                <a16:creationId xmlns:a16="http://schemas.microsoft.com/office/drawing/2014/main" id="{F93435C7-9412-BC4F-978D-DD9610E6429D}"/>
              </a:ext>
            </a:extLst>
          </p:cNvPr>
          <p:cNvSpPr>
            <a:spLocks noChangeArrowheads="1"/>
          </p:cNvSpPr>
          <p:nvPr/>
        </p:nvSpPr>
        <p:spPr bwMode="auto">
          <a:xfrm>
            <a:off x="7375877" y="5612487"/>
            <a:ext cx="134581" cy="79649"/>
          </a:xfrm>
          <a:custGeom>
            <a:avLst/>
            <a:gdLst>
              <a:gd name="T0" fmla="*/ 75 w 215"/>
              <a:gd name="T1" fmla="*/ 126 h 127"/>
              <a:gd name="T2" fmla="*/ 75 w 215"/>
              <a:gd name="T3" fmla="*/ 126 h 127"/>
              <a:gd name="T4" fmla="*/ 0 w 215"/>
              <a:gd name="T5" fmla="*/ 116 h 127"/>
              <a:gd name="T6" fmla="*/ 9 w 215"/>
              <a:gd name="T7" fmla="*/ 88 h 127"/>
              <a:gd name="T8" fmla="*/ 9 w 215"/>
              <a:gd name="T9" fmla="*/ 88 h 127"/>
              <a:gd name="T10" fmla="*/ 146 w 215"/>
              <a:gd name="T11" fmla="*/ 79 h 127"/>
              <a:gd name="T12" fmla="*/ 146 w 215"/>
              <a:gd name="T13" fmla="*/ 79 h 127"/>
              <a:gd name="T14" fmla="*/ 186 w 215"/>
              <a:gd name="T15" fmla="*/ 0 h 127"/>
              <a:gd name="T16" fmla="*/ 214 w 215"/>
              <a:gd name="T17" fmla="*/ 2 h 127"/>
              <a:gd name="T18" fmla="*/ 214 w 215"/>
              <a:gd name="T19" fmla="*/ 2 h 127"/>
              <a:gd name="T20" fmla="*/ 162 w 215"/>
              <a:gd name="T21" fmla="*/ 104 h 127"/>
              <a:gd name="T22" fmla="*/ 162 w 215"/>
              <a:gd name="T23" fmla="*/ 104 h 127"/>
              <a:gd name="T24" fmla="*/ 75 w 215"/>
              <a:gd name="T25"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27">
                <a:moveTo>
                  <a:pt x="75" y="126"/>
                </a:moveTo>
                <a:lnTo>
                  <a:pt x="75" y="126"/>
                </a:lnTo>
                <a:cubicBezTo>
                  <a:pt x="36" y="126"/>
                  <a:pt x="3" y="117"/>
                  <a:pt x="0" y="116"/>
                </a:cubicBezTo>
                <a:lnTo>
                  <a:pt x="9" y="88"/>
                </a:lnTo>
                <a:lnTo>
                  <a:pt x="9" y="88"/>
                </a:lnTo>
                <a:cubicBezTo>
                  <a:pt x="10" y="88"/>
                  <a:pt x="94" y="114"/>
                  <a:pt x="146" y="79"/>
                </a:cubicBezTo>
                <a:lnTo>
                  <a:pt x="146" y="79"/>
                </a:lnTo>
                <a:cubicBezTo>
                  <a:pt x="169" y="63"/>
                  <a:pt x="183" y="37"/>
                  <a:pt x="186" y="0"/>
                </a:cubicBezTo>
                <a:lnTo>
                  <a:pt x="214" y="2"/>
                </a:lnTo>
                <a:lnTo>
                  <a:pt x="214" y="2"/>
                </a:lnTo>
                <a:cubicBezTo>
                  <a:pt x="211" y="49"/>
                  <a:pt x="193" y="82"/>
                  <a:pt x="162" y="104"/>
                </a:cubicBezTo>
                <a:lnTo>
                  <a:pt x="162" y="104"/>
                </a:lnTo>
                <a:cubicBezTo>
                  <a:pt x="135" y="121"/>
                  <a:pt x="104" y="126"/>
                  <a:pt x="75" y="12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49" name="Freeform 131">
            <a:extLst>
              <a:ext uri="{FF2B5EF4-FFF2-40B4-BE49-F238E27FC236}">
                <a16:creationId xmlns:a16="http://schemas.microsoft.com/office/drawing/2014/main" id="{B404AF82-87B9-8044-B4C3-1042FAE1A534}"/>
              </a:ext>
            </a:extLst>
          </p:cNvPr>
          <p:cNvSpPr>
            <a:spLocks noChangeArrowheads="1"/>
          </p:cNvSpPr>
          <p:nvPr/>
        </p:nvSpPr>
        <p:spPr bwMode="auto">
          <a:xfrm>
            <a:off x="7680744" y="5455933"/>
            <a:ext cx="126340" cy="87889"/>
          </a:xfrm>
          <a:custGeom>
            <a:avLst/>
            <a:gdLst>
              <a:gd name="T0" fmla="*/ 50 w 204"/>
              <a:gd name="T1" fmla="*/ 139 h 140"/>
              <a:gd name="T2" fmla="*/ 50 w 204"/>
              <a:gd name="T3" fmla="*/ 139 h 140"/>
              <a:gd name="T4" fmla="*/ 0 w 204"/>
              <a:gd name="T5" fmla="*/ 135 h 140"/>
              <a:gd name="T6" fmla="*/ 7 w 204"/>
              <a:gd name="T7" fmla="*/ 106 h 140"/>
              <a:gd name="T8" fmla="*/ 7 w 204"/>
              <a:gd name="T9" fmla="*/ 106 h 140"/>
              <a:gd name="T10" fmla="*/ 141 w 204"/>
              <a:gd name="T11" fmla="*/ 84 h 140"/>
              <a:gd name="T12" fmla="*/ 141 w 204"/>
              <a:gd name="T13" fmla="*/ 84 h 140"/>
              <a:gd name="T14" fmla="*/ 173 w 204"/>
              <a:gd name="T15" fmla="*/ 1 h 140"/>
              <a:gd name="T16" fmla="*/ 202 w 204"/>
              <a:gd name="T17" fmla="*/ 0 h 140"/>
              <a:gd name="T18" fmla="*/ 202 w 204"/>
              <a:gd name="T19" fmla="*/ 0 h 140"/>
              <a:gd name="T20" fmla="*/ 160 w 204"/>
              <a:gd name="T21" fmla="*/ 106 h 140"/>
              <a:gd name="T22" fmla="*/ 160 w 204"/>
              <a:gd name="T23" fmla="*/ 106 h 140"/>
              <a:gd name="T24" fmla="*/ 50 w 204"/>
              <a:gd name="T25"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40">
                <a:moveTo>
                  <a:pt x="50" y="139"/>
                </a:moveTo>
                <a:lnTo>
                  <a:pt x="50" y="139"/>
                </a:lnTo>
                <a:cubicBezTo>
                  <a:pt x="22" y="139"/>
                  <a:pt x="2" y="136"/>
                  <a:pt x="0" y="135"/>
                </a:cubicBezTo>
                <a:lnTo>
                  <a:pt x="7" y="106"/>
                </a:lnTo>
                <a:lnTo>
                  <a:pt x="7" y="106"/>
                </a:lnTo>
                <a:cubicBezTo>
                  <a:pt x="7" y="107"/>
                  <a:pt x="94" y="124"/>
                  <a:pt x="141" y="84"/>
                </a:cubicBezTo>
                <a:lnTo>
                  <a:pt x="141" y="84"/>
                </a:lnTo>
                <a:cubicBezTo>
                  <a:pt x="163" y="66"/>
                  <a:pt x="173" y="38"/>
                  <a:pt x="173" y="1"/>
                </a:cubicBezTo>
                <a:lnTo>
                  <a:pt x="202" y="0"/>
                </a:lnTo>
                <a:lnTo>
                  <a:pt x="202" y="0"/>
                </a:lnTo>
                <a:cubicBezTo>
                  <a:pt x="203" y="46"/>
                  <a:pt x="189" y="83"/>
                  <a:pt x="160" y="106"/>
                </a:cubicBezTo>
                <a:lnTo>
                  <a:pt x="160" y="106"/>
                </a:lnTo>
                <a:cubicBezTo>
                  <a:pt x="128" y="133"/>
                  <a:pt x="83" y="139"/>
                  <a:pt x="50" y="13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0" name="Freeform 132">
            <a:extLst>
              <a:ext uri="{FF2B5EF4-FFF2-40B4-BE49-F238E27FC236}">
                <a16:creationId xmlns:a16="http://schemas.microsoft.com/office/drawing/2014/main" id="{E4AA6623-00BB-684A-BDA6-51676E3CB53C}"/>
              </a:ext>
            </a:extLst>
          </p:cNvPr>
          <p:cNvSpPr>
            <a:spLocks noChangeArrowheads="1"/>
          </p:cNvSpPr>
          <p:nvPr/>
        </p:nvSpPr>
        <p:spPr bwMode="auto">
          <a:xfrm>
            <a:off x="7351159" y="5519104"/>
            <a:ext cx="109861" cy="85142"/>
          </a:xfrm>
          <a:custGeom>
            <a:avLst/>
            <a:gdLst>
              <a:gd name="T0" fmla="*/ 2 w 178"/>
              <a:gd name="T1" fmla="*/ 135 h 136"/>
              <a:gd name="T2" fmla="*/ 0 w 178"/>
              <a:gd name="T3" fmla="*/ 96 h 136"/>
              <a:gd name="T4" fmla="*/ 1 w 178"/>
              <a:gd name="T5" fmla="*/ 115 h 136"/>
              <a:gd name="T6" fmla="*/ 0 w 178"/>
              <a:gd name="T7" fmla="*/ 96 h 136"/>
              <a:gd name="T8" fmla="*/ 0 w 178"/>
              <a:gd name="T9" fmla="*/ 96 h 136"/>
              <a:gd name="T10" fmla="*/ 145 w 178"/>
              <a:gd name="T11" fmla="*/ 0 h 136"/>
              <a:gd name="T12" fmla="*/ 177 w 178"/>
              <a:gd name="T13" fmla="*/ 24 h 136"/>
              <a:gd name="T14" fmla="*/ 177 w 178"/>
              <a:gd name="T15" fmla="*/ 24 h 136"/>
              <a:gd name="T16" fmla="*/ 2 w 178"/>
              <a:gd name="T17"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36">
                <a:moveTo>
                  <a:pt x="2" y="135"/>
                </a:moveTo>
                <a:lnTo>
                  <a:pt x="0" y="96"/>
                </a:lnTo>
                <a:lnTo>
                  <a:pt x="1" y="115"/>
                </a:lnTo>
                <a:lnTo>
                  <a:pt x="0" y="96"/>
                </a:lnTo>
                <a:lnTo>
                  <a:pt x="0" y="96"/>
                </a:lnTo>
                <a:cubicBezTo>
                  <a:pt x="4" y="96"/>
                  <a:pt x="77" y="91"/>
                  <a:pt x="145" y="0"/>
                </a:cubicBezTo>
                <a:lnTo>
                  <a:pt x="177" y="24"/>
                </a:lnTo>
                <a:lnTo>
                  <a:pt x="177" y="24"/>
                </a:lnTo>
                <a:cubicBezTo>
                  <a:pt x="96" y="130"/>
                  <a:pt x="6" y="135"/>
                  <a:pt x="2" y="135"/>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1" name="Freeform 133">
            <a:extLst>
              <a:ext uri="{FF2B5EF4-FFF2-40B4-BE49-F238E27FC236}">
                <a16:creationId xmlns:a16="http://schemas.microsoft.com/office/drawing/2014/main" id="{83FF9F85-2C68-7643-94D8-EE66C48EA868}"/>
              </a:ext>
            </a:extLst>
          </p:cNvPr>
          <p:cNvSpPr>
            <a:spLocks noChangeArrowheads="1"/>
          </p:cNvSpPr>
          <p:nvPr/>
        </p:nvSpPr>
        <p:spPr bwMode="auto">
          <a:xfrm>
            <a:off x="7656022" y="5381778"/>
            <a:ext cx="120847" cy="65917"/>
          </a:xfrm>
          <a:custGeom>
            <a:avLst/>
            <a:gdLst>
              <a:gd name="T0" fmla="*/ 1 w 193"/>
              <a:gd name="T1" fmla="*/ 103 h 104"/>
              <a:gd name="T2" fmla="*/ 0 w 193"/>
              <a:gd name="T3" fmla="*/ 64 h 104"/>
              <a:gd name="T4" fmla="*/ 0 w 193"/>
              <a:gd name="T5" fmla="*/ 64 h 104"/>
              <a:gd name="T6" fmla="*/ 162 w 193"/>
              <a:gd name="T7" fmla="*/ 0 h 104"/>
              <a:gd name="T8" fmla="*/ 192 w 193"/>
              <a:gd name="T9" fmla="*/ 24 h 104"/>
              <a:gd name="T10" fmla="*/ 192 w 193"/>
              <a:gd name="T11" fmla="*/ 24 h 104"/>
              <a:gd name="T12" fmla="*/ 1 w 193"/>
              <a:gd name="T13" fmla="*/ 103 h 104"/>
            </a:gdLst>
            <a:ahLst/>
            <a:cxnLst>
              <a:cxn ang="0">
                <a:pos x="T0" y="T1"/>
              </a:cxn>
              <a:cxn ang="0">
                <a:pos x="T2" y="T3"/>
              </a:cxn>
              <a:cxn ang="0">
                <a:pos x="T4" y="T5"/>
              </a:cxn>
              <a:cxn ang="0">
                <a:pos x="T6" y="T7"/>
              </a:cxn>
              <a:cxn ang="0">
                <a:pos x="T8" y="T9"/>
              </a:cxn>
              <a:cxn ang="0">
                <a:pos x="T10" y="T11"/>
              </a:cxn>
              <a:cxn ang="0">
                <a:pos x="T12" y="T13"/>
              </a:cxn>
            </a:cxnLst>
            <a:rect l="0" t="0" r="r" b="b"/>
            <a:pathLst>
              <a:path w="193" h="104">
                <a:moveTo>
                  <a:pt x="1" y="103"/>
                </a:moveTo>
                <a:lnTo>
                  <a:pt x="0" y="64"/>
                </a:lnTo>
                <a:lnTo>
                  <a:pt x="0" y="64"/>
                </a:lnTo>
                <a:cubicBezTo>
                  <a:pt x="113" y="59"/>
                  <a:pt x="160" y="2"/>
                  <a:pt x="162" y="0"/>
                </a:cubicBezTo>
                <a:lnTo>
                  <a:pt x="192" y="24"/>
                </a:lnTo>
                <a:lnTo>
                  <a:pt x="192" y="24"/>
                </a:lnTo>
                <a:cubicBezTo>
                  <a:pt x="190" y="27"/>
                  <a:pt x="134" y="98"/>
                  <a:pt x="1" y="103"/>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2" name="Freeform 134">
            <a:extLst>
              <a:ext uri="{FF2B5EF4-FFF2-40B4-BE49-F238E27FC236}">
                <a16:creationId xmlns:a16="http://schemas.microsoft.com/office/drawing/2014/main" id="{8828286D-4C0D-5143-8A49-3D492E880030}"/>
              </a:ext>
            </a:extLst>
          </p:cNvPr>
          <p:cNvSpPr>
            <a:spLocks noChangeArrowheads="1"/>
          </p:cNvSpPr>
          <p:nvPr/>
        </p:nvSpPr>
        <p:spPr bwMode="auto">
          <a:xfrm>
            <a:off x="8257513" y="6040943"/>
            <a:ext cx="1521573" cy="241694"/>
          </a:xfrm>
          <a:custGeom>
            <a:avLst/>
            <a:gdLst>
              <a:gd name="T0" fmla="*/ 0 w 2442"/>
              <a:gd name="T1" fmla="*/ 0 h 390"/>
              <a:gd name="T2" fmla="*/ 389 w 2442"/>
              <a:gd name="T3" fmla="*/ 389 h 390"/>
              <a:gd name="T4" fmla="*/ 2441 w 2442"/>
              <a:gd name="T5" fmla="*/ 389 h 390"/>
              <a:gd name="T6" fmla="*/ 2052 w 2442"/>
              <a:gd name="T7" fmla="*/ 0 h 390"/>
              <a:gd name="T8" fmla="*/ 0 w 2442"/>
              <a:gd name="T9" fmla="*/ 0 h 390"/>
            </a:gdLst>
            <a:ahLst/>
            <a:cxnLst>
              <a:cxn ang="0">
                <a:pos x="T0" y="T1"/>
              </a:cxn>
              <a:cxn ang="0">
                <a:pos x="T2" y="T3"/>
              </a:cxn>
              <a:cxn ang="0">
                <a:pos x="T4" y="T5"/>
              </a:cxn>
              <a:cxn ang="0">
                <a:pos x="T6" y="T7"/>
              </a:cxn>
              <a:cxn ang="0">
                <a:pos x="T8" y="T9"/>
              </a:cxn>
            </a:cxnLst>
            <a:rect l="0" t="0" r="r" b="b"/>
            <a:pathLst>
              <a:path w="2442" h="390">
                <a:moveTo>
                  <a:pt x="0" y="0"/>
                </a:moveTo>
                <a:lnTo>
                  <a:pt x="389" y="389"/>
                </a:lnTo>
                <a:lnTo>
                  <a:pt x="2441" y="389"/>
                </a:lnTo>
                <a:lnTo>
                  <a:pt x="2052" y="0"/>
                </a:lnTo>
                <a:lnTo>
                  <a:pt x="0" y="0"/>
                </a:ln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3" name="Freeform 135">
            <a:extLst>
              <a:ext uri="{FF2B5EF4-FFF2-40B4-BE49-F238E27FC236}">
                <a16:creationId xmlns:a16="http://schemas.microsoft.com/office/drawing/2014/main" id="{7CDD3AB3-FF85-E94A-9541-4AD46808FA07}"/>
              </a:ext>
            </a:extLst>
          </p:cNvPr>
          <p:cNvSpPr>
            <a:spLocks noChangeArrowheads="1"/>
          </p:cNvSpPr>
          <p:nvPr/>
        </p:nvSpPr>
        <p:spPr bwMode="auto">
          <a:xfrm>
            <a:off x="8348146" y="4997266"/>
            <a:ext cx="1087623" cy="1244174"/>
          </a:xfrm>
          <a:custGeom>
            <a:avLst/>
            <a:gdLst>
              <a:gd name="T0" fmla="*/ 1647 w 1745"/>
              <a:gd name="T1" fmla="*/ 851 h 1999"/>
              <a:gd name="T2" fmla="*/ 1647 w 1745"/>
              <a:gd name="T3" fmla="*/ 851 h 1999"/>
              <a:gd name="T4" fmla="*/ 1047 w 1745"/>
              <a:gd name="T5" fmla="*/ 1916 h 1999"/>
              <a:gd name="T6" fmla="*/ 1047 w 1745"/>
              <a:gd name="T7" fmla="*/ 1916 h 1999"/>
              <a:gd name="T8" fmla="*/ 97 w 1745"/>
              <a:gd name="T9" fmla="*/ 1147 h 1999"/>
              <a:gd name="T10" fmla="*/ 97 w 1745"/>
              <a:gd name="T11" fmla="*/ 1147 h 1999"/>
              <a:gd name="T12" fmla="*/ 697 w 1745"/>
              <a:gd name="T13" fmla="*/ 82 h 1999"/>
              <a:gd name="T14" fmla="*/ 697 w 1745"/>
              <a:gd name="T15" fmla="*/ 82 h 1999"/>
              <a:gd name="T16" fmla="*/ 1647 w 1745"/>
              <a:gd name="T17" fmla="*/ 85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5" h="1999">
                <a:moveTo>
                  <a:pt x="1647" y="851"/>
                </a:moveTo>
                <a:lnTo>
                  <a:pt x="1647" y="851"/>
                </a:lnTo>
                <a:cubicBezTo>
                  <a:pt x="1744" y="1357"/>
                  <a:pt x="1475" y="1834"/>
                  <a:pt x="1047" y="1916"/>
                </a:cubicBezTo>
                <a:lnTo>
                  <a:pt x="1047" y="1916"/>
                </a:lnTo>
                <a:cubicBezTo>
                  <a:pt x="619" y="1998"/>
                  <a:pt x="193" y="1653"/>
                  <a:pt x="97" y="1147"/>
                </a:cubicBezTo>
                <a:lnTo>
                  <a:pt x="97" y="1147"/>
                </a:lnTo>
                <a:cubicBezTo>
                  <a:pt x="0" y="641"/>
                  <a:pt x="269" y="164"/>
                  <a:pt x="697" y="82"/>
                </a:cubicBezTo>
                <a:lnTo>
                  <a:pt x="697" y="82"/>
                </a:lnTo>
                <a:cubicBezTo>
                  <a:pt x="1125" y="0"/>
                  <a:pt x="1551" y="345"/>
                  <a:pt x="1647" y="851"/>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4" name="Freeform 136">
            <a:extLst>
              <a:ext uri="{FF2B5EF4-FFF2-40B4-BE49-F238E27FC236}">
                <a16:creationId xmlns:a16="http://schemas.microsoft.com/office/drawing/2014/main" id="{E2EDA9A7-480C-7947-AF95-C4AE861498B4}"/>
              </a:ext>
            </a:extLst>
          </p:cNvPr>
          <p:cNvSpPr>
            <a:spLocks noChangeArrowheads="1"/>
          </p:cNvSpPr>
          <p:nvPr/>
        </p:nvSpPr>
        <p:spPr bwMode="auto">
          <a:xfrm>
            <a:off x="9029285" y="5505371"/>
            <a:ext cx="181271" cy="208736"/>
          </a:xfrm>
          <a:custGeom>
            <a:avLst/>
            <a:gdLst>
              <a:gd name="T0" fmla="*/ 136 w 290"/>
              <a:gd name="T1" fmla="*/ 332 h 333"/>
              <a:gd name="T2" fmla="*/ 122 w 290"/>
              <a:gd name="T3" fmla="*/ 306 h 333"/>
              <a:gd name="T4" fmla="*/ 239 w 290"/>
              <a:gd name="T5" fmla="*/ 247 h 333"/>
              <a:gd name="T6" fmla="*/ 0 w 290"/>
              <a:gd name="T7" fmla="*/ 21 h 333"/>
              <a:gd name="T8" fmla="*/ 20 w 290"/>
              <a:gd name="T9" fmla="*/ 0 h 333"/>
              <a:gd name="T10" fmla="*/ 289 w 290"/>
              <a:gd name="T11" fmla="*/ 254 h 333"/>
              <a:gd name="T12" fmla="*/ 136 w 290"/>
              <a:gd name="T13" fmla="*/ 332 h 333"/>
            </a:gdLst>
            <a:ahLst/>
            <a:cxnLst>
              <a:cxn ang="0">
                <a:pos x="T0" y="T1"/>
              </a:cxn>
              <a:cxn ang="0">
                <a:pos x="T2" y="T3"/>
              </a:cxn>
              <a:cxn ang="0">
                <a:pos x="T4" y="T5"/>
              </a:cxn>
              <a:cxn ang="0">
                <a:pos x="T6" y="T7"/>
              </a:cxn>
              <a:cxn ang="0">
                <a:pos x="T8" y="T9"/>
              </a:cxn>
              <a:cxn ang="0">
                <a:pos x="T10" y="T11"/>
              </a:cxn>
              <a:cxn ang="0">
                <a:pos x="T12" y="T13"/>
              </a:cxn>
            </a:cxnLst>
            <a:rect l="0" t="0" r="r" b="b"/>
            <a:pathLst>
              <a:path w="290" h="333">
                <a:moveTo>
                  <a:pt x="136" y="332"/>
                </a:moveTo>
                <a:lnTo>
                  <a:pt x="122" y="306"/>
                </a:lnTo>
                <a:lnTo>
                  <a:pt x="239" y="247"/>
                </a:lnTo>
                <a:lnTo>
                  <a:pt x="0" y="21"/>
                </a:lnTo>
                <a:lnTo>
                  <a:pt x="20" y="0"/>
                </a:lnTo>
                <a:lnTo>
                  <a:pt x="289" y="254"/>
                </a:lnTo>
                <a:lnTo>
                  <a:pt x="136" y="332"/>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5" name="Freeform 137">
            <a:extLst>
              <a:ext uri="{FF2B5EF4-FFF2-40B4-BE49-F238E27FC236}">
                <a16:creationId xmlns:a16="http://schemas.microsoft.com/office/drawing/2014/main" id="{5C85C7D1-BB11-C140-8CE9-8F37FE8B37AF}"/>
              </a:ext>
            </a:extLst>
          </p:cNvPr>
          <p:cNvSpPr>
            <a:spLocks noChangeArrowheads="1"/>
          </p:cNvSpPr>
          <p:nvPr/>
        </p:nvSpPr>
        <p:spPr bwMode="auto">
          <a:xfrm>
            <a:off x="8364625" y="5425722"/>
            <a:ext cx="318597" cy="403738"/>
          </a:xfrm>
          <a:custGeom>
            <a:avLst/>
            <a:gdLst>
              <a:gd name="T0" fmla="*/ 29 w 510"/>
              <a:gd name="T1" fmla="*/ 379 h 648"/>
              <a:gd name="T2" fmla="*/ 29 w 510"/>
              <a:gd name="T3" fmla="*/ 379 h 648"/>
              <a:gd name="T4" fmla="*/ 100 w 510"/>
              <a:gd name="T5" fmla="*/ 480 h 648"/>
              <a:gd name="T6" fmla="*/ 100 w 510"/>
              <a:gd name="T7" fmla="*/ 480 h 648"/>
              <a:gd name="T8" fmla="*/ 102 w 510"/>
              <a:gd name="T9" fmla="*/ 479 h 648"/>
              <a:gd name="T10" fmla="*/ 102 w 510"/>
              <a:gd name="T11" fmla="*/ 479 h 648"/>
              <a:gd name="T12" fmla="*/ 294 w 510"/>
              <a:gd name="T13" fmla="*/ 647 h 648"/>
              <a:gd name="T14" fmla="*/ 294 w 510"/>
              <a:gd name="T15" fmla="*/ 647 h 648"/>
              <a:gd name="T16" fmla="*/ 357 w 510"/>
              <a:gd name="T17" fmla="*/ 468 h 648"/>
              <a:gd name="T18" fmla="*/ 357 w 510"/>
              <a:gd name="T19" fmla="*/ 468 h 648"/>
              <a:gd name="T20" fmla="*/ 463 w 510"/>
              <a:gd name="T21" fmla="*/ 58 h 648"/>
              <a:gd name="T22" fmla="*/ 463 w 510"/>
              <a:gd name="T23" fmla="*/ 58 h 648"/>
              <a:gd name="T24" fmla="*/ 29 w 510"/>
              <a:gd name="T25" fmla="*/ 37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648">
                <a:moveTo>
                  <a:pt x="29" y="379"/>
                </a:moveTo>
                <a:lnTo>
                  <a:pt x="29" y="379"/>
                </a:lnTo>
                <a:cubicBezTo>
                  <a:pt x="0" y="429"/>
                  <a:pt x="42" y="491"/>
                  <a:pt x="100" y="480"/>
                </a:cubicBezTo>
                <a:lnTo>
                  <a:pt x="100" y="480"/>
                </a:lnTo>
                <a:cubicBezTo>
                  <a:pt x="100" y="479"/>
                  <a:pt x="102" y="479"/>
                  <a:pt x="102" y="479"/>
                </a:cubicBezTo>
                <a:lnTo>
                  <a:pt x="102" y="479"/>
                </a:lnTo>
                <a:cubicBezTo>
                  <a:pt x="197" y="458"/>
                  <a:pt x="305" y="578"/>
                  <a:pt x="294" y="647"/>
                </a:cubicBezTo>
                <a:lnTo>
                  <a:pt x="294" y="647"/>
                </a:lnTo>
                <a:cubicBezTo>
                  <a:pt x="294" y="647"/>
                  <a:pt x="422" y="632"/>
                  <a:pt x="357" y="468"/>
                </a:cubicBezTo>
                <a:lnTo>
                  <a:pt x="357" y="468"/>
                </a:lnTo>
                <a:cubicBezTo>
                  <a:pt x="292" y="305"/>
                  <a:pt x="509" y="121"/>
                  <a:pt x="463" y="58"/>
                </a:cubicBezTo>
                <a:lnTo>
                  <a:pt x="463" y="58"/>
                </a:lnTo>
                <a:cubicBezTo>
                  <a:pt x="421" y="0"/>
                  <a:pt x="133" y="207"/>
                  <a:pt x="29" y="37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6" name="Freeform 138">
            <a:extLst>
              <a:ext uri="{FF2B5EF4-FFF2-40B4-BE49-F238E27FC236}">
                <a16:creationId xmlns:a16="http://schemas.microsoft.com/office/drawing/2014/main" id="{5539948D-D257-F648-80BB-AE48B8C9E8A6}"/>
              </a:ext>
            </a:extLst>
          </p:cNvPr>
          <p:cNvSpPr>
            <a:spLocks noChangeArrowheads="1"/>
          </p:cNvSpPr>
          <p:nvPr/>
        </p:nvSpPr>
        <p:spPr bwMode="auto">
          <a:xfrm>
            <a:off x="8312444" y="5112619"/>
            <a:ext cx="980508" cy="579516"/>
          </a:xfrm>
          <a:custGeom>
            <a:avLst/>
            <a:gdLst>
              <a:gd name="T0" fmla="*/ 1558 w 1575"/>
              <a:gd name="T1" fmla="*/ 163 h 931"/>
              <a:gd name="T2" fmla="*/ 1558 w 1575"/>
              <a:gd name="T3" fmla="*/ 163 h 931"/>
              <a:gd name="T4" fmla="*/ 1425 w 1575"/>
              <a:gd name="T5" fmla="*/ 0 h 931"/>
              <a:gd name="T6" fmla="*/ 1425 w 1575"/>
              <a:gd name="T7" fmla="*/ 0 h 931"/>
              <a:gd name="T8" fmla="*/ 0 w 1575"/>
              <a:gd name="T9" fmla="*/ 678 h 931"/>
              <a:gd name="T10" fmla="*/ 0 w 1575"/>
              <a:gd name="T11" fmla="*/ 678 h 931"/>
              <a:gd name="T12" fmla="*/ 34 w 1575"/>
              <a:gd name="T13" fmla="*/ 891 h 931"/>
              <a:gd name="T14" fmla="*/ 34 w 1575"/>
              <a:gd name="T15" fmla="*/ 891 h 931"/>
              <a:gd name="T16" fmla="*/ 34 w 1575"/>
              <a:gd name="T17" fmla="*/ 892 h 931"/>
              <a:gd name="T18" fmla="*/ 34 w 1575"/>
              <a:gd name="T19" fmla="*/ 892 h 931"/>
              <a:gd name="T20" fmla="*/ 105 w 1575"/>
              <a:gd name="T21" fmla="*/ 907 h 931"/>
              <a:gd name="T22" fmla="*/ 105 w 1575"/>
              <a:gd name="T23" fmla="*/ 907 h 931"/>
              <a:gd name="T24" fmla="*/ 1527 w 1575"/>
              <a:gd name="T25" fmla="*/ 228 h 931"/>
              <a:gd name="T26" fmla="*/ 1527 w 1575"/>
              <a:gd name="T27" fmla="*/ 228 h 931"/>
              <a:gd name="T28" fmla="*/ 1558 w 1575"/>
              <a:gd name="T29" fmla="*/ 163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931">
                <a:moveTo>
                  <a:pt x="1558" y="163"/>
                </a:moveTo>
                <a:lnTo>
                  <a:pt x="1558" y="163"/>
                </a:lnTo>
                <a:cubicBezTo>
                  <a:pt x="1522" y="106"/>
                  <a:pt x="1477" y="51"/>
                  <a:pt x="1425" y="0"/>
                </a:cubicBezTo>
                <a:lnTo>
                  <a:pt x="1425" y="0"/>
                </a:lnTo>
                <a:cubicBezTo>
                  <a:pt x="1167" y="26"/>
                  <a:pt x="464" y="145"/>
                  <a:pt x="0" y="678"/>
                </a:cubicBezTo>
                <a:lnTo>
                  <a:pt x="0" y="678"/>
                </a:lnTo>
                <a:cubicBezTo>
                  <a:pt x="0" y="755"/>
                  <a:pt x="12" y="827"/>
                  <a:pt x="34" y="891"/>
                </a:cubicBezTo>
                <a:lnTo>
                  <a:pt x="34" y="891"/>
                </a:lnTo>
                <a:cubicBezTo>
                  <a:pt x="34" y="892"/>
                  <a:pt x="34" y="892"/>
                  <a:pt x="34" y="892"/>
                </a:cubicBezTo>
                <a:lnTo>
                  <a:pt x="34" y="892"/>
                </a:lnTo>
                <a:cubicBezTo>
                  <a:pt x="44" y="922"/>
                  <a:pt x="84" y="930"/>
                  <a:pt x="105" y="907"/>
                </a:cubicBezTo>
                <a:lnTo>
                  <a:pt x="105" y="907"/>
                </a:lnTo>
                <a:cubicBezTo>
                  <a:pt x="571" y="407"/>
                  <a:pt x="1266" y="265"/>
                  <a:pt x="1527" y="228"/>
                </a:cubicBezTo>
                <a:lnTo>
                  <a:pt x="1527" y="228"/>
                </a:lnTo>
                <a:cubicBezTo>
                  <a:pt x="1557" y="224"/>
                  <a:pt x="1574" y="190"/>
                  <a:pt x="1558" y="163"/>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7" name="Freeform 139">
            <a:extLst>
              <a:ext uri="{FF2B5EF4-FFF2-40B4-BE49-F238E27FC236}">
                <a16:creationId xmlns:a16="http://schemas.microsoft.com/office/drawing/2014/main" id="{A748BE89-6B44-504E-8B71-7183244149A2}"/>
              </a:ext>
            </a:extLst>
          </p:cNvPr>
          <p:cNvSpPr>
            <a:spLocks noChangeArrowheads="1"/>
          </p:cNvSpPr>
          <p:nvPr/>
        </p:nvSpPr>
        <p:spPr bwMode="auto">
          <a:xfrm>
            <a:off x="8309696" y="5010998"/>
            <a:ext cx="258173" cy="521839"/>
          </a:xfrm>
          <a:custGeom>
            <a:avLst/>
            <a:gdLst>
              <a:gd name="T0" fmla="*/ 412 w 413"/>
              <a:gd name="T1" fmla="*/ 0 h 839"/>
              <a:gd name="T2" fmla="*/ 412 w 413"/>
              <a:gd name="T3" fmla="*/ 0 h 839"/>
              <a:gd name="T4" fmla="*/ 3 w 413"/>
              <a:gd name="T5" fmla="*/ 838 h 839"/>
              <a:gd name="T6" fmla="*/ 3 w 413"/>
              <a:gd name="T7" fmla="*/ 838 h 839"/>
              <a:gd name="T8" fmla="*/ 359 w 413"/>
              <a:gd name="T9" fmla="*/ 528 h 839"/>
              <a:gd name="T10" fmla="*/ 359 w 413"/>
              <a:gd name="T11" fmla="*/ 528 h 839"/>
              <a:gd name="T12" fmla="*/ 412 w 413"/>
              <a:gd name="T13" fmla="*/ 0 h 839"/>
            </a:gdLst>
            <a:ahLst/>
            <a:cxnLst>
              <a:cxn ang="0">
                <a:pos x="T0" y="T1"/>
              </a:cxn>
              <a:cxn ang="0">
                <a:pos x="T2" y="T3"/>
              </a:cxn>
              <a:cxn ang="0">
                <a:pos x="T4" y="T5"/>
              </a:cxn>
              <a:cxn ang="0">
                <a:pos x="T6" y="T7"/>
              </a:cxn>
              <a:cxn ang="0">
                <a:pos x="T8" y="T9"/>
              </a:cxn>
              <a:cxn ang="0">
                <a:pos x="T10" y="T11"/>
              </a:cxn>
              <a:cxn ang="0">
                <a:pos x="T12" y="T13"/>
              </a:cxn>
            </a:cxnLst>
            <a:rect l="0" t="0" r="r" b="b"/>
            <a:pathLst>
              <a:path w="413" h="839">
                <a:moveTo>
                  <a:pt x="412" y="0"/>
                </a:moveTo>
                <a:lnTo>
                  <a:pt x="412" y="0"/>
                </a:lnTo>
                <a:cubicBezTo>
                  <a:pt x="151" y="179"/>
                  <a:pt x="0" y="542"/>
                  <a:pt x="3" y="838"/>
                </a:cubicBezTo>
                <a:lnTo>
                  <a:pt x="3" y="838"/>
                </a:lnTo>
                <a:cubicBezTo>
                  <a:pt x="111" y="713"/>
                  <a:pt x="233" y="611"/>
                  <a:pt x="359" y="528"/>
                </a:cubicBezTo>
                <a:lnTo>
                  <a:pt x="359" y="528"/>
                </a:lnTo>
                <a:cubicBezTo>
                  <a:pt x="321" y="283"/>
                  <a:pt x="369" y="104"/>
                  <a:pt x="412" y="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8" name="Freeform 140">
            <a:extLst>
              <a:ext uri="{FF2B5EF4-FFF2-40B4-BE49-F238E27FC236}">
                <a16:creationId xmlns:a16="http://schemas.microsoft.com/office/drawing/2014/main" id="{66D10643-0B8E-B64D-B3ED-B967FE6E6946}"/>
              </a:ext>
            </a:extLst>
          </p:cNvPr>
          <p:cNvSpPr>
            <a:spLocks noChangeArrowheads="1"/>
          </p:cNvSpPr>
          <p:nvPr/>
        </p:nvSpPr>
        <p:spPr bwMode="auto">
          <a:xfrm>
            <a:off x="8510193" y="4956066"/>
            <a:ext cx="277398" cy="384513"/>
          </a:xfrm>
          <a:custGeom>
            <a:avLst/>
            <a:gdLst>
              <a:gd name="T0" fmla="*/ 245 w 445"/>
              <a:gd name="T1" fmla="*/ 12 h 619"/>
              <a:gd name="T2" fmla="*/ 245 w 445"/>
              <a:gd name="T3" fmla="*/ 12 h 619"/>
              <a:gd name="T4" fmla="*/ 91 w 445"/>
              <a:gd name="T5" fmla="*/ 90 h 619"/>
              <a:gd name="T6" fmla="*/ 91 w 445"/>
              <a:gd name="T7" fmla="*/ 90 h 619"/>
              <a:gd name="T8" fmla="*/ 38 w 445"/>
              <a:gd name="T9" fmla="*/ 618 h 619"/>
              <a:gd name="T10" fmla="*/ 38 w 445"/>
              <a:gd name="T11" fmla="*/ 618 h 619"/>
              <a:gd name="T12" fmla="*/ 444 w 445"/>
              <a:gd name="T13" fmla="*/ 410 h 619"/>
              <a:gd name="T14" fmla="*/ 444 w 445"/>
              <a:gd name="T15" fmla="*/ 410 h 619"/>
              <a:gd name="T16" fmla="*/ 282 w 445"/>
              <a:gd name="T17" fmla="*/ 0 h 619"/>
              <a:gd name="T18" fmla="*/ 282 w 445"/>
              <a:gd name="T19" fmla="*/ 0 h 619"/>
              <a:gd name="T20" fmla="*/ 245 w 445"/>
              <a:gd name="T21" fmla="*/ 1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5" h="619">
                <a:moveTo>
                  <a:pt x="245" y="12"/>
                </a:moveTo>
                <a:lnTo>
                  <a:pt x="245" y="12"/>
                </a:lnTo>
                <a:cubicBezTo>
                  <a:pt x="190" y="31"/>
                  <a:pt x="139" y="57"/>
                  <a:pt x="91" y="90"/>
                </a:cubicBezTo>
                <a:lnTo>
                  <a:pt x="91" y="90"/>
                </a:lnTo>
                <a:cubicBezTo>
                  <a:pt x="48" y="194"/>
                  <a:pt x="0" y="373"/>
                  <a:pt x="38" y="618"/>
                </a:cubicBezTo>
                <a:lnTo>
                  <a:pt x="38" y="618"/>
                </a:lnTo>
                <a:cubicBezTo>
                  <a:pt x="172" y="529"/>
                  <a:pt x="310" y="461"/>
                  <a:pt x="444" y="410"/>
                </a:cubicBezTo>
                <a:lnTo>
                  <a:pt x="444" y="410"/>
                </a:lnTo>
                <a:cubicBezTo>
                  <a:pt x="373" y="174"/>
                  <a:pt x="315" y="55"/>
                  <a:pt x="282" y="0"/>
                </a:cubicBezTo>
                <a:lnTo>
                  <a:pt x="282" y="0"/>
                </a:lnTo>
                <a:cubicBezTo>
                  <a:pt x="269" y="4"/>
                  <a:pt x="257" y="8"/>
                  <a:pt x="245" y="12"/>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59" name="Freeform 141">
            <a:extLst>
              <a:ext uri="{FF2B5EF4-FFF2-40B4-BE49-F238E27FC236}">
                <a16:creationId xmlns:a16="http://schemas.microsoft.com/office/drawing/2014/main" id="{ADAFABF4-F454-A54F-8640-14747B80954B}"/>
              </a:ext>
            </a:extLst>
          </p:cNvPr>
          <p:cNvSpPr>
            <a:spLocks noChangeArrowheads="1"/>
          </p:cNvSpPr>
          <p:nvPr/>
        </p:nvSpPr>
        <p:spPr bwMode="auto">
          <a:xfrm>
            <a:off x="8685969" y="4923110"/>
            <a:ext cx="513599" cy="291132"/>
          </a:xfrm>
          <a:custGeom>
            <a:avLst/>
            <a:gdLst>
              <a:gd name="T0" fmla="*/ 96 w 826"/>
              <a:gd name="T1" fmla="*/ 36 h 466"/>
              <a:gd name="T2" fmla="*/ 96 w 826"/>
              <a:gd name="T3" fmla="*/ 36 h 466"/>
              <a:gd name="T4" fmla="*/ 0 w 826"/>
              <a:gd name="T5" fmla="*/ 55 h 466"/>
              <a:gd name="T6" fmla="*/ 0 w 826"/>
              <a:gd name="T7" fmla="*/ 55 h 466"/>
              <a:gd name="T8" fmla="*/ 162 w 826"/>
              <a:gd name="T9" fmla="*/ 465 h 466"/>
              <a:gd name="T10" fmla="*/ 162 w 826"/>
              <a:gd name="T11" fmla="*/ 465 h 466"/>
              <a:gd name="T12" fmla="*/ 545 w 826"/>
              <a:gd name="T13" fmla="*/ 350 h 466"/>
              <a:gd name="T14" fmla="*/ 545 w 826"/>
              <a:gd name="T15" fmla="*/ 350 h 466"/>
              <a:gd name="T16" fmla="*/ 825 w 826"/>
              <a:gd name="T17" fmla="*/ 305 h 466"/>
              <a:gd name="T18" fmla="*/ 825 w 826"/>
              <a:gd name="T19" fmla="*/ 305 h 466"/>
              <a:gd name="T20" fmla="*/ 96 w 826"/>
              <a:gd name="T21" fmla="*/ 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466">
                <a:moveTo>
                  <a:pt x="96" y="36"/>
                </a:moveTo>
                <a:lnTo>
                  <a:pt x="96" y="36"/>
                </a:lnTo>
                <a:cubicBezTo>
                  <a:pt x="64" y="40"/>
                  <a:pt x="32" y="46"/>
                  <a:pt x="0" y="55"/>
                </a:cubicBezTo>
                <a:lnTo>
                  <a:pt x="0" y="55"/>
                </a:lnTo>
                <a:cubicBezTo>
                  <a:pt x="33" y="110"/>
                  <a:pt x="91" y="229"/>
                  <a:pt x="162" y="465"/>
                </a:cubicBezTo>
                <a:lnTo>
                  <a:pt x="162" y="465"/>
                </a:lnTo>
                <a:cubicBezTo>
                  <a:pt x="299" y="411"/>
                  <a:pt x="431" y="375"/>
                  <a:pt x="545" y="350"/>
                </a:cubicBezTo>
                <a:lnTo>
                  <a:pt x="545" y="350"/>
                </a:lnTo>
                <a:cubicBezTo>
                  <a:pt x="660" y="325"/>
                  <a:pt x="757" y="312"/>
                  <a:pt x="825" y="305"/>
                </a:cubicBezTo>
                <a:lnTo>
                  <a:pt x="825" y="305"/>
                </a:lnTo>
                <a:cubicBezTo>
                  <a:pt x="640" y="124"/>
                  <a:pt x="364" y="0"/>
                  <a:pt x="96" y="36"/>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0" name="Freeform 142">
            <a:extLst>
              <a:ext uri="{FF2B5EF4-FFF2-40B4-BE49-F238E27FC236}">
                <a16:creationId xmlns:a16="http://schemas.microsoft.com/office/drawing/2014/main" id="{ACA4DFDC-8344-874B-A3CE-B3D02A880484}"/>
              </a:ext>
            </a:extLst>
          </p:cNvPr>
          <p:cNvSpPr>
            <a:spLocks noChangeArrowheads="1"/>
          </p:cNvSpPr>
          <p:nvPr/>
        </p:nvSpPr>
        <p:spPr bwMode="auto">
          <a:xfrm>
            <a:off x="8320681" y="5689390"/>
            <a:ext cx="241694" cy="233454"/>
          </a:xfrm>
          <a:custGeom>
            <a:avLst/>
            <a:gdLst>
              <a:gd name="T0" fmla="*/ 299 w 387"/>
              <a:gd name="T1" fmla="*/ 73 h 376"/>
              <a:gd name="T2" fmla="*/ 299 w 387"/>
              <a:gd name="T3" fmla="*/ 73 h 376"/>
              <a:gd name="T4" fmla="*/ 328 w 387"/>
              <a:gd name="T5" fmla="*/ 312 h 376"/>
              <a:gd name="T6" fmla="*/ 328 w 387"/>
              <a:gd name="T7" fmla="*/ 312 h 376"/>
              <a:gd name="T8" fmla="*/ 87 w 387"/>
              <a:gd name="T9" fmla="*/ 302 h 376"/>
              <a:gd name="T10" fmla="*/ 87 w 387"/>
              <a:gd name="T11" fmla="*/ 302 h 376"/>
              <a:gd name="T12" fmla="*/ 59 w 387"/>
              <a:gd name="T13" fmla="*/ 63 h 376"/>
              <a:gd name="T14" fmla="*/ 59 w 387"/>
              <a:gd name="T15" fmla="*/ 63 h 376"/>
              <a:gd name="T16" fmla="*/ 299 w 387"/>
              <a:gd name="T17" fmla="*/ 7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376">
                <a:moveTo>
                  <a:pt x="299" y="73"/>
                </a:moveTo>
                <a:lnTo>
                  <a:pt x="299" y="73"/>
                </a:lnTo>
                <a:cubicBezTo>
                  <a:pt x="373" y="141"/>
                  <a:pt x="386" y="249"/>
                  <a:pt x="328" y="312"/>
                </a:cubicBezTo>
                <a:lnTo>
                  <a:pt x="328" y="312"/>
                </a:lnTo>
                <a:cubicBezTo>
                  <a:pt x="269" y="375"/>
                  <a:pt x="162" y="370"/>
                  <a:pt x="87" y="302"/>
                </a:cubicBezTo>
                <a:lnTo>
                  <a:pt x="87" y="302"/>
                </a:lnTo>
                <a:cubicBezTo>
                  <a:pt x="13" y="233"/>
                  <a:pt x="0" y="126"/>
                  <a:pt x="59" y="63"/>
                </a:cubicBezTo>
                <a:lnTo>
                  <a:pt x="59" y="63"/>
                </a:lnTo>
                <a:cubicBezTo>
                  <a:pt x="117" y="0"/>
                  <a:pt x="225" y="4"/>
                  <a:pt x="299" y="73"/>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1" name="Freeform 143">
            <a:extLst>
              <a:ext uri="{FF2B5EF4-FFF2-40B4-BE49-F238E27FC236}">
                <a16:creationId xmlns:a16="http://schemas.microsoft.com/office/drawing/2014/main" id="{D7479CE7-8CDA-FD4F-B0E8-B1709A8FB9EF}"/>
              </a:ext>
            </a:extLst>
          </p:cNvPr>
          <p:cNvSpPr>
            <a:spLocks noChangeArrowheads="1"/>
          </p:cNvSpPr>
          <p:nvPr/>
        </p:nvSpPr>
        <p:spPr bwMode="auto">
          <a:xfrm>
            <a:off x="8370120" y="5755307"/>
            <a:ext cx="107115" cy="104368"/>
          </a:xfrm>
          <a:custGeom>
            <a:avLst/>
            <a:gdLst>
              <a:gd name="T0" fmla="*/ 149 w 173"/>
              <a:gd name="T1" fmla="*/ 166 h 167"/>
              <a:gd name="T2" fmla="*/ 149 w 173"/>
              <a:gd name="T3" fmla="*/ 166 h 167"/>
              <a:gd name="T4" fmla="*/ 148 w 173"/>
              <a:gd name="T5" fmla="*/ 166 h 167"/>
              <a:gd name="T6" fmla="*/ 148 w 173"/>
              <a:gd name="T7" fmla="*/ 166 h 167"/>
              <a:gd name="T8" fmla="*/ 35 w 173"/>
              <a:gd name="T9" fmla="*/ 109 h 167"/>
              <a:gd name="T10" fmla="*/ 35 w 173"/>
              <a:gd name="T11" fmla="*/ 109 h 167"/>
              <a:gd name="T12" fmla="*/ 10 w 173"/>
              <a:gd name="T13" fmla="*/ 0 h 167"/>
              <a:gd name="T14" fmla="*/ 29 w 173"/>
              <a:gd name="T15" fmla="*/ 4 h 167"/>
              <a:gd name="T16" fmla="*/ 29 w 173"/>
              <a:gd name="T17" fmla="*/ 4 h 167"/>
              <a:gd name="T18" fmla="*/ 51 w 173"/>
              <a:gd name="T19" fmla="*/ 97 h 167"/>
              <a:gd name="T20" fmla="*/ 51 w 173"/>
              <a:gd name="T21" fmla="*/ 97 h 167"/>
              <a:gd name="T22" fmla="*/ 130 w 173"/>
              <a:gd name="T23" fmla="*/ 144 h 167"/>
              <a:gd name="T24" fmla="*/ 130 w 173"/>
              <a:gd name="T25" fmla="*/ 144 h 167"/>
              <a:gd name="T26" fmla="*/ 119 w 173"/>
              <a:gd name="T27" fmla="*/ 75 h 167"/>
              <a:gd name="T28" fmla="*/ 119 w 173"/>
              <a:gd name="T29" fmla="*/ 75 h 167"/>
              <a:gd name="T30" fmla="*/ 169 w 173"/>
              <a:gd name="T31" fmla="*/ 44 h 167"/>
              <a:gd name="T32" fmla="*/ 172 w 173"/>
              <a:gd name="T33" fmla="*/ 62 h 167"/>
              <a:gd name="T34" fmla="*/ 172 w 173"/>
              <a:gd name="T35" fmla="*/ 62 h 167"/>
              <a:gd name="T36" fmla="*/ 137 w 173"/>
              <a:gd name="T37" fmla="*/ 83 h 167"/>
              <a:gd name="T38" fmla="*/ 137 w 173"/>
              <a:gd name="T39" fmla="*/ 83 h 167"/>
              <a:gd name="T40" fmla="*/ 157 w 173"/>
              <a:gd name="T41" fmla="*/ 151 h 167"/>
              <a:gd name="T42" fmla="*/ 157 w 173"/>
              <a:gd name="T43" fmla="*/ 151 h 167"/>
              <a:gd name="T44" fmla="*/ 158 w 173"/>
              <a:gd name="T45" fmla="*/ 161 h 167"/>
              <a:gd name="T46" fmla="*/ 158 w 173"/>
              <a:gd name="T47" fmla="*/ 161 h 167"/>
              <a:gd name="T48" fmla="*/ 149 w 173"/>
              <a:gd name="T49"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7">
                <a:moveTo>
                  <a:pt x="149" y="166"/>
                </a:moveTo>
                <a:lnTo>
                  <a:pt x="149" y="166"/>
                </a:lnTo>
                <a:cubicBezTo>
                  <a:pt x="149" y="166"/>
                  <a:pt x="149" y="166"/>
                  <a:pt x="148" y="166"/>
                </a:cubicBezTo>
                <a:lnTo>
                  <a:pt x="148" y="166"/>
                </a:lnTo>
                <a:cubicBezTo>
                  <a:pt x="97" y="160"/>
                  <a:pt x="59" y="141"/>
                  <a:pt x="35" y="109"/>
                </a:cubicBezTo>
                <a:lnTo>
                  <a:pt x="35" y="109"/>
                </a:lnTo>
                <a:cubicBezTo>
                  <a:pt x="0" y="61"/>
                  <a:pt x="10" y="2"/>
                  <a:pt x="10" y="0"/>
                </a:cubicBezTo>
                <a:lnTo>
                  <a:pt x="29" y="4"/>
                </a:lnTo>
                <a:lnTo>
                  <a:pt x="29" y="4"/>
                </a:lnTo>
                <a:cubicBezTo>
                  <a:pt x="29" y="4"/>
                  <a:pt x="20" y="56"/>
                  <a:pt x="51" y="97"/>
                </a:cubicBezTo>
                <a:lnTo>
                  <a:pt x="51" y="97"/>
                </a:lnTo>
                <a:cubicBezTo>
                  <a:pt x="68" y="120"/>
                  <a:pt x="95" y="136"/>
                  <a:pt x="130" y="144"/>
                </a:cubicBezTo>
                <a:lnTo>
                  <a:pt x="130" y="144"/>
                </a:lnTo>
                <a:cubicBezTo>
                  <a:pt x="120" y="125"/>
                  <a:pt x="110" y="98"/>
                  <a:pt x="119" y="75"/>
                </a:cubicBezTo>
                <a:lnTo>
                  <a:pt x="119" y="75"/>
                </a:lnTo>
                <a:cubicBezTo>
                  <a:pt x="126" y="58"/>
                  <a:pt x="143" y="47"/>
                  <a:pt x="169" y="44"/>
                </a:cubicBezTo>
                <a:lnTo>
                  <a:pt x="172" y="62"/>
                </a:lnTo>
                <a:lnTo>
                  <a:pt x="172" y="62"/>
                </a:lnTo>
                <a:cubicBezTo>
                  <a:pt x="153" y="65"/>
                  <a:pt x="141" y="72"/>
                  <a:pt x="137" y="83"/>
                </a:cubicBezTo>
                <a:lnTo>
                  <a:pt x="137" y="83"/>
                </a:lnTo>
                <a:cubicBezTo>
                  <a:pt x="129" y="104"/>
                  <a:pt x="149" y="139"/>
                  <a:pt x="157" y="151"/>
                </a:cubicBezTo>
                <a:lnTo>
                  <a:pt x="157" y="151"/>
                </a:lnTo>
                <a:cubicBezTo>
                  <a:pt x="159" y="154"/>
                  <a:pt x="160" y="159"/>
                  <a:pt x="158" y="161"/>
                </a:cubicBezTo>
                <a:lnTo>
                  <a:pt x="158" y="161"/>
                </a:lnTo>
                <a:cubicBezTo>
                  <a:pt x="156" y="165"/>
                  <a:pt x="152" y="166"/>
                  <a:pt x="149" y="166"/>
                </a:cubicBez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2" name="Freeform 144">
            <a:extLst>
              <a:ext uri="{FF2B5EF4-FFF2-40B4-BE49-F238E27FC236}">
                <a16:creationId xmlns:a16="http://schemas.microsoft.com/office/drawing/2014/main" id="{E436CE7A-D57D-3F45-8603-E096B05240B0}"/>
              </a:ext>
            </a:extLst>
          </p:cNvPr>
          <p:cNvSpPr>
            <a:spLocks noChangeArrowheads="1"/>
          </p:cNvSpPr>
          <p:nvPr/>
        </p:nvSpPr>
        <p:spPr bwMode="auto">
          <a:xfrm>
            <a:off x="8941395" y="5815730"/>
            <a:ext cx="285639" cy="211482"/>
          </a:xfrm>
          <a:custGeom>
            <a:avLst/>
            <a:gdLst>
              <a:gd name="T0" fmla="*/ 423 w 460"/>
              <a:gd name="T1" fmla="*/ 70 h 339"/>
              <a:gd name="T2" fmla="*/ 423 w 460"/>
              <a:gd name="T3" fmla="*/ 70 h 339"/>
              <a:gd name="T4" fmla="*/ 265 w 460"/>
              <a:gd name="T5" fmla="*/ 241 h 339"/>
              <a:gd name="T6" fmla="*/ 265 w 460"/>
              <a:gd name="T7" fmla="*/ 241 h 339"/>
              <a:gd name="T8" fmla="*/ 36 w 460"/>
              <a:gd name="T9" fmla="*/ 277 h 339"/>
              <a:gd name="T10" fmla="*/ 36 w 460"/>
              <a:gd name="T11" fmla="*/ 277 h 339"/>
              <a:gd name="T12" fmla="*/ 156 w 460"/>
              <a:gd name="T13" fmla="*/ 59 h 339"/>
              <a:gd name="T14" fmla="*/ 156 w 460"/>
              <a:gd name="T15" fmla="*/ 59 h 339"/>
              <a:gd name="T16" fmla="*/ 423 w 460"/>
              <a:gd name="T17" fmla="*/ 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339">
                <a:moveTo>
                  <a:pt x="423" y="70"/>
                </a:moveTo>
                <a:lnTo>
                  <a:pt x="423" y="70"/>
                </a:lnTo>
                <a:cubicBezTo>
                  <a:pt x="459" y="132"/>
                  <a:pt x="391" y="205"/>
                  <a:pt x="265" y="241"/>
                </a:cubicBezTo>
                <a:lnTo>
                  <a:pt x="265" y="241"/>
                </a:lnTo>
                <a:cubicBezTo>
                  <a:pt x="152" y="273"/>
                  <a:pt x="72" y="338"/>
                  <a:pt x="36" y="277"/>
                </a:cubicBezTo>
                <a:lnTo>
                  <a:pt x="36" y="277"/>
                </a:lnTo>
                <a:cubicBezTo>
                  <a:pt x="0" y="215"/>
                  <a:pt x="54" y="118"/>
                  <a:pt x="156" y="59"/>
                </a:cubicBezTo>
                <a:lnTo>
                  <a:pt x="156" y="59"/>
                </a:lnTo>
                <a:cubicBezTo>
                  <a:pt x="259" y="0"/>
                  <a:pt x="388" y="9"/>
                  <a:pt x="423" y="70"/>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3" name="Freeform 145">
            <a:extLst>
              <a:ext uri="{FF2B5EF4-FFF2-40B4-BE49-F238E27FC236}">
                <a16:creationId xmlns:a16="http://schemas.microsoft.com/office/drawing/2014/main" id="{351C0D25-4CA0-BE4F-853A-572029BB4718}"/>
              </a:ext>
            </a:extLst>
          </p:cNvPr>
          <p:cNvSpPr>
            <a:spLocks noChangeArrowheads="1"/>
          </p:cNvSpPr>
          <p:nvPr/>
        </p:nvSpPr>
        <p:spPr bwMode="auto">
          <a:xfrm>
            <a:off x="9262739" y="5928335"/>
            <a:ext cx="54931" cy="54931"/>
          </a:xfrm>
          <a:custGeom>
            <a:avLst/>
            <a:gdLst>
              <a:gd name="T0" fmla="*/ 85 w 86"/>
              <a:gd name="T1" fmla="*/ 43 h 86"/>
              <a:gd name="T2" fmla="*/ 85 w 86"/>
              <a:gd name="T3" fmla="*/ 43 h 86"/>
              <a:gd name="T4" fmla="*/ 42 w 86"/>
              <a:gd name="T5" fmla="*/ 85 h 86"/>
              <a:gd name="T6" fmla="*/ 42 w 86"/>
              <a:gd name="T7" fmla="*/ 85 h 86"/>
              <a:gd name="T8" fmla="*/ 0 w 86"/>
              <a:gd name="T9" fmla="*/ 43 h 86"/>
              <a:gd name="T10" fmla="*/ 0 w 86"/>
              <a:gd name="T11" fmla="*/ 43 h 86"/>
              <a:gd name="T12" fmla="*/ 42 w 86"/>
              <a:gd name="T13" fmla="*/ 0 h 86"/>
              <a:gd name="T14" fmla="*/ 42 w 86"/>
              <a:gd name="T15" fmla="*/ 0 h 86"/>
              <a:gd name="T16" fmla="*/ 85 w 86"/>
              <a:gd name="T17"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6">
                <a:moveTo>
                  <a:pt x="85" y="43"/>
                </a:moveTo>
                <a:lnTo>
                  <a:pt x="85" y="43"/>
                </a:lnTo>
                <a:cubicBezTo>
                  <a:pt x="85" y="66"/>
                  <a:pt x="66" y="85"/>
                  <a:pt x="42" y="85"/>
                </a:cubicBezTo>
                <a:lnTo>
                  <a:pt x="42" y="85"/>
                </a:lnTo>
                <a:cubicBezTo>
                  <a:pt x="19" y="85"/>
                  <a:pt x="0" y="66"/>
                  <a:pt x="0" y="43"/>
                </a:cubicBezTo>
                <a:lnTo>
                  <a:pt x="0" y="43"/>
                </a:lnTo>
                <a:cubicBezTo>
                  <a:pt x="0" y="19"/>
                  <a:pt x="19" y="0"/>
                  <a:pt x="42" y="0"/>
                </a:cubicBezTo>
                <a:lnTo>
                  <a:pt x="42" y="0"/>
                </a:lnTo>
                <a:cubicBezTo>
                  <a:pt x="66" y="0"/>
                  <a:pt x="85" y="19"/>
                  <a:pt x="85" y="43"/>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4" name="Freeform 146">
            <a:extLst>
              <a:ext uri="{FF2B5EF4-FFF2-40B4-BE49-F238E27FC236}">
                <a16:creationId xmlns:a16="http://schemas.microsoft.com/office/drawing/2014/main" id="{10FDB657-EDF7-1449-A4A2-9C8E866F3AF4}"/>
              </a:ext>
            </a:extLst>
          </p:cNvPr>
          <p:cNvSpPr>
            <a:spLocks noChangeArrowheads="1"/>
          </p:cNvSpPr>
          <p:nvPr/>
        </p:nvSpPr>
        <p:spPr bwMode="auto">
          <a:xfrm>
            <a:off x="9342387" y="5980520"/>
            <a:ext cx="120847" cy="120847"/>
          </a:xfrm>
          <a:custGeom>
            <a:avLst/>
            <a:gdLst>
              <a:gd name="T0" fmla="*/ 192 w 193"/>
              <a:gd name="T1" fmla="*/ 96 h 193"/>
              <a:gd name="T2" fmla="*/ 192 w 193"/>
              <a:gd name="T3" fmla="*/ 96 h 193"/>
              <a:gd name="T4" fmla="*/ 96 w 193"/>
              <a:gd name="T5" fmla="*/ 192 h 193"/>
              <a:gd name="T6" fmla="*/ 96 w 193"/>
              <a:gd name="T7" fmla="*/ 192 h 193"/>
              <a:gd name="T8" fmla="*/ 0 w 193"/>
              <a:gd name="T9" fmla="*/ 96 h 193"/>
              <a:gd name="T10" fmla="*/ 0 w 193"/>
              <a:gd name="T11" fmla="*/ 96 h 193"/>
              <a:gd name="T12" fmla="*/ 96 w 193"/>
              <a:gd name="T13" fmla="*/ 0 h 193"/>
              <a:gd name="T14" fmla="*/ 96 w 193"/>
              <a:gd name="T15" fmla="*/ 0 h 193"/>
              <a:gd name="T16" fmla="*/ 192 w 193"/>
              <a:gd name="T17"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92" y="96"/>
                </a:moveTo>
                <a:lnTo>
                  <a:pt x="192" y="96"/>
                </a:lnTo>
                <a:cubicBezTo>
                  <a:pt x="192" y="149"/>
                  <a:pt x="149" y="192"/>
                  <a:pt x="96" y="192"/>
                </a:cubicBezTo>
                <a:lnTo>
                  <a:pt x="96" y="192"/>
                </a:lnTo>
                <a:cubicBezTo>
                  <a:pt x="43" y="192"/>
                  <a:pt x="0" y="149"/>
                  <a:pt x="0" y="96"/>
                </a:cubicBezTo>
                <a:lnTo>
                  <a:pt x="0" y="96"/>
                </a:lnTo>
                <a:cubicBezTo>
                  <a:pt x="0" y="43"/>
                  <a:pt x="43" y="0"/>
                  <a:pt x="96" y="0"/>
                </a:cubicBezTo>
                <a:lnTo>
                  <a:pt x="96" y="0"/>
                </a:lnTo>
                <a:cubicBezTo>
                  <a:pt x="149" y="0"/>
                  <a:pt x="192" y="43"/>
                  <a:pt x="192" y="96"/>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5" name="Freeform 147">
            <a:extLst>
              <a:ext uri="{FF2B5EF4-FFF2-40B4-BE49-F238E27FC236}">
                <a16:creationId xmlns:a16="http://schemas.microsoft.com/office/drawing/2014/main" id="{44CD4B5C-913C-7640-9F1A-27C21FC5AD66}"/>
              </a:ext>
            </a:extLst>
          </p:cNvPr>
          <p:cNvSpPr>
            <a:spLocks noChangeArrowheads="1"/>
          </p:cNvSpPr>
          <p:nvPr/>
        </p:nvSpPr>
        <p:spPr bwMode="auto">
          <a:xfrm>
            <a:off x="9350629" y="5881647"/>
            <a:ext cx="46690" cy="46690"/>
          </a:xfrm>
          <a:custGeom>
            <a:avLst/>
            <a:gdLst>
              <a:gd name="T0" fmla="*/ 73 w 74"/>
              <a:gd name="T1" fmla="*/ 37 h 74"/>
              <a:gd name="T2" fmla="*/ 73 w 74"/>
              <a:gd name="T3" fmla="*/ 37 h 74"/>
              <a:gd name="T4" fmla="*/ 37 w 74"/>
              <a:gd name="T5" fmla="*/ 73 h 74"/>
              <a:gd name="T6" fmla="*/ 37 w 74"/>
              <a:gd name="T7" fmla="*/ 73 h 74"/>
              <a:gd name="T8" fmla="*/ 0 w 74"/>
              <a:gd name="T9" fmla="*/ 37 h 74"/>
              <a:gd name="T10" fmla="*/ 0 w 74"/>
              <a:gd name="T11" fmla="*/ 37 h 74"/>
              <a:gd name="T12" fmla="*/ 37 w 74"/>
              <a:gd name="T13" fmla="*/ 0 h 74"/>
              <a:gd name="T14" fmla="*/ 37 w 74"/>
              <a:gd name="T15" fmla="*/ 0 h 74"/>
              <a:gd name="T16" fmla="*/ 73 w 74"/>
              <a:gd name="T1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73" y="37"/>
                </a:moveTo>
                <a:lnTo>
                  <a:pt x="73" y="37"/>
                </a:lnTo>
                <a:cubicBezTo>
                  <a:pt x="73" y="57"/>
                  <a:pt x="57" y="73"/>
                  <a:pt x="37" y="73"/>
                </a:cubicBezTo>
                <a:lnTo>
                  <a:pt x="37" y="73"/>
                </a:lnTo>
                <a:cubicBezTo>
                  <a:pt x="16" y="73"/>
                  <a:pt x="0" y="57"/>
                  <a:pt x="0" y="37"/>
                </a:cubicBezTo>
                <a:lnTo>
                  <a:pt x="0" y="37"/>
                </a:lnTo>
                <a:cubicBezTo>
                  <a:pt x="0" y="16"/>
                  <a:pt x="16" y="0"/>
                  <a:pt x="37" y="0"/>
                </a:cubicBezTo>
                <a:lnTo>
                  <a:pt x="37" y="0"/>
                </a:lnTo>
                <a:cubicBezTo>
                  <a:pt x="57" y="0"/>
                  <a:pt x="73" y="16"/>
                  <a:pt x="73" y="37"/>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6" name="Freeform 148">
            <a:extLst>
              <a:ext uri="{FF2B5EF4-FFF2-40B4-BE49-F238E27FC236}">
                <a16:creationId xmlns:a16="http://schemas.microsoft.com/office/drawing/2014/main" id="{37093CA1-B7ED-8248-B9D6-5A4886B8B5A4}"/>
              </a:ext>
            </a:extLst>
          </p:cNvPr>
          <p:cNvSpPr>
            <a:spLocks noChangeArrowheads="1"/>
          </p:cNvSpPr>
          <p:nvPr/>
        </p:nvSpPr>
        <p:spPr bwMode="auto">
          <a:xfrm>
            <a:off x="9507178" y="6062915"/>
            <a:ext cx="87889" cy="87889"/>
          </a:xfrm>
          <a:custGeom>
            <a:avLst/>
            <a:gdLst>
              <a:gd name="T0" fmla="*/ 142 w 143"/>
              <a:gd name="T1" fmla="*/ 71 h 142"/>
              <a:gd name="T2" fmla="*/ 142 w 143"/>
              <a:gd name="T3" fmla="*/ 71 h 142"/>
              <a:gd name="T4" fmla="*/ 71 w 143"/>
              <a:gd name="T5" fmla="*/ 141 h 142"/>
              <a:gd name="T6" fmla="*/ 71 w 143"/>
              <a:gd name="T7" fmla="*/ 141 h 142"/>
              <a:gd name="T8" fmla="*/ 0 w 143"/>
              <a:gd name="T9" fmla="*/ 71 h 142"/>
              <a:gd name="T10" fmla="*/ 0 w 143"/>
              <a:gd name="T11" fmla="*/ 71 h 142"/>
              <a:gd name="T12" fmla="*/ 71 w 143"/>
              <a:gd name="T13" fmla="*/ 0 h 142"/>
              <a:gd name="T14" fmla="*/ 71 w 143"/>
              <a:gd name="T15" fmla="*/ 0 h 142"/>
              <a:gd name="T16" fmla="*/ 142 w 143"/>
              <a:gd name="T17"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2" y="71"/>
                </a:moveTo>
                <a:lnTo>
                  <a:pt x="142" y="71"/>
                </a:lnTo>
                <a:cubicBezTo>
                  <a:pt x="142" y="110"/>
                  <a:pt x="110" y="141"/>
                  <a:pt x="71" y="141"/>
                </a:cubicBezTo>
                <a:lnTo>
                  <a:pt x="71" y="141"/>
                </a:lnTo>
                <a:cubicBezTo>
                  <a:pt x="32" y="141"/>
                  <a:pt x="0" y="110"/>
                  <a:pt x="0" y="71"/>
                </a:cubicBezTo>
                <a:lnTo>
                  <a:pt x="0" y="71"/>
                </a:lnTo>
                <a:cubicBezTo>
                  <a:pt x="0" y="31"/>
                  <a:pt x="32" y="0"/>
                  <a:pt x="71" y="0"/>
                </a:cubicBezTo>
                <a:lnTo>
                  <a:pt x="71" y="0"/>
                </a:lnTo>
                <a:cubicBezTo>
                  <a:pt x="110" y="0"/>
                  <a:pt x="142" y="31"/>
                  <a:pt x="142" y="71"/>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7" name="Freeform 149">
            <a:extLst>
              <a:ext uri="{FF2B5EF4-FFF2-40B4-BE49-F238E27FC236}">
                <a16:creationId xmlns:a16="http://schemas.microsoft.com/office/drawing/2014/main" id="{BAC81CB7-A895-EE44-A0A8-F077EEA6231A}"/>
              </a:ext>
            </a:extLst>
          </p:cNvPr>
          <p:cNvSpPr>
            <a:spLocks noChangeArrowheads="1"/>
          </p:cNvSpPr>
          <p:nvPr/>
        </p:nvSpPr>
        <p:spPr bwMode="auto">
          <a:xfrm>
            <a:off x="9435770" y="5939323"/>
            <a:ext cx="30213" cy="30213"/>
          </a:xfrm>
          <a:custGeom>
            <a:avLst/>
            <a:gdLst>
              <a:gd name="T0" fmla="*/ 49 w 50"/>
              <a:gd name="T1" fmla="*/ 25 h 50"/>
              <a:gd name="T2" fmla="*/ 49 w 50"/>
              <a:gd name="T3" fmla="*/ 25 h 50"/>
              <a:gd name="T4" fmla="*/ 25 w 50"/>
              <a:gd name="T5" fmla="*/ 49 h 50"/>
              <a:gd name="T6" fmla="*/ 25 w 50"/>
              <a:gd name="T7" fmla="*/ 49 h 50"/>
              <a:gd name="T8" fmla="*/ 0 w 50"/>
              <a:gd name="T9" fmla="*/ 25 h 50"/>
              <a:gd name="T10" fmla="*/ 0 w 50"/>
              <a:gd name="T11" fmla="*/ 25 h 50"/>
              <a:gd name="T12" fmla="*/ 25 w 50"/>
              <a:gd name="T13" fmla="*/ 0 h 50"/>
              <a:gd name="T14" fmla="*/ 25 w 50"/>
              <a:gd name="T15" fmla="*/ 0 h 50"/>
              <a:gd name="T16" fmla="*/ 49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49" y="25"/>
                </a:moveTo>
                <a:lnTo>
                  <a:pt x="49" y="25"/>
                </a:lnTo>
                <a:cubicBezTo>
                  <a:pt x="49" y="38"/>
                  <a:pt x="38" y="49"/>
                  <a:pt x="25" y="49"/>
                </a:cubicBezTo>
                <a:lnTo>
                  <a:pt x="25" y="49"/>
                </a:lnTo>
                <a:cubicBezTo>
                  <a:pt x="11" y="49"/>
                  <a:pt x="0" y="38"/>
                  <a:pt x="0" y="25"/>
                </a:cubicBezTo>
                <a:lnTo>
                  <a:pt x="0" y="25"/>
                </a:lnTo>
                <a:cubicBezTo>
                  <a:pt x="0" y="11"/>
                  <a:pt x="11" y="0"/>
                  <a:pt x="25" y="0"/>
                </a:cubicBezTo>
                <a:lnTo>
                  <a:pt x="25" y="0"/>
                </a:lnTo>
                <a:cubicBezTo>
                  <a:pt x="38" y="0"/>
                  <a:pt x="49" y="11"/>
                  <a:pt x="49" y="25"/>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8" name="Freeform 150">
            <a:extLst>
              <a:ext uri="{FF2B5EF4-FFF2-40B4-BE49-F238E27FC236}">
                <a16:creationId xmlns:a16="http://schemas.microsoft.com/office/drawing/2014/main" id="{98D8E8AE-8EAD-2144-8C55-518F18E65978}"/>
              </a:ext>
            </a:extLst>
          </p:cNvPr>
          <p:cNvSpPr>
            <a:spLocks noChangeArrowheads="1"/>
          </p:cNvSpPr>
          <p:nvPr/>
        </p:nvSpPr>
        <p:spPr bwMode="auto">
          <a:xfrm>
            <a:off x="9350629" y="6076647"/>
            <a:ext cx="46690" cy="46692"/>
          </a:xfrm>
          <a:custGeom>
            <a:avLst/>
            <a:gdLst>
              <a:gd name="T0" fmla="*/ 73 w 74"/>
              <a:gd name="T1" fmla="*/ 36 h 73"/>
              <a:gd name="T2" fmla="*/ 73 w 74"/>
              <a:gd name="T3" fmla="*/ 36 h 73"/>
              <a:gd name="T4" fmla="*/ 37 w 74"/>
              <a:gd name="T5" fmla="*/ 72 h 73"/>
              <a:gd name="T6" fmla="*/ 37 w 74"/>
              <a:gd name="T7" fmla="*/ 72 h 73"/>
              <a:gd name="T8" fmla="*/ 0 w 74"/>
              <a:gd name="T9" fmla="*/ 36 h 73"/>
              <a:gd name="T10" fmla="*/ 0 w 74"/>
              <a:gd name="T11" fmla="*/ 36 h 73"/>
              <a:gd name="T12" fmla="*/ 37 w 74"/>
              <a:gd name="T13" fmla="*/ 0 h 73"/>
              <a:gd name="T14" fmla="*/ 37 w 74"/>
              <a:gd name="T15" fmla="*/ 0 h 73"/>
              <a:gd name="T16" fmla="*/ 73 w 74"/>
              <a:gd name="T17"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3">
                <a:moveTo>
                  <a:pt x="73" y="36"/>
                </a:moveTo>
                <a:lnTo>
                  <a:pt x="73" y="36"/>
                </a:lnTo>
                <a:cubicBezTo>
                  <a:pt x="73" y="56"/>
                  <a:pt x="57" y="72"/>
                  <a:pt x="37" y="72"/>
                </a:cubicBezTo>
                <a:lnTo>
                  <a:pt x="37" y="72"/>
                </a:lnTo>
                <a:cubicBezTo>
                  <a:pt x="16" y="72"/>
                  <a:pt x="0" y="56"/>
                  <a:pt x="0" y="36"/>
                </a:cubicBezTo>
                <a:lnTo>
                  <a:pt x="0" y="36"/>
                </a:lnTo>
                <a:cubicBezTo>
                  <a:pt x="0" y="16"/>
                  <a:pt x="16" y="0"/>
                  <a:pt x="37" y="0"/>
                </a:cubicBezTo>
                <a:lnTo>
                  <a:pt x="37" y="0"/>
                </a:lnTo>
                <a:cubicBezTo>
                  <a:pt x="57" y="0"/>
                  <a:pt x="73" y="16"/>
                  <a:pt x="73" y="36"/>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69" name="Freeform 151">
            <a:extLst>
              <a:ext uri="{FF2B5EF4-FFF2-40B4-BE49-F238E27FC236}">
                <a16:creationId xmlns:a16="http://schemas.microsoft.com/office/drawing/2014/main" id="{46D2CEAD-D944-AC46-981E-6E1DAC46EE4F}"/>
              </a:ext>
            </a:extLst>
          </p:cNvPr>
          <p:cNvSpPr>
            <a:spLocks noChangeArrowheads="1"/>
          </p:cNvSpPr>
          <p:nvPr/>
        </p:nvSpPr>
        <p:spPr bwMode="auto">
          <a:xfrm>
            <a:off x="9504433" y="5906365"/>
            <a:ext cx="107114" cy="107115"/>
          </a:xfrm>
          <a:custGeom>
            <a:avLst/>
            <a:gdLst>
              <a:gd name="T0" fmla="*/ 172 w 173"/>
              <a:gd name="T1" fmla="*/ 85 h 173"/>
              <a:gd name="T2" fmla="*/ 172 w 173"/>
              <a:gd name="T3" fmla="*/ 85 h 173"/>
              <a:gd name="T4" fmla="*/ 86 w 173"/>
              <a:gd name="T5" fmla="*/ 172 h 173"/>
              <a:gd name="T6" fmla="*/ 86 w 173"/>
              <a:gd name="T7" fmla="*/ 172 h 173"/>
              <a:gd name="T8" fmla="*/ 0 w 173"/>
              <a:gd name="T9" fmla="*/ 85 h 173"/>
              <a:gd name="T10" fmla="*/ 0 w 173"/>
              <a:gd name="T11" fmla="*/ 85 h 173"/>
              <a:gd name="T12" fmla="*/ 86 w 173"/>
              <a:gd name="T13" fmla="*/ 0 h 173"/>
              <a:gd name="T14" fmla="*/ 86 w 173"/>
              <a:gd name="T15" fmla="*/ 0 h 173"/>
              <a:gd name="T16" fmla="*/ 172 w 173"/>
              <a:gd name="T17" fmla="*/ 8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72" y="85"/>
                </a:moveTo>
                <a:lnTo>
                  <a:pt x="172" y="85"/>
                </a:lnTo>
                <a:cubicBezTo>
                  <a:pt x="172" y="133"/>
                  <a:pt x="134" y="172"/>
                  <a:pt x="86" y="172"/>
                </a:cubicBezTo>
                <a:lnTo>
                  <a:pt x="86" y="172"/>
                </a:lnTo>
                <a:cubicBezTo>
                  <a:pt x="39" y="172"/>
                  <a:pt x="0" y="133"/>
                  <a:pt x="0" y="85"/>
                </a:cubicBezTo>
                <a:lnTo>
                  <a:pt x="0" y="85"/>
                </a:lnTo>
                <a:cubicBezTo>
                  <a:pt x="0" y="38"/>
                  <a:pt x="39" y="0"/>
                  <a:pt x="86" y="0"/>
                </a:cubicBezTo>
                <a:lnTo>
                  <a:pt x="86" y="0"/>
                </a:lnTo>
                <a:cubicBezTo>
                  <a:pt x="134" y="0"/>
                  <a:pt x="172" y="38"/>
                  <a:pt x="172" y="85"/>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0" name="Freeform 152">
            <a:extLst>
              <a:ext uri="{FF2B5EF4-FFF2-40B4-BE49-F238E27FC236}">
                <a16:creationId xmlns:a16="http://schemas.microsoft.com/office/drawing/2014/main" id="{6F247E76-3664-DB44-952F-99DEE7D74EE8}"/>
              </a:ext>
            </a:extLst>
          </p:cNvPr>
          <p:cNvSpPr>
            <a:spLocks noChangeArrowheads="1"/>
          </p:cNvSpPr>
          <p:nvPr/>
        </p:nvSpPr>
        <p:spPr bwMode="auto">
          <a:xfrm>
            <a:off x="9559365" y="5980521"/>
            <a:ext cx="46690" cy="46690"/>
          </a:xfrm>
          <a:custGeom>
            <a:avLst/>
            <a:gdLst>
              <a:gd name="T0" fmla="*/ 73 w 74"/>
              <a:gd name="T1" fmla="*/ 37 h 74"/>
              <a:gd name="T2" fmla="*/ 73 w 74"/>
              <a:gd name="T3" fmla="*/ 37 h 74"/>
              <a:gd name="T4" fmla="*/ 37 w 74"/>
              <a:gd name="T5" fmla="*/ 73 h 74"/>
              <a:gd name="T6" fmla="*/ 37 w 74"/>
              <a:gd name="T7" fmla="*/ 73 h 74"/>
              <a:gd name="T8" fmla="*/ 0 w 74"/>
              <a:gd name="T9" fmla="*/ 37 h 74"/>
              <a:gd name="T10" fmla="*/ 0 w 74"/>
              <a:gd name="T11" fmla="*/ 37 h 74"/>
              <a:gd name="T12" fmla="*/ 37 w 74"/>
              <a:gd name="T13" fmla="*/ 0 h 74"/>
              <a:gd name="T14" fmla="*/ 37 w 74"/>
              <a:gd name="T15" fmla="*/ 0 h 74"/>
              <a:gd name="T16" fmla="*/ 73 w 74"/>
              <a:gd name="T1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73" y="37"/>
                </a:moveTo>
                <a:lnTo>
                  <a:pt x="73" y="37"/>
                </a:lnTo>
                <a:cubicBezTo>
                  <a:pt x="73" y="57"/>
                  <a:pt x="57" y="73"/>
                  <a:pt x="37" y="73"/>
                </a:cubicBezTo>
                <a:lnTo>
                  <a:pt x="37" y="73"/>
                </a:lnTo>
                <a:cubicBezTo>
                  <a:pt x="17" y="73"/>
                  <a:pt x="0" y="57"/>
                  <a:pt x="0" y="37"/>
                </a:cubicBezTo>
                <a:lnTo>
                  <a:pt x="0" y="37"/>
                </a:lnTo>
                <a:cubicBezTo>
                  <a:pt x="0" y="17"/>
                  <a:pt x="17" y="0"/>
                  <a:pt x="37" y="0"/>
                </a:cubicBezTo>
                <a:lnTo>
                  <a:pt x="37" y="0"/>
                </a:lnTo>
                <a:cubicBezTo>
                  <a:pt x="57" y="0"/>
                  <a:pt x="73" y="17"/>
                  <a:pt x="73" y="37"/>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1" name="Freeform 153">
            <a:extLst>
              <a:ext uri="{FF2B5EF4-FFF2-40B4-BE49-F238E27FC236}">
                <a16:creationId xmlns:a16="http://schemas.microsoft.com/office/drawing/2014/main" id="{9B90EEBB-8026-8E42-932B-8850A39AB36C}"/>
              </a:ext>
            </a:extLst>
          </p:cNvPr>
          <p:cNvSpPr>
            <a:spLocks noChangeArrowheads="1"/>
          </p:cNvSpPr>
          <p:nvPr/>
        </p:nvSpPr>
        <p:spPr bwMode="auto">
          <a:xfrm>
            <a:off x="9523657" y="5791009"/>
            <a:ext cx="57678" cy="57678"/>
          </a:xfrm>
          <a:custGeom>
            <a:avLst/>
            <a:gdLst>
              <a:gd name="T0" fmla="*/ 92 w 93"/>
              <a:gd name="T1" fmla="*/ 46 h 93"/>
              <a:gd name="T2" fmla="*/ 92 w 93"/>
              <a:gd name="T3" fmla="*/ 46 h 93"/>
              <a:gd name="T4" fmla="*/ 46 w 93"/>
              <a:gd name="T5" fmla="*/ 92 h 93"/>
              <a:gd name="T6" fmla="*/ 46 w 93"/>
              <a:gd name="T7" fmla="*/ 92 h 93"/>
              <a:gd name="T8" fmla="*/ 0 w 93"/>
              <a:gd name="T9" fmla="*/ 46 h 93"/>
              <a:gd name="T10" fmla="*/ 0 w 93"/>
              <a:gd name="T11" fmla="*/ 46 h 93"/>
              <a:gd name="T12" fmla="*/ 46 w 93"/>
              <a:gd name="T13" fmla="*/ 0 h 93"/>
              <a:gd name="T14" fmla="*/ 46 w 93"/>
              <a:gd name="T15" fmla="*/ 0 h 93"/>
              <a:gd name="T16" fmla="*/ 92 w 93"/>
              <a:gd name="T17"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3">
                <a:moveTo>
                  <a:pt x="92" y="46"/>
                </a:moveTo>
                <a:lnTo>
                  <a:pt x="92" y="46"/>
                </a:lnTo>
                <a:cubicBezTo>
                  <a:pt x="92" y="72"/>
                  <a:pt x="71" y="92"/>
                  <a:pt x="46" y="92"/>
                </a:cubicBezTo>
                <a:lnTo>
                  <a:pt x="46" y="92"/>
                </a:lnTo>
                <a:cubicBezTo>
                  <a:pt x="21" y="92"/>
                  <a:pt x="0" y="72"/>
                  <a:pt x="0" y="46"/>
                </a:cubicBezTo>
                <a:lnTo>
                  <a:pt x="0" y="46"/>
                </a:lnTo>
                <a:cubicBezTo>
                  <a:pt x="0" y="21"/>
                  <a:pt x="21" y="0"/>
                  <a:pt x="46" y="0"/>
                </a:cubicBezTo>
                <a:lnTo>
                  <a:pt x="46" y="0"/>
                </a:lnTo>
                <a:cubicBezTo>
                  <a:pt x="71" y="0"/>
                  <a:pt x="92" y="21"/>
                  <a:pt x="92" y="46"/>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2" name="Freeform 154">
            <a:extLst>
              <a:ext uri="{FF2B5EF4-FFF2-40B4-BE49-F238E27FC236}">
                <a16:creationId xmlns:a16="http://schemas.microsoft.com/office/drawing/2014/main" id="{799E31FE-34DC-234A-87FB-1C812FEF46A7}"/>
              </a:ext>
            </a:extLst>
          </p:cNvPr>
          <p:cNvSpPr>
            <a:spLocks noChangeArrowheads="1"/>
          </p:cNvSpPr>
          <p:nvPr/>
        </p:nvSpPr>
        <p:spPr bwMode="auto">
          <a:xfrm>
            <a:off x="9400065" y="5774531"/>
            <a:ext cx="74155" cy="74157"/>
          </a:xfrm>
          <a:custGeom>
            <a:avLst/>
            <a:gdLst>
              <a:gd name="T0" fmla="*/ 116 w 117"/>
              <a:gd name="T1" fmla="*/ 58 h 117"/>
              <a:gd name="T2" fmla="*/ 116 w 117"/>
              <a:gd name="T3" fmla="*/ 58 h 117"/>
              <a:gd name="T4" fmla="*/ 58 w 117"/>
              <a:gd name="T5" fmla="*/ 116 h 117"/>
              <a:gd name="T6" fmla="*/ 58 w 117"/>
              <a:gd name="T7" fmla="*/ 116 h 117"/>
              <a:gd name="T8" fmla="*/ 0 w 117"/>
              <a:gd name="T9" fmla="*/ 58 h 117"/>
              <a:gd name="T10" fmla="*/ 0 w 117"/>
              <a:gd name="T11" fmla="*/ 58 h 117"/>
              <a:gd name="T12" fmla="*/ 58 w 117"/>
              <a:gd name="T13" fmla="*/ 0 h 117"/>
              <a:gd name="T14" fmla="*/ 58 w 117"/>
              <a:gd name="T15" fmla="*/ 0 h 117"/>
              <a:gd name="T16" fmla="*/ 116 w 117"/>
              <a:gd name="T17"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6" y="58"/>
                </a:moveTo>
                <a:lnTo>
                  <a:pt x="116" y="58"/>
                </a:lnTo>
                <a:cubicBezTo>
                  <a:pt x="116" y="90"/>
                  <a:pt x="91" y="116"/>
                  <a:pt x="58" y="116"/>
                </a:cubicBezTo>
                <a:lnTo>
                  <a:pt x="58" y="116"/>
                </a:lnTo>
                <a:cubicBezTo>
                  <a:pt x="27" y="116"/>
                  <a:pt x="0" y="90"/>
                  <a:pt x="0" y="58"/>
                </a:cubicBezTo>
                <a:lnTo>
                  <a:pt x="0" y="58"/>
                </a:lnTo>
                <a:cubicBezTo>
                  <a:pt x="0" y="26"/>
                  <a:pt x="27" y="0"/>
                  <a:pt x="58" y="0"/>
                </a:cubicBezTo>
                <a:lnTo>
                  <a:pt x="58" y="0"/>
                </a:lnTo>
                <a:cubicBezTo>
                  <a:pt x="91" y="0"/>
                  <a:pt x="116" y="26"/>
                  <a:pt x="116" y="58"/>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3" name="Freeform 155">
            <a:extLst>
              <a:ext uri="{FF2B5EF4-FFF2-40B4-BE49-F238E27FC236}">
                <a16:creationId xmlns:a16="http://schemas.microsoft.com/office/drawing/2014/main" id="{027BAACE-1A6E-634B-BBE7-2F7E24860CC7}"/>
              </a:ext>
            </a:extLst>
          </p:cNvPr>
          <p:cNvSpPr>
            <a:spLocks noChangeArrowheads="1"/>
          </p:cNvSpPr>
          <p:nvPr/>
        </p:nvSpPr>
        <p:spPr bwMode="auto">
          <a:xfrm>
            <a:off x="8848013" y="5568541"/>
            <a:ext cx="153805" cy="162044"/>
          </a:xfrm>
          <a:custGeom>
            <a:avLst/>
            <a:gdLst>
              <a:gd name="T0" fmla="*/ 215 w 245"/>
              <a:gd name="T1" fmla="*/ 83 h 262"/>
              <a:gd name="T2" fmla="*/ 215 w 245"/>
              <a:gd name="T3" fmla="*/ 83 h 262"/>
              <a:gd name="T4" fmla="*/ 175 w 245"/>
              <a:gd name="T5" fmla="*/ 236 h 262"/>
              <a:gd name="T6" fmla="*/ 175 w 245"/>
              <a:gd name="T7" fmla="*/ 236 h 262"/>
              <a:gd name="T8" fmla="*/ 29 w 245"/>
              <a:gd name="T9" fmla="*/ 175 h 262"/>
              <a:gd name="T10" fmla="*/ 29 w 245"/>
              <a:gd name="T11" fmla="*/ 175 h 262"/>
              <a:gd name="T12" fmla="*/ 81 w 245"/>
              <a:gd name="T13" fmla="*/ 25 h 262"/>
              <a:gd name="T14" fmla="*/ 81 w 245"/>
              <a:gd name="T15" fmla="*/ 25 h 262"/>
              <a:gd name="T16" fmla="*/ 215 w 245"/>
              <a:gd name="T17" fmla="*/ 8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62">
                <a:moveTo>
                  <a:pt x="215" y="83"/>
                </a:moveTo>
                <a:lnTo>
                  <a:pt x="215" y="83"/>
                </a:lnTo>
                <a:cubicBezTo>
                  <a:pt x="244" y="142"/>
                  <a:pt x="226" y="210"/>
                  <a:pt x="175" y="236"/>
                </a:cubicBezTo>
                <a:lnTo>
                  <a:pt x="175" y="236"/>
                </a:lnTo>
                <a:cubicBezTo>
                  <a:pt x="123" y="261"/>
                  <a:pt x="58" y="234"/>
                  <a:pt x="29" y="175"/>
                </a:cubicBezTo>
                <a:lnTo>
                  <a:pt x="29" y="175"/>
                </a:lnTo>
                <a:cubicBezTo>
                  <a:pt x="0" y="116"/>
                  <a:pt x="29" y="51"/>
                  <a:pt x="81" y="25"/>
                </a:cubicBezTo>
                <a:lnTo>
                  <a:pt x="81" y="25"/>
                </a:lnTo>
                <a:cubicBezTo>
                  <a:pt x="132" y="0"/>
                  <a:pt x="186" y="24"/>
                  <a:pt x="215" y="83"/>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4" name="Freeform 156">
            <a:extLst>
              <a:ext uri="{FF2B5EF4-FFF2-40B4-BE49-F238E27FC236}">
                <a16:creationId xmlns:a16="http://schemas.microsoft.com/office/drawing/2014/main" id="{33E979CB-C079-A14D-8628-C20AF4992C6A}"/>
              </a:ext>
            </a:extLst>
          </p:cNvPr>
          <p:cNvSpPr>
            <a:spLocks noChangeArrowheads="1"/>
          </p:cNvSpPr>
          <p:nvPr/>
        </p:nvSpPr>
        <p:spPr bwMode="auto">
          <a:xfrm>
            <a:off x="9147385" y="5425722"/>
            <a:ext cx="153805" cy="162044"/>
          </a:xfrm>
          <a:custGeom>
            <a:avLst/>
            <a:gdLst>
              <a:gd name="T0" fmla="*/ 215 w 245"/>
              <a:gd name="T1" fmla="*/ 84 h 262"/>
              <a:gd name="T2" fmla="*/ 215 w 245"/>
              <a:gd name="T3" fmla="*/ 84 h 262"/>
              <a:gd name="T4" fmla="*/ 174 w 245"/>
              <a:gd name="T5" fmla="*/ 236 h 262"/>
              <a:gd name="T6" fmla="*/ 174 w 245"/>
              <a:gd name="T7" fmla="*/ 236 h 262"/>
              <a:gd name="T8" fmla="*/ 29 w 245"/>
              <a:gd name="T9" fmla="*/ 175 h 262"/>
              <a:gd name="T10" fmla="*/ 29 w 245"/>
              <a:gd name="T11" fmla="*/ 175 h 262"/>
              <a:gd name="T12" fmla="*/ 81 w 245"/>
              <a:gd name="T13" fmla="*/ 26 h 262"/>
              <a:gd name="T14" fmla="*/ 81 w 245"/>
              <a:gd name="T15" fmla="*/ 26 h 262"/>
              <a:gd name="T16" fmla="*/ 215 w 245"/>
              <a:gd name="T17" fmla="*/ 8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62">
                <a:moveTo>
                  <a:pt x="215" y="84"/>
                </a:moveTo>
                <a:lnTo>
                  <a:pt x="215" y="84"/>
                </a:lnTo>
                <a:cubicBezTo>
                  <a:pt x="244" y="142"/>
                  <a:pt x="226" y="211"/>
                  <a:pt x="174" y="236"/>
                </a:cubicBezTo>
                <a:lnTo>
                  <a:pt x="174" y="236"/>
                </a:lnTo>
                <a:cubicBezTo>
                  <a:pt x="123" y="261"/>
                  <a:pt x="58" y="234"/>
                  <a:pt x="29" y="175"/>
                </a:cubicBezTo>
                <a:lnTo>
                  <a:pt x="29" y="175"/>
                </a:lnTo>
                <a:cubicBezTo>
                  <a:pt x="0" y="116"/>
                  <a:pt x="30" y="51"/>
                  <a:pt x="81" y="26"/>
                </a:cubicBezTo>
                <a:lnTo>
                  <a:pt x="81" y="26"/>
                </a:lnTo>
                <a:cubicBezTo>
                  <a:pt x="132" y="0"/>
                  <a:pt x="186" y="25"/>
                  <a:pt x="215" y="84"/>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5" name="Freeform 157">
            <a:extLst>
              <a:ext uri="{FF2B5EF4-FFF2-40B4-BE49-F238E27FC236}">
                <a16:creationId xmlns:a16="http://schemas.microsoft.com/office/drawing/2014/main" id="{5598385F-887F-4648-A7F6-48074BEB33A7}"/>
              </a:ext>
            </a:extLst>
          </p:cNvPr>
          <p:cNvSpPr>
            <a:spLocks noChangeArrowheads="1"/>
          </p:cNvSpPr>
          <p:nvPr/>
        </p:nvSpPr>
        <p:spPr bwMode="auto">
          <a:xfrm>
            <a:off x="8957874" y="5843195"/>
            <a:ext cx="255428" cy="181271"/>
          </a:xfrm>
          <a:custGeom>
            <a:avLst/>
            <a:gdLst>
              <a:gd name="T0" fmla="*/ 139 w 411"/>
              <a:gd name="T1" fmla="*/ 129 h 293"/>
              <a:gd name="T2" fmla="*/ 139 w 411"/>
              <a:gd name="T3" fmla="*/ 129 h 293"/>
              <a:gd name="T4" fmla="*/ 3 w 411"/>
              <a:gd name="T5" fmla="*/ 172 h 293"/>
              <a:gd name="T6" fmla="*/ 3 w 411"/>
              <a:gd name="T7" fmla="*/ 172 h 293"/>
              <a:gd name="T8" fmla="*/ 12 w 411"/>
              <a:gd name="T9" fmla="*/ 231 h 293"/>
              <a:gd name="T10" fmla="*/ 12 w 411"/>
              <a:gd name="T11" fmla="*/ 231 h 293"/>
              <a:gd name="T12" fmla="*/ 241 w 411"/>
              <a:gd name="T13" fmla="*/ 195 h 293"/>
              <a:gd name="T14" fmla="*/ 241 w 411"/>
              <a:gd name="T15" fmla="*/ 195 h 293"/>
              <a:gd name="T16" fmla="*/ 408 w 411"/>
              <a:gd name="T17" fmla="*/ 56 h 293"/>
              <a:gd name="T18" fmla="*/ 408 w 411"/>
              <a:gd name="T19" fmla="*/ 56 h 293"/>
              <a:gd name="T20" fmla="*/ 139 w 411"/>
              <a:gd name="T21" fmla="*/ 12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1" h="293">
                <a:moveTo>
                  <a:pt x="139" y="129"/>
                </a:moveTo>
                <a:lnTo>
                  <a:pt x="139" y="129"/>
                </a:lnTo>
                <a:cubicBezTo>
                  <a:pt x="80" y="112"/>
                  <a:pt x="33" y="143"/>
                  <a:pt x="3" y="172"/>
                </a:cubicBezTo>
                <a:lnTo>
                  <a:pt x="3" y="172"/>
                </a:lnTo>
                <a:cubicBezTo>
                  <a:pt x="0" y="194"/>
                  <a:pt x="2" y="214"/>
                  <a:pt x="12" y="231"/>
                </a:cubicBezTo>
                <a:lnTo>
                  <a:pt x="12" y="231"/>
                </a:lnTo>
                <a:cubicBezTo>
                  <a:pt x="48" y="292"/>
                  <a:pt x="128" y="227"/>
                  <a:pt x="241" y="195"/>
                </a:cubicBezTo>
                <a:lnTo>
                  <a:pt x="241" y="195"/>
                </a:lnTo>
                <a:cubicBezTo>
                  <a:pt x="346" y="165"/>
                  <a:pt x="410" y="109"/>
                  <a:pt x="408" y="56"/>
                </a:cubicBezTo>
                <a:lnTo>
                  <a:pt x="408" y="56"/>
                </a:lnTo>
                <a:cubicBezTo>
                  <a:pt x="147" y="0"/>
                  <a:pt x="139" y="129"/>
                  <a:pt x="139" y="129"/>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6" name="Freeform 158">
            <a:extLst>
              <a:ext uri="{FF2B5EF4-FFF2-40B4-BE49-F238E27FC236}">
                <a16:creationId xmlns:a16="http://schemas.microsoft.com/office/drawing/2014/main" id="{704F85A8-779F-0145-B9EA-C23972D74797}"/>
              </a:ext>
            </a:extLst>
          </p:cNvPr>
          <p:cNvSpPr>
            <a:spLocks noChangeArrowheads="1"/>
          </p:cNvSpPr>
          <p:nvPr/>
        </p:nvSpPr>
        <p:spPr bwMode="auto">
          <a:xfrm>
            <a:off x="8869985" y="5601501"/>
            <a:ext cx="123595" cy="101621"/>
          </a:xfrm>
          <a:custGeom>
            <a:avLst/>
            <a:gdLst>
              <a:gd name="T0" fmla="*/ 29 w 198"/>
              <a:gd name="T1" fmla="*/ 163 h 164"/>
              <a:gd name="T2" fmla="*/ 0 w 198"/>
              <a:gd name="T3" fmla="*/ 160 h 164"/>
              <a:gd name="T4" fmla="*/ 0 w 198"/>
              <a:gd name="T5" fmla="*/ 160 h 164"/>
              <a:gd name="T6" fmla="*/ 62 w 198"/>
              <a:gd name="T7" fmla="*/ 39 h 164"/>
              <a:gd name="T8" fmla="*/ 62 w 198"/>
              <a:gd name="T9" fmla="*/ 39 h 164"/>
              <a:gd name="T10" fmla="*/ 197 w 198"/>
              <a:gd name="T11" fmla="*/ 19 h 164"/>
              <a:gd name="T12" fmla="*/ 189 w 198"/>
              <a:gd name="T13" fmla="*/ 47 h 164"/>
              <a:gd name="T14" fmla="*/ 189 w 198"/>
              <a:gd name="T15" fmla="*/ 47 h 164"/>
              <a:gd name="T16" fmla="*/ 78 w 198"/>
              <a:gd name="T17" fmla="*/ 63 h 164"/>
              <a:gd name="T18" fmla="*/ 78 w 198"/>
              <a:gd name="T19" fmla="*/ 63 h 164"/>
              <a:gd name="T20" fmla="*/ 29 w 198"/>
              <a:gd name="T21" fmla="*/ 1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64">
                <a:moveTo>
                  <a:pt x="29" y="163"/>
                </a:moveTo>
                <a:lnTo>
                  <a:pt x="0" y="160"/>
                </a:lnTo>
                <a:lnTo>
                  <a:pt x="0" y="160"/>
                </a:lnTo>
                <a:cubicBezTo>
                  <a:pt x="6" y="104"/>
                  <a:pt x="27" y="64"/>
                  <a:pt x="62" y="39"/>
                </a:cubicBezTo>
                <a:lnTo>
                  <a:pt x="62" y="39"/>
                </a:lnTo>
                <a:cubicBezTo>
                  <a:pt x="119" y="0"/>
                  <a:pt x="194" y="19"/>
                  <a:pt x="197" y="19"/>
                </a:cubicBezTo>
                <a:lnTo>
                  <a:pt x="189" y="47"/>
                </a:lnTo>
                <a:lnTo>
                  <a:pt x="189" y="47"/>
                </a:lnTo>
                <a:cubicBezTo>
                  <a:pt x="189" y="47"/>
                  <a:pt x="125" y="31"/>
                  <a:pt x="78" y="63"/>
                </a:cubicBezTo>
                <a:lnTo>
                  <a:pt x="78" y="63"/>
                </a:lnTo>
                <a:cubicBezTo>
                  <a:pt x="50" y="83"/>
                  <a:pt x="34" y="116"/>
                  <a:pt x="29" y="163"/>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7" name="Freeform 159">
            <a:extLst>
              <a:ext uri="{FF2B5EF4-FFF2-40B4-BE49-F238E27FC236}">
                <a16:creationId xmlns:a16="http://schemas.microsoft.com/office/drawing/2014/main" id="{1C553318-031E-2F47-847D-2EE567C30FC0}"/>
              </a:ext>
            </a:extLst>
          </p:cNvPr>
          <p:cNvSpPr>
            <a:spLocks noChangeArrowheads="1"/>
          </p:cNvSpPr>
          <p:nvPr/>
        </p:nvSpPr>
        <p:spPr bwMode="auto">
          <a:xfrm>
            <a:off x="9169359" y="5458681"/>
            <a:ext cx="126340" cy="98875"/>
          </a:xfrm>
          <a:custGeom>
            <a:avLst/>
            <a:gdLst>
              <a:gd name="T0" fmla="*/ 29 w 202"/>
              <a:gd name="T1" fmla="*/ 157 h 158"/>
              <a:gd name="T2" fmla="*/ 0 w 202"/>
              <a:gd name="T3" fmla="*/ 152 h 158"/>
              <a:gd name="T4" fmla="*/ 0 w 202"/>
              <a:gd name="T5" fmla="*/ 152 h 158"/>
              <a:gd name="T6" fmla="*/ 74 w 202"/>
              <a:gd name="T7" fmla="*/ 31 h 158"/>
              <a:gd name="T8" fmla="*/ 74 w 202"/>
              <a:gd name="T9" fmla="*/ 31 h 158"/>
              <a:gd name="T10" fmla="*/ 201 w 202"/>
              <a:gd name="T11" fmla="*/ 32 h 158"/>
              <a:gd name="T12" fmla="*/ 188 w 202"/>
              <a:gd name="T13" fmla="*/ 58 h 158"/>
              <a:gd name="T14" fmla="*/ 195 w 202"/>
              <a:gd name="T15" fmla="*/ 45 h 158"/>
              <a:gd name="T16" fmla="*/ 188 w 202"/>
              <a:gd name="T17" fmla="*/ 58 h 158"/>
              <a:gd name="T18" fmla="*/ 188 w 202"/>
              <a:gd name="T19" fmla="*/ 58 h 158"/>
              <a:gd name="T20" fmla="*/ 88 w 202"/>
              <a:gd name="T21" fmla="*/ 56 h 158"/>
              <a:gd name="T22" fmla="*/ 88 w 202"/>
              <a:gd name="T23" fmla="*/ 56 h 158"/>
              <a:gd name="T24" fmla="*/ 29 w 202"/>
              <a:gd name="T25"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58">
                <a:moveTo>
                  <a:pt x="29" y="157"/>
                </a:moveTo>
                <a:lnTo>
                  <a:pt x="0" y="152"/>
                </a:lnTo>
                <a:lnTo>
                  <a:pt x="0" y="152"/>
                </a:lnTo>
                <a:cubicBezTo>
                  <a:pt x="11" y="91"/>
                  <a:pt x="36" y="50"/>
                  <a:pt x="74" y="31"/>
                </a:cubicBezTo>
                <a:lnTo>
                  <a:pt x="74" y="31"/>
                </a:lnTo>
                <a:cubicBezTo>
                  <a:pt x="132" y="0"/>
                  <a:pt x="198" y="31"/>
                  <a:pt x="201" y="32"/>
                </a:cubicBezTo>
                <a:lnTo>
                  <a:pt x="188" y="58"/>
                </a:lnTo>
                <a:lnTo>
                  <a:pt x="195" y="45"/>
                </a:lnTo>
                <a:lnTo>
                  <a:pt x="188" y="58"/>
                </a:lnTo>
                <a:lnTo>
                  <a:pt x="188" y="58"/>
                </a:lnTo>
                <a:cubicBezTo>
                  <a:pt x="188" y="58"/>
                  <a:pt x="133" y="32"/>
                  <a:pt x="88" y="56"/>
                </a:cubicBezTo>
                <a:lnTo>
                  <a:pt x="88" y="56"/>
                </a:lnTo>
                <a:cubicBezTo>
                  <a:pt x="58" y="71"/>
                  <a:pt x="38" y="106"/>
                  <a:pt x="29" y="157"/>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8" name="Freeform 160">
            <a:extLst>
              <a:ext uri="{FF2B5EF4-FFF2-40B4-BE49-F238E27FC236}">
                <a16:creationId xmlns:a16="http://schemas.microsoft.com/office/drawing/2014/main" id="{4FF1B9B3-9C7D-394B-B420-B5C3F10D175A}"/>
              </a:ext>
            </a:extLst>
          </p:cNvPr>
          <p:cNvSpPr>
            <a:spLocks noChangeArrowheads="1"/>
          </p:cNvSpPr>
          <p:nvPr/>
        </p:nvSpPr>
        <p:spPr bwMode="auto">
          <a:xfrm>
            <a:off x="8828788" y="5505371"/>
            <a:ext cx="107114" cy="112609"/>
          </a:xfrm>
          <a:custGeom>
            <a:avLst/>
            <a:gdLst>
              <a:gd name="T0" fmla="*/ 3 w 172"/>
              <a:gd name="T1" fmla="*/ 179 h 180"/>
              <a:gd name="T2" fmla="*/ 0 w 172"/>
              <a:gd name="T3" fmla="*/ 140 h 180"/>
              <a:gd name="T4" fmla="*/ 1 w 172"/>
              <a:gd name="T5" fmla="*/ 160 h 180"/>
              <a:gd name="T6" fmla="*/ 0 w 172"/>
              <a:gd name="T7" fmla="*/ 140 h 180"/>
              <a:gd name="T8" fmla="*/ 0 w 172"/>
              <a:gd name="T9" fmla="*/ 140 h 180"/>
              <a:gd name="T10" fmla="*/ 137 w 172"/>
              <a:gd name="T11" fmla="*/ 0 h 180"/>
              <a:gd name="T12" fmla="*/ 171 w 172"/>
              <a:gd name="T13" fmla="*/ 18 h 180"/>
              <a:gd name="T14" fmla="*/ 171 w 172"/>
              <a:gd name="T15" fmla="*/ 18 h 180"/>
              <a:gd name="T16" fmla="*/ 3 w 172"/>
              <a:gd name="T17"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0">
                <a:moveTo>
                  <a:pt x="3" y="179"/>
                </a:moveTo>
                <a:lnTo>
                  <a:pt x="0" y="140"/>
                </a:lnTo>
                <a:lnTo>
                  <a:pt x="1" y="160"/>
                </a:lnTo>
                <a:lnTo>
                  <a:pt x="0" y="140"/>
                </a:lnTo>
                <a:lnTo>
                  <a:pt x="0" y="140"/>
                </a:lnTo>
                <a:cubicBezTo>
                  <a:pt x="1" y="140"/>
                  <a:pt x="71" y="132"/>
                  <a:pt x="137" y="0"/>
                </a:cubicBezTo>
                <a:lnTo>
                  <a:pt x="171" y="18"/>
                </a:lnTo>
                <a:lnTo>
                  <a:pt x="171" y="18"/>
                </a:lnTo>
                <a:cubicBezTo>
                  <a:pt x="95" y="172"/>
                  <a:pt x="6" y="179"/>
                  <a:pt x="3" y="17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79" name="Freeform 161">
            <a:extLst>
              <a:ext uri="{FF2B5EF4-FFF2-40B4-BE49-F238E27FC236}">
                <a16:creationId xmlns:a16="http://schemas.microsoft.com/office/drawing/2014/main" id="{D03FB60A-1F74-3D48-AE75-31E6FC05328B}"/>
              </a:ext>
            </a:extLst>
          </p:cNvPr>
          <p:cNvSpPr>
            <a:spLocks noChangeArrowheads="1"/>
          </p:cNvSpPr>
          <p:nvPr/>
        </p:nvSpPr>
        <p:spPr bwMode="auto">
          <a:xfrm>
            <a:off x="9139146" y="5401003"/>
            <a:ext cx="126340" cy="46692"/>
          </a:xfrm>
          <a:custGeom>
            <a:avLst/>
            <a:gdLst>
              <a:gd name="T0" fmla="*/ 48 w 203"/>
              <a:gd name="T1" fmla="*/ 76 h 77"/>
              <a:gd name="T2" fmla="*/ 48 w 203"/>
              <a:gd name="T3" fmla="*/ 76 h 77"/>
              <a:gd name="T4" fmla="*/ 0 w 203"/>
              <a:gd name="T5" fmla="*/ 73 h 77"/>
              <a:gd name="T6" fmla="*/ 5 w 203"/>
              <a:gd name="T7" fmla="*/ 35 h 77"/>
              <a:gd name="T8" fmla="*/ 5 w 203"/>
              <a:gd name="T9" fmla="*/ 35 h 77"/>
              <a:gd name="T10" fmla="*/ 175 w 203"/>
              <a:gd name="T11" fmla="*/ 0 h 77"/>
              <a:gd name="T12" fmla="*/ 202 w 203"/>
              <a:gd name="T13" fmla="*/ 28 h 77"/>
              <a:gd name="T14" fmla="*/ 202 w 203"/>
              <a:gd name="T15" fmla="*/ 28 h 77"/>
              <a:gd name="T16" fmla="*/ 48 w 203"/>
              <a:gd name="T1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77">
                <a:moveTo>
                  <a:pt x="48" y="76"/>
                </a:moveTo>
                <a:lnTo>
                  <a:pt x="48" y="76"/>
                </a:lnTo>
                <a:cubicBezTo>
                  <a:pt x="33" y="76"/>
                  <a:pt x="17" y="76"/>
                  <a:pt x="0" y="73"/>
                </a:cubicBezTo>
                <a:lnTo>
                  <a:pt x="5" y="35"/>
                </a:lnTo>
                <a:lnTo>
                  <a:pt x="5" y="35"/>
                </a:lnTo>
                <a:cubicBezTo>
                  <a:pt x="118" y="50"/>
                  <a:pt x="173" y="2"/>
                  <a:pt x="175" y="0"/>
                </a:cubicBezTo>
                <a:lnTo>
                  <a:pt x="202" y="28"/>
                </a:lnTo>
                <a:lnTo>
                  <a:pt x="202" y="28"/>
                </a:lnTo>
                <a:cubicBezTo>
                  <a:pt x="199" y="31"/>
                  <a:pt x="148" y="76"/>
                  <a:pt x="48" y="7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0" name="Freeform 162">
            <a:extLst>
              <a:ext uri="{FF2B5EF4-FFF2-40B4-BE49-F238E27FC236}">
                <a16:creationId xmlns:a16="http://schemas.microsoft.com/office/drawing/2014/main" id="{E836E9CB-15ED-FB46-9956-03A08B83F1BB}"/>
              </a:ext>
            </a:extLst>
          </p:cNvPr>
          <p:cNvSpPr>
            <a:spLocks noChangeArrowheads="1"/>
          </p:cNvSpPr>
          <p:nvPr/>
        </p:nvSpPr>
        <p:spPr bwMode="auto">
          <a:xfrm>
            <a:off x="9842256" y="6040943"/>
            <a:ext cx="1337557" cy="241694"/>
          </a:xfrm>
          <a:custGeom>
            <a:avLst/>
            <a:gdLst>
              <a:gd name="T0" fmla="*/ 2148 w 2149"/>
              <a:gd name="T1" fmla="*/ 389 h 390"/>
              <a:gd name="T2" fmla="*/ 1837 w 2149"/>
              <a:gd name="T3" fmla="*/ 0 h 390"/>
              <a:gd name="T4" fmla="*/ 0 w 2149"/>
              <a:gd name="T5" fmla="*/ 0 h 390"/>
              <a:gd name="T6" fmla="*/ 388 w 2149"/>
              <a:gd name="T7" fmla="*/ 389 h 390"/>
              <a:gd name="T8" fmla="*/ 2148 w 2149"/>
              <a:gd name="T9" fmla="*/ 389 h 390"/>
            </a:gdLst>
            <a:ahLst/>
            <a:cxnLst>
              <a:cxn ang="0">
                <a:pos x="T0" y="T1"/>
              </a:cxn>
              <a:cxn ang="0">
                <a:pos x="T2" y="T3"/>
              </a:cxn>
              <a:cxn ang="0">
                <a:pos x="T4" y="T5"/>
              </a:cxn>
              <a:cxn ang="0">
                <a:pos x="T6" y="T7"/>
              </a:cxn>
              <a:cxn ang="0">
                <a:pos x="T8" y="T9"/>
              </a:cxn>
            </a:cxnLst>
            <a:rect l="0" t="0" r="r" b="b"/>
            <a:pathLst>
              <a:path w="2149" h="390">
                <a:moveTo>
                  <a:pt x="2148" y="389"/>
                </a:moveTo>
                <a:lnTo>
                  <a:pt x="1837" y="0"/>
                </a:lnTo>
                <a:lnTo>
                  <a:pt x="0" y="0"/>
                </a:lnTo>
                <a:lnTo>
                  <a:pt x="388" y="389"/>
                </a:lnTo>
                <a:lnTo>
                  <a:pt x="2148" y="389"/>
                </a:ln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1" name="Freeform 163">
            <a:extLst>
              <a:ext uri="{FF2B5EF4-FFF2-40B4-BE49-F238E27FC236}">
                <a16:creationId xmlns:a16="http://schemas.microsoft.com/office/drawing/2014/main" id="{0AD1BF9C-4E14-724A-817F-F8B440197FBA}"/>
              </a:ext>
            </a:extLst>
          </p:cNvPr>
          <p:cNvSpPr>
            <a:spLocks noChangeArrowheads="1"/>
          </p:cNvSpPr>
          <p:nvPr/>
        </p:nvSpPr>
        <p:spPr bwMode="auto">
          <a:xfrm>
            <a:off x="9968594" y="4997266"/>
            <a:ext cx="1087623" cy="1244174"/>
          </a:xfrm>
          <a:custGeom>
            <a:avLst/>
            <a:gdLst>
              <a:gd name="T0" fmla="*/ 1647 w 1745"/>
              <a:gd name="T1" fmla="*/ 851 h 1999"/>
              <a:gd name="T2" fmla="*/ 1647 w 1745"/>
              <a:gd name="T3" fmla="*/ 851 h 1999"/>
              <a:gd name="T4" fmla="*/ 1047 w 1745"/>
              <a:gd name="T5" fmla="*/ 1916 h 1999"/>
              <a:gd name="T6" fmla="*/ 1047 w 1745"/>
              <a:gd name="T7" fmla="*/ 1916 h 1999"/>
              <a:gd name="T8" fmla="*/ 97 w 1745"/>
              <a:gd name="T9" fmla="*/ 1147 h 1999"/>
              <a:gd name="T10" fmla="*/ 97 w 1745"/>
              <a:gd name="T11" fmla="*/ 1147 h 1999"/>
              <a:gd name="T12" fmla="*/ 697 w 1745"/>
              <a:gd name="T13" fmla="*/ 82 h 1999"/>
              <a:gd name="T14" fmla="*/ 697 w 1745"/>
              <a:gd name="T15" fmla="*/ 82 h 1999"/>
              <a:gd name="T16" fmla="*/ 1647 w 1745"/>
              <a:gd name="T17" fmla="*/ 85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5" h="1999">
                <a:moveTo>
                  <a:pt x="1647" y="851"/>
                </a:moveTo>
                <a:lnTo>
                  <a:pt x="1647" y="851"/>
                </a:lnTo>
                <a:cubicBezTo>
                  <a:pt x="1744" y="1357"/>
                  <a:pt x="1475" y="1834"/>
                  <a:pt x="1047" y="1916"/>
                </a:cubicBezTo>
                <a:lnTo>
                  <a:pt x="1047" y="1916"/>
                </a:lnTo>
                <a:cubicBezTo>
                  <a:pt x="619" y="1998"/>
                  <a:pt x="194" y="1653"/>
                  <a:pt x="97" y="1147"/>
                </a:cubicBezTo>
                <a:lnTo>
                  <a:pt x="97" y="1147"/>
                </a:lnTo>
                <a:cubicBezTo>
                  <a:pt x="0" y="641"/>
                  <a:pt x="270" y="164"/>
                  <a:pt x="697" y="82"/>
                </a:cubicBezTo>
                <a:lnTo>
                  <a:pt x="697" y="82"/>
                </a:lnTo>
                <a:cubicBezTo>
                  <a:pt x="1125" y="0"/>
                  <a:pt x="1551" y="345"/>
                  <a:pt x="1647" y="851"/>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2" name="Freeform 164">
            <a:extLst>
              <a:ext uri="{FF2B5EF4-FFF2-40B4-BE49-F238E27FC236}">
                <a16:creationId xmlns:a16="http://schemas.microsoft.com/office/drawing/2014/main" id="{F86F7A21-8C23-CF4F-9547-B5491E3A4B3B}"/>
              </a:ext>
            </a:extLst>
          </p:cNvPr>
          <p:cNvSpPr>
            <a:spLocks noChangeArrowheads="1"/>
          </p:cNvSpPr>
          <p:nvPr/>
        </p:nvSpPr>
        <p:spPr bwMode="auto">
          <a:xfrm>
            <a:off x="10649733" y="5505371"/>
            <a:ext cx="181271" cy="208736"/>
          </a:xfrm>
          <a:custGeom>
            <a:avLst/>
            <a:gdLst>
              <a:gd name="T0" fmla="*/ 136 w 290"/>
              <a:gd name="T1" fmla="*/ 332 h 333"/>
              <a:gd name="T2" fmla="*/ 122 w 290"/>
              <a:gd name="T3" fmla="*/ 306 h 333"/>
              <a:gd name="T4" fmla="*/ 239 w 290"/>
              <a:gd name="T5" fmla="*/ 247 h 333"/>
              <a:gd name="T6" fmla="*/ 0 w 290"/>
              <a:gd name="T7" fmla="*/ 21 h 333"/>
              <a:gd name="T8" fmla="*/ 20 w 290"/>
              <a:gd name="T9" fmla="*/ 0 h 333"/>
              <a:gd name="T10" fmla="*/ 289 w 290"/>
              <a:gd name="T11" fmla="*/ 254 h 333"/>
              <a:gd name="T12" fmla="*/ 136 w 290"/>
              <a:gd name="T13" fmla="*/ 332 h 333"/>
            </a:gdLst>
            <a:ahLst/>
            <a:cxnLst>
              <a:cxn ang="0">
                <a:pos x="T0" y="T1"/>
              </a:cxn>
              <a:cxn ang="0">
                <a:pos x="T2" y="T3"/>
              </a:cxn>
              <a:cxn ang="0">
                <a:pos x="T4" y="T5"/>
              </a:cxn>
              <a:cxn ang="0">
                <a:pos x="T6" y="T7"/>
              </a:cxn>
              <a:cxn ang="0">
                <a:pos x="T8" y="T9"/>
              </a:cxn>
              <a:cxn ang="0">
                <a:pos x="T10" y="T11"/>
              </a:cxn>
              <a:cxn ang="0">
                <a:pos x="T12" y="T13"/>
              </a:cxn>
            </a:cxnLst>
            <a:rect l="0" t="0" r="r" b="b"/>
            <a:pathLst>
              <a:path w="290" h="333">
                <a:moveTo>
                  <a:pt x="136" y="332"/>
                </a:moveTo>
                <a:lnTo>
                  <a:pt x="122" y="306"/>
                </a:lnTo>
                <a:lnTo>
                  <a:pt x="239" y="247"/>
                </a:lnTo>
                <a:lnTo>
                  <a:pt x="0" y="21"/>
                </a:lnTo>
                <a:lnTo>
                  <a:pt x="20" y="0"/>
                </a:lnTo>
                <a:lnTo>
                  <a:pt x="289" y="254"/>
                </a:lnTo>
                <a:lnTo>
                  <a:pt x="136" y="332"/>
                </a:ln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3" name="Freeform 165">
            <a:extLst>
              <a:ext uri="{FF2B5EF4-FFF2-40B4-BE49-F238E27FC236}">
                <a16:creationId xmlns:a16="http://schemas.microsoft.com/office/drawing/2014/main" id="{24422D02-CB98-4A4F-B468-3E300BADF259}"/>
              </a:ext>
            </a:extLst>
          </p:cNvPr>
          <p:cNvSpPr>
            <a:spLocks noChangeArrowheads="1"/>
          </p:cNvSpPr>
          <p:nvPr/>
        </p:nvSpPr>
        <p:spPr bwMode="auto">
          <a:xfrm>
            <a:off x="9985073" y="5425722"/>
            <a:ext cx="318597" cy="403738"/>
          </a:xfrm>
          <a:custGeom>
            <a:avLst/>
            <a:gdLst>
              <a:gd name="T0" fmla="*/ 30 w 511"/>
              <a:gd name="T1" fmla="*/ 379 h 648"/>
              <a:gd name="T2" fmla="*/ 30 w 511"/>
              <a:gd name="T3" fmla="*/ 379 h 648"/>
              <a:gd name="T4" fmla="*/ 100 w 511"/>
              <a:gd name="T5" fmla="*/ 480 h 648"/>
              <a:gd name="T6" fmla="*/ 100 w 511"/>
              <a:gd name="T7" fmla="*/ 480 h 648"/>
              <a:gd name="T8" fmla="*/ 102 w 511"/>
              <a:gd name="T9" fmla="*/ 479 h 648"/>
              <a:gd name="T10" fmla="*/ 102 w 511"/>
              <a:gd name="T11" fmla="*/ 479 h 648"/>
              <a:gd name="T12" fmla="*/ 294 w 511"/>
              <a:gd name="T13" fmla="*/ 647 h 648"/>
              <a:gd name="T14" fmla="*/ 294 w 511"/>
              <a:gd name="T15" fmla="*/ 647 h 648"/>
              <a:gd name="T16" fmla="*/ 357 w 511"/>
              <a:gd name="T17" fmla="*/ 468 h 648"/>
              <a:gd name="T18" fmla="*/ 357 w 511"/>
              <a:gd name="T19" fmla="*/ 468 h 648"/>
              <a:gd name="T20" fmla="*/ 463 w 511"/>
              <a:gd name="T21" fmla="*/ 58 h 648"/>
              <a:gd name="T22" fmla="*/ 463 w 511"/>
              <a:gd name="T23" fmla="*/ 58 h 648"/>
              <a:gd name="T24" fmla="*/ 30 w 511"/>
              <a:gd name="T25" fmla="*/ 37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648">
                <a:moveTo>
                  <a:pt x="30" y="379"/>
                </a:moveTo>
                <a:lnTo>
                  <a:pt x="30" y="379"/>
                </a:lnTo>
                <a:cubicBezTo>
                  <a:pt x="0" y="429"/>
                  <a:pt x="42" y="491"/>
                  <a:pt x="100" y="480"/>
                </a:cubicBezTo>
                <a:lnTo>
                  <a:pt x="100" y="480"/>
                </a:lnTo>
                <a:cubicBezTo>
                  <a:pt x="101" y="479"/>
                  <a:pt x="102" y="479"/>
                  <a:pt x="102" y="479"/>
                </a:cubicBezTo>
                <a:lnTo>
                  <a:pt x="102" y="479"/>
                </a:lnTo>
                <a:cubicBezTo>
                  <a:pt x="198" y="458"/>
                  <a:pt x="306" y="578"/>
                  <a:pt x="294" y="647"/>
                </a:cubicBezTo>
                <a:lnTo>
                  <a:pt x="294" y="647"/>
                </a:lnTo>
                <a:cubicBezTo>
                  <a:pt x="294" y="647"/>
                  <a:pt x="422" y="632"/>
                  <a:pt x="357" y="468"/>
                </a:cubicBezTo>
                <a:lnTo>
                  <a:pt x="357" y="468"/>
                </a:lnTo>
                <a:cubicBezTo>
                  <a:pt x="293" y="305"/>
                  <a:pt x="510" y="121"/>
                  <a:pt x="463" y="58"/>
                </a:cubicBezTo>
                <a:lnTo>
                  <a:pt x="463" y="58"/>
                </a:lnTo>
                <a:cubicBezTo>
                  <a:pt x="421" y="0"/>
                  <a:pt x="133" y="207"/>
                  <a:pt x="30" y="37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4" name="Freeform 166">
            <a:extLst>
              <a:ext uri="{FF2B5EF4-FFF2-40B4-BE49-F238E27FC236}">
                <a16:creationId xmlns:a16="http://schemas.microsoft.com/office/drawing/2014/main" id="{19DB2A0E-0A10-7540-A6EA-2B4CC7E9D750}"/>
              </a:ext>
            </a:extLst>
          </p:cNvPr>
          <p:cNvSpPr>
            <a:spLocks noChangeArrowheads="1"/>
          </p:cNvSpPr>
          <p:nvPr/>
        </p:nvSpPr>
        <p:spPr bwMode="auto">
          <a:xfrm>
            <a:off x="9932892" y="5112619"/>
            <a:ext cx="980508" cy="579516"/>
          </a:xfrm>
          <a:custGeom>
            <a:avLst/>
            <a:gdLst>
              <a:gd name="T0" fmla="*/ 1558 w 1575"/>
              <a:gd name="T1" fmla="*/ 163 h 931"/>
              <a:gd name="T2" fmla="*/ 1558 w 1575"/>
              <a:gd name="T3" fmla="*/ 163 h 931"/>
              <a:gd name="T4" fmla="*/ 1426 w 1575"/>
              <a:gd name="T5" fmla="*/ 0 h 931"/>
              <a:gd name="T6" fmla="*/ 1426 w 1575"/>
              <a:gd name="T7" fmla="*/ 0 h 931"/>
              <a:gd name="T8" fmla="*/ 0 w 1575"/>
              <a:gd name="T9" fmla="*/ 678 h 931"/>
              <a:gd name="T10" fmla="*/ 0 w 1575"/>
              <a:gd name="T11" fmla="*/ 678 h 931"/>
              <a:gd name="T12" fmla="*/ 34 w 1575"/>
              <a:gd name="T13" fmla="*/ 891 h 931"/>
              <a:gd name="T14" fmla="*/ 34 w 1575"/>
              <a:gd name="T15" fmla="*/ 891 h 931"/>
              <a:gd name="T16" fmla="*/ 34 w 1575"/>
              <a:gd name="T17" fmla="*/ 892 h 931"/>
              <a:gd name="T18" fmla="*/ 34 w 1575"/>
              <a:gd name="T19" fmla="*/ 892 h 931"/>
              <a:gd name="T20" fmla="*/ 106 w 1575"/>
              <a:gd name="T21" fmla="*/ 907 h 931"/>
              <a:gd name="T22" fmla="*/ 106 w 1575"/>
              <a:gd name="T23" fmla="*/ 907 h 931"/>
              <a:gd name="T24" fmla="*/ 1527 w 1575"/>
              <a:gd name="T25" fmla="*/ 228 h 931"/>
              <a:gd name="T26" fmla="*/ 1527 w 1575"/>
              <a:gd name="T27" fmla="*/ 228 h 931"/>
              <a:gd name="T28" fmla="*/ 1558 w 1575"/>
              <a:gd name="T29" fmla="*/ 163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931">
                <a:moveTo>
                  <a:pt x="1558" y="163"/>
                </a:moveTo>
                <a:lnTo>
                  <a:pt x="1558" y="163"/>
                </a:lnTo>
                <a:cubicBezTo>
                  <a:pt x="1522" y="106"/>
                  <a:pt x="1478" y="51"/>
                  <a:pt x="1426" y="0"/>
                </a:cubicBezTo>
                <a:lnTo>
                  <a:pt x="1426" y="0"/>
                </a:lnTo>
                <a:cubicBezTo>
                  <a:pt x="1167" y="26"/>
                  <a:pt x="464" y="145"/>
                  <a:pt x="0" y="678"/>
                </a:cubicBezTo>
                <a:lnTo>
                  <a:pt x="0" y="678"/>
                </a:lnTo>
                <a:cubicBezTo>
                  <a:pt x="1" y="755"/>
                  <a:pt x="12" y="827"/>
                  <a:pt x="34" y="891"/>
                </a:cubicBezTo>
                <a:lnTo>
                  <a:pt x="34" y="891"/>
                </a:lnTo>
                <a:cubicBezTo>
                  <a:pt x="34" y="892"/>
                  <a:pt x="34" y="892"/>
                  <a:pt x="34" y="892"/>
                </a:cubicBezTo>
                <a:lnTo>
                  <a:pt x="34" y="892"/>
                </a:lnTo>
                <a:cubicBezTo>
                  <a:pt x="45" y="922"/>
                  <a:pt x="84" y="930"/>
                  <a:pt x="106" y="907"/>
                </a:cubicBezTo>
                <a:lnTo>
                  <a:pt x="106" y="907"/>
                </a:lnTo>
                <a:cubicBezTo>
                  <a:pt x="571" y="407"/>
                  <a:pt x="1266" y="265"/>
                  <a:pt x="1527" y="228"/>
                </a:cubicBezTo>
                <a:lnTo>
                  <a:pt x="1527" y="228"/>
                </a:lnTo>
                <a:cubicBezTo>
                  <a:pt x="1558" y="224"/>
                  <a:pt x="1574" y="190"/>
                  <a:pt x="1558" y="163"/>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5" name="Freeform 167">
            <a:extLst>
              <a:ext uri="{FF2B5EF4-FFF2-40B4-BE49-F238E27FC236}">
                <a16:creationId xmlns:a16="http://schemas.microsoft.com/office/drawing/2014/main" id="{5BB8C15D-A6F5-734B-878E-12D0918D6CF2}"/>
              </a:ext>
            </a:extLst>
          </p:cNvPr>
          <p:cNvSpPr>
            <a:spLocks noChangeArrowheads="1"/>
          </p:cNvSpPr>
          <p:nvPr/>
        </p:nvSpPr>
        <p:spPr bwMode="auto">
          <a:xfrm>
            <a:off x="9930144" y="5010998"/>
            <a:ext cx="258173" cy="521839"/>
          </a:xfrm>
          <a:custGeom>
            <a:avLst/>
            <a:gdLst>
              <a:gd name="T0" fmla="*/ 412 w 413"/>
              <a:gd name="T1" fmla="*/ 0 h 839"/>
              <a:gd name="T2" fmla="*/ 412 w 413"/>
              <a:gd name="T3" fmla="*/ 0 h 839"/>
              <a:gd name="T4" fmla="*/ 2 w 413"/>
              <a:gd name="T5" fmla="*/ 838 h 839"/>
              <a:gd name="T6" fmla="*/ 2 w 413"/>
              <a:gd name="T7" fmla="*/ 838 h 839"/>
              <a:gd name="T8" fmla="*/ 358 w 413"/>
              <a:gd name="T9" fmla="*/ 528 h 839"/>
              <a:gd name="T10" fmla="*/ 358 w 413"/>
              <a:gd name="T11" fmla="*/ 528 h 839"/>
              <a:gd name="T12" fmla="*/ 412 w 413"/>
              <a:gd name="T13" fmla="*/ 0 h 839"/>
            </a:gdLst>
            <a:ahLst/>
            <a:cxnLst>
              <a:cxn ang="0">
                <a:pos x="T0" y="T1"/>
              </a:cxn>
              <a:cxn ang="0">
                <a:pos x="T2" y="T3"/>
              </a:cxn>
              <a:cxn ang="0">
                <a:pos x="T4" y="T5"/>
              </a:cxn>
              <a:cxn ang="0">
                <a:pos x="T6" y="T7"/>
              </a:cxn>
              <a:cxn ang="0">
                <a:pos x="T8" y="T9"/>
              </a:cxn>
              <a:cxn ang="0">
                <a:pos x="T10" y="T11"/>
              </a:cxn>
              <a:cxn ang="0">
                <a:pos x="T12" y="T13"/>
              </a:cxn>
            </a:cxnLst>
            <a:rect l="0" t="0" r="r" b="b"/>
            <a:pathLst>
              <a:path w="413" h="839">
                <a:moveTo>
                  <a:pt x="412" y="0"/>
                </a:moveTo>
                <a:lnTo>
                  <a:pt x="412" y="0"/>
                </a:lnTo>
                <a:cubicBezTo>
                  <a:pt x="150" y="179"/>
                  <a:pt x="0" y="542"/>
                  <a:pt x="2" y="838"/>
                </a:cubicBezTo>
                <a:lnTo>
                  <a:pt x="2" y="838"/>
                </a:lnTo>
                <a:cubicBezTo>
                  <a:pt x="110" y="713"/>
                  <a:pt x="232" y="611"/>
                  <a:pt x="358" y="528"/>
                </a:cubicBezTo>
                <a:lnTo>
                  <a:pt x="358" y="528"/>
                </a:lnTo>
                <a:cubicBezTo>
                  <a:pt x="321" y="283"/>
                  <a:pt x="368" y="104"/>
                  <a:pt x="412" y="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6" name="Freeform 168">
            <a:extLst>
              <a:ext uri="{FF2B5EF4-FFF2-40B4-BE49-F238E27FC236}">
                <a16:creationId xmlns:a16="http://schemas.microsoft.com/office/drawing/2014/main" id="{4C9B5D26-17DA-8B41-B30F-039E57488BFF}"/>
              </a:ext>
            </a:extLst>
          </p:cNvPr>
          <p:cNvSpPr>
            <a:spLocks noChangeArrowheads="1"/>
          </p:cNvSpPr>
          <p:nvPr/>
        </p:nvSpPr>
        <p:spPr bwMode="auto">
          <a:xfrm>
            <a:off x="10130641" y="4956066"/>
            <a:ext cx="277398" cy="384513"/>
          </a:xfrm>
          <a:custGeom>
            <a:avLst/>
            <a:gdLst>
              <a:gd name="T0" fmla="*/ 244 w 444"/>
              <a:gd name="T1" fmla="*/ 12 h 619"/>
              <a:gd name="T2" fmla="*/ 244 w 444"/>
              <a:gd name="T3" fmla="*/ 12 h 619"/>
              <a:gd name="T4" fmla="*/ 91 w 444"/>
              <a:gd name="T5" fmla="*/ 90 h 619"/>
              <a:gd name="T6" fmla="*/ 91 w 444"/>
              <a:gd name="T7" fmla="*/ 90 h 619"/>
              <a:gd name="T8" fmla="*/ 37 w 444"/>
              <a:gd name="T9" fmla="*/ 618 h 619"/>
              <a:gd name="T10" fmla="*/ 37 w 444"/>
              <a:gd name="T11" fmla="*/ 618 h 619"/>
              <a:gd name="T12" fmla="*/ 443 w 444"/>
              <a:gd name="T13" fmla="*/ 410 h 619"/>
              <a:gd name="T14" fmla="*/ 443 w 444"/>
              <a:gd name="T15" fmla="*/ 410 h 619"/>
              <a:gd name="T16" fmla="*/ 282 w 444"/>
              <a:gd name="T17" fmla="*/ 0 h 619"/>
              <a:gd name="T18" fmla="*/ 282 w 444"/>
              <a:gd name="T19" fmla="*/ 0 h 619"/>
              <a:gd name="T20" fmla="*/ 244 w 444"/>
              <a:gd name="T21" fmla="*/ 1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619">
                <a:moveTo>
                  <a:pt x="244" y="12"/>
                </a:moveTo>
                <a:lnTo>
                  <a:pt x="244" y="12"/>
                </a:lnTo>
                <a:cubicBezTo>
                  <a:pt x="189" y="31"/>
                  <a:pt x="138" y="57"/>
                  <a:pt x="91" y="90"/>
                </a:cubicBezTo>
                <a:lnTo>
                  <a:pt x="91" y="90"/>
                </a:lnTo>
                <a:cubicBezTo>
                  <a:pt x="47" y="194"/>
                  <a:pt x="0" y="373"/>
                  <a:pt x="37" y="618"/>
                </a:cubicBezTo>
                <a:lnTo>
                  <a:pt x="37" y="618"/>
                </a:lnTo>
                <a:cubicBezTo>
                  <a:pt x="171" y="529"/>
                  <a:pt x="310" y="461"/>
                  <a:pt x="443" y="410"/>
                </a:cubicBezTo>
                <a:lnTo>
                  <a:pt x="443" y="410"/>
                </a:lnTo>
                <a:cubicBezTo>
                  <a:pt x="373" y="174"/>
                  <a:pt x="314" y="55"/>
                  <a:pt x="282" y="0"/>
                </a:cubicBezTo>
                <a:lnTo>
                  <a:pt x="282" y="0"/>
                </a:lnTo>
                <a:cubicBezTo>
                  <a:pt x="269" y="4"/>
                  <a:pt x="256" y="8"/>
                  <a:pt x="244" y="12"/>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7" name="Freeform 169">
            <a:extLst>
              <a:ext uri="{FF2B5EF4-FFF2-40B4-BE49-F238E27FC236}">
                <a16:creationId xmlns:a16="http://schemas.microsoft.com/office/drawing/2014/main" id="{020EC082-584D-DD40-88A5-73264AF2AC7A}"/>
              </a:ext>
            </a:extLst>
          </p:cNvPr>
          <p:cNvSpPr>
            <a:spLocks noChangeArrowheads="1"/>
          </p:cNvSpPr>
          <p:nvPr/>
        </p:nvSpPr>
        <p:spPr bwMode="auto">
          <a:xfrm>
            <a:off x="10306417" y="4923110"/>
            <a:ext cx="513599" cy="291132"/>
          </a:xfrm>
          <a:custGeom>
            <a:avLst/>
            <a:gdLst>
              <a:gd name="T0" fmla="*/ 96 w 826"/>
              <a:gd name="T1" fmla="*/ 36 h 466"/>
              <a:gd name="T2" fmla="*/ 96 w 826"/>
              <a:gd name="T3" fmla="*/ 36 h 466"/>
              <a:gd name="T4" fmla="*/ 0 w 826"/>
              <a:gd name="T5" fmla="*/ 55 h 466"/>
              <a:gd name="T6" fmla="*/ 0 w 826"/>
              <a:gd name="T7" fmla="*/ 55 h 466"/>
              <a:gd name="T8" fmla="*/ 161 w 826"/>
              <a:gd name="T9" fmla="*/ 465 h 466"/>
              <a:gd name="T10" fmla="*/ 161 w 826"/>
              <a:gd name="T11" fmla="*/ 465 h 466"/>
              <a:gd name="T12" fmla="*/ 544 w 826"/>
              <a:gd name="T13" fmla="*/ 350 h 466"/>
              <a:gd name="T14" fmla="*/ 544 w 826"/>
              <a:gd name="T15" fmla="*/ 350 h 466"/>
              <a:gd name="T16" fmla="*/ 825 w 826"/>
              <a:gd name="T17" fmla="*/ 305 h 466"/>
              <a:gd name="T18" fmla="*/ 825 w 826"/>
              <a:gd name="T19" fmla="*/ 305 h 466"/>
              <a:gd name="T20" fmla="*/ 96 w 826"/>
              <a:gd name="T21" fmla="*/ 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466">
                <a:moveTo>
                  <a:pt x="96" y="36"/>
                </a:moveTo>
                <a:lnTo>
                  <a:pt x="96" y="36"/>
                </a:lnTo>
                <a:cubicBezTo>
                  <a:pt x="63" y="40"/>
                  <a:pt x="31" y="46"/>
                  <a:pt x="0" y="55"/>
                </a:cubicBezTo>
                <a:lnTo>
                  <a:pt x="0" y="55"/>
                </a:lnTo>
                <a:cubicBezTo>
                  <a:pt x="32" y="110"/>
                  <a:pt x="91" y="229"/>
                  <a:pt x="161" y="465"/>
                </a:cubicBezTo>
                <a:lnTo>
                  <a:pt x="161" y="465"/>
                </a:lnTo>
                <a:cubicBezTo>
                  <a:pt x="299" y="411"/>
                  <a:pt x="430" y="375"/>
                  <a:pt x="544" y="350"/>
                </a:cubicBezTo>
                <a:lnTo>
                  <a:pt x="544" y="350"/>
                </a:lnTo>
                <a:cubicBezTo>
                  <a:pt x="660" y="325"/>
                  <a:pt x="757" y="312"/>
                  <a:pt x="825" y="305"/>
                </a:cubicBezTo>
                <a:lnTo>
                  <a:pt x="825" y="305"/>
                </a:lnTo>
                <a:cubicBezTo>
                  <a:pt x="639" y="124"/>
                  <a:pt x="363" y="0"/>
                  <a:pt x="96" y="36"/>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8" name="Freeform 170">
            <a:extLst>
              <a:ext uri="{FF2B5EF4-FFF2-40B4-BE49-F238E27FC236}">
                <a16:creationId xmlns:a16="http://schemas.microsoft.com/office/drawing/2014/main" id="{95CCDC83-9A6D-B64E-ADE5-2397B446B4ED}"/>
              </a:ext>
            </a:extLst>
          </p:cNvPr>
          <p:cNvSpPr>
            <a:spLocks noChangeArrowheads="1"/>
          </p:cNvSpPr>
          <p:nvPr/>
        </p:nvSpPr>
        <p:spPr bwMode="auto">
          <a:xfrm>
            <a:off x="9943876" y="5689390"/>
            <a:ext cx="241694" cy="233454"/>
          </a:xfrm>
          <a:custGeom>
            <a:avLst/>
            <a:gdLst>
              <a:gd name="T0" fmla="*/ 298 w 386"/>
              <a:gd name="T1" fmla="*/ 73 h 376"/>
              <a:gd name="T2" fmla="*/ 298 w 386"/>
              <a:gd name="T3" fmla="*/ 73 h 376"/>
              <a:gd name="T4" fmla="*/ 327 w 386"/>
              <a:gd name="T5" fmla="*/ 312 h 376"/>
              <a:gd name="T6" fmla="*/ 327 w 386"/>
              <a:gd name="T7" fmla="*/ 312 h 376"/>
              <a:gd name="T8" fmla="*/ 87 w 386"/>
              <a:gd name="T9" fmla="*/ 302 h 376"/>
              <a:gd name="T10" fmla="*/ 87 w 386"/>
              <a:gd name="T11" fmla="*/ 302 h 376"/>
              <a:gd name="T12" fmla="*/ 58 w 386"/>
              <a:gd name="T13" fmla="*/ 63 h 376"/>
              <a:gd name="T14" fmla="*/ 58 w 386"/>
              <a:gd name="T15" fmla="*/ 63 h 376"/>
              <a:gd name="T16" fmla="*/ 298 w 386"/>
              <a:gd name="T17" fmla="*/ 7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76">
                <a:moveTo>
                  <a:pt x="298" y="73"/>
                </a:moveTo>
                <a:lnTo>
                  <a:pt x="298" y="73"/>
                </a:lnTo>
                <a:cubicBezTo>
                  <a:pt x="373" y="141"/>
                  <a:pt x="385" y="249"/>
                  <a:pt x="327" y="312"/>
                </a:cubicBezTo>
                <a:lnTo>
                  <a:pt x="327" y="312"/>
                </a:lnTo>
                <a:cubicBezTo>
                  <a:pt x="269" y="375"/>
                  <a:pt x="161" y="370"/>
                  <a:pt x="87" y="302"/>
                </a:cubicBezTo>
                <a:lnTo>
                  <a:pt x="87" y="302"/>
                </a:lnTo>
                <a:cubicBezTo>
                  <a:pt x="12" y="233"/>
                  <a:pt x="0" y="126"/>
                  <a:pt x="58" y="63"/>
                </a:cubicBezTo>
                <a:lnTo>
                  <a:pt x="58" y="63"/>
                </a:lnTo>
                <a:cubicBezTo>
                  <a:pt x="116" y="0"/>
                  <a:pt x="224" y="4"/>
                  <a:pt x="298" y="73"/>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89" name="Freeform 171">
            <a:extLst>
              <a:ext uri="{FF2B5EF4-FFF2-40B4-BE49-F238E27FC236}">
                <a16:creationId xmlns:a16="http://schemas.microsoft.com/office/drawing/2014/main" id="{81352033-78FA-564B-95C2-F8E7CF3C9711}"/>
              </a:ext>
            </a:extLst>
          </p:cNvPr>
          <p:cNvSpPr>
            <a:spLocks noChangeArrowheads="1"/>
          </p:cNvSpPr>
          <p:nvPr/>
        </p:nvSpPr>
        <p:spPr bwMode="auto">
          <a:xfrm>
            <a:off x="9990568" y="5755307"/>
            <a:ext cx="107115" cy="104368"/>
          </a:xfrm>
          <a:custGeom>
            <a:avLst/>
            <a:gdLst>
              <a:gd name="T0" fmla="*/ 149 w 173"/>
              <a:gd name="T1" fmla="*/ 166 h 167"/>
              <a:gd name="T2" fmla="*/ 149 w 173"/>
              <a:gd name="T3" fmla="*/ 166 h 167"/>
              <a:gd name="T4" fmla="*/ 148 w 173"/>
              <a:gd name="T5" fmla="*/ 166 h 167"/>
              <a:gd name="T6" fmla="*/ 148 w 173"/>
              <a:gd name="T7" fmla="*/ 166 h 167"/>
              <a:gd name="T8" fmla="*/ 36 w 173"/>
              <a:gd name="T9" fmla="*/ 109 h 167"/>
              <a:gd name="T10" fmla="*/ 36 w 173"/>
              <a:gd name="T11" fmla="*/ 109 h 167"/>
              <a:gd name="T12" fmla="*/ 11 w 173"/>
              <a:gd name="T13" fmla="*/ 0 h 167"/>
              <a:gd name="T14" fmla="*/ 30 w 173"/>
              <a:gd name="T15" fmla="*/ 4 h 167"/>
              <a:gd name="T16" fmla="*/ 30 w 173"/>
              <a:gd name="T17" fmla="*/ 4 h 167"/>
              <a:gd name="T18" fmla="*/ 51 w 173"/>
              <a:gd name="T19" fmla="*/ 97 h 167"/>
              <a:gd name="T20" fmla="*/ 51 w 173"/>
              <a:gd name="T21" fmla="*/ 97 h 167"/>
              <a:gd name="T22" fmla="*/ 130 w 173"/>
              <a:gd name="T23" fmla="*/ 144 h 167"/>
              <a:gd name="T24" fmla="*/ 130 w 173"/>
              <a:gd name="T25" fmla="*/ 144 h 167"/>
              <a:gd name="T26" fmla="*/ 119 w 173"/>
              <a:gd name="T27" fmla="*/ 75 h 167"/>
              <a:gd name="T28" fmla="*/ 119 w 173"/>
              <a:gd name="T29" fmla="*/ 75 h 167"/>
              <a:gd name="T30" fmla="*/ 169 w 173"/>
              <a:gd name="T31" fmla="*/ 44 h 167"/>
              <a:gd name="T32" fmla="*/ 172 w 173"/>
              <a:gd name="T33" fmla="*/ 62 h 167"/>
              <a:gd name="T34" fmla="*/ 172 w 173"/>
              <a:gd name="T35" fmla="*/ 62 h 167"/>
              <a:gd name="T36" fmla="*/ 137 w 173"/>
              <a:gd name="T37" fmla="*/ 83 h 167"/>
              <a:gd name="T38" fmla="*/ 137 w 173"/>
              <a:gd name="T39" fmla="*/ 83 h 167"/>
              <a:gd name="T40" fmla="*/ 157 w 173"/>
              <a:gd name="T41" fmla="*/ 151 h 167"/>
              <a:gd name="T42" fmla="*/ 157 w 173"/>
              <a:gd name="T43" fmla="*/ 151 h 167"/>
              <a:gd name="T44" fmla="*/ 158 w 173"/>
              <a:gd name="T45" fmla="*/ 161 h 167"/>
              <a:gd name="T46" fmla="*/ 158 w 173"/>
              <a:gd name="T47" fmla="*/ 161 h 167"/>
              <a:gd name="T48" fmla="*/ 149 w 173"/>
              <a:gd name="T49"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7">
                <a:moveTo>
                  <a:pt x="149" y="166"/>
                </a:moveTo>
                <a:lnTo>
                  <a:pt x="149" y="166"/>
                </a:lnTo>
                <a:cubicBezTo>
                  <a:pt x="149" y="166"/>
                  <a:pt x="149" y="166"/>
                  <a:pt x="148" y="166"/>
                </a:cubicBezTo>
                <a:lnTo>
                  <a:pt x="148" y="166"/>
                </a:lnTo>
                <a:cubicBezTo>
                  <a:pt x="97" y="160"/>
                  <a:pt x="59" y="141"/>
                  <a:pt x="36" y="109"/>
                </a:cubicBezTo>
                <a:lnTo>
                  <a:pt x="36" y="109"/>
                </a:lnTo>
                <a:cubicBezTo>
                  <a:pt x="0" y="61"/>
                  <a:pt x="10" y="2"/>
                  <a:pt x="11" y="0"/>
                </a:cubicBezTo>
                <a:lnTo>
                  <a:pt x="30" y="4"/>
                </a:lnTo>
                <a:lnTo>
                  <a:pt x="30" y="4"/>
                </a:lnTo>
                <a:cubicBezTo>
                  <a:pt x="30" y="4"/>
                  <a:pt x="21" y="56"/>
                  <a:pt x="51" y="97"/>
                </a:cubicBezTo>
                <a:lnTo>
                  <a:pt x="51" y="97"/>
                </a:lnTo>
                <a:cubicBezTo>
                  <a:pt x="69" y="120"/>
                  <a:pt x="95" y="136"/>
                  <a:pt x="130" y="144"/>
                </a:cubicBezTo>
                <a:lnTo>
                  <a:pt x="130" y="144"/>
                </a:lnTo>
                <a:cubicBezTo>
                  <a:pt x="121" y="125"/>
                  <a:pt x="110" y="98"/>
                  <a:pt x="119" y="75"/>
                </a:cubicBezTo>
                <a:lnTo>
                  <a:pt x="119" y="75"/>
                </a:lnTo>
                <a:cubicBezTo>
                  <a:pt x="127" y="58"/>
                  <a:pt x="143" y="47"/>
                  <a:pt x="169" y="44"/>
                </a:cubicBezTo>
                <a:lnTo>
                  <a:pt x="172" y="62"/>
                </a:lnTo>
                <a:lnTo>
                  <a:pt x="172" y="62"/>
                </a:lnTo>
                <a:cubicBezTo>
                  <a:pt x="154" y="65"/>
                  <a:pt x="142" y="72"/>
                  <a:pt x="137" y="83"/>
                </a:cubicBezTo>
                <a:lnTo>
                  <a:pt x="137" y="83"/>
                </a:lnTo>
                <a:cubicBezTo>
                  <a:pt x="129" y="104"/>
                  <a:pt x="149" y="139"/>
                  <a:pt x="157" y="151"/>
                </a:cubicBezTo>
                <a:lnTo>
                  <a:pt x="157" y="151"/>
                </a:lnTo>
                <a:cubicBezTo>
                  <a:pt x="160" y="154"/>
                  <a:pt x="160" y="159"/>
                  <a:pt x="158" y="161"/>
                </a:cubicBezTo>
                <a:lnTo>
                  <a:pt x="158" y="161"/>
                </a:lnTo>
                <a:cubicBezTo>
                  <a:pt x="156" y="165"/>
                  <a:pt x="153" y="166"/>
                  <a:pt x="149" y="166"/>
                </a:cubicBez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0" name="Freeform 172">
            <a:extLst>
              <a:ext uri="{FF2B5EF4-FFF2-40B4-BE49-F238E27FC236}">
                <a16:creationId xmlns:a16="http://schemas.microsoft.com/office/drawing/2014/main" id="{2E8E4078-C15C-E64C-BCFA-5B7D223F9B87}"/>
              </a:ext>
            </a:extLst>
          </p:cNvPr>
          <p:cNvSpPr>
            <a:spLocks noChangeArrowheads="1"/>
          </p:cNvSpPr>
          <p:nvPr/>
        </p:nvSpPr>
        <p:spPr bwMode="auto">
          <a:xfrm>
            <a:off x="10578323" y="5777277"/>
            <a:ext cx="293879" cy="120847"/>
          </a:xfrm>
          <a:custGeom>
            <a:avLst/>
            <a:gdLst>
              <a:gd name="T0" fmla="*/ 36 w 474"/>
              <a:gd name="T1" fmla="*/ 195 h 196"/>
              <a:gd name="T2" fmla="*/ 0 w 474"/>
              <a:gd name="T3" fmla="*/ 181 h 196"/>
              <a:gd name="T4" fmla="*/ 0 w 474"/>
              <a:gd name="T5" fmla="*/ 181 h 196"/>
              <a:gd name="T6" fmla="*/ 195 w 474"/>
              <a:gd name="T7" fmla="*/ 37 h 196"/>
              <a:gd name="T8" fmla="*/ 195 w 474"/>
              <a:gd name="T9" fmla="*/ 37 h 196"/>
              <a:gd name="T10" fmla="*/ 436 w 474"/>
              <a:gd name="T11" fmla="*/ 0 h 196"/>
              <a:gd name="T12" fmla="*/ 473 w 474"/>
              <a:gd name="T13" fmla="*/ 10 h 196"/>
              <a:gd name="T14" fmla="*/ 473 w 474"/>
              <a:gd name="T15" fmla="*/ 10 h 196"/>
              <a:gd name="T16" fmla="*/ 192 w 474"/>
              <a:gd name="T17" fmla="*/ 75 h 196"/>
              <a:gd name="T18" fmla="*/ 192 w 474"/>
              <a:gd name="T19" fmla="*/ 75 h 196"/>
              <a:gd name="T20" fmla="*/ 36 w 474"/>
              <a:gd name="T21" fmla="*/ 19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196">
                <a:moveTo>
                  <a:pt x="36" y="195"/>
                </a:moveTo>
                <a:lnTo>
                  <a:pt x="0" y="181"/>
                </a:lnTo>
                <a:lnTo>
                  <a:pt x="0" y="181"/>
                </a:lnTo>
                <a:cubicBezTo>
                  <a:pt x="2" y="175"/>
                  <a:pt x="59" y="28"/>
                  <a:pt x="195" y="37"/>
                </a:cubicBezTo>
                <a:lnTo>
                  <a:pt x="195" y="37"/>
                </a:lnTo>
                <a:cubicBezTo>
                  <a:pt x="304" y="45"/>
                  <a:pt x="422" y="49"/>
                  <a:pt x="436" y="0"/>
                </a:cubicBezTo>
                <a:lnTo>
                  <a:pt x="473" y="10"/>
                </a:lnTo>
                <a:lnTo>
                  <a:pt x="473" y="10"/>
                </a:lnTo>
                <a:cubicBezTo>
                  <a:pt x="452" y="88"/>
                  <a:pt x="328" y="85"/>
                  <a:pt x="192" y="75"/>
                </a:cubicBezTo>
                <a:lnTo>
                  <a:pt x="192" y="75"/>
                </a:lnTo>
                <a:cubicBezTo>
                  <a:pt x="85" y="67"/>
                  <a:pt x="38" y="190"/>
                  <a:pt x="36" y="195"/>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1" name="Freeform 173">
            <a:extLst>
              <a:ext uri="{FF2B5EF4-FFF2-40B4-BE49-F238E27FC236}">
                <a16:creationId xmlns:a16="http://schemas.microsoft.com/office/drawing/2014/main" id="{3DDBEC4D-0C9E-2B43-9561-4D98F62CE6F7}"/>
              </a:ext>
            </a:extLst>
          </p:cNvPr>
          <p:cNvSpPr>
            <a:spLocks noChangeArrowheads="1"/>
          </p:cNvSpPr>
          <p:nvPr/>
        </p:nvSpPr>
        <p:spPr bwMode="auto">
          <a:xfrm>
            <a:off x="10089441" y="5247197"/>
            <a:ext cx="120847" cy="112609"/>
          </a:xfrm>
          <a:custGeom>
            <a:avLst/>
            <a:gdLst>
              <a:gd name="T0" fmla="*/ 102 w 195"/>
              <a:gd name="T1" fmla="*/ 178 h 181"/>
              <a:gd name="T2" fmla="*/ 102 w 195"/>
              <a:gd name="T3" fmla="*/ 178 h 181"/>
              <a:gd name="T4" fmla="*/ 72 w 195"/>
              <a:gd name="T5" fmla="*/ 180 h 181"/>
              <a:gd name="T6" fmla="*/ 72 w 195"/>
              <a:gd name="T7" fmla="*/ 180 h 181"/>
              <a:gd name="T8" fmla="*/ 7 w 195"/>
              <a:gd name="T9" fmla="*/ 152 h 181"/>
              <a:gd name="T10" fmla="*/ 7 w 195"/>
              <a:gd name="T11" fmla="*/ 152 h 181"/>
              <a:gd name="T12" fmla="*/ 8 w 195"/>
              <a:gd name="T13" fmla="*/ 131 h 181"/>
              <a:gd name="T14" fmla="*/ 8 w 195"/>
              <a:gd name="T15" fmla="*/ 131 h 181"/>
              <a:gd name="T16" fmla="*/ 8 w 195"/>
              <a:gd name="T17" fmla="*/ 131 h 181"/>
              <a:gd name="T18" fmla="*/ 27 w 195"/>
              <a:gd name="T19" fmla="*/ 131 h 181"/>
              <a:gd name="T20" fmla="*/ 27 w 195"/>
              <a:gd name="T21" fmla="*/ 131 h 181"/>
              <a:gd name="T22" fmla="*/ 74 w 195"/>
              <a:gd name="T23" fmla="*/ 150 h 181"/>
              <a:gd name="T24" fmla="*/ 74 w 195"/>
              <a:gd name="T25" fmla="*/ 150 h 181"/>
              <a:gd name="T26" fmla="*/ 135 w 195"/>
              <a:gd name="T27" fmla="*/ 131 h 181"/>
              <a:gd name="T28" fmla="*/ 135 w 195"/>
              <a:gd name="T29" fmla="*/ 131 h 181"/>
              <a:gd name="T30" fmla="*/ 163 w 195"/>
              <a:gd name="T31" fmla="*/ 75 h 181"/>
              <a:gd name="T32" fmla="*/ 163 w 195"/>
              <a:gd name="T33" fmla="*/ 75 h 181"/>
              <a:gd name="T34" fmla="*/ 151 w 195"/>
              <a:gd name="T35" fmla="*/ 24 h 181"/>
              <a:gd name="T36" fmla="*/ 151 w 195"/>
              <a:gd name="T37" fmla="*/ 24 h 181"/>
              <a:gd name="T38" fmla="*/ 153 w 195"/>
              <a:gd name="T39" fmla="*/ 5 h 181"/>
              <a:gd name="T40" fmla="*/ 153 w 195"/>
              <a:gd name="T41" fmla="*/ 5 h 181"/>
              <a:gd name="T42" fmla="*/ 153 w 195"/>
              <a:gd name="T43" fmla="*/ 5 h 181"/>
              <a:gd name="T44" fmla="*/ 175 w 195"/>
              <a:gd name="T45" fmla="*/ 8 h 181"/>
              <a:gd name="T46" fmla="*/ 175 w 195"/>
              <a:gd name="T47" fmla="*/ 8 h 181"/>
              <a:gd name="T48" fmla="*/ 192 w 195"/>
              <a:gd name="T49" fmla="*/ 76 h 181"/>
              <a:gd name="T50" fmla="*/ 192 w 195"/>
              <a:gd name="T51" fmla="*/ 76 h 181"/>
              <a:gd name="T52" fmla="*/ 153 w 195"/>
              <a:gd name="T53" fmla="*/ 153 h 181"/>
              <a:gd name="T54" fmla="*/ 153 w 195"/>
              <a:gd name="T55" fmla="*/ 153 h 181"/>
              <a:gd name="T56" fmla="*/ 102 w 195"/>
              <a:gd name="T5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181">
                <a:moveTo>
                  <a:pt x="102" y="178"/>
                </a:moveTo>
                <a:lnTo>
                  <a:pt x="102" y="178"/>
                </a:lnTo>
                <a:cubicBezTo>
                  <a:pt x="93" y="180"/>
                  <a:pt x="83" y="180"/>
                  <a:pt x="72" y="180"/>
                </a:cubicBezTo>
                <a:lnTo>
                  <a:pt x="72" y="180"/>
                </a:lnTo>
                <a:cubicBezTo>
                  <a:pt x="48" y="178"/>
                  <a:pt x="26" y="168"/>
                  <a:pt x="7" y="152"/>
                </a:cubicBezTo>
                <a:lnTo>
                  <a:pt x="7" y="152"/>
                </a:lnTo>
                <a:cubicBezTo>
                  <a:pt x="0" y="147"/>
                  <a:pt x="1" y="136"/>
                  <a:pt x="8" y="131"/>
                </a:cubicBezTo>
                <a:lnTo>
                  <a:pt x="8" y="131"/>
                </a:lnTo>
                <a:lnTo>
                  <a:pt x="8" y="131"/>
                </a:lnTo>
                <a:cubicBezTo>
                  <a:pt x="13" y="126"/>
                  <a:pt x="21" y="126"/>
                  <a:pt x="27" y="131"/>
                </a:cubicBezTo>
                <a:lnTo>
                  <a:pt x="27" y="131"/>
                </a:lnTo>
                <a:cubicBezTo>
                  <a:pt x="40" y="142"/>
                  <a:pt x="57" y="149"/>
                  <a:pt x="74" y="150"/>
                </a:cubicBezTo>
                <a:lnTo>
                  <a:pt x="74" y="150"/>
                </a:lnTo>
                <a:cubicBezTo>
                  <a:pt x="96" y="152"/>
                  <a:pt x="118" y="145"/>
                  <a:pt x="135" y="131"/>
                </a:cubicBezTo>
                <a:lnTo>
                  <a:pt x="135" y="131"/>
                </a:lnTo>
                <a:cubicBezTo>
                  <a:pt x="151" y="116"/>
                  <a:pt x="161" y="97"/>
                  <a:pt x="163" y="75"/>
                </a:cubicBezTo>
                <a:lnTo>
                  <a:pt x="163" y="75"/>
                </a:lnTo>
                <a:cubicBezTo>
                  <a:pt x="164" y="57"/>
                  <a:pt x="160" y="39"/>
                  <a:pt x="151" y="24"/>
                </a:cubicBezTo>
                <a:lnTo>
                  <a:pt x="151" y="24"/>
                </a:lnTo>
                <a:cubicBezTo>
                  <a:pt x="147" y="18"/>
                  <a:pt x="148" y="10"/>
                  <a:pt x="153" y="5"/>
                </a:cubicBezTo>
                <a:lnTo>
                  <a:pt x="153" y="5"/>
                </a:lnTo>
                <a:lnTo>
                  <a:pt x="153" y="5"/>
                </a:lnTo>
                <a:cubicBezTo>
                  <a:pt x="160" y="0"/>
                  <a:pt x="170" y="1"/>
                  <a:pt x="175" y="8"/>
                </a:cubicBezTo>
                <a:lnTo>
                  <a:pt x="175" y="8"/>
                </a:lnTo>
                <a:cubicBezTo>
                  <a:pt x="188" y="29"/>
                  <a:pt x="194" y="52"/>
                  <a:pt x="192" y="76"/>
                </a:cubicBezTo>
                <a:lnTo>
                  <a:pt x="192" y="76"/>
                </a:lnTo>
                <a:cubicBezTo>
                  <a:pt x="189" y="106"/>
                  <a:pt x="176" y="133"/>
                  <a:pt x="153" y="153"/>
                </a:cubicBezTo>
                <a:lnTo>
                  <a:pt x="153" y="153"/>
                </a:lnTo>
                <a:cubicBezTo>
                  <a:pt x="139" y="166"/>
                  <a:pt x="121" y="174"/>
                  <a:pt x="102" y="178"/>
                </a:cubicBez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2" name="Freeform 174">
            <a:extLst>
              <a:ext uri="{FF2B5EF4-FFF2-40B4-BE49-F238E27FC236}">
                <a16:creationId xmlns:a16="http://schemas.microsoft.com/office/drawing/2014/main" id="{533EDFC4-E072-CB4C-9C28-D2DB69A84EDB}"/>
              </a:ext>
            </a:extLst>
          </p:cNvPr>
          <p:cNvSpPr>
            <a:spLocks noChangeArrowheads="1"/>
          </p:cNvSpPr>
          <p:nvPr/>
        </p:nvSpPr>
        <p:spPr bwMode="auto">
          <a:xfrm>
            <a:off x="10237755" y="5252690"/>
            <a:ext cx="118102" cy="120847"/>
          </a:xfrm>
          <a:custGeom>
            <a:avLst/>
            <a:gdLst>
              <a:gd name="T0" fmla="*/ 143 w 191"/>
              <a:gd name="T1" fmla="*/ 190 h 193"/>
              <a:gd name="T2" fmla="*/ 143 w 191"/>
              <a:gd name="T3" fmla="*/ 190 h 193"/>
              <a:gd name="T4" fmla="*/ 113 w 191"/>
              <a:gd name="T5" fmla="*/ 192 h 193"/>
              <a:gd name="T6" fmla="*/ 113 w 191"/>
              <a:gd name="T7" fmla="*/ 192 h 193"/>
              <a:gd name="T8" fmla="*/ 37 w 191"/>
              <a:gd name="T9" fmla="*/ 153 h 193"/>
              <a:gd name="T10" fmla="*/ 37 w 191"/>
              <a:gd name="T11" fmla="*/ 153 h 193"/>
              <a:gd name="T12" fmla="*/ 37 w 191"/>
              <a:gd name="T13" fmla="*/ 7 h 193"/>
              <a:gd name="T14" fmla="*/ 37 w 191"/>
              <a:gd name="T15" fmla="*/ 7 h 193"/>
              <a:gd name="T16" fmla="*/ 59 w 191"/>
              <a:gd name="T17" fmla="*/ 7 h 193"/>
              <a:gd name="T18" fmla="*/ 59 w 191"/>
              <a:gd name="T19" fmla="*/ 7 h 193"/>
              <a:gd name="T20" fmla="*/ 59 w 191"/>
              <a:gd name="T21" fmla="*/ 7 h 193"/>
              <a:gd name="T22" fmla="*/ 59 w 191"/>
              <a:gd name="T23" fmla="*/ 26 h 193"/>
              <a:gd name="T24" fmla="*/ 59 w 191"/>
              <a:gd name="T25" fmla="*/ 26 h 193"/>
              <a:gd name="T26" fmla="*/ 39 w 191"/>
              <a:gd name="T27" fmla="*/ 73 h 193"/>
              <a:gd name="T28" fmla="*/ 39 w 191"/>
              <a:gd name="T29" fmla="*/ 73 h 193"/>
              <a:gd name="T30" fmla="*/ 59 w 191"/>
              <a:gd name="T31" fmla="*/ 134 h 193"/>
              <a:gd name="T32" fmla="*/ 59 w 191"/>
              <a:gd name="T33" fmla="*/ 134 h 193"/>
              <a:gd name="T34" fmla="*/ 115 w 191"/>
              <a:gd name="T35" fmla="*/ 162 h 193"/>
              <a:gd name="T36" fmla="*/ 115 w 191"/>
              <a:gd name="T37" fmla="*/ 162 h 193"/>
              <a:gd name="T38" fmla="*/ 165 w 191"/>
              <a:gd name="T39" fmla="*/ 150 h 193"/>
              <a:gd name="T40" fmla="*/ 165 w 191"/>
              <a:gd name="T41" fmla="*/ 150 h 193"/>
              <a:gd name="T42" fmla="*/ 184 w 191"/>
              <a:gd name="T43" fmla="*/ 153 h 193"/>
              <a:gd name="T44" fmla="*/ 184 w 191"/>
              <a:gd name="T45" fmla="*/ 153 h 193"/>
              <a:gd name="T46" fmla="*/ 184 w 191"/>
              <a:gd name="T47" fmla="*/ 153 h 193"/>
              <a:gd name="T48" fmla="*/ 181 w 191"/>
              <a:gd name="T49" fmla="*/ 174 h 193"/>
              <a:gd name="T50" fmla="*/ 181 w 191"/>
              <a:gd name="T51" fmla="*/ 174 h 193"/>
              <a:gd name="T52" fmla="*/ 143 w 191"/>
              <a:gd name="T53" fmla="*/ 1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193">
                <a:moveTo>
                  <a:pt x="143" y="190"/>
                </a:moveTo>
                <a:lnTo>
                  <a:pt x="143" y="190"/>
                </a:lnTo>
                <a:cubicBezTo>
                  <a:pt x="134" y="192"/>
                  <a:pt x="124" y="192"/>
                  <a:pt x="113" y="192"/>
                </a:cubicBezTo>
                <a:lnTo>
                  <a:pt x="113" y="192"/>
                </a:lnTo>
                <a:cubicBezTo>
                  <a:pt x="84" y="189"/>
                  <a:pt x="56" y="176"/>
                  <a:pt x="37" y="153"/>
                </a:cubicBezTo>
                <a:lnTo>
                  <a:pt x="37" y="153"/>
                </a:lnTo>
                <a:cubicBezTo>
                  <a:pt x="0" y="110"/>
                  <a:pt x="2" y="48"/>
                  <a:pt x="37" y="7"/>
                </a:cubicBezTo>
                <a:lnTo>
                  <a:pt x="37" y="7"/>
                </a:lnTo>
                <a:cubicBezTo>
                  <a:pt x="43" y="0"/>
                  <a:pt x="53" y="0"/>
                  <a:pt x="59" y="7"/>
                </a:cubicBezTo>
                <a:lnTo>
                  <a:pt x="59" y="7"/>
                </a:lnTo>
                <a:lnTo>
                  <a:pt x="59" y="7"/>
                </a:lnTo>
                <a:cubicBezTo>
                  <a:pt x="64" y="12"/>
                  <a:pt x="63" y="21"/>
                  <a:pt x="59" y="26"/>
                </a:cubicBezTo>
                <a:lnTo>
                  <a:pt x="59" y="26"/>
                </a:lnTo>
                <a:cubicBezTo>
                  <a:pt x="47" y="39"/>
                  <a:pt x="41" y="56"/>
                  <a:pt x="39" y="73"/>
                </a:cubicBezTo>
                <a:lnTo>
                  <a:pt x="39" y="73"/>
                </a:lnTo>
                <a:cubicBezTo>
                  <a:pt x="38" y="95"/>
                  <a:pt x="44" y="117"/>
                  <a:pt x="59" y="134"/>
                </a:cubicBezTo>
                <a:lnTo>
                  <a:pt x="59" y="134"/>
                </a:lnTo>
                <a:cubicBezTo>
                  <a:pt x="73" y="151"/>
                  <a:pt x="93" y="161"/>
                  <a:pt x="115" y="162"/>
                </a:cubicBezTo>
                <a:lnTo>
                  <a:pt x="115" y="162"/>
                </a:lnTo>
                <a:cubicBezTo>
                  <a:pt x="133" y="164"/>
                  <a:pt x="151" y="160"/>
                  <a:pt x="165" y="150"/>
                </a:cubicBezTo>
                <a:lnTo>
                  <a:pt x="165" y="150"/>
                </a:lnTo>
                <a:cubicBezTo>
                  <a:pt x="171" y="146"/>
                  <a:pt x="180" y="147"/>
                  <a:pt x="184" y="153"/>
                </a:cubicBezTo>
                <a:lnTo>
                  <a:pt x="184" y="153"/>
                </a:lnTo>
                <a:lnTo>
                  <a:pt x="184" y="153"/>
                </a:lnTo>
                <a:cubicBezTo>
                  <a:pt x="190" y="160"/>
                  <a:pt x="189" y="169"/>
                  <a:pt x="181" y="174"/>
                </a:cubicBezTo>
                <a:lnTo>
                  <a:pt x="181" y="174"/>
                </a:lnTo>
                <a:cubicBezTo>
                  <a:pt x="170" y="182"/>
                  <a:pt x="157" y="187"/>
                  <a:pt x="143" y="190"/>
                </a:cubicBez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3" name="Freeform 175">
            <a:extLst>
              <a:ext uri="{FF2B5EF4-FFF2-40B4-BE49-F238E27FC236}">
                <a16:creationId xmlns:a16="http://schemas.microsoft.com/office/drawing/2014/main" id="{23FCD3DB-9823-6641-916C-97CF886DE3AF}"/>
              </a:ext>
            </a:extLst>
          </p:cNvPr>
          <p:cNvSpPr>
            <a:spLocks noChangeArrowheads="1"/>
          </p:cNvSpPr>
          <p:nvPr/>
        </p:nvSpPr>
        <p:spPr bwMode="auto">
          <a:xfrm>
            <a:off x="10224023" y="5379032"/>
            <a:ext cx="126340" cy="118102"/>
          </a:xfrm>
          <a:custGeom>
            <a:avLst/>
            <a:gdLst>
              <a:gd name="T0" fmla="*/ 50 w 204"/>
              <a:gd name="T1" fmla="*/ 183 h 190"/>
              <a:gd name="T2" fmla="*/ 50 w 204"/>
              <a:gd name="T3" fmla="*/ 183 h 190"/>
              <a:gd name="T4" fmla="*/ 29 w 204"/>
              <a:gd name="T5" fmla="*/ 180 h 190"/>
              <a:gd name="T6" fmla="*/ 29 w 204"/>
              <a:gd name="T7" fmla="*/ 180 h 190"/>
              <a:gd name="T8" fmla="*/ 50 w 204"/>
              <a:gd name="T9" fmla="*/ 36 h 190"/>
              <a:gd name="T10" fmla="*/ 50 w 204"/>
              <a:gd name="T11" fmla="*/ 36 h 190"/>
              <a:gd name="T12" fmla="*/ 196 w 204"/>
              <a:gd name="T13" fmla="*/ 36 h 190"/>
              <a:gd name="T14" fmla="*/ 196 w 204"/>
              <a:gd name="T15" fmla="*/ 36 h 190"/>
              <a:gd name="T16" fmla="*/ 196 w 204"/>
              <a:gd name="T17" fmla="*/ 58 h 190"/>
              <a:gd name="T18" fmla="*/ 196 w 204"/>
              <a:gd name="T19" fmla="*/ 58 h 190"/>
              <a:gd name="T20" fmla="*/ 177 w 204"/>
              <a:gd name="T21" fmla="*/ 58 h 190"/>
              <a:gd name="T22" fmla="*/ 177 w 204"/>
              <a:gd name="T23" fmla="*/ 58 h 190"/>
              <a:gd name="T24" fmla="*/ 69 w 204"/>
              <a:gd name="T25" fmla="*/ 58 h 190"/>
              <a:gd name="T26" fmla="*/ 69 w 204"/>
              <a:gd name="T27" fmla="*/ 58 h 190"/>
              <a:gd name="T28" fmla="*/ 53 w 204"/>
              <a:gd name="T29" fmla="*/ 164 h 190"/>
              <a:gd name="T30" fmla="*/ 53 w 204"/>
              <a:gd name="T31" fmla="*/ 164 h 190"/>
              <a:gd name="T32" fmla="*/ 50 w 204"/>
              <a:gd name="T33" fmla="*/ 18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90">
                <a:moveTo>
                  <a:pt x="50" y="183"/>
                </a:moveTo>
                <a:lnTo>
                  <a:pt x="50" y="183"/>
                </a:lnTo>
                <a:cubicBezTo>
                  <a:pt x="43" y="189"/>
                  <a:pt x="33" y="188"/>
                  <a:pt x="29" y="180"/>
                </a:cubicBezTo>
                <a:lnTo>
                  <a:pt x="29" y="180"/>
                </a:lnTo>
                <a:cubicBezTo>
                  <a:pt x="0" y="134"/>
                  <a:pt x="8" y="72"/>
                  <a:pt x="50" y="36"/>
                </a:cubicBezTo>
                <a:lnTo>
                  <a:pt x="50" y="36"/>
                </a:lnTo>
                <a:cubicBezTo>
                  <a:pt x="93" y="0"/>
                  <a:pt x="155" y="0"/>
                  <a:pt x="196" y="36"/>
                </a:cubicBezTo>
                <a:lnTo>
                  <a:pt x="196" y="36"/>
                </a:lnTo>
                <a:cubicBezTo>
                  <a:pt x="203" y="42"/>
                  <a:pt x="203" y="52"/>
                  <a:pt x="196" y="58"/>
                </a:cubicBezTo>
                <a:lnTo>
                  <a:pt x="196" y="58"/>
                </a:lnTo>
                <a:cubicBezTo>
                  <a:pt x="190" y="62"/>
                  <a:pt x="182" y="62"/>
                  <a:pt x="177" y="58"/>
                </a:cubicBezTo>
                <a:lnTo>
                  <a:pt x="177" y="58"/>
                </a:lnTo>
                <a:cubicBezTo>
                  <a:pt x="146" y="32"/>
                  <a:pt x="100" y="31"/>
                  <a:pt x="69" y="58"/>
                </a:cubicBezTo>
                <a:lnTo>
                  <a:pt x="69" y="58"/>
                </a:lnTo>
                <a:cubicBezTo>
                  <a:pt x="38" y="84"/>
                  <a:pt x="32" y="130"/>
                  <a:pt x="53" y="164"/>
                </a:cubicBezTo>
                <a:lnTo>
                  <a:pt x="53" y="164"/>
                </a:lnTo>
                <a:cubicBezTo>
                  <a:pt x="57" y="171"/>
                  <a:pt x="56" y="179"/>
                  <a:pt x="50" y="183"/>
                </a:cubicBez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4" name="Freeform 176">
            <a:extLst>
              <a:ext uri="{FF2B5EF4-FFF2-40B4-BE49-F238E27FC236}">
                <a16:creationId xmlns:a16="http://schemas.microsoft.com/office/drawing/2014/main" id="{CDB38E32-D95E-0C48-B761-47A4C0201139}"/>
              </a:ext>
            </a:extLst>
          </p:cNvPr>
          <p:cNvSpPr>
            <a:spLocks noChangeArrowheads="1"/>
          </p:cNvSpPr>
          <p:nvPr/>
        </p:nvSpPr>
        <p:spPr bwMode="auto">
          <a:xfrm>
            <a:off x="10086695" y="5365300"/>
            <a:ext cx="118100" cy="126340"/>
          </a:xfrm>
          <a:custGeom>
            <a:avLst/>
            <a:gdLst>
              <a:gd name="T0" fmla="*/ 131 w 190"/>
              <a:gd name="T1" fmla="*/ 197 h 204"/>
              <a:gd name="T2" fmla="*/ 131 w 190"/>
              <a:gd name="T3" fmla="*/ 197 h 204"/>
              <a:gd name="T4" fmla="*/ 131 w 190"/>
              <a:gd name="T5" fmla="*/ 197 h 204"/>
              <a:gd name="T6" fmla="*/ 131 w 190"/>
              <a:gd name="T7" fmla="*/ 178 h 204"/>
              <a:gd name="T8" fmla="*/ 131 w 190"/>
              <a:gd name="T9" fmla="*/ 178 h 204"/>
              <a:gd name="T10" fmla="*/ 131 w 190"/>
              <a:gd name="T11" fmla="*/ 70 h 204"/>
              <a:gd name="T12" fmla="*/ 131 w 190"/>
              <a:gd name="T13" fmla="*/ 70 h 204"/>
              <a:gd name="T14" fmla="*/ 24 w 190"/>
              <a:gd name="T15" fmla="*/ 54 h 204"/>
              <a:gd name="T16" fmla="*/ 24 w 190"/>
              <a:gd name="T17" fmla="*/ 54 h 204"/>
              <a:gd name="T18" fmla="*/ 5 w 190"/>
              <a:gd name="T19" fmla="*/ 51 h 204"/>
              <a:gd name="T20" fmla="*/ 5 w 190"/>
              <a:gd name="T21" fmla="*/ 51 h 204"/>
              <a:gd name="T22" fmla="*/ 5 w 190"/>
              <a:gd name="T23" fmla="*/ 51 h 204"/>
              <a:gd name="T24" fmla="*/ 8 w 190"/>
              <a:gd name="T25" fmla="*/ 29 h 204"/>
              <a:gd name="T26" fmla="*/ 8 w 190"/>
              <a:gd name="T27" fmla="*/ 29 h 204"/>
              <a:gd name="T28" fmla="*/ 153 w 190"/>
              <a:gd name="T29" fmla="*/ 51 h 204"/>
              <a:gd name="T30" fmla="*/ 153 w 190"/>
              <a:gd name="T31" fmla="*/ 51 h 204"/>
              <a:gd name="T32" fmla="*/ 153 w 190"/>
              <a:gd name="T33" fmla="*/ 197 h 204"/>
              <a:gd name="T34" fmla="*/ 153 w 190"/>
              <a:gd name="T35" fmla="*/ 197 h 204"/>
              <a:gd name="T36" fmla="*/ 131 w 190"/>
              <a:gd name="T37"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204">
                <a:moveTo>
                  <a:pt x="131" y="197"/>
                </a:moveTo>
                <a:lnTo>
                  <a:pt x="131" y="197"/>
                </a:lnTo>
                <a:lnTo>
                  <a:pt x="131" y="197"/>
                </a:lnTo>
                <a:cubicBezTo>
                  <a:pt x="126" y="191"/>
                  <a:pt x="126" y="183"/>
                  <a:pt x="131" y="178"/>
                </a:cubicBezTo>
                <a:lnTo>
                  <a:pt x="131" y="178"/>
                </a:lnTo>
                <a:cubicBezTo>
                  <a:pt x="157" y="147"/>
                  <a:pt x="158" y="101"/>
                  <a:pt x="131" y="70"/>
                </a:cubicBezTo>
                <a:lnTo>
                  <a:pt x="131" y="70"/>
                </a:lnTo>
                <a:cubicBezTo>
                  <a:pt x="104" y="38"/>
                  <a:pt x="58" y="32"/>
                  <a:pt x="24" y="54"/>
                </a:cubicBezTo>
                <a:lnTo>
                  <a:pt x="24" y="54"/>
                </a:lnTo>
                <a:cubicBezTo>
                  <a:pt x="18" y="57"/>
                  <a:pt x="10" y="56"/>
                  <a:pt x="5" y="51"/>
                </a:cubicBezTo>
                <a:lnTo>
                  <a:pt x="5" y="51"/>
                </a:lnTo>
                <a:lnTo>
                  <a:pt x="5" y="51"/>
                </a:lnTo>
                <a:cubicBezTo>
                  <a:pt x="0" y="44"/>
                  <a:pt x="1" y="34"/>
                  <a:pt x="8" y="29"/>
                </a:cubicBezTo>
                <a:lnTo>
                  <a:pt x="8" y="29"/>
                </a:lnTo>
                <a:cubicBezTo>
                  <a:pt x="54" y="0"/>
                  <a:pt x="117" y="8"/>
                  <a:pt x="153" y="51"/>
                </a:cubicBezTo>
                <a:lnTo>
                  <a:pt x="153" y="51"/>
                </a:lnTo>
                <a:cubicBezTo>
                  <a:pt x="189" y="93"/>
                  <a:pt x="188" y="155"/>
                  <a:pt x="153" y="197"/>
                </a:cubicBezTo>
                <a:lnTo>
                  <a:pt x="153" y="197"/>
                </a:lnTo>
                <a:cubicBezTo>
                  <a:pt x="147" y="203"/>
                  <a:pt x="137" y="203"/>
                  <a:pt x="131" y="197"/>
                </a:cubicBez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5" name="Freeform 177">
            <a:extLst>
              <a:ext uri="{FF2B5EF4-FFF2-40B4-BE49-F238E27FC236}">
                <a16:creationId xmlns:a16="http://schemas.microsoft.com/office/drawing/2014/main" id="{2616DC99-AAB1-C04A-8109-9FAEDD3F8899}"/>
              </a:ext>
            </a:extLst>
          </p:cNvPr>
          <p:cNvSpPr>
            <a:spLocks noChangeArrowheads="1"/>
          </p:cNvSpPr>
          <p:nvPr/>
        </p:nvSpPr>
        <p:spPr bwMode="auto">
          <a:xfrm>
            <a:off x="10457475" y="5552062"/>
            <a:ext cx="153805" cy="162044"/>
          </a:xfrm>
          <a:custGeom>
            <a:avLst/>
            <a:gdLst>
              <a:gd name="T0" fmla="*/ 215 w 245"/>
              <a:gd name="T1" fmla="*/ 83 h 262"/>
              <a:gd name="T2" fmla="*/ 215 w 245"/>
              <a:gd name="T3" fmla="*/ 83 h 262"/>
              <a:gd name="T4" fmla="*/ 174 w 245"/>
              <a:gd name="T5" fmla="*/ 236 h 262"/>
              <a:gd name="T6" fmla="*/ 174 w 245"/>
              <a:gd name="T7" fmla="*/ 236 h 262"/>
              <a:gd name="T8" fmla="*/ 29 w 245"/>
              <a:gd name="T9" fmla="*/ 175 h 262"/>
              <a:gd name="T10" fmla="*/ 29 w 245"/>
              <a:gd name="T11" fmla="*/ 175 h 262"/>
              <a:gd name="T12" fmla="*/ 81 w 245"/>
              <a:gd name="T13" fmla="*/ 25 h 262"/>
              <a:gd name="T14" fmla="*/ 81 w 245"/>
              <a:gd name="T15" fmla="*/ 25 h 262"/>
              <a:gd name="T16" fmla="*/ 215 w 245"/>
              <a:gd name="T17" fmla="*/ 8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62">
                <a:moveTo>
                  <a:pt x="215" y="83"/>
                </a:moveTo>
                <a:lnTo>
                  <a:pt x="215" y="83"/>
                </a:lnTo>
                <a:cubicBezTo>
                  <a:pt x="244" y="142"/>
                  <a:pt x="226" y="210"/>
                  <a:pt x="174" y="236"/>
                </a:cubicBezTo>
                <a:lnTo>
                  <a:pt x="174" y="236"/>
                </a:lnTo>
                <a:cubicBezTo>
                  <a:pt x="123" y="261"/>
                  <a:pt x="58" y="234"/>
                  <a:pt x="29" y="175"/>
                </a:cubicBezTo>
                <a:lnTo>
                  <a:pt x="29" y="175"/>
                </a:lnTo>
                <a:cubicBezTo>
                  <a:pt x="0" y="116"/>
                  <a:pt x="29" y="51"/>
                  <a:pt x="81" y="25"/>
                </a:cubicBezTo>
                <a:lnTo>
                  <a:pt x="81" y="25"/>
                </a:lnTo>
                <a:cubicBezTo>
                  <a:pt x="132" y="0"/>
                  <a:pt x="186" y="25"/>
                  <a:pt x="215" y="83"/>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6" name="Freeform 178">
            <a:extLst>
              <a:ext uri="{FF2B5EF4-FFF2-40B4-BE49-F238E27FC236}">
                <a16:creationId xmlns:a16="http://schemas.microsoft.com/office/drawing/2014/main" id="{E0AE513E-6C81-6F44-912C-39DFECDDE0D6}"/>
              </a:ext>
            </a:extLst>
          </p:cNvPr>
          <p:cNvSpPr>
            <a:spLocks noChangeArrowheads="1"/>
          </p:cNvSpPr>
          <p:nvPr/>
        </p:nvSpPr>
        <p:spPr bwMode="auto">
          <a:xfrm>
            <a:off x="10773326" y="5417484"/>
            <a:ext cx="153805" cy="162046"/>
          </a:xfrm>
          <a:custGeom>
            <a:avLst/>
            <a:gdLst>
              <a:gd name="T0" fmla="*/ 215 w 245"/>
              <a:gd name="T1" fmla="*/ 84 h 262"/>
              <a:gd name="T2" fmla="*/ 215 w 245"/>
              <a:gd name="T3" fmla="*/ 84 h 262"/>
              <a:gd name="T4" fmla="*/ 174 w 245"/>
              <a:gd name="T5" fmla="*/ 236 h 262"/>
              <a:gd name="T6" fmla="*/ 174 w 245"/>
              <a:gd name="T7" fmla="*/ 236 h 262"/>
              <a:gd name="T8" fmla="*/ 29 w 245"/>
              <a:gd name="T9" fmla="*/ 175 h 262"/>
              <a:gd name="T10" fmla="*/ 29 w 245"/>
              <a:gd name="T11" fmla="*/ 175 h 262"/>
              <a:gd name="T12" fmla="*/ 80 w 245"/>
              <a:gd name="T13" fmla="*/ 26 h 262"/>
              <a:gd name="T14" fmla="*/ 80 w 245"/>
              <a:gd name="T15" fmla="*/ 26 h 262"/>
              <a:gd name="T16" fmla="*/ 215 w 245"/>
              <a:gd name="T17" fmla="*/ 8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62">
                <a:moveTo>
                  <a:pt x="215" y="84"/>
                </a:moveTo>
                <a:lnTo>
                  <a:pt x="215" y="84"/>
                </a:lnTo>
                <a:cubicBezTo>
                  <a:pt x="244" y="143"/>
                  <a:pt x="226" y="211"/>
                  <a:pt x="174" y="236"/>
                </a:cubicBezTo>
                <a:lnTo>
                  <a:pt x="174" y="236"/>
                </a:lnTo>
                <a:cubicBezTo>
                  <a:pt x="123" y="261"/>
                  <a:pt x="58" y="234"/>
                  <a:pt x="29" y="175"/>
                </a:cubicBezTo>
                <a:lnTo>
                  <a:pt x="29" y="175"/>
                </a:lnTo>
                <a:cubicBezTo>
                  <a:pt x="0" y="116"/>
                  <a:pt x="29" y="51"/>
                  <a:pt x="80" y="26"/>
                </a:cubicBezTo>
                <a:lnTo>
                  <a:pt x="80" y="26"/>
                </a:lnTo>
                <a:cubicBezTo>
                  <a:pt x="131" y="0"/>
                  <a:pt x="186" y="25"/>
                  <a:pt x="215" y="84"/>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7" name="Freeform 179">
            <a:extLst>
              <a:ext uri="{FF2B5EF4-FFF2-40B4-BE49-F238E27FC236}">
                <a16:creationId xmlns:a16="http://schemas.microsoft.com/office/drawing/2014/main" id="{32DCB5E2-917B-124E-B064-5B1C2A7656B6}"/>
              </a:ext>
            </a:extLst>
          </p:cNvPr>
          <p:cNvSpPr>
            <a:spLocks noChangeArrowheads="1"/>
          </p:cNvSpPr>
          <p:nvPr/>
        </p:nvSpPr>
        <p:spPr bwMode="auto">
          <a:xfrm>
            <a:off x="10707411" y="5854181"/>
            <a:ext cx="156551" cy="123593"/>
          </a:xfrm>
          <a:custGeom>
            <a:avLst/>
            <a:gdLst>
              <a:gd name="T0" fmla="*/ 251 w 252"/>
              <a:gd name="T1" fmla="*/ 70 h 197"/>
              <a:gd name="T2" fmla="*/ 251 w 252"/>
              <a:gd name="T3" fmla="*/ 70 h 197"/>
              <a:gd name="T4" fmla="*/ 126 w 252"/>
              <a:gd name="T5" fmla="*/ 196 h 197"/>
              <a:gd name="T6" fmla="*/ 126 w 252"/>
              <a:gd name="T7" fmla="*/ 196 h 197"/>
              <a:gd name="T8" fmla="*/ 0 w 252"/>
              <a:gd name="T9" fmla="*/ 70 h 197"/>
              <a:gd name="T10" fmla="*/ 0 w 252"/>
              <a:gd name="T11" fmla="*/ 70 h 197"/>
              <a:gd name="T12" fmla="*/ 126 w 252"/>
              <a:gd name="T13" fmla="*/ 52 h 197"/>
              <a:gd name="T14" fmla="*/ 126 w 252"/>
              <a:gd name="T15" fmla="*/ 52 h 197"/>
              <a:gd name="T16" fmla="*/ 251 w 252"/>
              <a:gd name="T17" fmla="*/ 7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97">
                <a:moveTo>
                  <a:pt x="251" y="70"/>
                </a:moveTo>
                <a:lnTo>
                  <a:pt x="251" y="70"/>
                </a:lnTo>
                <a:cubicBezTo>
                  <a:pt x="251" y="139"/>
                  <a:pt x="195" y="196"/>
                  <a:pt x="126" y="196"/>
                </a:cubicBezTo>
                <a:lnTo>
                  <a:pt x="126" y="196"/>
                </a:lnTo>
                <a:cubicBezTo>
                  <a:pt x="56" y="196"/>
                  <a:pt x="0" y="139"/>
                  <a:pt x="0" y="70"/>
                </a:cubicBezTo>
                <a:lnTo>
                  <a:pt x="0" y="70"/>
                </a:lnTo>
                <a:cubicBezTo>
                  <a:pt x="0" y="0"/>
                  <a:pt x="56" y="52"/>
                  <a:pt x="126" y="52"/>
                </a:cubicBezTo>
                <a:lnTo>
                  <a:pt x="126" y="52"/>
                </a:lnTo>
                <a:cubicBezTo>
                  <a:pt x="195" y="52"/>
                  <a:pt x="251" y="0"/>
                  <a:pt x="251" y="70"/>
                </a:cubicBezTo>
              </a:path>
            </a:pathLst>
          </a:custGeom>
          <a:solidFill>
            <a:srgbClr val="FEA8A5"/>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8" name="Freeform 180">
            <a:extLst>
              <a:ext uri="{FF2B5EF4-FFF2-40B4-BE49-F238E27FC236}">
                <a16:creationId xmlns:a16="http://schemas.microsoft.com/office/drawing/2014/main" id="{6EEAB342-2703-1C45-BE09-B9AEA728ABB9}"/>
              </a:ext>
            </a:extLst>
          </p:cNvPr>
          <p:cNvSpPr>
            <a:spLocks noChangeArrowheads="1"/>
          </p:cNvSpPr>
          <p:nvPr/>
        </p:nvSpPr>
        <p:spPr bwMode="auto">
          <a:xfrm>
            <a:off x="10479449" y="5601501"/>
            <a:ext cx="126340" cy="82396"/>
          </a:xfrm>
          <a:custGeom>
            <a:avLst/>
            <a:gdLst>
              <a:gd name="T0" fmla="*/ 29 w 204"/>
              <a:gd name="T1" fmla="*/ 131 h 132"/>
              <a:gd name="T2" fmla="*/ 0 w 204"/>
              <a:gd name="T3" fmla="*/ 123 h 132"/>
              <a:gd name="T4" fmla="*/ 0 w 204"/>
              <a:gd name="T5" fmla="*/ 123 h 132"/>
              <a:gd name="T6" fmla="*/ 117 w 204"/>
              <a:gd name="T7" fmla="*/ 13 h 132"/>
              <a:gd name="T8" fmla="*/ 117 w 204"/>
              <a:gd name="T9" fmla="*/ 13 h 132"/>
              <a:gd name="T10" fmla="*/ 203 w 204"/>
              <a:gd name="T11" fmla="*/ 2 h 132"/>
              <a:gd name="T12" fmla="*/ 201 w 204"/>
              <a:gd name="T13" fmla="*/ 31 h 132"/>
              <a:gd name="T14" fmla="*/ 201 w 204"/>
              <a:gd name="T15" fmla="*/ 31 h 132"/>
              <a:gd name="T16" fmla="*/ 125 w 204"/>
              <a:gd name="T17" fmla="*/ 41 h 132"/>
              <a:gd name="T18" fmla="*/ 125 w 204"/>
              <a:gd name="T19" fmla="*/ 41 h 132"/>
              <a:gd name="T20" fmla="*/ 29 w 204"/>
              <a:gd name="T21" fmla="*/ 1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2">
                <a:moveTo>
                  <a:pt x="29" y="131"/>
                </a:moveTo>
                <a:lnTo>
                  <a:pt x="0" y="123"/>
                </a:lnTo>
                <a:lnTo>
                  <a:pt x="0" y="123"/>
                </a:lnTo>
                <a:cubicBezTo>
                  <a:pt x="16" y="69"/>
                  <a:pt x="57" y="31"/>
                  <a:pt x="117" y="13"/>
                </a:cubicBezTo>
                <a:lnTo>
                  <a:pt x="117" y="13"/>
                </a:lnTo>
                <a:cubicBezTo>
                  <a:pt x="161" y="0"/>
                  <a:pt x="201" y="2"/>
                  <a:pt x="203" y="2"/>
                </a:cubicBezTo>
                <a:lnTo>
                  <a:pt x="201" y="31"/>
                </a:lnTo>
                <a:lnTo>
                  <a:pt x="201" y="31"/>
                </a:lnTo>
                <a:cubicBezTo>
                  <a:pt x="200" y="31"/>
                  <a:pt x="164" y="29"/>
                  <a:pt x="125" y="41"/>
                </a:cubicBezTo>
                <a:lnTo>
                  <a:pt x="125" y="41"/>
                </a:lnTo>
                <a:cubicBezTo>
                  <a:pt x="74" y="57"/>
                  <a:pt x="41" y="87"/>
                  <a:pt x="29" y="131"/>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199" name="Freeform 181">
            <a:extLst>
              <a:ext uri="{FF2B5EF4-FFF2-40B4-BE49-F238E27FC236}">
                <a16:creationId xmlns:a16="http://schemas.microsoft.com/office/drawing/2014/main" id="{7A040601-28D8-DA43-964A-217474869803}"/>
              </a:ext>
            </a:extLst>
          </p:cNvPr>
          <p:cNvSpPr>
            <a:spLocks noChangeArrowheads="1"/>
          </p:cNvSpPr>
          <p:nvPr/>
        </p:nvSpPr>
        <p:spPr bwMode="auto">
          <a:xfrm>
            <a:off x="10776073" y="5450442"/>
            <a:ext cx="137326" cy="93382"/>
          </a:xfrm>
          <a:custGeom>
            <a:avLst/>
            <a:gdLst>
              <a:gd name="T0" fmla="*/ 27 w 221"/>
              <a:gd name="T1" fmla="*/ 147 h 148"/>
              <a:gd name="T2" fmla="*/ 0 w 221"/>
              <a:gd name="T3" fmla="*/ 135 h 148"/>
              <a:gd name="T4" fmla="*/ 0 w 221"/>
              <a:gd name="T5" fmla="*/ 135 h 148"/>
              <a:gd name="T6" fmla="*/ 220 w 221"/>
              <a:gd name="T7" fmla="*/ 42 h 148"/>
              <a:gd name="T8" fmla="*/ 212 w 221"/>
              <a:gd name="T9" fmla="*/ 70 h 148"/>
              <a:gd name="T10" fmla="*/ 216 w 221"/>
              <a:gd name="T11" fmla="*/ 56 h 148"/>
              <a:gd name="T12" fmla="*/ 212 w 221"/>
              <a:gd name="T13" fmla="*/ 70 h 148"/>
              <a:gd name="T14" fmla="*/ 212 w 221"/>
              <a:gd name="T15" fmla="*/ 70 h 148"/>
              <a:gd name="T16" fmla="*/ 27 w 221"/>
              <a:gd name="T17"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48">
                <a:moveTo>
                  <a:pt x="27" y="147"/>
                </a:moveTo>
                <a:lnTo>
                  <a:pt x="0" y="135"/>
                </a:lnTo>
                <a:lnTo>
                  <a:pt x="0" y="135"/>
                </a:lnTo>
                <a:cubicBezTo>
                  <a:pt x="66" y="0"/>
                  <a:pt x="219" y="42"/>
                  <a:pt x="220" y="42"/>
                </a:cubicBezTo>
                <a:lnTo>
                  <a:pt x="212" y="70"/>
                </a:lnTo>
                <a:lnTo>
                  <a:pt x="216" y="56"/>
                </a:lnTo>
                <a:lnTo>
                  <a:pt x="212" y="70"/>
                </a:lnTo>
                <a:lnTo>
                  <a:pt x="212" y="70"/>
                </a:lnTo>
                <a:cubicBezTo>
                  <a:pt x="207" y="68"/>
                  <a:pt x="81" y="35"/>
                  <a:pt x="27" y="147"/>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0" name="Freeform 182">
            <a:extLst>
              <a:ext uri="{FF2B5EF4-FFF2-40B4-BE49-F238E27FC236}">
                <a16:creationId xmlns:a16="http://schemas.microsoft.com/office/drawing/2014/main" id="{14565848-C113-9640-8946-468D6196FFEF}"/>
              </a:ext>
            </a:extLst>
          </p:cNvPr>
          <p:cNvSpPr>
            <a:spLocks noChangeArrowheads="1"/>
          </p:cNvSpPr>
          <p:nvPr/>
        </p:nvSpPr>
        <p:spPr bwMode="auto">
          <a:xfrm>
            <a:off x="10443743" y="5519104"/>
            <a:ext cx="109861" cy="85142"/>
          </a:xfrm>
          <a:custGeom>
            <a:avLst/>
            <a:gdLst>
              <a:gd name="T0" fmla="*/ 2 w 177"/>
              <a:gd name="T1" fmla="*/ 135 h 136"/>
              <a:gd name="T2" fmla="*/ 0 w 177"/>
              <a:gd name="T3" fmla="*/ 96 h 136"/>
              <a:gd name="T4" fmla="*/ 1 w 177"/>
              <a:gd name="T5" fmla="*/ 115 h 136"/>
              <a:gd name="T6" fmla="*/ 0 w 177"/>
              <a:gd name="T7" fmla="*/ 96 h 136"/>
              <a:gd name="T8" fmla="*/ 0 w 177"/>
              <a:gd name="T9" fmla="*/ 96 h 136"/>
              <a:gd name="T10" fmla="*/ 146 w 177"/>
              <a:gd name="T11" fmla="*/ 0 h 136"/>
              <a:gd name="T12" fmla="*/ 176 w 177"/>
              <a:gd name="T13" fmla="*/ 24 h 136"/>
              <a:gd name="T14" fmla="*/ 176 w 177"/>
              <a:gd name="T15" fmla="*/ 24 h 136"/>
              <a:gd name="T16" fmla="*/ 2 w 177"/>
              <a:gd name="T17"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36">
                <a:moveTo>
                  <a:pt x="2" y="135"/>
                </a:moveTo>
                <a:lnTo>
                  <a:pt x="0" y="96"/>
                </a:lnTo>
                <a:lnTo>
                  <a:pt x="1" y="115"/>
                </a:lnTo>
                <a:lnTo>
                  <a:pt x="0" y="96"/>
                </a:lnTo>
                <a:lnTo>
                  <a:pt x="0" y="96"/>
                </a:lnTo>
                <a:cubicBezTo>
                  <a:pt x="3" y="96"/>
                  <a:pt x="77" y="91"/>
                  <a:pt x="146" y="0"/>
                </a:cubicBezTo>
                <a:lnTo>
                  <a:pt x="176" y="24"/>
                </a:lnTo>
                <a:lnTo>
                  <a:pt x="176" y="24"/>
                </a:lnTo>
                <a:cubicBezTo>
                  <a:pt x="95" y="130"/>
                  <a:pt x="5" y="135"/>
                  <a:pt x="2" y="135"/>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1" name="Freeform 183">
            <a:extLst>
              <a:ext uri="{FF2B5EF4-FFF2-40B4-BE49-F238E27FC236}">
                <a16:creationId xmlns:a16="http://schemas.microsoft.com/office/drawing/2014/main" id="{078247CE-1C99-C142-AFB4-EACCCBF3B79B}"/>
              </a:ext>
            </a:extLst>
          </p:cNvPr>
          <p:cNvSpPr>
            <a:spLocks noChangeArrowheads="1"/>
          </p:cNvSpPr>
          <p:nvPr/>
        </p:nvSpPr>
        <p:spPr bwMode="auto">
          <a:xfrm>
            <a:off x="10759594" y="5401003"/>
            <a:ext cx="126340" cy="46692"/>
          </a:xfrm>
          <a:custGeom>
            <a:avLst/>
            <a:gdLst>
              <a:gd name="T0" fmla="*/ 49 w 203"/>
              <a:gd name="T1" fmla="*/ 76 h 77"/>
              <a:gd name="T2" fmla="*/ 49 w 203"/>
              <a:gd name="T3" fmla="*/ 76 h 77"/>
              <a:gd name="T4" fmla="*/ 0 w 203"/>
              <a:gd name="T5" fmla="*/ 73 h 77"/>
              <a:gd name="T6" fmla="*/ 5 w 203"/>
              <a:gd name="T7" fmla="*/ 35 h 77"/>
              <a:gd name="T8" fmla="*/ 5 w 203"/>
              <a:gd name="T9" fmla="*/ 35 h 77"/>
              <a:gd name="T10" fmla="*/ 176 w 203"/>
              <a:gd name="T11" fmla="*/ 0 h 77"/>
              <a:gd name="T12" fmla="*/ 202 w 203"/>
              <a:gd name="T13" fmla="*/ 28 h 77"/>
              <a:gd name="T14" fmla="*/ 202 w 203"/>
              <a:gd name="T15" fmla="*/ 28 h 77"/>
              <a:gd name="T16" fmla="*/ 49 w 203"/>
              <a:gd name="T1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77">
                <a:moveTo>
                  <a:pt x="49" y="76"/>
                </a:moveTo>
                <a:lnTo>
                  <a:pt x="49" y="76"/>
                </a:lnTo>
                <a:cubicBezTo>
                  <a:pt x="34" y="76"/>
                  <a:pt x="17" y="76"/>
                  <a:pt x="0" y="73"/>
                </a:cubicBezTo>
                <a:lnTo>
                  <a:pt x="5" y="35"/>
                </a:lnTo>
                <a:lnTo>
                  <a:pt x="5" y="35"/>
                </a:lnTo>
                <a:cubicBezTo>
                  <a:pt x="118" y="50"/>
                  <a:pt x="174" y="2"/>
                  <a:pt x="176" y="0"/>
                </a:cubicBezTo>
                <a:lnTo>
                  <a:pt x="202" y="28"/>
                </a:lnTo>
                <a:lnTo>
                  <a:pt x="202" y="28"/>
                </a:lnTo>
                <a:cubicBezTo>
                  <a:pt x="199" y="31"/>
                  <a:pt x="149" y="76"/>
                  <a:pt x="49" y="7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2" name="Freeform 184">
            <a:extLst>
              <a:ext uri="{FF2B5EF4-FFF2-40B4-BE49-F238E27FC236}">
                <a16:creationId xmlns:a16="http://schemas.microsoft.com/office/drawing/2014/main" id="{0B37C52E-B70F-9C4E-8377-A8F5479136DE}"/>
              </a:ext>
            </a:extLst>
          </p:cNvPr>
          <p:cNvSpPr>
            <a:spLocks noChangeArrowheads="1"/>
          </p:cNvSpPr>
          <p:nvPr/>
        </p:nvSpPr>
        <p:spPr bwMode="auto">
          <a:xfrm>
            <a:off x="6345934" y="4398525"/>
            <a:ext cx="5125010" cy="310356"/>
          </a:xfrm>
          <a:custGeom>
            <a:avLst/>
            <a:gdLst>
              <a:gd name="T0" fmla="*/ 8227 w 8228"/>
              <a:gd name="T1" fmla="*/ 498 h 499"/>
              <a:gd name="T2" fmla="*/ 0 w 8228"/>
              <a:gd name="T3" fmla="*/ 498 h 499"/>
              <a:gd name="T4" fmla="*/ 0 w 8228"/>
              <a:gd name="T5" fmla="*/ 498 h 499"/>
              <a:gd name="T6" fmla="*/ 0 w 8228"/>
              <a:gd name="T7" fmla="*/ 498 h 499"/>
              <a:gd name="T8" fmla="*/ 498 w 8228"/>
              <a:gd name="T9" fmla="*/ 0 h 499"/>
              <a:gd name="T10" fmla="*/ 7729 w 8228"/>
              <a:gd name="T11" fmla="*/ 0 h 499"/>
              <a:gd name="T12" fmla="*/ 7729 w 8228"/>
              <a:gd name="T13" fmla="*/ 0 h 499"/>
              <a:gd name="T14" fmla="*/ 8227 w 8228"/>
              <a:gd name="T15" fmla="*/ 498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28" h="499">
                <a:moveTo>
                  <a:pt x="8227" y="498"/>
                </a:moveTo>
                <a:lnTo>
                  <a:pt x="0" y="498"/>
                </a:lnTo>
                <a:lnTo>
                  <a:pt x="0" y="498"/>
                </a:lnTo>
                <a:lnTo>
                  <a:pt x="0" y="498"/>
                </a:lnTo>
                <a:cubicBezTo>
                  <a:pt x="0" y="223"/>
                  <a:pt x="224" y="0"/>
                  <a:pt x="498" y="0"/>
                </a:cubicBezTo>
                <a:lnTo>
                  <a:pt x="7729" y="0"/>
                </a:lnTo>
                <a:lnTo>
                  <a:pt x="7729" y="0"/>
                </a:lnTo>
                <a:cubicBezTo>
                  <a:pt x="8003" y="0"/>
                  <a:pt x="8227" y="223"/>
                  <a:pt x="8227" y="498"/>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3" name="Freeform 185">
            <a:extLst>
              <a:ext uri="{FF2B5EF4-FFF2-40B4-BE49-F238E27FC236}">
                <a16:creationId xmlns:a16="http://schemas.microsoft.com/office/drawing/2014/main" id="{DC351EBB-116A-034B-AA2C-5EB46980E625}"/>
              </a:ext>
            </a:extLst>
          </p:cNvPr>
          <p:cNvSpPr>
            <a:spLocks noChangeArrowheads="1"/>
          </p:cNvSpPr>
          <p:nvPr/>
        </p:nvSpPr>
        <p:spPr bwMode="auto">
          <a:xfrm>
            <a:off x="8900199" y="3582805"/>
            <a:ext cx="280145" cy="288386"/>
          </a:xfrm>
          <a:custGeom>
            <a:avLst/>
            <a:gdLst>
              <a:gd name="T0" fmla="*/ 353 w 451"/>
              <a:gd name="T1" fmla="*/ 179 h 465"/>
              <a:gd name="T2" fmla="*/ 353 w 451"/>
              <a:gd name="T3" fmla="*/ 179 h 465"/>
              <a:gd name="T4" fmla="*/ 303 w 451"/>
              <a:gd name="T5" fmla="*/ 193 h 465"/>
              <a:gd name="T6" fmla="*/ 303 w 451"/>
              <a:gd name="T7" fmla="*/ 193 h 465"/>
              <a:gd name="T8" fmla="*/ 96 w 451"/>
              <a:gd name="T9" fmla="*/ 0 h 465"/>
              <a:gd name="T10" fmla="*/ 0 w 451"/>
              <a:gd name="T11" fmla="*/ 113 h 465"/>
              <a:gd name="T12" fmla="*/ 0 w 451"/>
              <a:gd name="T13" fmla="*/ 113 h 465"/>
              <a:gd name="T14" fmla="*/ 184 w 451"/>
              <a:gd name="T15" fmla="*/ 308 h 465"/>
              <a:gd name="T16" fmla="*/ 184 w 451"/>
              <a:gd name="T17" fmla="*/ 308 h 465"/>
              <a:gd name="T18" fmla="*/ 157 w 451"/>
              <a:gd name="T19" fmla="*/ 373 h 465"/>
              <a:gd name="T20" fmla="*/ 157 w 451"/>
              <a:gd name="T21" fmla="*/ 373 h 465"/>
              <a:gd name="T22" fmla="*/ 249 w 451"/>
              <a:gd name="T23" fmla="*/ 464 h 465"/>
              <a:gd name="T24" fmla="*/ 249 w 451"/>
              <a:gd name="T25" fmla="*/ 464 h 465"/>
              <a:gd name="T26" fmla="*/ 340 w 451"/>
              <a:gd name="T27" fmla="*/ 373 h 465"/>
              <a:gd name="T28" fmla="*/ 340 w 451"/>
              <a:gd name="T29" fmla="*/ 373 h 465"/>
              <a:gd name="T30" fmla="*/ 340 w 451"/>
              <a:gd name="T31" fmla="*/ 372 h 465"/>
              <a:gd name="T32" fmla="*/ 340 w 451"/>
              <a:gd name="T33" fmla="*/ 372 h 465"/>
              <a:gd name="T34" fmla="*/ 353 w 451"/>
              <a:gd name="T35" fmla="*/ 373 h 465"/>
              <a:gd name="T36" fmla="*/ 353 w 451"/>
              <a:gd name="T37" fmla="*/ 373 h 465"/>
              <a:gd name="T38" fmla="*/ 450 w 451"/>
              <a:gd name="T39" fmla="*/ 276 h 465"/>
              <a:gd name="T40" fmla="*/ 450 w 451"/>
              <a:gd name="T41" fmla="*/ 276 h 465"/>
              <a:gd name="T42" fmla="*/ 353 w 451"/>
              <a:gd name="T43" fmla="*/ 17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 h="465">
                <a:moveTo>
                  <a:pt x="353" y="179"/>
                </a:moveTo>
                <a:lnTo>
                  <a:pt x="353" y="179"/>
                </a:lnTo>
                <a:cubicBezTo>
                  <a:pt x="335" y="179"/>
                  <a:pt x="318" y="184"/>
                  <a:pt x="303" y="193"/>
                </a:cubicBezTo>
                <a:lnTo>
                  <a:pt x="303" y="193"/>
                </a:lnTo>
                <a:cubicBezTo>
                  <a:pt x="294" y="199"/>
                  <a:pt x="159" y="57"/>
                  <a:pt x="96" y="0"/>
                </a:cubicBezTo>
                <a:lnTo>
                  <a:pt x="0" y="113"/>
                </a:lnTo>
                <a:lnTo>
                  <a:pt x="0" y="113"/>
                </a:lnTo>
                <a:cubicBezTo>
                  <a:pt x="24" y="144"/>
                  <a:pt x="192" y="299"/>
                  <a:pt x="184" y="308"/>
                </a:cubicBezTo>
                <a:lnTo>
                  <a:pt x="184" y="308"/>
                </a:lnTo>
                <a:cubicBezTo>
                  <a:pt x="167" y="325"/>
                  <a:pt x="157" y="347"/>
                  <a:pt x="157" y="373"/>
                </a:cubicBezTo>
                <a:lnTo>
                  <a:pt x="157" y="373"/>
                </a:lnTo>
                <a:cubicBezTo>
                  <a:pt x="157" y="423"/>
                  <a:pt x="198" y="464"/>
                  <a:pt x="249" y="464"/>
                </a:cubicBezTo>
                <a:lnTo>
                  <a:pt x="249" y="464"/>
                </a:lnTo>
                <a:cubicBezTo>
                  <a:pt x="299" y="464"/>
                  <a:pt x="340" y="423"/>
                  <a:pt x="340" y="373"/>
                </a:cubicBezTo>
                <a:lnTo>
                  <a:pt x="340" y="373"/>
                </a:lnTo>
                <a:cubicBezTo>
                  <a:pt x="340" y="372"/>
                  <a:pt x="340" y="372"/>
                  <a:pt x="340" y="372"/>
                </a:cubicBezTo>
                <a:lnTo>
                  <a:pt x="340" y="372"/>
                </a:lnTo>
                <a:cubicBezTo>
                  <a:pt x="344" y="372"/>
                  <a:pt x="349" y="373"/>
                  <a:pt x="353" y="373"/>
                </a:cubicBezTo>
                <a:lnTo>
                  <a:pt x="353" y="373"/>
                </a:lnTo>
                <a:cubicBezTo>
                  <a:pt x="406" y="373"/>
                  <a:pt x="450" y="330"/>
                  <a:pt x="450" y="276"/>
                </a:cubicBezTo>
                <a:lnTo>
                  <a:pt x="450" y="276"/>
                </a:lnTo>
                <a:cubicBezTo>
                  <a:pt x="450" y="223"/>
                  <a:pt x="406" y="179"/>
                  <a:pt x="353" y="179"/>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4" name="Freeform 186">
            <a:extLst>
              <a:ext uri="{FF2B5EF4-FFF2-40B4-BE49-F238E27FC236}">
                <a16:creationId xmlns:a16="http://schemas.microsoft.com/office/drawing/2014/main" id="{7B23AB53-C562-114D-BACF-225C90855109}"/>
              </a:ext>
            </a:extLst>
          </p:cNvPr>
          <p:cNvSpPr>
            <a:spLocks noChangeArrowheads="1"/>
          </p:cNvSpPr>
          <p:nvPr/>
        </p:nvSpPr>
        <p:spPr bwMode="auto">
          <a:xfrm>
            <a:off x="8287724" y="2986810"/>
            <a:ext cx="917339" cy="942057"/>
          </a:xfrm>
          <a:custGeom>
            <a:avLst/>
            <a:gdLst>
              <a:gd name="T0" fmla="*/ 0 w 1473"/>
              <a:gd name="T1" fmla="*/ 771 h 1511"/>
              <a:gd name="T2" fmla="*/ 0 w 1473"/>
              <a:gd name="T3" fmla="*/ 771 h 1511"/>
              <a:gd name="T4" fmla="*/ 1046 w 1473"/>
              <a:gd name="T5" fmla="*/ 1085 h 1511"/>
              <a:gd name="T6" fmla="*/ 1046 w 1473"/>
              <a:gd name="T7" fmla="*/ 1085 h 1511"/>
              <a:gd name="T8" fmla="*/ 772 w 1473"/>
              <a:gd name="T9" fmla="*/ 0 h 1511"/>
              <a:gd name="T10" fmla="*/ 0 w 1473"/>
              <a:gd name="T11" fmla="*/ 771 h 1511"/>
            </a:gdLst>
            <a:ahLst/>
            <a:cxnLst>
              <a:cxn ang="0">
                <a:pos x="T0" y="T1"/>
              </a:cxn>
              <a:cxn ang="0">
                <a:pos x="T2" y="T3"/>
              </a:cxn>
              <a:cxn ang="0">
                <a:pos x="T4" y="T5"/>
              </a:cxn>
              <a:cxn ang="0">
                <a:pos x="T6" y="T7"/>
              </a:cxn>
              <a:cxn ang="0">
                <a:pos x="T8" y="T9"/>
              </a:cxn>
              <a:cxn ang="0">
                <a:pos x="T10" y="T11"/>
              </a:cxn>
            </a:cxnLst>
            <a:rect l="0" t="0" r="r" b="b"/>
            <a:pathLst>
              <a:path w="1473" h="1511">
                <a:moveTo>
                  <a:pt x="0" y="771"/>
                </a:moveTo>
                <a:lnTo>
                  <a:pt x="0" y="771"/>
                </a:lnTo>
                <a:cubicBezTo>
                  <a:pt x="0" y="771"/>
                  <a:pt x="620" y="1510"/>
                  <a:pt x="1046" y="1085"/>
                </a:cubicBezTo>
                <a:lnTo>
                  <a:pt x="1046" y="1085"/>
                </a:lnTo>
                <a:cubicBezTo>
                  <a:pt x="1472" y="659"/>
                  <a:pt x="772" y="0"/>
                  <a:pt x="772" y="0"/>
                </a:cubicBezTo>
                <a:lnTo>
                  <a:pt x="0" y="771"/>
                </a:lnTo>
              </a:path>
            </a:pathLst>
          </a:custGeom>
          <a:solidFill>
            <a:srgbClr val="F8454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5" name="Freeform 187">
            <a:extLst>
              <a:ext uri="{FF2B5EF4-FFF2-40B4-BE49-F238E27FC236}">
                <a16:creationId xmlns:a16="http://schemas.microsoft.com/office/drawing/2014/main" id="{A407DE38-F098-7045-9750-2B7EE146DA48}"/>
              </a:ext>
            </a:extLst>
          </p:cNvPr>
          <p:cNvSpPr>
            <a:spLocks noChangeArrowheads="1"/>
          </p:cNvSpPr>
          <p:nvPr/>
        </p:nvSpPr>
        <p:spPr bwMode="auto">
          <a:xfrm>
            <a:off x="8252019" y="2948359"/>
            <a:ext cx="557543" cy="557543"/>
          </a:xfrm>
          <a:custGeom>
            <a:avLst/>
            <a:gdLst>
              <a:gd name="T0" fmla="*/ 832 w 894"/>
              <a:gd name="T1" fmla="*/ 61 h 894"/>
              <a:gd name="T2" fmla="*/ 832 w 894"/>
              <a:gd name="T3" fmla="*/ 61 h 894"/>
              <a:gd name="T4" fmla="*/ 336 w 894"/>
              <a:gd name="T5" fmla="*/ 337 h 894"/>
              <a:gd name="T6" fmla="*/ 336 w 894"/>
              <a:gd name="T7" fmla="*/ 337 h 894"/>
              <a:gd name="T8" fmla="*/ 60 w 894"/>
              <a:gd name="T9" fmla="*/ 832 h 894"/>
              <a:gd name="T10" fmla="*/ 60 w 894"/>
              <a:gd name="T11" fmla="*/ 832 h 894"/>
              <a:gd name="T12" fmla="*/ 557 w 894"/>
              <a:gd name="T13" fmla="*/ 557 h 894"/>
              <a:gd name="T14" fmla="*/ 557 w 894"/>
              <a:gd name="T15" fmla="*/ 557 h 894"/>
              <a:gd name="T16" fmla="*/ 832 w 894"/>
              <a:gd name="T17" fmla="*/ 6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894">
                <a:moveTo>
                  <a:pt x="832" y="61"/>
                </a:moveTo>
                <a:lnTo>
                  <a:pt x="832" y="61"/>
                </a:lnTo>
                <a:cubicBezTo>
                  <a:pt x="772" y="0"/>
                  <a:pt x="550" y="124"/>
                  <a:pt x="336" y="337"/>
                </a:cubicBezTo>
                <a:lnTo>
                  <a:pt x="336" y="337"/>
                </a:lnTo>
                <a:cubicBezTo>
                  <a:pt x="123" y="551"/>
                  <a:pt x="0" y="772"/>
                  <a:pt x="60" y="832"/>
                </a:cubicBezTo>
                <a:lnTo>
                  <a:pt x="60" y="832"/>
                </a:lnTo>
                <a:cubicBezTo>
                  <a:pt x="121" y="893"/>
                  <a:pt x="343" y="770"/>
                  <a:pt x="557" y="557"/>
                </a:cubicBezTo>
                <a:lnTo>
                  <a:pt x="557" y="557"/>
                </a:lnTo>
                <a:cubicBezTo>
                  <a:pt x="770" y="344"/>
                  <a:pt x="893" y="122"/>
                  <a:pt x="832" y="61"/>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6" name="Freeform 188">
            <a:extLst>
              <a:ext uri="{FF2B5EF4-FFF2-40B4-BE49-F238E27FC236}">
                <a16:creationId xmlns:a16="http://schemas.microsoft.com/office/drawing/2014/main" id="{5D59EFD4-B87A-5F42-9B76-0DD394F4CD3C}"/>
              </a:ext>
            </a:extLst>
          </p:cNvPr>
          <p:cNvSpPr>
            <a:spLocks noChangeArrowheads="1"/>
          </p:cNvSpPr>
          <p:nvPr/>
        </p:nvSpPr>
        <p:spPr bwMode="auto">
          <a:xfrm>
            <a:off x="8416810" y="3102164"/>
            <a:ext cx="208736" cy="208736"/>
          </a:xfrm>
          <a:custGeom>
            <a:avLst/>
            <a:gdLst>
              <a:gd name="T0" fmla="*/ 312 w 336"/>
              <a:gd name="T1" fmla="*/ 22 h 335"/>
              <a:gd name="T2" fmla="*/ 312 w 336"/>
              <a:gd name="T3" fmla="*/ 22 h 335"/>
              <a:gd name="T4" fmla="*/ 126 w 336"/>
              <a:gd name="T5" fmla="*/ 126 h 335"/>
              <a:gd name="T6" fmla="*/ 126 w 336"/>
              <a:gd name="T7" fmla="*/ 126 h 335"/>
              <a:gd name="T8" fmla="*/ 23 w 336"/>
              <a:gd name="T9" fmla="*/ 311 h 335"/>
              <a:gd name="T10" fmla="*/ 23 w 336"/>
              <a:gd name="T11" fmla="*/ 311 h 335"/>
              <a:gd name="T12" fmla="*/ 209 w 336"/>
              <a:gd name="T13" fmla="*/ 208 h 335"/>
              <a:gd name="T14" fmla="*/ 209 w 336"/>
              <a:gd name="T15" fmla="*/ 208 h 335"/>
              <a:gd name="T16" fmla="*/ 312 w 336"/>
              <a:gd name="T17" fmla="*/ 2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5">
                <a:moveTo>
                  <a:pt x="312" y="22"/>
                </a:moveTo>
                <a:lnTo>
                  <a:pt x="312" y="22"/>
                </a:lnTo>
                <a:cubicBezTo>
                  <a:pt x="290" y="0"/>
                  <a:pt x="207" y="46"/>
                  <a:pt x="126" y="126"/>
                </a:cubicBezTo>
                <a:lnTo>
                  <a:pt x="126" y="126"/>
                </a:lnTo>
                <a:cubicBezTo>
                  <a:pt x="47" y="206"/>
                  <a:pt x="0" y="289"/>
                  <a:pt x="23" y="311"/>
                </a:cubicBezTo>
                <a:lnTo>
                  <a:pt x="23" y="311"/>
                </a:lnTo>
                <a:cubicBezTo>
                  <a:pt x="46" y="334"/>
                  <a:pt x="129" y="288"/>
                  <a:pt x="209" y="208"/>
                </a:cubicBezTo>
                <a:lnTo>
                  <a:pt x="209" y="208"/>
                </a:lnTo>
                <a:cubicBezTo>
                  <a:pt x="289" y="128"/>
                  <a:pt x="335" y="45"/>
                  <a:pt x="312" y="22"/>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7" name="Freeform 189">
            <a:extLst>
              <a:ext uri="{FF2B5EF4-FFF2-40B4-BE49-F238E27FC236}">
                <a16:creationId xmlns:a16="http://schemas.microsoft.com/office/drawing/2014/main" id="{5F2C8002-4DE7-E843-A7DA-7CBAD45F1554}"/>
              </a:ext>
            </a:extLst>
          </p:cNvPr>
          <p:cNvSpPr>
            <a:spLocks noChangeArrowheads="1"/>
          </p:cNvSpPr>
          <p:nvPr/>
        </p:nvSpPr>
        <p:spPr bwMode="auto">
          <a:xfrm>
            <a:off x="8636532" y="3099417"/>
            <a:ext cx="359794" cy="552052"/>
          </a:xfrm>
          <a:custGeom>
            <a:avLst/>
            <a:gdLst>
              <a:gd name="T0" fmla="*/ 450 w 576"/>
              <a:gd name="T1" fmla="*/ 666 h 885"/>
              <a:gd name="T2" fmla="*/ 364 w 576"/>
              <a:gd name="T3" fmla="*/ 499 h 885"/>
              <a:gd name="T4" fmla="*/ 528 w 576"/>
              <a:gd name="T5" fmla="*/ 525 h 885"/>
              <a:gd name="T6" fmla="*/ 313 w 576"/>
              <a:gd name="T7" fmla="*/ 425 h 885"/>
              <a:gd name="T8" fmla="*/ 231 w 576"/>
              <a:gd name="T9" fmla="*/ 322 h 885"/>
              <a:gd name="T10" fmla="*/ 438 w 576"/>
              <a:gd name="T11" fmla="*/ 340 h 885"/>
              <a:gd name="T12" fmla="*/ 353 w 576"/>
              <a:gd name="T13" fmla="*/ 483 h 885"/>
              <a:gd name="T14" fmla="*/ 564 w 576"/>
              <a:gd name="T15" fmla="*/ 376 h 885"/>
              <a:gd name="T16" fmla="*/ 547 w 576"/>
              <a:gd name="T17" fmla="*/ 380 h 885"/>
              <a:gd name="T18" fmla="*/ 537 w 576"/>
              <a:gd name="T19" fmla="*/ 497 h 885"/>
              <a:gd name="T20" fmla="*/ 480 w 576"/>
              <a:gd name="T21" fmla="*/ 176 h 885"/>
              <a:gd name="T22" fmla="*/ 469 w 576"/>
              <a:gd name="T23" fmla="*/ 170 h 885"/>
              <a:gd name="T24" fmla="*/ 445 w 576"/>
              <a:gd name="T25" fmla="*/ 320 h 885"/>
              <a:gd name="T26" fmla="*/ 398 w 576"/>
              <a:gd name="T27" fmla="*/ 252 h 885"/>
              <a:gd name="T28" fmla="*/ 341 w 576"/>
              <a:gd name="T29" fmla="*/ 7 h 885"/>
              <a:gd name="T30" fmla="*/ 331 w 576"/>
              <a:gd name="T31" fmla="*/ 0 h 885"/>
              <a:gd name="T32" fmla="*/ 310 w 576"/>
              <a:gd name="T33" fmla="*/ 142 h 885"/>
              <a:gd name="T34" fmla="*/ 239 w 576"/>
              <a:gd name="T35" fmla="*/ 66 h 885"/>
              <a:gd name="T36" fmla="*/ 227 w 576"/>
              <a:gd name="T37" fmla="*/ 78 h 885"/>
              <a:gd name="T38" fmla="*/ 303 w 576"/>
              <a:gd name="T39" fmla="*/ 160 h 885"/>
              <a:gd name="T40" fmla="*/ 219 w 576"/>
              <a:gd name="T41" fmla="*/ 309 h 885"/>
              <a:gd name="T42" fmla="*/ 154 w 576"/>
              <a:gd name="T43" fmla="*/ 239 h 885"/>
              <a:gd name="T44" fmla="*/ 142 w 576"/>
              <a:gd name="T45" fmla="*/ 251 h 885"/>
              <a:gd name="T46" fmla="*/ 208 w 576"/>
              <a:gd name="T47" fmla="*/ 322 h 885"/>
              <a:gd name="T48" fmla="*/ 3 w 576"/>
              <a:gd name="T49" fmla="*/ 511 h 885"/>
              <a:gd name="T50" fmla="*/ 10 w 576"/>
              <a:gd name="T51" fmla="*/ 516 h 885"/>
              <a:gd name="T52" fmla="*/ 220 w 576"/>
              <a:gd name="T53" fmla="*/ 336 h 885"/>
              <a:gd name="T54" fmla="*/ 342 w 576"/>
              <a:gd name="T55" fmla="*/ 497 h 885"/>
              <a:gd name="T56" fmla="*/ 141 w 576"/>
              <a:gd name="T57" fmla="*/ 679 h 885"/>
              <a:gd name="T58" fmla="*/ 149 w 576"/>
              <a:gd name="T59" fmla="*/ 683 h 885"/>
              <a:gd name="T60" fmla="*/ 351 w 576"/>
              <a:gd name="T61" fmla="*/ 513 h 885"/>
              <a:gd name="T62" fmla="*/ 438 w 576"/>
              <a:gd name="T63" fmla="*/ 682 h 885"/>
              <a:gd name="T64" fmla="*/ 226 w 576"/>
              <a:gd name="T65" fmla="*/ 880 h 885"/>
              <a:gd name="T66" fmla="*/ 233 w 576"/>
              <a:gd name="T67" fmla="*/ 884 h 885"/>
              <a:gd name="T68" fmla="*/ 444 w 576"/>
              <a:gd name="T69" fmla="*/ 702 h 885"/>
              <a:gd name="T70" fmla="*/ 464 w 576"/>
              <a:gd name="T71" fmla="*/ 805 h 885"/>
              <a:gd name="T72" fmla="*/ 474 w 576"/>
              <a:gd name="T73" fmla="*/ 813 h 885"/>
              <a:gd name="T74" fmla="*/ 458 w 576"/>
              <a:gd name="T75" fmla="*/ 686 h 885"/>
              <a:gd name="T76" fmla="*/ 536 w 576"/>
              <a:gd name="T77" fmla="*/ 553 h 885"/>
              <a:gd name="T78" fmla="*/ 558 w 576"/>
              <a:gd name="T79" fmla="*/ 640 h 885"/>
              <a:gd name="T80" fmla="*/ 558 w 576"/>
              <a:gd name="T81" fmla="*/ 640 h 885"/>
              <a:gd name="T82" fmla="*/ 546 w 576"/>
              <a:gd name="T83" fmla="*/ 52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885">
                <a:moveTo>
                  <a:pt x="525" y="532"/>
                </a:moveTo>
                <a:lnTo>
                  <a:pt x="525" y="532"/>
                </a:lnTo>
                <a:cubicBezTo>
                  <a:pt x="507" y="580"/>
                  <a:pt x="481" y="625"/>
                  <a:pt x="450" y="666"/>
                </a:cubicBezTo>
                <a:lnTo>
                  <a:pt x="450" y="666"/>
                </a:lnTo>
                <a:cubicBezTo>
                  <a:pt x="431" y="613"/>
                  <a:pt x="401" y="557"/>
                  <a:pt x="364" y="499"/>
                </a:cubicBezTo>
                <a:lnTo>
                  <a:pt x="364" y="499"/>
                </a:lnTo>
                <a:cubicBezTo>
                  <a:pt x="404" y="448"/>
                  <a:pt x="431" y="401"/>
                  <a:pt x="449" y="359"/>
                </a:cubicBezTo>
                <a:lnTo>
                  <a:pt x="449" y="359"/>
                </a:lnTo>
                <a:cubicBezTo>
                  <a:pt x="481" y="413"/>
                  <a:pt x="510" y="469"/>
                  <a:pt x="528" y="525"/>
                </a:cubicBezTo>
                <a:lnTo>
                  <a:pt x="528" y="525"/>
                </a:lnTo>
                <a:cubicBezTo>
                  <a:pt x="527" y="527"/>
                  <a:pt x="526" y="530"/>
                  <a:pt x="525" y="532"/>
                </a:cubicBezTo>
                <a:close/>
                <a:moveTo>
                  <a:pt x="313" y="425"/>
                </a:moveTo>
                <a:lnTo>
                  <a:pt x="313" y="425"/>
                </a:lnTo>
                <a:cubicBezTo>
                  <a:pt x="284" y="386"/>
                  <a:pt x="256" y="351"/>
                  <a:pt x="231" y="322"/>
                </a:cubicBezTo>
                <a:lnTo>
                  <a:pt x="231" y="322"/>
                </a:lnTo>
                <a:cubicBezTo>
                  <a:pt x="273" y="269"/>
                  <a:pt x="299" y="220"/>
                  <a:pt x="317" y="176"/>
                </a:cubicBezTo>
                <a:lnTo>
                  <a:pt x="317" y="176"/>
                </a:lnTo>
                <a:cubicBezTo>
                  <a:pt x="354" y="221"/>
                  <a:pt x="398" y="278"/>
                  <a:pt x="438" y="340"/>
                </a:cubicBezTo>
                <a:lnTo>
                  <a:pt x="438" y="340"/>
                </a:lnTo>
                <a:cubicBezTo>
                  <a:pt x="417" y="392"/>
                  <a:pt x="387" y="440"/>
                  <a:pt x="353" y="483"/>
                </a:cubicBezTo>
                <a:lnTo>
                  <a:pt x="353" y="483"/>
                </a:lnTo>
                <a:cubicBezTo>
                  <a:pt x="340" y="464"/>
                  <a:pt x="327" y="444"/>
                  <a:pt x="313" y="425"/>
                </a:cubicBezTo>
                <a:close/>
                <a:moveTo>
                  <a:pt x="564" y="376"/>
                </a:moveTo>
                <a:lnTo>
                  <a:pt x="564" y="376"/>
                </a:lnTo>
                <a:cubicBezTo>
                  <a:pt x="564" y="372"/>
                  <a:pt x="559" y="369"/>
                  <a:pt x="554" y="369"/>
                </a:cubicBezTo>
                <a:lnTo>
                  <a:pt x="554" y="369"/>
                </a:lnTo>
                <a:cubicBezTo>
                  <a:pt x="549" y="371"/>
                  <a:pt x="546" y="375"/>
                  <a:pt x="547" y="380"/>
                </a:cubicBezTo>
                <a:lnTo>
                  <a:pt x="547" y="380"/>
                </a:lnTo>
                <a:cubicBezTo>
                  <a:pt x="548" y="380"/>
                  <a:pt x="555" y="426"/>
                  <a:pt x="537" y="497"/>
                </a:cubicBezTo>
                <a:lnTo>
                  <a:pt x="537" y="497"/>
                </a:lnTo>
                <a:cubicBezTo>
                  <a:pt x="518" y="447"/>
                  <a:pt x="492" y="395"/>
                  <a:pt x="457" y="339"/>
                </a:cubicBezTo>
                <a:lnTo>
                  <a:pt x="457" y="339"/>
                </a:lnTo>
                <a:cubicBezTo>
                  <a:pt x="492" y="246"/>
                  <a:pt x="481" y="181"/>
                  <a:pt x="480" y="176"/>
                </a:cubicBezTo>
                <a:lnTo>
                  <a:pt x="480" y="176"/>
                </a:lnTo>
                <a:cubicBezTo>
                  <a:pt x="479" y="172"/>
                  <a:pt x="474" y="168"/>
                  <a:pt x="469" y="170"/>
                </a:cubicBezTo>
                <a:lnTo>
                  <a:pt x="469" y="170"/>
                </a:lnTo>
                <a:cubicBezTo>
                  <a:pt x="465" y="170"/>
                  <a:pt x="462" y="174"/>
                  <a:pt x="463" y="179"/>
                </a:cubicBezTo>
                <a:lnTo>
                  <a:pt x="463" y="179"/>
                </a:lnTo>
                <a:cubicBezTo>
                  <a:pt x="463" y="180"/>
                  <a:pt x="473" y="236"/>
                  <a:pt x="445" y="320"/>
                </a:cubicBezTo>
                <a:lnTo>
                  <a:pt x="445" y="320"/>
                </a:lnTo>
                <a:cubicBezTo>
                  <a:pt x="430" y="298"/>
                  <a:pt x="415" y="275"/>
                  <a:pt x="398" y="252"/>
                </a:cubicBezTo>
                <a:lnTo>
                  <a:pt x="398" y="252"/>
                </a:lnTo>
                <a:cubicBezTo>
                  <a:pt x="372" y="216"/>
                  <a:pt x="347" y="184"/>
                  <a:pt x="323" y="157"/>
                </a:cubicBezTo>
                <a:lnTo>
                  <a:pt x="323" y="157"/>
                </a:lnTo>
                <a:cubicBezTo>
                  <a:pt x="353" y="70"/>
                  <a:pt x="342" y="12"/>
                  <a:pt x="341" y="7"/>
                </a:cubicBezTo>
                <a:lnTo>
                  <a:pt x="341" y="7"/>
                </a:lnTo>
                <a:cubicBezTo>
                  <a:pt x="340" y="3"/>
                  <a:pt x="336" y="0"/>
                  <a:pt x="331" y="0"/>
                </a:cubicBezTo>
                <a:lnTo>
                  <a:pt x="331" y="0"/>
                </a:lnTo>
                <a:cubicBezTo>
                  <a:pt x="326" y="1"/>
                  <a:pt x="323" y="6"/>
                  <a:pt x="324" y="11"/>
                </a:cubicBezTo>
                <a:lnTo>
                  <a:pt x="324" y="11"/>
                </a:lnTo>
                <a:cubicBezTo>
                  <a:pt x="324" y="11"/>
                  <a:pt x="334" y="63"/>
                  <a:pt x="310" y="142"/>
                </a:cubicBezTo>
                <a:lnTo>
                  <a:pt x="310" y="142"/>
                </a:lnTo>
                <a:cubicBezTo>
                  <a:pt x="269" y="95"/>
                  <a:pt x="239" y="66"/>
                  <a:pt x="239" y="66"/>
                </a:cubicBezTo>
                <a:lnTo>
                  <a:pt x="239" y="66"/>
                </a:lnTo>
                <a:cubicBezTo>
                  <a:pt x="236" y="62"/>
                  <a:pt x="230" y="62"/>
                  <a:pt x="227" y="66"/>
                </a:cubicBezTo>
                <a:lnTo>
                  <a:pt x="227" y="66"/>
                </a:lnTo>
                <a:cubicBezTo>
                  <a:pt x="223" y="69"/>
                  <a:pt x="223" y="74"/>
                  <a:pt x="227" y="78"/>
                </a:cubicBezTo>
                <a:lnTo>
                  <a:pt x="227" y="78"/>
                </a:lnTo>
                <a:cubicBezTo>
                  <a:pt x="228" y="79"/>
                  <a:pt x="260" y="110"/>
                  <a:pt x="303" y="160"/>
                </a:cubicBezTo>
                <a:lnTo>
                  <a:pt x="303" y="160"/>
                </a:lnTo>
                <a:cubicBezTo>
                  <a:pt x="303" y="162"/>
                  <a:pt x="302" y="162"/>
                  <a:pt x="302" y="163"/>
                </a:cubicBezTo>
                <a:lnTo>
                  <a:pt x="302" y="163"/>
                </a:lnTo>
                <a:cubicBezTo>
                  <a:pt x="282" y="216"/>
                  <a:pt x="253" y="264"/>
                  <a:pt x="219" y="309"/>
                </a:cubicBezTo>
                <a:lnTo>
                  <a:pt x="219" y="309"/>
                </a:lnTo>
                <a:cubicBezTo>
                  <a:pt x="181" y="266"/>
                  <a:pt x="155" y="239"/>
                  <a:pt x="154" y="239"/>
                </a:cubicBezTo>
                <a:lnTo>
                  <a:pt x="154" y="239"/>
                </a:lnTo>
                <a:cubicBezTo>
                  <a:pt x="151" y="236"/>
                  <a:pt x="145" y="236"/>
                  <a:pt x="142" y="239"/>
                </a:cubicBezTo>
                <a:lnTo>
                  <a:pt x="142" y="239"/>
                </a:lnTo>
                <a:cubicBezTo>
                  <a:pt x="139" y="242"/>
                  <a:pt x="139" y="248"/>
                  <a:pt x="142" y="251"/>
                </a:cubicBezTo>
                <a:lnTo>
                  <a:pt x="142" y="251"/>
                </a:lnTo>
                <a:cubicBezTo>
                  <a:pt x="143" y="252"/>
                  <a:pt x="170" y="278"/>
                  <a:pt x="208" y="322"/>
                </a:cubicBezTo>
                <a:lnTo>
                  <a:pt x="208" y="322"/>
                </a:lnTo>
                <a:cubicBezTo>
                  <a:pt x="146" y="397"/>
                  <a:pt x="69" y="457"/>
                  <a:pt x="5" y="500"/>
                </a:cubicBezTo>
                <a:lnTo>
                  <a:pt x="5" y="500"/>
                </a:lnTo>
                <a:cubicBezTo>
                  <a:pt x="2" y="502"/>
                  <a:pt x="0" y="508"/>
                  <a:pt x="3" y="511"/>
                </a:cubicBezTo>
                <a:lnTo>
                  <a:pt x="3" y="511"/>
                </a:lnTo>
                <a:cubicBezTo>
                  <a:pt x="4" y="514"/>
                  <a:pt x="8" y="516"/>
                  <a:pt x="10" y="516"/>
                </a:cubicBezTo>
                <a:lnTo>
                  <a:pt x="10" y="516"/>
                </a:lnTo>
                <a:cubicBezTo>
                  <a:pt x="12" y="516"/>
                  <a:pt x="14" y="515"/>
                  <a:pt x="15" y="514"/>
                </a:cubicBezTo>
                <a:lnTo>
                  <a:pt x="15" y="514"/>
                </a:lnTo>
                <a:cubicBezTo>
                  <a:pt x="106" y="453"/>
                  <a:pt x="171" y="393"/>
                  <a:pt x="220" y="336"/>
                </a:cubicBezTo>
                <a:lnTo>
                  <a:pt x="220" y="336"/>
                </a:lnTo>
                <a:cubicBezTo>
                  <a:pt x="256" y="378"/>
                  <a:pt x="301" y="434"/>
                  <a:pt x="342" y="497"/>
                </a:cubicBezTo>
                <a:lnTo>
                  <a:pt x="342" y="497"/>
                </a:lnTo>
                <a:cubicBezTo>
                  <a:pt x="280" y="568"/>
                  <a:pt x="206" y="626"/>
                  <a:pt x="144" y="668"/>
                </a:cubicBezTo>
                <a:lnTo>
                  <a:pt x="144" y="668"/>
                </a:lnTo>
                <a:cubicBezTo>
                  <a:pt x="140" y="670"/>
                  <a:pt x="139" y="676"/>
                  <a:pt x="141" y="679"/>
                </a:cubicBezTo>
                <a:lnTo>
                  <a:pt x="141" y="679"/>
                </a:lnTo>
                <a:cubicBezTo>
                  <a:pt x="143" y="682"/>
                  <a:pt x="146" y="683"/>
                  <a:pt x="149" y="683"/>
                </a:cubicBezTo>
                <a:lnTo>
                  <a:pt x="149" y="683"/>
                </a:lnTo>
                <a:cubicBezTo>
                  <a:pt x="150" y="683"/>
                  <a:pt x="152" y="683"/>
                  <a:pt x="153" y="682"/>
                </a:cubicBezTo>
                <a:lnTo>
                  <a:pt x="153" y="682"/>
                </a:lnTo>
                <a:cubicBezTo>
                  <a:pt x="240" y="624"/>
                  <a:pt x="304" y="566"/>
                  <a:pt x="351" y="513"/>
                </a:cubicBezTo>
                <a:lnTo>
                  <a:pt x="351" y="513"/>
                </a:lnTo>
                <a:cubicBezTo>
                  <a:pt x="386" y="566"/>
                  <a:pt x="417" y="624"/>
                  <a:pt x="438" y="682"/>
                </a:cubicBezTo>
                <a:lnTo>
                  <a:pt x="438" y="682"/>
                </a:lnTo>
                <a:cubicBezTo>
                  <a:pt x="375" y="761"/>
                  <a:pt x="295" y="824"/>
                  <a:pt x="228" y="868"/>
                </a:cubicBezTo>
                <a:lnTo>
                  <a:pt x="228" y="868"/>
                </a:lnTo>
                <a:cubicBezTo>
                  <a:pt x="225" y="871"/>
                  <a:pt x="223" y="876"/>
                  <a:pt x="226" y="880"/>
                </a:cubicBezTo>
                <a:lnTo>
                  <a:pt x="226" y="880"/>
                </a:lnTo>
                <a:cubicBezTo>
                  <a:pt x="228" y="882"/>
                  <a:pt x="230" y="884"/>
                  <a:pt x="233" y="884"/>
                </a:cubicBezTo>
                <a:lnTo>
                  <a:pt x="233" y="884"/>
                </a:lnTo>
                <a:cubicBezTo>
                  <a:pt x="235" y="884"/>
                  <a:pt x="236" y="884"/>
                  <a:pt x="238" y="882"/>
                </a:cubicBezTo>
                <a:lnTo>
                  <a:pt x="238" y="882"/>
                </a:lnTo>
                <a:cubicBezTo>
                  <a:pt x="330" y="821"/>
                  <a:pt x="397" y="760"/>
                  <a:pt x="444" y="702"/>
                </a:cubicBezTo>
                <a:lnTo>
                  <a:pt x="444" y="702"/>
                </a:lnTo>
                <a:cubicBezTo>
                  <a:pt x="455" y="737"/>
                  <a:pt x="463" y="771"/>
                  <a:pt x="464" y="805"/>
                </a:cubicBezTo>
                <a:lnTo>
                  <a:pt x="464" y="805"/>
                </a:lnTo>
                <a:cubicBezTo>
                  <a:pt x="464" y="809"/>
                  <a:pt x="468" y="813"/>
                  <a:pt x="473" y="813"/>
                </a:cubicBezTo>
                <a:lnTo>
                  <a:pt x="474" y="813"/>
                </a:lnTo>
                <a:lnTo>
                  <a:pt x="474" y="813"/>
                </a:lnTo>
                <a:cubicBezTo>
                  <a:pt x="478" y="813"/>
                  <a:pt x="481" y="809"/>
                  <a:pt x="481" y="804"/>
                </a:cubicBezTo>
                <a:lnTo>
                  <a:pt x="481" y="804"/>
                </a:lnTo>
                <a:cubicBezTo>
                  <a:pt x="480" y="767"/>
                  <a:pt x="472" y="728"/>
                  <a:pt x="458" y="686"/>
                </a:cubicBezTo>
                <a:lnTo>
                  <a:pt x="458" y="686"/>
                </a:lnTo>
                <a:cubicBezTo>
                  <a:pt x="495" y="638"/>
                  <a:pt x="520" y="593"/>
                  <a:pt x="536" y="553"/>
                </a:cubicBezTo>
                <a:lnTo>
                  <a:pt x="536" y="553"/>
                </a:lnTo>
                <a:cubicBezTo>
                  <a:pt x="543" y="579"/>
                  <a:pt x="548" y="605"/>
                  <a:pt x="549" y="632"/>
                </a:cubicBezTo>
                <a:lnTo>
                  <a:pt x="549" y="632"/>
                </a:lnTo>
                <a:cubicBezTo>
                  <a:pt x="549" y="636"/>
                  <a:pt x="553" y="640"/>
                  <a:pt x="558" y="640"/>
                </a:cubicBezTo>
                <a:lnTo>
                  <a:pt x="558" y="640"/>
                </a:lnTo>
                <a:lnTo>
                  <a:pt x="558" y="640"/>
                </a:lnTo>
                <a:lnTo>
                  <a:pt x="558" y="640"/>
                </a:lnTo>
                <a:cubicBezTo>
                  <a:pt x="563" y="640"/>
                  <a:pt x="567" y="635"/>
                  <a:pt x="567" y="630"/>
                </a:cubicBezTo>
                <a:lnTo>
                  <a:pt x="567" y="630"/>
                </a:lnTo>
                <a:cubicBezTo>
                  <a:pt x="565" y="597"/>
                  <a:pt x="558" y="562"/>
                  <a:pt x="546" y="526"/>
                </a:cubicBezTo>
                <a:lnTo>
                  <a:pt x="546" y="526"/>
                </a:lnTo>
                <a:cubicBezTo>
                  <a:pt x="575" y="440"/>
                  <a:pt x="565" y="382"/>
                  <a:pt x="564" y="376"/>
                </a:cubicBezTo>
                <a:close/>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8" name="Freeform 190">
            <a:extLst>
              <a:ext uri="{FF2B5EF4-FFF2-40B4-BE49-F238E27FC236}">
                <a16:creationId xmlns:a16="http://schemas.microsoft.com/office/drawing/2014/main" id="{C1B70120-C83C-D64B-86BE-42B216EE9AB9}"/>
              </a:ext>
            </a:extLst>
          </p:cNvPr>
          <p:cNvSpPr>
            <a:spLocks noChangeArrowheads="1"/>
          </p:cNvSpPr>
          <p:nvPr/>
        </p:nvSpPr>
        <p:spPr bwMode="auto">
          <a:xfrm>
            <a:off x="6733193" y="2964840"/>
            <a:ext cx="829450" cy="862408"/>
          </a:xfrm>
          <a:custGeom>
            <a:avLst/>
            <a:gdLst>
              <a:gd name="T0" fmla="*/ 958 w 1330"/>
              <a:gd name="T1" fmla="*/ 1382 h 1383"/>
              <a:gd name="T2" fmla="*/ 958 w 1330"/>
              <a:gd name="T3" fmla="*/ 1382 h 1383"/>
              <a:gd name="T4" fmla="*/ 1329 w 1330"/>
              <a:gd name="T5" fmla="*/ 1075 h 1383"/>
              <a:gd name="T6" fmla="*/ 1162 w 1330"/>
              <a:gd name="T7" fmla="*/ 374 h 1383"/>
              <a:gd name="T8" fmla="*/ 939 w 1330"/>
              <a:gd name="T9" fmla="*/ 102 h 1383"/>
              <a:gd name="T10" fmla="*/ 939 w 1330"/>
              <a:gd name="T11" fmla="*/ 102 h 1383"/>
              <a:gd name="T12" fmla="*/ 856 w 1330"/>
              <a:gd name="T13" fmla="*/ 137 h 1383"/>
              <a:gd name="T14" fmla="*/ 856 w 1330"/>
              <a:gd name="T15" fmla="*/ 137 h 1383"/>
              <a:gd name="T16" fmla="*/ 917 w 1330"/>
              <a:gd name="T17" fmla="*/ 300 h 1383"/>
              <a:gd name="T18" fmla="*/ 975 w 1330"/>
              <a:gd name="T19" fmla="*/ 484 h 1383"/>
              <a:gd name="T20" fmla="*/ 750 w 1330"/>
              <a:gd name="T21" fmla="*/ 146 h 1383"/>
              <a:gd name="T22" fmla="*/ 613 w 1330"/>
              <a:gd name="T23" fmla="*/ 26 h 1383"/>
              <a:gd name="T24" fmla="*/ 613 w 1330"/>
              <a:gd name="T25" fmla="*/ 26 h 1383"/>
              <a:gd name="T26" fmla="*/ 554 w 1330"/>
              <a:gd name="T27" fmla="*/ 67 h 1383"/>
              <a:gd name="T28" fmla="*/ 554 w 1330"/>
              <a:gd name="T29" fmla="*/ 67 h 1383"/>
              <a:gd name="T30" fmla="*/ 627 w 1330"/>
              <a:gd name="T31" fmla="*/ 218 h 1383"/>
              <a:gd name="T32" fmla="*/ 733 w 1330"/>
              <a:gd name="T33" fmla="*/ 463 h 1383"/>
              <a:gd name="T34" fmla="*/ 505 w 1330"/>
              <a:gd name="T35" fmla="*/ 124 h 1383"/>
              <a:gd name="T36" fmla="*/ 351 w 1330"/>
              <a:gd name="T37" fmla="*/ 12 h 1383"/>
              <a:gd name="T38" fmla="*/ 351 w 1330"/>
              <a:gd name="T39" fmla="*/ 12 h 1383"/>
              <a:gd name="T40" fmla="*/ 304 w 1330"/>
              <a:gd name="T41" fmla="*/ 69 h 1383"/>
              <a:gd name="T42" fmla="*/ 409 w 1330"/>
              <a:gd name="T43" fmla="*/ 242 h 1383"/>
              <a:gd name="T44" fmla="*/ 532 w 1330"/>
              <a:gd name="T45" fmla="*/ 549 h 1383"/>
              <a:gd name="T46" fmla="*/ 276 w 1330"/>
              <a:gd name="T47" fmla="*/ 300 h 1383"/>
              <a:gd name="T48" fmla="*/ 143 w 1330"/>
              <a:gd name="T49" fmla="*/ 214 h 1383"/>
              <a:gd name="T50" fmla="*/ 143 w 1330"/>
              <a:gd name="T51" fmla="*/ 214 h 1383"/>
              <a:gd name="T52" fmla="*/ 88 w 1330"/>
              <a:gd name="T53" fmla="*/ 261 h 1383"/>
              <a:gd name="T54" fmla="*/ 88 w 1330"/>
              <a:gd name="T55" fmla="*/ 261 h 1383"/>
              <a:gd name="T56" fmla="*/ 215 w 1330"/>
              <a:gd name="T57" fmla="*/ 450 h 1383"/>
              <a:gd name="T58" fmla="*/ 426 w 1330"/>
              <a:gd name="T59" fmla="*/ 765 h 1383"/>
              <a:gd name="T60" fmla="*/ 440 w 1330"/>
              <a:gd name="T61" fmla="*/ 1069 h 1383"/>
              <a:gd name="T62" fmla="*/ 215 w 1330"/>
              <a:gd name="T63" fmla="*/ 990 h 1383"/>
              <a:gd name="T64" fmla="*/ 215 w 1330"/>
              <a:gd name="T65" fmla="*/ 990 h 1383"/>
              <a:gd name="T66" fmla="*/ 0 w 1330"/>
              <a:gd name="T67" fmla="*/ 1120 h 1383"/>
              <a:gd name="T68" fmla="*/ 222 w 1330"/>
              <a:gd name="T69" fmla="*/ 1151 h 1383"/>
              <a:gd name="T70" fmla="*/ 450 w 1330"/>
              <a:gd name="T71" fmla="*/ 1324 h 1383"/>
              <a:gd name="T72" fmla="*/ 958 w 1330"/>
              <a:gd name="T73" fmla="*/ 1382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0" h="1383">
                <a:moveTo>
                  <a:pt x="958" y="1382"/>
                </a:moveTo>
                <a:lnTo>
                  <a:pt x="958" y="1382"/>
                </a:lnTo>
                <a:cubicBezTo>
                  <a:pt x="975" y="1379"/>
                  <a:pt x="1329" y="1075"/>
                  <a:pt x="1329" y="1075"/>
                </a:cubicBezTo>
                <a:lnTo>
                  <a:pt x="1162" y="374"/>
                </a:lnTo>
                <a:lnTo>
                  <a:pt x="939" y="102"/>
                </a:lnTo>
                <a:lnTo>
                  <a:pt x="939" y="102"/>
                </a:lnTo>
                <a:cubicBezTo>
                  <a:pt x="909" y="67"/>
                  <a:pt x="852" y="91"/>
                  <a:pt x="856" y="137"/>
                </a:cubicBezTo>
                <a:lnTo>
                  <a:pt x="856" y="137"/>
                </a:lnTo>
                <a:cubicBezTo>
                  <a:pt x="861" y="194"/>
                  <a:pt x="876" y="258"/>
                  <a:pt x="917" y="300"/>
                </a:cubicBezTo>
                <a:lnTo>
                  <a:pt x="975" y="484"/>
                </a:lnTo>
                <a:lnTo>
                  <a:pt x="750" y="146"/>
                </a:lnTo>
                <a:lnTo>
                  <a:pt x="613" y="26"/>
                </a:lnTo>
                <a:lnTo>
                  <a:pt x="613" y="26"/>
                </a:lnTo>
                <a:cubicBezTo>
                  <a:pt x="584" y="1"/>
                  <a:pt x="540" y="31"/>
                  <a:pt x="554" y="67"/>
                </a:cubicBezTo>
                <a:lnTo>
                  <a:pt x="554" y="67"/>
                </a:lnTo>
                <a:cubicBezTo>
                  <a:pt x="576" y="127"/>
                  <a:pt x="603" y="190"/>
                  <a:pt x="627" y="218"/>
                </a:cubicBezTo>
                <a:lnTo>
                  <a:pt x="733" y="463"/>
                </a:lnTo>
                <a:lnTo>
                  <a:pt x="505" y="124"/>
                </a:lnTo>
                <a:lnTo>
                  <a:pt x="351" y="12"/>
                </a:lnTo>
                <a:lnTo>
                  <a:pt x="351" y="12"/>
                </a:lnTo>
                <a:cubicBezTo>
                  <a:pt x="317" y="0"/>
                  <a:pt x="286" y="37"/>
                  <a:pt x="304" y="69"/>
                </a:cubicBezTo>
                <a:lnTo>
                  <a:pt x="409" y="242"/>
                </a:lnTo>
                <a:lnTo>
                  <a:pt x="532" y="549"/>
                </a:lnTo>
                <a:lnTo>
                  <a:pt x="276" y="300"/>
                </a:lnTo>
                <a:lnTo>
                  <a:pt x="143" y="214"/>
                </a:lnTo>
                <a:lnTo>
                  <a:pt x="143" y="214"/>
                </a:lnTo>
                <a:cubicBezTo>
                  <a:pt x="112" y="194"/>
                  <a:pt x="73" y="227"/>
                  <a:pt x="88" y="261"/>
                </a:cubicBezTo>
                <a:lnTo>
                  <a:pt x="88" y="261"/>
                </a:lnTo>
                <a:cubicBezTo>
                  <a:pt x="117" y="327"/>
                  <a:pt x="161" y="408"/>
                  <a:pt x="215" y="450"/>
                </a:cubicBezTo>
                <a:lnTo>
                  <a:pt x="426" y="765"/>
                </a:lnTo>
                <a:lnTo>
                  <a:pt x="440" y="1069"/>
                </a:lnTo>
                <a:lnTo>
                  <a:pt x="215" y="990"/>
                </a:lnTo>
                <a:lnTo>
                  <a:pt x="215" y="990"/>
                </a:lnTo>
                <a:cubicBezTo>
                  <a:pt x="215" y="990"/>
                  <a:pt x="31" y="936"/>
                  <a:pt x="0" y="1120"/>
                </a:cubicBezTo>
                <a:lnTo>
                  <a:pt x="222" y="1151"/>
                </a:lnTo>
                <a:lnTo>
                  <a:pt x="450" y="1324"/>
                </a:lnTo>
                <a:lnTo>
                  <a:pt x="958" y="1382"/>
                </a:ln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09" name="Freeform 191">
            <a:extLst>
              <a:ext uri="{FF2B5EF4-FFF2-40B4-BE49-F238E27FC236}">
                <a16:creationId xmlns:a16="http://schemas.microsoft.com/office/drawing/2014/main" id="{C40D2498-3B7D-F34B-A5FE-5D408A4C322A}"/>
              </a:ext>
            </a:extLst>
          </p:cNvPr>
          <p:cNvSpPr>
            <a:spLocks noChangeArrowheads="1"/>
          </p:cNvSpPr>
          <p:nvPr/>
        </p:nvSpPr>
        <p:spPr bwMode="auto">
          <a:xfrm>
            <a:off x="7230312" y="3555341"/>
            <a:ext cx="329583" cy="271907"/>
          </a:xfrm>
          <a:custGeom>
            <a:avLst/>
            <a:gdLst>
              <a:gd name="T0" fmla="*/ 0 w 531"/>
              <a:gd name="T1" fmla="*/ 418 h 437"/>
              <a:gd name="T2" fmla="*/ 159 w 531"/>
              <a:gd name="T3" fmla="*/ 436 h 437"/>
              <a:gd name="T4" fmla="*/ 159 w 531"/>
              <a:gd name="T5" fmla="*/ 436 h 437"/>
              <a:gd name="T6" fmla="*/ 530 w 531"/>
              <a:gd name="T7" fmla="*/ 129 h 437"/>
              <a:gd name="T8" fmla="*/ 499 w 531"/>
              <a:gd name="T9" fmla="*/ 0 h 437"/>
              <a:gd name="T10" fmla="*/ 0 w 531"/>
              <a:gd name="T11" fmla="*/ 418 h 437"/>
            </a:gdLst>
            <a:ahLst/>
            <a:cxnLst>
              <a:cxn ang="0">
                <a:pos x="T0" y="T1"/>
              </a:cxn>
              <a:cxn ang="0">
                <a:pos x="T2" y="T3"/>
              </a:cxn>
              <a:cxn ang="0">
                <a:pos x="T4" y="T5"/>
              </a:cxn>
              <a:cxn ang="0">
                <a:pos x="T6" y="T7"/>
              </a:cxn>
              <a:cxn ang="0">
                <a:pos x="T8" y="T9"/>
              </a:cxn>
              <a:cxn ang="0">
                <a:pos x="T10" y="T11"/>
              </a:cxn>
            </a:cxnLst>
            <a:rect l="0" t="0" r="r" b="b"/>
            <a:pathLst>
              <a:path w="531" h="437">
                <a:moveTo>
                  <a:pt x="0" y="418"/>
                </a:moveTo>
                <a:lnTo>
                  <a:pt x="159" y="436"/>
                </a:lnTo>
                <a:lnTo>
                  <a:pt x="159" y="436"/>
                </a:lnTo>
                <a:cubicBezTo>
                  <a:pt x="176" y="433"/>
                  <a:pt x="530" y="129"/>
                  <a:pt x="530" y="129"/>
                </a:cubicBezTo>
                <a:lnTo>
                  <a:pt x="499" y="0"/>
                </a:lnTo>
                <a:lnTo>
                  <a:pt x="0" y="418"/>
                </a:ln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0" name="Freeform 192">
            <a:extLst>
              <a:ext uri="{FF2B5EF4-FFF2-40B4-BE49-F238E27FC236}">
                <a16:creationId xmlns:a16="http://schemas.microsoft.com/office/drawing/2014/main" id="{BDB5CE03-5E0F-6F42-97C2-BC1859C0A1A8}"/>
              </a:ext>
            </a:extLst>
          </p:cNvPr>
          <p:cNvSpPr>
            <a:spLocks noChangeArrowheads="1"/>
          </p:cNvSpPr>
          <p:nvPr/>
        </p:nvSpPr>
        <p:spPr bwMode="auto">
          <a:xfrm>
            <a:off x="9990568" y="3168083"/>
            <a:ext cx="313104" cy="310356"/>
          </a:xfrm>
          <a:custGeom>
            <a:avLst/>
            <a:gdLst>
              <a:gd name="T0" fmla="*/ 500 w 501"/>
              <a:gd name="T1" fmla="*/ 249 h 499"/>
              <a:gd name="T2" fmla="*/ 500 w 501"/>
              <a:gd name="T3" fmla="*/ 249 h 499"/>
              <a:gd name="T4" fmla="*/ 250 w 501"/>
              <a:gd name="T5" fmla="*/ 498 h 499"/>
              <a:gd name="T6" fmla="*/ 250 w 501"/>
              <a:gd name="T7" fmla="*/ 498 h 499"/>
              <a:gd name="T8" fmla="*/ 0 w 501"/>
              <a:gd name="T9" fmla="*/ 249 h 499"/>
              <a:gd name="T10" fmla="*/ 0 w 501"/>
              <a:gd name="T11" fmla="*/ 249 h 499"/>
              <a:gd name="T12" fmla="*/ 250 w 501"/>
              <a:gd name="T13" fmla="*/ 0 h 499"/>
              <a:gd name="T14" fmla="*/ 250 w 501"/>
              <a:gd name="T15" fmla="*/ 0 h 499"/>
              <a:gd name="T16" fmla="*/ 500 w 501"/>
              <a:gd name="T17"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99">
                <a:moveTo>
                  <a:pt x="500" y="249"/>
                </a:moveTo>
                <a:lnTo>
                  <a:pt x="500" y="249"/>
                </a:lnTo>
                <a:cubicBezTo>
                  <a:pt x="500" y="387"/>
                  <a:pt x="388" y="498"/>
                  <a:pt x="250" y="498"/>
                </a:cubicBezTo>
                <a:lnTo>
                  <a:pt x="250" y="498"/>
                </a:lnTo>
                <a:cubicBezTo>
                  <a:pt x="112" y="498"/>
                  <a:pt x="0" y="387"/>
                  <a:pt x="0" y="249"/>
                </a:cubicBezTo>
                <a:lnTo>
                  <a:pt x="0" y="249"/>
                </a:lnTo>
                <a:cubicBezTo>
                  <a:pt x="0" y="112"/>
                  <a:pt x="112" y="0"/>
                  <a:pt x="250" y="0"/>
                </a:cubicBezTo>
                <a:lnTo>
                  <a:pt x="250" y="0"/>
                </a:lnTo>
                <a:cubicBezTo>
                  <a:pt x="388" y="0"/>
                  <a:pt x="500" y="112"/>
                  <a:pt x="500" y="249"/>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1" name="Freeform 193">
            <a:extLst>
              <a:ext uri="{FF2B5EF4-FFF2-40B4-BE49-F238E27FC236}">
                <a16:creationId xmlns:a16="http://schemas.microsoft.com/office/drawing/2014/main" id="{A911587E-02E7-254C-941A-75E9A083085B}"/>
              </a:ext>
            </a:extLst>
          </p:cNvPr>
          <p:cNvSpPr>
            <a:spLocks noChangeArrowheads="1"/>
          </p:cNvSpPr>
          <p:nvPr/>
        </p:nvSpPr>
        <p:spPr bwMode="auto">
          <a:xfrm>
            <a:off x="9839508" y="3071953"/>
            <a:ext cx="1227695" cy="774520"/>
          </a:xfrm>
          <a:custGeom>
            <a:avLst/>
            <a:gdLst>
              <a:gd name="T0" fmla="*/ 1887 w 1970"/>
              <a:gd name="T1" fmla="*/ 914 h 1243"/>
              <a:gd name="T2" fmla="*/ 1887 w 1970"/>
              <a:gd name="T3" fmla="*/ 914 h 1243"/>
              <a:gd name="T4" fmla="*/ 1938 w 1970"/>
              <a:gd name="T5" fmla="*/ 777 h 1243"/>
              <a:gd name="T6" fmla="*/ 1938 w 1970"/>
              <a:gd name="T7" fmla="*/ 777 h 1243"/>
              <a:gd name="T8" fmla="*/ 1760 w 1970"/>
              <a:gd name="T9" fmla="*/ 582 h 1243"/>
              <a:gd name="T10" fmla="*/ 1760 w 1970"/>
              <a:gd name="T11" fmla="*/ 582 h 1243"/>
              <a:gd name="T12" fmla="*/ 1707 w 1970"/>
              <a:gd name="T13" fmla="*/ 591 h 1243"/>
              <a:gd name="T14" fmla="*/ 1707 w 1970"/>
              <a:gd name="T15" fmla="*/ 591 h 1243"/>
              <a:gd name="T16" fmla="*/ 1733 w 1970"/>
              <a:gd name="T17" fmla="*/ 416 h 1243"/>
              <a:gd name="T18" fmla="*/ 1733 w 1970"/>
              <a:gd name="T19" fmla="*/ 416 h 1243"/>
              <a:gd name="T20" fmla="*/ 1330 w 1970"/>
              <a:gd name="T21" fmla="*/ 248 h 1243"/>
              <a:gd name="T22" fmla="*/ 1330 w 1970"/>
              <a:gd name="T23" fmla="*/ 248 h 1243"/>
              <a:gd name="T24" fmla="*/ 1333 w 1970"/>
              <a:gd name="T25" fmla="*/ 215 h 1243"/>
              <a:gd name="T26" fmla="*/ 1333 w 1970"/>
              <a:gd name="T27" fmla="*/ 215 h 1243"/>
              <a:gd name="T28" fmla="*/ 1118 w 1970"/>
              <a:gd name="T29" fmla="*/ 0 h 1243"/>
              <a:gd name="T30" fmla="*/ 1118 w 1970"/>
              <a:gd name="T31" fmla="*/ 0 h 1243"/>
              <a:gd name="T32" fmla="*/ 906 w 1970"/>
              <a:gd name="T33" fmla="*/ 182 h 1243"/>
              <a:gd name="T34" fmla="*/ 906 w 1970"/>
              <a:gd name="T35" fmla="*/ 182 h 1243"/>
              <a:gd name="T36" fmla="*/ 737 w 1970"/>
              <a:gd name="T37" fmla="*/ 122 h 1243"/>
              <a:gd name="T38" fmla="*/ 737 w 1970"/>
              <a:gd name="T39" fmla="*/ 122 h 1243"/>
              <a:gd name="T40" fmla="*/ 446 w 1970"/>
              <a:gd name="T41" fmla="*/ 418 h 1243"/>
              <a:gd name="T42" fmla="*/ 446 w 1970"/>
              <a:gd name="T43" fmla="*/ 418 h 1243"/>
              <a:gd name="T44" fmla="*/ 118 w 1970"/>
              <a:gd name="T45" fmla="*/ 738 h 1243"/>
              <a:gd name="T46" fmla="*/ 118 w 1970"/>
              <a:gd name="T47" fmla="*/ 738 h 1243"/>
              <a:gd name="T48" fmla="*/ 161 w 1970"/>
              <a:gd name="T49" fmla="*/ 886 h 1243"/>
              <a:gd name="T50" fmla="*/ 161 w 1970"/>
              <a:gd name="T51" fmla="*/ 886 h 1243"/>
              <a:gd name="T52" fmla="*/ 0 w 1970"/>
              <a:gd name="T53" fmla="*/ 1063 h 1243"/>
              <a:gd name="T54" fmla="*/ 0 w 1970"/>
              <a:gd name="T55" fmla="*/ 1063 h 1243"/>
              <a:gd name="T56" fmla="*/ 137 w 1970"/>
              <a:gd name="T57" fmla="*/ 1239 h 1243"/>
              <a:gd name="T58" fmla="*/ 137 w 1970"/>
              <a:gd name="T59" fmla="*/ 1239 h 1243"/>
              <a:gd name="T60" fmla="*/ 1640 w 1970"/>
              <a:gd name="T61" fmla="*/ 1242 h 1243"/>
              <a:gd name="T62" fmla="*/ 1640 w 1970"/>
              <a:gd name="T63" fmla="*/ 1242 h 1243"/>
              <a:gd name="T64" fmla="*/ 1791 w 1970"/>
              <a:gd name="T65" fmla="*/ 1242 h 1243"/>
              <a:gd name="T66" fmla="*/ 1791 w 1970"/>
              <a:gd name="T67" fmla="*/ 1242 h 1243"/>
              <a:gd name="T68" fmla="*/ 1969 w 1970"/>
              <a:gd name="T69" fmla="*/ 1064 h 1243"/>
              <a:gd name="T70" fmla="*/ 1969 w 1970"/>
              <a:gd name="T71" fmla="*/ 1064 h 1243"/>
              <a:gd name="T72" fmla="*/ 1887 w 1970"/>
              <a:gd name="T73" fmla="*/ 914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70" h="1243">
                <a:moveTo>
                  <a:pt x="1887" y="914"/>
                </a:moveTo>
                <a:lnTo>
                  <a:pt x="1887" y="914"/>
                </a:lnTo>
                <a:cubicBezTo>
                  <a:pt x="1919" y="879"/>
                  <a:pt x="1938" y="831"/>
                  <a:pt x="1938" y="777"/>
                </a:cubicBezTo>
                <a:lnTo>
                  <a:pt x="1938" y="777"/>
                </a:lnTo>
                <a:cubicBezTo>
                  <a:pt x="1938" y="669"/>
                  <a:pt x="1858" y="582"/>
                  <a:pt x="1760" y="582"/>
                </a:cubicBezTo>
                <a:lnTo>
                  <a:pt x="1760" y="582"/>
                </a:lnTo>
                <a:cubicBezTo>
                  <a:pt x="1742" y="582"/>
                  <a:pt x="1723" y="586"/>
                  <a:pt x="1707" y="591"/>
                </a:cubicBezTo>
                <a:lnTo>
                  <a:pt x="1707" y="591"/>
                </a:lnTo>
                <a:cubicBezTo>
                  <a:pt x="1738" y="537"/>
                  <a:pt x="1749" y="475"/>
                  <a:pt x="1733" y="416"/>
                </a:cubicBezTo>
                <a:lnTo>
                  <a:pt x="1733" y="416"/>
                </a:lnTo>
                <a:cubicBezTo>
                  <a:pt x="1693" y="275"/>
                  <a:pt x="1514" y="201"/>
                  <a:pt x="1330" y="248"/>
                </a:cubicBezTo>
                <a:lnTo>
                  <a:pt x="1330" y="248"/>
                </a:lnTo>
                <a:cubicBezTo>
                  <a:pt x="1332" y="237"/>
                  <a:pt x="1333" y="226"/>
                  <a:pt x="1333" y="215"/>
                </a:cubicBezTo>
                <a:lnTo>
                  <a:pt x="1333" y="215"/>
                </a:lnTo>
                <a:cubicBezTo>
                  <a:pt x="1333" y="97"/>
                  <a:pt x="1237" y="0"/>
                  <a:pt x="1118" y="0"/>
                </a:cubicBezTo>
                <a:lnTo>
                  <a:pt x="1118" y="0"/>
                </a:lnTo>
                <a:cubicBezTo>
                  <a:pt x="1010" y="0"/>
                  <a:pt x="922" y="79"/>
                  <a:pt x="906" y="182"/>
                </a:cubicBezTo>
                <a:lnTo>
                  <a:pt x="906" y="182"/>
                </a:lnTo>
                <a:cubicBezTo>
                  <a:pt x="858" y="144"/>
                  <a:pt x="800" y="122"/>
                  <a:pt x="737" y="122"/>
                </a:cubicBezTo>
                <a:lnTo>
                  <a:pt x="737" y="122"/>
                </a:lnTo>
                <a:cubicBezTo>
                  <a:pt x="585" y="122"/>
                  <a:pt x="460" y="252"/>
                  <a:pt x="446" y="418"/>
                </a:cubicBezTo>
                <a:lnTo>
                  <a:pt x="446" y="418"/>
                </a:lnTo>
                <a:cubicBezTo>
                  <a:pt x="261" y="442"/>
                  <a:pt x="118" y="576"/>
                  <a:pt x="118" y="738"/>
                </a:cubicBezTo>
                <a:lnTo>
                  <a:pt x="118" y="738"/>
                </a:lnTo>
                <a:cubicBezTo>
                  <a:pt x="118" y="792"/>
                  <a:pt x="134" y="842"/>
                  <a:pt x="161" y="886"/>
                </a:cubicBezTo>
                <a:lnTo>
                  <a:pt x="161" y="886"/>
                </a:lnTo>
                <a:cubicBezTo>
                  <a:pt x="71" y="894"/>
                  <a:pt x="0" y="970"/>
                  <a:pt x="0" y="1063"/>
                </a:cubicBezTo>
                <a:lnTo>
                  <a:pt x="0" y="1063"/>
                </a:lnTo>
                <a:cubicBezTo>
                  <a:pt x="0" y="1160"/>
                  <a:pt x="39" y="1239"/>
                  <a:pt x="137" y="1239"/>
                </a:cubicBezTo>
                <a:lnTo>
                  <a:pt x="137" y="1239"/>
                </a:lnTo>
                <a:cubicBezTo>
                  <a:pt x="191" y="1239"/>
                  <a:pt x="1640" y="1242"/>
                  <a:pt x="1640" y="1242"/>
                </a:cubicBezTo>
                <a:lnTo>
                  <a:pt x="1640" y="1242"/>
                </a:lnTo>
                <a:cubicBezTo>
                  <a:pt x="1640" y="1242"/>
                  <a:pt x="1723" y="1242"/>
                  <a:pt x="1791" y="1242"/>
                </a:cubicBezTo>
                <a:lnTo>
                  <a:pt x="1791" y="1242"/>
                </a:lnTo>
                <a:cubicBezTo>
                  <a:pt x="1889" y="1242"/>
                  <a:pt x="1969" y="1162"/>
                  <a:pt x="1969" y="1064"/>
                </a:cubicBezTo>
                <a:lnTo>
                  <a:pt x="1969" y="1064"/>
                </a:lnTo>
                <a:cubicBezTo>
                  <a:pt x="1969" y="1001"/>
                  <a:pt x="1936" y="946"/>
                  <a:pt x="1887" y="914"/>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2" name="Freeform 194">
            <a:extLst>
              <a:ext uri="{FF2B5EF4-FFF2-40B4-BE49-F238E27FC236}">
                <a16:creationId xmlns:a16="http://schemas.microsoft.com/office/drawing/2014/main" id="{4B73C5DF-3A4C-6741-BEB1-2E8D7DE17E6B}"/>
              </a:ext>
            </a:extLst>
          </p:cNvPr>
          <p:cNvSpPr>
            <a:spLocks noChangeArrowheads="1"/>
          </p:cNvSpPr>
          <p:nvPr/>
        </p:nvSpPr>
        <p:spPr bwMode="auto">
          <a:xfrm>
            <a:off x="10756848" y="3788797"/>
            <a:ext cx="90635" cy="90635"/>
          </a:xfrm>
          <a:custGeom>
            <a:avLst/>
            <a:gdLst>
              <a:gd name="T0" fmla="*/ 72 w 145"/>
              <a:gd name="T1" fmla="*/ 0 h 145"/>
              <a:gd name="T2" fmla="*/ 72 w 145"/>
              <a:gd name="T3" fmla="*/ 0 h 145"/>
              <a:gd name="T4" fmla="*/ 144 w 145"/>
              <a:gd name="T5" fmla="*/ 72 h 145"/>
              <a:gd name="T6" fmla="*/ 144 w 145"/>
              <a:gd name="T7" fmla="*/ 72 h 145"/>
              <a:gd name="T8" fmla="*/ 72 w 145"/>
              <a:gd name="T9" fmla="*/ 144 h 145"/>
              <a:gd name="T10" fmla="*/ 72 w 145"/>
              <a:gd name="T11" fmla="*/ 144 h 145"/>
              <a:gd name="T12" fmla="*/ 0 w 145"/>
              <a:gd name="T13" fmla="*/ 72 h 145"/>
              <a:gd name="T14" fmla="*/ 0 w 145"/>
              <a:gd name="T15" fmla="*/ 72 h 145"/>
              <a:gd name="T16" fmla="*/ 72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72" y="0"/>
                </a:moveTo>
                <a:lnTo>
                  <a:pt x="72" y="0"/>
                </a:lnTo>
                <a:cubicBezTo>
                  <a:pt x="112" y="0"/>
                  <a:pt x="144" y="32"/>
                  <a:pt x="144" y="72"/>
                </a:cubicBezTo>
                <a:lnTo>
                  <a:pt x="144" y="72"/>
                </a:lnTo>
                <a:cubicBezTo>
                  <a:pt x="144" y="112"/>
                  <a:pt x="112" y="144"/>
                  <a:pt x="72" y="144"/>
                </a:cubicBezTo>
                <a:lnTo>
                  <a:pt x="72" y="144"/>
                </a:lnTo>
                <a:cubicBezTo>
                  <a:pt x="32" y="144"/>
                  <a:pt x="0" y="112"/>
                  <a:pt x="0" y="72"/>
                </a:cubicBezTo>
                <a:lnTo>
                  <a:pt x="0" y="72"/>
                </a:lnTo>
                <a:cubicBezTo>
                  <a:pt x="0" y="32"/>
                  <a:pt x="32" y="0"/>
                  <a:pt x="72" y="0"/>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3" name="Freeform 195">
            <a:extLst>
              <a:ext uri="{FF2B5EF4-FFF2-40B4-BE49-F238E27FC236}">
                <a16:creationId xmlns:a16="http://schemas.microsoft.com/office/drawing/2014/main" id="{88DD2887-C7E5-0744-A863-788E756E1773}"/>
              </a:ext>
            </a:extLst>
          </p:cNvPr>
          <p:cNvSpPr>
            <a:spLocks noChangeArrowheads="1"/>
          </p:cNvSpPr>
          <p:nvPr/>
        </p:nvSpPr>
        <p:spPr bwMode="auto">
          <a:xfrm>
            <a:off x="9842256" y="3324634"/>
            <a:ext cx="82396" cy="82396"/>
          </a:xfrm>
          <a:custGeom>
            <a:avLst/>
            <a:gdLst>
              <a:gd name="T0" fmla="*/ 130 w 131"/>
              <a:gd name="T1" fmla="*/ 65 h 131"/>
              <a:gd name="T2" fmla="*/ 130 w 131"/>
              <a:gd name="T3" fmla="*/ 65 h 131"/>
              <a:gd name="T4" fmla="*/ 65 w 131"/>
              <a:gd name="T5" fmla="*/ 130 h 131"/>
              <a:gd name="T6" fmla="*/ 65 w 131"/>
              <a:gd name="T7" fmla="*/ 130 h 131"/>
              <a:gd name="T8" fmla="*/ 0 w 131"/>
              <a:gd name="T9" fmla="*/ 65 h 131"/>
              <a:gd name="T10" fmla="*/ 0 w 131"/>
              <a:gd name="T11" fmla="*/ 65 h 131"/>
              <a:gd name="T12" fmla="*/ 65 w 131"/>
              <a:gd name="T13" fmla="*/ 0 h 131"/>
              <a:gd name="T14" fmla="*/ 65 w 131"/>
              <a:gd name="T15" fmla="*/ 0 h 131"/>
              <a:gd name="T16" fmla="*/ 130 w 131"/>
              <a:gd name="T17"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1">
                <a:moveTo>
                  <a:pt x="130" y="65"/>
                </a:moveTo>
                <a:lnTo>
                  <a:pt x="130" y="65"/>
                </a:lnTo>
                <a:cubicBezTo>
                  <a:pt x="130" y="101"/>
                  <a:pt x="101" y="130"/>
                  <a:pt x="65" y="130"/>
                </a:cubicBezTo>
                <a:lnTo>
                  <a:pt x="65" y="130"/>
                </a:lnTo>
                <a:cubicBezTo>
                  <a:pt x="29" y="130"/>
                  <a:pt x="0" y="101"/>
                  <a:pt x="0" y="65"/>
                </a:cubicBezTo>
                <a:lnTo>
                  <a:pt x="0" y="65"/>
                </a:lnTo>
                <a:cubicBezTo>
                  <a:pt x="0" y="29"/>
                  <a:pt x="29" y="0"/>
                  <a:pt x="65" y="0"/>
                </a:cubicBezTo>
                <a:lnTo>
                  <a:pt x="65" y="0"/>
                </a:lnTo>
                <a:cubicBezTo>
                  <a:pt x="101" y="0"/>
                  <a:pt x="130" y="29"/>
                  <a:pt x="130" y="65"/>
                </a:cubicBezTo>
              </a:path>
            </a:pathLst>
          </a:custGeom>
          <a:solidFill>
            <a:srgbClr val="FD9B7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4" name="Freeform 196">
            <a:extLst>
              <a:ext uri="{FF2B5EF4-FFF2-40B4-BE49-F238E27FC236}">
                <a16:creationId xmlns:a16="http://schemas.microsoft.com/office/drawing/2014/main" id="{E5836322-EB8C-9845-AC43-D073840F5B43}"/>
              </a:ext>
            </a:extLst>
          </p:cNvPr>
          <p:cNvSpPr>
            <a:spLocks noChangeArrowheads="1"/>
          </p:cNvSpPr>
          <p:nvPr/>
        </p:nvSpPr>
        <p:spPr bwMode="auto">
          <a:xfrm>
            <a:off x="10548111" y="3217518"/>
            <a:ext cx="52183" cy="5218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4" y="82"/>
                  <a:pt x="41" y="82"/>
                </a:cubicBezTo>
                <a:lnTo>
                  <a:pt x="41" y="82"/>
                </a:lnTo>
                <a:cubicBezTo>
                  <a:pt x="18" y="82"/>
                  <a:pt x="0" y="64"/>
                  <a:pt x="0" y="41"/>
                </a:cubicBezTo>
                <a:lnTo>
                  <a:pt x="0" y="41"/>
                </a:lnTo>
                <a:cubicBezTo>
                  <a:pt x="0" y="18"/>
                  <a:pt x="18" y="0"/>
                  <a:pt x="41" y="0"/>
                </a:cubicBezTo>
                <a:lnTo>
                  <a:pt x="41" y="0"/>
                </a:lnTo>
                <a:cubicBezTo>
                  <a:pt x="64" y="0"/>
                  <a:pt x="82" y="18"/>
                  <a:pt x="82" y="41"/>
                </a:cubicBezTo>
              </a:path>
            </a:pathLst>
          </a:custGeom>
          <a:solidFill>
            <a:srgbClr val="F8454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5" name="Freeform 197">
            <a:extLst>
              <a:ext uri="{FF2B5EF4-FFF2-40B4-BE49-F238E27FC236}">
                <a16:creationId xmlns:a16="http://schemas.microsoft.com/office/drawing/2014/main" id="{6D8A0838-74AE-F149-A56D-85E0BAEB0E44}"/>
              </a:ext>
            </a:extLst>
          </p:cNvPr>
          <p:cNvSpPr>
            <a:spLocks noChangeArrowheads="1"/>
          </p:cNvSpPr>
          <p:nvPr/>
        </p:nvSpPr>
        <p:spPr bwMode="auto">
          <a:xfrm>
            <a:off x="10973823" y="3357592"/>
            <a:ext cx="60424" cy="60424"/>
          </a:xfrm>
          <a:custGeom>
            <a:avLst/>
            <a:gdLst>
              <a:gd name="T0" fmla="*/ 96 w 97"/>
              <a:gd name="T1" fmla="*/ 48 h 97"/>
              <a:gd name="T2" fmla="*/ 96 w 97"/>
              <a:gd name="T3" fmla="*/ 48 h 97"/>
              <a:gd name="T4" fmla="*/ 48 w 97"/>
              <a:gd name="T5" fmla="*/ 96 h 97"/>
              <a:gd name="T6" fmla="*/ 48 w 97"/>
              <a:gd name="T7" fmla="*/ 96 h 97"/>
              <a:gd name="T8" fmla="*/ 0 w 97"/>
              <a:gd name="T9" fmla="*/ 48 h 97"/>
              <a:gd name="T10" fmla="*/ 0 w 97"/>
              <a:gd name="T11" fmla="*/ 48 h 97"/>
              <a:gd name="T12" fmla="*/ 48 w 97"/>
              <a:gd name="T13" fmla="*/ 0 h 97"/>
              <a:gd name="T14" fmla="*/ 48 w 97"/>
              <a:gd name="T15" fmla="*/ 0 h 97"/>
              <a:gd name="T16" fmla="*/ 96 w 97"/>
              <a:gd name="T1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6" y="48"/>
                </a:moveTo>
                <a:lnTo>
                  <a:pt x="96" y="48"/>
                </a:lnTo>
                <a:cubicBezTo>
                  <a:pt x="96" y="75"/>
                  <a:pt x="74" y="96"/>
                  <a:pt x="48" y="96"/>
                </a:cubicBezTo>
                <a:lnTo>
                  <a:pt x="48" y="96"/>
                </a:lnTo>
                <a:cubicBezTo>
                  <a:pt x="22" y="96"/>
                  <a:pt x="0" y="75"/>
                  <a:pt x="0" y="48"/>
                </a:cubicBezTo>
                <a:lnTo>
                  <a:pt x="0" y="48"/>
                </a:lnTo>
                <a:cubicBezTo>
                  <a:pt x="0" y="22"/>
                  <a:pt x="22" y="0"/>
                  <a:pt x="48" y="0"/>
                </a:cubicBezTo>
                <a:lnTo>
                  <a:pt x="48" y="0"/>
                </a:lnTo>
                <a:cubicBezTo>
                  <a:pt x="74" y="0"/>
                  <a:pt x="96" y="22"/>
                  <a:pt x="96" y="48"/>
                </a:cubicBezTo>
              </a:path>
            </a:pathLst>
          </a:custGeom>
          <a:solidFill>
            <a:srgbClr val="FD9B7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6" name="Freeform 198">
            <a:extLst>
              <a:ext uri="{FF2B5EF4-FFF2-40B4-BE49-F238E27FC236}">
                <a16:creationId xmlns:a16="http://schemas.microsoft.com/office/drawing/2014/main" id="{DA452EA8-46A9-5746-A272-6E380405147A}"/>
              </a:ext>
            </a:extLst>
          </p:cNvPr>
          <p:cNvSpPr>
            <a:spLocks noChangeArrowheads="1"/>
          </p:cNvSpPr>
          <p:nvPr/>
        </p:nvSpPr>
        <p:spPr bwMode="auto">
          <a:xfrm>
            <a:off x="10245995" y="2956598"/>
            <a:ext cx="79649" cy="79650"/>
          </a:xfrm>
          <a:custGeom>
            <a:avLst/>
            <a:gdLst>
              <a:gd name="T0" fmla="*/ 126 w 127"/>
              <a:gd name="T1" fmla="*/ 63 h 128"/>
              <a:gd name="T2" fmla="*/ 126 w 127"/>
              <a:gd name="T3" fmla="*/ 63 h 128"/>
              <a:gd name="T4" fmla="*/ 62 w 127"/>
              <a:gd name="T5" fmla="*/ 127 h 128"/>
              <a:gd name="T6" fmla="*/ 62 w 127"/>
              <a:gd name="T7" fmla="*/ 127 h 128"/>
              <a:gd name="T8" fmla="*/ 0 w 127"/>
              <a:gd name="T9" fmla="*/ 63 h 128"/>
              <a:gd name="T10" fmla="*/ 0 w 127"/>
              <a:gd name="T11" fmla="*/ 63 h 128"/>
              <a:gd name="T12" fmla="*/ 62 w 127"/>
              <a:gd name="T13" fmla="*/ 0 h 128"/>
              <a:gd name="T14" fmla="*/ 62 w 127"/>
              <a:gd name="T15" fmla="*/ 0 h 128"/>
              <a:gd name="T16" fmla="*/ 126 w 127"/>
              <a:gd name="T17"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8">
                <a:moveTo>
                  <a:pt x="126" y="63"/>
                </a:moveTo>
                <a:lnTo>
                  <a:pt x="126" y="63"/>
                </a:lnTo>
                <a:cubicBezTo>
                  <a:pt x="126" y="99"/>
                  <a:pt x="98" y="127"/>
                  <a:pt x="62" y="127"/>
                </a:cubicBezTo>
                <a:lnTo>
                  <a:pt x="62" y="127"/>
                </a:lnTo>
                <a:cubicBezTo>
                  <a:pt x="28" y="127"/>
                  <a:pt x="0" y="99"/>
                  <a:pt x="0" y="63"/>
                </a:cubicBezTo>
                <a:lnTo>
                  <a:pt x="0" y="63"/>
                </a:lnTo>
                <a:cubicBezTo>
                  <a:pt x="0" y="28"/>
                  <a:pt x="28" y="0"/>
                  <a:pt x="62" y="0"/>
                </a:cubicBezTo>
                <a:lnTo>
                  <a:pt x="62" y="0"/>
                </a:lnTo>
                <a:cubicBezTo>
                  <a:pt x="98" y="0"/>
                  <a:pt x="126" y="28"/>
                  <a:pt x="126" y="63"/>
                </a:cubicBezTo>
              </a:path>
            </a:pathLst>
          </a:custGeom>
          <a:solidFill>
            <a:srgbClr val="F8454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7" name="Freeform 199">
            <a:extLst>
              <a:ext uri="{FF2B5EF4-FFF2-40B4-BE49-F238E27FC236}">
                <a16:creationId xmlns:a16="http://schemas.microsoft.com/office/drawing/2014/main" id="{6878C6E1-FEC8-154E-AA8B-DEA41CE4686B}"/>
              </a:ext>
            </a:extLst>
          </p:cNvPr>
          <p:cNvSpPr>
            <a:spLocks noChangeArrowheads="1"/>
          </p:cNvSpPr>
          <p:nvPr/>
        </p:nvSpPr>
        <p:spPr bwMode="auto">
          <a:xfrm>
            <a:off x="10040003" y="3500409"/>
            <a:ext cx="244442" cy="244442"/>
          </a:xfrm>
          <a:custGeom>
            <a:avLst/>
            <a:gdLst>
              <a:gd name="T0" fmla="*/ 393 w 394"/>
              <a:gd name="T1" fmla="*/ 196 h 394"/>
              <a:gd name="T2" fmla="*/ 393 w 394"/>
              <a:gd name="T3" fmla="*/ 196 h 394"/>
              <a:gd name="T4" fmla="*/ 197 w 394"/>
              <a:gd name="T5" fmla="*/ 393 h 394"/>
              <a:gd name="T6" fmla="*/ 197 w 394"/>
              <a:gd name="T7" fmla="*/ 393 h 394"/>
              <a:gd name="T8" fmla="*/ 0 w 394"/>
              <a:gd name="T9" fmla="*/ 196 h 394"/>
              <a:gd name="T10" fmla="*/ 0 w 394"/>
              <a:gd name="T11" fmla="*/ 196 h 394"/>
              <a:gd name="T12" fmla="*/ 197 w 394"/>
              <a:gd name="T13" fmla="*/ 0 h 394"/>
              <a:gd name="T14" fmla="*/ 197 w 394"/>
              <a:gd name="T15" fmla="*/ 0 h 394"/>
              <a:gd name="T16" fmla="*/ 393 w 394"/>
              <a:gd name="T17" fmla="*/ 19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394">
                <a:moveTo>
                  <a:pt x="393" y="196"/>
                </a:moveTo>
                <a:lnTo>
                  <a:pt x="393" y="196"/>
                </a:lnTo>
                <a:cubicBezTo>
                  <a:pt x="393" y="305"/>
                  <a:pt x="305" y="393"/>
                  <a:pt x="197" y="393"/>
                </a:cubicBezTo>
                <a:lnTo>
                  <a:pt x="197" y="393"/>
                </a:lnTo>
                <a:cubicBezTo>
                  <a:pt x="88" y="393"/>
                  <a:pt x="0" y="305"/>
                  <a:pt x="0" y="196"/>
                </a:cubicBezTo>
                <a:lnTo>
                  <a:pt x="0" y="196"/>
                </a:lnTo>
                <a:cubicBezTo>
                  <a:pt x="0" y="88"/>
                  <a:pt x="88" y="0"/>
                  <a:pt x="197" y="0"/>
                </a:cubicBezTo>
                <a:lnTo>
                  <a:pt x="197" y="0"/>
                </a:lnTo>
                <a:cubicBezTo>
                  <a:pt x="305" y="0"/>
                  <a:pt x="393" y="88"/>
                  <a:pt x="393" y="196"/>
                </a:cubicBezTo>
              </a:path>
            </a:pathLst>
          </a:custGeom>
          <a:solidFill>
            <a:srgbClr val="F8454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8" name="Freeform 200">
            <a:extLst>
              <a:ext uri="{FF2B5EF4-FFF2-40B4-BE49-F238E27FC236}">
                <a16:creationId xmlns:a16="http://schemas.microsoft.com/office/drawing/2014/main" id="{87395C2F-0F6B-9B49-92B0-DBABF93E4E79}"/>
              </a:ext>
            </a:extLst>
          </p:cNvPr>
          <p:cNvSpPr>
            <a:spLocks noChangeArrowheads="1"/>
          </p:cNvSpPr>
          <p:nvPr/>
        </p:nvSpPr>
        <p:spPr bwMode="auto">
          <a:xfrm>
            <a:off x="9998808" y="3588300"/>
            <a:ext cx="115354" cy="115354"/>
          </a:xfrm>
          <a:custGeom>
            <a:avLst/>
            <a:gdLst>
              <a:gd name="T0" fmla="*/ 91 w 184"/>
              <a:gd name="T1" fmla="*/ 0 h 184"/>
              <a:gd name="T2" fmla="*/ 91 w 184"/>
              <a:gd name="T3" fmla="*/ 0 h 184"/>
              <a:gd name="T4" fmla="*/ 183 w 184"/>
              <a:gd name="T5" fmla="*/ 91 h 184"/>
              <a:gd name="T6" fmla="*/ 183 w 184"/>
              <a:gd name="T7" fmla="*/ 91 h 184"/>
              <a:gd name="T8" fmla="*/ 91 w 184"/>
              <a:gd name="T9" fmla="*/ 183 h 184"/>
              <a:gd name="T10" fmla="*/ 91 w 184"/>
              <a:gd name="T11" fmla="*/ 183 h 184"/>
              <a:gd name="T12" fmla="*/ 0 w 184"/>
              <a:gd name="T13" fmla="*/ 91 h 184"/>
              <a:gd name="T14" fmla="*/ 0 w 184"/>
              <a:gd name="T15" fmla="*/ 91 h 184"/>
              <a:gd name="T16" fmla="*/ 91 w 184"/>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91" y="0"/>
                </a:moveTo>
                <a:lnTo>
                  <a:pt x="91" y="0"/>
                </a:lnTo>
                <a:cubicBezTo>
                  <a:pt x="142" y="0"/>
                  <a:pt x="183" y="41"/>
                  <a:pt x="183" y="91"/>
                </a:cubicBezTo>
                <a:lnTo>
                  <a:pt x="183" y="91"/>
                </a:lnTo>
                <a:cubicBezTo>
                  <a:pt x="183" y="142"/>
                  <a:pt x="142" y="183"/>
                  <a:pt x="91" y="183"/>
                </a:cubicBezTo>
                <a:lnTo>
                  <a:pt x="91" y="183"/>
                </a:lnTo>
                <a:cubicBezTo>
                  <a:pt x="41" y="183"/>
                  <a:pt x="0" y="142"/>
                  <a:pt x="0" y="91"/>
                </a:cubicBezTo>
                <a:lnTo>
                  <a:pt x="0" y="91"/>
                </a:lnTo>
                <a:cubicBezTo>
                  <a:pt x="0" y="41"/>
                  <a:pt x="41" y="0"/>
                  <a:pt x="91" y="0"/>
                </a:cubicBezTo>
              </a:path>
            </a:pathLst>
          </a:custGeom>
          <a:solidFill>
            <a:srgbClr val="FD9B7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19" name="Freeform 201">
            <a:extLst>
              <a:ext uri="{FF2B5EF4-FFF2-40B4-BE49-F238E27FC236}">
                <a16:creationId xmlns:a16="http://schemas.microsoft.com/office/drawing/2014/main" id="{2F5A598E-23B6-0740-B3B1-FEAF12612FC5}"/>
              </a:ext>
            </a:extLst>
          </p:cNvPr>
          <p:cNvSpPr>
            <a:spLocks noChangeArrowheads="1"/>
          </p:cNvSpPr>
          <p:nvPr/>
        </p:nvSpPr>
        <p:spPr bwMode="auto">
          <a:xfrm>
            <a:off x="10322898" y="3448228"/>
            <a:ext cx="104368" cy="104368"/>
          </a:xfrm>
          <a:custGeom>
            <a:avLst/>
            <a:gdLst>
              <a:gd name="T0" fmla="*/ 83 w 167"/>
              <a:gd name="T1" fmla="*/ 0 h 166"/>
              <a:gd name="T2" fmla="*/ 83 w 167"/>
              <a:gd name="T3" fmla="*/ 0 h 166"/>
              <a:gd name="T4" fmla="*/ 166 w 167"/>
              <a:gd name="T5" fmla="*/ 82 h 166"/>
              <a:gd name="T6" fmla="*/ 166 w 167"/>
              <a:gd name="T7" fmla="*/ 82 h 166"/>
              <a:gd name="T8" fmla="*/ 83 w 167"/>
              <a:gd name="T9" fmla="*/ 165 h 166"/>
              <a:gd name="T10" fmla="*/ 83 w 167"/>
              <a:gd name="T11" fmla="*/ 165 h 166"/>
              <a:gd name="T12" fmla="*/ 0 w 167"/>
              <a:gd name="T13" fmla="*/ 82 h 166"/>
              <a:gd name="T14" fmla="*/ 0 w 167"/>
              <a:gd name="T15" fmla="*/ 82 h 166"/>
              <a:gd name="T16" fmla="*/ 83 w 16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6">
                <a:moveTo>
                  <a:pt x="83" y="0"/>
                </a:moveTo>
                <a:lnTo>
                  <a:pt x="83" y="0"/>
                </a:lnTo>
                <a:cubicBezTo>
                  <a:pt x="129" y="0"/>
                  <a:pt x="166" y="37"/>
                  <a:pt x="166" y="82"/>
                </a:cubicBezTo>
                <a:lnTo>
                  <a:pt x="166" y="82"/>
                </a:lnTo>
                <a:cubicBezTo>
                  <a:pt x="166" y="128"/>
                  <a:pt x="129" y="165"/>
                  <a:pt x="83" y="165"/>
                </a:cubicBezTo>
                <a:lnTo>
                  <a:pt x="83" y="165"/>
                </a:lnTo>
                <a:cubicBezTo>
                  <a:pt x="37" y="165"/>
                  <a:pt x="0" y="128"/>
                  <a:pt x="0" y="82"/>
                </a:cubicBezTo>
                <a:lnTo>
                  <a:pt x="0" y="82"/>
                </a:lnTo>
                <a:cubicBezTo>
                  <a:pt x="0" y="37"/>
                  <a:pt x="37" y="0"/>
                  <a:pt x="83" y="0"/>
                </a:cubicBezTo>
              </a:path>
            </a:pathLst>
          </a:custGeom>
          <a:solidFill>
            <a:srgbClr val="FD9B7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0" name="Freeform 202">
            <a:extLst>
              <a:ext uri="{FF2B5EF4-FFF2-40B4-BE49-F238E27FC236}">
                <a16:creationId xmlns:a16="http://schemas.microsoft.com/office/drawing/2014/main" id="{E57BA810-E89A-C24F-98DA-4F84BB23CF45}"/>
              </a:ext>
            </a:extLst>
          </p:cNvPr>
          <p:cNvSpPr>
            <a:spLocks noChangeArrowheads="1"/>
          </p:cNvSpPr>
          <p:nvPr/>
        </p:nvSpPr>
        <p:spPr bwMode="auto">
          <a:xfrm>
            <a:off x="10600294" y="3327379"/>
            <a:ext cx="263666" cy="260919"/>
          </a:xfrm>
          <a:custGeom>
            <a:avLst/>
            <a:gdLst>
              <a:gd name="T0" fmla="*/ 211 w 423"/>
              <a:gd name="T1" fmla="*/ 0 h 421"/>
              <a:gd name="T2" fmla="*/ 211 w 423"/>
              <a:gd name="T3" fmla="*/ 0 h 421"/>
              <a:gd name="T4" fmla="*/ 422 w 423"/>
              <a:gd name="T5" fmla="*/ 210 h 421"/>
              <a:gd name="T6" fmla="*/ 422 w 423"/>
              <a:gd name="T7" fmla="*/ 210 h 421"/>
              <a:gd name="T8" fmla="*/ 211 w 423"/>
              <a:gd name="T9" fmla="*/ 420 h 421"/>
              <a:gd name="T10" fmla="*/ 211 w 423"/>
              <a:gd name="T11" fmla="*/ 420 h 421"/>
              <a:gd name="T12" fmla="*/ 0 w 423"/>
              <a:gd name="T13" fmla="*/ 210 h 421"/>
              <a:gd name="T14" fmla="*/ 0 w 423"/>
              <a:gd name="T15" fmla="*/ 210 h 421"/>
              <a:gd name="T16" fmla="*/ 211 w 423"/>
              <a:gd name="T1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21">
                <a:moveTo>
                  <a:pt x="211" y="0"/>
                </a:moveTo>
                <a:lnTo>
                  <a:pt x="211" y="0"/>
                </a:lnTo>
                <a:cubicBezTo>
                  <a:pt x="327" y="0"/>
                  <a:pt x="422" y="94"/>
                  <a:pt x="422" y="210"/>
                </a:cubicBezTo>
                <a:lnTo>
                  <a:pt x="422" y="210"/>
                </a:lnTo>
                <a:cubicBezTo>
                  <a:pt x="422" y="326"/>
                  <a:pt x="327" y="420"/>
                  <a:pt x="211" y="420"/>
                </a:cubicBezTo>
                <a:lnTo>
                  <a:pt x="211" y="420"/>
                </a:lnTo>
                <a:cubicBezTo>
                  <a:pt x="95" y="420"/>
                  <a:pt x="0" y="326"/>
                  <a:pt x="0" y="210"/>
                </a:cubicBezTo>
                <a:lnTo>
                  <a:pt x="0" y="210"/>
                </a:lnTo>
                <a:cubicBezTo>
                  <a:pt x="0" y="94"/>
                  <a:pt x="95" y="0"/>
                  <a:pt x="211" y="0"/>
                </a:cubicBezTo>
              </a:path>
            </a:pathLst>
          </a:custGeom>
          <a:solidFill>
            <a:srgbClr val="FD9B7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1" name="Freeform 203">
            <a:extLst>
              <a:ext uri="{FF2B5EF4-FFF2-40B4-BE49-F238E27FC236}">
                <a16:creationId xmlns:a16="http://schemas.microsoft.com/office/drawing/2014/main" id="{3D47A673-1651-4E49-9C2F-D6FCEE02094B}"/>
              </a:ext>
            </a:extLst>
          </p:cNvPr>
          <p:cNvSpPr>
            <a:spLocks noChangeArrowheads="1"/>
          </p:cNvSpPr>
          <p:nvPr/>
        </p:nvSpPr>
        <p:spPr bwMode="auto">
          <a:xfrm>
            <a:off x="10690932" y="3409775"/>
            <a:ext cx="134579" cy="131833"/>
          </a:xfrm>
          <a:custGeom>
            <a:avLst/>
            <a:gdLst>
              <a:gd name="T0" fmla="*/ 213 w 214"/>
              <a:gd name="T1" fmla="*/ 106 h 213"/>
              <a:gd name="T2" fmla="*/ 213 w 214"/>
              <a:gd name="T3" fmla="*/ 106 h 213"/>
              <a:gd name="T4" fmla="*/ 107 w 214"/>
              <a:gd name="T5" fmla="*/ 212 h 213"/>
              <a:gd name="T6" fmla="*/ 107 w 214"/>
              <a:gd name="T7" fmla="*/ 212 h 213"/>
              <a:gd name="T8" fmla="*/ 0 w 214"/>
              <a:gd name="T9" fmla="*/ 106 h 213"/>
              <a:gd name="T10" fmla="*/ 0 w 214"/>
              <a:gd name="T11" fmla="*/ 106 h 213"/>
              <a:gd name="T12" fmla="*/ 107 w 214"/>
              <a:gd name="T13" fmla="*/ 0 h 213"/>
              <a:gd name="T14" fmla="*/ 107 w 214"/>
              <a:gd name="T15" fmla="*/ 0 h 213"/>
              <a:gd name="T16" fmla="*/ 213 w 214"/>
              <a:gd name="T17" fmla="*/ 1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213">
                <a:moveTo>
                  <a:pt x="213" y="106"/>
                </a:moveTo>
                <a:lnTo>
                  <a:pt x="213" y="106"/>
                </a:lnTo>
                <a:cubicBezTo>
                  <a:pt x="213" y="164"/>
                  <a:pt x="166" y="212"/>
                  <a:pt x="107" y="212"/>
                </a:cubicBezTo>
                <a:lnTo>
                  <a:pt x="107" y="212"/>
                </a:lnTo>
                <a:cubicBezTo>
                  <a:pt x="48" y="212"/>
                  <a:pt x="0" y="164"/>
                  <a:pt x="0" y="106"/>
                </a:cubicBezTo>
                <a:lnTo>
                  <a:pt x="0" y="106"/>
                </a:lnTo>
                <a:cubicBezTo>
                  <a:pt x="0" y="47"/>
                  <a:pt x="48" y="0"/>
                  <a:pt x="107" y="0"/>
                </a:cubicBezTo>
                <a:lnTo>
                  <a:pt x="107" y="0"/>
                </a:lnTo>
                <a:cubicBezTo>
                  <a:pt x="166" y="0"/>
                  <a:pt x="213" y="47"/>
                  <a:pt x="213" y="106"/>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2" name="Freeform 204">
            <a:extLst>
              <a:ext uri="{FF2B5EF4-FFF2-40B4-BE49-F238E27FC236}">
                <a16:creationId xmlns:a16="http://schemas.microsoft.com/office/drawing/2014/main" id="{7DB31E28-10E5-AD43-BC55-6D3E068F27DC}"/>
              </a:ext>
            </a:extLst>
          </p:cNvPr>
          <p:cNvSpPr>
            <a:spLocks noChangeArrowheads="1"/>
          </p:cNvSpPr>
          <p:nvPr/>
        </p:nvSpPr>
        <p:spPr bwMode="auto">
          <a:xfrm>
            <a:off x="6345934" y="2473210"/>
            <a:ext cx="5125010" cy="310358"/>
          </a:xfrm>
          <a:custGeom>
            <a:avLst/>
            <a:gdLst>
              <a:gd name="T0" fmla="*/ 8227 w 8228"/>
              <a:gd name="T1" fmla="*/ 498 h 499"/>
              <a:gd name="T2" fmla="*/ 0 w 8228"/>
              <a:gd name="T3" fmla="*/ 498 h 499"/>
              <a:gd name="T4" fmla="*/ 0 w 8228"/>
              <a:gd name="T5" fmla="*/ 498 h 499"/>
              <a:gd name="T6" fmla="*/ 498 w 8228"/>
              <a:gd name="T7" fmla="*/ 0 h 499"/>
              <a:gd name="T8" fmla="*/ 7729 w 8228"/>
              <a:gd name="T9" fmla="*/ 0 h 499"/>
              <a:gd name="T10" fmla="*/ 7729 w 8228"/>
              <a:gd name="T11" fmla="*/ 0 h 499"/>
              <a:gd name="T12" fmla="*/ 8227 w 8228"/>
              <a:gd name="T13" fmla="*/ 498 h 499"/>
            </a:gdLst>
            <a:ahLst/>
            <a:cxnLst>
              <a:cxn ang="0">
                <a:pos x="T0" y="T1"/>
              </a:cxn>
              <a:cxn ang="0">
                <a:pos x="T2" y="T3"/>
              </a:cxn>
              <a:cxn ang="0">
                <a:pos x="T4" y="T5"/>
              </a:cxn>
              <a:cxn ang="0">
                <a:pos x="T6" y="T7"/>
              </a:cxn>
              <a:cxn ang="0">
                <a:pos x="T8" y="T9"/>
              </a:cxn>
              <a:cxn ang="0">
                <a:pos x="T10" y="T11"/>
              </a:cxn>
              <a:cxn ang="0">
                <a:pos x="T12" y="T13"/>
              </a:cxn>
            </a:cxnLst>
            <a:rect l="0" t="0" r="r" b="b"/>
            <a:pathLst>
              <a:path w="8228" h="499">
                <a:moveTo>
                  <a:pt x="8227" y="498"/>
                </a:moveTo>
                <a:lnTo>
                  <a:pt x="0" y="498"/>
                </a:lnTo>
                <a:lnTo>
                  <a:pt x="0" y="498"/>
                </a:lnTo>
                <a:cubicBezTo>
                  <a:pt x="0" y="224"/>
                  <a:pt x="224" y="0"/>
                  <a:pt x="498" y="0"/>
                </a:cubicBezTo>
                <a:lnTo>
                  <a:pt x="7729" y="0"/>
                </a:lnTo>
                <a:lnTo>
                  <a:pt x="7729" y="0"/>
                </a:lnTo>
                <a:cubicBezTo>
                  <a:pt x="8003" y="0"/>
                  <a:pt x="8227" y="224"/>
                  <a:pt x="8227" y="498"/>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3" name="Freeform 205">
            <a:extLst>
              <a:ext uri="{FF2B5EF4-FFF2-40B4-BE49-F238E27FC236}">
                <a16:creationId xmlns:a16="http://schemas.microsoft.com/office/drawing/2014/main" id="{E49E670B-3277-B849-AC5B-061319A3ACCC}"/>
              </a:ext>
            </a:extLst>
          </p:cNvPr>
          <p:cNvSpPr>
            <a:spLocks noChangeArrowheads="1"/>
          </p:cNvSpPr>
          <p:nvPr/>
        </p:nvSpPr>
        <p:spPr bwMode="auto">
          <a:xfrm>
            <a:off x="10734876" y="1121921"/>
            <a:ext cx="101621" cy="101622"/>
          </a:xfrm>
          <a:custGeom>
            <a:avLst/>
            <a:gdLst>
              <a:gd name="T0" fmla="*/ 161 w 162"/>
              <a:gd name="T1" fmla="*/ 81 h 162"/>
              <a:gd name="T2" fmla="*/ 161 w 162"/>
              <a:gd name="T3" fmla="*/ 81 h 162"/>
              <a:gd name="T4" fmla="*/ 80 w 162"/>
              <a:gd name="T5" fmla="*/ 161 h 162"/>
              <a:gd name="T6" fmla="*/ 80 w 162"/>
              <a:gd name="T7" fmla="*/ 161 h 162"/>
              <a:gd name="T8" fmla="*/ 0 w 162"/>
              <a:gd name="T9" fmla="*/ 81 h 162"/>
              <a:gd name="T10" fmla="*/ 0 w 162"/>
              <a:gd name="T11" fmla="*/ 81 h 162"/>
              <a:gd name="T12" fmla="*/ 80 w 162"/>
              <a:gd name="T13" fmla="*/ 0 h 162"/>
              <a:gd name="T14" fmla="*/ 80 w 162"/>
              <a:gd name="T15" fmla="*/ 0 h 162"/>
              <a:gd name="T16" fmla="*/ 161 w 162"/>
              <a:gd name="T17"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62">
                <a:moveTo>
                  <a:pt x="161" y="81"/>
                </a:moveTo>
                <a:lnTo>
                  <a:pt x="161" y="81"/>
                </a:lnTo>
                <a:cubicBezTo>
                  <a:pt x="161" y="126"/>
                  <a:pt x="125" y="161"/>
                  <a:pt x="80" y="161"/>
                </a:cubicBezTo>
                <a:lnTo>
                  <a:pt x="80" y="161"/>
                </a:lnTo>
                <a:cubicBezTo>
                  <a:pt x="37" y="161"/>
                  <a:pt x="0" y="126"/>
                  <a:pt x="0" y="81"/>
                </a:cubicBezTo>
                <a:lnTo>
                  <a:pt x="0" y="81"/>
                </a:lnTo>
                <a:cubicBezTo>
                  <a:pt x="0" y="36"/>
                  <a:pt x="37" y="0"/>
                  <a:pt x="80" y="0"/>
                </a:cubicBezTo>
                <a:lnTo>
                  <a:pt x="80" y="0"/>
                </a:lnTo>
                <a:cubicBezTo>
                  <a:pt x="125" y="0"/>
                  <a:pt x="161" y="36"/>
                  <a:pt x="161" y="81"/>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4" name="Freeform 206">
            <a:extLst>
              <a:ext uri="{FF2B5EF4-FFF2-40B4-BE49-F238E27FC236}">
                <a16:creationId xmlns:a16="http://schemas.microsoft.com/office/drawing/2014/main" id="{85743949-0210-CD40-A826-B4D5D0965640}"/>
              </a:ext>
            </a:extLst>
          </p:cNvPr>
          <p:cNvSpPr>
            <a:spLocks noChangeArrowheads="1"/>
          </p:cNvSpPr>
          <p:nvPr/>
        </p:nvSpPr>
        <p:spPr bwMode="auto">
          <a:xfrm>
            <a:off x="10671705" y="1143893"/>
            <a:ext cx="521839" cy="538319"/>
          </a:xfrm>
          <a:custGeom>
            <a:avLst/>
            <a:gdLst>
              <a:gd name="T0" fmla="*/ 837 w 840"/>
              <a:gd name="T1" fmla="*/ 681 h 863"/>
              <a:gd name="T2" fmla="*/ 839 w 840"/>
              <a:gd name="T3" fmla="*/ 679 h 863"/>
              <a:gd name="T4" fmla="*/ 733 w 840"/>
              <a:gd name="T5" fmla="*/ 236 h 863"/>
              <a:gd name="T6" fmla="*/ 592 w 840"/>
              <a:gd name="T7" fmla="*/ 65 h 863"/>
              <a:gd name="T8" fmla="*/ 592 w 840"/>
              <a:gd name="T9" fmla="*/ 65 h 863"/>
              <a:gd name="T10" fmla="*/ 540 w 840"/>
              <a:gd name="T11" fmla="*/ 87 h 863"/>
              <a:gd name="T12" fmla="*/ 540 w 840"/>
              <a:gd name="T13" fmla="*/ 87 h 863"/>
              <a:gd name="T14" fmla="*/ 601 w 840"/>
              <a:gd name="T15" fmla="*/ 199 h 863"/>
              <a:gd name="T16" fmla="*/ 615 w 840"/>
              <a:gd name="T17" fmla="*/ 306 h 863"/>
              <a:gd name="T18" fmla="*/ 473 w 840"/>
              <a:gd name="T19" fmla="*/ 93 h 863"/>
              <a:gd name="T20" fmla="*/ 387 w 840"/>
              <a:gd name="T21" fmla="*/ 17 h 863"/>
              <a:gd name="T22" fmla="*/ 387 w 840"/>
              <a:gd name="T23" fmla="*/ 17 h 863"/>
              <a:gd name="T24" fmla="*/ 349 w 840"/>
              <a:gd name="T25" fmla="*/ 43 h 863"/>
              <a:gd name="T26" fmla="*/ 349 w 840"/>
              <a:gd name="T27" fmla="*/ 43 h 863"/>
              <a:gd name="T28" fmla="*/ 395 w 840"/>
              <a:gd name="T29" fmla="*/ 138 h 863"/>
              <a:gd name="T30" fmla="*/ 462 w 840"/>
              <a:gd name="T31" fmla="*/ 292 h 863"/>
              <a:gd name="T32" fmla="*/ 318 w 840"/>
              <a:gd name="T33" fmla="*/ 79 h 863"/>
              <a:gd name="T34" fmla="*/ 221 w 840"/>
              <a:gd name="T35" fmla="*/ 8 h 863"/>
              <a:gd name="T36" fmla="*/ 221 w 840"/>
              <a:gd name="T37" fmla="*/ 8 h 863"/>
              <a:gd name="T38" fmla="*/ 192 w 840"/>
              <a:gd name="T39" fmla="*/ 43 h 863"/>
              <a:gd name="T40" fmla="*/ 258 w 840"/>
              <a:gd name="T41" fmla="*/ 153 h 863"/>
              <a:gd name="T42" fmla="*/ 335 w 840"/>
              <a:gd name="T43" fmla="*/ 346 h 863"/>
              <a:gd name="T44" fmla="*/ 174 w 840"/>
              <a:gd name="T45" fmla="*/ 189 h 863"/>
              <a:gd name="T46" fmla="*/ 90 w 840"/>
              <a:gd name="T47" fmla="*/ 136 h 863"/>
              <a:gd name="T48" fmla="*/ 90 w 840"/>
              <a:gd name="T49" fmla="*/ 136 h 863"/>
              <a:gd name="T50" fmla="*/ 55 w 840"/>
              <a:gd name="T51" fmla="*/ 165 h 863"/>
              <a:gd name="T52" fmla="*/ 55 w 840"/>
              <a:gd name="T53" fmla="*/ 165 h 863"/>
              <a:gd name="T54" fmla="*/ 135 w 840"/>
              <a:gd name="T55" fmla="*/ 284 h 863"/>
              <a:gd name="T56" fmla="*/ 269 w 840"/>
              <a:gd name="T57" fmla="*/ 484 h 863"/>
              <a:gd name="T58" fmla="*/ 277 w 840"/>
              <a:gd name="T59" fmla="*/ 675 h 863"/>
              <a:gd name="T60" fmla="*/ 135 w 840"/>
              <a:gd name="T61" fmla="*/ 626 h 863"/>
              <a:gd name="T62" fmla="*/ 135 w 840"/>
              <a:gd name="T63" fmla="*/ 626 h 863"/>
              <a:gd name="T64" fmla="*/ 0 w 840"/>
              <a:gd name="T65" fmla="*/ 707 h 863"/>
              <a:gd name="T66" fmla="*/ 140 w 840"/>
              <a:gd name="T67" fmla="*/ 727 h 863"/>
              <a:gd name="T68" fmla="*/ 284 w 840"/>
              <a:gd name="T69" fmla="*/ 837 h 863"/>
              <a:gd name="T70" fmla="*/ 317 w 840"/>
              <a:gd name="T71" fmla="*/ 840 h 863"/>
              <a:gd name="T72" fmla="*/ 317 w 840"/>
              <a:gd name="T73" fmla="*/ 840 h 863"/>
              <a:gd name="T74" fmla="*/ 837 w 840"/>
              <a:gd name="T75" fmla="*/ 68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0" h="863">
                <a:moveTo>
                  <a:pt x="837" y="681"/>
                </a:moveTo>
                <a:lnTo>
                  <a:pt x="839" y="679"/>
                </a:lnTo>
                <a:lnTo>
                  <a:pt x="733" y="236"/>
                </a:lnTo>
                <a:lnTo>
                  <a:pt x="592" y="65"/>
                </a:lnTo>
                <a:lnTo>
                  <a:pt x="592" y="65"/>
                </a:lnTo>
                <a:cubicBezTo>
                  <a:pt x="573" y="43"/>
                  <a:pt x="537" y="58"/>
                  <a:pt x="540" y="87"/>
                </a:cubicBezTo>
                <a:lnTo>
                  <a:pt x="540" y="87"/>
                </a:lnTo>
                <a:cubicBezTo>
                  <a:pt x="543" y="123"/>
                  <a:pt x="576" y="172"/>
                  <a:pt x="601" y="199"/>
                </a:cubicBezTo>
                <a:lnTo>
                  <a:pt x="615" y="306"/>
                </a:lnTo>
                <a:lnTo>
                  <a:pt x="473" y="93"/>
                </a:lnTo>
                <a:lnTo>
                  <a:pt x="387" y="17"/>
                </a:lnTo>
                <a:lnTo>
                  <a:pt x="387" y="17"/>
                </a:lnTo>
                <a:cubicBezTo>
                  <a:pt x="369" y="1"/>
                  <a:pt x="341" y="20"/>
                  <a:pt x="349" y="43"/>
                </a:cubicBezTo>
                <a:lnTo>
                  <a:pt x="349" y="43"/>
                </a:lnTo>
                <a:cubicBezTo>
                  <a:pt x="364" y="80"/>
                  <a:pt x="381" y="120"/>
                  <a:pt x="395" y="138"/>
                </a:cubicBezTo>
                <a:lnTo>
                  <a:pt x="462" y="292"/>
                </a:lnTo>
                <a:lnTo>
                  <a:pt x="318" y="79"/>
                </a:lnTo>
                <a:lnTo>
                  <a:pt x="221" y="8"/>
                </a:lnTo>
                <a:lnTo>
                  <a:pt x="221" y="8"/>
                </a:lnTo>
                <a:cubicBezTo>
                  <a:pt x="200" y="0"/>
                  <a:pt x="180" y="24"/>
                  <a:pt x="192" y="43"/>
                </a:cubicBezTo>
                <a:lnTo>
                  <a:pt x="258" y="153"/>
                </a:lnTo>
                <a:lnTo>
                  <a:pt x="335" y="346"/>
                </a:lnTo>
                <a:lnTo>
                  <a:pt x="174" y="189"/>
                </a:lnTo>
                <a:lnTo>
                  <a:pt x="90" y="136"/>
                </a:lnTo>
                <a:lnTo>
                  <a:pt x="90" y="136"/>
                </a:lnTo>
                <a:cubicBezTo>
                  <a:pt x="70" y="123"/>
                  <a:pt x="46" y="144"/>
                  <a:pt x="55" y="165"/>
                </a:cubicBezTo>
                <a:lnTo>
                  <a:pt x="55" y="165"/>
                </a:lnTo>
                <a:cubicBezTo>
                  <a:pt x="74" y="207"/>
                  <a:pt x="101" y="258"/>
                  <a:pt x="135" y="284"/>
                </a:cubicBezTo>
                <a:lnTo>
                  <a:pt x="269" y="484"/>
                </a:lnTo>
                <a:lnTo>
                  <a:pt x="277" y="675"/>
                </a:lnTo>
                <a:lnTo>
                  <a:pt x="135" y="626"/>
                </a:lnTo>
                <a:lnTo>
                  <a:pt x="135" y="626"/>
                </a:lnTo>
                <a:cubicBezTo>
                  <a:pt x="135" y="626"/>
                  <a:pt x="19" y="591"/>
                  <a:pt x="0" y="707"/>
                </a:cubicBezTo>
                <a:lnTo>
                  <a:pt x="140" y="727"/>
                </a:lnTo>
                <a:lnTo>
                  <a:pt x="284" y="837"/>
                </a:lnTo>
                <a:lnTo>
                  <a:pt x="317" y="840"/>
                </a:lnTo>
                <a:lnTo>
                  <a:pt x="317" y="840"/>
                </a:lnTo>
                <a:cubicBezTo>
                  <a:pt x="504" y="862"/>
                  <a:pt x="693" y="804"/>
                  <a:pt x="837" y="681"/>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5" name="Freeform 207">
            <a:extLst>
              <a:ext uri="{FF2B5EF4-FFF2-40B4-BE49-F238E27FC236}">
                <a16:creationId xmlns:a16="http://schemas.microsoft.com/office/drawing/2014/main" id="{27340A2D-84EB-874F-9B20-6A793119357F}"/>
              </a:ext>
            </a:extLst>
          </p:cNvPr>
          <p:cNvSpPr>
            <a:spLocks noChangeArrowheads="1"/>
          </p:cNvSpPr>
          <p:nvPr/>
        </p:nvSpPr>
        <p:spPr bwMode="auto">
          <a:xfrm>
            <a:off x="10119655" y="1143893"/>
            <a:ext cx="521839" cy="538319"/>
          </a:xfrm>
          <a:custGeom>
            <a:avLst/>
            <a:gdLst>
              <a:gd name="T0" fmla="*/ 0 w 840"/>
              <a:gd name="T1" fmla="*/ 679 h 863"/>
              <a:gd name="T2" fmla="*/ 0 w 840"/>
              <a:gd name="T3" fmla="*/ 679 h 863"/>
              <a:gd name="T4" fmla="*/ 105 w 840"/>
              <a:gd name="T5" fmla="*/ 236 h 863"/>
              <a:gd name="T6" fmla="*/ 246 w 840"/>
              <a:gd name="T7" fmla="*/ 65 h 863"/>
              <a:gd name="T8" fmla="*/ 246 w 840"/>
              <a:gd name="T9" fmla="*/ 65 h 863"/>
              <a:gd name="T10" fmla="*/ 299 w 840"/>
              <a:gd name="T11" fmla="*/ 87 h 863"/>
              <a:gd name="T12" fmla="*/ 299 w 840"/>
              <a:gd name="T13" fmla="*/ 87 h 863"/>
              <a:gd name="T14" fmla="*/ 237 w 840"/>
              <a:gd name="T15" fmla="*/ 199 h 863"/>
              <a:gd name="T16" fmla="*/ 223 w 840"/>
              <a:gd name="T17" fmla="*/ 306 h 863"/>
              <a:gd name="T18" fmla="*/ 365 w 840"/>
              <a:gd name="T19" fmla="*/ 93 h 863"/>
              <a:gd name="T20" fmla="*/ 452 w 840"/>
              <a:gd name="T21" fmla="*/ 17 h 863"/>
              <a:gd name="T22" fmla="*/ 452 w 840"/>
              <a:gd name="T23" fmla="*/ 17 h 863"/>
              <a:gd name="T24" fmla="*/ 489 w 840"/>
              <a:gd name="T25" fmla="*/ 43 h 863"/>
              <a:gd name="T26" fmla="*/ 489 w 840"/>
              <a:gd name="T27" fmla="*/ 43 h 863"/>
              <a:gd name="T28" fmla="*/ 443 w 840"/>
              <a:gd name="T29" fmla="*/ 138 h 863"/>
              <a:gd name="T30" fmla="*/ 376 w 840"/>
              <a:gd name="T31" fmla="*/ 292 h 863"/>
              <a:gd name="T32" fmla="*/ 520 w 840"/>
              <a:gd name="T33" fmla="*/ 79 h 863"/>
              <a:gd name="T34" fmla="*/ 617 w 840"/>
              <a:gd name="T35" fmla="*/ 8 h 863"/>
              <a:gd name="T36" fmla="*/ 617 w 840"/>
              <a:gd name="T37" fmla="*/ 8 h 863"/>
              <a:gd name="T38" fmla="*/ 646 w 840"/>
              <a:gd name="T39" fmla="*/ 43 h 863"/>
              <a:gd name="T40" fmla="*/ 581 w 840"/>
              <a:gd name="T41" fmla="*/ 153 h 863"/>
              <a:gd name="T42" fmla="*/ 503 w 840"/>
              <a:gd name="T43" fmla="*/ 346 h 863"/>
              <a:gd name="T44" fmla="*/ 664 w 840"/>
              <a:gd name="T45" fmla="*/ 189 h 863"/>
              <a:gd name="T46" fmla="*/ 748 w 840"/>
              <a:gd name="T47" fmla="*/ 136 h 863"/>
              <a:gd name="T48" fmla="*/ 748 w 840"/>
              <a:gd name="T49" fmla="*/ 136 h 863"/>
              <a:gd name="T50" fmla="*/ 783 w 840"/>
              <a:gd name="T51" fmla="*/ 165 h 863"/>
              <a:gd name="T52" fmla="*/ 783 w 840"/>
              <a:gd name="T53" fmla="*/ 165 h 863"/>
              <a:gd name="T54" fmla="*/ 703 w 840"/>
              <a:gd name="T55" fmla="*/ 284 h 863"/>
              <a:gd name="T56" fmla="*/ 570 w 840"/>
              <a:gd name="T57" fmla="*/ 484 h 863"/>
              <a:gd name="T58" fmla="*/ 561 w 840"/>
              <a:gd name="T59" fmla="*/ 675 h 863"/>
              <a:gd name="T60" fmla="*/ 703 w 840"/>
              <a:gd name="T61" fmla="*/ 626 h 863"/>
              <a:gd name="T62" fmla="*/ 703 w 840"/>
              <a:gd name="T63" fmla="*/ 626 h 863"/>
              <a:gd name="T64" fmla="*/ 839 w 840"/>
              <a:gd name="T65" fmla="*/ 707 h 863"/>
              <a:gd name="T66" fmla="*/ 699 w 840"/>
              <a:gd name="T67" fmla="*/ 727 h 863"/>
              <a:gd name="T68" fmla="*/ 555 w 840"/>
              <a:gd name="T69" fmla="*/ 837 h 863"/>
              <a:gd name="T70" fmla="*/ 524 w 840"/>
              <a:gd name="T71" fmla="*/ 840 h 863"/>
              <a:gd name="T72" fmla="*/ 524 w 840"/>
              <a:gd name="T73" fmla="*/ 840 h 863"/>
              <a:gd name="T74" fmla="*/ 0 w 840"/>
              <a:gd name="T75" fmla="*/ 67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0" h="863">
                <a:moveTo>
                  <a:pt x="0" y="679"/>
                </a:moveTo>
                <a:lnTo>
                  <a:pt x="0" y="679"/>
                </a:lnTo>
                <a:lnTo>
                  <a:pt x="105" y="236"/>
                </a:lnTo>
                <a:lnTo>
                  <a:pt x="246" y="65"/>
                </a:lnTo>
                <a:lnTo>
                  <a:pt x="246" y="65"/>
                </a:lnTo>
                <a:cubicBezTo>
                  <a:pt x="265" y="43"/>
                  <a:pt x="301" y="58"/>
                  <a:pt x="299" y="87"/>
                </a:cubicBezTo>
                <a:lnTo>
                  <a:pt x="299" y="87"/>
                </a:lnTo>
                <a:cubicBezTo>
                  <a:pt x="295" y="123"/>
                  <a:pt x="262" y="172"/>
                  <a:pt x="237" y="199"/>
                </a:cubicBezTo>
                <a:lnTo>
                  <a:pt x="223" y="306"/>
                </a:lnTo>
                <a:lnTo>
                  <a:pt x="365" y="93"/>
                </a:lnTo>
                <a:lnTo>
                  <a:pt x="452" y="17"/>
                </a:lnTo>
                <a:lnTo>
                  <a:pt x="452" y="17"/>
                </a:lnTo>
                <a:cubicBezTo>
                  <a:pt x="470" y="1"/>
                  <a:pt x="498" y="20"/>
                  <a:pt x="489" y="43"/>
                </a:cubicBezTo>
                <a:lnTo>
                  <a:pt x="489" y="43"/>
                </a:lnTo>
                <a:cubicBezTo>
                  <a:pt x="475" y="80"/>
                  <a:pt x="458" y="120"/>
                  <a:pt x="443" y="138"/>
                </a:cubicBezTo>
                <a:lnTo>
                  <a:pt x="376" y="292"/>
                </a:lnTo>
                <a:lnTo>
                  <a:pt x="520" y="79"/>
                </a:lnTo>
                <a:lnTo>
                  <a:pt x="617" y="8"/>
                </a:lnTo>
                <a:lnTo>
                  <a:pt x="617" y="8"/>
                </a:lnTo>
                <a:cubicBezTo>
                  <a:pt x="639" y="0"/>
                  <a:pt x="658" y="24"/>
                  <a:pt x="646" y="43"/>
                </a:cubicBezTo>
                <a:lnTo>
                  <a:pt x="581" y="153"/>
                </a:lnTo>
                <a:lnTo>
                  <a:pt x="503" y="346"/>
                </a:lnTo>
                <a:lnTo>
                  <a:pt x="664" y="189"/>
                </a:lnTo>
                <a:lnTo>
                  <a:pt x="748" y="136"/>
                </a:lnTo>
                <a:lnTo>
                  <a:pt x="748" y="136"/>
                </a:lnTo>
                <a:cubicBezTo>
                  <a:pt x="768" y="123"/>
                  <a:pt x="792" y="144"/>
                  <a:pt x="783" y="165"/>
                </a:cubicBezTo>
                <a:lnTo>
                  <a:pt x="783" y="165"/>
                </a:lnTo>
                <a:cubicBezTo>
                  <a:pt x="765" y="207"/>
                  <a:pt x="737" y="258"/>
                  <a:pt x="703" y="284"/>
                </a:cubicBezTo>
                <a:lnTo>
                  <a:pt x="570" y="484"/>
                </a:lnTo>
                <a:lnTo>
                  <a:pt x="561" y="675"/>
                </a:lnTo>
                <a:lnTo>
                  <a:pt x="703" y="626"/>
                </a:lnTo>
                <a:lnTo>
                  <a:pt x="703" y="626"/>
                </a:lnTo>
                <a:cubicBezTo>
                  <a:pt x="703" y="626"/>
                  <a:pt x="819" y="591"/>
                  <a:pt x="839" y="707"/>
                </a:cubicBezTo>
                <a:lnTo>
                  <a:pt x="699" y="727"/>
                </a:lnTo>
                <a:lnTo>
                  <a:pt x="555" y="837"/>
                </a:lnTo>
                <a:lnTo>
                  <a:pt x="524" y="840"/>
                </a:lnTo>
                <a:lnTo>
                  <a:pt x="524" y="840"/>
                </a:lnTo>
                <a:cubicBezTo>
                  <a:pt x="335" y="862"/>
                  <a:pt x="145" y="804"/>
                  <a:pt x="0" y="679"/>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6" name="Freeform 208">
            <a:extLst>
              <a:ext uri="{FF2B5EF4-FFF2-40B4-BE49-F238E27FC236}">
                <a16:creationId xmlns:a16="http://schemas.microsoft.com/office/drawing/2014/main" id="{5697E929-3787-9C44-817B-A384C42517FE}"/>
              </a:ext>
            </a:extLst>
          </p:cNvPr>
          <p:cNvSpPr>
            <a:spLocks noChangeArrowheads="1"/>
          </p:cNvSpPr>
          <p:nvPr/>
        </p:nvSpPr>
        <p:spPr bwMode="auto">
          <a:xfrm>
            <a:off x="10130641" y="1163121"/>
            <a:ext cx="123593" cy="244440"/>
          </a:xfrm>
          <a:custGeom>
            <a:avLst/>
            <a:gdLst>
              <a:gd name="T0" fmla="*/ 166 w 198"/>
              <a:gd name="T1" fmla="*/ 139 h 391"/>
              <a:gd name="T2" fmla="*/ 166 w 198"/>
              <a:gd name="T3" fmla="*/ 139 h 391"/>
              <a:gd name="T4" fmla="*/ 197 w 198"/>
              <a:gd name="T5" fmla="*/ 77 h 391"/>
              <a:gd name="T6" fmla="*/ 197 w 198"/>
              <a:gd name="T7" fmla="*/ 77 h 391"/>
              <a:gd name="T8" fmla="*/ 120 w 198"/>
              <a:gd name="T9" fmla="*/ 0 h 391"/>
              <a:gd name="T10" fmla="*/ 120 w 198"/>
              <a:gd name="T11" fmla="*/ 0 h 391"/>
              <a:gd name="T12" fmla="*/ 42 w 198"/>
              <a:gd name="T13" fmla="*/ 77 h 391"/>
              <a:gd name="T14" fmla="*/ 42 w 198"/>
              <a:gd name="T15" fmla="*/ 77 h 391"/>
              <a:gd name="T16" fmla="*/ 50 w 198"/>
              <a:gd name="T17" fmla="*/ 110 h 391"/>
              <a:gd name="T18" fmla="*/ 50 w 198"/>
              <a:gd name="T19" fmla="*/ 110 h 391"/>
              <a:gd name="T20" fmla="*/ 8 w 198"/>
              <a:gd name="T21" fmla="*/ 165 h 391"/>
              <a:gd name="T22" fmla="*/ 8 w 198"/>
              <a:gd name="T23" fmla="*/ 165 h 391"/>
              <a:gd name="T24" fmla="*/ 54 w 198"/>
              <a:gd name="T25" fmla="*/ 221 h 391"/>
              <a:gd name="T26" fmla="*/ 54 w 198"/>
              <a:gd name="T27" fmla="*/ 221 h 391"/>
              <a:gd name="T28" fmla="*/ 44 w 198"/>
              <a:gd name="T29" fmla="*/ 274 h 391"/>
              <a:gd name="T30" fmla="*/ 44 w 198"/>
              <a:gd name="T31" fmla="*/ 274 h 391"/>
              <a:gd name="T32" fmla="*/ 0 w 198"/>
              <a:gd name="T33" fmla="*/ 320 h 391"/>
              <a:gd name="T34" fmla="*/ 0 w 198"/>
              <a:gd name="T35" fmla="*/ 320 h 391"/>
              <a:gd name="T36" fmla="*/ 45 w 198"/>
              <a:gd name="T37" fmla="*/ 365 h 391"/>
              <a:gd name="T38" fmla="*/ 45 w 198"/>
              <a:gd name="T39" fmla="*/ 365 h 391"/>
              <a:gd name="T40" fmla="*/ 62 w 198"/>
              <a:gd name="T41" fmla="*/ 362 h 391"/>
              <a:gd name="T42" fmla="*/ 62 w 198"/>
              <a:gd name="T43" fmla="*/ 362 h 391"/>
              <a:gd name="T44" fmla="*/ 101 w 198"/>
              <a:gd name="T45" fmla="*/ 390 h 391"/>
              <a:gd name="T46" fmla="*/ 101 w 198"/>
              <a:gd name="T47" fmla="*/ 390 h 391"/>
              <a:gd name="T48" fmla="*/ 157 w 198"/>
              <a:gd name="T49" fmla="*/ 283 h 391"/>
              <a:gd name="T50" fmla="*/ 157 w 198"/>
              <a:gd name="T51" fmla="*/ 283 h 391"/>
              <a:gd name="T52" fmla="*/ 153 w 198"/>
              <a:gd name="T53" fmla="*/ 239 h 391"/>
              <a:gd name="T54" fmla="*/ 153 w 198"/>
              <a:gd name="T55" fmla="*/ 239 h 391"/>
              <a:gd name="T56" fmla="*/ 190 w 198"/>
              <a:gd name="T57" fmla="*/ 186 h 391"/>
              <a:gd name="T58" fmla="*/ 190 w 198"/>
              <a:gd name="T59" fmla="*/ 186 h 391"/>
              <a:gd name="T60" fmla="*/ 166 w 198"/>
              <a:gd name="T61" fmla="*/ 13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8" h="391">
                <a:moveTo>
                  <a:pt x="166" y="139"/>
                </a:moveTo>
                <a:lnTo>
                  <a:pt x="166" y="139"/>
                </a:lnTo>
                <a:cubicBezTo>
                  <a:pt x="184" y="125"/>
                  <a:pt x="197" y="103"/>
                  <a:pt x="197" y="77"/>
                </a:cubicBezTo>
                <a:lnTo>
                  <a:pt x="197" y="77"/>
                </a:lnTo>
                <a:cubicBezTo>
                  <a:pt x="197" y="34"/>
                  <a:pt x="162" y="0"/>
                  <a:pt x="120" y="0"/>
                </a:cubicBezTo>
                <a:lnTo>
                  <a:pt x="120" y="0"/>
                </a:lnTo>
                <a:cubicBezTo>
                  <a:pt x="77" y="0"/>
                  <a:pt x="42" y="34"/>
                  <a:pt x="42" y="77"/>
                </a:cubicBezTo>
                <a:lnTo>
                  <a:pt x="42" y="77"/>
                </a:lnTo>
                <a:cubicBezTo>
                  <a:pt x="42" y="88"/>
                  <a:pt x="45" y="100"/>
                  <a:pt x="50" y="110"/>
                </a:cubicBezTo>
                <a:lnTo>
                  <a:pt x="50" y="110"/>
                </a:lnTo>
                <a:cubicBezTo>
                  <a:pt x="26" y="117"/>
                  <a:pt x="8" y="139"/>
                  <a:pt x="8" y="165"/>
                </a:cubicBezTo>
                <a:lnTo>
                  <a:pt x="8" y="165"/>
                </a:lnTo>
                <a:cubicBezTo>
                  <a:pt x="8" y="192"/>
                  <a:pt x="28" y="216"/>
                  <a:pt x="54" y="221"/>
                </a:cubicBezTo>
                <a:lnTo>
                  <a:pt x="54" y="221"/>
                </a:lnTo>
                <a:cubicBezTo>
                  <a:pt x="49" y="237"/>
                  <a:pt x="45" y="255"/>
                  <a:pt x="44" y="274"/>
                </a:cubicBezTo>
                <a:lnTo>
                  <a:pt x="44" y="274"/>
                </a:lnTo>
                <a:cubicBezTo>
                  <a:pt x="20" y="276"/>
                  <a:pt x="0" y="295"/>
                  <a:pt x="0" y="320"/>
                </a:cubicBezTo>
                <a:lnTo>
                  <a:pt x="0" y="320"/>
                </a:lnTo>
                <a:cubicBezTo>
                  <a:pt x="0" y="345"/>
                  <a:pt x="21" y="365"/>
                  <a:pt x="45" y="365"/>
                </a:cubicBezTo>
                <a:lnTo>
                  <a:pt x="45" y="365"/>
                </a:lnTo>
                <a:cubicBezTo>
                  <a:pt x="52" y="365"/>
                  <a:pt x="57" y="364"/>
                  <a:pt x="62" y="362"/>
                </a:cubicBezTo>
                <a:lnTo>
                  <a:pt x="62" y="362"/>
                </a:lnTo>
                <a:cubicBezTo>
                  <a:pt x="73" y="379"/>
                  <a:pt x="86" y="390"/>
                  <a:pt x="101" y="390"/>
                </a:cubicBezTo>
                <a:lnTo>
                  <a:pt x="101" y="390"/>
                </a:lnTo>
                <a:cubicBezTo>
                  <a:pt x="132" y="390"/>
                  <a:pt x="157" y="342"/>
                  <a:pt x="157" y="283"/>
                </a:cubicBezTo>
                <a:lnTo>
                  <a:pt x="157" y="283"/>
                </a:lnTo>
                <a:cubicBezTo>
                  <a:pt x="157" y="268"/>
                  <a:pt x="155" y="253"/>
                  <a:pt x="153" y="239"/>
                </a:cubicBezTo>
                <a:lnTo>
                  <a:pt x="153" y="239"/>
                </a:lnTo>
                <a:cubicBezTo>
                  <a:pt x="175" y="231"/>
                  <a:pt x="190" y="210"/>
                  <a:pt x="190" y="186"/>
                </a:cubicBezTo>
                <a:lnTo>
                  <a:pt x="190" y="186"/>
                </a:lnTo>
                <a:cubicBezTo>
                  <a:pt x="190" y="166"/>
                  <a:pt x="181" y="149"/>
                  <a:pt x="166" y="139"/>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7" name="Freeform 209">
            <a:extLst>
              <a:ext uri="{FF2B5EF4-FFF2-40B4-BE49-F238E27FC236}">
                <a16:creationId xmlns:a16="http://schemas.microsoft.com/office/drawing/2014/main" id="{D63CEC20-B11A-DE4E-B066-1D3AC270D690}"/>
              </a:ext>
            </a:extLst>
          </p:cNvPr>
          <p:cNvSpPr>
            <a:spLocks noChangeArrowheads="1"/>
          </p:cNvSpPr>
          <p:nvPr/>
        </p:nvSpPr>
        <p:spPr bwMode="auto">
          <a:xfrm>
            <a:off x="10180079" y="1476225"/>
            <a:ext cx="38452" cy="38452"/>
          </a:xfrm>
          <a:custGeom>
            <a:avLst/>
            <a:gdLst>
              <a:gd name="T0" fmla="*/ 62 w 63"/>
              <a:gd name="T1" fmla="*/ 31 h 63"/>
              <a:gd name="T2" fmla="*/ 62 w 63"/>
              <a:gd name="T3" fmla="*/ 31 h 63"/>
              <a:gd name="T4" fmla="*/ 31 w 63"/>
              <a:gd name="T5" fmla="*/ 62 h 63"/>
              <a:gd name="T6" fmla="*/ 31 w 63"/>
              <a:gd name="T7" fmla="*/ 62 h 63"/>
              <a:gd name="T8" fmla="*/ 0 w 63"/>
              <a:gd name="T9" fmla="*/ 31 h 63"/>
              <a:gd name="T10" fmla="*/ 0 w 63"/>
              <a:gd name="T11" fmla="*/ 31 h 63"/>
              <a:gd name="T12" fmla="*/ 31 w 63"/>
              <a:gd name="T13" fmla="*/ 0 h 63"/>
              <a:gd name="T14" fmla="*/ 31 w 63"/>
              <a:gd name="T15" fmla="*/ 0 h 63"/>
              <a:gd name="T16" fmla="*/ 62 w 63"/>
              <a:gd name="T1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62" y="31"/>
                </a:moveTo>
                <a:lnTo>
                  <a:pt x="62" y="31"/>
                </a:lnTo>
                <a:cubicBezTo>
                  <a:pt x="62" y="48"/>
                  <a:pt x="48" y="62"/>
                  <a:pt x="31" y="62"/>
                </a:cubicBezTo>
                <a:lnTo>
                  <a:pt x="31" y="62"/>
                </a:lnTo>
                <a:cubicBezTo>
                  <a:pt x="14" y="62"/>
                  <a:pt x="0" y="48"/>
                  <a:pt x="0" y="31"/>
                </a:cubicBezTo>
                <a:lnTo>
                  <a:pt x="0" y="31"/>
                </a:lnTo>
                <a:cubicBezTo>
                  <a:pt x="0" y="14"/>
                  <a:pt x="14" y="0"/>
                  <a:pt x="31" y="0"/>
                </a:cubicBezTo>
                <a:lnTo>
                  <a:pt x="31" y="0"/>
                </a:lnTo>
                <a:cubicBezTo>
                  <a:pt x="48" y="0"/>
                  <a:pt x="62" y="14"/>
                  <a:pt x="62" y="31"/>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8" name="Freeform 210">
            <a:extLst>
              <a:ext uri="{FF2B5EF4-FFF2-40B4-BE49-F238E27FC236}">
                <a16:creationId xmlns:a16="http://schemas.microsoft.com/office/drawing/2014/main" id="{80F41FC6-63BA-F240-8265-90BFE236EBF6}"/>
              </a:ext>
            </a:extLst>
          </p:cNvPr>
          <p:cNvSpPr>
            <a:spLocks noChangeArrowheads="1"/>
          </p:cNvSpPr>
          <p:nvPr/>
        </p:nvSpPr>
        <p:spPr bwMode="auto">
          <a:xfrm>
            <a:off x="10081202" y="1484462"/>
            <a:ext cx="186764" cy="178525"/>
          </a:xfrm>
          <a:custGeom>
            <a:avLst/>
            <a:gdLst>
              <a:gd name="T0" fmla="*/ 254 w 299"/>
              <a:gd name="T1" fmla="*/ 198 h 286"/>
              <a:gd name="T2" fmla="*/ 254 w 299"/>
              <a:gd name="T3" fmla="*/ 198 h 286"/>
              <a:gd name="T4" fmla="*/ 252 w 299"/>
              <a:gd name="T5" fmla="*/ 198 h 286"/>
              <a:gd name="T6" fmla="*/ 252 w 299"/>
              <a:gd name="T7" fmla="*/ 198 h 286"/>
              <a:gd name="T8" fmla="*/ 254 w 299"/>
              <a:gd name="T9" fmla="*/ 182 h 286"/>
              <a:gd name="T10" fmla="*/ 254 w 299"/>
              <a:gd name="T11" fmla="*/ 182 h 286"/>
              <a:gd name="T12" fmla="*/ 161 w 299"/>
              <a:gd name="T13" fmla="*/ 89 h 286"/>
              <a:gd name="T14" fmla="*/ 161 w 299"/>
              <a:gd name="T15" fmla="*/ 89 h 286"/>
              <a:gd name="T16" fmla="*/ 158 w 299"/>
              <a:gd name="T17" fmla="*/ 89 h 286"/>
              <a:gd name="T18" fmla="*/ 158 w 299"/>
              <a:gd name="T19" fmla="*/ 89 h 286"/>
              <a:gd name="T20" fmla="*/ 163 w 299"/>
              <a:gd name="T21" fmla="*/ 67 h 286"/>
              <a:gd name="T22" fmla="*/ 163 w 299"/>
              <a:gd name="T23" fmla="*/ 67 h 286"/>
              <a:gd name="T24" fmla="*/ 95 w 299"/>
              <a:gd name="T25" fmla="*/ 0 h 286"/>
              <a:gd name="T26" fmla="*/ 95 w 299"/>
              <a:gd name="T27" fmla="*/ 0 h 286"/>
              <a:gd name="T28" fmla="*/ 27 w 299"/>
              <a:gd name="T29" fmla="*/ 67 h 286"/>
              <a:gd name="T30" fmla="*/ 27 w 299"/>
              <a:gd name="T31" fmla="*/ 67 h 286"/>
              <a:gd name="T32" fmla="*/ 39 w 299"/>
              <a:gd name="T33" fmla="*/ 106 h 286"/>
              <a:gd name="T34" fmla="*/ 39 w 299"/>
              <a:gd name="T35" fmla="*/ 106 h 286"/>
              <a:gd name="T36" fmla="*/ 0 w 299"/>
              <a:gd name="T37" fmla="*/ 154 h 286"/>
              <a:gd name="T38" fmla="*/ 0 w 299"/>
              <a:gd name="T39" fmla="*/ 154 h 286"/>
              <a:gd name="T40" fmla="*/ 71 w 299"/>
              <a:gd name="T41" fmla="*/ 208 h 286"/>
              <a:gd name="T42" fmla="*/ 71 w 299"/>
              <a:gd name="T43" fmla="*/ 208 h 286"/>
              <a:gd name="T44" fmla="*/ 161 w 299"/>
              <a:gd name="T45" fmla="*/ 275 h 286"/>
              <a:gd name="T46" fmla="*/ 161 w 299"/>
              <a:gd name="T47" fmla="*/ 275 h 286"/>
              <a:gd name="T48" fmla="*/ 215 w 299"/>
              <a:gd name="T49" fmla="*/ 258 h 286"/>
              <a:gd name="T50" fmla="*/ 215 w 299"/>
              <a:gd name="T51" fmla="*/ 258 h 286"/>
              <a:gd name="T52" fmla="*/ 254 w 299"/>
              <a:gd name="T53" fmla="*/ 285 h 286"/>
              <a:gd name="T54" fmla="*/ 254 w 299"/>
              <a:gd name="T55" fmla="*/ 285 h 286"/>
              <a:gd name="T56" fmla="*/ 298 w 299"/>
              <a:gd name="T57" fmla="*/ 242 h 286"/>
              <a:gd name="T58" fmla="*/ 298 w 299"/>
              <a:gd name="T59" fmla="*/ 242 h 286"/>
              <a:gd name="T60" fmla="*/ 254 w 299"/>
              <a:gd name="T61" fmla="*/ 19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9" h="286">
                <a:moveTo>
                  <a:pt x="254" y="198"/>
                </a:moveTo>
                <a:lnTo>
                  <a:pt x="254" y="198"/>
                </a:lnTo>
                <a:cubicBezTo>
                  <a:pt x="254" y="198"/>
                  <a:pt x="253" y="198"/>
                  <a:pt x="252" y="198"/>
                </a:cubicBezTo>
                <a:lnTo>
                  <a:pt x="252" y="198"/>
                </a:lnTo>
                <a:cubicBezTo>
                  <a:pt x="253" y="193"/>
                  <a:pt x="254" y="188"/>
                  <a:pt x="254" y="182"/>
                </a:cubicBezTo>
                <a:lnTo>
                  <a:pt x="254" y="182"/>
                </a:lnTo>
                <a:cubicBezTo>
                  <a:pt x="254" y="131"/>
                  <a:pt x="212" y="89"/>
                  <a:pt x="161" y="89"/>
                </a:cubicBezTo>
                <a:lnTo>
                  <a:pt x="161" y="89"/>
                </a:lnTo>
                <a:cubicBezTo>
                  <a:pt x="160" y="89"/>
                  <a:pt x="159" y="89"/>
                  <a:pt x="158" y="89"/>
                </a:cubicBezTo>
                <a:lnTo>
                  <a:pt x="158" y="89"/>
                </a:lnTo>
                <a:cubicBezTo>
                  <a:pt x="161" y="83"/>
                  <a:pt x="163" y="75"/>
                  <a:pt x="163" y="67"/>
                </a:cubicBezTo>
                <a:lnTo>
                  <a:pt x="163" y="67"/>
                </a:lnTo>
                <a:cubicBezTo>
                  <a:pt x="163" y="30"/>
                  <a:pt x="132" y="0"/>
                  <a:pt x="95" y="0"/>
                </a:cubicBezTo>
                <a:lnTo>
                  <a:pt x="95" y="0"/>
                </a:lnTo>
                <a:cubicBezTo>
                  <a:pt x="57" y="0"/>
                  <a:pt x="27" y="30"/>
                  <a:pt x="27" y="67"/>
                </a:cubicBezTo>
                <a:lnTo>
                  <a:pt x="27" y="67"/>
                </a:lnTo>
                <a:cubicBezTo>
                  <a:pt x="27" y="82"/>
                  <a:pt x="32" y="95"/>
                  <a:pt x="39" y="106"/>
                </a:cubicBezTo>
                <a:lnTo>
                  <a:pt x="39" y="106"/>
                </a:lnTo>
                <a:cubicBezTo>
                  <a:pt x="16" y="115"/>
                  <a:pt x="0" y="133"/>
                  <a:pt x="0" y="154"/>
                </a:cubicBezTo>
                <a:lnTo>
                  <a:pt x="0" y="154"/>
                </a:lnTo>
                <a:cubicBezTo>
                  <a:pt x="0" y="183"/>
                  <a:pt x="32" y="207"/>
                  <a:pt x="71" y="208"/>
                </a:cubicBezTo>
                <a:lnTo>
                  <a:pt x="71" y="208"/>
                </a:lnTo>
                <a:cubicBezTo>
                  <a:pt x="83" y="247"/>
                  <a:pt x="118" y="275"/>
                  <a:pt x="161" y="275"/>
                </a:cubicBezTo>
                <a:lnTo>
                  <a:pt x="161" y="275"/>
                </a:lnTo>
                <a:cubicBezTo>
                  <a:pt x="181" y="275"/>
                  <a:pt x="199" y="269"/>
                  <a:pt x="215" y="258"/>
                </a:cubicBezTo>
                <a:lnTo>
                  <a:pt x="215" y="258"/>
                </a:lnTo>
                <a:cubicBezTo>
                  <a:pt x="221" y="274"/>
                  <a:pt x="237" y="285"/>
                  <a:pt x="254" y="285"/>
                </a:cubicBezTo>
                <a:lnTo>
                  <a:pt x="254" y="285"/>
                </a:lnTo>
                <a:cubicBezTo>
                  <a:pt x="279" y="285"/>
                  <a:pt x="298" y="265"/>
                  <a:pt x="298" y="242"/>
                </a:cubicBezTo>
                <a:lnTo>
                  <a:pt x="298" y="242"/>
                </a:lnTo>
                <a:cubicBezTo>
                  <a:pt x="298" y="218"/>
                  <a:pt x="279" y="198"/>
                  <a:pt x="254" y="198"/>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29" name="Freeform 211">
            <a:extLst>
              <a:ext uri="{FF2B5EF4-FFF2-40B4-BE49-F238E27FC236}">
                <a16:creationId xmlns:a16="http://schemas.microsoft.com/office/drawing/2014/main" id="{53DF8C0D-E76F-4647-9D5C-E5733AE8696C}"/>
              </a:ext>
            </a:extLst>
          </p:cNvPr>
          <p:cNvSpPr>
            <a:spLocks noChangeArrowheads="1"/>
          </p:cNvSpPr>
          <p:nvPr/>
        </p:nvSpPr>
        <p:spPr bwMode="auto">
          <a:xfrm>
            <a:off x="10594803" y="1031288"/>
            <a:ext cx="104368" cy="104368"/>
          </a:xfrm>
          <a:custGeom>
            <a:avLst/>
            <a:gdLst>
              <a:gd name="T0" fmla="*/ 166 w 167"/>
              <a:gd name="T1" fmla="*/ 82 h 166"/>
              <a:gd name="T2" fmla="*/ 166 w 167"/>
              <a:gd name="T3" fmla="*/ 82 h 166"/>
              <a:gd name="T4" fmla="*/ 83 w 167"/>
              <a:gd name="T5" fmla="*/ 165 h 166"/>
              <a:gd name="T6" fmla="*/ 83 w 167"/>
              <a:gd name="T7" fmla="*/ 165 h 166"/>
              <a:gd name="T8" fmla="*/ 0 w 167"/>
              <a:gd name="T9" fmla="*/ 82 h 166"/>
              <a:gd name="T10" fmla="*/ 0 w 167"/>
              <a:gd name="T11" fmla="*/ 82 h 166"/>
              <a:gd name="T12" fmla="*/ 83 w 167"/>
              <a:gd name="T13" fmla="*/ 0 h 166"/>
              <a:gd name="T14" fmla="*/ 83 w 167"/>
              <a:gd name="T15" fmla="*/ 0 h 166"/>
              <a:gd name="T16" fmla="*/ 166 w 167"/>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6">
                <a:moveTo>
                  <a:pt x="166" y="82"/>
                </a:moveTo>
                <a:lnTo>
                  <a:pt x="166" y="82"/>
                </a:lnTo>
                <a:cubicBezTo>
                  <a:pt x="166" y="128"/>
                  <a:pt x="128" y="165"/>
                  <a:pt x="83" y="165"/>
                </a:cubicBezTo>
                <a:lnTo>
                  <a:pt x="83" y="165"/>
                </a:lnTo>
                <a:cubicBezTo>
                  <a:pt x="37" y="165"/>
                  <a:pt x="0" y="128"/>
                  <a:pt x="0" y="82"/>
                </a:cubicBezTo>
                <a:lnTo>
                  <a:pt x="0" y="82"/>
                </a:lnTo>
                <a:cubicBezTo>
                  <a:pt x="0" y="36"/>
                  <a:pt x="37" y="0"/>
                  <a:pt x="83" y="0"/>
                </a:cubicBezTo>
                <a:lnTo>
                  <a:pt x="83" y="0"/>
                </a:lnTo>
                <a:cubicBezTo>
                  <a:pt x="128" y="0"/>
                  <a:pt x="166" y="36"/>
                  <a:pt x="166" y="82"/>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0" name="Freeform 212">
            <a:extLst>
              <a:ext uri="{FF2B5EF4-FFF2-40B4-BE49-F238E27FC236}">
                <a16:creationId xmlns:a16="http://schemas.microsoft.com/office/drawing/2014/main" id="{21449840-3AD6-234C-9851-148E3D4B1D08}"/>
              </a:ext>
            </a:extLst>
          </p:cNvPr>
          <p:cNvSpPr>
            <a:spLocks noChangeArrowheads="1"/>
          </p:cNvSpPr>
          <p:nvPr/>
        </p:nvSpPr>
        <p:spPr bwMode="auto">
          <a:xfrm>
            <a:off x="10355856" y="1064245"/>
            <a:ext cx="49438" cy="52183"/>
          </a:xfrm>
          <a:custGeom>
            <a:avLst/>
            <a:gdLst>
              <a:gd name="T0" fmla="*/ 80 w 81"/>
              <a:gd name="T1" fmla="*/ 40 h 82"/>
              <a:gd name="T2" fmla="*/ 80 w 81"/>
              <a:gd name="T3" fmla="*/ 40 h 82"/>
              <a:gd name="T4" fmla="*/ 41 w 81"/>
              <a:gd name="T5" fmla="*/ 81 h 82"/>
              <a:gd name="T6" fmla="*/ 41 w 81"/>
              <a:gd name="T7" fmla="*/ 81 h 82"/>
              <a:gd name="T8" fmla="*/ 0 w 81"/>
              <a:gd name="T9" fmla="*/ 40 h 82"/>
              <a:gd name="T10" fmla="*/ 0 w 81"/>
              <a:gd name="T11" fmla="*/ 40 h 82"/>
              <a:gd name="T12" fmla="*/ 41 w 81"/>
              <a:gd name="T13" fmla="*/ 0 h 82"/>
              <a:gd name="T14" fmla="*/ 41 w 81"/>
              <a:gd name="T15" fmla="*/ 0 h 82"/>
              <a:gd name="T16" fmla="*/ 80 w 81"/>
              <a:gd name="T1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2">
                <a:moveTo>
                  <a:pt x="80" y="40"/>
                </a:moveTo>
                <a:lnTo>
                  <a:pt x="80" y="40"/>
                </a:lnTo>
                <a:cubicBezTo>
                  <a:pt x="80" y="62"/>
                  <a:pt x="62" y="81"/>
                  <a:pt x="41" y="81"/>
                </a:cubicBezTo>
                <a:lnTo>
                  <a:pt x="41" y="81"/>
                </a:lnTo>
                <a:cubicBezTo>
                  <a:pt x="18" y="81"/>
                  <a:pt x="0" y="62"/>
                  <a:pt x="0" y="40"/>
                </a:cubicBezTo>
                <a:lnTo>
                  <a:pt x="0" y="40"/>
                </a:lnTo>
                <a:cubicBezTo>
                  <a:pt x="0" y="18"/>
                  <a:pt x="18" y="0"/>
                  <a:pt x="41" y="0"/>
                </a:cubicBezTo>
                <a:lnTo>
                  <a:pt x="41" y="0"/>
                </a:lnTo>
                <a:cubicBezTo>
                  <a:pt x="62" y="0"/>
                  <a:pt x="80" y="18"/>
                  <a:pt x="80" y="40"/>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1" name="Freeform 213">
            <a:extLst>
              <a:ext uri="{FF2B5EF4-FFF2-40B4-BE49-F238E27FC236}">
                <a16:creationId xmlns:a16="http://schemas.microsoft.com/office/drawing/2014/main" id="{F039355B-172E-FA49-A108-8393826C7918}"/>
              </a:ext>
            </a:extLst>
          </p:cNvPr>
          <p:cNvSpPr>
            <a:spLocks noChangeArrowheads="1"/>
          </p:cNvSpPr>
          <p:nvPr/>
        </p:nvSpPr>
        <p:spPr bwMode="auto">
          <a:xfrm>
            <a:off x="10416280" y="1031288"/>
            <a:ext cx="24718" cy="24718"/>
          </a:xfrm>
          <a:custGeom>
            <a:avLst/>
            <a:gdLst>
              <a:gd name="T0" fmla="*/ 40 w 41"/>
              <a:gd name="T1" fmla="*/ 19 h 40"/>
              <a:gd name="T2" fmla="*/ 40 w 41"/>
              <a:gd name="T3" fmla="*/ 19 h 40"/>
              <a:gd name="T4" fmla="*/ 21 w 41"/>
              <a:gd name="T5" fmla="*/ 39 h 40"/>
              <a:gd name="T6" fmla="*/ 21 w 41"/>
              <a:gd name="T7" fmla="*/ 39 h 40"/>
              <a:gd name="T8" fmla="*/ 0 w 41"/>
              <a:gd name="T9" fmla="*/ 19 h 40"/>
              <a:gd name="T10" fmla="*/ 0 w 41"/>
              <a:gd name="T11" fmla="*/ 19 h 40"/>
              <a:gd name="T12" fmla="*/ 21 w 41"/>
              <a:gd name="T13" fmla="*/ 0 h 40"/>
              <a:gd name="T14" fmla="*/ 21 w 41"/>
              <a:gd name="T15" fmla="*/ 0 h 40"/>
              <a:gd name="T16" fmla="*/ 40 w 41"/>
              <a:gd name="T1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40" y="19"/>
                </a:moveTo>
                <a:lnTo>
                  <a:pt x="40" y="19"/>
                </a:lnTo>
                <a:cubicBezTo>
                  <a:pt x="40" y="30"/>
                  <a:pt x="32" y="39"/>
                  <a:pt x="21" y="39"/>
                </a:cubicBezTo>
                <a:lnTo>
                  <a:pt x="21" y="39"/>
                </a:lnTo>
                <a:cubicBezTo>
                  <a:pt x="10" y="39"/>
                  <a:pt x="0" y="30"/>
                  <a:pt x="0" y="19"/>
                </a:cubicBezTo>
                <a:lnTo>
                  <a:pt x="0" y="19"/>
                </a:lnTo>
                <a:cubicBezTo>
                  <a:pt x="0" y="8"/>
                  <a:pt x="10" y="0"/>
                  <a:pt x="21" y="0"/>
                </a:cubicBezTo>
                <a:lnTo>
                  <a:pt x="21" y="0"/>
                </a:lnTo>
                <a:cubicBezTo>
                  <a:pt x="32" y="0"/>
                  <a:pt x="40" y="8"/>
                  <a:pt x="40" y="19"/>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2" name="Freeform 214">
            <a:extLst>
              <a:ext uri="{FF2B5EF4-FFF2-40B4-BE49-F238E27FC236}">
                <a16:creationId xmlns:a16="http://schemas.microsoft.com/office/drawing/2014/main" id="{64A3009D-0E71-9F44-AE79-5332054D4A0F}"/>
              </a:ext>
            </a:extLst>
          </p:cNvPr>
          <p:cNvSpPr>
            <a:spLocks noChangeArrowheads="1"/>
          </p:cNvSpPr>
          <p:nvPr/>
        </p:nvSpPr>
        <p:spPr bwMode="auto">
          <a:xfrm>
            <a:off x="10416280" y="1498197"/>
            <a:ext cx="181271" cy="200496"/>
          </a:xfrm>
          <a:custGeom>
            <a:avLst/>
            <a:gdLst>
              <a:gd name="T0" fmla="*/ 265 w 293"/>
              <a:gd name="T1" fmla="*/ 172 h 323"/>
              <a:gd name="T2" fmla="*/ 265 w 293"/>
              <a:gd name="T3" fmla="*/ 172 h 323"/>
              <a:gd name="T4" fmla="*/ 288 w 293"/>
              <a:gd name="T5" fmla="*/ 121 h 323"/>
              <a:gd name="T6" fmla="*/ 288 w 293"/>
              <a:gd name="T7" fmla="*/ 121 h 323"/>
              <a:gd name="T8" fmla="*/ 240 w 293"/>
              <a:gd name="T9" fmla="*/ 62 h 323"/>
              <a:gd name="T10" fmla="*/ 240 w 293"/>
              <a:gd name="T11" fmla="*/ 62 h 323"/>
              <a:gd name="T12" fmla="*/ 232 w 293"/>
              <a:gd name="T13" fmla="*/ 63 h 323"/>
              <a:gd name="T14" fmla="*/ 232 w 293"/>
              <a:gd name="T15" fmla="*/ 63 h 323"/>
              <a:gd name="T16" fmla="*/ 124 w 293"/>
              <a:gd name="T17" fmla="*/ 0 h 323"/>
              <a:gd name="T18" fmla="*/ 124 w 293"/>
              <a:gd name="T19" fmla="*/ 0 h 323"/>
              <a:gd name="T20" fmla="*/ 0 w 293"/>
              <a:gd name="T21" fmla="*/ 123 h 323"/>
              <a:gd name="T22" fmla="*/ 0 w 293"/>
              <a:gd name="T23" fmla="*/ 123 h 323"/>
              <a:gd name="T24" fmla="*/ 119 w 293"/>
              <a:gd name="T25" fmla="*/ 246 h 323"/>
              <a:gd name="T26" fmla="*/ 119 w 293"/>
              <a:gd name="T27" fmla="*/ 246 h 323"/>
              <a:gd name="T28" fmla="*/ 205 w 293"/>
              <a:gd name="T29" fmla="*/ 322 h 323"/>
              <a:gd name="T30" fmla="*/ 205 w 293"/>
              <a:gd name="T31" fmla="*/ 322 h 323"/>
              <a:gd name="T32" fmla="*/ 292 w 293"/>
              <a:gd name="T33" fmla="*/ 236 h 323"/>
              <a:gd name="T34" fmla="*/ 292 w 293"/>
              <a:gd name="T35" fmla="*/ 236 h 323"/>
              <a:gd name="T36" fmla="*/ 265 w 293"/>
              <a:gd name="T37" fmla="*/ 1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323">
                <a:moveTo>
                  <a:pt x="265" y="172"/>
                </a:moveTo>
                <a:lnTo>
                  <a:pt x="265" y="172"/>
                </a:lnTo>
                <a:cubicBezTo>
                  <a:pt x="280" y="162"/>
                  <a:pt x="288" y="143"/>
                  <a:pt x="288" y="121"/>
                </a:cubicBezTo>
                <a:lnTo>
                  <a:pt x="288" y="121"/>
                </a:lnTo>
                <a:cubicBezTo>
                  <a:pt x="288" y="88"/>
                  <a:pt x="267" y="62"/>
                  <a:pt x="240" y="62"/>
                </a:cubicBezTo>
                <a:lnTo>
                  <a:pt x="240" y="62"/>
                </a:lnTo>
                <a:cubicBezTo>
                  <a:pt x="237" y="62"/>
                  <a:pt x="235" y="63"/>
                  <a:pt x="232" y="63"/>
                </a:cubicBezTo>
                <a:lnTo>
                  <a:pt x="232" y="63"/>
                </a:lnTo>
                <a:cubicBezTo>
                  <a:pt x="210" y="25"/>
                  <a:pt x="171" y="0"/>
                  <a:pt x="124" y="0"/>
                </a:cubicBezTo>
                <a:lnTo>
                  <a:pt x="124" y="0"/>
                </a:lnTo>
                <a:cubicBezTo>
                  <a:pt x="56" y="0"/>
                  <a:pt x="0" y="55"/>
                  <a:pt x="0" y="123"/>
                </a:cubicBezTo>
                <a:lnTo>
                  <a:pt x="0" y="123"/>
                </a:lnTo>
                <a:cubicBezTo>
                  <a:pt x="0" y="190"/>
                  <a:pt x="53" y="244"/>
                  <a:pt x="119" y="246"/>
                </a:cubicBezTo>
                <a:lnTo>
                  <a:pt x="119" y="246"/>
                </a:lnTo>
                <a:cubicBezTo>
                  <a:pt x="124" y="290"/>
                  <a:pt x="161" y="322"/>
                  <a:pt x="205" y="322"/>
                </a:cubicBezTo>
                <a:lnTo>
                  <a:pt x="205" y="322"/>
                </a:lnTo>
                <a:cubicBezTo>
                  <a:pt x="254" y="322"/>
                  <a:pt x="292" y="283"/>
                  <a:pt x="292" y="236"/>
                </a:cubicBezTo>
                <a:lnTo>
                  <a:pt x="292" y="236"/>
                </a:lnTo>
                <a:cubicBezTo>
                  <a:pt x="292" y="211"/>
                  <a:pt x="282" y="188"/>
                  <a:pt x="265" y="172"/>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3" name="Freeform 215">
            <a:extLst>
              <a:ext uri="{FF2B5EF4-FFF2-40B4-BE49-F238E27FC236}">
                <a16:creationId xmlns:a16="http://schemas.microsoft.com/office/drawing/2014/main" id="{5B44E45B-001D-D140-9A1A-5D166EFD413B}"/>
              </a:ext>
            </a:extLst>
          </p:cNvPr>
          <p:cNvSpPr>
            <a:spLocks noChangeArrowheads="1"/>
          </p:cNvSpPr>
          <p:nvPr/>
        </p:nvSpPr>
        <p:spPr bwMode="auto">
          <a:xfrm>
            <a:off x="10732127" y="1322420"/>
            <a:ext cx="134581" cy="134579"/>
          </a:xfrm>
          <a:custGeom>
            <a:avLst/>
            <a:gdLst>
              <a:gd name="T0" fmla="*/ 107 w 214"/>
              <a:gd name="T1" fmla="*/ 39 h 218"/>
              <a:gd name="T2" fmla="*/ 107 w 214"/>
              <a:gd name="T3" fmla="*/ 39 h 218"/>
              <a:gd name="T4" fmla="*/ 47 w 214"/>
              <a:gd name="T5" fmla="*/ 6 h 218"/>
              <a:gd name="T6" fmla="*/ 47 w 214"/>
              <a:gd name="T7" fmla="*/ 6 h 218"/>
              <a:gd name="T8" fmla="*/ 5 w 214"/>
              <a:gd name="T9" fmla="*/ 69 h 218"/>
              <a:gd name="T10" fmla="*/ 5 w 214"/>
              <a:gd name="T11" fmla="*/ 69 h 218"/>
              <a:gd name="T12" fmla="*/ 36 w 214"/>
              <a:gd name="T13" fmla="*/ 106 h 218"/>
              <a:gd name="T14" fmla="*/ 36 w 214"/>
              <a:gd name="T15" fmla="*/ 106 h 218"/>
              <a:gd name="T16" fmla="*/ 35 w 214"/>
              <a:gd name="T17" fmla="*/ 141 h 218"/>
              <a:gd name="T18" fmla="*/ 35 w 214"/>
              <a:gd name="T19" fmla="*/ 141 h 218"/>
              <a:gd name="T20" fmla="*/ 136 w 214"/>
              <a:gd name="T21" fmla="*/ 208 h 218"/>
              <a:gd name="T22" fmla="*/ 136 w 214"/>
              <a:gd name="T23" fmla="*/ 208 h 218"/>
              <a:gd name="T24" fmla="*/ 203 w 214"/>
              <a:gd name="T25" fmla="*/ 106 h 218"/>
              <a:gd name="T26" fmla="*/ 203 w 214"/>
              <a:gd name="T27" fmla="*/ 106 h 218"/>
              <a:gd name="T28" fmla="*/ 107 w 214"/>
              <a:gd name="T29" fmla="*/ 3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218">
                <a:moveTo>
                  <a:pt x="107" y="39"/>
                </a:moveTo>
                <a:lnTo>
                  <a:pt x="107" y="39"/>
                </a:lnTo>
                <a:cubicBezTo>
                  <a:pt x="98" y="15"/>
                  <a:pt x="73" y="0"/>
                  <a:pt x="47" y="6"/>
                </a:cubicBezTo>
                <a:lnTo>
                  <a:pt x="47" y="6"/>
                </a:lnTo>
                <a:cubicBezTo>
                  <a:pt x="18" y="11"/>
                  <a:pt x="0" y="39"/>
                  <a:pt x="5" y="69"/>
                </a:cubicBezTo>
                <a:lnTo>
                  <a:pt x="5" y="69"/>
                </a:lnTo>
                <a:cubicBezTo>
                  <a:pt x="9" y="86"/>
                  <a:pt x="20" y="99"/>
                  <a:pt x="36" y="106"/>
                </a:cubicBezTo>
                <a:lnTo>
                  <a:pt x="36" y="106"/>
                </a:lnTo>
                <a:cubicBezTo>
                  <a:pt x="33" y="117"/>
                  <a:pt x="32" y="129"/>
                  <a:pt x="35" y="141"/>
                </a:cubicBezTo>
                <a:lnTo>
                  <a:pt x="35" y="141"/>
                </a:lnTo>
                <a:cubicBezTo>
                  <a:pt x="45" y="188"/>
                  <a:pt x="91" y="217"/>
                  <a:pt x="136" y="208"/>
                </a:cubicBezTo>
                <a:lnTo>
                  <a:pt x="136" y="208"/>
                </a:lnTo>
                <a:cubicBezTo>
                  <a:pt x="183" y="198"/>
                  <a:pt x="213" y="152"/>
                  <a:pt x="203" y="106"/>
                </a:cubicBezTo>
                <a:lnTo>
                  <a:pt x="203" y="106"/>
                </a:lnTo>
                <a:cubicBezTo>
                  <a:pt x="194" y="62"/>
                  <a:pt x="152" y="33"/>
                  <a:pt x="107" y="39"/>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4" name="Freeform 216">
            <a:extLst>
              <a:ext uri="{FF2B5EF4-FFF2-40B4-BE49-F238E27FC236}">
                <a16:creationId xmlns:a16="http://schemas.microsoft.com/office/drawing/2014/main" id="{06F5E9A9-3718-F14B-BEFD-F61D73C9AF47}"/>
              </a:ext>
            </a:extLst>
          </p:cNvPr>
          <p:cNvSpPr>
            <a:spLocks noChangeArrowheads="1"/>
          </p:cNvSpPr>
          <p:nvPr/>
        </p:nvSpPr>
        <p:spPr bwMode="auto">
          <a:xfrm>
            <a:off x="10663467" y="1294954"/>
            <a:ext cx="49438" cy="49438"/>
          </a:xfrm>
          <a:custGeom>
            <a:avLst/>
            <a:gdLst>
              <a:gd name="T0" fmla="*/ 79 w 80"/>
              <a:gd name="T1" fmla="*/ 40 h 80"/>
              <a:gd name="T2" fmla="*/ 79 w 80"/>
              <a:gd name="T3" fmla="*/ 40 h 80"/>
              <a:gd name="T4" fmla="*/ 40 w 80"/>
              <a:gd name="T5" fmla="*/ 79 h 80"/>
              <a:gd name="T6" fmla="*/ 40 w 80"/>
              <a:gd name="T7" fmla="*/ 79 h 80"/>
              <a:gd name="T8" fmla="*/ 0 w 80"/>
              <a:gd name="T9" fmla="*/ 40 h 80"/>
              <a:gd name="T10" fmla="*/ 0 w 80"/>
              <a:gd name="T11" fmla="*/ 40 h 80"/>
              <a:gd name="T12" fmla="*/ 40 w 80"/>
              <a:gd name="T13" fmla="*/ 0 h 80"/>
              <a:gd name="T14" fmla="*/ 40 w 80"/>
              <a:gd name="T15" fmla="*/ 0 h 80"/>
              <a:gd name="T16" fmla="*/ 79 w 80"/>
              <a:gd name="T17"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79" y="40"/>
                </a:moveTo>
                <a:lnTo>
                  <a:pt x="79" y="40"/>
                </a:lnTo>
                <a:cubicBezTo>
                  <a:pt x="79" y="62"/>
                  <a:pt x="61" y="79"/>
                  <a:pt x="40" y="79"/>
                </a:cubicBezTo>
                <a:lnTo>
                  <a:pt x="40" y="79"/>
                </a:lnTo>
                <a:cubicBezTo>
                  <a:pt x="18" y="79"/>
                  <a:pt x="0" y="62"/>
                  <a:pt x="0" y="40"/>
                </a:cubicBezTo>
                <a:lnTo>
                  <a:pt x="0" y="40"/>
                </a:lnTo>
                <a:cubicBezTo>
                  <a:pt x="0" y="18"/>
                  <a:pt x="18" y="0"/>
                  <a:pt x="40" y="0"/>
                </a:cubicBezTo>
                <a:lnTo>
                  <a:pt x="40" y="0"/>
                </a:lnTo>
                <a:cubicBezTo>
                  <a:pt x="61" y="0"/>
                  <a:pt x="79" y="18"/>
                  <a:pt x="79" y="40"/>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5" name="Freeform 217">
            <a:extLst>
              <a:ext uri="{FF2B5EF4-FFF2-40B4-BE49-F238E27FC236}">
                <a16:creationId xmlns:a16="http://schemas.microsoft.com/office/drawing/2014/main" id="{C9C7F4AD-C483-4B4B-938D-273CDD2DA00C}"/>
              </a:ext>
            </a:extLst>
          </p:cNvPr>
          <p:cNvSpPr>
            <a:spLocks noChangeArrowheads="1"/>
          </p:cNvSpPr>
          <p:nvPr/>
        </p:nvSpPr>
        <p:spPr bwMode="auto">
          <a:xfrm>
            <a:off x="10798044" y="1503690"/>
            <a:ext cx="156553" cy="181271"/>
          </a:xfrm>
          <a:custGeom>
            <a:avLst/>
            <a:gdLst>
              <a:gd name="T0" fmla="*/ 251 w 252"/>
              <a:gd name="T1" fmla="*/ 96 h 291"/>
              <a:gd name="T2" fmla="*/ 251 w 252"/>
              <a:gd name="T3" fmla="*/ 96 h 291"/>
              <a:gd name="T4" fmla="*/ 159 w 252"/>
              <a:gd name="T5" fmla="*/ 3 h 291"/>
              <a:gd name="T6" fmla="*/ 159 w 252"/>
              <a:gd name="T7" fmla="*/ 3 h 291"/>
              <a:gd name="T8" fmla="*/ 102 w 252"/>
              <a:gd name="T9" fmla="*/ 23 h 291"/>
              <a:gd name="T10" fmla="*/ 102 w 252"/>
              <a:gd name="T11" fmla="*/ 23 h 291"/>
              <a:gd name="T12" fmla="*/ 56 w 252"/>
              <a:gd name="T13" fmla="*/ 0 h 291"/>
              <a:gd name="T14" fmla="*/ 56 w 252"/>
              <a:gd name="T15" fmla="*/ 0 h 291"/>
              <a:gd name="T16" fmla="*/ 0 w 252"/>
              <a:gd name="T17" fmla="*/ 57 h 291"/>
              <a:gd name="T18" fmla="*/ 0 w 252"/>
              <a:gd name="T19" fmla="*/ 57 h 291"/>
              <a:gd name="T20" fmla="*/ 52 w 252"/>
              <a:gd name="T21" fmla="*/ 115 h 291"/>
              <a:gd name="T22" fmla="*/ 52 w 252"/>
              <a:gd name="T23" fmla="*/ 115 h 291"/>
              <a:gd name="T24" fmla="*/ 20 w 252"/>
              <a:gd name="T25" fmla="*/ 188 h 291"/>
              <a:gd name="T26" fmla="*/ 20 w 252"/>
              <a:gd name="T27" fmla="*/ 188 h 291"/>
              <a:gd name="T28" fmla="*/ 122 w 252"/>
              <a:gd name="T29" fmla="*/ 290 h 291"/>
              <a:gd name="T30" fmla="*/ 122 w 252"/>
              <a:gd name="T31" fmla="*/ 290 h 291"/>
              <a:gd name="T32" fmla="*/ 223 w 252"/>
              <a:gd name="T33" fmla="*/ 188 h 291"/>
              <a:gd name="T34" fmla="*/ 223 w 252"/>
              <a:gd name="T35" fmla="*/ 188 h 291"/>
              <a:gd name="T36" fmla="*/ 221 w 252"/>
              <a:gd name="T37" fmla="*/ 164 h 291"/>
              <a:gd name="T38" fmla="*/ 221 w 252"/>
              <a:gd name="T39" fmla="*/ 164 h 291"/>
              <a:gd name="T40" fmla="*/ 251 w 252"/>
              <a:gd name="T41" fmla="*/ 9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91">
                <a:moveTo>
                  <a:pt x="251" y="96"/>
                </a:moveTo>
                <a:lnTo>
                  <a:pt x="251" y="96"/>
                </a:lnTo>
                <a:cubicBezTo>
                  <a:pt x="251" y="45"/>
                  <a:pt x="210" y="3"/>
                  <a:pt x="159" y="3"/>
                </a:cubicBezTo>
                <a:lnTo>
                  <a:pt x="159" y="3"/>
                </a:lnTo>
                <a:cubicBezTo>
                  <a:pt x="137" y="3"/>
                  <a:pt x="118" y="10"/>
                  <a:pt x="102" y="23"/>
                </a:cubicBezTo>
                <a:lnTo>
                  <a:pt x="102" y="23"/>
                </a:lnTo>
                <a:cubicBezTo>
                  <a:pt x="92" y="9"/>
                  <a:pt x="76" y="0"/>
                  <a:pt x="56" y="0"/>
                </a:cubicBezTo>
                <a:lnTo>
                  <a:pt x="56" y="0"/>
                </a:lnTo>
                <a:cubicBezTo>
                  <a:pt x="26" y="0"/>
                  <a:pt x="0" y="26"/>
                  <a:pt x="0" y="57"/>
                </a:cubicBezTo>
                <a:lnTo>
                  <a:pt x="0" y="57"/>
                </a:lnTo>
                <a:cubicBezTo>
                  <a:pt x="0" y="87"/>
                  <a:pt x="22" y="112"/>
                  <a:pt x="52" y="115"/>
                </a:cubicBezTo>
                <a:lnTo>
                  <a:pt x="52" y="115"/>
                </a:lnTo>
                <a:cubicBezTo>
                  <a:pt x="32" y="133"/>
                  <a:pt x="20" y="159"/>
                  <a:pt x="20" y="188"/>
                </a:cubicBezTo>
                <a:lnTo>
                  <a:pt x="20" y="188"/>
                </a:lnTo>
                <a:cubicBezTo>
                  <a:pt x="20" y="244"/>
                  <a:pt x="66" y="290"/>
                  <a:pt x="122" y="290"/>
                </a:cubicBezTo>
                <a:lnTo>
                  <a:pt x="122" y="290"/>
                </a:lnTo>
                <a:cubicBezTo>
                  <a:pt x="178" y="290"/>
                  <a:pt x="223" y="244"/>
                  <a:pt x="223" y="188"/>
                </a:cubicBezTo>
                <a:lnTo>
                  <a:pt x="223" y="188"/>
                </a:lnTo>
                <a:cubicBezTo>
                  <a:pt x="223" y="180"/>
                  <a:pt x="222" y="172"/>
                  <a:pt x="221" y="164"/>
                </a:cubicBezTo>
                <a:lnTo>
                  <a:pt x="221" y="164"/>
                </a:lnTo>
                <a:cubicBezTo>
                  <a:pt x="239" y="148"/>
                  <a:pt x="251" y="123"/>
                  <a:pt x="251" y="96"/>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6" name="Freeform 218">
            <a:extLst>
              <a:ext uri="{FF2B5EF4-FFF2-40B4-BE49-F238E27FC236}">
                <a16:creationId xmlns:a16="http://schemas.microsoft.com/office/drawing/2014/main" id="{54963E54-7D13-BE49-8317-D07D905FD257}"/>
              </a:ext>
            </a:extLst>
          </p:cNvPr>
          <p:cNvSpPr>
            <a:spLocks noChangeArrowheads="1"/>
          </p:cNvSpPr>
          <p:nvPr/>
        </p:nvSpPr>
        <p:spPr bwMode="auto">
          <a:xfrm>
            <a:off x="11078189" y="1242770"/>
            <a:ext cx="153805" cy="249935"/>
          </a:xfrm>
          <a:custGeom>
            <a:avLst/>
            <a:gdLst>
              <a:gd name="T0" fmla="*/ 244 w 245"/>
              <a:gd name="T1" fmla="*/ 216 h 400"/>
              <a:gd name="T2" fmla="*/ 244 w 245"/>
              <a:gd name="T3" fmla="*/ 216 h 400"/>
              <a:gd name="T4" fmla="*/ 180 w 245"/>
              <a:gd name="T5" fmla="*/ 108 h 400"/>
              <a:gd name="T6" fmla="*/ 180 w 245"/>
              <a:gd name="T7" fmla="*/ 108 h 400"/>
              <a:gd name="T8" fmla="*/ 196 w 245"/>
              <a:gd name="T9" fmla="*/ 65 h 400"/>
              <a:gd name="T10" fmla="*/ 196 w 245"/>
              <a:gd name="T11" fmla="*/ 65 h 400"/>
              <a:gd name="T12" fmla="*/ 131 w 245"/>
              <a:gd name="T13" fmla="*/ 0 h 400"/>
              <a:gd name="T14" fmla="*/ 131 w 245"/>
              <a:gd name="T15" fmla="*/ 0 h 400"/>
              <a:gd name="T16" fmla="*/ 67 w 245"/>
              <a:gd name="T17" fmla="*/ 65 h 400"/>
              <a:gd name="T18" fmla="*/ 67 w 245"/>
              <a:gd name="T19" fmla="*/ 65 h 400"/>
              <a:gd name="T20" fmla="*/ 78 w 245"/>
              <a:gd name="T21" fmla="*/ 102 h 400"/>
              <a:gd name="T22" fmla="*/ 78 w 245"/>
              <a:gd name="T23" fmla="*/ 102 h 400"/>
              <a:gd name="T24" fmla="*/ 0 w 245"/>
              <a:gd name="T25" fmla="*/ 216 h 400"/>
              <a:gd name="T26" fmla="*/ 0 w 245"/>
              <a:gd name="T27" fmla="*/ 216 h 400"/>
              <a:gd name="T28" fmla="*/ 104 w 245"/>
              <a:gd name="T29" fmla="*/ 336 h 400"/>
              <a:gd name="T30" fmla="*/ 104 w 245"/>
              <a:gd name="T31" fmla="*/ 336 h 400"/>
              <a:gd name="T32" fmla="*/ 104 w 245"/>
              <a:gd name="T33" fmla="*/ 337 h 400"/>
              <a:gd name="T34" fmla="*/ 104 w 245"/>
              <a:gd name="T35" fmla="*/ 337 h 400"/>
              <a:gd name="T36" fmla="*/ 165 w 245"/>
              <a:gd name="T37" fmla="*/ 399 h 400"/>
              <a:gd name="T38" fmla="*/ 165 w 245"/>
              <a:gd name="T39" fmla="*/ 399 h 400"/>
              <a:gd name="T40" fmla="*/ 226 w 245"/>
              <a:gd name="T41" fmla="*/ 337 h 400"/>
              <a:gd name="T42" fmla="*/ 226 w 245"/>
              <a:gd name="T43" fmla="*/ 337 h 400"/>
              <a:gd name="T44" fmla="*/ 212 w 245"/>
              <a:gd name="T45" fmla="*/ 298 h 400"/>
              <a:gd name="T46" fmla="*/ 212 w 245"/>
              <a:gd name="T47" fmla="*/ 298 h 400"/>
              <a:gd name="T48" fmla="*/ 244 w 245"/>
              <a:gd name="T49" fmla="*/ 21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5" h="400">
                <a:moveTo>
                  <a:pt x="244" y="216"/>
                </a:moveTo>
                <a:lnTo>
                  <a:pt x="244" y="216"/>
                </a:lnTo>
                <a:cubicBezTo>
                  <a:pt x="244" y="169"/>
                  <a:pt x="218" y="129"/>
                  <a:pt x="180" y="108"/>
                </a:cubicBezTo>
                <a:lnTo>
                  <a:pt x="180" y="108"/>
                </a:lnTo>
                <a:cubicBezTo>
                  <a:pt x="190" y="96"/>
                  <a:pt x="196" y="81"/>
                  <a:pt x="196" y="65"/>
                </a:cubicBezTo>
                <a:lnTo>
                  <a:pt x="196" y="65"/>
                </a:lnTo>
                <a:cubicBezTo>
                  <a:pt x="196" y="30"/>
                  <a:pt x="167" y="0"/>
                  <a:pt x="131" y="0"/>
                </a:cubicBezTo>
                <a:lnTo>
                  <a:pt x="131" y="0"/>
                </a:lnTo>
                <a:cubicBezTo>
                  <a:pt x="96" y="0"/>
                  <a:pt x="67" y="30"/>
                  <a:pt x="67" y="65"/>
                </a:cubicBezTo>
                <a:lnTo>
                  <a:pt x="67" y="65"/>
                </a:lnTo>
                <a:cubicBezTo>
                  <a:pt x="67" y="79"/>
                  <a:pt x="71" y="91"/>
                  <a:pt x="78" y="102"/>
                </a:cubicBezTo>
                <a:lnTo>
                  <a:pt x="78" y="102"/>
                </a:lnTo>
                <a:cubicBezTo>
                  <a:pt x="33" y="120"/>
                  <a:pt x="0" y="164"/>
                  <a:pt x="0" y="216"/>
                </a:cubicBezTo>
                <a:lnTo>
                  <a:pt x="0" y="216"/>
                </a:lnTo>
                <a:cubicBezTo>
                  <a:pt x="0" y="277"/>
                  <a:pt x="46" y="327"/>
                  <a:pt x="104" y="336"/>
                </a:cubicBezTo>
                <a:lnTo>
                  <a:pt x="104" y="336"/>
                </a:lnTo>
                <a:cubicBezTo>
                  <a:pt x="104" y="337"/>
                  <a:pt x="104" y="337"/>
                  <a:pt x="104" y="337"/>
                </a:cubicBezTo>
                <a:lnTo>
                  <a:pt x="104" y="337"/>
                </a:lnTo>
                <a:cubicBezTo>
                  <a:pt x="104" y="372"/>
                  <a:pt x="131" y="399"/>
                  <a:pt x="165" y="399"/>
                </a:cubicBezTo>
                <a:lnTo>
                  <a:pt x="165" y="399"/>
                </a:lnTo>
                <a:cubicBezTo>
                  <a:pt x="199" y="399"/>
                  <a:pt x="226" y="372"/>
                  <a:pt x="226" y="337"/>
                </a:cubicBezTo>
                <a:lnTo>
                  <a:pt x="226" y="337"/>
                </a:lnTo>
                <a:cubicBezTo>
                  <a:pt x="226" y="322"/>
                  <a:pt x="221" y="309"/>
                  <a:pt x="212" y="298"/>
                </a:cubicBezTo>
                <a:lnTo>
                  <a:pt x="212" y="298"/>
                </a:lnTo>
                <a:cubicBezTo>
                  <a:pt x="232" y="276"/>
                  <a:pt x="244" y="247"/>
                  <a:pt x="244" y="216"/>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7" name="Freeform 219">
            <a:extLst>
              <a:ext uri="{FF2B5EF4-FFF2-40B4-BE49-F238E27FC236}">
                <a16:creationId xmlns:a16="http://schemas.microsoft.com/office/drawing/2014/main" id="{D51F0147-AEF7-7540-89CD-A2718F00239A}"/>
              </a:ext>
            </a:extLst>
          </p:cNvPr>
          <p:cNvSpPr>
            <a:spLocks noChangeArrowheads="1"/>
          </p:cNvSpPr>
          <p:nvPr/>
        </p:nvSpPr>
        <p:spPr bwMode="auto">
          <a:xfrm>
            <a:off x="11091924" y="1174107"/>
            <a:ext cx="35704" cy="35704"/>
          </a:xfrm>
          <a:custGeom>
            <a:avLst/>
            <a:gdLst>
              <a:gd name="T0" fmla="*/ 56 w 57"/>
              <a:gd name="T1" fmla="*/ 27 h 56"/>
              <a:gd name="T2" fmla="*/ 56 w 57"/>
              <a:gd name="T3" fmla="*/ 27 h 56"/>
              <a:gd name="T4" fmla="*/ 28 w 57"/>
              <a:gd name="T5" fmla="*/ 55 h 56"/>
              <a:gd name="T6" fmla="*/ 28 w 57"/>
              <a:gd name="T7" fmla="*/ 55 h 56"/>
              <a:gd name="T8" fmla="*/ 0 w 57"/>
              <a:gd name="T9" fmla="*/ 27 h 56"/>
              <a:gd name="T10" fmla="*/ 0 w 57"/>
              <a:gd name="T11" fmla="*/ 27 h 56"/>
              <a:gd name="T12" fmla="*/ 28 w 57"/>
              <a:gd name="T13" fmla="*/ 0 h 56"/>
              <a:gd name="T14" fmla="*/ 28 w 57"/>
              <a:gd name="T15" fmla="*/ 0 h 56"/>
              <a:gd name="T16" fmla="*/ 56 w 57"/>
              <a:gd name="T17"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56" y="27"/>
                </a:moveTo>
                <a:lnTo>
                  <a:pt x="56" y="27"/>
                </a:lnTo>
                <a:cubicBezTo>
                  <a:pt x="56" y="43"/>
                  <a:pt x="43" y="55"/>
                  <a:pt x="28" y="55"/>
                </a:cubicBezTo>
                <a:lnTo>
                  <a:pt x="28" y="55"/>
                </a:lnTo>
                <a:cubicBezTo>
                  <a:pt x="13" y="55"/>
                  <a:pt x="0" y="43"/>
                  <a:pt x="0" y="27"/>
                </a:cubicBezTo>
                <a:lnTo>
                  <a:pt x="0" y="27"/>
                </a:lnTo>
                <a:cubicBezTo>
                  <a:pt x="0" y="12"/>
                  <a:pt x="13" y="0"/>
                  <a:pt x="28" y="0"/>
                </a:cubicBezTo>
                <a:lnTo>
                  <a:pt x="28" y="0"/>
                </a:lnTo>
                <a:cubicBezTo>
                  <a:pt x="43" y="0"/>
                  <a:pt x="56" y="12"/>
                  <a:pt x="56" y="27"/>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8" name="Freeform 220">
            <a:extLst>
              <a:ext uri="{FF2B5EF4-FFF2-40B4-BE49-F238E27FC236}">
                <a16:creationId xmlns:a16="http://schemas.microsoft.com/office/drawing/2014/main" id="{C275967A-4D47-AA4E-A898-B20E3D1B881F}"/>
              </a:ext>
            </a:extLst>
          </p:cNvPr>
          <p:cNvSpPr>
            <a:spLocks noChangeArrowheads="1"/>
          </p:cNvSpPr>
          <p:nvPr/>
        </p:nvSpPr>
        <p:spPr bwMode="auto">
          <a:xfrm>
            <a:off x="8757379" y="1121923"/>
            <a:ext cx="1106848" cy="678392"/>
          </a:xfrm>
          <a:custGeom>
            <a:avLst/>
            <a:gdLst>
              <a:gd name="T0" fmla="*/ 1678 w 1776"/>
              <a:gd name="T1" fmla="*/ 1089 h 1090"/>
              <a:gd name="T2" fmla="*/ 96 w 1776"/>
              <a:gd name="T3" fmla="*/ 1089 h 1090"/>
              <a:gd name="T4" fmla="*/ 96 w 1776"/>
              <a:gd name="T5" fmla="*/ 1089 h 1090"/>
              <a:gd name="T6" fmla="*/ 0 w 1776"/>
              <a:gd name="T7" fmla="*/ 993 h 1090"/>
              <a:gd name="T8" fmla="*/ 0 w 1776"/>
              <a:gd name="T9" fmla="*/ 97 h 1090"/>
              <a:gd name="T10" fmla="*/ 0 w 1776"/>
              <a:gd name="T11" fmla="*/ 97 h 1090"/>
              <a:gd name="T12" fmla="*/ 96 w 1776"/>
              <a:gd name="T13" fmla="*/ 0 h 1090"/>
              <a:gd name="T14" fmla="*/ 1678 w 1776"/>
              <a:gd name="T15" fmla="*/ 0 h 1090"/>
              <a:gd name="T16" fmla="*/ 1678 w 1776"/>
              <a:gd name="T17" fmla="*/ 0 h 1090"/>
              <a:gd name="T18" fmla="*/ 1775 w 1776"/>
              <a:gd name="T19" fmla="*/ 97 h 1090"/>
              <a:gd name="T20" fmla="*/ 1775 w 1776"/>
              <a:gd name="T21" fmla="*/ 993 h 1090"/>
              <a:gd name="T22" fmla="*/ 1775 w 1776"/>
              <a:gd name="T23" fmla="*/ 993 h 1090"/>
              <a:gd name="T24" fmla="*/ 1678 w 1776"/>
              <a:gd name="T25" fmla="*/ 108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6" h="1090">
                <a:moveTo>
                  <a:pt x="1678" y="1089"/>
                </a:moveTo>
                <a:lnTo>
                  <a:pt x="96" y="1089"/>
                </a:lnTo>
                <a:lnTo>
                  <a:pt x="96" y="1089"/>
                </a:lnTo>
                <a:cubicBezTo>
                  <a:pt x="43" y="1089"/>
                  <a:pt x="0" y="1046"/>
                  <a:pt x="0" y="993"/>
                </a:cubicBezTo>
                <a:lnTo>
                  <a:pt x="0" y="97"/>
                </a:lnTo>
                <a:lnTo>
                  <a:pt x="0" y="97"/>
                </a:lnTo>
                <a:cubicBezTo>
                  <a:pt x="0" y="43"/>
                  <a:pt x="43" y="0"/>
                  <a:pt x="96" y="0"/>
                </a:cubicBezTo>
                <a:lnTo>
                  <a:pt x="1678" y="0"/>
                </a:lnTo>
                <a:lnTo>
                  <a:pt x="1678" y="0"/>
                </a:lnTo>
                <a:cubicBezTo>
                  <a:pt x="1732" y="0"/>
                  <a:pt x="1775" y="43"/>
                  <a:pt x="1775" y="97"/>
                </a:cubicBezTo>
                <a:lnTo>
                  <a:pt x="1775" y="993"/>
                </a:lnTo>
                <a:lnTo>
                  <a:pt x="1775" y="993"/>
                </a:lnTo>
                <a:cubicBezTo>
                  <a:pt x="1775" y="1046"/>
                  <a:pt x="1732" y="1089"/>
                  <a:pt x="1678" y="1089"/>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39" name="Freeform 221">
            <a:extLst>
              <a:ext uri="{FF2B5EF4-FFF2-40B4-BE49-F238E27FC236}">
                <a16:creationId xmlns:a16="http://schemas.microsoft.com/office/drawing/2014/main" id="{A76BADCC-D31C-FD48-BB40-883836287F4D}"/>
              </a:ext>
            </a:extLst>
          </p:cNvPr>
          <p:cNvSpPr>
            <a:spLocks noChangeArrowheads="1"/>
          </p:cNvSpPr>
          <p:nvPr/>
        </p:nvSpPr>
        <p:spPr bwMode="auto">
          <a:xfrm>
            <a:off x="9119919" y="1261994"/>
            <a:ext cx="384513" cy="395499"/>
          </a:xfrm>
          <a:custGeom>
            <a:avLst/>
            <a:gdLst>
              <a:gd name="T0" fmla="*/ 413 w 616"/>
              <a:gd name="T1" fmla="*/ 214 h 633"/>
              <a:gd name="T2" fmla="*/ 413 w 616"/>
              <a:gd name="T3" fmla="*/ 0 h 633"/>
              <a:gd name="T4" fmla="*/ 201 w 616"/>
              <a:gd name="T5" fmla="*/ 0 h 633"/>
              <a:gd name="T6" fmla="*/ 201 w 616"/>
              <a:gd name="T7" fmla="*/ 214 h 633"/>
              <a:gd name="T8" fmla="*/ 0 w 616"/>
              <a:gd name="T9" fmla="*/ 214 h 633"/>
              <a:gd name="T10" fmla="*/ 0 w 616"/>
              <a:gd name="T11" fmla="*/ 419 h 633"/>
              <a:gd name="T12" fmla="*/ 201 w 616"/>
              <a:gd name="T13" fmla="*/ 419 h 633"/>
              <a:gd name="T14" fmla="*/ 201 w 616"/>
              <a:gd name="T15" fmla="*/ 632 h 633"/>
              <a:gd name="T16" fmla="*/ 413 w 616"/>
              <a:gd name="T17" fmla="*/ 632 h 633"/>
              <a:gd name="T18" fmla="*/ 413 w 616"/>
              <a:gd name="T19" fmla="*/ 419 h 633"/>
              <a:gd name="T20" fmla="*/ 615 w 616"/>
              <a:gd name="T21" fmla="*/ 419 h 633"/>
              <a:gd name="T22" fmla="*/ 615 w 616"/>
              <a:gd name="T23" fmla="*/ 214 h 633"/>
              <a:gd name="T24" fmla="*/ 413 w 616"/>
              <a:gd name="T25" fmla="*/ 21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633">
                <a:moveTo>
                  <a:pt x="413" y="214"/>
                </a:moveTo>
                <a:lnTo>
                  <a:pt x="413" y="0"/>
                </a:lnTo>
                <a:lnTo>
                  <a:pt x="201" y="0"/>
                </a:lnTo>
                <a:lnTo>
                  <a:pt x="201" y="214"/>
                </a:lnTo>
                <a:lnTo>
                  <a:pt x="0" y="214"/>
                </a:lnTo>
                <a:lnTo>
                  <a:pt x="0" y="419"/>
                </a:lnTo>
                <a:lnTo>
                  <a:pt x="201" y="419"/>
                </a:lnTo>
                <a:lnTo>
                  <a:pt x="201" y="632"/>
                </a:lnTo>
                <a:lnTo>
                  <a:pt x="413" y="632"/>
                </a:lnTo>
                <a:lnTo>
                  <a:pt x="413" y="419"/>
                </a:lnTo>
                <a:lnTo>
                  <a:pt x="615" y="419"/>
                </a:lnTo>
                <a:lnTo>
                  <a:pt x="615" y="214"/>
                </a:lnTo>
                <a:lnTo>
                  <a:pt x="413" y="214"/>
                </a:ln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0" name="Freeform 222">
            <a:extLst>
              <a:ext uri="{FF2B5EF4-FFF2-40B4-BE49-F238E27FC236}">
                <a16:creationId xmlns:a16="http://schemas.microsoft.com/office/drawing/2014/main" id="{16193562-75CA-0447-B720-D508B9162398}"/>
              </a:ext>
            </a:extLst>
          </p:cNvPr>
          <p:cNvSpPr>
            <a:spLocks noChangeArrowheads="1"/>
          </p:cNvSpPr>
          <p:nvPr/>
        </p:nvSpPr>
        <p:spPr bwMode="auto">
          <a:xfrm>
            <a:off x="9043019" y="954384"/>
            <a:ext cx="541064" cy="173030"/>
          </a:xfrm>
          <a:custGeom>
            <a:avLst/>
            <a:gdLst>
              <a:gd name="T0" fmla="*/ 30 w 867"/>
              <a:gd name="T1" fmla="*/ 247 h 279"/>
              <a:gd name="T2" fmla="*/ 836 w 867"/>
              <a:gd name="T3" fmla="*/ 247 h 279"/>
              <a:gd name="T4" fmla="*/ 836 w 867"/>
              <a:gd name="T5" fmla="*/ 31 h 279"/>
              <a:gd name="T6" fmla="*/ 30 w 867"/>
              <a:gd name="T7" fmla="*/ 31 h 279"/>
              <a:gd name="T8" fmla="*/ 30 w 867"/>
              <a:gd name="T9" fmla="*/ 247 h 279"/>
              <a:gd name="T10" fmla="*/ 866 w 867"/>
              <a:gd name="T11" fmla="*/ 278 h 279"/>
              <a:gd name="T12" fmla="*/ 0 w 867"/>
              <a:gd name="T13" fmla="*/ 278 h 279"/>
              <a:gd name="T14" fmla="*/ 0 w 867"/>
              <a:gd name="T15" fmla="*/ 0 h 279"/>
              <a:gd name="T16" fmla="*/ 866 w 867"/>
              <a:gd name="T17" fmla="*/ 0 h 279"/>
              <a:gd name="T18" fmla="*/ 866 w 867"/>
              <a:gd name="T19"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7" h="279">
                <a:moveTo>
                  <a:pt x="30" y="247"/>
                </a:moveTo>
                <a:lnTo>
                  <a:pt x="836" y="247"/>
                </a:lnTo>
                <a:lnTo>
                  <a:pt x="836" y="31"/>
                </a:lnTo>
                <a:lnTo>
                  <a:pt x="30" y="31"/>
                </a:lnTo>
                <a:lnTo>
                  <a:pt x="30" y="247"/>
                </a:lnTo>
                <a:close/>
                <a:moveTo>
                  <a:pt x="866" y="278"/>
                </a:moveTo>
                <a:lnTo>
                  <a:pt x="0" y="278"/>
                </a:lnTo>
                <a:lnTo>
                  <a:pt x="0" y="0"/>
                </a:lnTo>
                <a:lnTo>
                  <a:pt x="866" y="0"/>
                </a:lnTo>
                <a:lnTo>
                  <a:pt x="866" y="278"/>
                </a:lnTo>
                <a:close/>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1" name="Freeform 223">
            <a:extLst>
              <a:ext uri="{FF2B5EF4-FFF2-40B4-BE49-F238E27FC236}">
                <a16:creationId xmlns:a16="http://schemas.microsoft.com/office/drawing/2014/main" id="{01FAFD8C-AA0A-3D48-91C1-2C4761548580}"/>
              </a:ext>
            </a:extLst>
          </p:cNvPr>
          <p:cNvSpPr>
            <a:spLocks noChangeArrowheads="1"/>
          </p:cNvSpPr>
          <p:nvPr/>
        </p:nvSpPr>
        <p:spPr bwMode="auto">
          <a:xfrm>
            <a:off x="8999074" y="929666"/>
            <a:ext cx="628953" cy="82396"/>
          </a:xfrm>
          <a:custGeom>
            <a:avLst/>
            <a:gdLst>
              <a:gd name="T0" fmla="*/ 1008 w 1009"/>
              <a:gd name="T1" fmla="*/ 132 h 133"/>
              <a:gd name="T2" fmla="*/ 0 w 1009"/>
              <a:gd name="T3" fmla="*/ 132 h 133"/>
              <a:gd name="T4" fmla="*/ 0 w 1009"/>
              <a:gd name="T5" fmla="*/ 0 h 133"/>
              <a:gd name="T6" fmla="*/ 1008 w 1009"/>
              <a:gd name="T7" fmla="*/ 0 h 133"/>
              <a:gd name="T8" fmla="*/ 1008 w 1009"/>
              <a:gd name="T9" fmla="*/ 132 h 133"/>
            </a:gdLst>
            <a:ahLst/>
            <a:cxnLst>
              <a:cxn ang="0">
                <a:pos x="T0" y="T1"/>
              </a:cxn>
              <a:cxn ang="0">
                <a:pos x="T2" y="T3"/>
              </a:cxn>
              <a:cxn ang="0">
                <a:pos x="T4" y="T5"/>
              </a:cxn>
              <a:cxn ang="0">
                <a:pos x="T6" y="T7"/>
              </a:cxn>
              <a:cxn ang="0">
                <a:pos x="T8" y="T9"/>
              </a:cxn>
            </a:cxnLst>
            <a:rect l="0" t="0" r="r" b="b"/>
            <a:pathLst>
              <a:path w="1009" h="133">
                <a:moveTo>
                  <a:pt x="1008" y="132"/>
                </a:moveTo>
                <a:lnTo>
                  <a:pt x="0" y="132"/>
                </a:lnTo>
                <a:lnTo>
                  <a:pt x="0" y="0"/>
                </a:lnTo>
                <a:lnTo>
                  <a:pt x="1008" y="0"/>
                </a:lnTo>
                <a:lnTo>
                  <a:pt x="1008" y="132"/>
                </a:ln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2" name="Freeform 224">
            <a:extLst>
              <a:ext uri="{FF2B5EF4-FFF2-40B4-BE49-F238E27FC236}">
                <a16:creationId xmlns:a16="http://schemas.microsoft.com/office/drawing/2014/main" id="{3EF86AC9-26B6-B045-8123-6C38580B6A51}"/>
              </a:ext>
            </a:extLst>
          </p:cNvPr>
          <p:cNvSpPr>
            <a:spLocks noChangeArrowheads="1"/>
          </p:cNvSpPr>
          <p:nvPr/>
        </p:nvSpPr>
        <p:spPr bwMode="auto">
          <a:xfrm>
            <a:off x="7634052" y="921427"/>
            <a:ext cx="851422" cy="851422"/>
          </a:xfrm>
          <a:custGeom>
            <a:avLst/>
            <a:gdLst>
              <a:gd name="T0" fmla="*/ 1368 w 1369"/>
              <a:gd name="T1" fmla="*/ 684 h 1369"/>
              <a:gd name="T2" fmla="*/ 1368 w 1369"/>
              <a:gd name="T3" fmla="*/ 684 h 1369"/>
              <a:gd name="T4" fmla="*/ 684 w 1369"/>
              <a:gd name="T5" fmla="*/ 1368 h 1369"/>
              <a:gd name="T6" fmla="*/ 684 w 1369"/>
              <a:gd name="T7" fmla="*/ 1368 h 1369"/>
              <a:gd name="T8" fmla="*/ 0 w 1369"/>
              <a:gd name="T9" fmla="*/ 684 h 1369"/>
              <a:gd name="T10" fmla="*/ 0 w 1369"/>
              <a:gd name="T11" fmla="*/ 684 h 1369"/>
              <a:gd name="T12" fmla="*/ 684 w 1369"/>
              <a:gd name="T13" fmla="*/ 0 h 1369"/>
              <a:gd name="T14" fmla="*/ 684 w 1369"/>
              <a:gd name="T15" fmla="*/ 0 h 1369"/>
              <a:gd name="T16" fmla="*/ 1368 w 1369"/>
              <a:gd name="T17" fmla="*/ 684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9" h="1369">
                <a:moveTo>
                  <a:pt x="1368" y="684"/>
                </a:moveTo>
                <a:lnTo>
                  <a:pt x="1368" y="684"/>
                </a:lnTo>
                <a:cubicBezTo>
                  <a:pt x="1368" y="1062"/>
                  <a:pt x="1062" y="1368"/>
                  <a:pt x="684" y="1368"/>
                </a:cubicBezTo>
                <a:lnTo>
                  <a:pt x="684" y="1368"/>
                </a:lnTo>
                <a:cubicBezTo>
                  <a:pt x="306" y="1368"/>
                  <a:pt x="0" y="1062"/>
                  <a:pt x="0" y="684"/>
                </a:cubicBezTo>
                <a:lnTo>
                  <a:pt x="0" y="684"/>
                </a:lnTo>
                <a:cubicBezTo>
                  <a:pt x="0" y="306"/>
                  <a:pt x="306" y="0"/>
                  <a:pt x="684" y="0"/>
                </a:cubicBezTo>
                <a:lnTo>
                  <a:pt x="684" y="0"/>
                </a:lnTo>
                <a:cubicBezTo>
                  <a:pt x="1062" y="0"/>
                  <a:pt x="1368" y="306"/>
                  <a:pt x="1368" y="684"/>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3" name="Freeform 225">
            <a:extLst>
              <a:ext uri="{FF2B5EF4-FFF2-40B4-BE49-F238E27FC236}">
                <a16:creationId xmlns:a16="http://schemas.microsoft.com/office/drawing/2014/main" id="{16AA2F9F-70B7-F243-95DF-7CD5EDBDB5AD}"/>
              </a:ext>
            </a:extLst>
          </p:cNvPr>
          <p:cNvSpPr>
            <a:spLocks noChangeArrowheads="1"/>
          </p:cNvSpPr>
          <p:nvPr/>
        </p:nvSpPr>
        <p:spPr bwMode="auto">
          <a:xfrm>
            <a:off x="7658772" y="1006569"/>
            <a:ext cx="749800" cy="656420"/>
          </a:xfrm>
          <a:custGeom>
            <a:avLst/>
            <a:gdLst>
              <a:gd name="T0" fmla="*/ 1164 w 1203"/>
              <a:gd name="T1" fmla="*/ 534 h 1054"/>
              <a:gd name="T2" fmla="*/ 1164 w 1203"/>
              <a:gd name="T3" fmla="*/ 534 h 1054"/>
              <a:gd name="T4" fmla="*/ 1013 w 1203"/>
              <a:gd name="T5" fmla="*/ 326 h 1054"/>
              <a:gd name="T6" fmla="*/ 1013 w 1203"/>
              <a:gd name="T7" fmla="*/ 326 h 1054"/>
              <a:gd name="T8" fmla="*/ 1005 w 1203"/>
              <a:gd name="T9" fmla="*/ 41 h 1054"/>
              <a:gd name="T10" fmla="*/ 1005 w 1203"/>
              <a:gd name="T11" fmla="*/ 41 h 1054"/>
              <a:gd name="T12" fmla="*/ 734 w 1203"/>
              <a:gd name="T13" fmla="*/ 209 h 1054"/>
              <a:gd name="T14" fmla="*/ 734 w 1203"/>
              <a:gd name="T15" fmla="*/ 209 h 1054"/>
              <a:gd name="T16" fmla="*/ 719 w 1203"/>
              <a:gd name="T17" fmla="*/ 246 h 1054"/>
              <a:gd name="T18" fmla="*/ 719 w 1203"/>
              <a:gd name="T19" fmla="*/ 246 h 1054"/>
              <a:gd name="T20" fmla="*/ 584 w 1203"/>
              <a:gd name="T21" fmla="*/ 258 h 1054"/>
              <a:gd name="T22" fmla="*/ 584 w 1203"/>
              <a:gd name="T23" fmla="*/ 258 h 1054"/>
              <a:gd name="T24" fmla="*/ 402 w 1203"/>
              <a:gd name="T25" fmla="*/ 318 h 1054"/>
              <a:gd name="T26" fmla="*/ 402 w 1203"/>
              <a:gd name="T27" fmla="*/ 318 h 1054"/>
              <a:gd name="T28" fmla="*/ 350 w 1203"/>
              <a:gd name="T29" fmla="*/ 276 h 1054"/>
              <a:gd name="T30" fmla="*/ 350 w 1203"/>
              <a:gd name="T31" fmla="*/ 276 h 1054"/>
              <a:gd name="T32" fmla="*/ 32 w 1203"/>
              <a:gd name="T33" fmla="*/ 287 h 1054"/>
              <a:gd name="T34" fmla="*/ 32 w 1203"/>
              <a:gd name="T35" fmla="*/ 287 h 1054"/>
              <a:gd name="T36" fmla="*/ 177 w 1203"/>
              <a:gd name="T37" fmla="*/ 524 h 1054"/>
              <a:gd name="T38" fmla="*/ 177 w 1203"/>
              <a:gd name="T39" fmla="*/ 524 h 1054"/>
              <a:gd name="T40" fmla="*/ 142 w 1203"/>
              <a:gd name="T41" fmla="*/ 724 h 1054"/>
              <a:gd name="T42" fmla="*/ 142 w 1203"/>
              <a:gd name="T43" fmla="*/ 724 h 1054"/>
              <a:gd name="T44" fmla="*/ 722 w 1203"/>
              <a:gd name="T45" fmla="*/ 1001 h 1054"/>
              <a:gd name="T46" fmla="*/ 722 w 1203"/>
              <a:gd name="T47" fmla="*/ 1001 h 1054"/>
              <a:gd name="T48" fmla="*/ 1164 w 1203"/>
              <a:gd name="T49" fmla="*/ 53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3" h="1054">
                <a:moveTo>
                  <a:pt x="1164" y="534"/>
                </a:moveTo>
                <a:lnTo>
                  <a:pt x="1164" y="534"/>
                </a:lnTo>
                <a:cubicBezTo>
                  <a:pt x="1148" y="448"/>
                  <a:pt x="1093" y="377"/>
                  <a:pt x="1013" y="326"/>
                </a:cubicBezTo>
                <a:lnTo>
                  <a:pt x="1013" y="326"/>
                </a:lnTo>
                <a:cubicBezTo>
                  <a:pt x="1048" y="237"/>
                  <a:pt x="1068" y="77"/>
                  <a:pt x="1005" y="41"/>
                </a:cubicBezTo>
                <a:lnTo>
                  <a:pt x="1005" y="41"/>
                </a:lnTo>
                <a:cubicBezTo>
                  <a:pt x="932" y="0"/>
                  <a:pt x="775" y="136"/>
                  <a:pt x="734" y="209"/>
                </a:cubicBezTo>
                <a:lnTo>
                  <a:pt x="734" y="209"/>
                </a:lnTo>
                <a:cubicBezTo>
                  <a:pt x="727" y="221"/>
                  <a:pt x="722" y="234"/>
                  <a:pt x="719" y="246"/>
                </a:cubicBezTo>
                <a:lnTo>
                  <a:pt x="719" y="246"/>
                </a:lnTo>
                <a:cubicBezTo>
                  <a:pt x="675" y="245"/>
                  <a:pt x="630" y="250"/>
                  <a:pt x="584" y="258"/>
                </a:cubicBezTo>
                <a:lnTo>
                  <a:pt x="584" y="258"/>
                </a:lnTo>
                <a:cubicBezTo>
                  <a:pt x="518" y="270"/>
                  <a:pt x="457" y="291"/>
                  <a:pt x="402" y="318"/>
                </a:cubicBezTo>
                <a:lnTo>
                  <a:pt x="402" y="318"/>
                </a:lnTo>
                <a:cubicBezTo>
                  <a:pt x="388" y="301"/>
                  <a:pt x="371" y="286"/>
                  <a:pt x="350" y="276"/>
                </a:cubicBezTo>
                <a:lnTo>
                  <a:pt x="350" y="276"/>
                </a:lnTo>
                <a:cubicBezTo>
                  <a:pt x="275" y="239"/>
                  <a:pt x="69" y="212"/>
                  <a:pt x="32" y="287"/>
                </a:cubicBezTo>
                <a:lnTo>
                  <a:pt x="32" y="287"/>
                </a:lnTo>
                <a:cubicBezTo>
                  <a:pt x="0" y="351"/>
                  <a:pt x="100" y="467"/>
                  <a:pt x="177" y="524"/>
                </a:cubicBezTo>
                <a:lnTo>
                  <a:pt x="177" y="524"/>
                </a:lnTo>
                <a:cubicBezTo>
                  <a:pt x="142" y="587"/>
                  <a:pt x="129" y="656"/>
                  <a:pt x="142" y="724"/>
                </a:cubicBezTo>
                <a:lnTo>
                  <a:pt x="142" y="724"/>
                </a:lnTo>
                <a:cubicBezTo>
                  <a:pt x="180" y="929"/>
                  <a:pt x="440" y="1053"/>
                  <a:pt x="722" y="1001"/>
                </a:cubicBezTo>
                <a:lnTo>
                  <a:pt x="722" y="1001"/>
                </a:lnTo>
                <a:cubicBezTo>
                  <a:pt x="1004" y="948"/>
                  <a:pt x="1202" y="739"/>
                  <a:pt x="1164" y="534"/>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4" name="Freeform 226">
            <a:extLst>
              <a:ext uri="{FF2B5EF4-FFF2-40B4-BE49-F238E27FC236}">
                <a16:creationId xmlns:a16="http://schemas.microsoft.com/office/drawing/2014/main" id="{1DE4A53A-B79A-0546-AF5F-0AD9222CEAAC}"/>
              </a:ext>
            </a:extLst>
          </p:cNvPr>
          <p:cNvSpPr>
            <a:spLocks noChangeArrowheads="1"/>
          </p:cNvSpPr>
          <p:nvPr/>
        </p:nvSpPr>
        <p:spPr bwMode="auto">
          <a:xfrm>
            <a:off x="7730181" y="1234529"/>
            <a:ext cx="302118" cy="403738"/>
          </a:xfrm>
          <a:custGeom>
            <a:avLst/>
            <a:gdLst>
              <a:gd name="T0" fmla="*/ 207 w 486"/>
              <a:gd name="T1" fmla="*/ 0 h 647"/>
              <a:gd name="T2" fmla="*/ 207 w 486"/>
              <a:gd name="T3" fmla="*/ 0 h 647"/>
              <a:gd name="T4" fmla="*/ 25 w 486"/>
              <a:gd name="T5" fmla="*/ 360 h 647"/>
              <a:gd name="T6" fmla="*/ 25 w 486"/>
              <a:gd name="T7" fmla="*/ 360 h 647"/>
              <a:gd name="T8" fmla="*/ 418 w 486"/>
              <a:gd name="T9" fmla="*/ 646 h 647"/>
              <a:gd name="T10" fmla="*/ 418 w 486"/>
              <a:gd name="T11" fmla="*/ 646 h 647"/>
              <a:gd name="T12" fmla="*/ 473 w 486"/>
              <a:gd name="T13" fmla="*/ 362 h 647"/>
              <a:gd name="T14" fmla="*/ 473 w 486"/>
              <a:gd name="T15" fmla="*/ 362 h 647"/>
              <a:gd name="T16" fmla="*/ 207 w 486"/>
              <a:gd name="T1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647">
                <a:moveTo>
                  <a:pt x="207" y="0"/>
                </a:moveTo>
                <a:lnTo>
                  <a:pt x="207" y="0"/>
                </a:lnTo>
                <a:cubicBezTo>
                  <a:pt x="74" y="92"/>
                  <a:pt x="0" y="227"/>
                  <a:pt x="25" y="360"/>
                </a:cubicBezTo>
                <a:lnTo>
                  <a:pt x="25" y="360"/>
                </a:lnTo>
                <a:cubicBezTo>
                  <a:pt x="54" y="519"/>
                  <a:pt x="216" y="628"/>
                  <a:pt x="418" y="646"/>
                </a:cubicBezTo>
                <a:lnTo>
                  <a:pt x="418" y="646"/>
                </a:lnTo>
                <a:cubicBezTo>
                  <a:pt x="463" y="566"/>
                  <a:pt x="485" y="467"/>
                  <a:pt x="473" y="362"/>
                </a:cubicBezTo>
                <a:lnTo>
                  <a:pt x="473" y="362"/>
                </a:lnTo>
                <a:cubicBezTo>
                  <a:pt x="452" y="186"/>
                  <a:pt x="343" y="48"/>
                  <a:pt x="207" y="0"/>
                </a:cubicBezTo>
              </a:path>
            </a:pathLst>
          </a:custGeom>
          <a:solidFill>
            <a:srgbClr val="FDDC7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5" name="Freeform 227">
            <a:extLst>
              <a:ext uri="{FF2B5EF4-FFF2-40B4-BE49-F238E27FC236}">
                <a16:creationId xmlns:a16="http://schemas.microsoft.com/office/drawing/2014/main" id="{02CABA56-C705-B44B-BC91-D0801290232C}"/>
              </a:ext>
            </a:extLst>
          </p:cNvPr>
          <p:cNvSpPr>
            <a:spLocks noChangeArrowheads="1"/>
          </p:cNvSpPr>
          <p:nvPr/>
        </p:nvSpPr>
        <p:spPr bwMode="auto">
          <a:xfrm>
            <a:off x="8098213" y="1179599"/>
            <a:ext cx="304863" cy="428458"/>
          </a:xfrm>
          <a:custGeom>
            <a:avLst/>
            <a:gdLst>
              <a:gd name="T0" fmla="*/ 458 w 491"/>
              <a:gd name="T1" fmla="*/ 256 h 688"/>
              <a:gd name="T2" fmla="*/ 458 w 491"/>
              <a:gd name="T3" fmla="*/ 256 h 688"/>
              <a:gd name="T4" fmla="*/ 208 w 491"/>
              <a:gd name="T5" fmla="*/ 0 h 688"/>
              <a:gd name="T6" fmla="*/ 208 w 491"/>
              <a:gd name="T7" fmla="*/ 0 h 688"/>
              <a:gd name="T8" fmla="*/ 22 w 491"/>
              <a:gd name="T9" fmla="*/ 420 h 688"/>
              <a:gd name="T10" fmla="*/ 22 w 491"/>
              <a:gd name="T11" fmla="*/ 420 h 688"/>
              <a:gd name="T12" fmla="*/ 143 w 491"/>
              <a:gd name="T13" fmla="*/ 687 h 688"/>
              <a:gd name="T14" fmla="*/ 143 w 491"/>
              <a:gd name="T15" fmla="*/ 687 h 688"/>
              <a:gd name="T16" fmla="*/ 458 w 491"/>
              <a:gd name="T17" fmla="*/ 25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88">
                <a:moveTo>
                  <a:pt x="458" y="256"/>
                </a:moveTo>
                <a:lnTo>
                  <a:pt x="458" y="256"/>
                </a:lnTo>
                <a:cubicBezTo>
                  <a:pt x="436" y="137"/>
                  <a:pt x="339" y="46"/>
                  <a:pt x="208" y="0"/>
                </a:cubicBezTo>
                <a:lnTo>
                  <a:pt x="208" y="0"/>
                </a:lnTo>
                <a:cubicBezTo>
                  <a:pt x="79" y="76"/>
                  <a:pt x="0" y="240"/>
                  <a:pt x="22" y="420"/>
                </a:cubicBezTo>
                <a:lnTo>
                  <a:pt x="22" y="420"/>
                </a:lnTo>
                <a:cubicBezTo>
                  <a:pt x="34" y="526"/>
                  <a:pt x="79" y="619"/>
                  <a:pt x="143" y="687"/>
                </a:cubicBezTo>
                <a:lnTo>
                  <a:pt x="143" y="687"/>
                </a:lnTo>
                <a:cubicBezTo>
                  <a:pt x="355" y="604"/>
                  <a:pt x="490" y="429"/>
                  <a:pt x="458" y="256"/>
                </a:cubicBezTo>
              </a:path>
            </a:pathLst>
          </a:custGeom>
          <a:solidFill>
            <a:srgbClr val="FDDC7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6" name="Freeform 228">
            <a:extLst>
              <a:ext uri="{FF2B5EF4-FFF2-40B4-BE49-F238E27FC236}">
                <a16:creationId xmlns:a16="http://schemas.microsoft.com/office/drawing/2014/main" id="{46455D01-1D2C-D149-868C-3ABA354FCC14}"/>
              </a:ext>
            </a:extLst>
          </p:cNvPr>
          <p:cNvSpPr>
            <a:spLocks noChangeArrowheads="1"/>
          </p:cNvSpPr>
          <p:nvPr/>
        </p:nvSpPr>
        <p:spPr bwMode="auto">
          <a:xfrm>
            <a:off x="7911450" y="1413054"/>
            <a:ext cx="52183" cy="52185"/>
          </a:xfrm>
          <a:custGeom>
            <a:avLst/>
            <a:gdLst>
              <a:gd name="T0" fmla="*/ 79 w 83"/>
              <a:gd name="T1" fmla="*/ 36 h 83"/>
              <a:gd name="T2" fmla="*/ 79 w 83"/>
              <a:gd name="T3" fmla="*/ 36 h 83"/>
              <a:gd name="T4" fmla="*/ 45 w 83"/>
              <a:gd name="T5" fmla="*/ 79 h 83"/>
              <a:gd name="T6" fmla="*/ 45 w 83"/>
              <a:gd name="T7" fmla="*/ 79 h 83"/>
              <a:gd name="T8" fmla="*/ 2 w 83"/>
              <a:gd name="T9" fmla="*/ 46 h 83"/>
              <a:gd name="T10" fmla="*/ 2 w 83"/>
              <a:gd name="T11" fmla="*/ 46 h 83"/>
              <a:gd name="T12" fmla="*/ 37 w 83"/>
              <a:gd name="T13" fmla="*/ 3 h 83"/>
              <a:gd name="T14" fmla="*/ 37 w 83"/>
              <a:gd name="T15" fmla="*/ 3 h 83"/>
              <a:gd name="T16" fmla="*/ 79 w 83"/>
              <a:gd name="T17"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79" y="36"/>
                </a:moveTo>
                <a:lnTo>
                  <a:pt x="79" y="36"/>
                </a:lnTo>
                <a:cubicBezTo>
                  <a:pt x="82" y="58"/>
                  <a:pt x="67" y="77"/>
                  <a:pt x="45" y="79"/>
                </a:cubicBezTo>
                <a:lnTo>
                  <a:pt x="45" y="79"/>
                </a:lnTo>
                <a:cubicBezTo>
                  <a:pt x="24" y="82"/>
                  <a:pt x="5" y="66"/>
                  <a:pt x="2" y="46"/>
                </a:cubicBezTo>
                <a:lnTo>
                  <a:pt x="2" y="46"/>
                </a:lnTo>
                <a:cubicBezTo>
                  <a:pt x="0" y="24"/>
                  <a:pt x="15" y="5"/>
                  <a:pt x="37" y="3"/>
                </a:cubicBezTo>
                <a:lnTo>
                  <a:pt x="37" y="3"/>
                </a:lnTo>
                <a:cubicBezTo>
                  <a:pt x="57" y="0"/>
                  <a:pt x="77" y="15"/>
                  <a:pt x="79" y="3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7" name="Freeform 229">
            <a:extLst>
              <a:ext uri="{FF2B5EF4-FFF2-40B4-BE49-F238E27FC236}">
                <a16:creationId xmlns:a16="http://schemas.microsoft.com/office/drawing/2014/main" id="{BC526F8A-9CF8-A349-A962-32BEB236A7ED}"/>
              </a:ext>
            </a:extLst>
          </p:cNvPr>
          <p:cNvSpPr>
            <a:spLocks noChangeArrowheads="1"/>
          </p:cNvSpPr>
          <p:nvPr/>
        </p:nvSpPr>
        <p:spPr bwMode="auto">
          <a:xfrm>
            <a:off x="8164130" y="1344390"/>
            <a:ext cx="52183" cy="52183"/>
          </a:xfrm>
          <a:custGeom>
            <a:avLst/>
            <a:gdLst>
              <a:gd name="T0" fmla="*/ 79 w 83"/>
              <a:gd name="T1" fmla="*/ 36 h 82"/>
              <a:gd name="T2" fmla="*/ 79 w 83"/>
              <a:gd name="T3" fmla="*/ 36 h 82"/>
              <a:gd name="T4" fmla="*/ 45 w 83"/>
              <a:gd name="T5" fmla="*/ 79 h 82"/>
              <a:gd name="T6" fmla="*/ 45 w 83"/>
              <a:gd name="T7" fmla="*/ 79 h 82"/>
              <a:gd name="T8" fmla="*/ 2 w 83"/>
              <a:gd name="T9" fmla="*/ 45 h 82"/>
              <a:gd name="T10" fmla="*/ 2 w 83"/>
              <a:gd name="T11" fmla="*/ 45 h 82"/>
              <a:gd name="T12" fmla="*/ 36 w 83"/>
              <a:gd name="T13" fmla="*/ 2 h 82"/>
              <a:gd name="T14" fmla="*/ 36 w 83"/>
              <a:gd name="T15" fmla="*/ 2 h 82"/>
              <a:gd name="T16" fmla="*/ 79 w 83"/>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79" y="36"/>
                </a:moveTo>
                <a:lnTo>
                  <a:pt x="79" y="36"/>
                </a:lnTo>
                <a:cubicBezTo>
                  <a:pt x="82" y="57"/>
                  <a:pt x="66" y="77"/>
                  <a:pt x="45" y="79"/>
                </a:cubicBezTo>
                <a:lnTo>
                  <a:pt x="45" y="79"/>
                </a:lnTo>
                <a:cubicBezTo>
                  <a:pt x="24" y="81"/>
                  <a:pt x="5" y="66"/>
                  <a:pt x="2" y="45"/>
                </a:cubicBezTo>
                <a:lnTo>
                  <a:pt x="2" y="45"/>
                </a:lnTo>
                <a:cubicBezTo>
                  <a:pt x="0" y="23"/>
                  <a:pt x="15" y="5"/>
                  <a:pt x="36" y="2"/>
                </a:cubicBezTo>
                <a:lnTo>
                  <a:pt x="36" y="2"/>
                </a:lnTo>
                <a:cubicBezTo>
                  <a:pt x="57" y="0"/>
                  <a:pt x="77" y="15"/>
                  <a:pt x="79" y="3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8" name="Freeform 230">
            <a:extLst>
              <a:ext uri="{FF2B5EF4-FFF2-40B4-BE49-F238E27FC236}">
                <a16:creationId xmlns:a16="http://schemas.microsoft.com/office/drawing/2014/main" id="{720D5B58-1934-6F44-BF37-53D28B8DF56F}"/>
              </a:ext>
            </a:extLst>
          </p:cNvPr>
          <p:cNvSpPr>
            <a:spLocks noChangeArrowheads="1"/>
          </p:cNvSpPr>
          <p:nvPr/>
        </p:nvSpPr>
        <p:spPr bwMode="auto">
          <a:xfrm>
            <a:off x="7878493" y="1371857"/>
            <a:ext cx="68662" cy="60424"/>
          </a:xfrm>
          <a:custGeom>
            <a:avLst/>
            <a:gdLst>
              <a:gd name="T0" fmla="*/ 17 w 112"/>
              <a:gd name="T1" fmla="*/ 93 h 95"/>
              <a:gd name="T2" fmla="*/ 17 w 112"/>
              <a:gd name="T3" fmla="*/ 93 h 95"/>
              <a:gd name="T4" fmla="*/ 12 w 112"/>
              <a:gd name="T5" fmla="*/ 93 h 95"/>
              <a:gd name="T6" fmla="*/ 12 w 112"/>
              <a:gd name="T7" fmla="*/ 93 h 95"/>
              <a:gd name="T8" fmla="*/ 3 w 112"/>
              <a:gd name="T9" fmla="*/ 75 h 95"/>
              <a:gd name="T10" fmla="*/ 3 w 112"/>
              <a:gd name="T11" fmla="*/ 75 h 95"/>
              <a:gd name="T12" fmla="*/ 96 w 112"/>
              <a:gd name="T13" fmla="*/ 0 h 95"/>
              <a:gd name="T14" fmla="*/ 96 w 112"/>
              <a:gd name="T15" fmla="*/ 0 h 95"/>
              <a:gd name="T16" fmla="*/ 111 w 112"/>
              <a:gd name="T17" fmla="*/ 14 h 95"/>
              <a:gd name="T18" fmla="*/ 111 w 112"/>
              <a:gd name="T19" fmla="*/ 14 h 95"/>
              <a:gd name="T20" fmla="*/ 97 w 112"/>
              <a:gd name="T21" fmla="*/ 29 h 95"/>
              <a:gd name="T22" fmla="*/ 97 w 112"/>
              <a:gd name="T23" fmla="*/ 29 h 95"/>
              <a:gd name="T24" fmla="*/ 29 w 112"/>
              <a:gd name="T25" fmla="*/ 84 h 95"/>
              <a:gd name="T26" fmla="*/ 29 w 112"/>
              <a:gd name="T27" fmla="*/ 84 h 95"/>
              <a:gd name="T28" fmla="*/ 17 w 112"/>
              <a:gd name="T29"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7" y="93"/>
                </a:moveTo>
                <a:lnTo>
                  <a:pt x="17" y="93"/>
                </a:lnTo>
                <a:cubicBezTo>
                  <a:pt x="15" y="94"/>
                  <a:pt x="14" y="93"/>
                  <a:pt x="12" y="93"/>
                </a:cubicBezTo>
                <a:lnTo>
                  <a:pt x="12" y="93"/>
                </a:lnTo>
                <a:cubicBezTo>
                  <a:pt x="4" y="91"/>
                  <a:pt x="0" y="82"/>
                  <a:pt x="3" y="75"/>
                </a:cubicBezTo>
                <a:lnTo>
                  <a:pt x="3" y="75"/>
                </a:lnTo>
                <a:cubicBezTo>
                  <a:pt x="4" y="72"/>
                  <a:pt x="27" y="3"/>
                  <a:pt x="96" y="0"/>
                </a:cubicBezTo>
                <a:lnTo>
                  <a:pt x="96" y="0"/>
                </a:lnTo>
                <a:cubicBezTo>
                  <a:pt x="104" y="0"/>
                  <a:pt x="110" y="6"/>
                  <a:pt x="111" y="14"/>
                </a:cubicBezTo>
                <a:lnTo>
                  <a:pt x="111" y="14"/>
                </a:lnTo>
                <a:cubicBezTo>
                  <a:pt x="111" y="22"/>
                  <a:pt x="105" y="28"/>
                  <a:pt x="97" y="29"/>
                </a:cubicBezTo>
                <a:lnTo>
                  <a:pt x="97" y="29"/>
                </a:lnTo>
                <a:cubicBezTo>
                  <a:pt x="48" y="30"/>
                  <a:pt x="30" y="82"/>
                  <a:pt x="29" y="84"/>
                </a:cubicBezTo>
                <a:lnTo>
                  <a:pt x="29" y="84"/>
                </a:lnTo>
                <a:cubicBezTo>
                  <a:pt x="27" y="89"/>
                  <a:pt x="23" y="93"/>
                  <a:pt x="17" y="93"/>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49" name="Freeform 231">
            <a:extLst>
              <a:ext uri="{FF2B5EF4-FFF2-40B4-BE49-F238E27FC236}">
                <a16:creationId xmlns:a16="http://schemas.microsoft.com/office/drawing/2014/main" id="{04A8DE75-CDD2-6A4A-B1E6-3582CDE775B3}"/>
              </a:ext>
            </a:extLst>
          </p:cNvPr>
          <p:cNvSpPr>
            <a:spLocks noChangeArrowheads="1"/>
          </p:cNvSpPr>
          <p:nvPr/>
        </p:nvSpPr>
        <p:spPr bwMode="auto">
          <a:xfrm>
            <a:off x="8147651" y="1289461"/>
            <a:ext cx="85142" cy="46690"/>
          </a:xfrm>
          <a:custGeom>
            <a:avLst/>
            <a:gdLst>
              <a:gd name="T0" fmla="*/ 121 w 136"/>
              <a:gd name="T1" fmla="*/ 71 h 73"/>
              <a:gd name="T2" fmla="*/ 121 w 136"/>
              <a:gd name="T3" fmla="*/ 71 h 73"/>
              <a:gd name="T4" fmla="*/ 110 w 136"/>
              <a:gd name="T5" fmla="*/ 68 h 73"/>
              <a:gd name="T6" fmla="*/ 110 w 136"/>
              <a:gd name="T7" fmla="*/ 68 h 73"/>
              <a:gd name="T8" fmla="*/ 22 w 136"/>
              <a:gd name="T9" fmla="*/ 59 h 73"/>
              <a:gd name="T10" fmla="*/ 22 w 136"/>
              <a:gd name="T11" fmla="*/ 59 h 73"/>
              <a:gd name="T12" fmla="*/ 4 w 136"/>
              <a:gd name="T13" fmla="*/ 53 h 73"/>
              <a:gd name="T14" fmla="*/ 4 w 136"/>
              <a:gd name="T15" fmla="*/ 53 h 73"/>
              <a:gd name="T16" fmla="*/ 10 w 136"/>
              <a:gd name="T17" fmla="*/ 34 h 73"/>
              <a:gd name="T18" fmla="*/ 10 w 136"/>
              <a:gd name="T19" fmla="*/ 34 h 73"/>
              <a:gd name="T20" fmla="*/ 129 w 136"/>
              <a:gd name="T21" fmla="*/ 48 h 73"/>
              <a:gd name="T22" fmla="*/ 129 w 136"/>
              <a:gd name="T23" fmla="*/ 48 h 73"/>
              <a:gd name="T24" fmla="*/ 130 w 136"/>
              <a:gd name="T25" fmla="*/ 67 h 73"/>
              <a:gd name="T26" fmla="*/ 130 w 136"/>
              <a:gd name="T27" fmla="*/ 67 h 73"/>
              <a:gd name="T28" fmla="*/ 121 w 136"/>
              <a:gd name="T29"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73">
                <a:moveTo>
                  <a:pt x="121" y="71"/>
                </a:moveTo>
                <a:lnTo>
                  <a:pt x="121" y="71"/>
                </a:lnTo>
                <a:cubicBezTo>
                  <a:pt x="117" y="72"/>
                  <a:pt x="113" y="71"/>
                  <a:pt x="110" y="68"/>
                </a:cubicBezTo>
                <a:lnTo>
                  <a:pt x="110" y="68"/>
                </a:lnTo>
                <a:cubicBezTo>
                  <a:pt x="74" y="33"/>
                  <a:pt x="23" y="59"/>
                  <a:pt x="22" y="59"/>
                </a:cubicBezTo>
                <a:lnTo>
                  <a:pt x="22" y="59"/>
                </a:lnTo>
                <a:cubicBezTo>
                  <a:pt x="16" y="63"/>
                  <a:pt x="7" y="60"/>
                  <a:pt x="4" y="53"/>
                </a:cubicBezTo>
                <a:lnTo>
                  <a:pt x="4" y="53"/>
                </a:lnTo>
                <a:cubicBezTo>
                  <a:pt x="0" y="46"/>
                  <a:pt x="3" y="38"/>
                  <a:pt x="10" y="34"/>
                </a:cubicBezTo>
                <a:lnTo>
                  <a:pt x="10" y="34"/>
                </a:lnTo>
                <a:cubicBezTo>
                  <a:pt x="13" y="33"/>
                  <a:pt x="79" y="0"/>
                  <a:pt x="129" y="48"/>
                </a:cubicBezTo>
                <a:lnTo>
                  <a:pt x="129" y="48"/>
                </a:lnTo>
                <a:cubicBezTo>
                  <a:pt x="134" y="53"/>
                  <a:pt x="135" y="62"/>
                  <a:pt x="130" y="67"/>
                </a:cubicBezTo>
                <a:lnTo>
                  <a:pt x="130" y="67"/>
                </a:lnTo>
                <a:cubicBezTo>
                  <a:pt x="127" y="70"/>
                  <a:pt x="124" y="71"/>
                  <a:pt x="121" y="71"/>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0" name="Freeform 232">
            <a:extLst>
              <a:ext uri="{FF2B5EF4-FFF2-40B4-BE49-F238E27FC236}">
                <a16:creationId xmlns:a16="http://schemas.microsoft.com/office/drawing/2014/main" id="{31522068-5BBC-5248-9B0A-3DF211D37212}"/>
              </a:ext>
            </a:extLst>
          </p:cNvPr>
          <p:cNvSpPr>
            <a:spLocks noChangeArrowheads="1"/>
          </p:cNvSpPr>
          <p:nvPr/>
        </p:nvSpPr>
        <p:spPr bwMode="auto">
          <a:xfrm>
            <a:off x="7713700" y="1179599"/>
            <a:ext cx="186764" cy="151058"/>
          </a:xfrm>
          <a:custGeom>
            <a:avLst/>
            <a:gdLst>
              <a:gd name="T0" fmla="*/ 232 w 302"/>
              <a:gd name="T1" fmla="*/ 42 h 244"/>
              <a:gd name="T2" fmla="*/ 232 w 302"/>
              <a:gd name="T3" fmla="*/ 42 h 244"/>
              <a:gd name="T4" fmla="*/ 276 w 302"/>
              <a:gd name="T5" fmla="*/ 174 h 244"/>
              <a:gd name="T6" fmla="*/ 276 w 302"/>
              <a:gd name="T7" fmla="*/ 174 h 244"/>
              <a:gd name="T8" fmla="*/ 143 w 302"/>
              <a:gd name="T9" fmla="*/ 219 h 244"/>
              <a:gd name="T10" fmla="*/ 143 w 302"/>
              <a:gd name="T11" fmla="*/ 219 h 244"/>
              <a:gd name="T12" fmla="*/ 24 w 302"/>
              <a:gd name="T13" fmla="*/ 49 h 244"/>
              <a:gd name="T14" fmla="*/ 24 w 302"/>
              <a:gd name="T15" fmla="*/ 49 h 244"/>
              <a:gd name="T16" fmla="*/ 232 w 302"/>
              <a:gd name="T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44">
                <a:moveTo>
                  <a:pt x="232" y="42"/>
                </a:moveTo>
                <a:lnTo>
                  <a:pt x="232" y="42"/>
                </a:lnTo>
                <a:cubicBezTo>
                  <a:pt x="281" y="66"/>
                  <a:pt x="301" y="125"/>
                  <a:pt x="276" y="174"/>
                </a:cubicBezTo>
                <a:lnTo>
                  <a:pt x="276" y="174"/>
                </a:lnTo>
                <a:cubicBezTo>
                  <a:pt x="252" y="223"/>
                  <a:pt x="193" y="243"/>
                  <a:pt x="143" y="219"/>
                </a:cubicBezTo>
                <a:lnTo>
                  <a:pt x="143" y="219"/>
                </a:lnTo>
                <a:cubicBezTo>
                  <a:pt x="94" y="194"/>
                  <a:pt x="0" y="98"/>
                  <a:pt x="24" y="49"/>
                </a:cubicBezTo>
                <a:lnTo>
                  <a:pt x="24" y="49"/>
                </a:lnTo>
                <a:cubicBezTo>
                  <a:pt x="48" y="0"/>
                  <a:pt x="182" y="18"/>
                  <a:pt x="232" y="42"/>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1" name="Freeform 233">
            <a:extLst>
              <a:ext uri="{FF2B5EF4-FFF2-40B4-BE49-F238E27FC236}">
                <a16:creationId xmlns:a16="http://schemas.microsoft.com/office/drawing/2014/main" id="{89EC8E4C-D890-0A4F-9E50-55E58284BE8D}"/>
              </a:ext>
            </a:extLst>
          </p:cNvPr>
          <p:cNvSpPr>
            <a:spLocks noChangeArrowheads="1"/>
          </p:cNvSpPr>
          <p:nvPr/>
        </p:nvSpPr>
        <p:spPr bwMode="auto">
          <a:xfrm>
            <a:off x="8128424" y="1064245"/>
            <a:ext cx="156553" cy="186764"/>
          </a:xfrm>
          <a:custGeom>
            <a:avLst/>
            <a:gdLst>
              <a:gd name="T0" fmla="*/ 27 w 252"/>
              <a:gd name="T1" fmla="*/ 137 h 300"/>
              <a:gd name="T2" fmla="*/ 27 w 252"/>
              <a:gd name="T3" fmla="*/ 137 h 300"/>
              <a:gd name="T4" fmla="*/ 64 w 252"/>
              <a:gd name="T5" fmla="*/ 272 h 300"/>
              <a:gd name="T6" fmla="*/ 64 w 252"/>
              <a:gd name="T7" fmla="*/ 272 h 300"/>
              <a:gd name="T8" fmla="*/ 199 w 252"/>
              <a:gd name="T9" fmla="*/ 234 h 300"/>
              <a:gd name="T10" fmla="*/ 199 w 252"/>
              <a:gd name="T11" fmla="*/ 234 h 300"/>
              <a:gd name="T12" fmla="*/ 203 w 252"/>
              <a:gd name="T13" fmla="*/ 27 h 300"/>
              <a:gd name="T14" fmla="*/ 203 w 252"/>
              <a:gd name="T15" fmla="*/ 27 h 300"/>
              <a:gd name="T16" fmla="*/ 27 w 252"/>
              <a:gd name="T17" fmla="*/ 13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00">
                <a:moveTo>
                  <a:pt x="27" y="137"/>
                </a:moveTo>
                <a:lnTo>
                  <a:pt x="27" y="137"/>
                </a:lnTo>
                <a:cubicBezTo>
                  <a:pt x="0" y="184"/>
                  <a:pt x="16" y="244"/>
                  <a:pt x="64" y="272"/>
                </a:cubicBezTo>
                <a:lnTo>
                  <a:pt x="64" y="272"/>
                </a:lnTo>
                <a:cubicBezTo>
                  <a:pt x="111" y="299"/>
                  <a:pt x="172" y="282"/>
                  <a:pt x="199" y="234"/>
                </a:cubicBezTo>
                <a:lnTo>
                  <a:pt x="199" y="234"/>
                </a:lnTo>
                <a:cubicBezTo>
                  <a:pt x="226" y="187"/>
                  <a:pt x="251" y="54"/>
                  <a:pt x="203" y="27"/>
                </a:cubicBezTo>
                <a:lnTo>
                  <a:pt x="203" y="27"/>
                </a:lnTo>
                <a:cubicBezTo>
                  <a:pt x="156" y="0"/>
                  <a:pt x="54" y="89"/>
                  <a:pt x="27" y="137"/>
                </a:cubicBez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2" name="Freeform 234">
            <a:extLst>
              <a:ext uri="{FF2B5EF4-FFF2-40B4-BE49-F238E27FC236}">
                <a16:creationId xmlns:a16="http://schemas.microsoft.com/office/drawing/2014/main" id="{04EECDE0-5A21-BD49-88CB-D21F706E0A5C}"/>
              </a:ext>
            </a:extLst>
          </p:cNvPr>
          <p:cNvSpPr>
            <a:spLocks noChangeArrowheads="1"/>
          </p:cNvSpPr>
          <p:nvPr/>
        </p:nvSpPr>
        <p:spPr bwMode="auto">
          <a:xfrm>
            <a:off x="8035044" y="1410308"/>
            <a:ext cx="63171" cy="60424"/>
          </a:xfrm>
          <a:custGeom>
            <a:avLst/>
            <a:gdLst>
              <a:gd name="T0" fmla="*/ 45 w 101"/>
              <a:gd name="T1" fmla="*/ 86 h 96"/>
              <a:gd name="T2" fmla="*/ 7 w 101"/>
              <a:gd name="T3" fmla="*/ 32 h 96"/>
              <a:gd name="T4" fmla="*/ 7 w 101"/>
              <a:gd name="T5" fmla="*/ 32 h 96"/>
              <a:gd name="T6" fmla="*/ 16 w 101"/>
              <a:gd name="T7" fmla="*/ 9 h 96"/>
              <a:gd name="T8" fmla="*/ 81 w 101"/>
              <a:gd name="T9" fmla="*/ 1 h 96"/>
              <a:gd name="T10" fmla="*/ 81 w 101"/>
              <a:gd name="T11" fmla="*/ 1 h 96"/>
              <a:gd name="T12" fmla="*/ 96 w 101"/>
              <a:gd name="T13" fmla="*/ 21 h 96"/>
              <a:gd name="T14" fmla="*/ 71 w 101"/>
              <a:gd name="T15" fmla="*/ 82 h 96"/>
              <a:gd name="T16" fmla="*/ 71 w 101"/>
              <a:gd name="T17" fmla="*/ 82 h 96"/>
              <a:gd name="T18" fmla="*/ 45 w 101"/>
              <a:gd name="T19"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96">
                <a:moveTo>
                  <a:pt x="45" y="86"/>
                </a:moveTo>
                <a:lnTo>
                  <a:pt x="7" y="32"/>
                </a:lnTo>
                <a:lnTo>
                  <a:pt x="7" y="32"/>
                </a:lnTo>
                <a:cubicBezTo>
                  <a:pt x="0" y="23"/>
                  <a:pt x="5" y="10"/>
                  <a:pt x="16" y="9"/>
                </a:cubicBezTo>
                <a:lnTo>
                  <a:pt x="81" y="1"/>
                </a:lnTo>
                <a:lnTo>
                  <a:pt x="81" y="1"/>
                </a:lnTo>
                <a:cubicBezTo>
                  <a:pt x="92" y="0"/>
                  <a:pt x="100" y="11"/>
                  <a:pt x="96" y="21"/>
                </a:cubicBezTo>
                <a:lnTo>
                  <a:pt x="71" y="82"/>
                </a:lnTo>
                <a:lnTo>
                  <a:pt x="71" y="82"/>
                </a:lnTo>
                <a:cubicBezTo>
                  <a:pt x="67" y="93"/>
                  <a:pt x="52" y="95"/>
                  <a:pt x="45" y="8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3" name="Freeform 235">
            <a:extLst>
              <a:ext uri="{FF2B5EF4-FFF2-40B4-BE49-F238E27FC236}">
                <a16:creationId xmlns:a16="http://schemas.microsoft.com/office/drawing/2014/main" id="{7AD02E1B-00E7-114B-A9D5-5B59ACAF9451}"/>
              </a:ext>
            </a:extLst>
          </p:cNvPr>
          <p:cNvSpPr>
            <a:spLocks noChangeArrowheads="1"/>
          </p:cNvSpPr>
          <p:nvPr/>
        </p:nvSpPr>
        <p:spPr bwMode="auto">
          <a:xfrm>
            <a:off x="8002086" y="1459746"/>
            <a:ext cx="162046" cy="71410"/>
          </a:xfrm>
          <a:custGeom>
            <a:avLst/>
            <a:gdLst>
              <a:gd name="T0" fmla="*/ 41 w 258"/>
              <a:gd name="T1" fmla="*/ 111 h 114"/>
              <a:gd name="T2" fmla="*/ 41 w 258"/>
              <a:gd name="T3" fmla="*/ 111 h 114"/>
              <a:gd name="T4" fmla="*/ 7 w 258"/>
              <a:gd name="T5" fmla="*/ 112 h 114"/>
              <a:gd name="T6" fmla="*/ 7 w 258"/>
              <a:gd name="T7" fmla="*/ 112 h 114"/>
              <a:gd name="T8" fmla="*/ 0 w 258"/>
              <a:gd name="T9" fmla="*/ 105 h 114"/>
              <a:gd name="T10" fmla="*/ 0 w 258"/>
              <a:gd name="T11" fmla="*/ 105 h 114"/>
              <a:gd name="T12" fmla="*/ 8 w 258"/>
              <a:gd name="T13" fmla="*/ 98 h 114"/>
              <a:gd name="T14" fmla="*/ 8 w 258"/>
              <a:gd name="T15" fmla="*/ 98 h 114"/>
              <a:gd name="T16" fmla="*/ 86 w 258"/>
              <a:gd name="T17" fmla="*/ 76 h 114"/>
              <a:gd name="T18" fmla="*/ 86 w 258"/>
              <a:gd name="T19" fmla="*/ 76 h 114"/>
              <a:gd name="T20" fmla="*/ 103 w 258"/>
              <a:gd name="T21" fmla="*/ 3 h 114"/>
              <a:gd name="T22" fmla="*/ 117 w 258"/>
              <a:gd name="T23" fmla="*/ 0 h 114"/>
              <a:gd name="T24" fmla="*/ 117 w 258"/>
              <a:gd name="T25" fmla="*/ 0 h 114"/>
              <a:gd name="T26" fmla="*/ 117 w 258"/>
              <a:gd name="T27" fmla="*/ 0 h 114"/>
              <a:gd name="T28" fmla="*/ 117 w 258"/>
              <a:gd name="T29" fmla="*/ 0 h 114"/>
              <a:gd name="T30" fmla="*/ 160 w 258"/>
              <a:gd name="T31" fmla="*/ 63 h 114"/>
              <a:gd name="T32" fmla="*/ 160 w 258"/>
              <a:gd name="T33" fmla="*/ 63 h 114"/>
              <a:gd name="T34" fmla="*/ 246 w 258"/>
              <a:gd name="T35" fmla="*/ 59 h 114"/>
              <a:gd name="T36" fmla="*/ 246 w 258"/>
              <a:gd name="T37" fmla="*/ 59 h 114"/>
              <a:gd name="T38" fmla="*/ 256 w 258"/>
              <a:gd name="T39" fmla="*/ 63 h 114"/>
              <a:gd name="T40" fmla="*/ 256 w 258"/>
              <a:gd name="T41" fmla="*/ 63 h 114"/>
              <a:gd name="T42" fmla="*/ 252 w 258"/>
              <a:gd name="T43" fmla="*/ 72 h 114"/>
              <a:gd name="T44" fmla="*/ 252 w 258"/>
              <a:gd name="T45" fmla="*/ 72 h 114"/>
              <a:gd name="T46" fmla="*/ 154 w 258"/>
              <a:gd name="T47" fmla="*/ 75 h 114"/>
              <a:gd name="T48" fmla="*/ 154 w 258"/>
              <a:gd name="T49" fmla="*/ 75 h 114"/>
              <a:gd name="T50" fmla="*/ 117 w 258"/>
              <a:gd name="T51" fmla="*/ 39 h 114"/>
              <a:gd name="T52" fmla="*/ 117 w 258"/>
              <a:gd name="T53" fmla="*/ 39 h 114"/>
              <a:gd name="T54" fmla="*/ 97 w 258"/>
              <a:gd name="T55" fmla="*/ 85 h 114"/>
              <a:gd name="T56" fmla="*/ 97 w 258"/>
              <a:gd name="T57" fmla="*/ 85 h 114"/>
              <a:gd name="T58" fmla="*/ 41 w 258"/>
              <a:gd name="T59" fmla="*/ 1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8" h="114">
                <a:moveTo>
                  <a:pt x="41" y="111"/>
                </a:moveTo>
                <a:lnTo>
                  <a:pt x="41" y="111"/>
                </a:lnTo>
                <a:cubicBezTo>
                  <a:pt x="31" y="113"/>
                  <a:pt x="19" y="113"/>
                  <a:pt x="7" y="112"/>
                </a:cubicBezTo>
                <a:lnTo>
                  <a:pt x="7" y="112"/>
                </a:lnTo>
                <a:cubicBezTo>
                  <a:pt x="3" y="111"/>
                  <a:pt x="0" y="108"/>
                  <a:pt x="0" y="105"/>
                </a:cubicBezTo>
                <a:lnTo>
                  <a:pt x="0" y="105"/>
                </a:lnTo>
                <a:cubicBezTo>
                  <a:pt x="1" y="100"/>
                  <a:pt x="4" y="98"/>
                  <a:pt x="8" y="98"/>
                </a:cubicBezTo>
                <a:lnTo>
                  <a:pt x="8" y="98"/>
                </a:lnTo>
                <a:cubicBezTo>
                  <a:pt x="44" y="101"/>
                  <a:pt x="70" y="94"/>
                  <a:pt x="86" y="76"/>
                </a:cubicBezTo>
                <a:lnTo>
                  <a:pt x="86" y="76"/>
                </a:lnTo>
                <a:cubicBezTo>
                  <a:pt x="111" y="48"/>
                  <a:pt x="103" y="3"/>
                  <a:pt x="103" y="3"/>
                </a:cubicBezTo>
                <a:lnTo>
                  <a:pt x="117" y="0"/>
                </a:lnTo>
                <a:lnTo>
                  <a:pt x="117" y="0"/>
                </a:lnTo>
                <a:lnTo>
                  <a:pt x="117" y="0"/>
                </a:lnTo>
                <a:lnTo>
                  <a:pt x="117" y="0"/>
                </a:lnTo>
                <a:cubicBezTo>
                  <a:pt x="117" y="1"/>
                  <a:pt x="126" y="45"/>
                  <a:pt x="160" y="63"/>
                </a:cubicBezTo>
                <a:lnTo>
                  <a:pt x="160" y="63"/>
                </a:lnTo>
                <a:cubicBezTo>
                  <a:pt x="183" y="75"/>
                  <a:pt x="212" y="74"/>
                  <a:pt x="246" y="59"/>
                </a:cubicBezTo>
                <a:lnTo>
                  <a:pt x="246" y="59"/>
                </a:lnTo>
                <a:cubicBezTo>
                  <a:pt x="250" y="57"/>
                  <a:pt x="254" y="59"/>
                  <a:pt x="256" y="63"/>
                </a:cubicBezTo>
                <a:lnTo>
                  <a:pt x="256" y="63"/>
                </a:lnTo>
                <a:cubicBezTo>
                  <a:pt x="257" y="66"/>
                  <a:pt x="256" y="70"/>
                  <a:pt x="252" y="72"/>
                </a:cubicBezTo>
                <a:lnTo>
                  <a:pt x="252" y="72"/>
                </a:lnTo>
                <a:cubicBezTo>
                  <a:pt x="213" y="88"/>
                  <a:pt x="180" y="89"/>
                  <a:pt x="154" y="75"/>
                </a:cubicBezTo>
                <a:lnTo>
                  <a:pt x="154" y="75"/>
                </a:lnTo>
                <a:cubicBezTo>
                  <a:pt x="136" y="66"/>
                  <a:pt x="125" y="52"/>
                  <a:pt x="117" y="39"/>
                </a:cubicBezTo>
                <a:lnTo>
                  <a:pt x="117" y="39"/>
                </a:lnTo>
                <a:cubicBezTo>
                  <a:pt x="115" y="54"/>
                  <a:pt x="109" y="71"/>
                  <a:pt x="97" y="85"/>
                </a:cubicBezTo>
                <a:lnTo>
                  <a:pt x="97" y="85"/>
                </a:lnTo>
                <a:cubicBezTo>
                  <a:pt x="84" y="100"/>
                  <a:pt x="65" y="109"/>
                  <a:pt x="41" y="111"/>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4" name="Freeform 236">
            <a:extLst>
              <a:ext uri="{FF2B5EF4-FFF2-40B4-BE49-F238E27FC236}">
                <a16:creationId xmlns:a16="http://schemas.microsoft.com/office/drawing/2014/main" id="{6D058102-7F03-FD4A-827E-8F2048E26029}"/>
              </a:ext>
            </a:extLst>
          </p:cNvPr>
          <p:cNvSpPr>
            <a:spLocks noChangeArrowheads="1"/>
          </p:cNvSpPr>
          <p:nvPr/>
        </p:nvSpPr>
        <p:spPr bwMode="auto">
          <a:xfrm>
            <a:off x="7716448" y="1473477"/>
            <a:ext cx="302118" cy="148312"/>
          </a:xfrm>
          <a:custGeom>
            <a:avLst/>
            <a:gdLst>
              <a:gd name="T0" fmla="*/ 92 w 484"/>
              <a:gd name="T1" fmla="*/ 235 h 236"/>
              <a:gd name="T2" fmla="*/ 81 w 484"/>
              <a:gd name="T3" fmla="*/ 230 h 236"/>
              <a:gd name="T4" fmla="*/ 81 w 484"/>
              <a:gd name="T5" fmla="*/ 230 h 236"/>
              <a:gd name="T6" fmla="*/ 407 w 484"/>
              <a:gd name="T7" fmla="*/ 15 h 236"/>
              <a:gd name="T8" fmla="*/ 407 w 484"/>
              <a:gd name="T9" fmla="*/ 15 h 236"/>
              <a:gd name="T10" fmla="*/ 9 w 484"/>
              <a:gd name="T11" fmla="*/ 149 h 236"/>
              <a:gd name="T12" fmla="*/ 0 w 484"/>
              <a:gd name="T13" fmla="*/ 141 h 236"/>
              <a:gd name="T14" fmla="*/ 0 w 484"/>
              <a:gd name="T15" fmla="*/ 141 h 236"/>
              <a:gd name="T16" fmla="*/ 269 w 484"/>
              <a:gd name="T17" fmla="*/ 20 h 236"/>
              <a:gd name="T18" fmla="*/ 269 w 484"/>
              <a:gd name="T19" fmla="*/ 20 h 236"/>
              <a:gd name="T20" fmla="*/ 445 w 484"/>
              <a:gd name="T21" fmla="*/ 0 h 236"/>
              <a:gd name="T22" fmla="*/ 483 w 484"/>
              <a:gd name="T23" fmla="*/ 0 h 236"/>
              <a:gd name="T24" fmla="*/ 448 w 484"/>
              <a:gd name="T25" fmla="*/ 12 h 236"/>
              <a:gd name="T26" fmla="*/ 448 w 484"/>
              <a:gd name="T27" fmla="*/ 12 h 236"/>
              <a:gd name="T28" fmla="*/ 92 w 484"/>
              <a:gd name="T29"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 h="236">
                <a:moveTo>
                  <a:pt x="92" y="235"/>
                </a:moveTo>
                <a:lnTo>
                  <a:pt x="81" y="230"/>
                </a:lnTo>
                <a:lnTo>
                  <a:pt x="81" y="230"/>
                </a:lnTo>
                <a:cubicBezTo>
                  <a:pt x="125" y="135"/>
                  <a:pt x="324" y="48"/>
                  <a:pt x="407" y="15"/>
                </a:cubicBezTo>
                <a:lnTo>
                  <a:pt x="407" y="15"/>
                </a:lnTo>
                <a:cubicBezTo>
                  <a:pt x="318" y="21"/>
                  <a:pt x="101" y="47"/>
                  <a:pt x="9" y="149"/>
                </a:cubicBezTo>
                <a:lnTo>
                  <a:pt x="0" y="141"/>
                </a:lnTo>
                <a:lnTo>
                  <a:pt x="0" y="141"/>
                </a:lnTo>
                <a:cubicBezTo>
                  <a:pt x="50" y="85"/>
                  <a:pt x="141" y="44"/>
                  <a:pt x="269" y="20"/>
                </a:cubicBezTo>
                <a:lnTo>
                  <a:pt x="269" y="20"/>
                </a:lnTo>
                <a:cubicBezTo>
                  <a:pt x="363" y="2"/>
                  <a:pt x="445" y="0"/>
                  <a:pt x="445" y="0"/>
                </a:cubicBezTo>
                <a:lnTo>
                  <a:pt x="483" y="0"/>
                </a:lnTo>
                <a:lnTo>
                  <a:pt x="448" y="12"/>
                </a:lnTo>
                <a:lnTo>
                  <a:pt x="448" y="12"/>
                </a:lnTo>
                <a:cubicBezTo>
                  <a:pt x="445" y="13"/>
                  <a:pt x="145" y="122"/>
                  <a:pt x="92" y="235"/>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5" name="Freeform 237">
            <a:extLst>
              <a:ext uri="{FF2B5EF4-FFF2-40B4-BE49-F238E27FC236}">
                <a16:creationId xmlns:a16="http://schemas.microsoft.com/office/drawing/2014/main" id="{13A7A3B3-04F7-8F4E-9875-FA45D3F8E274}"/>
              </a:ext>
            </a:extLst>
          </p:cNvPr>
          <p:cNvSpPr>
            <a:spLocks noChangeArrowheads="1"/>
          </p:cNvSpPr>
          <p:nvPr/>
        </p:nvSpPr>
        <p:spPr bwMode="auto">
          <a:xfrm>
            <a:off x="8150398" y="1404814"/>
            <a:ext cx="282893" cy="107114"/>
          </a:xfrm>
          <a:custGeom>
            <a:avLst/>
            <a:gdLst>
              <a:gd name="T0" fmla="*/ 395 w 454"/>
              <a:gd name="T1" fmla="*/ 172 h 173"/>
              <a:gd name="T2" fmla="*/ 395 w 454"/>
              <a:gd name="T3" fmla="*/ 172 h 173"/>
              <a:gd name="T4" fmla="*/ 12 w 454"/>
              <a:gd name="T5" fmla="*/ 82 h 173"/>
              <a:gd name="T6" fmla="*/ 12 w 454"/>
              <a:gd name="T7" fmla="*/ 82 h 173"/>
              <a:gd name="T8" fmla="*/ 1 w 454"/>
              <a:gd name="T9" fmla="*/ 71 h 173"/>
              <a:gd name="T10" fmla="*/ 1 w 454"/>
              <a:gd name="T11" fmla="*/ 71 h 173"/>
              <a:gd name="T12" fmla="*/ 10 w 454"/>
              <a:gd name="T13" fmla="*/ 58 h 173"/>
              <a:gd name="T14" fmla="*/ 10 w 454"/>
              <a:gd name="T15" fmla="*/ 58 h 173"/>
              <a:gd name="T16" fmla="*/ 453 w 454"/>
              <a:gd name="T17" fmla="*/ 69 h 173"/>
              <a:gd name="T18" fmla="*/ 447 w 454"/>
              <a:gd name="T19" fmla="*/ 80 h 173"/>
              <a:gd name="T20" fmla="*/ 447 w 454"/>
              <a:gd name="T21" fmla="*/ 80 h 173"/>
              <a:gd name="T22" fmla="*/ 12 w 454"/>
              <a:gd name="T23" fmla="*/ 71 h 173"/>
              <a:gd name="T24" fmla="*/ 12 w 454"/>
              <a:gd name="T25" fmla="*/ 71 h 173"/>
              <a:gd name="T26" fmla="*/ 404 w 454"/>
              <a:gd name="T27" fmla="*/ 164 h 173"/>
              <a:gd name="T28" fmla="*/ 395 w 454"/>
              <a:gd name="T2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73">
                <a:moveTo>
                  <a:pt x="395" y="172"/>
                </a:moveTo>
                <a:lnTo>
                  <a:pt x="395" y="172"/>
                </a:lnTo>
                <a:cubicBezTo>
                  <a:pt x="325" y="101"/>
                  <a:pt x="104" y="86"/>
                  <a:pt x="12" y="82"/>
                </a:cubicBezTo>
                <a:lnTo>
                  <a:pt x="12" y="82"/>
                </a:lnTo>
                <a:cubicBezTo>
                  <a:pt x="6" y="82"/>
                  <a:pt x="1" y="77"/>
                  <a:pt x="1" y="71"/>
                </a:cubicBezTo>
                <a:lnTo>
                  <a:pt x="1" y="71"/>
                </a:lnTo>
                <a:cubicBezTo>
                  <a:pt x="0" y="65"/>
                  <a:pt x="4" y="60"/>
                  <a:pt x="10" y="58"/>
                </a:cubicBezTo>
                <a:lnTo>
                  <a:pt x="10" y="58"/>
                </a:lnTo>
                <a:cubicBezTo>
                  <a:pt x="100" y="39"/>
                  <a:pt x="324" y="0"/>
                  <a:pt x="453" y="69"/>
                </a:cubicBezTo>
                <a:lnTo>
                  <a:pt x="447" y="80"/>
                </a:lnTo>
                <a:lnTo>
                  <a:pt x="447" y="80"/>
                </a:lnTo>
                <a:cubicBezTo>
                  <a:pt x="322" y="13"/>
                  <a:pt x="102" y="51"/>
                  <a:pt x="12" y="71"/>
                </a:cubicBezTo>
                <a:lnTo>
                  <a:pt x="12" y="71"/>
                </a:lnTo>
                <a:cubicBezTo>
                  <a:pt x="106" y="74"/>
                  <a:pt x="330" y="90"/>
                  <a:pt x="404" y="164"/>
                </a:cubicBezTo>
                <a:lnTo>
                  <a:pt x="395" y="172"/>
                </a:ln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6" name="Freeform 238">
            <a:extLst>
              <a:ext uri="{FF2B5EF4-FFF2-40B4-BE49-F238E27FC236}">
                <a16:creationId xmlns:a16="http://schemas.microsoft.com/office/drawing/2014/main" id="{B45B7546-8FF1-5847-9C79-2C75CECC0FFA}"/>
              </a:ext>
            </a:extLst>
          </p:cNvPr>
          <p:cNvSpPr>
            <a:spLocks noChangeArrowheads="1"/>
          </p:cNvSpPr>
          <p:nvPr/>
        </p:nvSpPr>
        <p:spPr bwMode="auto">
          <a:xfrm>
            <a:off x="7570883" y="858255"/>
            <a:ext cx="980508" cy="980510"/>
          </a:xfrm>
          <a:custGeom>
            <a:avLst/>
            <a:gdLst>
              <a:gd name="T0" fmla="*/ 786 w 1573"/>
              <a:gd name="T1" fmla="*/ 1470 h 1573"/>
              <a:gd name="T2" fmla="*/ 786 w 1573"/>
              <a:gd name="T3" fmla="*/ 1470 h 1573"/>
              <a:gd name="T4" fmla="*/ 474 w 1573"/>
              <a:gd name="T5" fmla="*/ 1395 h 1573"/>
              <a:gd name="T6" fmla="*/ 1190 w 1573"/>
              <a:gd name="T7" fmla="*/ 234 h 1573"/>
              <a:gd name="T8" fmla="*/ 1190 w 1573"/>
              <a:gd name="T9" fmla="*/ 234 h 1573"/>
              <a:gd name="T10" fmla="*/ 1470 w 1573"/>
              <a:gd name="T11" fmla="*/ 786 h 1573"/>
              <a:gd name="T12" fmla="*/ 1470 w 1573"/>
              <a:gd name="T13" fmla="*/ 786 h 1573"/>
              <a:gd name="T14" fmla="*/ 786 w 1573"/>
              <a:gd name="T15" fmla="*/ 1470 h 1573"/>
              <a:gd name="T16" fmla="*/ 102 w 1573"/>
              <a:gd name="T17" fmla="*/ 786 h 1573"/>
              <a:gd name="T18" fmla="*/ 102 w 1573"/>
              <a:gd name="T19" fmla="*/ 786 h 1573"/>
              <a:gd name="T20" fmla="*/ 786 w 1573"/>
              <a:gd name="T21" fmla="*/ 102 h 1573"/>
              <a:gd name="T22" fmla="*/ 786 w 1573"/>
              <a:gd name="T23" fmla="*/ 102 h 1573"/>
              <a:gd name="T24" fmla="*/ 1103 w 1573"/>
              <a:gd name="T25" fmla="*/ 180 h 1573"/>
              <a:gd name="T26" fmla="*/ 387 w 1573"/>
              <a:gd name="T27" fmla="*/ 1341 h 1573"/>
              <a:gd name="T28" fmla="*/ 387 w 1573"/>
              <a:gd name="T29" fmla="*/ 1341 h 1573"/>
              <a:gd name="T30" fmla="*/ 102 w 1573"/>
              <a:gd name="T31" fmla="*/ 786 h 1573"/>
              <a:gd name="T32" fmla="*/ 786 w 1573"/>
              <a:gd name="T33" fmla="*/ 0 h 1573"/>
              <a:gd name="T34" fmla="*/ 786 w 1573"/>
              <a:gd name="T35" fmla="*/ 0 h 1573"/>
              <a:gd name="T36" fmla="*/ 0 w 1573"/>
              <a:gd name="T37" fmla="*/ 786 h 1573"/>
              <a:gd name="T38" fmla="*/ 0 w 1573"/>
              <a:gd name="T39" fmla="*/ 786 h 1573"/>
              <a:gd name="T40" fmla="*/ 786 w 1573"/>
              <a:gd name="T41" fmla="*/ 1572 h 1573"/>
              <a:gd name="T42" fmla="*/ 786 w 1573"/>
              <a:gd name="T43" fmla="*/ 1572 h 1573"/>
              <a:gd name="T44" fmla="*/ 1572 w 1573"/>
              <a:gd name="T45" fmla="*/ 786 h 1573"/>
              <a:gd name="T46" fmla="*/ 1572 w 1573"/>
              <a:gd name="T47" fmla="*/ 786 h 1573"/>
              <a:gd name="T48" fmla="*/ 786 w 1573"/>
              <a:gd name="T49"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3" h="1573">
                <a:moveTo>
                  <a:pt x="786" y="1470"/>
                </a:moveTo>
                <a:lnTo>
                  <a:pt x="786" y="1470"/>
                </a:lnTo>
                <a:cubicBezTo>
                  <a:pt x="674" y="1470"/>
                  <a:pt x="567" y="1443"/>
                  <a:pt x="474" y="1395"/>
                </a:cubicBezTo>
                <a:lnTo>
                  <a:pt x="1190" y="234"/>
                </a:lnTo>
                <a:lnTo>
                  <a:pt x="1190" y="234"/>
                </a:lnTo>
                <a:cubicBezTo>
                  <a:pt x="1359" y="359"/>
                  <a:pt x="1470" y="559"/>
                  <a:pt x="1470" y="786"/>
                </a:cubicBezTo>
                <a:lnTo>
                  <a:pt x="1470" y="786"/>
                </a:lnTo>
                <a:cubicBezTo>
                  <a:pt x="1470" y="1164"/>
                  <a:pt x="1164" y="1470"/>
                  <a:pt x="786" y="1470"/>
                </a:cubicBezTo>
                <a:close/>
                <a:moveTo>
                  <a:pt x="102" y="786"/>
                </a:moveTo>
                <a:lnTo>
                  <a:pt x="102" y="786"/>
                </a:lnTo>
                <a:cubicBezTo>
                  <a:pt x="102" y="408"/>
                  <a:pt x="408" y="102"/>
                  <a:pt x="786" y="102"/>
                </a:cubicBezTo>
                <a:lnTo>
                  <a:pt x="786" y="102"/>
                </a:lnTo>
                <a:cubicBezTo>
                  <a:pt x="900" y="102"/>
                  <a:pt x="1009" y="131"/>
                  <a:pt x="1103" y="180"/>
                </a:cubicBezTo>
                <a:lnTo>
                  <a:pt x="387" y="1341"/>
                </a:lnTo>
                <a:lnTo>
                  <a:pt x="387" y="1341"/>
                </a:lnTo>
                <a:cubicBezTo>
                  <a:pt x="214" y="1217"/>
                  <a:pt x="102" y="1015"/>
                  <a:pt x="102" y="786"/>
                </a:cubicBezTo>
                <a:close/>
                <a:moveTo>
                  <a:pt x="786" y="0"/>
                </a:moveTo>
                <a:lnTo>
                  <a:pt x="786" y="0"/>
                </a:lnTo>
                <a:cubicBezTo>
                  <a:pt x="352" y="0"/>
                  <a:pt x="0" y="352"/>
                  <a:pt x="0" y="786"/>
                </a:cubicBezTo>
                <a:lnTo>
                  <a:pt x="0" y="786"/>
                </a:lnTo>
                <a:cubicBezTo>
                  <a:pt x="0" y="1219"/>
                  <a:pt x="352" y="1572"/>
                  <a:pt x="786" y="1572"/>
                </a:cubicBezTo>
                <a:lnTo>
                  <a:pt x="786" y="1572"/>
                </a:lnTo>
                <a:cubicBezTo>
                  <a:pt x="1219" y="1572"/>
                  <a:pt x="1572" y="1219"/>
                  <a:pt x="1572" y="786"/>
                </a:cubicBezTo>
                <a:lnTo>
                  <a:pt x="1572" y="786"/>
                </a:lnTo>
                <a:cubicBezTo>
                  <a:pt x="1572" y="352"/>
                  <a:pt x="1219" y="0"/>
                  <a:pt x="786" y="0"/>
                </a:cubicBezTo>
                <a:close/>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7" name="Freeform 239">
            <a:extLst>
              <a:ext uri="{FF2B5EF4-FFF2-40B4-BE49-F238E27FC236}">
                <a16:creationId xmlns:a16="http://schemas.microsoft.com/office/drawing/2014/main" id="{07CC63F6-E416-3141-BFCB-E4826B94357E}"/>
              </a:ext>
            </a:extLst>
          </p:cNvPr>
          <p:cNvSpPr>
            <a:spLocks noChangeArrowheads="1"/>
          </p:cNvSpPr>
          <p:nvPr/>
        </p:nvSpPr>
        <p:spPr bwMode="auto">
          <a:xfrm>
            <a:off x="6609600" y="968117"/>
            <a:ext cx="730575" cy="843183"/>
          </a:xfrm>
          <a:custGeom>
            <a:avLst/>
            <a:gdLst>
              <a:gd name="T0" fmla="*/ 1104 w 1174"/>
              <a:gd name="T1" fmla="*/ 576 h 1355"/>
              <a:gd name="T2" fmla="*/ 1104 w 1174"/>
              <a:gd name="T3" fmla="*/ 576 h 1355"/>
              <a:gd name="T4" fmla="*/ 697 w 1174"/>
              <a:gd name="T5" fmla="*/ 1299 h 1355"/>
              <a:gd name="T6" fmla="*/ 697 w 1174"/>
              <a:gd name="T7" fmla="*/ 1299 h 1355"/>
              <a:gd name="T8" fmla="*/ 26 w 1174"/>
              <a:gd name="T9" fmla="*/ 825 h 1355"/>
              <a:gd name="T10" fmla="*/ 26 w 1174"/>
              <a:gd name="T11" fmla="*/ 825 h 1355"/>
              <a:gd name="T12" fmla="*/ 460 w 1174"/>
              <a:gd name="T13" fmla="*/ 55 h 1355"/>
              <a:gd name="T14" fmla="*/ 460 w 1174"/>
              <a:gd name="T15" fmla="*/ 55 h 1355"/>
              <a:gd name="T16" fmla="*/ 1104 w 1174"/>
              <a:gd name="T17" fmla="*/ 576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4" h="1355">
                <a:moveTo>
                  <a:pt x="1104" y="576"/>
                </a:moveTo>
                <a:lnTo>
                  <a:pt x="1104" y="576"/>
                </a:lnTo>
                <a:cubicBezTo>
                  <a:pt x="1173" y="919"/>
                  <a:pt x="988" y="1243"/>
                  <a:pt x="697" y="1299"/>
                </a:cubicBezTo>
                <a:lnTo>
                  <a:pt x="697" y="1299"/>
                </a:lnTo>
                <a:cubicBezTo>
                  <a:pt x="407" y="1354"/>
                  <a:pt x="60" y="1258"/>
                  <a:pt x="26" y="825"/>
                </a:cubicBezTo>
                <a:lnTo>
                  <a:pt x="26" y="825"/>
                </a:lnTo>
                <a:cubicBezTo>
                  <a:pt x="0" y="477"/>
                  <a:pt x="169" y="110"/>
                  <a:pt x="460" y="55"/>
                </a:cubicBezTo>
                <a:lnTo>
                  <a:pt x="460" y="55"/>
                </a:lnTo>
                <a:cubicBezTo>
                  <a:pt x="750" y="0"/>
                  <a:pt x="1026" y="187"/>
                  <a:pt x="1104" y="576"/>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8" name="Freeform 240">
            <a:extLst>
              <a:ext uri="{FF2B5EF4-FFF2-40B4-BE49-F238E27FC236}">
                <a16:creationId xmlns:a16="http://schemas.microsoft.com/office/drawing/2014/main" id="{C8FD034C-24A9-BE45-8F4F-B12507308E16}"/>
              </a:ext>
            </a:extLst>
          </p:cNvPr>
          <p:cNvSpPr>
            <a:spLocks noChangeArrowheads="1"/>
          </p:cNvSpPr>
          <p:nvPr/>
        </p:nvSpPr>
        <p:spPr bwMode="auto">
          <a:xfrm>
            <a:off x="7029815" y="1289460"/>
            <a:ext cx="123595" cy="140072"/>
          </a:xfrm>
          <a:custGeom>
            <a:avLst/>
            <a:gdLst>
              <a:gd name="T0" fmla="*/ 67 w 197"/>
              <a:gd name="T1" fmla="*/ 226 h 227"/>
              <a:gd name="T2" fmla="*/ 62 w 197"/>
              <a:gd name="T3" fmla="*/ 195 h 227"/>
              <a:gd name="T4" fmla="*/ 138 w 197"/>
              <a:gd name="T5" fmla="*/ 184 h 227"/>
              <a:gd name="T6" fmla="*/ 0 w 197"/>
              <a:gd name="T7" fmla="*/ 20 h 227"/>
              <a:gd name="T8" fmla="*/ 23 w 197"/>
              <a:gd name="T9" fmla="*/ 0 h 227"/>
              <a:gd name="T10" fmla="*/ 196 w 197"/>
              <a:gd name="T11" fmla="*/ 206 h 227"/>
              <a:gd name="T12" fmla="*/ 67 w 197"/>
              <a:gd name="T13" fmla="*/ 226 h 227"/>
            </a:gdLst>
            <a:ahLst/>
            <a:cxnLst>
              <a:cxn ang="0">
                <a:pos x="T0" y="T1"/>
              </a:cxn>
              <a:cxn ang="0">
                <a:pos x="T2" y="T3"/>
              </a:cxn>
              <a:cxn ang="0">
                <a:pos x="T4" y="T5"/>
              </a:cxn>
              <a:cxn ang="0">
                <a:pos x="T6" y="T7"/>
              </a:cxn>
              <a:cxn ang="0">
                <a:pos x="T8" y="T9"/>
              </a:cxn>
              <a:cxn ang="0">
                <a:pos x="T10" y="T11"/>
              </a:cxn>
              <a:cxn ang="0">
                <a:pos x="T12" y="T13"/>
              </a:cxn>
            </a:cxnLst>
            <a:rect l="0" t="0" r="r" b="b"/>
            <a:pathLst>
              <a:path w="197" h="227">
                <a:moveTo>
                  <a:pt x="67" y="226"/>
                </a:moveTo>
                <a:lnTo>
                  <a:pt x="62" y="195"/>
                </a:lnTo>
                <a:lnTo>
                  <a:pt x="138" y="184"/>
                </a:lnTo>
                <a:lnTo>
                  <a:pt x="0" y="20"/>
                </a:lnTo>
                <a:lnTo>
                  <a:pt x="23" y="0"/>
                </a:lnTo>
                <a:lnTo>
                  <a:pt x="196" y="206"/>
                </a:lnTo>
                <a:lnTo>
                  <a:pt x="67" y="226"/>
                </a:lnTo>
              </a:path>
            </a:pathLst>
          </a:custGeom>
          <a:solidFill>
            <a:srgbClr val="FD655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59" name="Freeform 241">
            <a:extLst>
              <a:ext uri="{FF2B5EF4-FFF2-40B4-BE49-F238E27FC236}">
                <a16:creationId xmlns:a16="http://schemas.microsoft.com/office/drawing/2014/main" id="{E4E39E53-4991-F84B-BC11-671FA81B9FB1}"/>
              </a:ext>
            </a:extLst>
          </p:cNvPr>
          <p:cNvSpPr>
            <a:spLocks noChangeArrowheads="1"/>
          </p:cNvSpPr>
          <p:nvPr/>
        </p:nvSpPr>
        <p:spPr bwMode="auto">
          <a:xfrm>
            <a:off x="6612346" y="1256501"/>
            <a:ext cx="216976" cy="274652"/>
          </a:xfrm>
          <a:custGeom>
            <a:avLst/>
            <a:gdLst>
              <a:gd name="T0" fmla="*/ 21 w 347"/>
              <a:gd name="T1" fmla="*/ 257 h 439"/>
              <a:gd name="T2" fmla="*/ 21 w 347"/>
              <a:gd name="T3" fmla="*/ 257 h 439"/>
              <a:gd name="T4" fmla="*/ 68 w 347"/>
              <a:gd name="T5" fmla="*/ 325 h 439"/>
              <a:gd name="T6" fmla="*/ 68 w 347"/>
              <a:gd name="T7" fmla="*/ 325 h 439"/>
              <a:gd name="T8" fmla="*/ 70 w 347"/>
              <a:gd name="T9" fmla="*/ 325 h 439"/>
              <a:gd name="T10" fmla="*/ 70 w 347"/>
              <a:gd name="T11" fmla="*/ 325 h 439"/>
              <a:gd name="T12" fmla="*/ 200 w 347"/>
              <a:gd name="T13" fmla="*/ 438 h 439"/>
              <a:gd name="T14" fmla="*/ 200 w 347"/>
              <a:gd name="T15" fmla="*/ 438 h 439"/>
              <a:gd name="T16" fmla="*/ 243 w 347"/>
              <a:gd name="T17" fmla="*/ 318 h 439"/>
              <a:gd name="T18" fmla="*/ 243 w 347"/>
              <a:gd name="T19" fmla="*/ 318 h 439"/>
              <a:gd name="T20" fmla="*/ 314 w 347"/>
              <a:gd name="T21" fmla="*/ 39 h 439"/>
              <a:gd name="T22" fmla="*/ 314 w 347"/>
              <a:gd name="T23" fmla="*/ 39 h 439"/>
              <a:gd name="T24" fmla="*/ 21 w 347"/>
              <a:gd name="T25" fmla="*/ 2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439">
                <a:moveTo>
                  <a:pt x="21" y="257"/>
                </a:moveTo>
                <a:lnTo>
                  <a:pt x="21" y="257"/>
                </a:lnTo>
                <a:cubicBezTo>
                  <a:pt x="0" y="291"/>
                  <a:pt x="29" y="333"/>
                  <a:pt x="68" y="325"/>
                </a:cubicBezTo>
                <a:lnTo>
                  <a:pt x="68" y="325"/>
                </a:lnTo>
                <a:cubicBezTo>
                  <a:pt x="68" y="325"/>
                  <a:pt x="69" y="325"/>
                  <a:pt x="70" y="325"/>
                </a:cubicBezTo>
                <a:lnTo>
                  <a:pt x="70" y="325"/>
                </a:lnTo>
                <a:cubicBezTo>
                  <a:pt x="134" y="310"/>
                  <a:pt x="208" y="392"/>
                  <a:pt x="200" y="438"/>
                </a:cubicBezTo>
                <a:lnTo>
                  <a:pt x="200" y="438"/>
                </a:lnTo>
                <a:cubicBezTo>
                  <a:pt x="200" y="438"/>
                  <a:pt x="287" y="428"/>
                  <a:pt x="243" y="318"/>
                </a:cubicBezTo>
                <a:lnTo>
                  <a:pt x="243" y="318"/>
                </a:lnTo>
                <a:cubicBezTo>
                  <a:pt x="199" y="206"/>
                  <a:pt x="346" y="82"/>
                  <a:pt x="314" y="39"/>
                </a:cubicBezTo>
                <a:lnTo>
                  <a:pt x="314" y="39"/>
                </a:lnTo>
                <a:cubicBezTo>
                  <a:pt x="286" y="0"/>
                  <a:pt x="90" y="140"/>
                  <a:pt x="21" y="257"/>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0" name="Freeform 242">
            <a:extLst>
              <a:ext uri="{FF2B5EF4-FFF2-40B4-BE49-F238E27FC236}">
                <a16:creationId xmlns:a16="http://schemas.microsoft.com/office/drawing/2014/main" id="{D311DE30-83F4-9546-AC2A-17B776EF1347}"/>
              </a:ext>
            </a:extLst>
          </p:cNvPr>
          <p:cNvSpPr>
            <a:spLocks noChangeArrowheads="1"/>
          </p:cNvSpPr>
          <p:nvPr/>
        </p:nvSpPr>
        <p:spPr bwMode="auto">
          <a:xfrm>
            <a:off x="6576642" y="1045020"/>
            <a:ext cx="664659" cy="392754"/>
          </a:xfrm>
          <a:custGeom>
            <a:avLst/>
            <a:gdLst>
              <a:gd name="T0" fmla="*/ 1057 w 1069"/>
              <a:gd name="T1" fmla="*/ 110 h 632"/>
              <a:gd name="T2" fmla="*/ 1057 w 1069"/>
              <a:gd name="T3" fmla="*/ 110 h 632"/>
              <a:gd name="T4" fmla="*/ 967 w 1069"/>
              <a:gd name="T5" fmla="*/ 0 h 632"/>
              <a:gd name="T6" fmla="*/ 967 w 1069"/>
              <a:gd name="T7" fmla="*/ 0 h 632"/>
              <a:gd name="T8" fmla="*/ 0 w 1069"/>
              <a:gd name="T9" fmla="*/ 459 h 632"/>
              <a:gd name="T10" fmla="*/ 0 w 1069"/>
              <a:gd name="T11" fmla="*/ 459 h 632"/>
              <a:gd name="T12" fmla="*/ 22 w 1069"/>
              <a:gd name="T13" fmla="*/ 604 h 632"/>
              <a:gd name="T14" fmla="*/ 22 w 1069"/>
              <a:gd name="T15" fmla="*/ 604 h 632"/>
              <a:gd name="T16" fmla="*/ 23 w 1069"/>
              <a:gd name="T17" fmla="*/ 604 h 632"/>
              <a:gd name="T18" fmla="*/ 23 w 1069"/>
              <a:gd name="T19" fmla="*/ 604 h 632"/>
              <a:gd name="T20" fmla="*/ 71 w 1069"/>
              <a:gd name="T21" fmla="*/ 615 h 632"/>
              <a:gd name="T22" fmla="*/ 71 w 1069"/>
              <a:gd name="T23" fmla="*/ 615 h 632"/>
              <a:gd name="T24" fmla="*/ 1036 w 1069"/>
              <a:gd name="T25" fmla="*/ 154 h 632"/>
              <a:gd name="T26" fmla="*/ 1036 w 1069"/>
              <a:gd name="T27" fmla="*/ 154 h 632"/>
              <a:gd name="T28" fmla="*/ 1057 w 1069"/>
              <a:gd name="T29" fmla="*/ 11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9" h="632">
                <a:moveTo>
                  <a:pt x="1057" y="110"/>
                </a:moveTo>
                <a:lnTo>
                  <a:pt x="1057" y="110"/>
                </a:lnTo>
                <a:cubicBezTo>
                  <a:pt x="1033" y="72"/>
                  <a:pt x="1002" y="34"/>
                  <a:pt x="967" y="0"/>
                </a:cubicBezTo>
                <a:lnTo>
                  <a:pt x="967" y="0"/>
                </a:lnTo>
                <a:cubicBezTo>
                  <a:pt x="791" y="17"/>
                  <a:pt x="315" y="98"/>
                  <a:pt x="0" y="459"/>
                </a:cubicBezTo>
                <a:lnTo>
                  <a:pt x="0" y="459"/>
                </a:lnTo>
                <a:cubicBezTo>
                  <a:pt x="0" y="511"/>
                  <a:pt x="8" y="561"/>
                  <a:pt x="22" y="604"/>
                </a:cubicBezTo>
                <a:lnTo>
                  <a:pt x="22" y="604"/>
                </a:lnTo>
                <a:cubicBezTo>
                  <a:pt x="23" y="604"/>
                  <a:pt x="23" y="604"/>
                  <a:pt x="23" y="604"/>
                </a:cubicBezTo>
                <a:lnTo>
                  <a:pt x="23" y="604"/>
                </a:lnTo>
                <a:cubicBezTo>
                  <a:pt x="30" y="625"/>
                  <a:pt x="57" y="631"/>
                  <a:pt x="71" y="615"/>
                </a:cubicBezTo>
                <a:lnTo>
                  <a:pt x="71" y="615"/>
                </a:lnTo>
                <a:cubicBezTo>
                  <a:pt x="387" y="275"/>
                  <a:pt x="858" y="179"/>
                  <a:pt x="1036" y="154"/>
                </a:cubicBezTo>
                <a:lnTo>
                  <a:pt x="1036" y="154"/>
                </a:lnTo>
                <a:cubicBezTo>
                  <a:pt x="1057" y="152"/>
                  <a:pt x="1068" y="128"/>
                  <a:pt x="1057" y="11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1" name="Freeform 243">
            <a:extLst>
              <a:ext uri="{FF2B5EF4-FFF2-40B4-BE49-F238E27FC236}">
                <a16:creationId xmlns:a16="http://schemas.microsoft.com/office/drawing/2014/main" id="{7970FB11-EB84-DC45-915D-B0371CD9F99B}"/>
              </a:ext>
            </a:extLst>
          </p:cNvPr>
          <p:cNvSpPr>
            <a:spLocks noChangeArrowheads="1"/>
          </p:cNvSpPr>
          <p:nvPr/>
        </p:nvSpPr>
        <p:spPr bwMode="auto">
          <a:xfrm>
            <a:off x="6576640" y="976358"/>
            <a:ext cx="173030" cy="354301"/>
          </a:xfrm>
          <a:custGeom>
            <a:avLst/>
            <a:gdLst>
              <a:gd name="T0" fmla="*/ 278 w 279"/>
              <a:gd name="T1" fmla="*/ 0 h 569"/>
              <a:gd name="T2" fmla="*/ 278 w 279"/>
              <a:gd name="T3" fmla="*/ 0 h 569"/>
              <a:gd name="T4" fmla="*/ 1 w 279"/>
              <a:gd name="T5" fmla="*/ 568 h 569"/>
              <a:gd name="T6" fmla="*/ 1 w 279"/>
              <a:gd name="T7" fmla="*/ 568 h 569"/>
              <a:gd name="T8" fmla="*/ 242 w 279"/>
              <a:gd name="T9" fmla="*/ 358 h 569"/>
              <a:gd name="T10" fmla="*/ 242 w 279"/>
              <a:gd name="T11" fmla="*/ 358 h 569"/>
              <a:gd name="T12" fmla="*/ 278 w 279"/>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279" h="569">
                <a:moveTo>
                  <a:pt x="278" y="0"/>
                </a:moveTo>
                <a:lnTo>
                  <a:pt x="278" y="0"/>
                </a:lnTo>
                <a:cubicBezTo>
                  <a:pt x="101" y="122"/>
                  <a:pt x="0" y="368"/>
                  <a:pt x="1" y="568"/>
                </a:cubicBezTo>
                <a:lnTo>
                  <a:pt x="1" y="568"/>
                </a:lnTo>
                <a:cubicBezTo>
                  <a:pt x="75" y="484"/>
                  <a:pt x="157" y="415"/>
                  <a:pt x="242" y="358"/>
                </a:cubicBezTo>
                <a:lnTo>
                  <a:pt x="242" y="358"/>
                </a:lnTo>
                <a:cubicBezTo>
                  <a:pt x="217" y="192"/>
                  <a:pt x="249" y="71"/>
                  <a:pt x="278" y="0"/>
                </a:cubicBezTo>
              </a:path>
            </a:pathLst>
          </a:custGeom>
          <a:solidFill>
            <a:srgbClr val="0A3FB2"/>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2" name="Freeform 244">
            <a:extLst>
              <a:ext uri="{FF2B5EF4-FFF2-40B4-BE49-F238E27FC236}">
                <a16:creationId xmlns:a16="http://schemas.microsoft.com/office/drawing/2014/main" id="{94966082-51A9-B344-B932-1077B91DBDE4}"/>
              </a:ext>
            </a:extLst>
          </p:cNvPr>
          <p:cNvSpPr>
            <a:spLocks noChangeArrowheads="1"/>
          </p:cNvSpPr>
          <p:nvPr/>
        </p:nvSpPr>
        <p:spPr bwMode="auto">
          <a:xfrm>
            <a:off x="6711219" y="937905"/>
            <a:ext cx="186764" cy="260919"/>
          </a:xfrm>
          <a:custGeom>
            <a:avLst/>
            <a:gdLst>
              <a:gd name="T0" fmla="*/ 166 w 302"/>
              <a:gd name="T1" fmla="*/ 8 h 420"/>
              <a:gd name="T2" fmla="*/ 166 w 302"/>
              <a:gd name="T3" fmla="*/ 8 h 420"/>
              <a:gd name="T4" fmla="*/ 61 w 302"/>
              <a:gd name="T5" fmla="*/ 61 h 420"/>
              <a:gd name="T6" fmla="*/ 61 w 302"/>
              <a:gd name="T7" fmla="*/ 61 h 420"/>
              <a:gd name="T8" fmla="*/ 25 w 302"/>
              <a:gd name="T9" fmla="*/ 419 h 420"/>
              <a:gd name="T10" fmla="*/ 25 w 302"/>
              <a:gd name="T11" fmla="*/ 419 h 420"/>
              <a:gd name="T12" fmla="*/ 301 w 302"/>
              <a:gd name="T13" fmla="*/ 278 h 420"/>
              <a:gd name="T14" fmla="*/ 301 w 302"/>
              <a:gd name="T15" fmla="*/ 278 h 420"/>
              <a:gd name="T16" fmla="*/ 191 w 302"/>
              <a:gd name="T17" fmla="*/ 0 h 420"/>
              <a:gd name="T18" fmla="*/ 191 w 302"/>
              <a:gd name="T19" fmla="*/ 0 h 420"/>
              <a:gd name="T20" fmla="*/ 166 w 302"/>
              <a:gd name="T21" fmla="*/ 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420">
                <a:moveTo>
                  <a:pt x="166" y="8"/>
                </a:moveTo>
                <a:lnTo>
                  <a:pt x="166" y="8"/>
                </a:lnTo>
                <a:cubicBezTo>
                  <a:pt x="129" y="21"/>
                  <a:pt x="94" y="39"/>
                  <a:pt x="61" y="61"/>
                </a:cubicBezTo>
                <a:lnTo>
                  <a:pt x="61" y="61"/>
                </a:lnTo>
                <a:cubicBezTo>
                  <a:pt x="32" y="132"/>
                  <a:pt x="0" y="253"/>
                  <a:pt x="25" y="419"/>
                </a:cubicBezTo>
                <a:lnTo>
                  <a:pt x="25" y="419"/>
                </a:lnTo>
                <a:cubicBezTo>
                  <a:pt x="117" y="359"/>
                  <a:pt x="211" y="313"/>
                  <a:pt x="301" y="278"/>
                </a:cubicBezTo>
                <a:lnTo>
                  <a:pt x="301" y="278"/>
                </a:lnTo>
                <a:cubicBezTo>
                  <a:pt x="253" y="118"/>
                  <a:pt x="214" y="37"/>
                  <a:pt x="191" y="0"/>
                </a:cubicBezTo>
                <a:lnTo>
                  <a:pt x="191" y="0"/>
                </a:lnTo>
                <a:cubicBezTo>
                  <a:pt x="183" y="3"/>
                  <a:pt x="175" y="5"/>
                  <a:pt x="166" y="8"/>
                </a:cubicBezTo>
              </a:path>
            </a:pathLst>
          </a:custGeom>
          <a:solidFill>
            <a:srgbClr val="1472FD"/>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3" name="Freeform 245">
            <a:extLst>
              <a:ext uri="{FF2B5EF4-FFF2-40B4-BE49-F238E27FC236}">
                <a16:creationId xmlns:a16="http://schemas.microsoft.com/office/drawing/2014/main" id="{99A9405A-8267-F04E-A255-B3550979405C}"/>
              </a:ext>
            </a:extLst>
          </p:cNvPr>
          <p:cNvSpPr>
            <a:spLocks noChangeArrowheads="1"/>
          </p:cNvSpPr>
          <p:nvPr/>
        </p:nvSpPr>
        <p:spPr bwMode="auto">
          <a:xfrm>
            <a:off x="6832068" y="915933"/>
            <a:ext cx="348809" cy="197750"/>
          </a:xfrm>
          <a:custGeom>
            <a:avLst/>
            <a:gdLst>
              <a:gd name="T0" fmla="*/ 65 w 561"/>
              <a:gd name="T1" fmla="*/ 24 h 316"/>
              <a:gd name="T2" fmla="*/ 65 w 561"/>
              <a:gd name="T3" fmla="*/ 24 h 316"/>
              <a:gd name="T4" fmla="*/ 0 w 561"/>
              <a:gd name="T5" fmla="*/ 37 h 316"/>
              <a:gd name="T6" fmla="*/ 0 w 561"/>
              <a:gd name="T7" fmla="*/ 37 h 316"/>
              <a:gd name="T8" fmla="*/ 110 w 561"/>
              <a:gd name="T9" fmla="*/ 315 h 316"/>
              <a:gd name="T10" fmla="*/ 110 w 561"/>
              <a:gd name="T11" fmla="*/ 315 h 316"/>
              <a:gd name="T12" fmla="*/ 369 w 561"/>
              <a:gd name="T13" fmla="*/ 237 h 316"/>
              <a:gd name="T14" fmla="*/ 369 w 561"/>
              <a:gd name="T15" fmla="*/ 237 h 316"/>
              <a:gd name="T16" fmla="*/ 560 w 561"/>
              <a:gd name="T17" fmla="*/ 207 h 316"/>
              <a:gd name="T18" fmla="*/ 560 w 561"/>
              <a:gd name="T19" fmla="*/ 207 h 316"/>
              <a:gd name="T20" fmla="*/ 65 w 561"/>
              <a:gd name="T21" fmla="*/ 2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316">
                <a:moveTo>
                  <a:pt x="65" y="24"/>
                </a:moveTo>
                <a:lnTo>
                  <a:pt x="65" y="24"/>
                </a:lnTo>
                <a:cubicBezTo>
                  <a:pt x="43" y="27"/>
                  <a:pt x="22" y="31"/>
                  <a:pt x="0" y="37"/>
                </a:cubicBezTo>
                <a:lnTo>
                  <a:pt x="0" y="37"/>
                </a:lnTo>
                <a:cubicBezTo>
                  <a:pt x="23" y="74"/>
                  <a:pt x="62" y="155"/>
                  <a:pt x="110" y="315"/>
                </a:cubicBezTo>
                <a:lnTo>
                  <a:pt x="110" y="315"/>
                </a:lnTo>
                <a:cubicBezTo>
                  <a:pt x="203" y="279"/>
                  <a:pt x="292" y="254"/>
                  <a:pt x="369" y="237"/>
                </a:cubicBezTo>
                <a:lnTo>
                  <a:pt x="369" y="237"/>
                </a:lnTo>
                <a:cubicBezTo>
                  <a:pt x="448" y="220"/>
                  <a:pt x="514" y="211"/>
                  <a:pt x="560" y="207"/>
                </a:cubicBezTo>
                <a:lnTo>
                  <a:pt x="560" y="207"/>
                </a:lnTo>
                <a:cubicBezTo>
                  <a:pt x="434" y="84"/>
                  <a:pt x="247" y="0"/>
                  <a:pt x="65" y="24"/>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4" name="Freeform 246">
            <a:extLst>
              <a:ext uri="{FF2B5EF4-FFF2-40B4-BE49-F238E27FC236}">
                <a16:creationId xmlns:a16="http://schemas.microsoft.com/office/drawing/2014/main" id="{FE035FE3-9429-6348-AE0A-D8F17A5B0DBC}"/>
              </a:ext>
            </a:extLst>
          </p:cNvPr>
          <p:cNvSpPr>
            <a:spLocks noChangeArrowheads="1"/>
          </p:cNvSpPr>
          <p:nvPr/>
        </p:nvSpPr>
        <p:spPr bwMode="auto">
          <a:xfrm>
            <a:off x="6873264" y="1292207"/>
            <a:ext cx="74155" cy="63171"/>
          </a:xfrm>
          <a:custGeom>
            <a:avLst/>
            <a:gdLst>
              <a:gd name="T0" fmla="*/ 26 w 118"/>
              <a:gd name="T1" fmla="*/ 102 h 103"/>
              <a:gd name="T2" fmla="*/ 0 w 118"/>
              <a:gd name="T3" fmla="*/ 85 h 103"/>
              <a:gd name="T4" fmla="*/ 0 w 118"/>
              <a:gd name="T5" fmla="*/ 85 h 103"/>
              <a:gd name="T6" fmla="*/ 113 w 118"/>
              <a:gd name="T7" fmla="*/ 0 h 103"/>
              <a:gd name="T8" fmla="*/ 117 w 118"/>
              <a:gd name="T9" fmla="*/ 30 h 103"/>
              <a:gd name="T10" fmla="*/ 115 w 118"/>
              <a:gd name="T11" fmla="*/ 15 h 103"/>
              <a:gd name="T12" fmla="*/ 117 w 118"/>
              <a:gd name="T13" fmla="*/ 30 h 103"/>
              <a:gd name="T14" fmla="*/ 117 w 118"/>
              <a:gd name="T15" fmla="*/ 30 h 103"/>
              <a:gd name="T16" fmla="*/ 26 w 118"/>
              <a:gd name="T17"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3">
                <a:moveTo>
                  <a:pt x="26" y="102"/>
                </a:moveTo>
                <a:lnTo>
                  <a:pt x="0" y="85"/>
                </a:lnTo>
                <a:lnTo>
                  <a:pt x="0" y="85"/>
                </a:lnTo>
                <a:cubicBezTo>
                  <a:pt x="49" y="8"/>
                  <a:pt x="111" y="0"/>
                  <a:pt x="113" y="0"/>
                </a:cubicBezTo>
                <a:lnTo>
                  <a:pt x="117" y="30"/>
                </a:lnTo>
                <a:lnTo>
                  <a:pt x="115" y="15"/>
                </a:lnTo>
                <a:lnTo>
                  <a:pt x="117" y="30"/>
                </a:lnTo>
                <a:lnTo>
                  <a:pt x="117" y="30"/>
                </a:lnTo>
                <a:cubicBezTo>
                  <a:pt x="115" y="30"/>
                  <a:pt x="66" y="37"/>
                  <a:pt x="26" y="102"/>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5" name="Freeform 247">
            <a:extLst>
              <a:ext uri="{FF2B5EF4-FFF2-40B4-BE49-F238E27FC236}">
                <a16:creationId xmlns:a16="http://schemas.microsoft.com/office/drawing/2014/main" id="{DD1141F8-0DCD-1449-869A-ADB3E69AAD94}"/>
              </a:ext>
            </a:extLst>
          </p:cNvPr>
          <p:cNvSpPr>
            <a:spLocks noChangeArrowheads="1"/>
          </p:cNvSpPr>
          <p:nvPr/>
        </p:nvSpPr>
        <p:spPr bwMode="auto">
          <a:xfrm>
            <a:off x="7120451" y="1218052"/>
            <a:ext cx="87889" cy="38452"/>
          </a:xfrm>
          <a:custGeom>
            <a:avLst/>
            <a:gdLst>
              <a:gd name="T0" fmla="*/ 130 w 142"/>
              <a:gd name="T1" fmla="*/ 61 h 62"/>
              <a:gd name="T2" fmla="*/ 130 w 142"/>
              <a:gd name="T3" fmla="*/ 61 h 62"/>
              <a:gd name="T4" fmla="*/ 14 w 142"/>
              <a:gd name="T5" fmla="*/ 57 h 62"/>
              <a:gd name="T6" fmla="*/ 0 w 142"/>
              <a:gd name="T7" fmla="*/ 31 h 62"/>
              <a:gd name="T8" fmla="*/ 0 w 142"/>
              <a:gd name="T9" fmla="*/ 31 h 62"/>
              <a:gd name="T10" fmla="*/ 141 w 142"/>
              <a:gd name="T11" fmla="*/ 33 h 62"/>
              <a:gd name="T12" fmla="*/ 130 w 142"/>
              <a:gd name="T13" fmla="*/ 61 h 62"/>
            </a:gdLst>
            <a:ahLst/>
            <a:cxnLst>
              <a:cxn ang="0">
                <a:pos x="T0" y="T1"/>
              </a:cxn>
              <a:cxn ang="0">
                <a:pos x="T2" y="T3"/>
              </a:cxn>
              <a:cxn ang="0">
                <a:pos x="T4" y="T5"/>
              </a:cxn>
              <a:cxn ang="0">
                <a:pos x="T6" y="T7"/>
              </a:cxn>
              <a:cxn ang="0">
                <a:pos x="T8" y="T9"/>
              </a:cxn>
              <a:cxn ang="0">
                <a:pos x="T10" y="T11"/>
              </a:cxn>
              <a:cxn ang="0">
                <a:pos x="T12" y="T13"/>
              </a:cxn>
            </a:cxnLst>
            <a:rect l="0" t="0" r="r" b="b"/>
            <a:pathLst>
              <a:path w="142" h="62">
                <a:moveTo>
                  <a:pt x="130" y="61"/>
                </a:moveTo>
                <a:lnTo>
                  <a:pt x="130" y="61"/>
                </a:lnTo>
                <a:cubicBezTo>
                  <a:pt x="59" y="34"/>
                  <a:pt x="16" y="56"/>
                  <a:pt x="14" y="57"/>
                </a:cubicBezTo>
                <a:lnTo>
                  <a:pt x="0" y="31"/>
                </a:lnTo>
                <a:lnTo>
                  <a:pt x="0" y="31"/>
                </a:lnTo>
                <a:cubicBezTo>
                  <a:pt x="2" y="29"/>
                  <a:pt x="56" y="0"/>
                  <a:pt x="141" y="33"/>
                </a:cubicBezTo>
                <a:lnTo>
                  <a:pt x="130" y="61"/>
                </a:ln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6" name="Freeform 248">
            <a:extLst>
              <a:ext uri="{FF2B5EF4-FFF2-40B4-BE49-F238E27FC236}">
                <a16:creationId xmlns:a16="http://schemas.microsoft.com/office/drawing/2014/main" id="{0730A460-BF93-BB44-8D2A-FF08962EF2D4}"/>
              </a:ext>
            </a:extLst>
          </p:cNvPr>
          <p:cNvSpPr>
            <a:spLocks noChangeArrowheads="1"/>
          </p:cNvSpPr>
          <p:nvPr/>
        </p:nvSpPr>
        <p:spPr bwMode="auto">
          <a:xfrm>
            <a:off x="6941928" y="1355376"/>
            <a:ext cx="49438" cy="52183"/>
          </a:xfrm>
          <a:custGeom>
            <a:avLst/>
            <a:gdLst>
              <a:gd name="T0" fmla="*/ 78 w 79"/>
              <a:gd name="T1" fmla="*/ 46 h 84"/>
              <a:gd name="T2" fmla="*/ 78 w 79"/>
              <a:gd name="T3" fmla="*/ 46 h 84"/>
              <a:gd name="T4" fmla="*/ 39 w 79"/>
              <a:gd name="T5" fmla="*/ 83 h 84"/>
              <a:gd name="T6" fmla="*/ 39 w 79"/>
              <a:gd name="T7" fmla="*/ 83 h 84"/>
              <a:gd name="T8" fmla="*/ 0 w 79"/>
              <a:gd name="T9" fmla="*/ 46 h 84"/>
              <a:gd name="T10" fmla="*/ 0 w 79"/>
              <a:gd name="T11" fmla="*/ 46 h 84"/>
              <a:gd name="T12" fmla="*/ 39 w 79"/>
              <a:gd name="T13" fmla="*/ 0 h 84"/>
              <a:gd name="T14" fmla="*/ 39 w 79"/>
              <a:gd name="T15" fmla="*/ 0 h 84"/>
              <a:gd name="T16" fmla="*/ 78 w 79"/>
              <a:gd name="T1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4">
                <a:moveTo>
                  <a:pt x="78" y="46"/>
                </a:moveTo>
                <a:lnTo>
                  <a:pt x="78" y="46"/>
                </a:lnTo>
                <a:cubicBezTo>
                  <a:pt x="78" y="71"/>
                  <a:pt x="60" y="83"/>
                  <a:pt x="39" y="83"/>
                </a:cubicBezTo>
                <a:lnTo>
                  <a:pt x="39" y="83"/>
                </a:lnTo>
                <a:cubicBezTo>
                  <a:pt x="17" y="83"/>
                  <a:pt x="0" y="71"/>
                  <a:pt x="0" y="46"/>
                </a:cubicBezTo>
                <a:lnTo>
                  <a:pt x="0" y="46"/>
                </a:lnTo>
                <a:cubicBezTo>
                  <a:pt x="0" y="21"/>
                  <a:pt x="17" y="0"/>
                  <a:pt x="39" y="0"/>
                </a:cubicBezTo>
                <a:lnTo>
                  <a:pt x="39" y="0"/>
                </a:lnTo>
                <a:cubicBezTo>
                  <a:pt x="60" y="0"/>
                  <a:pt x="78" y="21"/>
                  <a:pt x="78" y="4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7" name="Freeform 249">
            <a:extLst>
              <a:ext uri="{FF2B5EF4-FFF2-40B4-BE49-F238E27FC236}">
                <a16:creationId xmlns:a16="http://schemas.microsoft.com/office/drawing/2014/main" id="{2EBBAC6B-A8B6-574D-B3C1-25F1DD58A45F}"/>
              </a:ext>
            </a:extLst>
          </p:cNvPr>
          <p:cNvSpPr>
            <a:spLocks noChangeArrowheads="1"/>
          </p:cNvSpPr>
          <p:nvPr/>
        </p:nvSpPr>
        <p:spPr bwMode="auto">
          <a:xfrm>
            <a:off x="7139678" y="1292207"/>
            <a:ext cx="49438" cy="52185"/>
          </a:xfrm>
          <a:custGeom>
            <a:avLst/>
            <a:gdLst>
              <a:gd name="T0" fmla="*/ 79 w 80"/>
              <a:gd name="T1" fmla="*/ 46 h 84"/>
              <a:gd name="T2" fmla="*/ 79 w 80"/>
              <a:gd name="T3" fmla="*/ 46 h 84"/>
              <a:gd name="T4" fmla="*/ 39 w 80"/>
              <a:gd name="T5" fmla="*/ 83 h 84"/>
              <a:gd name="T6" fmla="*/ 39 w 80"/>
              <a:gd name="T7" fmla="*/ 83 h 84"/>
              <a:gd name="T8" fmla="*/ 0 w 80"/>
              <a:gd name="T9" fmla="*/ 46 h 84"/>
              <a:gd name="T10" fmla="*/ 0 w 80"/>
              <a:gd name="T11" fmla="*/ 46 h 84"/>
              <a:gd name="T12" fmla="*/ 39 w 80"/>
              <a:gd name="T13" fmla="*/ 0 h 84"/>
              <a:gd name="T14" fmla="*/ 39 w 80"/>
              <a:gd name="T15" fmla="*/ 0 h 84"/>
              <a:gd name="T16" fmla="*/ 79 w 80"/>
              <a:gd name="T1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4">
                <a:moveTo>
                  <a:pt x="79" y="46"/>
                </a:moveTo>
                <a:lnTo>
                  <a:pt x="79" y="46"/>
                </a:lnTo>
                <a:cubicBezTo>
                  <a:pt x="79" y="71"/>
                  <a:pt x="61" y="83"/>
                  <a:pt x="39" y="83"/>
                </a:cubicBezTo>
                <a:lnTo>
                  <a:pt x="39" y="83"/>
                </a:lnTo>
                <a:cubicBezTo>
                  <a:pt x="18" y="83"/>
                  <a:pt x="0" y="71"/>
                  <a:pt x="0" y="46"/>
                </a:cubicBezTo>
                <a:lnTo>
                  <a:pt x="0" y="46"/>
                </a:lnTo>
                <a:cubicBezTo>
                  <a:pt x="0" y="21"/>
                  <a:pt x="18" y="0"/>
                  <a:pt x="39" y="0"/>
                </a:cubicBezTo>
                <a:lnTo>
                  <a:pt x="39" y="0"/>
                </a:lnTo>
                <a:cubicBezTo>
                  <a:pt x="61" y="0"/>
                  <a:pt x="79" y="21"/>
                  <a:pt x="79" y="46"/>
                </a:cubicBezTo>
              </a:path>
            </a:pathLst>
          </a:custGeom>
          <a:solidFill>
            <a:srgbClr val="0B1A47"/>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8" name="Freeform 250">
            <a:extLst>
              <a:ext uri="{FF2B5EF4-FFF2-40B4-BE49-F238E27FC236}">
                <a16:creationId xmlns:a16="http://schemas.microsoft.com/office/drawing/2014/main" id="{384EFC97-FE68-AA4F-922E-4E8D62CBAB32}"/>
              </a:ext>
            </a:extLst>
          </p:cNvPr>
          <p:cNvSpPr>
            <a:spLocks noChangeArrowheads="1"/>
          </p:cNvSpPr>
          <p:nvPr/>
        </p:nvSpPr>
        <p:spPr bwMode="auto">
          <a:xfrm>
            <a:off x="6650795" y="1467983"/>
            <a:ext cx="211483" cy="274652"/>
          </a:xfrm>
          <a:custGeom>
            <a:avLst/>
            <a:gdLst>
              <a:gd name="T0" fmla="*/ 338 w 341"/>
              <a:gd name="T1" fmla="*/ 439 h 440"/>
              <a:gd name="T2" fmla="*/ 338 w 341"/>
              <a:gd name="T3" fmla="*/ 439 h 440"/>
              <a:gd name="T4" fmla="*/ 107 w 341"/>
              <a:gd name="T5" fmla="*/ 338 h 440"/>
              <a:gd name="T6" fmla="*/ 107 w 341"/>
              <a:gd name="T7" fmla="*/ 338 h 440"/>
              <a:gd name="T8" fmla="*/ 18 w 341"/>
              <a:gd name="T9" fmla="*/ 21 h 440"/>
              <a:gd name="T10" fmla="*/ 21 w 341"/>
              <a:gd name="T11" fmla="*/ 0 h 440"/>
              <a:gd name="T12" fmla="*/ 285 w 341"/>
              <a:gd name="T13" fmla="*/ 107 h 440"/>
              <a:gd name="T14" fmla="*/ 273 w 341"/>
              <a:gd name="T15" fmla="*/ 135 h 440"/>
              <a:gd name="T16" fmla="*/ 48 w 341"/>
              <a:gd name="T17" fmla="*/ 44 h 440"/>
              <a:gd name="T18" fmla="*/ 48 w 341"/>
              <a:gd name="T19" fmla="*/ 44 h 440"/>
              <a:gd name="T20" fmla="*/ 131 w 341"/>
              <a:gd name="T21" fmla="*/ 318 h 440"/>
              <a:gd name="T22" fmla="*/ 131 w 341"/>
              <a:gd name="T23" fmla="*/ 318 h 440"/>
              <a:gd name="T24" fmla="*/ 340 w 341"/>
              <a:gd name="T25" fmla="*/ 408 h 440"/>
              <a:gd name="T26" fmla="*/ 338 w 341"/>
              <a:gd name="T27"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440">
                <a:moveTo>
                  <a:pt x="338" y="439"/>
                </a:moveTo>
                <a:lnTo>
                  <a:pt x="338" y="439"/>
                </a:lnTo>
                <a:cubicBezTo>
                  <a:pt x="240" y="435"/>
                  <a:pt x="163" y="401"/>
                  <a:pt x="107" y="338"/>
                </a:cubicBezTo>
                <a:lnTo>
                  <a:pt x="107" y="338"/>
                </a:lnTo>
                <a:cubicBezTo>
                  <a:pt x="0" y="215"/>
                  <a:pt x="17" y="28"/>
                  <a:pt x="18" y="21"/>
                </a:cubicBezTo>
                <a:lnTo>
                  <a:pt x="21" y="0"/>
                </a:lnTo>
                <a:lnTo>
                  <a:pt x="285" y="107"/>
                </a:lnTo>
                <a:lnTo>
                  <a:pt x="273" y="135"/>
                </a:lnTo>
                <a:lnTo>
                  <a:pt x="48" y="44"/>
                </a:lnTo>
                <a:lnTo>
                  <a:pt x="48" y="44"/>
                </a:lnTo>
                <a:cubicBezTo>
                  <a:pt x="47" y="95"/>
                  <a:pt x="52" y="228"/>
                  <a:pt x="131" y="318"/>
                </a:cubicBezTo>
                <a:lnTo>
                  <a:pt x="131" y="318"/>
                </a:lnTo>
                <a:cubicBezTo>
                  <a:pt x="180" y="374"/>
                  <a:pt x="250" y="404"/>
                  <a:pt x="340" y="408"/>
                </a:cubicBezTo>
                <a:lnTo>
                  <a:pt x="338" y="439"/>
                </a:lnTo>
              </a:path>
            </a:pathLst>
          </a:custGeom>
          <a:solidFill>
            <a:srgbClr val="F8FCFB"/>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69" name="Freeform 251">
            <a:extLst>
              <a:ext uri="{FF2B5EF4-FFF2-40B4-BE49-F238E27FC236}">
                <a16:creationId xmlns:a16="http://schemas.microsoft.com/office/drawing/2014/main" id="{768EA633-CC99-1C4C-809D-845DA2662018}"/>
              </a:ext>
            </a:extLst>
          </p:cNvPr>
          <p:cNvSpPr>
            <a:spLocks noChangeArrowheads="1"/>
          </p:cNvSpPr>
          <p:nvPr/>
        </p:nvSpPr>
        <p:spPr bwMode="auto">
          <a:xfrm>
            <a:off x="6584881" y="1435026"/>
            <a:ext cx="162046" cy="159299"/>
          </a:xfrm>
          <a:custGeom>
            <a:avLst/>
            <a:gdLst>
              <a:gd name="T0" fmla="*/ 203 w 262"/>
              <a:gd name="T1" fmla="*/ 50 h 255"/>
              <a:gd name="T2" fmla="*/ 203 w 262"/>
              <a:gd name="T3" fmla="*/ 50 h 255"/>
              <a:gd name="T4" fmla="*/ 222 w 262"/>
              <a:gd name="T5" fmla="*/ 212 h 255"/>
              <a:gd name="T6" fmla="*/ 222 w 262"/>
              <a:gd name="T7" fmla="*/ 212 h 255"/>
              <a:gd name="T8" fmla="*/ 59 w 262"/>
              <a:gd name="T9" fmla="*/ 205 h 255"/>
              <a:gd name="T10" fmla="*/ 59 w 262"/>
              <a:gd name="T11" fmla="*/ 205 h 255"/>
              <a:gd name="T12" fmla="*/ 40 w 262"/>
              <a:gd name="T13" fmla="*/ 43 h 255"/>
              <a:gd name="T14" fmla="*/ 40 w 262"/>
              <a:gd name="T15" fmla="*/ 43 h 255"/>
              <a:gd name="T16" fmla="*/ 203 w 262"/>
              <a:gd name="T17" fmla="*/ 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55">
                <a:moveTo>
                  <a:pt x="203" y="50"/>
                </a:moveTo>
                <a:lnTo>
                  <a:pt x="203" y="50"/>
                </a:lnTo>
                <a:cubicBezTo>
                  <a:pt x="253" y="96"/>
                  <a:pt x="261" y="169"/>
                  <a:pt x="222" y="212"/>
                </a:cubicBezTo>
                <a:lnTo>
                  <a:pt x="222" y="212"/>
                </a:lnTo>
                <a:cubicBezTo>
                  <a:pt x="183" y="254"/>
                  <a:pt x="110" y="251"/>
                  <a:pt x="59" y="205"/>
                </a:cubicBezTo>
                <a:lnTo>
                  <a:pt x="59" y="205"/>
                </a:lnTo>
                <a:cubicBezTo>
                  <a:pt x="9" y="158"/>
                  <a:pt x="0" y="86"/>
                  <a:pt x="40" y="43"/>
                </a:cubicBezTo>
                <a:lnTo>
                  <a:pt x="40" y="43"/>
                </a:lnTo>
                <a:cubicBezTo>
                  <a:pt x="79" y="0"/>
                  <a:pt x="152" y="3"/>
                  <a:pt x="203" y="50"/>
                </a:cubicBezTo>
              </a:path>
            </a:pathLst>
          </a:custGeom>
          <a:solidFill>
            <a:srgbClr val="F4C2B9"/>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0" name="Freeform 252">
            <a:extLst>
              <a:ext uri="{FF2B5EF4-FFF2-40B4-BE49-F238E27FC236}">
                <a16:creationId xmlns:a16="http://schemas.microsoft.com/office/drawing/2014/main" id="{19E5CEAA-E24F-9642-BCC1-37F293F4199D}"/>
              </a:ext>
            </a:extLst>
          </p:cNvPr>
          <p:cNvSpPr>
            <a:spLocks noChangeArrowheads="1"/>
          </p:cNvSpPr>
          <p:nvPr/>
        </p:nvSpPr>
        <p:spPr bwMode="auto">
          <a:xfrm>
            <a:off x="6617839" y="1478969"/>
            <a:ext cx="71410" cy="68664"/>
          </a:xfrm>
          <a:custGeom>
            <a:avLst/>
            <a:gdLst>
              <a:gd name="T0" fmla="*/ 100 w 116"/>
              <a:gd name="T1" fmla="*/ 111 h 112"/>
              <a:gd name="T2" fmla="*/ 100 w 116"/>
              <a:gd name="T3" fmla="*/ 111 h 112"/>
              <a:gd name="T4" fmla="*/ 99 w 116"/>
              <a:gd name="T5" fmla="*/ 111 h 112"/>
              <a:gd name="T6" fmla="*/ 99 w 116"/>
              <a:gd name="T7" fmla="*/ 111 h 112"/>
              <a:gd name="T8" fmla="*/ 24 w 116"/>
              <a:gd name="T9" fmla="*/ 73 h 112"/>
              <a:gd name="T10" fmla="*/ 24 w 116"/>
              <a:gd name="T11" fmla="*/ 73 h 112"/>
              <a:gd name="T12" fmla="*/ 7 w 116"/>
              <a:gd name="T13" fmla="*/ 0 h 112"/>
              <a:gd name="T14" fmla="*/ 17 w 116"/>
              <a:gd name="T15" fmla="*/ 2 h 112"/>
              <a:gd name="T16" fmla="*/ 17 w 116"/>
              <a:gd name="T17" fmla="*/ 2 h 112"/>
              <a:gd name="T18" fmla="*/ 32 w 116"/>
              <a:gd name="T19" fmla="*/ 67 h 112"/>
              <a:gd name="T20" fmla="*/ 32 w 116"/>
              <a:gd name="T21" fmla="*/ 67 h 112"/>
              <a:gd name="T22" fmla="*/ 90 w 116"/>
              <a:gd name="T23" fmla="*/ 100 h 112"/>
              <a:gd name="T24" fmla="*/ 90 w 116"/>
              <a:gd name="T25" fmla="*/ 100 h 112"/>
              <a:gd name="T26" fmla="*/ 81 w 116"/>
              <a:gd name="T27" fmla="*/ 52 h 112"/>
              <a:gd name="T28" fmla="*/ 81 w 116"/>
              <a:gd name="T29" fmla="*/ 52 h 112"/>
              <a:gd name="T30" fmla="*/ 113 w 116"/>
              <a:gd name="T31" fmla="*/ 31 h 112"/>
              <a:gd name="T32" fmla="*/ 115 w 116"/>
              <a:gd name="T33" fmla="*/ 41 h 112"/>
              <a:gd name="T34" fmla="*/ 115 w 116"/>
              <a:gd name="T35" fmla="*/ 41 h 112"/>
              <a:gd name="T36" fmla="*/ 91 w 116"/>
              <a:gd name="T37" fmla="*/ 55 h 112"/>
              <a:gd name="T38" fmla="*/ 91 w 116"/>
              <a:gd name="T39" fmla="*/ 55 h 112"/>
              <a:gd name="T40" fmla="*/ 104 w 116"/>
              <a:gd name="T41" fmla="*/ 104 h 112"/>
              <a:gd name="T42" fmla="*/ 104 w 116"/>
              <a:gd name="T43" fmla="*/ 104 h 112"/>
              <a:gd name="T44" fmla="*/ 104 w 116"/>
              <a:gd name="T45" fmla="*/ 109 h 112"/>
              <a:gd name="T46" fmla="*/ 104 w 116"/>
              <a:gd name="T47" fmla="*/ 109 h 112"/>
              <a:gd name="T48" fmla="*/ 100 w 116"/>
              <a:gd name="T49"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12">
                <a:moveTo>
                  <a:pt x="100" y="111"/>
                </a:moveTo>
                <a:lnTo>
                  <a:pt x="100" y="111"/>
                </a:lnTo>
                <a:cubicBezTo>
                  <a:pt x="100" y="111"/>
                  <a:pt x="100" y="111"/>
                  <a:pt x="99" y="111"/>
                </a:cubicBezTo>
                <a:lnTo>
                  <a:pt x="99" y="111"/>
                </a:lnTo>
                <a:cubicBezTo>
                  <a:pt x="65" y="107"/>
                  <a:pt x="40" y="94"/>
                  <a:pt x="24" y="73"/>
                </a:cubicBezTo>
                <a:lnTo>
                  <a:pt x="24" y="73"/>
                </a:lnTo>
                <a:cubicBezTo>
                  <a:pt x="0" y="41"/>
                  <a:pt x="7" y="2"/>
                  <a:pt x="7" y="0"/>
                </a:cubicBezTo>
                <a:lnTo>
                  <a:pt x="17" y="2"/>
                </a:lnTo>
                <a:lnTo>
                  <a:pt x="17" y="2"/>
                </a:lnTo>
                <a:cubicBezTo>
                  <a:pt x="17" y="2"/>
                  <a:pt x="11" y="39"/>
                  <a:pt x="32" y="67"/>
                </a:cubicBezTo>
                <a:lnTo>
                  <a:pt x="32" y="67"/>
                </a:lnTo>
                <a:cubicBezTo>
                  <a:pt x="45" y="84"/>
                  <a:pt x="64" y="94"/>
                  <a:pt x="90" y="100"/>
                </a:cubicBezTo>
                <a:lnTo>
                  <a:pt x="90" y="100"/>
                </a:lnTo>
                <a:cubicBezTo>
                  <a:pt x="83" y="88"/>
                  <a:pt x="74" y="67"/>
                  <a:pt x="81" y="52"/>
                </a:cubicBezTo>
                <a:lnTo>
                  <a:pt x="81" y="52"/>
                </a:lnTo>
                <a:cubicBezTo>
                  <a:pt x="86" y="41"/>
                  <a:pt x="97" y="33"/>
                  <a:pt x="113" y="31"/>
                </a:cubicBezTo>
                <a:lnTo>
                  <a:pt x="115" y="41"/>
                </a:lnTo>
                <a:lnTo>
                  <a:pt x="115" y="41"/>
                </a:lnTo>
                <a:cubicBezTo>
                  <a:pt x="102" y="43"/>
                  <a:pt x="94" y="48"/>
                  <a:pt x="91" y="55"/>
                </a:cubicBezTo>
                <a:lnTo>
                  <a:pt x="91" y="55"/>
                </a:lnTo>
                <a:cubicBezTo>
                  <a:pt x="84" y="70"/>
                  <a:pt x="98" y="95"/>
                  <a:pt x="104" y="104"/>
                </a:cubicBezTo>
                <a:lnTo>
                  <a:pt x="104" y="104"/>
                </a:lnTo>
                <a:cubicBezTo>
                  <a:pt x="105" y="105"/>
                  <a:pt x="105" y="107"/>
                  <a:pt x="104" y="109"/>
                </a:cubicBezTo>
                <a:lnTo>
                  <a:pt x="104" y="109"/>
                </a:lnTo>
                <a:cubicBezTo>
                  <a:pt x="103" y="110"/>
                  <a:pt x="102" y="111"/>
                  <a:pt x="100" y="111"/>
                </a:cubicBezTo>
              </a:path>
            </a:pathLst>
          </a:custGeom>
          <a:solidFill>
            <a:srgbClr val="FE7076"/>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1" name="Freeform 253">
            <a:extLst>
              <a:ext uri="{FF2B5EF4-FFF2-40B4-BE49-F238E27FC236}">
                <a16:creationId xmlns:a16="http://schemas.microsoft.com/office/drawing/2014/main" id="{A62EAFBD-CB72-5C4C-9FC4-CF411964B0D1}"/>
              </a:ext>
            </a:extLst>
          </p:cNvPr>
          <p:cNvSpPr>
            <a:spLocks noChangeArrowheads="1"/>
          </p:cNvSpPr>
          <p:nvPr/>
        </p:nvSpPr>
        <p:spPr bwMode="auto">
          <a:xfrm>
            <a:off x="6807350" y="1413054"/>
            <a:ext cx="521839" cy="411979"/>
          </a:xfrm>
          <a:custGeom>
            <a:avLst/>
            <a:gdLst>
              <a:gd name="T0" fmla="*/ 33 w 837"/>
              <a:gd name="T1" fmla="*/ 182 h 660"/>
              <a:gd name="T2" fmla="*/ 756 w 837"/>
              <a:gd name="T3" fmla="*/ 9 h 660"/>
              <a:gd name="T4" fmla="*/ 756 w 837"/>
              <a:gd name="T5" fmla="*/ 9 h 660"/>
              <a:gd name="T6" fmla="*/ 823 w 837"/>
              <a:gd name="T7" fmla="*/ 77 h 660"/>
              <a:gd name="T8" fmla="*/ 823 w 837"/>
              <a:gd name="T9" fmla="*/ 77 h 660"/>
              <a:gd name="T10" fmla="*/ 808 w 837"/>
              <a:gd name="T11" fmla="*/ 288 h 660"/>
              <a:gd name="T12" fmla="*/ 808 w 837"/>
              <a:gd name="T13" fmla="*/ 288 h 660"/>
              <a:gd name="T14" fmla="*/ 524 w 837"/>
              <a:gd name="T15" fmla="*/ 598 h 660"/>
              <a:gd name="T16" fmla="*/ 524 w 837"/>
              <a:gd name="T17" fmla="*/ 598 h 660"/>
              <a:gd name="T18" fmla="*/ 64 w 837"/>
              <a:gd name="T19" fmla="*/ 404 h 660"/>
              <a:gd name="T20" fmla="*/ 64 w 837"/>
              <a:gd name="T21" fmla="*/ 404 h 660"/>
              <a:gd name="T22" fmla="*/ 1 w 837"/>
              <a:gd name="T23" fmla="*/ 224 h 660"/>
              <a:gd name="T24" fmla="*/ 1 w 837"/>
              <a:gd name="T25" fmla="*/ 224 h 660"/>
              <a:gd name="T26" fmla="*/ 33 w 837"/>
              <a:gd name="T27" fmla="*/ 18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7" h="660">
                <a:moveTo>
                  <a:pt x="33" y="182"/>
                </a:moveTo>
                <a:lnTo>
                  <a:pt x="756" y="9"/>
                </a:lnTo>
                <a:lnTo>
                  <a:pt x="756" y="9"/>
                </a:lnTo>
                <a:cubicBezTo>
                  <a:pt x="797" y="0"/>
                  <a:pt x="834" y="36"/>
                  <a:pt x="823" y="77"/>
                </a:cubicBezTo>
                <a:lnTo>
                  <a:pt x="823" y="77"/>
                </a:lnTo>
                <a:cubicBezTo>
                  <a:pt x="809" y="136"/>
                  <a:pt x="797" y="215"/>
                  <a:pt x="808" y="288"/>
                </a:cubicBezTo>
                <a:lnTo>
                  <a:pt x="808" y="288"/>
                </a:lnTo>
                <a:cubicBezTo>
                  <a:pt x="836" y="467"/>
                  <a:pt x="720" y="564"/>
                  <a:pt x="524" y="598"/>
                </a:cubicBezTo>
                <a:lnTo>
                  <a:pt x="524" y="598"/>
                </a:lnTo>
                <a:cubicBezTo>
                  <a:pt x="176" y="659"/>
                  <a:pt x="35" y="644"/>
                  <a:pt x="64" y="404"/>
                </a:cubicBezTo>
                <a:lnTo>
                  <a:pt x="64" y="404"/>
                </a:lnTo>
                <a:cubicBezTo>
                  <a:pt x="70" y="351"/>
                  <a:pt x="3" y="293"/>
                  <a:pt x="1" y="224"/>
                </a:cubicBezTo>
                <a:lnTo>
                  <a:pt x="1" y="224"/>
                </a:lnTo>
                <a:cubicBezTo>
                  <a:pt x="0" y="204"/>
                  <a:pt x="14" y="186"/>
                  <a:pt x="33" y="182"/>
                </a:cubicBezTo>
              </a:path>
            </a:pathLst>
          </a:custGeom>
          <a:solidFill>
            <a:srgbClr val="5396FC"/>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2" name="Freeform 254">
            <a:extLst>
              <a:ext uri="{FF2B5EF4-FFF2-40B4-BE49-F238E27FC236}">
                <a16:creationId xmlns:a16="http://schemas.microsoft.com/office/drawing/2014/main" id="{BACBEBF2-28F0-3F4D-8013-83AE20A7EA8D}"/>
              </a:ext>
            </a:extLst>
          </p:cNvPr>
          <p:cNvSpPr>
            <a:spLocks noChangeArrowheads="1"/>
          </p:cNvSpPr>
          <p:nvPr/>
        </p:nvSpPr>
        <p:spPr bwMode="auto">
          <a:xfrm>
            <a:off x="7007843" y="1531154"/>
            <a:ext cx="321344" cy="271905"/>
          </a:xfrm>
          <a:custGeom>
            <a:avLst/>
            <a:gdLst>
              <a:gd name="T0" fmla="*/ 482 w 514"/>
              <a:gd name="T1" fmla="*/ 0 h 437"/>
              <a:gd name="T2" fmla="*/ 482 w 514"/>
              <a:gd name="T3" fmla="*/ 0 h 437"/>
              <a:gd name="T4" fmla="*/ 181 w 514"/>
              <a:gd name="T5" fmla="*/ 145 h 437"/>
              <a:gd name="T6" fmla="*/ 181 w 514"/>
              <a:gd name="T7" fmla="*/ 145 h 437"/>
              <a:gd name="T8" fmla="*/ 0 w 514"/>
              <a:gd name="T9" fmla="*/ 436 h 437"/>
              <a:gd name="T10" fmla="*/ 0 w 514"/>
              <a:gd name="T11" fmla="*/ 436 h 437"/>
              <a:gd name="T12" fmla="*/ 201 w 514"/>
              <a:gd name="T13" fmla="*/ 408 h 437"/>
              <a:gd name="T14" fmla="*/ 201 w 514"/>
              <a:gd name="T15" fmla="*/ 408 h 437"/>
              <a:gd name="T16" fmla="*/ 485 w 514"/>
              <a:gd name="T17" fmla="*/ 98 h 437"/>
              <a:gd name="T18" fmla="*/ 485 w 514"/>
              <a:gd name="T19" fmla="*/ 98 h 437"/>
              <a:gd name="T20" fmla="*/ 482 w 514"/>
              <a:gd name="T21"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437">
                <a:moveTo>
                  <a:pt x="482" y="0"/>
                </a:moveTo>
                <a:lnTo>
                  <a:pt x="482" y="0"/>
                </a:lnTo>
                <a:cubicBezTo>
                  <a:pt x="420" y="7"/>
                  <a:pt x="229" y="35"/>
                  <a:pt x="181" y="145"/>
                </a:cubicBezTo>
                <a:lnTo>
                  <a:pt x="181" y="145"/>
                </a:lnTo>
                <a:cubicBezTo>
                  <a:pt x="140" y="236"/>
                  <a:pt x="95" y="354"/>
                  <a:pt x="0" y="436"/>
                </a:cubicBezTo>
                <a:lnTo>
                  <a:pt x="0" y="436"/>
                </a:lnTo>
                <a:cubicBezTo>
                  <a:pt x="57" y="432"/>
                  <a:pt x="124" y="422"/>
                  <a:pt x="201" y="408"/>
                </a:cubicBezTo>
                <a:lnTo>
                  <a:pt x="201" y="408"/>
                </a:lnTo>
                <a:cubicBezTo>
                  <a:pt x="397" y="374"/>
                  <a:pt x="513" y="277"/>
                  <a:pt x="485" y="98"/>
                </a:cubicBezTo>
                <a:lnTo>
                  <a:pt x="485" y="98"/>
                </a:lnTo>
                <a:cubicBezTo>
                  <a:pt x="480" y="66"/>
                  <a:pt x="480" y="32"/>
                  <a:pt x="482" y="0"/>
                </a:cubicBezTo>
              </a:path>
            </a:pathLst>
          </a:custGeom>
          <a:solidFill>
            <a:srgbClr val="6FA9FA"/>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273" name="Freeform 255">
            <a:extLst>
              <a:ext uri="{FF2B5EF4-FFF2-40B4-BE49-F238E27FC236}">
                <a16:creationId xmlns:a16="http://schemas.microsoft.com/office/drawing/2014/main" id="{5FFC8610-FAFB-0047-AB21-C8E283C6D3F1}"/>
              </a:ext>
            </a:extLst>
          </p:cNvPr>
          <p:cNvSpPr>
            <a:spLocks noChangeArrowheads="1"/>
          </p:cNvSpPr>
          <p:nvPr/>
        </p:nvSpPr>
        <p:spPr bwMode="auto">
          <a:xfrm>
            <a:off x="6345934" y="295220"/>
            <a:ext cx="5125010" cy="310356"/>
          </a:xfrm>
          <a:custGeom>
            <a:avLst/>
            <a:gdLst>
              <a:gd name="T0" fmla="*/ 8227 w 8228"/>
              <a:gd name="T1" fmla="*/ 498 h 499"/>
              <a:gd name="T2" fmla="*/ 0 w 8228"/>
              <a:gd name="T3" fmla="*/ 498 h 499"/>
              <a:gd name="T4" fmla="*/ 0 w 8228"/>
              <a:gd name="T5" fmla="*/ 498 h 499"/>
              <a:gd name="T6" fmla="*/ 498 w 8228"/>
              <a:gd name="T7" fmla="*/ 0 h 499"/>
              <a:gd name="T8" fmla="*/ 7729 w 8228"/>
              <a:gd name="T9" fmla="*/ 0 h 499"/>
              <a:gd name="T10" fmla="*/ 7729 w 8228"/>
              <a:gd name="T11" fmla="*/ 0 h 499"/>
              <a:gd name="T12" fmla="*/ 8227 w 8228"/>
              <a:gd name="T13" fmla="*/ 498 h 499"/>
            </a:gdLst>
            <a:ahLst/>
            <a:cxnLst>
              <a:cxn ang="0">
                <a:pos x="T0" y="T1"/>
              </a:cxn>
              <a:cxn ang="0">
                <a:pos x="T2" y="T3"/>
              </a:cxn>
              <a:cxn ang="0">
                <a:pos x="T4" y="T5"/>
              </a:cxn>
              <a:cxn ang="0">
                <a:pos x="T6" y="T7"/>
              </a:cxn>
              <a:cxn ang="0">
                <a:pos x="T8" y="T9"/>
              </a:cxn>
              <a:cxn ang="0">
                <a:pos x="T10" y="T11"/>
              </a:cxn>
              <a:cxn ang="0">
                <a:pos x="T12" y="T13"/>
              </a:cxn>
            </a:cxnLst>
            <a:rect l="0" t="0" r="r" b="b"/>
            <a:pathLst>
              <a:path w="8228" h="499">
                <a:moveTo>
                  <a:pt x="8227" y="498"/>
                </a:moveTo>
                <a:lnTo>
                  <a:pt x="0" y="498"/>
                </a:lnTo>
                <a:lnTo>
                  <a:pt x="0" y="498"/>
                </a:lnTo>
                <a:cubicBezTo>
                  <a:pt x="0" y="223"/>
                  <a:pt x="224" y="0"/>
                  <a:pt x="498" y="0"/>
                </a:cubicBezTo>
                <a:lnTo>
                  <a:pt x="7729" y="0"/>
                </a:lnTo>
                <a:lnTo>
                  <a:pt x="7729" y="0"/>
                </a:lnTo>
                <a:cubicBezTo>
                  <a:pt x="8003" y="0"/>
                  <a:pt x="8227" y="223"/>
                  <a:pt x="8227" y="498"/>
                </a:cubicBezTo>
              </a:path>
            </a:pathLst>
          </a:custGeom>
          <a:solidFill>
            <a:srgbClr val="FDC428"/>
          </a:solidFill>
          <a:ln>
            <a:noFill/>
          </a:ln>
          <a:effectLst/>
          <a:extLst>
            <a:ext uri="{91240B29-F687-4F45-9708-019B960494DF}">
              <a14:hiddenLine xmlns:a14="http://schemas.microsoft.com/office/drawing/2010/main" w="9525" cap="flat">
                <a:solidFill>
                  <a:srgbClr val="FE707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panose="020F0502020204030203" pitchFamily="34" charset="0"/>
            </a:endParaRPr>
          </a:p>
        </p:txBody>
      </p:sp>
      <p:sp>
        <p:nvSpPr>
          <p:cNvPr id="4" name="TextBox 3">
            <a:extLst>
              <a:ext uri="{FF2B5EF4-FFF2-40B4-BE49-F238E27FC236}">
                <a16:creationId xmlns:a16="http://schemas.microsoft.com/office/drawing/2014/main" id="{F973FC34-9777-ED4A-B0DC-E3E8547EFEBB}"/>
              </a:ext>
            </a:extLst>
          </p:cNvPr>
          <p:cNvSpPr txBox="1"/>
          <p:nvPr/>
        </p:nvSpPr>
        <p:spPr>
          <a:xfrm>
            <a:off x="610605" y="268547"/>
            <a:ext cx="4801956" cy="861774"/>
          </a:xfrm>
          <a:prstGeom prst="rect">
            <a:avLst/>
          </a:prstGeom>
          <a:noFill/>
        </p:spPr>
        <p:txBody>
          <a:bodyPr wrap="none" rtlCol="0" anchor="ctr">
            <a:spAutoFit/>
          </a:bodyPr>
          <a:lstStyle/>
          <a:p>
            <a:pPr>
              <a:lnSpc>
                <a:spcPts val="6000"/>
              </a:lnSpc>
            </a:pPr>
            <a:r>
              <a:rPr lang="en-US" sz="5000" b="1" dirty="0">
                <a:solidFill>
                  <a:srgbClr val="000000"/>
                </a:solidFill>
                <a:latin typeface="Lato" panose="020F0502020204030203" pitchFamily="34" charset="0"/>
                <a:ea typeface="Lato" panose="020F0502020204030203" pitchFamily="34" charset="0"/>
                <a:cs typeface="Lato" panose="020F0502020204030203" pitchFamily="34" charset="0"/>
              </a:rPr>
              <a:t>CORONAVIRUS</a:t>
            </a:r>
          </a:p>
        </p:txBody>
      </p:sp>
      <p:sp>
        <p:nvSpPr>
          <p:cNvPr id="5" name="TextBox 4">
            <a:extLst>
              <a:ext uri="{FF2B5EF4-FFF2-40B4-BE49-F238E27FC236}">
                <a16:creationId xmlns:a16="http://schemas.microsoft.com/office/drawing/2014/main" id="{D49E054E-C9A2-1C4E-B118-9FE94CACB8C6}"/>
              </a:ext>
            </a:extLst>
          </p:cNvPr>
          <p:cNvSpPr txBox="1"/>
          <p:nvPr/>
        </p:nvSpPr>
        <p:spPr>
          <a:xfrm>
            <a:off x="730392" y="1009462"/>
            <a:ext cx="2110129" cy="523220"/>
          </a:xfrm>
          <a:prstGeom prst="rect">
            <a:avLst/>
          </a:prstGeom>
          <a:noFill/>
        </p:spPr>
        <p:txBody>
          <a:bodyPr wrap="none" rtlCol="0">
            <a:spAutoFit/>
          </a:bodyPr>
          <a:lstStyle/>
          <a:p>
            <a:r>
              <a:rPr lang="en-US" sz="2800" dirty="0">
                <a:solidFill>
                  <a:srgbClr val="000000"/>
                </a:solidFill>
                <a:latin typeface="Lato" panose="020F0502020204030203" pitchFamily="34" charset="0"/>
                <a:ea typeface="Lato" panose="020F0502020204030203" pitchFamily="34" charset="0"/>
                <a:cs typeface="Lato" panose="020F0502020204030203" pitchFamily="34" charset="0"/>
              </a:rPr>
              <a:t>2019-nCOV</a:t>
            </a:r>
          </a:p>
        </p:txBody>
      </p:sp>
      <p:sp>
        <p:nvSpPr>
          <p:cNvPr id="6" name="TextBox 5">
            <a:extLst>
              <a:ext uri="{FF2B5EF4-FFF2-40B4-BE49-F238E27FC236}">
                <a16:creationId xmlns:a16="http://schemas.microsoft.com/office/drawing/2014/main" id="{E8994396-48BB-5645-BDDD-0FA64C66E2E8}"/>
              </a:ext>
            </a:extLst>
          </p:cNvPr>
          <p:cNvSpPr txBox="1"/>
          <p:nvPr/>
        </p:nvSpPr>
        <p:spPr>
          <a:xfrm>
            <a:off x="8450145" y="319718"/>
            <a:ext cx="917239" cy="230832"/>
          </a:xfrm>
          <a:prstGeom prst="rect">
            <a:avLst/>
          </a:prstGeom>
          <a:noFill/>
        </p:spPr>
        <p:txBody>
          <a:bodyPr wrap="none" rtlCol="0" anchor="ctr">
            <a:spAutoFit/>
          </a:bodyPr>
          <a:lstStyle/>
          <a:p>
            <a:pPr algn="ctr"/>
            <a:r>
              <a:rPr lang="en-US" sz="900" b="1" dirty="0">
                <a:solidFill>
                  <a:srgbClr val="0B1A47"/>
                </a:solidFill>
                <a:latin typeface="Lato" panose="020F0502020204030203" pitchFamily="34" charset="0"/>
                <a:ea typeface="Lato" panose="020F0502020204030203" pitchFamily="34" charset="0"/>
                <a:cs typeface="Lato" panose="020F0502020204030203" pitchFamily="34" charset="0"/>
              </a:rPr>
              <a:t>PREVENTION</a:t>
            </a:r>
          </a:p>
        </p:txBody>
      </p:sp>
      <p:sp>
        <p:nvSpPr>
          <p:cNvPr id="7" name="TextBox 6">
            <a:extLst>
              <a:ext uri="{FF2B5EF4-FFF2-40B4-BE49-F238E27FC236}">
                <a16:creationId xmlns:a16="http://schemas.microsoft.com/office/drawing/2014/main" id="{46328942-B359-D543-A5E0-2540913FB2AF}"/>
              </a:ext>
            </a:extLst>
          </p:cNvPr>
          <p:cNvSpPr txBox="1"/>
          <p:nvPr/>
        </p:nvSpPr>
        <p:spPr>
          <a:xfrm>
            <a:off x="8386027" y="2495759"/>
            <a:ext cx="1045479" cy="230832"/>
          </a:xfrm>
          <a:prstGeom prst="rect">
            <a:avLst/>
          </a:prstGeom>
          <a:noFill/>
        </p:spPr>
        <p:txBody>
          <a:bodyPr wrap="none" rtlCol="0" anchor="ctr">
            <a:spAutoFit/>
          </a:bodyPr>
          <a:lstStyle/>
          <a:p>
            <a:pPr algn="ctr"/>
            <a:r>
              <a:rPr lang="en-US" sz="900" b="1" dirty="0">
                <a:solidFill>
                  <a:srgbClr val="F8FCFB"/>
                </a:solidFill>
                <a:latin typeface="Lato" panose="020F0502020204030203" pitchFamily="34" charset="0"/>
                <a:ea typeface="Lato" panose="020F0502020204030203" pitchFamily="34" charset="0"/>
                <a:cs typeface="Lato" panose="020F0502020204030203" pitchFamily="34" charset="0"/>
              </a:rPr>
              <a:t>TRANSMISSION</a:t>
            </a:r>
          </a:p>
        </p:txBody>
      </p:sp>
      <p:sp>
        <p:nvSpPr>
          <p:cNvPr id="8" name="TextBox 7">
            <a:extLst>
              <a:ext uri="{FF2B5EF4-FFF2-40B4-BE49-F238E27FC236}">
                <a16:creationId xmlns:a16="http://schemas.microsoft.com/office/drawing/2014/main" id="{C3430E90-45FA-2E49-9942-BCE64A2BA532}"/>
              </a:ext>
            </a:extLst>
          </p:cNvPr>
          <p:cNvSpPr txBox="1"/>
          <p:nvPr/>
        </p:nvSpPr>
        <p:spPr>
          <a:xfrm>
            <a:off x="8491824" y="4422944"/>
            <a:ext cx="833883" cy="230832"/>
          </a:xfrm>
          <a:prstGeom prst="rect">
            <a:avLst/>
          </a:prstGeom>
          <a:noFill/>
        </p:spPr>
        <p:txBody>
          <a:bodyPr wrap="none" rtlCol="0" anchor="ctr">
            <a:spAutoFit/>
          </a:bodyPr>
          <a:lstStyle/>
          <a:p>
            <a:pPr algn="ctr"/>
            <a:r>
              <a:rPr lang="en-US" sz="900" b="1" dirty="0">
                <a:solidFill>
                  <a:srgbClr val="F8FCFB"/>
                </a:solidFill>
                <a:latin typeface="Lato" panose="020F0502020204030203" pitchFamily="34" charset="0"/>
                <a:ea typeface="Lato" panose="020F0502020204030203" pitchFamily="34" charset="0"/>
                <a:cs typeface="Lato" panose="020F0502020204030203" pitchFamily="34" charset="0"/>
              </a:rPr>
              <a:t>SYMPTOMS</a:t>
            </a:r>
          </a:p>
        </p:txBody>
      </p:sp>
      <p:sp>
        <p:nvSpPr>
          <p:cNvPr id="9" name="TextBox 8">
            <a:extLst>
              <a:ext uri="{FF2B5EF4-FFF2-40B4-BE49-F238E27FC236}">
                <a16:creationId xmlns:a16="http://schemas.microsoft.com/office/drawing/2014/main" id="{2F2C77FE-12A9-F54C-B8B3-CAF2DA6E8738}"/>
              </a:ext>
            </a:extLst>
          </p:cNvPr>
          <p:cNvSpPr txBox="1"/>
          <p:nvPr/>
        </p:nvSpPr>
        <p:spPr>
          <a:xfrm>
            <a:off x="6526262" y="1903072"/>
            <a:ext cx="856325"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WEAR  FACE</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MASK</a:t>
            </a:r>
          </a:p>
        </p:txBody>
      </p:sp>
      <p:sp>
        <p:nvSpPr>
          <p:cNvPr id="10" name="TextBox 9">
            <a:extLst>
              <a:ext uri="{FF2B5EF4-FFF2-40B4-BE49-F238E27FC236}">
                <a16:creationId xmlns:a16="http://schemas.microsoft.com/office/drawing/2014/main" id="{0B3CE21F-608C-4F49-A2ED-C376F68388C1}"/>
              </a:ext>
            </a:extLst>
          </p:cNvPr>
          <p:cNvSpPr txBox="1"/>
          <p:nvPr/>
        </p:nvSpPr>
        <p:spPr>
          <a:xfrm>
            <a:off x="7550372" y="1876568"/>
            <a:ext cx="1027846" cy="383503"/>
          </a:xfrm>
          <a:prstGeom prst="rect">
            <a:avLst/>
          </a:prstGeom>
          <a:noFill/>
        </p:spPr>
        <p:txBody>
          <a:bodyPr wrap="none" rtlCol="0" anchor="t">
            <a:spAutoFit/>
          </a:bodyPr>
          <a:lstStyle/>
          <a:p>
            <a:pPr algn="ctr">
              <a:lnSpc>
                <a:spcPts val="1200"/>
              </a:lnSpc>
            </a:pPr>
            <a:r>
              <a:rPr lang="en-US" sz="800" dirty="0">
                <a:solidFill>
                  <a:srgbClr val="000000"/>
                </a:solidFill>
                <a:latin typeface="Lato" panose="020F0502020204030203" pitchFamily="34" charset="0"/>
                <a:ea typeface="Lato" panose="020F0502020204030203" pitchFamily="34" charset="0"/>
                <a:cs typeface="Lato" panose="020F0502020204030203" pitchFamily="34" charset="0"/>
              </a:rPr>
              <a:t>AVOID CONTACT</a:t>
            </a:r>
          </a:p>
          <a:p>
            <a:pPr algn="ctr">
              <a:lnSpc>
                <a:spcPts val="1200"/>
              </a:lnSpc>
            </a:pPr>
            <a:r>
              <a:rPr lang="en-US" sz="800" dirty="0">
                <a:solidFill>
                  <a:srgbClr val="000000"/>
                </a:solidFill>
                <a:latin typeface="Lato" panose="020F0502020204030203" pitchFamily="34" charset="0"/>
                <a:ea typeface="Lato" panose="020F0502020204030203" pitchFamily="34" charset="0"/>
                <a:cs typeface="Lato" panose="020F0502020204030203" pitchFamily="34" charset="0"/>
              </a:rPr>
              <a:t>WITH ANIMALS</a:t>
            </a:r>
          </a:p>
        </p:txBody>
      </p:sp>
      <p:sp>
        <p:nvSpPr>
          <p:cNvPr id="11" name="TextBox 10">
            <a:extLst>
              <a:ext uri="{FF2B5EF4-FFF2-40B4-BE49-F238E27FC236}">
                <a16:creationId xmlns:a16="http://schemas.microsoft.com/office/drawing/2014/main" id="{3F0B4F5B-FA1D-6F49-ADEF-4B7786A51DC5}"/>
              </a:ext>
            </a:extLst>
          </p:cNvPr>
          <p:cNvSpPr txBox="1"/>
          <p:nvPr/>
        </p:nvSpPr>
        <p:spPr>
          <a:xfrm>
            <a:off x="8919238" y="1903072"/>
            <a:ext cx="785793"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GO TO THE</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DOCTOR</a:t>
            </a:r>
          </a:p>
        </p:txBody>
      </p:sp>
      <p:sp>
        <p:nvSpPr>
          <p:cNvPr id="12" name="TextBox 11">
            <a:extLst>
              <a:ext uri="{FF2B5EF4-FFF2-40B4-BE49-F238E27FC236}">
                <a16:creationId xmlns:a16="http://schemas.microsoft.com/office/drawing/2014/main" id="{A2C3774F-115E-3C4A-8C94-F4D9B1AE511E}"/>
              </a:ext>
            </a:extLst>
          </p:cNvPr>
          <p:cNvSpPr txBox="1"/>
          <p:nvPr/>
        </p:nvSpPr>
        <p:spPr>
          <a:xfrm>
            <a:off x="10221055" y="1903072"/>
            <a:ext cx="872355"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WASH YOUR</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HANDS</a:t>
            </a:r>
          </a:p>
        </p:txBody>
      </p:sp>
      <p:sp>
        <p:nvSpPr>
          <p:cNvPr id="13" name="TextBox 12">
            <a:extLst>
              <a:ext uri="{FF2B5EF4-FFF2-40B4-BE49-F238E27FC236}">
                <a16:creationId xmlns:a16="http://schemas.microsoft.com/office/drawing/2014/main" id="{71049F7D-3F53-E64C-BF30-094800D6762B}"/>
              </a:ext>
            </a:extLst>
          </p:cNvPr>
          <p:cNvSpPr txBox="1"/>
          <p:nvPr/>
        </p:nvSpPr>
        <p:spPr>
          <a:xfrm>
            <a:off x="6926471" y="3937677"/>
            <a:ext cx="732894"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HUMAN</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CONTACT</a:t>
            </a:r>
          </a:p>
        </p:txBody>
      </p:sp>
      <p:sp>
        <p:nvSpPr>
          <p:cNvPr id="14" name="TextBox 13">
            <a:extLst>
              <a:ext uri="{FF2B5EF4-FFF2-40B4-BE49-F238E27FC236}">
                <a16:creationId xmlns:a16="http://schemas.microsoft.com/office/drawing/2014/main" id="{56172547-F1A9-2747-8E01-1A95065F75D1}"/>
              </a:ext>
            </a:extLst>
          </p:cNvPr>
          <p:cNvSpPr txBox="1"/>
          <p:nvPr/>
        </p:nvSpPr>
        <p:spPr>
          <a:xfrm>
            <a:off x="8327676" y="3937677"/>
            <a:ext cx="1114408"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CONTAMINATED</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OBJECTS</a:t>
            </a:r>
          </a:p>
        </p:txBody>
      </p:sp>
      <p:sp>
        <p:nvSpPr>
          <p:cNvPr id="15" name="TextBox 14">
            <a:extLst>
              <a:ext uri="{FF2B5EF4-FFF2-40B4-BE49-F238E27FC236}">
                <a16:creationId xmlns:a16="http://schemas.microsoft.com/office/drawing/2014/main" id="{47425C72-A4EE-2740-8C11-6ACA66EEF0D9}"/>
              </a:ext>
            </a:extLst>
          </p:cNvPr>
          <p:cNvSpPr txBox="1"/>
          <p:nvPr/>
        </p:nvSpPr>
        <p:spPr>
          <a:xfrm>
            <a:off x="9979535" y="3937677"/>
            <a:ext cx="1027846" cy="386196"/>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AIR</a:t>
            </a:r>
          </a:p>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TRANSMISSION</a:t>
            </a:r>
          </a:p>
        </p:txBody>
      </p:sp>
      <p:sp>
        <p:nvSpPr>
          <p:cNvPr id="16" name="TextBox 15">
            <a:extLst>
              <a:ext uri="{FF2B5EF4-FFF2-40B4-BE49-F238E27FC236}">
                <a16:creationId xmlns:a16="http://schemas.microsoft.com/office/drawing/2014/main" id="{455FF638-E9BF-674E-8FC0-64BE5D1CE531}"/>
              </a:ext>
            </a:extLst>
          </p:cNvPr>
          <p:cNvSpPr txBox="1"/>
          <p:nvPr/>
        </p:nvSpPr>
        <p:spPr>
          <a:xfrm>
            <a:off x="7143054" y="6386762"/>
            <a:ext cx="537328" cy="232308"/>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FEVER</a:t>
            </a:r>
          </a:p>
        </p:txBody>
      </p:sp>
      <p:sp>
        <p:nvSpPr>
          <p:cNvPr id="17" name="TextBox 16">
            <a:extLst>
              <a:ext uri="{FF2B5EF4-FFF2-40B4-BE49-F238E27FC236}">
                <a16:creationId xmlns:a16="http://schemas.microsoft.com/office/drawing/2014/main" id="{350CAA47-C367-084C-BB62-8865F562A306}"/>
              </a:ext>
            </a:extLst>
          </p:cNvPr>
          <p:cNvSpPr txBox="1"/>
          <p:nvPr/>
        </p:nvSpPr>
        <p:spPr>
          <a:xfrm>
            <a:off x="8716148" y="6383162"/>
            <a:ext cx="611065" cy="232308"/>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COUGH</a:t>
            </a:r>
          </a:p>
        </p:txBody>
      </p:sp>
      <p:sp>
        <p:nvSpPr>
          <p:cNvPr id="18" name="TextBox 17">
            <a:extLst>
              <a:ext uri="{FF2B5EF4-FFF2-40B4-BE49-F238E27FC236}">
                <a16:creationId xmlns:a16="http://schemas.microsoft.com/office/drawing/2014/main" id="{DEFB0845-BAEA-AE48-8335-587DD0BFEF69}"/>
              </a:ext>
            </a:extLst>
          </p:cNvPr>
          <p:cNvSpPr txBox="1"/>
          <p:nvPr/>
        </p:nvSpPr>
        <p:spPr>
          <a:xfrm>
            <a:off x="10107735" y="6383162"/>
            <a:ext cx="814647" cy="232308"/>
          </a:xfrm>
          <a:prstGeom prst="rect">
            <a:avLst/>
          </a:prstGeom>
          <a:noFill/>
        </p:spPr>
        <p:txBody>
          <a:bodyPr wrap="none" rtlCol="0" anchor="t">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HEADACHE</a:t>
            </a:r>
          </a:p>
        </p:txBody>
      </p:sp>
    </p:spTree>
    <p:extLst>
      <p:ext uri="{BB962C8B-B14F-4D97-AF65-F5344CB8AC3E}">
        <p14:creationId xmlns:p14="http://schemas.microsoft.com/office/powerpoint/2010/main" val="349870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7518CE4-F564-3945-8135-07E0147D2281}"/>
              </a:ext>
            </a:extLst>
          </p:cNvPr>
          <p:cNvSpPr txBox="1">
            <a:spLocks/>
          </p:cNvSpPr>
          <p:nvPr/>
        </p:nvSpPr>
        <p:spPr>
          <a:xfrm>
            <a:off x="762001" y="762000"/>
            <a:ext cx="5334000" cy="5334000"/>
          </a:xfrm>
          <a:prstGeom prst="ellipse">
            <a:avLst/>
          </a:prstGeom>
          <a:solidFill>
            <a:schemeClr val="bg2">
              <a:lumMod val="95000"/>
            </a:schemeClr>
          </a:solidFill>
          <a:ln>
            <a:noFill/>
          </a:ln>
          <a:effectLst/>
        </p:spPr>
        <p:txBody>
          <a:bodyPr/>
          <a:lstStyle/>
          <a:p>
            <a:endParaRPr lang="es-CO"/>
          </a:p>
        </p:txBody>
      </p:sp>
      <p:sp>
        <p:nvSpPr>
          <p:cNvPr id="7" name="Oval 6">
            <a:extLst>
              <a:ext uri="{FF2B5EF4-FFF2-40B4-BE49-F238E27FC236}">
                <a16:creationId xmlns:a16="http://schemas.microsoft.com/office/drawing/2014/main" id="{30B7EB31-375E-2C4B-B463-2DC1B08D05AA}"/>
              </a:ext>
            </a:extLst>
          </p:cNvPr>
          <p:cNvSpPr/>
          <p:nvPr/>
        </p:nvSpPr>
        <p:spPr>
          <a:xfrm>
            <a:off x="762001" y="4389850"/>
            <a:ext cx="1731818" cy="17318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1" name="Oval 10">
            <a:extLst>
              <a:ext uri="{FF2B5EF4-FFF2-40B4-BE49-F238E27FC236}">
                <a16:creationId xmlns:a16="http://schemas.microsoft.com/office/drawing/2014/main" id="{75D7D0EF-BA3C-8348-A98F-BA520E4262F4}"/>
              </a:ext>
            </a:extLst>
          </p:cNvPr>
          <p:cNvSpPr/>
          <p:nvPr/>
        </p:nvSpPr>
        <p:spPr>
          <a:xfrm>
            <a:off x="5102797" y="1833267"/>
            <a:ext cx="1321103" cy="1321103"/>
          </a:xfrm>
          <a:prstGeom prst="ellipse">
            <a:avLst/>
          </a:prstGeom>
          <a:solidFill>
            <a:schemeClr val="accent6"/>
          </a:solidFill>
          <a:ln>
            <a:noFill/>
          </a:ln>
          <a:effectLst/>
        </p:spPr>
        <p:txBody>
          <a:bodyPr wrap="square" anchor="ctr">
            <a:noAutofit/>
          </a:bodyPr>
          <a:lstStyle/>
          <a:p>
            <a:endParaRPr lang="en-US" sz="3266" dirty="0">
              <a:latin typeface="Poppins" pitchFamily="2" charset="77"/>
            </a:endParaRPr>
          </a:p>
        </p:txBody>
      </p:sp>
      <p:sp>
        <p:nvSpPr>
          <p:cNvPr id="9" name="Freeform 8">
            <a:extLst>
              <a:ext uri="{FF2B5EF4-FFF2-40B4-BE49-F238E27FC236}">
                <a16:creationId xmlns:a16="http://schemas.microsoft.com/office/drawing/2014/main" id="{5BF7815C-2611-2049-B63E-ECD4FADD3E11}"/>
              </a:ext>
            </a:extLst>
          </p:cNvPr>
          <p:cNvSpPr>
            <a:spLocks noChangeAspect="1"/>
          </p:cNvSpPr>
          <p:nvPr/>
        </p:nvSpPr>
        <p:spPr>
          <a:xfrm>
            <a:off x="3847306" y="2240498"/>
            <a:ext cx="3268952" cy="4144815"/>
          </a:xfrm>
          <a:custGeom>
            <a:avLst/>
            <a:gdLst>
              <a:gd name="connsiteX0" fmla="*/ 13280602 w 13372042"/>
              <a:gd name="connsiteY0" fmla="*/ 16771986 h 16954866"/>
              <a:gd name="connsiteX1" fmla="*/ 13372042 w 13372042"/>
              <a:gd name="connsiteY1" fmla="*/ 16863426 h 16954866"/>
              <a:gd name="connsiteX2" fmla="*/ 13280602 w 13372042"/>
              <a:gd name="connsiteY2" fmla="*/ 16954866 h 16954866"/>
              <a:gd name="connsiteX3" fmla="*/ 13189162 w 13372042"/>
              <a:gd name="connsiteY3" fmla="*/ 16863426 h 16954866"/>
              <a:gd name="connsiteX4" fmla="*/ 13280602 w 13372042"/>
              <a:gd name="connsiteY4" fmla="*/ 16771986 h 16954866"/>
              <a:gd name="connsiteX5" fmla="*/ 12707583 w 13372042"/>
              <a:gd name="connsiteY5" fmla="*/ 16771986 h 16954866"/>
              <a:gd name="connsiteX6" fmla="*/ 12799023 w 13372042"/>
              <a:gd name="connsiteY6" fmla="*/ 16863426 h 16954866"/>
              <a:gd name="connsiteX7" fmla="*/ 12707583 w 13372042"/>
              <a:gd name="connsiteY7" fmla="*/ 16954866 h 16954866"/>
              <a:gd name="connsiteX8" fmla="*/ 12616143 w 13372042"/>
              <a:gd name="connsiteY8" fmla="*/ 16863426 h 16954866"/>
              <a:gd name="connsiteX9" fmla="*/ 12707583 w 13372042"/>
              <a:gd name="connsiteY9" fmla="*/ 16771986 h 16954866"/>
              <a:gd name="connsiteX10" fmla="*/ 12134564 w 13372042"/>
              <a:gd name="connsiteY10" fmla="*/ 16771986 h 16954866"/>
              <a:gd name="connsiteX11" fmla="*/ 12226004 w 13372042"/>
              <a:gd name="connsiteY11" fmla="*/ 16863426 h 16954866"/>
              <a:gd name="connsiteX12" fmla="*/ 12134564 w 13372042"/>
              <a:gd name="connsiteY12" fmla="*/ 16954866 h 16954866"/>
              <a:gd name="connsiteX13" fmla="*/ 12043124 w 13372042"/>
              <a:gd name="connsiteY13" fmla="*/ 16863426 h 16954866"/>
              <a:gd name="connsiteX14" fmla="*/ 12134564 w 13372042"/>
              <a:gd name="connsiteY14" fmla="*/ 16771986 h 16954866"/>
              <a:gd name="connsiteX15" fmla="*/ 11561545 w 13372042"/>
              <a:gd name="connsiteY15" fmla="*/ 16771986 h 16954866"/>
              <a:gd name="connsiteX16" fmla="*/ 11652985 w 13372042"/>
              <a:gd name="connsiteY16" fmla="*/ 16863426 h 16954866"/>
              <a:gd name="connsiteX17" fmla="*/ 11561545 w 13372042"/>
              <a:gd name="connsiteY17" fmla="*/ 16954866 h 16954866"/>
              <a:gd name="connsiteX18" fmla="*/ 11470105 w 13372042"/>
              <a:gd name="connsiteY18" fmla="*/ 16863426 h 16954866"/>
              <a:gd name="connsiteX19" fmla="*/ 11561545 w 13372042"/>
              <a:gd name="connsiteY19" fmla="*/ 16771986 h 16954866"/>
              <a:gd name="connsiteX20" fmla="*/ 10988526 w 13372042"/>
              <a:gd name="connsiteY20" fmla="*/ 16771986 h 16954866"/>
              <a:gd name="connsiteX21" fmla="*/ 11079966 w 13372042"/>
              <a:gd name="connsiteY21" fmla="*/ 16863426 h 16954866"/>
              <a:gd name="connsiteX22" fmla="*/ 10988526 w 13372042"/>
              <a:gd name="connsiteY22" fmla="*/ 16954866 h 16954866"/>
              <a:gd name="connsiteX23" fmla="*/ 10897086 w 13372042"/>
              <a:gd name="connsiteY23" fmla="*/ 16863426 h 16954866"/>
              <a:gd name="connsiteX24" fmla="*/ 10988526 w 13372042"/>
              <a:gd name="connsiteY24" fmla="*/ 16771986 h 16954866"/>
              <a:gd name="connsiteX25" fmla="*/ 10413562 w 13372042"/>
              <a:gd name="connsiteY25" fmla="*/ 16771986 h 16954866"/>
              <a:gd name="connsiteX26" fmla="*/ 10505002 w 13372042"/>
              <a:gd name="connsiteY26" fmla="*/ 16863426 h 16954866"/>
              <a:gd name="connsiteX27" fmla="*/ 10413562 w 13372042"/>
              <a:gd name="connsiteY27" fmla="*/ 16954866 h 16954866"/>
              <a:gd name="connsiteX28" fmla="*/ 10322122 w 13372042"/>
              <a:gd name="connsiteY28" fmla="*/ 16863426 h 16954866"/>
              <a:gd name="connsiteX29" fmla="*/ 10413562 w 13372042"/>
              <a:gd name="connsiteY29" fmla="*/ 16771986 h 16954866"/>
              <a:gd name="connsiteX30" fmla="*/ 9838598 w 13372042"/>
              <a:gd name="connsiteY30" fmla="*/ 16771986 h 16954866"/>
              <a:gd name="connsiteX31" fmla="*/ 9930038 w 13372042"/>
              <a:gd name="connsiteY31" fmla="*/ 16863426 h 16954866"/>
              <a:gd name="connsiteX32" fmla="*/ 9838598 w 13372042"/>
              <a:gd name="connsiteY32" fmla="*/ 16954866 h 16954866"/>
              <a:gd name="connsiteX33" fmla="*/ 9747158 w 13372042"/>
              <a:gd name="connsiteY33" fmla="*/ 16863426 h 16954866"/>
              <a:gd name="connsiteX34" fmla="*/ 9838598 w 13372042"/>
              <a:gd name="connsiteY34" fmla="*/ 16771986 h 16954866"/>
              <a:gd name="connsiteX35" fmla="*/ 9265579 w 13372042"/>
              <a:gd name="connsiteY35" fmla="*/ 16771986 h 16954866"/>
              <a:gd name="connsiteX36" fmla="*/ 9357019 w 13372042"/>
              <a:gd name="connsiteY36" fmla="*/ 16863426 h 16954866"/>
              <a:gd name="connsiteX37" fmla="*/ 9265579 w 13372042"/>
              <a:gd name="connsiteY37" fmla="*/ 16954866 h 16954866"/>
              <a:gd name="connsiteX38" fmla="*/ 9174139 w 13372042"/>
              <a:gd name="connsiteY38" fmla="*/ 16863426 h 16954866"/>
              <a:gd name="connsiteX39" fmla="*/ 9265579 w 13372042"/>
              <a:gd name="connsiteY39" fmla="*/ 16771986 h 16954866"/>
              <a:gd name="connsiteX40" fmla="*/ 8692560 w 13372042"/>
              <a:gd name="connsiteY40" fmla="*/ 16771986 h 16954866"/>
              <a:gd name="connsiteX41" fmla="*/ 8784000 w 13372042"/>
              <a:gd name="connsiteY41" fmla="*/ 16863426 h 16954866"/>
              <a:gd name="connsiteX42" fmla="*/ 8692560 w 13372042"/>
              <a:gd name="connsiteY42" fmla="*/ 16954866 h 16954866"/>
              <a:gd name="connsiteX43" fmla="*/ 8601120 w 13372042"/>
              <a:gd name="connsiteY43" fmla="*/ 16863426 h 16954866"/>
              <a:gd name="connsiteX44" fmla="*/ 8692560 w 13372042"/>
              <a:gd name="connsiteY44" fmla="*/ 16771986 h 16954866"/>
              <a:gd name="connsiteX45" fmla="*/ 8119541 w 13372042"/>
              <a:gd name="connsiteY45" fmla="*/ 16771986 h 16954866"/>
              <a:gd name="connsiteX46" fmla="*/ 8210981 w 13372042"/>
              <a:gd name="connsiteY46" fmla="*/ 16863426 h 16954866"/>
              <a:gd name="connsiteX47" fmla="*/ 8119541 w 13372042"/>
              <a:gd name="connsiteY47" fmla="*/ 16954866 h 16954866"/>
              <a:gd name="connsiteX48" fmla="*/ 8028101 w 13372042"/>
              <a:gd name="connsiteY48" fmla="*/ 16863426 h 16954866"/>
              <a:gd name="connsiteX49" fmla="*/ 8119541 w 13372042"/>
              <a:gd name="connsiteY49" fmla="*/ 16771986 h 16954866"/>
              <a:gd name="connsiteX50" fmla="*/ 7546522 w 13372042"/>
              <a:gd name="connsiteY50" fmla="*/ 16771986 h 16954866"/>
              <a:gd name="connsiteX51" fmla="*/ 7637962 w 13372042"/>
              <a:gd name="connsiteY51" fmla="*/ 16863426 h 16954866"/>
              <a:gd name="connsiteX52" fmla="*/ 7546522 w 13372042"/>
              <a:gd name="connsiteY52" fmla="*/ 16954866 h 16954866"/>
              <a:gd name="connsiteX53" fmla="*/ 7455082 w 13372042"/>
              <a:gd name="connsiteY53" fmla="*/ 16863426 h 16954866"/>
              <a:gd name="connsiteX54" fmla="*/ 7546522 w 13372042"/>
              <a:gd name="connsiteY54" fmla="*/ 16771986 h 16954866"/>
              <a:gd name="connsiteX55" fmla="*/ 6971558 w 13372042"/>
              <a:gd name="connsiteY55" fmla="*/ 16771986 h 16954866"/>
              <a:gd name="connsiteX56" fmla="*/ 7062998 w 13372042"/>
              <a:gd name="connsiteY56" fmla="*/ 16863426 h 16954866"/>
              <a:gd name="connsiteX57" fmla="*/ 6971558 w 13372042"/>
              <a:gd name="connsiteY57" fmla="*/ 16954866 h 16954866"/>
              <a:gd name="connsiteX58" fmla="*/ 6880118 w 13372042"/>
              <a:gd name="connsiteY58" fmla="*/ 16863426 h 16954866"/>
              <a:gd name="connsiteX59" fmla="*/ 6971558 w 13372042"/>
              <a:gd name="connsiteY59" fmla="*/ 16771986 h 16954866"/>
              <a:gd name="connsiteX60" fmla="*/ 6398539 w 13372042"/>
              <a:gd name="connsiteY60" fmla="*/ 16771986 h 16954866"/>
              <a:gd name="connsiteX61" fmla="*/ 6489979 w 13372042"/>
              <a:gd name="connsiteY61" fmla="*/ 16863426 h 16954866"/>
              <a:gd name="connsiteX62" fmla="*/ 6398539 w 13372042"/>
              <a:gd name="connsiteY62" fmla="*/ 16954866 h 16954866"/>
              <a:gd name="connsiteX63" fmla="*/ 6307099 w 13372042"/>
              <a:gd name="connsiteY63" fmla="*/ 16863426 h 16954866"/>
              <a:gd name="connsiteX64" fmla="*/ 6398539 w 13372042"/>
              <a:gd name="connsiteY64" fmla="*/ 16771986 h 16954866"/>
              <a:gd name="connsiteX65" fmla="*/ 5825520 w 13372042"/>
              <a:gd name="connsiteY65" fmla="*/ 16771986 h 16954866"/>
              <a:gd name="connsiteX66" fmla="*/ 5916962 w 13372042"/>
              <a:gd name="connsiteY66" fmla="*/ 16863426 h 16954866"/>
              <a:gd name="connsiteX67" fmla="*/ 5825520 w 13372042"/>
              <a:gd name="connsiteY67" fmla="*/ 16954866 h 16954866"/>
              <a:gd name="connsiteX68" fmla="*/ 5734080 w 13372042"/>
              <a:gd name="connsiteY68" fmla="*/ 16863426 h 16954866"/>
              <a:gd name="connsiteX69" fmla="*/ 5825520 w 13372042"/>
              <a:gd name="connsiteY69" fmla="*/ 16771986 h 16954866"/>
              <a:gd name="connsiteX70" fmla="*/ 5252501 w 13372042"/>
              <a:gd name="connsiteY70" fmla="*/ 16771986 h 16954866"/>
              <a:gd name="connsiteX71" fmla="*/ 5343941 w 13372042"/>
              <a:gd name="connsiteY71" fmla="*/ 16863426 h 16954866"/>
              <a:gd name="connsiteX72" fmla="*/ 5252501 w 13372042"/>
              <a:gd name="connsiteY72" fmla="*/ 16954866 h 16954866"/>
              <a:gd name="connsiteX73" fmla="*/ 5161063 w 13372042"/>
              <a:gd name="connsiteY73" fmla="*/ 16863426 h 16954866"/>
              <a:gd name="connsiteX74" fmla="*/ 5252501 w 13372042"/>
              <a:gd name="connsiteY74" fmla="*/ 16771986 h 16954866"/>
              <a:gd name="connsiteX75" fmla="*/ 4679484 w 13372042"/>
              <a:gd name="connsiteY75" fmla="*/ 16771986 h 16954866"/>
              <a:gd name="connsiteX76" fmla="*/ 4770922 w 13372042"/>
              <a:gd name="connsiteY76" fmla="*/ 16863426 h 16954866"/>
              <a:gd name="connsiteX77" fmla="*/ 4679484 w 13372042"/>
              <a:gd name="connsiteY77" fmla="*/ 16954866 h 16954866"/>
              <a:gd name="connsiteX78" fmla="*/ 4588042 w 13372042"/>
              <a:gd name="connsiteY78" fmla="*/ 16863426 h 16954866"/>
              <a:gd name="connsiteX79" fmla="*/ 4679484 w 13372042"/>
              <a:gd name="connsiteY79" fmla="*/ 16771986 h 16954866"/>
              <a:gd name="connsiteX80" fmla="*/ 4106463 w 13372042"/>
              <a:gd name="connsiteY80" fmla="*/ 16771986 h 16954866"/>
              <a:gd name="connsiteX81" fmla="*/ 4197905 w 13372042"/>
              <a:gd name="connsiteY81" fmla="*/ 16863426 h 16954866"/>
              <a:gd name="connsiteX82" fmla="*/ 4106463 w 13372042"/>
              <a:gd name="connsiteY82" fmla="*/ 16954866 h 16954866"/>
              <a:gd name="connsiteX83" fmla="*/ 4015023 w 13372042"/>
              <a:gd name="connsiteY83" fmla="*/ 16863426 h 16954866"/>
              <a:gd name="connsiteX84" fmla="*/ 4106463 w 13372042"/>
              <a:gd name="connsiteY84" fmla="*/ 16771986 h 16954866"/>
              <a:gd name="connsiteX85" fmla="*/ 3531499 w 13372042"/>
              <a:gd name="connsiteY85" fmla="*/ 16771986 h 16954866"/>
              <a:gd name="connsiteX86" fmla="*/ 3622939 w 13372042"/>
              <a:gd name="connsiteY86" fmla="*/ 16863426 h 16954866"/>
              <a:gd name="connsiteX87" fmla="*/ 3531499 w 13372042"/>
              <a:gd name="connsiteY87" fmla="*/ 16954866 h 16954866"/>
              <a:gd name="connsiteX88" fmla="*/ 3440061 w 13372042"/>
              <a:gd name="connsiteY88" fmla="*/ 16863426 h 16954866"/>
              <a:gd name="connsiteX89" fmla="*/ 3531499 w 13372042"/>
              <a:gd name="connsiteY89" fmla="*/ 16771986 h 16954866"/>
              <a:gd name="connsiteX90" fmla="*/ 2958482 w 13372042"/>
              <a:gd name="connsiteY90" fmla="*/ 16771986 h 16954866"/>
              <a:gd name="connsiteX91" fmla="*/ 3049920 w 13372042"/>
              <a:gd name="connsiteY91" fmla="*/ 16863426 h 16954866"/>
              <a:gd name="connsiteX92" fmla="*/ 2958482 w 13372042"/>
              <a:gd name="connsiteY92" fmla="*/ 16954866 h 16954866"/>
              <a:gd name="connsiteX93" fmla="*/ 2867040 w 13372042"/>
              <a:gd name="connsiteY93" fmla="*/ 16863426 h 16954866"/>
              <a:gd name="connsiteX94" fmla="*/ 2958482 w 13372042"/>
              <a:gd name="connsiteY94" fmla="*/ 16771986 h 16954866"/>
              <a:gd name="connsiteX95" fmla="*/ 2385461 w 13372042"/>
              <a:gd name="connsiteY95" fmla="*/ 16771986 h 16954866"/>
              <a:gd name="connsiteX96" fmla="*/ 2476903 w 13372042"/>
              <a:gd name="connsiteY96" fmla="*/ 16863426 h 16954866"/>
              <a:gd name="connsiteX97" fmla="*/ 2385461 w 13372042"/>
              <a:gd name="connsiteY97" fmla="*/ 16954866 h 16954866"/>
              <a:gd name="connsiteX98" fmla="*/ 2294021 w 13372042"/>
              <a:gd name="connsiteY98" fmla="*/ 16863426 h 16954866"/>
              <a:gd name="connsiteX99" fmla="*/ 2385461 w 13372042"/>
              <a:gd name="connsiteY99" fmla="*/ 16771986 h 16954866"/>
              <a:gd name="connsiteX100" fmla="*/ 1812443 w 13372042"/>
              <a:gd name="connsiteY100" fmla="*/ 16771986 h 16954866"/>
              <a:gd name="connsiteX101" fmla="*/ 1903883 w 13372042"/>
              <a:gd name="connsiteY101" fmla="*/ 16863426 h 16954866"/>
              <a:gd name="connsiteX102" fmla="*/ 1812443 w 13372042"/>
              <a:gd name="connsiteY102" fmla="*/ 16954866 h 16954866"/>
              <a:gd name="connsiteX103" fmla="*/ 1721003 w 13372042"/>
              <a:gd name="connsiteY103" fmla="*/ 16863426 h 16954866"/>
              <a:gd name="connsiteX104" fmla="*/ 1812443 w 13372042"/>
              <a:gd name="connsiteY104" fmla="*/ 16771986 h 16954866"/>
              <a:gd name="connsiteX105" fmla="*/ 1239424 w 13372042"/>
              <a:gd name="connsiteY105" fmla="*/ 16771986 h 16954866"/>
              <a:gd name="connsiteX106" fmla="*/ 1330864 w 13372042"/>
              <a:gd name="connsiteY106" fmla="*/ 16863426 h 16954866"/>
              <a:gd name="connsiteX107" fmla="*/ 1239424 w 13372042"/>
              <a:gd name="connsiteY107" fmla="*/ 16954866 h 16954866"/>
              <a:gd name="connsiteX108" fmla="*/ 1147984 w 13372042"/>
              <a:gd name="connsiteY108" fmla="*/ 16863426 h 16954866"/>
              <a:gd name="connsiteX109" fmla="*/ 1239424 w 13372042"/>
              <a:gd name="connsiteY109" fmla="*/ 16771986 h 16954866"/>
              <a:gd name="connsiteX110" fmla="*/ 666405 w 13372042"/>
              <a:gd name="connsiteY110" fmla="*/ 16771986 h 16954866"/>
              <a:gd name="connsiteX111" fmla="*/ 757845 w 13372042"/>
              <a:gd name="connsiteY111" fmla="*/ 16863426 h 16954866"/>
              <a:gd name="connsiteX112" fmla="*/ 666405 w 13372042"/>
              <a:gd name="connsiteY112" fmla="*/ 16954866 h 16954866"/>
              <a:gd name="connsiteX113" fmla="*/ 574965 w 13372042"/>
              <a:gd name="connsiteY113" fmla="*/ 16863426 h 16954866"/>
              <a:gd name="connsiteX114" fmla="*/ 666405 w 13372042"/>
              <a:gd name="connsiteY114" fmla="*/ 16771986 h 16954866"/>
              <a:gd name="connsiteX115" fmla="*/ 91447 w 13372042"/>
              <a:gd name="connsiteY115" fmla="*/ 16771986 h 16954866"/>
              <a:gd name="connsiteX116" fmla="*/ 182883 w 13372042"/>
              <a:gd name="connsiteY116" fmla="*/ 16863426 h 16954866"/>
              <a:gd name="connsiteX117" fmla="*/ 91447 w 13372042"/>
              <a:gd name="connsiteY117" fmla="*/ 16954866 h 16954866"/>
              <a:gd name="connsiteX118" fmla="*/ 11 w 13372042"/>
              <a:gd name="connsiteY118" fmla="*/ 16863426 h 16954866"/>
              <a:gd name="connsiteX119" fmla="*/ 91447 w 13372042"/>
              <a:gd name="connsiteY119" fmla="*/ 16771986 h 16954866"/>
              <a:gd name="connsiteX120" fmla="*/ 13280602 w 13372042"/>
              <a:gd name="connsiteY120" fmla="*/ 16189693 h 16954866"/>
              <a:gd name="connsiteX121" fmla="*/ 13372042 w 13372042"/>
              <a:gd name="connsiteY121" fmla="*/ 16281133 h 16954866"/>
              <a:gd name="connsiteX122" fmla="*/ 13280602 w 13372042"/>
              <a:gd name="connsiteY122" fmla="*/ 16372573 h 16954866"/>
              <a:gd name="connsiteX123" fmla="*/ 13189162 w 13372042"/>
              <a:gd name="connsiteY123" fmla="*/ 16281133 h 16954866"/>
              <a:gd name="connsiteX124" fmla="*/ 13280602 w 13372042"/>
              <a:gd name="connsiteY124" fmla="*/ 16189693 h 16954866"/>
              <a:gd name="connsiteX125" fmla="*/ 12707583 w 13372042"/>
              <a:gd name="connsiteY125" fmla="*/ 16189693 h 16954866"/>
              <a:gd name="connsiteX126" fmla="*/ 12799023 w 13372042"/>
              <a:gd name="connsiteY126" fmla="*/ 16281133 h 16954866"/>
              <a:gd name="connsiteX127" fmla="*/ 12707583 w 13372042"/>
              <a:gd name="connsiteY127" fmla="*/ 16372573 h 16954866"/>
              <a:gd name="connsiteX128" fmla="*/ 12616143 w 13372042"/>
              <a:gd name="connsiteY128" fmla="*/ 16281133 h 16954866"/>
              <a:gd name="connsiteX129" fmla="*/ 12707583 w 13372042"/>
              <a:gd name="connsiteY129" fmla="*/ 16189693 h 16954866"/>
              <a:gd name="connsiteX130" fmla="*/ 12134564 w 13372042"/>
              <a:gd name="connsiteY130" fmla="*/ 16189693 h 16954866"/>
              <a:gd name="connsiteX131" fmla="*/ 12226004 w 13372042"/>
              <a:gd name="connsiteY131" fmla="*/ 16281133 h 16954866"/>
              <a:gd name="connsiteX132" fmla="*/ 12134564 w 13372042"/>
              <a:gd name="connsiteY132" fmla="*/ 16372573 h 16954866"/>
              <a:gd name="connsiteX133" fmla="*/ 12043124 w 13372042"/>
              <a:gd name="connsiteY133" fmla="*/ 16281133 h 16954866"/>
              <a:gd name="connsiteX134" fmla="*/ 12134564 w 13372042"/>
              <a:gd name="connsiteY134" fmla="*/ 16189693 h 16954866"/>
              <a:gd name="connsiteX135" fmla="*/ 11561545 w 13372042"/>
              <a:gd name="connsiteY135" fmla="*/ 16189693 h 16954866"/>
              <a:gd name="connsiteX136" fmla="*/ 11652985 w 13372042"/>
              <a:gd name="connsiteY136" fmla="*/ 16281133 h 16954866"/>
              <a:gd name="connsiteX137" fmla="*/ 11561545 w 13372042"/>
              <a:gd name="connsiteY137" fmla="*/ 16372573 h 16954866"/>
              <a:gd name="connsiteX138" fmla="*/ 11470105 w 13372042"/>
              <a:gd name="connsiteY138" fmla="*/ 16281133 h 16954866"/>
              <a:gd name="connsiteX139" fmla="*/ 11561545 w 13372042"/>
              <a:gd name="connsiteY139" fmla="*/ 16189693 h 16954866"/>
              <a:gd name="connsiteX140" fmla="*/ 10988526 w 13372042"/>
              <a:gd name="connsiteY140" fmla="*/ 16189693 h 16954866"/>
              <a:gd name="connsiteX141" fmla="*/ 11079966 w 13372042"/>
              <a:gd name="connsiteY141" fmla="*/ 16281133 h 16954866"/>
              <a:gd name="connsiteX142" fmla="*/ 10988526 w 13372042"/>
              <a:gd name="connsiteY142" fmla="*/ 16372573 h 16954866"/>
              <a:gd name="connsiteX143" fmla="*/ 10897086 w 13372042"/>
              <a:gd name="connsiteY143" fmla="*/ 16281133 h 16954866"/>
              <a:gd name="connsiteX144" fmla="*/ 10988526 w 13372042"/>
              <a:gd name="connsiteY144" fmla="*/ 16189693 h 16954866"/>
              <a:gd name="connsiteX145" fmla="*/ 10413562 w 13372042"/>
              <a:gd name="connsiteY145" fmla="*/ 16189693 h 16954866"/>
              <a:gd name="connsiteX146" fmla="*/ 10505002 w 13372042"/>
              <a:gd name="connsiteY146" fmla="*/ 16281133 h 16954866"/>
              <a:gd name="connsiteX147" fmla="*/ 10413562 w 13372042"/>
              <a:gd name="connsiteY147" fmla="*/ 16372573 h 16954866"/>
              <a:gd name="connsiteX148" fmla="*/ 10322122 w 13372042"/>
              <a:gd name="connsiteY148" fmla="*/ 16281133 h 16954866"/>
              <a:gd name="connsiteX149" fmla="*/ 10413562 w 13372042"/>
              <a:gd name="connsiteY149" fmla="*/ 16189693 h 16954866"/>
              <a:gd name="connsiteX150" fmla="*/ 9838598 w 13372042"/>
              <a:gd name="connsiteY150" fmla="*/ 16189693 h 16954866"/>
              <a:gd name="connsiteX151" fmla="*/ 9930038 w 13372042"/>
              <a:gd name="connsiteY151" fmla="*/ 16281133 h 16954866"/>
              <a:gd name="connsiteX152" fmla="*/ 9838598 w 13372042"/>
              <a:gd name="connsiteY152" fmla="*/ 16372573 h 16954866"/>
              <a:gd name="connsiteX153" fmla="*/ 9747158 w 13372042"/>
              <a:gd name="connsiteY153" fmla="*/ 16281133 h 16954866"/>
              <a:gd name="connsiteX154" fmla="*/ 9838598 w 13372042"/>
              <a:gd name="connsiteY154" fmla="*/ 16189693 h 16954866"/>
              <a:gd name="connsiteX155" fmla="*/ 9265579 w 13372042"/>
              <a:gd name="connsiteY155" fmla="*/ 16189693 h 16954866"/>
              <a:gd name="connsiteX156" fmla="*/ 9357019 w 13372042"/>
              <a:gd name="connsiteY156" fmla="*/ 16281133 h 16954866"/>
              <a:gd name="connsiteX157" fmla="*/ 9265579 w 13372042"/>
              <a:gd name="connsiteY157" fmla="*/ 16372573 h 16954866"/>
              <a:gd name="connsiteX158" fmla="*/ 9174139 w 13372042"/>
              <a:gd name="connsiteY158" fmla="*/ 16281133 h 16954866"/>
              <a:gd name="connsiteX159" fmla="*/ 9265579 w 13372042"/>
              <a:gd name="connsiteY159" fmla="*/ 16189693 h 16954866"/>
              <a:gd name="connsiteX160" fmla="*/ 8692560 w 13372042"/>
              <a:gd name="connsiteY160" fmla="*/ 16189693 h 16954866"/>
              <a:gd name="connsiteX161" fmla="*/ 8784000 w 13372042"/>
              <a:gd name="connsiteY161" fmla="*/ 16281133 h 16954866"/>
              <a:gd name="connsiteX162" fmla="*/ 8692560 w 13372042"/>
              <a:gd name="connsiteY162" fmla="*/ 16372573 h 16954866"/>
              <a:gd name="connsiteX163" fmla="*/ 8601120 w 13372042"/>
              <a:gd name="connsiteY163" fmla="*/ 16281133 h 16954866"/>
              <a:gd name="connsiteX164" fmla="*/ 8692560 w 13372042"/>
              <a:gd name="connsiteY164" fmla="*/ 16189693 h 16954866"/>
              <a:gd name="connsiteX165" fmla="*/ 8119541 w 13372042"/>
              <a:gd name="connsiteY165" fmla="*/ 16189693 h 16954866"/>
              <a:gd name="connsiteX166" fmla="*/ 8210981 w 13372042"/>
              <a:gd name="connsiteY166" fmla="*/ 16281133 h 16954866"/>
              <a:gd name="connsiteX167" fmla="*/ 8119541 w 13372042"/>
              <a:gd name="connsiteY167" fmla="*/ 16372573 h 16954866"/>
              <a:gd name="connsiteX168" fmla="*/ 8028101 w 13372042"/>
              <a:gd name="connsiteY168" fmla="*/ 16281133 h 16954866"/>
              <a:gd name="connsiteX169" fmla="*/ 8119541 w 13372042"/>
              <a:gd name="connsiteY169" fmla="*/ 16189693 h 16954866"/>
              <a:gd name="connsiteX170" fmla="*/ 7546522 w 13372042"/>
              <a:gd name="connsiteY170" fmla="*/ 16189693 h 16954866"/>
              <a:gd name="connsiteX171" fmla="*/ 7637962 w 13372042"/>
              <a:gd name="connsiteY171" fmla="*/ 16281133 h 16954866"/>
              <a:gd name="connsiteX172" fmla="*/ 7546522 w 13372042"/>
              <a:gd name="connsiteY172" fmla="*/ 16372573 h 16954866"/>
              <a:gd name="connsiteX173" fmla="*/ 7455082 w 13372042"/>
              <a:gd name="connsiteY173" fmla="*/ 16281133 h 16954866"/>
              <a:gd name="connsiteX174" fmla="*/ 7546522 w 13372042"/>
              <a:gd name="connsiteY174" fmla="*/ 16189693 h 16954866"/>
              <a:gd name="connsiteX175" fmla="*/ 6971558 w 13372042"/>
              <a:gd name="connsiteY175" fmla="*/ 16189693 h 16954866"/>
              <a:gd name="connsiteX176" fmla="*/ 7062998 w 13372042"/>
              <a:gd name="connsiteY176" fmla="*/ 16281133 h 16954866"/>
              <a:gd name="connsiteX177" fmla="*/ 6971558 w 13372042"/>
              <a:gd name="connsiteY177" fmla="*/ 16372573 h 16954866"/>
              <a:gd name="connsiteX178" fmla="*/ 6880118 w 13372042"/>
              <a:gd name="connsiteY178" fmla="*/ 16281133 h 16954866"/>
              <a:gd name="connsiteX179" fmla="*/ 6971558 w 13372042"/>
              <a:gd name="connsiteY179" fmla="*/ 16189693 h 16954866"/>
              <a:gd name="connsiteX180" fmla="*/ 6398539 w 13372042"/>
              <a:gd name="connsiteY180" fmla="*/ 16189693 h 16954866"/>
              <a:gd name="connsiteX181" fmla="*/ 6489979 w 13372042"/>
              <a:gd name="connsiteY181" fmla="*/ 16281133 h 16954866"/>
              <a:gd name="connsiteX182" fmla="*/ 6398539 w 13372042"/>
              <a:gd name="connsiteY182" fmla="*/ 16372573 h 16954866"/>
              <a:gd name="connsiteX183" fmla="*/ 6307099 w 13372042"/>
              <a:gd name="connsiteY183" fmla="*/ 16281133 h 16954866"/>
              <a:gd name="connsiteX184" fmla="*/ 6398539 w 13372042"/>
              <a:gd name="connsiteY184" fmla="*/ 16189693 h 16954866"/>
              <a:gd name="connsiteX185" fmla="*/ 5825520 w 13372042"/>
              <a:gd name="connsiteY185" fmla="*/ 16189693 h 16954866"/>
              <a:gd name="connsiteX186" fmla="*/ 5916962 w 13372042"/>
              <a:gd name="connsiteY186" fmla="*/ 16281133 h 16954866"/>
              <a:gd name="connsiteX187" fmla="*/ 5825520 w 13372042"/>
              <a:gd name="connsiteY187" fmla="*/ 16372573 h 16954866"/>
              <a:gd name="connsiteX188" fmla="*/ 5734080 w 13372042"/>
              <a:gd name="connsiteY188" fmla="*/ 16281133 h 16954866"/>
              <a:gd name="connsiteX189" fmla="*/ 5825520 w 13372042"/>
              <a:gd name="connsiteY189" fmla="*/ 16189693 h 16954866"/>
              <a:gd name="connsiteX190" fmla="*/ 5252501 w 13372042"/>
              <a:gd name="connsiteY190" fmla="*/ 16189693 h 16954866"/>
              <a:gd name="connsiteX191" fmla="*/ 5343941 w 13372042"/>
              <a:gd name="connsiteY191" fmla="*/ 16281133 h 16954866"/>
              <a:gd name="connsiteX192" fmla="*/ 5252501 w 13372042"/>
              <a:gd name="connsiteY192" fmla="*/ 16372573 h 16954866"/>
              <a:gd name="connsiteX193" fmla="*/ 5161063 w 13372042"/>
              <a:gd name="connsiteY193" fmla="*/ 16281133 h 16954866"/>
              <a:gd name="connsiteX194" fmla="*/ 5252501 w 13372042"/>
              <a:gd name="connsiteY194" fmla="*/ 16189693 h 16954866"/>
              <a:gd name="connsiteX195" fmla="*/ 4679484 w 13372042"/>
              <a:gd name="connsiteY195" fmla="*/ 16189693 h 16954866"/>
              <a:gd name="connsiteX196" fmla="*/ 4770922 w 13372042"/>
              <a:gd name="connsiteY196" fmla="*/ 16281133 h 16954866"/>
              <a:gd name="connsiteX197" fmla="*/ 4679484 w 13372042"/>
              <a:gd name="connsiteY197" fmla="*/ 16372573 h 16954866"/>
              <a:gd name="connsiteX198" fmla="*/ 4588042 w 13372042"/>
              <a:gd name="connsiteY198" fmla="*/ 16281133 h 16954866"/>
              <a:gd name="connsiteX199" fmla="*/ 4679484 w 13372042"/>
              <a:gd name="connsiteY199" fmla="*/ 16189693 h 16954866"/>
              <a:gd name="connsiteX200" fmla="*/ 4106463 w 13372042"/>
              <a:gd name="connsiteY200" fmla="*/ 16189693 h 16954866"/>
              <a:gd name="connsiteX201" fmla="*/ 4197905 w 13372042"/>
              <a:gd name="connsiteY201" fmla="*/ 16281133 h 16954866"/>
              <a:gd name="connsiteX202" fmla="*/ 4106463 w 13372042"/>
              <a:gd name="connsiteY202" fmla="*/ 16372573 h 16954866"/>
              <a:gd name="connsiteX203" fmla="*/ 4015023 w 13372042"/>
              <a:gd name="connsiteY203" fmla="*/ 16281133 h 16954866"/>
              <a:gd name="connsiteX204" fmla="*/ 4106463 w 13372042"/>
              <a:gd name="connsiteY204" fmla="*/ 16189693 h 16954866"/>
              <a:gd name="connsiteX205" fmla="*/ 3531499 w 13372042"/>
              <a:gd name="connsiteY205" fmla="*/ 16189693 h 16954866"/>
              <a:gd name="connsiteX206" fmla="*/ 3622939 w 13372042"/>
              <a:gd name="connsiteY206" fmla="*/ 16281133 h 16954866"/>
              <a:gd name="connsiteX207" fmla="*/ 3531499 w 13372042"/>
              <a:gd name="connsiteY207" fmla="*/ 16372573 h 16954866"/>
              <a:gd name="connsiteX208" fmla="*/ 3440061 w 13372042"/>
              <a:gd name="connsiteY208" fmla="*/ 16281133 h 16954866"/>
              <a:gd name="connsiteX209" fmla="*/ 3531499 w 13372042"/>
              <a:gd name="connsiteY209" fmla="*/ 16189693 h 16954866"/>
              <a:gd name="connsiteX210" fmla="*/ 2958482 w 13372042"/>
              <a:gd name="connsiteY210" fmla="*/ 16189693 h 16954866"/>
              <a:gd name="connsiteX211" fmla="*/ 3049920 w 13372042"/>
              <a:gd name="connsiteY211" fmla="*/ 16281133 h 16954866"/>
              <a:gd name="connsiteX212" fmla="*/ 2958482 w 13372042"/>
              <a:gd name="connsiteY212" fmla="*/ 16372573 h 16954866"/>
              <a:gd name="connsiteX213" fmla="*/ 2867040 w 13372042"/>
              <a:gd name="connsiteY213" fmla="*/ 16281133 h 16954866"/>
              <a:gd name="connsiteX214" fmla="*/ 2958482 w 13372042"/>
              <a:gd name="connsiteY214" fmla="*/ 16189693 h 16954866"/>
              <a:gd name="connsiteX215" fmla="*/ 2385461 w 13372042"/>
              <a:gd name="connsiteY215" fmla="*/ 16189693 h 16954866"/>
              <a:gd name="connsiteX216" fmla="*/ 2476903 w 13372042"/>
              <a:gd name="connsiteY216" fmla="*/ 16281133 h 16954866"/>
              <a:gd name="connsiteX217" fmla="*/ 2385461 w 13372042"/>
              <a:gd name="connsiteY217" fmla="*/ 16372573 h 16954866"/>
              <a:gd name="connsiteX218" fmla="*/ 2294021 w 13372042"/>
              <a:gd name="connsiteY218" fmla="*/ 16281133 h 16954866"/>
              <a:gd name="connsiteX219" fmla="*/ 2385461 w 13372042"/>
              <a:gd name="connsiteY219" fmla="*/ 16189693 h 16954866"/>
              <a:gd name="connsiteX220" fmla="*/ 1812443 w 13372042"/>
              <a:gd name="connsiteY220" fmla="*/ 16189693 h 16954866"/>
              <a:gd name="connsiteX221" fmla="*/ 1903889 w 13372042"/>
              <a:gd name="connsiteY221" fmla="*/ 16281133 h 16954866"/>
              <a:gd name="connsiteX222" fmla="*/ 1812443 w 13372042"/>
              <a:gd name="connsiteY222" fmla="*/ 16372573 h 16954866"/>
              <a:gd name="connsiteX223" fmla="*/ 1721005 w 13372042"/>
              <a:gd name="connsiteY223" fmla="*/ 16281133 h 16954866"/>
              <a:gd name="connsiteX224" fmla="*/ 1812443 w 13372042"/>
              <a:gd name="connsiteY224" fmla="*/ 16189693 h 16954866"/>
              <a:gd name="connsiteX225" fmla="*/ 1239426 w 13372042"/>
              <a:gd name="connsiteY225" fmla="*/ 16189693 h 16954866"/>
              <a:gd name="connsiteX226" fmla="*/ 1330864 w 13372042"/>
              <a:gd name="connsiteY226" fmla="*/ 16281133 h 16954866"/>
              <a:gd name="connsiteX227" fmla="*/ 1239426 w 13372042"/>
              <a:gd name="connsiteY227" fmla="*/ 16372573 h 16954866"/>
              <a:gd name="connsiteX228" fmla="*/ 1147990 w 13372042"/>
              <a:gd name="connsiteY228" fmla="*/ 16281133 h 16954866"/>
              <a:gd name="connsiteX229" fmla="*/ 1239426 w 13372042"/>
              <a:gd name="connsiteY229" fmla="*/ 16189693 h 16954866"/>
              <a:gd name="connsiteX230" fmla="*/ 666410 w 13372042"/>
              <a:gd name="connsiteY230" fmla="*/ 16189693 h 16954866"/>
              <a:gd name="connsiteX231" fmla="*/ 757846 w 13372042"/>
              <a:gd name="connsiteY231" fmla="*/ 16281133 h 16954866"/>
              <a:gd name="connsiteX232" fmla="*/ 666410 w 13372042"/>
              <a:gd name="connsiteY232" fmla="*/ 16372573 h 16954866"/>
              <a:gd name="connsiteX233" fmla="*/ 574965 w 13372042"/>
              <a:gd name="connsiteY233" fmla="*/ 16281133 h 16954866"/>
              <a:gd name="connsiteX234" fmla="*/ 666410 w 13372042"/>
              <a:gd name="connsiteY234" fmla="*/ 16189693 h 16954866"/>
              <a:gd name="connsiteX235" fmla="*/ 91446 w 13372042"/>
              <a:gd name="connsiteY235" fmla="*/ 16189693 h 16954866"/>
              <a:gd name="connsiteX236" fmla="*/ 182881 w 13372042"/>
              <a:gd name="connsiteY236" fmla="*/ 16281133 h 16954866"/>
              <a:gd name="connsiteX237" fmla="*/ 91446 w 13372042"/>
              <a:gd name="connsiteY237" fmla="*/ 16372573 h 16954866"/>
              <a:gd name="connsiteX238" fmla="*/ 0 w 13372042"/>
              <a:gd name="connsiteY238" fmla="*/ 16281133 h 16954866"/>
              <a:gd name="connsiteX239" fmla="*/ 91446 w 13372042"/>
              <a:gd name="connsiteY239" fmla="*/ 16189693 h 16954866"/>
              <a:gd name="connsiteX240" fmla="*/ 13280602 w 13372042"/>
              <a:gd name="connsiteY240" fmla="*/ 15607400 h 16954866"/>
              <a:gd name="connsiteX241" fmla="*/ 13372042 w 13372042"/>
              <a:gd name="connsiteY241" fmla="*/ 15698840 h 16954866"/>
              <a:gd name="connsiteX242" fmla="*/ 13280602 w 13372042"/>
              <a:gd name="connsiteY242" fmla="*/ 15790280 h 16954866"/>
              <a:gd name="connsiteX243" fmla="*/ 13189162 w 13372042"/>
              <a:gd name="connsiteY243" fmla="*/ 15698840 h 16954866"/>
              <a:gd name="connsiteX244" fmla="*/ 13280602 w 13372042"/>
              <a:gd name="connsiteY244" fmla="*/ 15607400 h 16954866"/>
              <a:gd name="connsiteX245" fmla="*/ 12707583 w 13372042"/>
              <a:gd name="connsiteY245" fmla="*/ 15607400 h 16954866"/>
              <a:gd name="connsiteX246" fmla="*/ 12799023 w 13372042"/>
              <a:gd name="connsiteY246" fmla="*/ 15698840 h 16954866"/>
              <a:gd name="connsiteX247" fmla="*/ 12707583 w 13372042"/>
              <a:gd name="connsiteY247" fmla="*/ 15790280 h 16954866"/>
              <a:gd name="connsiteX248" fmla="*/ 12616143 w 13372042"/>
              <a:gd name="connsiteY248" fmla="*/ 15698840 h 16954866"/>
              <a:gd name="connsiteX249" fmla="*/ 12707583 w 13372042"/>
              <a:gd name="connsiteY249" fmla="*/ 15607400 h 16954866"/>
              <a:gd name="connsiteX250" fmla="*/ 12134564 w 13372042"/>
              <a:gd name="connsiteY250" fmla="*/ 15607400 h 16954866"/>
              <a:gd name="connsiteX251" fmla="*/ 12226004 w 13372042"/>
              <a:gd name="connsiteY251" fmla="*/ 15698840 h 16954866"/>
              <a:gd name="connsiteX252" fmla="*/ 12134564 w 13372042"/>
              <a:gd name="connsiteY252" fmla="*/ 15790280 h 16954866"/>
              <a:gd name="connsiteX253" fmla="*/ 12043124 w 13372042"/>
              <a:gd name="connsiteY253" fmla="*/ 15698840 h 16954866"/>
              <a:gd name="connsiteX254" fmla="*/ 12134564 w 13372042"/>
              <a:gd name="connsiteY254" fmla="*/ 15607400 h 16954866"/>
              <a:gd name="connsiteX255" fmla="*/ 11561545 w 13372042"/>
              <a:gd name="connsiteY255" fmla="*/ 15607400 h 16954866"/>
              <a:gd name="connsiteX256" fmla="*/ 11652985 w 13372042"/>
              <a:gd name="connsiteY256" fmla="*/ 15698840 h 16954866"/>
              <a:gd name="connsiteX257" fmla="*/ 11561545 w 13372042"/>
              <a:gd name="connsiteY257" fmla="*/ 15790280 h 16954866"/>
              <a:gd name="connsiteX258" fmla="*/ 11470105 w 13372042"/>
              <a:gd name="connsiteY258" fmla="*/ 15698840 h 16954866"/>
              <a:gd name="connsiteX259" fmla="*/ 11561545 w 13372042"/>
              <a:gd name="connsiteY259" fmla="*/ 15607400 h 16954866"/>
              <a:gd name="connsiteX260" fmla="*/ 10988526 w 13372042"/>
              <a:gd name="connsiteY260" fmla="*/ 15607400 h 16954866"/>
              <a:gd name="connsiteX261" fmla="*/ 11079966 w 13372042"/>
              <a:gd name="connsiteY261" fmla="*/ 15698840 h 16954866"/>
              <a:gd name="connsiteX262" fmla="*/ 10988526 w 13372042"/>
              <a:gd name="connsiteY262" fmla="*/ 15790280 h 16954866"/>
              <a:gd name="connsiteX263" fmla="*/ 10897086 w 13372042"/>
              <a:gd name="connsiteY263" fmla="*/ 15698840 h 16954866"/>
              <a:gd name="connsiteX264" fmla="*/ 10988526 w 13372042"/>
              <a:gd name="connsiteY264" fmla="*/ 15607400 h 16954866"/>
              <a:gd name="connsiteX265" fmla="*/ 10413562 w 13372042"/>
              <a:gd name="connsiteY265" fmla="*/ 15607400 h 16954866"/>
              <a:gd name="connsiteX266" fmla="*/ 10505002 w 13372042"/>
              <a:gd name="connsiteY266" fmla="*/ 15698840 h 16954866"/>
              <a:gd name="connsiteX267" fmla="*/ 10413562 w 13372042"/>
              <a:gd name="connsiteY267" fmla="*/ 15790280 h 16954866"/>
              <a:gd name="connsiteX268" fmla="*/ 10322122 w 13372042"/>
              <a:gd name="connsiteY268" fmla="*/ 15698840 h 16954866"/>
              <a:gd name="connsiteX269" fmla="*/ 10413562 w 13372042"/>
              <a:gd name="connsiteY269" fmla="*/ 15607400 h 16954866"/>
              <a:gd name="connsiteX270" fmla="*/ 9838598 w 13372042"/>
              <a:gd name="connsiteY270" fmla="*/ 15607400 h 16954866"/>
              <a:gd name="connsiteX271" fmla="*/ 9930038 w 13372042"/>
              <a:gd name="connsiteY271" fmla="*/ 15698840 h 16954866"/>
              <a:gd name="connsiteX272" fmla="*/ 9838598 w 13372042"/>
              <a:gd name="connsiteY272" fmla="*/ 15790280 h 16954866"/>
              <a:gd name="connsiteX273" fmla="*/ 9747158 w 13372042"/>
              <a:gd name="connsiteY273" fmla="*/ 15698840 h 16954866"/>
              <a:gd name="connsiteX274" fmla="*/ 9838598 w 13372042"/>
              <a:gd name="connsiteY274" fmla="*/ 15607400 h 16954866"/>
              <a:gd name="connsiteX275" fmla="*/ 9265579 w 13372042"/>
              <a:gd name="connsiteY275" fmla="*/ 15607400 h 16954866"/>
              <a:gd name="connsiteX276" fmla="*/ 9357019 w 13372042"/>
              <a:gd name="connsiteY276" fmla="*/ 15698840 h 16954866"/>
              <a:gd name="connsiteX277" fmla="*/ 9265579 w 13372042"/>
              <a:gd name="connsiteY277" fmla="*/ 15790280 h 16954866"/>
              <a:gd name="connsiteX278" fmla="*/ 9174139 w 13372042"/>
              <a:gd name="connsiteY278" fmla="*/ 15698840 h 16954866"/>
              <a:gd name="connsiteX279" fmla="*/ 9265579 w 13372042"/>
              <a:gd name="connsiteY279" fmla="*/ 15607400 h 16954866"/>
              <a:gd name="connsiteX280" fmla="*/ 8692560 w 13372042"/>
              <a:gd name="connsiteY280" fmla="*/ 15607400 h 16954866"/>
              <a:gd name="connsiteX281" fmla="*/ 8784000 w 13372042"/>
              <a:gd name="connsiteY281" fmla="*/ 15698840 h 16954866"/>
              <a:gd name="connsiteX282" fmla="*/ 8692560 w 13372042"/>
              <a:gd name="connsiteY282" fmla="*/ 15790280 h 16954866"/>
              <a:gd name="connsiteX283" fmla="*/ 8601120 w 13372042"/>
              <a:gd name="connsiteY283" fmla="*/ 15698840 h 16954866"/>
              <a:gd name="connsiteX284" fmla="*/ 8692560 w 13372042"/>
              <a:gd name="connsiteY284" fmla="*/ 15607400 h 16954866"/>
              <a:gd name="connsiteX285" fmla="*/ 8119541 w 13372042"/>
              <a:gd name="connsiteY285" fmla="*/ 15607400 h 16954866"/>
              <a:gd name="connsiteX286" fmla="*/ 8210981 w 13372042"/>
              <a:gd name="connsiteY286" fmla="*/ 15698840 h 16954866"/>
              <a:gd name="connsiteX287" fmla="*/ 8119541 w 13372042"/>
              <a:gd name="connsiteY287" fmla="*/ 15790280 h 16954866"/>
              <a:gd name="connsiteX288" fmla="*/ 8028101 w 13372042"/>
              <a:gd name="connsiteY288" fmla="*/ 15698840 h 16954866"/>
              <a:gd name="connsiteX289" fmla="*/ 8119541 w 13372042"/>
              <a:gd name="connsiteY289" fmla="*/ 15607400 h 16954866"/>
              <a:gd name="connsiteX290" fmla="*/ 7546522 w 13372042"/>
              <a:gd name="connsiteY290" fmla="*/ 15607400 h 16954866"/>
              <a:gd name="connsiteX291" fmla="*/ 7637962 w 13372042"/>
              <a:gd name="connsiteY291" fmla="*/ 15698840 h 16954866"/>
              <a:gd name="connsiteX292" fmla="*/ 7546522 w 13372042"/>
              <a:gd name="connsiteY292" fmla="*/ 15790280 h 16954866"/>
              <a:gd name="connsiteX293" fmla="*/ 7455082 w 13372042"/>
              <a:gd name="connsiteY293" fmla="*/ 15698840 h 16954866"/>
              <a:gd name="connsiteX294" fmla="*/ 7546522 w 13372042"/>
              <a:gd name="connsiteY294" fmla="*/ 15607400 h 16954866"/>
              <a:gd name="connsiteX295" fmla="*/ 6971558 w 13372042"/>
              <a:gd name="connsiteY295" fmla="*/ 15607400 h 16954866"/>
              <a:gd name="connsiteX296" fmla="*/ 7062998 w 13372042"/>
              <a:gd name="connsiteY296" fmla="*/ 15698840 h 16954866"/>
              <a:gd name="connsiteX297" fmla="*/ 6971558 w 13372042"/>
              <a:gd name="connsiteY297" fmla="*/ 15790280 h 16954866"/>
              <a:gd name="connsiteX298" fmla="*/ 6880118 w 13372042"/>
              <a:gd name="connsiteY298" fmla="*/ 15698840 h 16954866"/>
              <a:gd name="connsiteX299" fmla="*/ 6971558 w 13372042"/>
              <a:gd name="connsiteY299" fmla="*/ 15607400 h 16954866"/>
              <a:gd name="connsiteX300" fmla="*/ 6398539 w 13372042"/>
              <a:gd name="connsiteY300" fmla="*/ 15607400 h 16954866"/>
              <a:gd name="connsiteX301" fmla="*/ 6489979 w 13372042"/>
              <a:gd name="connsiteY301" fmla="*/ 15698840 h 16954866"/>
              <a:gd name="connsiteX302" fmla="*/ 6398539 w 13372042"/>
              <a:gd name="connsiteY302" fmla="*/ 15790280 h 16954866"/>
              <a:gd name="connsiteX303" fmla="*/ 6307099 w 13372042"/>
              <a:gd name="connsiteY303" fmla="*/ 15698840 h 16954866"/>
              <a:gd name="connsiteX304" fmla="*/ 6398539 w 13372042"/>
              <a:gd name="connsiteY304" fmla="*/ 15607400 h 16954866"/>
              <a:gd name="connsiteX305" fmla="*/ 5825520 w 13372042"/>
              <a:gd name="connsiteY305" fmla="*/ 15607400 h 16954866"/>
              <a:gd name="connsiteX306" fmla="*/ 5916962 w 13372042"/>
              <a:gd name="connsiteY306" fmla="*/ 15698840 h 16954866"/>
              <a:gd name="connsiteX307" fmla="*/ 5825520 w 13372042"/>
              <a:gd name="connsiteY307" fmla="*/ 15790280 h 16954866"/>
              <a:gd name="connsiteX308" fmla="*/ 5734080 w 13372042"/>
              <a:gd name="connsiteY308" fmla="*/ 15698840 h 16954866"/>
              <a:gd name="connsiteX309" fmla="*/ 5825520 w 13372042"/>
              <a:gd name="connsiteY309" fmla="*/ 15607400 h 16954866"/>
              <a:gd name="connsiteX310" fmla="*/ 5252501 w 13372042"/>
              <a:gd name="connsiteY310" fmla="*/ 15607400 h 16954866"/>
              <a:gd name="connsiteX311" fmla="*/ 5343941 w 13372042"/>
              <a:gd name="connsiteY311" fmla="*/ 15698840 h 16954866"/>
              <a:gd name="connsiteX312" fmla="*/ 5252501 w 13372042"/>
              <a:gd name="connsiteY312" fmla="*/ 15790280 h 16954866"/>
              <a:gd name="connsiteX313" fmla="*/ 5161063 w 13372042"/>
              <a:gd name="connsiteY313" fmla="*/ 15698840 h 16954866"/>
              <a:gd name="connsiteX314" fmla="*/ 5252501 w 13372042"/>
              <a:gd name="connsiteY314" fmla="*/ 15607400 h 16954866"/>
              <a:gd name="connsiteX315" fmla="*/ 4679484 w 13372042"/>
              <a:gd name="connsiteY315" fmla="*/ 15607400 h 16954866"/>
              <a:gd name="connsiteX316" fmla="*/ 4770922 w 13372042"/>
              <a:gd name="connsiteY316" fmla="*/ 15698840 h 16954866"/>
              <a:gd name="connsiteX317" fmla="*/ 4679484 w 13372042"/>
              <a:gd name="connsiteY317" fmla="*/ 15790280 h 16954866"/>
              <a:gd name="connsiteX318" fmla="*/ 4588042 w 13372042"/>
              <a:gd name="connsiteY318" fmla="*/ 15698840 h 16954866"/>
              <a:gd name="connsiteX319" fmla="*/ 4679484 w 13372042"/>
              <a:gd name="connsiteY319" fmla="*/ 15607400 h 16954866"/>
              <a:gd name="connsiteX320" fmla="*/ 4106463 w 13372042"/>
              <a:gd name="connsiteY320" fmla="*/ 15607400 h 16954866"/>
              <a:gd name="connsiteX321" fmla="*/ 4197905 w 13372042"/>
              <a:gd name="connsiteY321" fmla="*/ 15698840 h 16954866"/>
              <a:gd name="connsiteX322" fmla="*/ 4106463 w 13372042"/>
              <a:gd name="connsiteY322" fmla="*/ 15790280 h 16954866"/>
              <a:gd name="connsiteX323" fmla="*/ 4015023 w 13372042"/>
              <a:gd name="connsiteY323" fmla="*/ 15698840 h 16954866"/>
              <a:gd name="connsiteX324" fmla="*/ 4106463 w 13372042"/>
              <a:gd name="connsiteY324" fmla="*/ 15607400 h 16954866"/>
              <a:gd name="connsiteX325" fmla="*/ 3531499 w 13372042"/>
              <a:gd name="connsiteY325" fmla="*/ 15607400 h 16954866"/>
              <a:gd name="connsiteX326" fmla="*/ 3622939 w 13372042"/>
              <a:gd name="connsiteY326" fmla="*/ 15698840 h 16954866"/>
              <a:gd name="connsiteX327" fmla="*/ 3531499 w 13372042"/>
              <a:gd name="connsiteY327" fmla="*/ 15790280 h 16954866"/>
              <a:gd name="connsiteX328" fmla="*/ 3440061 w 13372042"/>
              <a:gd name="connsiteY328" fmla="*/ 15698840 h 16954866"/>
              <a:gd name="connsiteX329" fmla="*/ 3531499 w 13372042"/>
              <a:gd name="connsiteY329" fmla="*/ 15607400 h 16954866"/>
              <a:gd name="connsiteX330" fmla="*/ 2958482 w 13372042"/>
              <a:gd name="connsiteY330" fmla="*/ 15607400 h 16954866"/>
              <a:gd name="connsiteX331" fmla="*/ 3049920 w 13372042"/>
              <a:gd name="connsiteY331" fmla="*/ 15698840 h 16954866"/>
              <a:gd name="connsiteX332" fmla="*/ 2958482 w 13372042"/>
              <a:gd name="connsiteY332" fmla="*/ 15790280 h 16954866"/>
              <a:gd name="connsiteX333" fmla="*/ 2867040 w 13372042"/>
              <a:gd name="connsiteY333" fmla="*/ 15698840 h 16954866"/>
              <a:gd name="connsiteX334" fmla="*/ 2958482 w 13372042"/>
              <a:gd name="connsiteY334" fmla="*/ 15607400 h 16954866"/>
              <a:gd name="connsiteX335" fmla="*/ 2385461 w 13372042"/>
              <a:gd name="connsiteY335" fmla="*/ 15607400 h 16954866"/>
              <a:gd name="connsiteX336" fmla="*/ 2476903 w 13372042"/>
              <a:gd name="connsiteY336" fmla="*/ 15698840 h 16954866"/>
              <a:gd name="connsiteX337" fmla="*/ 2385461 w 13372042"/>
              <a:gd name="connsiteY337" fmla="*/ 15790280 h 16954866"/>
              <a:gd name="connsiteX338" fmla="*/ 2294021 w 13372042"/>
              <a:gd name="connsiteY338" fmla="*/ 15698840 h 16954866"/>
              <a:gd name="connsiteX339" fmla="*/ 2385461 w 13372042"/>
              <a:gd name="connsiteY339" fmla="*/ 15607400 h 16954866"/>
              <a:gd name="connsiteX340" fmla="*/ 1812443 w 13372042"/>
              <a:gd name="connsiteY340" fmla="*/ 15607400 h 16954866"/>
              <a:gd name="connsiteX341" fmla="*/ 1903889 w 13372042"/>
              <a:gd name="connsiteY341" fmla="*/ 15698840 h 16954866"/>
              <a:gd name="connsiteX342" fmla="*/ 1812443 w 13372042"/>
              <a:gd name="connsiteY342" fmla="*/ 15790280 h 16954866"/>
              <a:gd name="connsiteX343" fmla="*/ 1721005 w 13372042"/>
              <a:gd name="connsiteY343" fmla="*/ 15698840 h 16954866"/>
              <a:gd name="connsiteX344" fmla="*/ 1812443 w 13372042"/>
              <a:gd name="connsiteY344" fmla="*/ 15607400 h 16954866"/>
              <a:gd name="connsiteX345" fmla="*/ 1239426 w 13372042"/>
              <a:gd name="connsiteY345" fmla="*/ 15607400 h 16954866"/>
              <a:gd name="connsiteX346" fmla="*/ 1330864 w 13372042"/>
              <a:gd name="connsiteY346" fmla="*/ 15698840 h 16954866"/>
              <a:gd name="connsiteX347" fmla="*/ 1239426 w 13372042"/>
              <a:gd name="connsiteY347" fmla="*/ 15790280 h 16954866"/>
              <a:gd name="connsiteX348" fmla="*/ 1147990 w 13372042"/>
              <a:gd name="connsiteY348" fmla="*/ 15698840 h 16954866"/>
              <a:gd name="connsiteX349" fmla="*/ 1239426 w 13372042"/>
              <a:gd name="connsiteY349" fmla="*/ 15607400 h 16954866"/>
              <a:gd name="connsiteX350" fmla="*/ 666410 w 13372042"/>
              <a:gd name="connsiteY350" fmla="*/ 15607400 h 16954866"/>
              <a:gd name="connsiteX351" fmla="*/ 757846 w 13372042"/>
              <a:gd name="connsiteY351" fmla="*/ 15698840 h 16954866"/>
              <a:gd name="connsiteX352" fmla="*/ 666410 w 13372042"/>
              <a:gd name="connsiteY352" fmla="*/ 15790280 h 16954866"/>
              <a:gd name="connsiteX353" fmla="*/ 574965 w 13372042"/>
              <a:gd name="connsiteY353" fmla="*/ 15698840 h 16954866"/>
              <a:gd name="connsiteX354" fmla="*/ 666410 w 13372042"/>
              <a:gd name="connsiteY354" fmla="*/ 15607400 h 16954866"/>
              <a:gd name="connsiteX355" fmla="*/ 91447 w 13372042"/>
              <a:gd name="connsiteY355" fmla="*/ 15607400 h 16954866"/>
              <a:gd name="connsiteX356" fmla="*/ 182881 w 13372042"/>
              <a:gd name="connsiteY356" fmla="*/ 15698840 h 16954866"/>
              <a:gd name="connsiteX357" fmla="*/ 91447 w 13372042"/>
              <a:gd name="connsiteY357" fmla="*/ 15790280 h 16954866"/>
              <a:gd name="connsiteX358" fmla="*/ 0 w 13372042"/>
              <a:gd name="connsiteY358" fmla="*/ 15698840 h 16954866"/>
              <a:gd name="connsiteX359" fmla="*/ 91447 w 13372042"/>
              <a:gd name="connsiteY359" fmla="*/ 15607400 h 16954866"/>
              <a:gd name="connsiteX360" fmla="*/ 13280602 w 13372042"/>
              <a:gd name="connsiteY360" fmla="*/ 15025107 h 16954866"/>
              <a:gd name="connsiteX361" fmla="*/ 13372042 w 13372042"/>
              <a:gd name="connsiteY361" fmla="*/ 15116547 h 16954866"/>
              <a:gd name="connsiteX362" fmla="*/ 13280602 w 13372042"/>
              <a:gd name="connsiteY362" fmla="*/ 15207987 h 16954866"/>
              <a:gd name="connsiteX363" fmla="*/ 13189162 w 13372042"/>
              <a:gd name="connsiteY363" fmla="*/ 15116547 h 16954866"/>
              <a:gd name="connsiteX364" fmla="*/ 13280602 w 13372042"/>
              <a:gd name="connsiteY364" fmla="*/ 15025107 h 16954866"/>
              <a:gd name="connsiteX365" fmla="*/ 12707583 w 13372042"/>
              <a:gd name="connsiteY365" fmla="*/ 15025107 h 16954866"/>
              <a:gd name="connsiteX366" fmla="*/ 12799023 w 13372042"/>
              <a:gd name="connsiteY366" fmla="*/ 15116547 h 16954866"/>
              <a:gd name="connsiteX367" fmla="*/ 12707583 w 13372042"/>
              <a:gd name="connsiteY367" fmla="*/ 15207987 h 16954866"/>
              <a:gd name="connsiteX368" fmla="*/ 12616143 w 13372042"/>
              <a:gd name="connsiteY368" fmla="*/ 15116547 h 16954866"/>
              <a:gd name="connsiteX369" fmla="*/ 12707583 w 13372042"/>
              <a:gd name="connsiteY369" fmla="*/ 15025107 h 16954866"/>
              <a:gd name="connsiteX370" fmla="*/ 12134564 w 13372042"/>
              <a:gd name="connsiteY370" fmla="*/ 15025107 h 16954866"/>
              <a:gd name="connsiteX371" fmla="*/ 12226004 w 13372042"/>
              <a:gd name="connsiteY371" fmla="*/ 15116547 h 16954866"/>
              <a:gd name="connsiteX372" fmla="*/ 12134564 w 13372042"/>
              <a:gd name="connsiteY372" fmla="*/ 15207987 h 16954866"/>
              <a:gd name="connsiteX373" fmla="*/ 12043124 w 13372042"/>
              <a:gd name="connsiteY373" fmla="*/ 15116547 h 16954866"/>
              <a:gd name="connsiteX374" fmla="*/ 12134564 w 13372042"/>
              <a:gd name="connsiteY374" fmla="*/ 15025107 h 16954866"/>
              <a:gd name="connsiteX375" fmla="*/ 11561545 w 13372042"/>
              <a:gd name="connsiteY375" fmla="*/ 15025107 h 16954866"/>
              <a:gd name="connsiteX376" fmla="*/ 11652985 w 13372042"/>
              <a:gd name="connsiteY376" fmla="*/ 15116547 h 16954866"/>
              <a:gd name="connsiteX377" fmla="*/ 11561545 w 13372042"/>
              <a:gd name="connsiteY377" fmla="*/ 15207987 h 16954866"/>
              <a:gd name="connsiteX378" fmla="*/ 11470105 w 13372042"/>
              <a:gd name="connsiteY378" fmla="*/ 15116547 h 16954866"/>
              <a:gd name="connsiteX379" fmla="*/ 11561545 w 13372042"/>
              <a:gd name="connsiteY379" fmla="*/ 15025107 h 16954866"/>
              <a:gd name="connsiteX380" fmla="*/ 10988526 w 13372042"/>
              <a:gd name="connsiteY380" fmla="*/ 15025107 h 16954866"/>
              <a:gd name="connsiteX381" fmla="*/ 11079966 w 13372042"/>
              <a:gd name="connsiteY381" fmla="*/ 15116547 h 16954866"/>
              <a:gd name="connsiteX382" fmla="*/ 10988526 w 13372042"/>
              <a:gd name="connsiteY382" fmla="*/ 15207987 h 16954866"/>
              <a:gd name="connsiteX383" fmla="*/ 10897086 w 13372042"/>
              <a:gd name="connsiteY383" fmla="*/ 15116547 h 16954866"/>
              <a:gd name="connsiteX384" fmla="*/ 10988526 w 13372042"/>
              <a:gd name="connsiteY384" fmla="*/ 15025107 h 16954866"/>
              <a:gd name="connsiteX385" fmla="*/ 10413562 w 13372042"/>
              <a:gd name="connsiteY385" fmla="*/ 15025107 h 16954866"/>
              <a:gd name="connsiteX386" fmla="*/ 10505002 w 13372042"/>
              <a:gd name="connsiteY386" fmla="*/ 15116547 h 16954866"/>
              <a:gd name="connsiteX387" fmla="*/ 10413562 w 13372042"/>
              <a:gd name="connsiteY387" fmla="*/ 15207987 h 16954866"/>
              <a:gd name="connsiteX388" fmla="*/ 10322122 w 13372042"/>
              <a:gd name="connsiteY388" fmla="*/ 15116547 h 16954866"/>
              <a:gd name="connsiteX389" fmla="*/ 10413562 w 13372042"/>
              <a:gd name="connsiteY389" fmla="*/ 15025107 h 16954866"/>
              <a:gd name="connsiteX390" fmla="*/ 9838598 w 13372042"/>
              <a:gd name="connsiteY390" fmla="*/ 15025107 h 16954866"/>
              <a:gd name="connsiteX391" fmla="*/ 9930038 w 13372042"/>
              <a:gd name="connsiteY391" fmla="*/ 15116547 h 16954866"/>
              <a:gd name="connsiteX392" fmla="*/ 9838598 w 13372042"/>
              <a:gd name="connsiteY392" fmla="*/ 15207987 h 16954866"/>
              <a:gd name="connsiteX393" fmla="*/ 9747158 w 13372042"/>
              <a:gd name="connsiteY393" fmla="*/ 15116547 h 16954866"/>
              <a:gd name="connsiteX394" fmla="*/ 9838598 w 13372042"/>
              <a:gd name="connsiteY394" fmla="*/ 15025107 h 16954866"/>
              <a:gd name="connsiteX395" fmla="*/ 9265579 w 13372042"/>
              <a:gd name="connsiteY395" fmla="*/ 15025107 h 16954866"/>
              <a:gd name="connsiteX396" fmla="*/ 9357019 w 13372042"/>
              <a:gd name="connsiteY396" fmla="*/ 15116547 h 16954866"/>
              <a:gd name="connsiteX397" fmla="*/ 9265579 w 13372042"/>
              <a:gd name="connsiteY397" fmla="*/ 15207987 h 16954866"/>
              <a:gd name="connsiteX398" fmla="*/ 9174139 w 13372042"/>
              <a:gd name="connsiteY398" fmla="*/ 15116547 h 16954866"/>
              <a:gd name="connsiteX399" fmla="*/ 9265579 w 13372042"/>
              <a:gd name="connsiteY399" fmla="*/ 15025107 h 16954866"/>
              <a:gd name="connsiteX400" fmla="*/ 8692560 w 13372042"/>
              <a:gd name="connsiteY400" fmla="*/ 15025107 h 16954866"/>
              <a:gd name="connsiteX401" fmla="*/ 8784000 w 13372042"/>
              <a:gd name="connsiteY401" fmla="*/ 15116547 h 16954866"/>
              <a:gd name="connsiteX402" fmla="*/ 8692560 w 13372042"/>
              <a:gd name="connsiteY402" fmla="*/ 15207987 h 16954866"/>
              <a:gd name="connsiteX403" fmla="*/ 8601120 w 13372042"/>
              <a:gd name="connsiteY403" fmla="*/ 15116547 h 16954866"/>
              <a:gd name="connsiteX404" fmla="*/ 8692560 w 13372042"/>
              <a:gd name="connsiteY404" fmla="*/ 15025107 h 16954866"/>
              <a:gd name="connsiteX405" fmla="*/ 8119541 w 13372042"/>
              <a:gd name="connsiteY405" fmla="*/ 15025107 h 16954866"/>
              <a:gd name="connsiteX406" fmla="*/ 8210981 w 13372042"/>
              <a:gd name="connsiteY406" fmla="*/ 15116547 h 16954866"/>
              <a:gd name="connsiteX407" fmla="*/ 8119541 w 13372042"/>
              <a:gd name="connsiteY407" fmla="*/ 15207987 h 16954866"/>
              <a:gd name="connsiteX408" fmla="*/ 8028101 w 13372042"/>
              <a:gd name="connsiteY408" fmla="*/ 15116547 h 16954866"/>
              <a:gd name="connsiteX409" fmla="*/ 8119541 w 13372042"/>
              <a:gd name="connsiteY409" fmla="*/ 15025107 h 16954866"/>
              <a:gd name="connsiteX410" fmla="*/ 7546522 w 13372042"/>
              <a:gd name="connsiteY410" fmla="*/ 15025107 h 16954866"/>
              <a:gd name="connsiteX411" fmla="*/ 7637962 w 13372042"/>
              <a:gd name="connsiteY411" fmla="*/ 15116547 h 16954866"/>
              <a:gd name="connsiteX412" fmla="*/ 7546522 w 13372042"/>
              <a:gd name="connsiteY412" fmla="*/ 15207987 h 16954866"/>
              <a:gd name="connsiteX413" fmla="*/ 7455082 w 13372042"/>
              <a:gd name="connsiteY413" fmla="*/ 15116547 h 16954866"/>
              <a:gd name="connsiteX414" fmla="*/ 7546522 w 13372042"/>
              <a:gd name="connsiteY414" fmla="*/ 15025107 h 16954866"/>
              <a:gd name="connsiteX415" fmla="*/ 6971558 w 13372042"/>
              <a:gd name="connsiteY415" fmla="*/ 15025107 h 16954866"/>
              <a:gd name="connsiteX416" fmla="*/ 7062998 w 13372042"/>
              <a:gd name="connsiteY416" fmla="*/ 15116547 h 16954866"/>
              <a:gd name="connsiteX417" fmla="*/ 6971558 w 13372042"/>
              <a:gd name="connsiteY417" fmla="*/ 15207987 h 16954866"/>
              <a:gd name="connsiteX418" fmla="*/ 6880118 w 13372042"/>
              <a:gd name="connsiteY418" fmla="*/ 15116547 h 16954866"/>
              <a:gd name="connsiteX419" fmla="*/ 6971558 w 13372042"/>
              <a:gd name="connsiteY419" fmla="*/ 15025107 h 16954866"/>
              <a:gd name="connsiteX420" fmla="*/ 6398539 w 13372042"/>
              <a:gd name="connsiteY420" fmla="*/ 15025107 h 16954866"/>
              <a:gd name="connsiteX421" fmla="*/ 6489979 w 13372042"/>
              <a:gd name="connsiteY421" fmla="*/ 15116547 h 16954866"/>
              <a:gd name="connsiteX422" fmla="*/ 6398539 w 13372042"/>
              <a:gd name="connsiteY422" fmla="*/ 15207987 h 16954866"/>
              <a:gd name="connsiteX423" fmla="*/ 6307099 w 13372042"/>
              <a:gd name="connsiteY423" fmla="*/ 15116547 h 16954866"/>
              <a:gd name="connsiteX424" fmla="*/ 6398539 w 13372042"/>
              <a:gd name="connsiteY424" fmla="*/ 15025107 h 16954866"/>
              <a:gd name="connsiteX425" fmla="*/ 5825520 w 13372042"/>
              <a:gd name="connsiteY425" fmla="*/ 15025107 h 16954866"/>
              <a:gd name="connsiteX426" fmla="*/ 5916962 w 13372042"/>
              <a:gd name="connsiteY426" fmla="*/ 15116547 h 16954866"/>
              <a:gd name="connsiteX427" fmla="*/ 5825520 w 13372042"/>
              <a:gd name="connsiteY427" fmla="*/ 15207987 h 16954866"/>
              <a:gd name="connsiteX428" fmla="*/ 5734080 w 13372042"/>
              <a:gd name="connsiteY428" fmla="*/ 15116547 h 16954866"/>
              <a:gd name="connsiteX429" fmla="*/ 5825520 w 13372042"/>
              <a:gd name="connsiteY429" fmla="*/ 15025107 h 16954866"/>
              <a:gd name="connsiteX430" fmla="*/ 5252501 w 13372042"/>
              <a:gd name="connsiteY430" fmla="*/ 15025107 h 16954866"/>
              <a:gd name="connsiteX431" fmla="*/ 5343941 w 13372042"/>
              <a:gd name="connsiteY431" fmla="*/ 15116547 h 16954866"/>
              <a:gd name="connsiteX432" fmla="*/ 5252501 w 13372042"/>
              <a:gd name="connsiteY432" fmla="*/ 15207987 h 16954866"/>
              <a:gd name="connsiteX433" fmla="*/ 5161063 w 13372042"/>
              <a:gd name="connsiteY433" fmla="*/ 15116547 h 16954866"/>
              <a:gd name="connsiteX434" fmla="*/ 5252501 w 13372042"/>
              <a:gd name="connsiteY434" fmla="*/ 15025107 h 16954866"/>
              <a:gd name="connsiteX435" fmla="*/ 4679484 w 13372042"/>
              <a:gd name="connsiteY435" fmla="*/ 15025107 h 16954866"/>
              <a:gd name="connsiteX436" fmla="*/ 4770922 w 13372042"/>
              <a:gd name="connsiteY436" fmla="*/ 15116547 h 16954866"/>
              <a:gd name="connsiteX437" fmla="*/ 4679484 w 13372042"/>
              <a:gd name="connsiteY437" fmla="*/ 15207987 h 16954866"/>
              <a:gd name="connsiteX438" fmla="*/ 4588042 w 13372042"/>
              <a:gd name="connsiteY438" fmla="*/ 15116547 h 16954866"/>
              <a:gd name="connsiteX439" fmla="*/ 4679484 w 13372042"/>
              <a:gd name="connsiteY439" fmla="*/ 15025107 h 16954866"/>
              <a:gd name="connsiteX440" fmla="*/ 4106463 w 13372042"/>
              <a:gd name="connsiteY440" fmla="*/ 15025107 h 16954866"/>
              <a:gd name="connsiteX441" fmla="*/ 4197905 w 13372042"/>
              <a:gd name="connsiteY441" fmla="*/ 15116547 h 16954866"/>
              <a:gd name="connsiteX442" fmla="*/ 4106463 w 13372042"/>
              <a:gd name="connsiteY442" fmla="*/ 15207987 h 16954866"/>
              <a:gd name="connsiteX443" fmla="*/ 4015023 w 13372042"/>
              <a:gd name="connsiteY443" fmla="*/ 15116547 h 16954866"/>
              <a:gd name="connsiteX444" fmla="*/ 4106463 w 13372042"/>
              <a:gd name="connsiteY444" fmla="*/ 15025107 h 16954866"/>
              <a:gd name="connsiteX445" fmla="*/ 3531499 w 13372042"/>
              <a:gd name="connsiteY445" fmla="*/ 15025107 h 16954866"/>
              <a:gd name="connsiteX446" fmla="*/ 3622939 w 13372042"/>
              <a:gd name="connsiteY446" fmla="*/ 15116547 h 16954866"/>
              <a:gd name="connsiteX447" fmla="*/ 3531499 w 13372042"/>
              <a:gd name="connsiteY447" fmla="*/ 15207987 h 16954866"/>
              <a:gd name="connsiteX448" fmla="*/ 3440061 w 13372042"/>
              <a:gd name="connsiteY448" fmla="*/ 15116547 h 16954866"/>
              <a:gd name="connsiteX449" fmla="*/ 3531499 w 13372042"/>
              <a:gd name="connsiteY449" fmla="*/ 15025107 h 16954866"/>
              <a:gd name="connsiteX450" fmla="*/ 2958482 w 13372042"/>
              <a:gd name="connsiteY450" fmla="*/ 15025107 h 16954866"/>
              <a:gd name="connsiteX451" fmla="*/ 3049920 w 13372042"/>
              <a:gd name="connsiteY451" fmla="*/ 15116547 h 16954866"/>
              <a:gd name="connsiteX452" fmla="*/ 2958482 w 13372042"/>
              <a:gd name="connsiteY452" fmla="*/ 15207987 h 16954866"/>
              <a:gd name="connsiteX453" fmla="*/ 2867040 w 13372042"/>
              <a:gd name="connsiteY453" fmla="*/ 15116547 h 16954866"/>
              <a:gd name="connsiteX454" fmla="*/ 2958482 w 13372042"/>
              <a:gd name="connsiteY454" fmla="*/ 15025107 h 16954866"/>
              <a:gd name="connsiteX455" fmla="*/ 2385461 w 13372042"/>
              <a:gd name="connsiteY455" fmla="*/ 15025107 h 16954866"/>
              <a:gd name="connsiteX456" fmla="*/ 2476903 w 13372042"/>
              <a:gd name="connsiteY456" fmla="*/ 15116547 h 16954866"/>
              <a:gd name="connsiteX457" fmla="*/ 2385461 w 13372042"/>
              <a:gd name="connsiteY457" fmla="*/ 15207987 h 16954866"/>
              <a:gd name="connsiteX458" fmla="*/ 2294021 w 13372042"/>
              <a:gd name="connsiteY458" fmla="*/ 15116547 h 16954866"/>
              <a:gd name="connsiteX459" fmla="*/ 2385461 w 13372042"/>
              <a:gd name="connsiteY459" fmla="*/ 15025107 h 16954866"/>
              <a:gd name="connsiteX460" fmla="*/ 1812443 w 13372042"/>
              <a:gd name="connsiteY460" fmla="*/ 15025107 h 16954866"/>
              <a:gd name="connsiteX461" fmla="*/ 1903889 w 13372042"/>
              <a:gd name="connsiteY461" fmla="*/ 15116547 h 16954866"/>
              <a:gd name="connsiteX462" fmla="*/ 1812443 w 13372042"/>
              <a:gd name="connsiteY462" fmla="*/ 15207987 h 16954866"/>
              <a:gd name="connsiteX463" fmla="*/ 1721005 w 13372042"/>
              <a:gd name="connsiteY463" fmla="*/ 15116547 h 16954866"/>
              <a:gd name="connsiteX464" fmla="*/ 1812443 w 13372042"/>
              <a:gd name="connsiteY464" fmla="*/ 15025107 h 16954866"/>
              <a:gd name="connsiteX465" fmla="*/ 1239426 w 13372042"/>
              <a:gd name="connsiteY465" fmla="*/ 15025107 h 16954866"/>
              <a:gd name="connsiteX466" fmla="*/ 1330864 w 13372042"/>
              <a:gd name="connsiteY466" fmla="*/ 15116547 h 16954866"/>
              <a:gd name="connsiteX467" fmla="*/ 1239426 w 13372042"/>
              <a:gd name="connsiteY467" fmla="*/ 15207987 h 16954866"/>
              <a:gd name="connsiteX468" fmla="*/ 1147990 w 13372042"/>
              <a:gd name="connsiteY468" fmla="*/ 15116547 h 16954866"/>
              <a:gd name="connsiteX469" fmla="*/ 1239426 w 13372042"/>
              <a:gd name="connsiteY469" fmla="*/ 15025107 h 16954866"/>
              <a:gd name="connsiteX470" fmla="*/ 666410 w 13372042"/>
              <a:gd name="connsiteY470" fmla="*/ 15025107 h 16954866"/>
              <a:gd name="connsiteX471" fmla="*/ 757846 w 13372042"/>
              <a:gd name="connsiteY471" fmla="*/ 15116547 h 16954866"/>
              <a:gd name="connsiteX472" fmla="*/ 666410 w 13372042"/>
              <a:gd name="connsiteY472" fmla="*/ 15207987 h 16954866"/>
              <a:gd name="connsiteX473" fmla="*/ 574965 w 13372042"/>
              <a:gd name="connsiteY473" fmla="*/ 15116547 h 16954866"/>
              <a:gd name="connsiteX474" fmla="*/ 666410 w 13372042"/>
              <a:gd name="connsiteY474" fmla="*/ 15025107 h 16954866"/>
              <a:gd name="connsiteX475" fmla="*/ 91447 w 13372042"/>
              <a:gd name="connsiteY475" fmla="*/ 15025107 h 16954866"/>
              <a:gd name="connsiteX476" fmla="*/ 182881 w 13372042"/>
              <a:gd name="connsiteY476" fmla="*/ 15116547 h 16954866"/>
              <a:gd name="connsiteX477" fmla="*/ 91447 w 13372042"/>
              <a:gd name="connsiteY477" fmla="*/ 15207987 h 16954866"/>
              <a:gd name="connsiteX478" fmla="*/ 0 w 13372042"/>
              <a:gd name="connsiteY478" fmla="*/ 15116547 h 16954866"/>
              <a:gd name="connsiteX479" fmla="*/ 91447 w 13372042"/>
              <a:gd name="connsiteY479" fmla="*/ 15025107 h 16954866"/>
              <a:gd name="connsiteX480" fmla="*/ 13280602 w 13372042"/>
              <a:gd name="connsiteY480" fmla="*/ 14449035 h 16954866"/>
              <a:gd name="connsiteX481" fmla="*/ 13372042 w 13372042"/>
              <a:gd name="connsiteY481" fmla="*/ 14540475 h 16954866"/>
              <a:gd name="connsiteX482" fmla="*/ 13280602 w 13372042"/>
              <a:gd name="connsiteY482" fmla="*/ 14631915 h 16954866"/>
              <a:gd name="connsiteX483" fmla="*/ 13189162 w 13372042"/>
              <a:gd name="connsiteY483" fmla="*/ 14540475 h 16954866"/>
              <a:gd name="connsiteX484" fmla="*/ 13280602 w 13372042"/>
              <a:gd name="connsiteY484" fmla="*/ 14449035 h 16954866"/>
              <a:gd name="connsiteX485" fmla="*/ 12707583 w 13372042"/>
              <a:gd name="connsiteY485" fmla="*/ 14449035 h 16954866"/>
              <a:gd name="connsiteX486" fmla="*/ 12799023 w 13372042"/>
              <a:gd name="connsiteY486" fmla="*/ 14540475 h 16954866"/>
              <a:gd name="connsiteX487" fmla="*/ 12707583 w 13372042"/>
              <a:gd name="connsiteY487" fmla="*/ 14631915 h 16954866"/>
              <a:gd name="connsiteX488" fmla="*/ 12616143 w 13372042"/>
              <a:gd name="connsiteY488" fmla="*/ 14540475 h 16954866"/>
              <a:gd name="connsiteX489" fmla="*/ 12707583 w 13372042"/>
              <a:gd name="connsiteY489" fmla="*/ 14449035 h 16954866"/>
              <a:gd name="connsiteX490" fmla="*/ 12134564 w 13372042"/>
              <a:gd name="connsiteY490" fmla="*/ 14449035 h 16954866"/>
              <a:gd name="connsiteX491" fmla="*/ 12226004 w 13372042"/>
              <a:gd name="connsiteY491" fmla="*/ 14540475 h 16954866"/>
              <a:gd name="connsiteX492" fmla="*/ 12134564 w 13372042"/>
              <a:gd name="connsiteY492" fmla="*/ 14631915 h 16954866"/>
              <a:gd name="connsiteX493" fmla="*/ 12043124 w 13372042"/>
              <a:gd name="connsiteY493" fmla="*/ 14540475 h 16954866"/>
              <a:gd name="connsiteX494" fmla="*/ 12134564 w 13372042"/>
              <a:gd name="connsiteY494" fmla="*/ 14449035 h 16954866"/>
              <a:gd name="connsiteX495" fmla="*/ 11561545 w 13372042"/>
              <a:gd name="connsiteY495" fmla="*/ 14449035 h 16954866"/>
              <a:gd name="connsiteX496" fmla="*/ 11652985 w 13372042"/>
              <a:gd name="connsiteY496" fmla="*/ 14540475 h 16954866"/>
              <a:gd name="connsiteX497" fmla="*/ 11561545 w 13372042"/>
              <a:gd name="connsiteY497" fmla="*/ 14631915 h 16954866"/>
              <a:gd name="connsiteX498" fmla="*/ 11470105 w 13372042"/>
              <a:gd name="connsiteY498" fmla="*/ 14540475 h 16954866"/>
              <a:gd name="connsiteX499" fmla="*/ 11561545 w 13372042"/>
              <a:gd name="connsiteY499" fmla="*/ 14449035 h 16954866"/>
              <a:gd name="connsiteX500" fmla="*/ 10988526 w 13372042"/>
              <a:gd name="connsiteY500" fmla="*/ 14449035 h 16954866"/>
              <a:gd name="connsiteX501" fmla="*/ 11079966 w 13372042"/>
              <a:gd name="connsiteY501" fmla="*/ 14540475 h 16954866"/>
              <a:gd name="connsiteX502" fmla="*/ 10988526 w 13372042"/>
              <a:gd name="connsiteY502" fmla="*/ 14631915 h 16954866"/>
              <a:gd name="connsiteX503" fmla="*/ 10897086 w 13372042"/>
              <a:gd name="connsiteY503" fmla="*/ 14540475 h 16954866"/>
              <a:gd name="connsiteX504" fmla="*/ 10988526 w 13372042"/>
              <a:gd name="connsiteY504" fmla="*/ 14449035 h 16954866"/>
              <a:gd name="connsiteX505" fmla="*/ 10413562 w 13372042"/>
              <a:gd name="connsiteY505" fmla="*/ 14449035 h 16954866"/>
              <a:gd name="connsiteX506" fmla="*/ 10505002 w 13372042"/>
              <a:gd name="connsiteY506" fmla="*/ 14540475 h 16954866"/>
              <a:gd name="connsiteX507" fmla="*/ 10413562 w 13372042"/>
              <a:gd name="connsiteY507" fmla="*/ 14631915 h 16954866"/>
              <a:gd name="connsiteX508" fmla="*/ 10322122 w 13372042"/>
              <a:gd name="connsiteY508" fmla="*/ 14540475 h 16954866"/>
              <a:gd name="connsiteX509" fmla="*/ 10413562 w 13372042"/>
              <a:gd name="connsiteY509" fmla="*/ 14449035 h 16954866"/>
              <a:gd name="connsiteX510" fmla="*/ 9838598 w 13372042"/>
              <a:gd name="connsiteY510" fmla="*/ 14449035 h 16954866"/>
              <a:gd name="connsiteX511" fmla="*/ 9930038 w 13372042"/>
              <a:gd name="connsiteY511" fmla="*/ 14540475 h 16954866"/>
              <a:gd name="connsiteX512" fmla="*/ 9838598 w 13372042"/>
              <a:gd name="connsiteY512" fmla="*/ 14631915 h 16954866"/>
              <a:gd name="connsiteX513" fmla="*/ 9747158 w 13372042"/>
              <a:gd name="connsiteY513" fmla="*/ 14540475 h 16954866"/>
              <a:gd name="connsiteX514" fmla="*/ 9838598 w 13372042"/>
              <a:gd name="connsiteY514" fmla="*/ 14449035 h 16954866"/>
              <a:gd name="connsiteX515" fmla="*/ 9265579 w 13372042"/>
              <a:gd name="connsiteY515" fmla="*/ 14449035 h 16954866"/>
              <a:gd name="connsiteX516" fmla="*/ 9357019 w 13372042"/>
              <a:gd name="connsiteY516" fmla="*/ 14540475 h 16954866"/>
              <a:gd name="connsiteX517" fmla="*/ 9265579 w 13372042"/>
              <a:gd name="connsiteY517" fmla="*/ 14631915 h 16954866"/>
              <a:gd name="connsiteX518" fmla="*/ 9174139 w 13372042"/>
              <a:gd name="connsiteY518" fmla="*/ 14540475 h 16954866"/>
              <a:gd name="connsiteX519" fmla="*/ 9265579 w 13372042"/>
              <a:gd name="connsiteY519" fmla="*/ 14449035 h 16954866"/>
              <a:gd name="connsiteX520" fmla="*/ 8692560 w 13372042"/>
              <a:gd name="connsiteY520" fmla="*/ 14449035 h 16954866"/>
              <a:gd name="connsiteX521" fmla="*/ 8784000 w 13372042"/>
              <a:gd name="connsiteY521" fmla="*/ 14540475 h 16954866"/>
              <a:gd name="connsiteX522" fmla="*/ 8692560 w 13372042"/>
              <a:gd name="connsiteY522" fmla="*/ 14631915 h 16954866"/>
              <a:gd name="connsiteX523" fmla="*/ 8601120 w 13372042"/>
              <a:gd name="connsiteY523" fmla="*/ 14540475 h 16954866"/>
              <a:gd name="connsiteX524" fmla="*/ 8692560 w 13372042"/>
              <a:gd name="connsiteY524" fmla="*/ 14449035 h 16954866"/>
              <a:gd name="connsiteX525" fmla="*/ 8119541 w 13372042"/>
              <a:gd name="connsiteY525" fmla="*/ 14449035 h 16954866"/>
              <a:gd name="connsiteX526" fmla="*/ 8210981 w 13372042"/>
              <a:gd name="connsiteY526" fmla="*/ 14540475 h 16954866"/>
              <a:gd name="connsiteX527" fmla="*/ 8119541 w 13372042"/>
              <a:gd name="connsiteY527" fmla="*/ 14631915 h 16954866"/>
              <a:gd name="connsiteX528" fmla="*/ 8028101 w 13372042"/>
              <a:gd name="connsiteY528" fmla="*/ 14540475 h 16954866"/>
              <a:gd name="connsiteX529" fmla="*/ 8119541 w 13372042"/>
              <a:gd name="connsiteY529" fmla="*/ 14449035 h 16954866"/>
              <a:gd name="connsiteX530" fmla="*/ 7546522 w 13372042"/>
              <a:gd name="connsiteY530" fmla="*/ 14449035 h 16954866"/>
              <a:gd name="connsiteX531" fmla="*/ 7637962 w 13372042"/>
              <a:gd name="connsiteY531" fmla="*/ 14540475 h 16954866"/>
              <a:gd name="connsiteX532" fmla="*/ 7546522 w 13372042"/>
              <a:gd name="connsiteY532" fmla="*/ 14631915 h 16954866"/>
              <a:gd name="connsiteX533" fmla="*/ 7455082 w 13372042"/>
              <a:gd name="connsiteY533" fmla="*/ 14540475 h 16954866"/>
              <a:gd name="connsiteX534" fmla="*/ 7546522 w 13372042"/>
              <a:gd name="connsiteY534" fmla="*/ 14449035 h 16954866"/>
              <a:gd name="connsiteX535" fmla="*/ 6971558 w 13372042"/>
              <a:gd name="connsiteY535" fmla="*/ 14449035 h 16954866"/>
              <a:gd name="connsiteX536" fmla="*/ 7062998 w 13372042"/>
              <a:gd name="connsiteY536" fmla="*/ 14540475 h 16954866"/>
              <a:gd name="connsiteX537" fmla="*/ 6971558 w 13372042"/>
              <a:gd name="connsiteY537" fmla="*/ 14631915 h 16954866"/>
              <a:gd name="connsiteX538" fmla="*/ 6880118 w 13372042"/>
              <a:gd name="connsiteY538" fmla="*/ 14540475 h 16954866"/>
              <a:gd name="connsiteX539" fmla="*/ 6971558 w 13372042"/>
              <a:gd name="connsiteY539" fmla="*/ 14449035 h 16954866"/>
              <a:gd name="connsiteX540" fmla="*/ 6398539 w 13372042"/>
              <a:gd name="connsiteY540" fmla="*/ 14449035 h 16954866"/>
              <a:gd name="connsiteX541" fmla="*/ 6489979 w 13372042"/>
              <a:gd name="connsiteY541" fmla="*/ 14540475 h 16954866"/>
              <a:gd name="connsiteX542" fmla="*/ 6398539 w 13372042"/>
              <a:gd name="connsiteY542" fmla="*/ 14631915 h 16954866"/>
              <a:gd name="connsiteX543" fmla="*/ 6307099 w 13372042"/>
              <a:gd name="connsiteY543" fmla="*/ 14540475 h 16954866"/>
              <a:gd name="connsiteX544" fmla="*/ 6398539 w 13372042"/>
              <a:gd name="connsiteY544" fmla="*/ 14449035 h 16954866"/>
              <a:gd name="connsiteX545" fmla="*/ 5825520 w 13372042"/>
              <a:gd name="connsiteY545" fmla="*/ 14449035 h 16954866"/>
              <a:gd name="connsiteX546" fmla="*/ 5916962 w 13372042"/>
              <a:gd name="connsiteY546" fmla="*/ 14540475 h 16954866"/>
              <a:gd name="connsiteX547" fmla="*/ 5825520 w 13372042"/>
              <a:gd name="connsiteY547" fmla="*/ 14631915 h 16954866"/>
              <a:gd name="connsiteX548" fmla="*/ 5734080 w 13372042"/>
              <a:gd name="connsiteY548" fmla="*/ 14540475 h 16954866"/>
              <a:gd name="connsiteX549" fmla="*/ 5825520 w 13372042"/>
              <a:gd name="connsiteY549" fmla="*/ 14449035 h 16954866"/>
              <a:gd name="connsiteX550" fmla="*/ 5252501 w 13372042"/>
              <a:gd name="connsiteY550" fmla="*/ 14449035 h 16954866"/>
              <a:gd name="connsiteX551" fmla="*/ 5343941 w 13372042"/>
              <a:gd name="connsiteY551" fmla="*/ 14540475 h 16954866"/>
              <a:gd name="connsiteX552" fmla="*/ 5252501 w 13372042"/>
              <a:gd name="connsiteY552" fmla="*/ 14631915 h 16954866"/>
              <a:gd name="connsiteX553" fmla="*/ 5161063 w 13372042"/>
              <a:gd name="connsiteY553" fmla="*/ 14540475 h 16954866"/>
              <a:gd name="connsiteX554" fmla="*/ 5252501 w 13372042"/>
              <a:gd name="connsiteY554" fmla="*/ 14449035 h 16954866"/>
              <a:gd name="connsiteX555" fmla="*/ 4679484 w 13372042"/>
              <a:gd name="connsiteY555" fmla="*/ 14449035 h 16954866"/>
              <a:gd name="connsiteX556" fmla="*/ 4770922 w 13372042"/>
              <a:gd name="connsiteY556" fmla="*/ 14540475 h 16954866"/>
              <a:gd name="connsiteX557" fmla="*/ 4679484 w 13372042"/>
              <a:gd name="connsiteY557" fmla="*/ 14631915 h 16954866"/>
              <a:gd name="connsiteX558" fmla="*/ 4588042 w 13372042"/>
              <a:gd name="connsiteY558" fmla="*/ 14540475 h 16954866"/>
              <a:gd name="connsiteX559" fmla="*/ 4679484 w 13372042"/>
              <a:gd name="connsiteY559" fmla="*/ 14449035 h 16954866"/>
              <a:gd name="connsiteX560" fmla="*/ 4106463 w 13372042"/>
              <a:gd name="connsiteY560" fmla="*/ 14449035 h 16954866"/>
              <a:gd name="connsiteX561" fmla="*/ 4197905 w 13372042"/>
              <a:gd name="connsiteY561" fmla="*/ 14540475 h 16954866"/>
              <a:gd name="connsiteX562" fmla="*/ 4106463 w 13372042"/>
              <a:gd name="connsiteY562" fmla="*/ 14631915 h 16954866"/>
              <a:gd name="connsiteX563" fmla="*/ 4015023 w 13372042"/>
              <a:gd name="connsiteY563" fmla="*/ 14540475 h 16954866"/>
              <a:gd name="connsiteX564" fmla="*/ 4106463 w 13372042"/>
              <a:gd name="connsiteY564" fmla="*/ 14449035 h 16954866"/>
              <a:gd name="connsiteX565" fmla="*/ 3531499 w 13372042"/>
              <a:gd name="connsiteY565" fmla="*/ 14449035 h 16954866"/>
              <a:gd name="connsiteX566" fmla="*/ 3622939 w 13372042"/>
              <a:gd name="connsiteY566" fmla="*/ 14540475 h 16954866"/>
              <a:gd name="connsiteX567" fmla="*/ 3531499 w 13372042"/>
              <a:gd name="connsiteY567" fmla="*/ 14631915 h 16954866"/>
              <a:gd name="connsiteX568" fmla="*/ 3440061 w 13372042"/>
              <a:gd name="connsiteY568" fmla="*/ 14540475 h 16954866"/>
              <a:gd name="connsiteX569" fmla="*/ 3531499 w 13372042"/>
              <a:gd name="connsiteY569" fmla="*/ 14449035 h 16954866"/>
              <a:gd name="connsiteX570" fmla="*/ 2958482 w 13372042"/>
              <a:gd name="connsiteY570" fmla="*/ 14449035 h 16954866"/>
              <a:gd name="connsiteX571" fmla="*/ 3049920 w 13372042"/>
              <a:gd name="connsiteY571" fmla="*/ 14540475 h 16954866"/>
              <a:gd name="connsiteX572" fmla="*/ 2958482 w 13372042"/>
              <a:gd name="connsiteY572" fmla="*/ 14631915 h 16954866"/>
              <a:gd name="connsiteX573" fmla="*/ 2867040 w 13372042"/>
              <a:gd name="connsiteY573" fmla="*/ 14540475 h 16954866"/>
              <a:gd name="connsiteX574" fmla="*/ 2958482 w 13372042"/>
              <a:gd name="connsiteY574" fmla="*/ 14449035 h 16954866"/>
              <a:gd name="connsiteX575" fmla="*/ 2385461 w 13372042"/>
              <a:gd name="connsiteY575" fmla="*/ 14449035 h 16954866"/>
              <a:gd name="connsiteX576" fmla="*/ 2476903 w 13372042"/>
              <a:gd name="connsiteY576" fmla="*/ 14540475 h 16954866"/>
              <a:gd name="connsiteX577" fmla="*/ 2385461 w 13372042"/>
              <a:gd name="connsiteY577" fmla="*/ 14631915 h 16954866"/>
              <a:gd name="connsiteX578" fmla="*/ 2294021 w 13372042"/>
              <a:gd name="connsiteY578" fmla="*/ 14540475 h 16954866"/>
              <a:gd name="connsiteX579" fmla="*/ 2385461 w 13372042"/>
              <a:gd name="connsiteY579" fmla="*/ 14449035 h 16954866"/>
              <a:gd name="connsiteX580" fmla="*/ 1812443 w 13372042"/>
              <a:gd name="connsiteY580" fmla="*/ 14449035 h 16954866"/>
              <a:gd name="connsiteX581" fmla="*/ 1903889 w 13372042"/>
              <a:gd name="connsiteY581" fmla="*/ 14540475 h 16954866"/>
              <a:gd name="connsiteX582" fmla="*/ 1812443 w 13372042"/>
              <a:gd name="connsiteY582" fmla="*/ 14631915 h 16954866"/>
              <a:gd name="connsiteX583" fmla="*/ 1721005 w 13372042"/>
              <a:gd name="connsiteY583" fmla="*/ 14540475 h 16954866"/>
              <a:gd name="connsiteX584" fmla="*/ 1812443 w 13372042"/>
              <a:gd name="connsiteY584" fmla="*/ 14449035 h 16954866"/>
              <a:gd name="connsiteX585" fmla="*/ 1239426 w 13372042"/>
              <a:gd name="connsiteY585" fmla="*/ 14449035 h 16954866"/>
              <a:gd name="connsiteX586" fmla="*/ 1330864 w 13372042"/>
              <a:gd name="connsiteY586" fmla="*/ 14540475 h 16954866"/>
              <a:gd name="connsiteX587" fmla="*/ 1239426 w 13372042"/>
              <a:gd name="connsiteY587" fmla="*/ 14631915 h 16954866"/>
              <a:gd name="connsiteX588" fmla="*/ 1147990 w 13372042"/>
              <a:gd name="connsiteY588" fmla="*/ 14540475 h 16954866"/>
              <a:gd name="connsiteX589" fmla="*/ 1239426 w 13372042"/>
              <a:gd name="connsiteY589" fmla="*/ 14449035 h 16954866"/>
              <a:gd name="connsiteX590" fmla="*/ 666410 w 13372042"/>
              <a:gd name="connsiteY590" fmla="*/ 14449035 h 16954866"/>
              <a:gd name="connsiteX591" fmla="*/ 757846 w 13372042"/>
              <a:gd name="connsiteY591" fmla="*/ 14540475 h 16954866"/>
              <a:gd name="connsiteX592" fmla="*/ 666410 w 13372042"/>
              <a:gd name="connsiteY592" fmla="*/ 14631915 h 16954866"/>
              <a:gd name="connsiteX593" fmla="*/ 574965 w 13372042"/>
              <a:gd name="connsiteY593" fmla="*/ 14540475 h 16954866"/>
              <a:gd name="connsiteX594" fmla="*/ 666410 w 13372042"/>
              <a:gd name="connsiteY594" fmla="*/ 14449035 h 16954866"/>
              <a:gd name="connsiteX595" fmla="*/ 91447 w 13372042"/>
              <a:gd name="connsiteY595" fmla="*/ 14449035 h 16954866"/>
              <a:gd name="connsiteX596" fmla="*/ 182881 w 13372042"/>
              <a:gd name="connsiteY596" fmla="*/ 14540475 h 16954866"/>
              <a:gd name="connsiteX597" fmla="*/ 91447 w 13372042"/>
              <a:gd name="connsiteY597" fmla="*/ 14631915 h 16954866"/>
              <a:gd name="connsiteX598" fmla="*/ 0 w 13372042"/>
              <a:gd name="connsiteY598" fmla="*/ 14540475 h 16954866"/>
              <a:gd name="connsiteX599" fmla="*/ 91447 w 13372042"/>
              <a:gd name="connsiteY599" fmla="*/ 14449035 h 16954866"/>
              <a:gd name="connsiteX600" fmla="*/ 13280602 w 13372042"/>
              <a:gd name="connsiteY600" fmla="*/ 13872963 h 16954866"/>
              <a:gd name="connsiteX601" fmla="*/ 13372042 w 13372042"/>
              <a:gd name="connsiteY601" fmla="*/ 13964403 h 16954866"/>
              <a:gd name="connsiteX602" fmla="*/ 13280602 w 13372042"/>
              <a:gd name="connsiteY602" fmla="*/ 14055843 h 16954866"/>
              <a:gd name="connsiteX603" fmla="*/ 13189162 w 13372042"/>
              <a:gd name="connsiteY603" fmla="*/ 13964403 h 16954866"/>
              <a:gd name="connsiteX604" fmla="*/ 13280602 w 13372042"/>
              <a:gd name="connsiteY604" fmla="*/ 13872963 h 16954866"/>
              <a:gd name="connsiteX605" fmla="*/ 12707583 w 13372042"/>
              <a:gd name="connsiteY605" fmla="*/ 13872963 h 16954866"/>
              <a:gd name="connsiteX606" fmla="*/ 12799023 w 13372042"/>
              <a:gd name="connsiteY606" fmla="*/ 13964403 h 16954866"/>
              <a:gd name="connsiteX607" fmla="*/ 12707583 w 13372042"/>
              <a:gd name="connsiteY607" fmla="*/ 14055843 h 16954866"/>
              <a:gd name="connsiteX608" fmla="*/ 12616143 w 13372042"/>
              <a:gd name="connsiteY608" fmla="*/ 13964403 h 16954866"/>
              <a:gd name="connsiteX609" fmla="*/ 12707583 w 13372042"/>
              <a:gd name="connsiteY609" fmla="*/ 13872963 h 16954866"/>
              <a:gd name="connsiteX610" fmla="*/ 12134564 w 13372042"/>
              <a:gd name="connsiteY610" fmla="*/ 13872963 h 16954866"/>
              <a:gd name="connsiteX611" fmla="*/ 12226004 w 13372042"/>
              <a:gd name="connsiteY611" fmla="*/ 13964403 h 16954866"/>
              <a:gd name="connsiteX612" fmla="*/ 12134564 w 13372042"/>
              <a:gd name="connsiteY612" fmla="*/ 14055843 h 16954866"/>
              <a:gd name="connsiteX613" fmla="*/ 12043124 w 13372042"/>
              <a:gd name="connsiteY613" fmla="*/ 13964403 h 16954866"/>
              <a:gd name="connsiteX614" fmla="*/ 12134564 w 13372042"/>
              <a:gd name="connsiteY614" fmla="*/ 13872963 h 16954866"/>
              <a:gd name="connsiteX615" fmla="*/ 11561545 w 13372042"/>
              <a:gd name="connsiteY615" fmla="*/ 13872963 h 16954866"/>
              <a:gd name="connsiteX616" fmla="*/ 11652985 w 13372042"/>
              <a:gd name="connsiteY616" fmla="*/ 13964403 h 16954866"/>
              <a:gd name="connsiteX617" fmla="*/ 11561545 w 13372042"/>
              <a:gd name="connsiteY617" fmla="*/ 14055843 h 16954866"/>
              <a:gd name="connsiteX618" fmla="*/ 11470105 w 13372042"/>
              <a:gd name="connsiteY618" fmla="*/ 13964403 h 16954866"/>
              <a:gd name="connsiteX619" fmla="*/ 11561545 w 13372042"/>
              <a:gd name="connsiteY619" fmla="*/ 13872963 h 16954866"/>
              <a:gd name="connsiteX620" fmla="*/ 10988526 w 13372042"/>
              <a:gd name="connsiteY620" fmla="*/ 13872963 h 16954866"/>
              <a:gd name="connsiteX621" fmla="*/ 11079966 w 13372042"/>
              <a:gd name="connsiteY621" fmla="*/ 13964403 h 16954866"/>
              <a:gd name="connsiteX622" fmla="*/ 10988526 w 13372042"/>
              <a:gd name="connsiteY622" fmla="*/ 14055843 h 16954866"/>
              <a:gd name="connsiteX623" fmla="*/ 10897086 w 13372042"/>
              <a:gd name="connsiteY623" fmla="*/ 13964403 h 16954866"/>
              <a:gd name="connsiteX624" fmla="*/ 10988526 w 13372042"/>
              <a:gd name="connsiteY624" fmla="*/ 13872963 h 16954866"/>
              <a:gd name="connsiteX625" fmla="*/ 10413562 w 13372042"/>
              <a:gd name="connsiteY625" fmla="*/ 13872963 h 16954866"/>
              <a:gd name="connsiteX626" fmla="*/ 10505002 w 13372042"/>
              <a:gd name="connsiteY626" fmla="*/ 13964403 h 16954866"/>
              <a:gd name="connsiteX627" fmla="*/ 10413562 w 13372042"/>
              <a:gd name="connsiteY627" fmla="*/ 14055843 h 16954866"/>
              <a:gd name="connsiteX628" fmla="*/ 10322122 w 13372042"/>
              <a:gd name="connsiteY628" fmla="*/ 13964403 h 16954866"/>
              <a:gd name="connsiteX629" fmla="*/ 10413562 w 13372042"/>
              <a:gd name="connsiteY629" fmla="*/ 13872963 h 16954866"/>
              <a:gd name="connsiteX630" fmla="*/ 9838598 w 13372042"/>
              <a:gd name="connsiteY630" fmla="*/ 13872963 h 16954866"/>
              <a:gd name="connsiteX631" fmla="*/ 9930038 w 13372042"/>
              <a:gd name="connsiteY631" fmla="*/ 13964403 h 16954866"/>
              <a:gd name="connsiteX632" fmla="*/ 9838598 w 13372042"/>
              <a:gd name="connsiteY632" fmla="*/ 14055843 h 16954866"/>
              <a:gd name="connsiteX633" fmla="*/ 9747158 w 13372042"/>
              <a:gd name="connsiteY633" fmla="*/ 13964403 h 16954866"/>
              <a:gd name="connsiteX634" fmla="*/ 9838598 w 13372042"/>
              <a:gd name="connsiteY634" fmla="*/ 13872963 h 16954866"/>
              <a:gd name="connsiteX635" fmla="*/ 9265579 w 13372042"/>
              <a:gd name="connsiteY635" fmla="*/ 13872963 h 16954866"/>
              <a:gd name="connsiteX636" fmla="*/ 9357019 w 13372042"/>
              <a:gd name="connsiteY636" fmla="*/ 13964403 h 16954866"/>
              <a:gd name="connsiteX637" fmla="*/ 9265579 w 13372042"/>
              <a:gd name="connsiteY637" fmla="*/ 14055843 h 16954866"/>
              <a:gd name="connsiteX638" fmla="*/ 9174139 w 13372042"/>
              <a:gd name="connsiteY638" fmla="*/ 13964403 h 16954866"/>
              <a:gd name="connsiteX639" fmla="*/ 9265579 w 13372042"/>
              <a:gd name="connsiteY639" fmla="*/ 13872963 h 16954866"/>
              <a:gd name="connsiteX640" fmla="*/ 8692560 w 13372042"/>
              <a:gd name="connsiteY640" fmla="*/ 13872963 h 16954866"/>
              <a:gd name="connsiteX641" fmla="*/ 8784000 w 13372042"/>
              <a:gd name="connsiteY641" fmla="*/ 13964403 h 16954866"/>
              <a:gd name="connsiteX642" fmla="*/ 8692560 w 13372042"/>
              <a:gd name="connsiteY642" fmla="*/ 14055843 h 16954866"/>
              <a:gd name="connsiteX643" fmla="*/ 8601120 w 13372042"/>
              <a:gd name="connsiteY643" fmla="*/ 13964403 h 16954866"/>
              <a:gd name="connsiteX644" fmla="*/ 8692560 w 13372042"/>
              <a:gd name="connsiteY644" fmla="*/ 13872963 h 16954866"/>
              <a:gd name="connsiteX645" fmla="*/ 8119541 w 13372042"/>
              <a:gd name="connsiteY645" fmla="*/ 13872963 h 16954866"/>
              <a:gd name="connsiteX646" fmla="*/ 8210981 w 13372042"/>
              <a:gd name="connsiteY646" fmla="*/ 13964403 h 16954866"/>
              <a:gd name="connsiteX647" fmla="*/ 8119541 w 13372042"/>
              <a:gd name="connsiteY647" fmla="*/ 14055843 h 16954866"/>
              <a:gd name="connsiteX648" fmla="*/ 8028101 w 13372042"/>
              <a:gd name="connsiteY648" fmla="*/ 13964403 h 16954866"/>
              <a:gd name="connsiteX649" fmla="*/ 8119541 w 13372042"/>
              <a:gd name="connsiteY649" fmla="*/ 13872963 h 16954866"/>
              <a:gd name="connsiteX650" fmla="*/ 7546522 w 13372042"/>
              <a:gd name="connsiteY650" fmla="*/ 13872963 h 16954866"/>
              <a:gd name="connsiteX651" fmla="*/ 7637962 w 13372042"/>
              <a:gd name="connsiteY651" fmla="*/ 13964403 h 16954866"/>
              <a:gd name="connsiteX652" fmla="*/ 7546522 w 13372042"/>
              <a:gd name="connsiteY652" fmla="*/ 14055843 h 16954866"/>
              <a:gd name="connsiteX653" fmla="*/ 7455082 w 13372042"/>
              <a:gd name="connsiteY653" fmla="*/ 13964403 h 16954866"/>
              <a:gd name="connsiteX654" fmla="*/ 7546522 w 13372042"/>
              <a:gd name="connsiteY654" fmla="*/ 13872963 h 16954866"/>
              <a:gd name="connsiteX655" fmla="*/ 6971558 w 13372042"/>
              <a:gd name="connsiteY655" fmla="*/ 13872963 h 16954866"/>
              <a:gd name="connsiteX656" fmla="*/ 7062998 w 13372042"/>
              <a:gd name="connsiteY656" fmla="*/ 13964403 h 16954866"/>
              <a:gd name="connsiteX657" fmla="*/ 6971558 w 13372042"/>
              <a:gd name="connsiteY657" fmla="*/ 14055843 h 16954866"/>
              <a:gd name="connsiteX658" fmla="*/ 6880118 w 13372042"/>
              <a:gd name="connsiteY658" fmla="*/ 13964403 h 16954866"/>
              <a:gd name="connsiteX659" fmla="*/ 6971558 w 13372042"/>
              <a:gd name="connsiteY659" fmla="*/ 13872963 h 16954866"/>
              <a:gd name="connsiteX660" fmla="*/ 6398539 w 13372042"/>
              <a:gd name="connsiteY660" fmla="*/ 13872963 h 16954866"/>
              <a:gd name="connsiteX661" fmla="*/ 6489979 w 13372042"/>
              <a:gd name="connsiteY661" fmla="*/ 13964403 h 16954866"/>
              <a:gd name="connsiteX662" fmla="*/ 6398539 w 13372042"/>
              <a:gd name="connsiteY662" fmla="*/ 14055843 h 16954866"/>
              <a:gd name="connsiteX663" fmla="*/ 6307099 w 13372042"/>
              <a:gd name="connsiteY663" fmla="*/ 13964403 h 16954866"/>
              <a:gd name="connsiteX664" fmla="*/ 6398539 w 13372042"/>
              <a:gd name="connsiteY664" fmla="*/ 13872963 h 16954866"/>
              <a:gd name="connsiteX665" fmla="*/ 5825520 w 13372042"/>
              <a:gd name="connsiteY665" fmla="*/ 13872963 h 16954866"/>
              <a:gd name="connsiteX666" fmla="*/ 5916962 w 13372042"/>
              <a:gd name="connsiteY666" fmla="*/ 13964403 h 16954866"/>
              <a:gd name="connsiteX667" fmla="*/ 5825520 w 13372042"/>
              <a:gd name="connsiteY667" fmla="*/ 14055843 h 16954866"/>
              <a:gd name="connsiteX668" fmla="*/ 5734080 w 13372042"/>
              <a:gd name="connsiteY668" fmla="*/ 13964403 h 16954866"/>
              <a:gd name="connsiteX669" fmla="*/ 5825520 w 13372042"/>
              <a:gd name="connsiteY669" fmla="*/ 13872963 h 16954866"/>
              <a:gd name="connsiteX670" fmla="*/ 5252501 w 13372042"/>
              <a:gd name="connsiteY670" fmla="*/ 13872963 h 16954866"/>
              <a:gd name="connsiteX671" fmla="*/ 5343942 w 13372042"/>
              <a:gd name="connsiteY671" fmla="*/ 13964403 h 16954866"/>
              <a:gd name="connsiteX672" fmla="*/ 5252501 w 13372042"/>
              <a:gd name="connsiteY672" fmla="*/ 14055843 h 16954866"/>
              <a:gd name="connsiteX673" fmla="*/ 5161063 w 13372042"/>
              <a:gd name="connsiteY673" fmla="*/ 13964403 h 16954866"/>
              <a:gd name="connsiteX674" fmla="*/ 5252501 w 13372042"/>
              <a:gd name="connsiteY674" fmla="*/ 13872963 h 16954866"/>
              <a:gd name="connsiteX675" fmla="*/ 4679484 w 13372042"/>
              <a:gd name="connsiteY675" fmla="*/ 13872963 h 16954866"/>
              <a:gd name="connsiteX676" fmla="*/ 4770923 w 13372042"/>
              <a:gd name="connsiteY676" fmla="*/ 13964403 h 16954866"/>
              <a:gd name="connsiteX677" fmla="*/ 4679484 w 13372042"/>
              <a:gd name="connsiteY677" fmla="*/ 14055843 h 16954866"/>
              <a:gd name="connsiteX678" fmla="*/ 4588043 w 13372042"/>
              <a:gd name="connsiteY678" fmla="*/ 13964403 h 16954866"/>
              <a:gd name="connsiteX679" fmla="*/ 4679484 w 13372042"/>
              <a:gd name="connsiteY679" fmla="*/ 13872963 h 16954866"/>
              <a:gd name="connsiteX680" fmla="*/ 4106464 w 13372042"/>
              <a:gd name="connsiteY680" fmla="*/ 13872963 h 16954866"/>
              <a:gd name="connsiteX681" fmla="*/ 4197905 w 13372042"/>
              <a:gd name="connsiteY681" fmla="*/ 13964403 h 16954866"/>
              <a:gd name="connsiteX682" fmla="*/ 4106464 w 13372042"/>
              <a:gd name="connsiteY682" fmla="*/ 14055843 h 16954866"/>
              <a:gd name="connsiteX683" fmla="*/ 4015025 w 13372042"/>
              <a:gd name="connsiteY683" fmla="*/ 13964403 h 16954866"/>
              <a:gd name="connsiteX684" fmla="*/ 4106464 w 13372042"/>
              <a:gd name="connsiteY684" fmla="*/ 13872963 h 16954866"/>
              <a:gd name="connsiteX685" fmla="*/ 3531499 w 13372042"/>
              <a:gd name="connsiteY685" fmla="*/ 13872963 h 16954866"/>
              <a:gd name="connsiteX686" fmla="*/ 3622939 w 13372042"/>
              <a:gd name="connsiteY686" fmla="*/ 13964403 h 16954866"/>
              <a:gd name="connsiteX687" fmla="*/ 3531499 w 13372042"/>
              <a:gd name="connsiteY687" fmla="*/ 14055843 h 16954866"/>
              <a:gd name="connsiteX688" fmla="*/ 3440061 w 13372042"/>
              <a:gd name="connsiteY688" fmla="*/ 13964403 h 16954866"/>
              <a:gd name="connsiteX689" fmla="*/ 3531499 w 13372042"/>
              <a:gd name="connsiteY689" fmla="*/ 13872963 h 16954866"/>
              <a:gd name="connsiteX690" fmla="*/ 2958482 w 13372042"/>
              <a:gd name="connsiteY690" fmla="*/ 13872963 h 16954866"/>
              <a:gd name="connsiteX691" fmla="*/ 3049920 w 13372042"/>
              <a:gd name="connsiteY691" fmla="*/ 13964403 h 16954866"/>
              <a:gd name="connsiteX692" fmla="*/ 2958482 w 13372042"/>
              <a:gd name="connsiteY692" fmla="*/ 14055843 h 16954866"/>
              <a:gd name="connsiteX693" fmla="*/ 2867040 w 13372042"/>
              <a:gd name="connsiteY693" fmla="*/ 13964403 h 16954866"/>
              <a:gd name="connsiteX694" fmla="*/ 2958482 w 13372042"/>
              <a:gd name="connsiteY694" fmla="*/ 13872963 h 16954866"/>
              <a:gd name="connsiteX695" fmla="*/ 2385461 w 13372042"/>
              <a:gd name="connsiteY695" fmla="*/ 13872963 h 16954866"/>
              <a:gd name="connsiteX696" fmla="*/ 2476903 w 13372042"/>
              <a:gd name="connsiteY696" fmla="*/ 13964403 h 16954866"/>
              <a:gd name="connsiteX697" fmla="*/ 2385461 w 13372042"/>
              <a:gd name="connsiteY697" fmla="*/ 14055843 h 16954866"/>
              <a:gd name="connsiteX698" fmla="*/ 2294021 w 13372042"/>
              <a:gd name="connsiteY698" fmla="*/ 13964403 h 16954866"/>
              <a:gd name="connsiteX699" fmla="*/ 2385461 w 13372042"/>
              <a:gd name="connsiteY699" fmla="*/ 13872963 h 16954866"/>
              <a:gd name="connsiteX700" fmla="*/ 1812443 w 13372042"/>
              <a:gd name="connsiteY700" fmla="*/ 13872963 h 16954866"/>
              <a:gd name="connsiteX701" fmla="*/ 1903889 w 13372042"/>
              <a:gd name="connsiteY701" fmla="*/ 13964403 h 16954866"/>
              <a:gd name="connsiteX702" fmla="*/ 1812443 w 13372042"/>
              <a:gd name="connsiteY702" fmla="*/ 14055843 h 16954866"/>
              <a:gd name="connsiteX703" fmla="*/ 1721005 w 13372042"/>
              <a:gd name="connsiteY703" fmla="*/ 13964403 h 16954866"/>
              <a:gd name="connsiteX704" fmla="*/ 1812443 w 13372042"/>
              <a:gd name="connsiteY704" fmla="*/ 13872963 h 16954866"/>
              <a:gd name="connsiteX705" fmla="*/ 1239426 w 13372042"/>
              <a:gd name="connsiteY705" fmla="*/ 13872963 h 16954866"/>
              <a:gd name="connsiteX706" fmla="*/ 1330865 w 13372042"/>
              <a:gd name="connsiteY706" fmla="*/ 13964403 h 16954866"/>
              <a:gd name="connsiteX707" fmla="*/ 1239426 w 13372042"/>
              <a:gd name="connsiteY707" fmla="*/ 14055843 h 16954866"/>
              <a:gd name="connsiteX708" fmla="*/ 1147990 w 13372042"/>
              <a:gd name="connsiteY708" fmla="*/ 13964403 h 16954866"/>
              <a:gd name="connsiteX709" fmla="*/ 1239426 w 13372042"/>
              <a:gd name="connsiteY709" fmla="*/ 13872963 h 16954866"/>
              <a:gd name="connsiteX710" fmla="*/ 666410 w 13372042"/>
              <a:gd name="connsiteY710" fmla="*/ 13872963 h 16954866"/>
              <a:gd name="connsiteX711" fmla="*/ 757846 w 13372042"/>
              <a:gd name="connsiteY711" fmla="*/ 13964403 h 16954866"/>
              <a:gd name="connsiteX712" fmla="*/ 666410 w 13372042"/>
              <a:gd name="connsiteY712" fmla="*/ 14055843 h 16954866"/>
              <a:gd name="connsiteX713" fmla="*/ 574966 w 13372042"/>
              <a:gd name="connsiteY713" fmla="*/ 13964403 h 16954866"/>
              <a:gd name="connsiteX714" fmla="*/ 666410 w 13372042"/>
              <a:gd name="connsiteY714" fmla="*/ 13872963 h 16954866"/>
              <a:gd name="connsiteX715" fmla="*/ 91447 w 13372042"/>
              <a:gd name="connsiteY715" fmla="*/ 13872963 h 16954866"/>
              <a:gd name="connsiteX716" fmla="*/ 182881 w 13372042"/>
              <a:gd name="connsiteY716" fmla="*/ 13964403 h 16954866"/>
              <a:gd name="connsiteX717" fmla="*/ 91447 w 13372042"/>
              <a:gd name="connsiteY717" fmla="*/ 14055843 h 16954866"/>
              <a:gd name="connsiteX718" fmla="*/ 0 w 13372042"/>
              <a:gd name="connsiteY718" fmla="*/ 13964403 h 16954866"/>
              <a:gd name="connsiteX719" fmla="*/ 91447 w 13372042"/>
              <a:gd name="connsiteY719" fmla="*/ 13872963 h 16954866"/>
              <a:gd name="connsiteX720" fmla="*/ 13280602 w 13372042"/>
              <a:gd name="connsiteY720" fmla="*/ 13303745 h 16954866"/>
              <a:gd name="connsiteX721" fmla="*/ 13372042 w 13372042"/>
              <a:gd name="connsiteY721" fmla="*/ 13395185 h 16954866"/>
              <a:gd name="connsiteX722" fmla="*/ 13280602 w 13372042"/>
              <a:gd name="connsiteY722" fmla="*/ 13486625 h 16954866"/>
              <a:gd name="connsiteX723" fmla="*/ 13189162 w 13372042"/>
              <a:gd name="connsiteY723" fmla="*/ 13395185 h 16954866"/>
              <a:gd name="connsiteX724" fmla="*/ 13280602 w 13372042"/>
              <a:gd name="connsiteY724" fmla="*/ 13303745 h 16954866"/>
              <a:gd name="connsiteX725" fmla="*/ 12707583 w 13372042"/>
              <a:gd name="connsiteY725" fmla="*/ 13303745 h 16954866"/>
              <a:gd name="connsiteX726" fmla="*/ 12799023 w 13372042"/>
              <a:gd name="connsiteY726" fmla="*/ 13395185 h 16954866"/>
              <a:gd name="connsiteX727" fmla="*/ 12707583 w 13372042"/>
              <a:gd name="connsiteY727" fmla="*/ 13486625 h 16954866"/>
              <a:gd name="connsiteX728" fmla="*/ 12616143 w 13372042"/>
              <a:gd name="connsiteY728" fmla="*/ 13395185 h 16954866"/>
              <a:gd name="connsiteX729" fmla="*/ 12707583 w 13372042"/>
              <a:gd name="connsiteY729" fmla="*/ 13303745 h 16954866"/>
              <a:gd name="connsiteX730" fmla="*/ 12134564 w 13372042"/>
              <a:gd name="connsiteY730" fmla="*/ 13303745 h 16954866"/>
              <a:gd name="connsiteX731" fmla="*/ 12226004 w 13372042"/>
              <a:gd name="connsiteY731" fmla="*/ 13395185 h 16954866"/>
              <a:gd name="connsiteX732" fmla="*/ 12134564 w 13372042"/>
              <a:gd name="connsiteY732" fmla="*/ 13486625 h 16954866"/>
              <a:gd name="connsiteX733" fmla="*/ 12043124 w 13372042"/>
              <a:gd name="connsiteY733" fmla="*/ 13395185 h 16954866"/>
              <a:gd name="connsiteX734" fmla="*/ 12134564 w 13372042"/>
              <a:gd name="connsiteY734" fmla="*/ 13303745 h 16954866"/>
              <a:gd name="connsiteX735" fmla="*/ 11561545 w 13372042"/>
              <a:gd name="connsiteY735" fmla="*/ 13303745 h 16954866"/>
              <a:gd name="connsiteX736" fmla="*/ 11652985 w 13372042"/>
              <a:gd name="connsiteY736" fmla="*/ 13395185 h 16954866"/>
              <a:gd name="connsiteX737" fmla="*/ 11561545 w 13372042"/>
              <a:gd name="connsiteY737" fmla="*/ 13486625 h 16954866"/>
              <a:gd name="connsiteX738" fmla="*/ 11470105 w 13372042"/>
              <a:gd name="connsiteY738" fmla="*/ 13395185 h 16954866"/>
              <a:gd name="connsiteX739" fmla="*/ 11561545 w 13372042"/>
              <a:gd name="connsiteY739" fmla="*/ 13303745 h 16954866"/>
              <a:gd name="connsiteX740" fmla="*/ 10988526 w 13372042"/>
              <a:gd name="connsiteY740" fmla="*/ 13303745 h 16954866"/>
              <a:gd name="connsiteX741" fmla="*/ 11079966 w 13372042"/>
              <a:gd name="connsiteY741" fmla="*/ 13395185 h 16954866"/>
              <a:gd name="connsiteX742" fmla="*/ 10988526 w 13372042"/>
              <a:gd name="connsiteY742" fmla="*/ 13486625 h 16954866"/>
              <a:gd name="connsiteX743" fmla="*/ 10897086 w 13372042"/>
              <a:gd name="connsiteY743" fmla="*/ 13395185 h 16954866"/>
              <a:gd name="connsiteX744" fmla="*/ 10988526 w 13372042"/>
              <a:gd name="connsiteY744" fmla="*/ 13303745 h 16954866"/>
              <a:gd name="connsiteX745" fmla="*/ 10413562 w 13372042"/>
              <a:gd name="connsiteY745" fmla="*/ 13303745 h 16954866"/>
              <a:gd name="connsiteX746" fmla="*/ 10505002 w 13372042"/>
              <a:gd name="connsiteY746" fmla="*/ 13395185 h 16954866"/>
              <a:gd name="connsiteX747" fmla="*/ 10413562 w 13372042"/>
              <a:gd name="connsiteY747" fmla="*/ 13486625 h 16954866"/>
              <a:gd name="connsiteX748" fmla="*/ 10322122 w 13372042"/>
              <a:gd name="connsiteY748" fmla="*/ 13395185 h 16954866"/>
              <a:gd name="connsiteX749" fmla="*/ 10413562 w 13372042"/>
              <a:gd name="connsiteY749" fmla="*/ 13303745 h 16954866"/>
              <a:gd name="connsiteX750" fmla="*/ 9838598 w 13372042"/>
              <a:gd name="connsiteY750" fmla="*/ 13303745 h 16954866"/>
              <a:gd name="connsiteX751" fmla="*/ 9930038 w 13372042"/>
              <a:gd name="connsiteY751" fmla="*/ 13395185 h 16954866"/>
              <a:gd name="connsiteX752" fmla="*/ 9838598 w 13372042"/>
              <a:gd name="connsiteY752" fmla="*/ 13486625 h 16954866"/>
              <a:gd name="connsiteX753" fmla="*/ 9747158 w 13372042"/>
              <a:gd name="connsiteY753" fmla="*/ 13395185 h 16954866"/>
              <a:gd name="connsiteX754" fmla="*/ 9838598 w 13372042"/>
              <a:gd name="connsiteY754" fmla="*/ 13303745 h 16954866"/>
              <a:gd name="connsiteX755" fmla="*/ 9265579 w 13372042"/>
              <a:gd name="connsiteY755" fmla="*/ 13303745 h 16954866"/>
              <a:gd name="connsiteX756" fmla="*/ 9357019 w 13372042"/>
              <a:gd name="connsiteY756" fmla="*/ 13395185 h 16954866"/>
              <a:gd name="connsiteX757" fmla="*/ 9265579 w 13372042"/>
              <a:gd name="connsiteY757" fmla="*/ 13486625 h 16954866"/>
              <a:gd name="connsiteX758" fmla="*/ 9174139 w 13372042"/>
              <a:gd name="connsiteY758" fmla="*/ 13395185 h 16954866"/>
              <a:gd name="connsiteX759" fmla="*/ 9265579 w 13372042"/>
              <a:gd name="connsiteY759" fmla="*/ 13303745 h 16954866"/>
              <a:gd name="connsiteX760" fmla="*/ 8692560 w 13372042"/>
              <a:gd name="connsiteY760" fmla="*/ 13303745 h 16954866"/>
              <a:gd name="connsiteX761" fmla="*/ 8784000 w 13372042"/>
              <a:gd name="connsiteY761" fmla="*/ 13395185 h 16954866"/>
              <a:gd name="connsiteX762" fmla="*/ 8692560 w 13372042"/>
              <a:gd name="connsiteY762" fmla="*/ 13486625 h 16954866"/>
              <a:gd name="connsiteX763" fmla="*/ 8601120 w 13372042"/>
              <a:gd name="connsiteY763" fmla="*/ 13395185 h 16954866"/>
              <a:gd name="connsiteX764" fmla="*/ 8692560 w 13372042"/>
              <a:gd name="connsiteY764" fmla="*/ 13303745 h 16954866"/>
              <a:gd name="connsiteX765" fmla="*/ 8119541 w 13372042"/>
              <a:gd name="connsiteY765" fmla="*/ 13303745 h 16954866"/>
              <a:gd name="connsiteX766" fmla="*/ 8210981 w 13372042"/>
              <a:gd name="connsiteY766" fmla="*/ 13395185 h 16954866"/>
              <a:gd name="connsiteX767" fmla="*/ 8119541 w 13372042"/>
              <a:gd name="connsiteY767" fmla="*/ 13486625 h 16954866"/>
              <a:gd name="connsiteX768" fmla="*/ 8028101 w 13372042"/>
              <a:gd name="connsiteY768" fmla="*/ 13395185 h 16954866"/>
              <a:gd name="connsiteX769" fmla="*/ 8119541 w 13372042"/>
              <a:gd name="connsiteY769" fmla="*/ 13303745 h 16954866"/>
              <a:gd name="connsiteX770" fmla="*/ 7546522 w 13372042"/>
              <a:gd name="connsiteY770" fmla="*/ 13303745 h 16954866"/>
              <a:gd name="connsiteX771" fmla="*/ 7637962 w 13372042"/>
              <a:gd name="connsiteY771" fmla="*/ 13395185 h 16954866"/>
              <a:gd name="connsiteX772" fmla="*/ 7546522 w 13372042"/>
              <a:gd name="connsiteY772" fmla="*/ 13486625 h 16954866"/>
              <a:gd name="connsiteX773" fmla="*/ 7455082 w 13372042"/>
              <a:gd name="connsiteY773" fmla="*/ 13395185 h 16954866"/>
              <a:gd name="connsiteX774" fmla="*/ 7546522 w 13372042"/>
              <a:gd name="connsiteY774" fmla="*/ 13303745 h 16954866"/>
              <a:gd name="connsiteX775" fmla="*/ 6971558 w 13372042"/>
              <a:gd name="connsiteY775" fmla="*/ 13303745 h 16954866"/>
              <a:gd name="connsiteX776" fmla="*/ 7062998 w 13372042"/>
              <a:gd name="connsiteY776" fmla="*/ 13395185 h 16954866"/>
              <a:gd name="connsiteX777" fmla="*/ 6971558 w 13372042"/>
              <a:gd name="connsiteY777" fmla="*/ 13486625 h 16954866"/>
              <a:gd name="connsiteX778" fmla="*/ 6880118 w 13372042"/>
              <a:gd name="connsiteY778" fmla="*/ 13395185 h 16954866"/>
              <a:gd name="connsiteX779" fmla="*/ 6971558 w 13372042"/>
              <a:gd name="connsiteY779" fmla="*/ 13303745 h 16954866"/>
              <a:gd name="connsiteX780" fmla="*/ 6398539 w 13372042"/>
              <a:gd name="connsiteY780" fmla="*/ 13303745 h 16954866"/>
              <a:gd name="connsiteX781" fmla="*/ 6489979 w 13372042"/>
              <a:gd name="connsiteY781" fmla="*/ 13395185 h 16954866"/>
              <a:gd name="connsiteX782" fmla="*/ 6398539 w 13372042"/>
              <a:gd name="connsiteY782" fmla="*/ 13486625 h 16954866"/>
              <a:gd name="connsiteX783" fmla="*/ 6307099 w 13372042"/>
              <a:gd name="connsiteY783" fmla="*/ 13395185 h 16954866"/>
              <a:gd name="connsiteX784" fmla="*/ 6398539 w 13372042"/>
              <a:gd name="connsiteY784" fmla="*/ 13303745 h 16954866"/>
              <a:gd name="connsiteX785" fmla="*/ 5825520 w 13372042"/>
              <a:gd name="connsiteY785" fmla="*/ 13303745 h 16954866"/>
              <a:gd name="connsiteX786" fmla="*/ 5916962 w 13372042"/>
              <a:gd name="connsiteY786" fmla="*/ 13395185 h 16954866"/>
              <a:gd name="connsiteX787" fmla="*/ 5825520 w 13372042"/>
              <a:gd name="connsiteY787" fmla="*/ 13486625 h 16954866"/>
              <a:gd name="connsiteX788" fmla="*/ 5734080 w 13372042"/>
              <a:gd name="connsiteY788" fmla="*/ 13395185 h 16954866"/>
              <a:gd name="connsiteX789" fmla="*/ 5825520 w 13372042"/>
              <a:gd name="connsiteY789" fmla="*/ 13303745 h 16954866"/>
              <a:gd name="connsiteX790" fmla="*/ 5252501 w 13372042"/>
              <a:gd name="connsiteY790" fmla="*/ 13303745 h 16954866"/>
              <a:gd name="connsiteX791" fmla="*/ 5343941 w 13372042"/>
              <a:gd name="connsiteY791" fmla="*/ 13395185 h 16954866"/>
              <a:gd name="connsiteX792" fmla="*/ 5252501 w 13372042"/>
              <a:gd name="connsiteY792" fmla="*/ 13486625 h 16954866"/>
              <a:gd name="connsiteX793" fmla="*/ 5161063 w 13372042"/>
              <a:gd name="connsiteY793" fmla="*/ 13395185 h 16954866"/>
              <a:gd name="connsiteX794" fmla="*/ 5252501 w 13372042"/>
              <a:gd name="connsiteY794" fmla="*/ 13303745 h 16954866"/>
              <a:gd name="connsiteX795" fmla="*/ 4679484 w 13372042"/>
              <a:gd name="connsiteY795" fmla="*/ 13303745 h 16954866"/>
              <a:gd name="connsiteX796" fmla="*/ 4770922 w 13372042"/>
              <a:gd name="connsiteY796" fmla="*/ 13395185 h 16954866"/>
              <a:gd name="connsiteX797" fmla="*/ 4679484 w 13372042"/>
              <a:gd name="connsiteY797" fmla="*/ 13486625 h 16954866"/>
              <a:gd name="connsiteX798" fmla="*/ 4588042 w 13372042"/>
              <a:gd name="connsiteY798" fmla="*/ 13395185 h 16954866"/>
              <a:gd name="connsiteX799" fmla="*/ 4679484 w 13372042"/>
              <a:gd name="connsiteY799" fmla="*/ 13303745 h 16954866"/>
              <a:gd name="connsiteX800" fmla="*/ 4106463 w 13372042"/>
              <a:gd name="connsiteY800" fmla="*/ 13303745 h 16954866"/>
              <a:gd name="connsiteX801" fmla="*/ 4197905 w 13372042"/>
              <a:gd name="connsiteY801" fmla="*/ 13395185 h 16954866"/>
              <a:gd name="connsiteX802" fmla="*/ 4106463 w 13372042"/>
              <a:gd name="connsiteY802" fmla="*/ 13486625 h 16954866"/>
              <a:gd name="connsiteX803" fmla="*/ 4015023 w 13372042"/>
              <a:gd name="connsiteY803" fmla="*/ 13395185 h 16954866"/>
              <a:gd name="connsiteX804" fmla="*/ 4106463 w 13372042"/>
              <a:gd name="connsiteY804" fmla="*/ 13303745 h 16954866"/>
              <a:gd name="connsiteX805" fmla="*/ 3531499 w 13372042"/>
              <a:gd name="connsiteY805" fmla="*/ 13303745 h 16954866"/>
              <a:gd name="connsiteX806" fmla="*/ 3622939 w 13372042"/>
              <a:gd name="connsiteY806" fmla="*/ 13395185 h 16954866"/>
              <a:gd name="connsiteX807" fmla="*/ 3531499 w 13372042"/>
              <a:gd name="connsiteY807" fmla="*/ 13486625 h 16954866"/>
              <a:gd name="connsiteX808" fmla="*/ 3440061 w 13372042"/>
              <a:gd name="connsiteY808" fmla="*/ 13395185 h 16954866"/>
              <a:gd name="connsiteX809" fmla="*/ 3531499 w 13372042"/>
              <a:gd name="connsiteY809" fmla="*/ 13303745 h 16954866"/>
              <a:gd name="connsiteX810" fmla="*/ 2958482 w 13372042"/>
              <a:gd name="connsiteY810" fmla="*/ 13303745 h 16954866"/>
              <a:gd name="connsiteX811" fmla="*/ 3049920 w 13372042"/>
              <a:gd name="connsiteY811" fmla="*/ 13395185 h 16954866"/>
              <a:gd name="connsiteX812" fmla="*/ 2958482 w 13372042"/>
              <a:gd name="connsiteY812" fmla="*/ 13486625 h 16954866"/>
              <a:gd name="connsiteX813" fmla="*/ 2867040 w 13372042"/>
              <a:gd name="connsiteY813" fmla="*/ 13395185 h 16954866"/>
              <a:gd name="connsiteX814" fmla="*/ 2958482 w 13372042"/>
              <a:gd name="connsiteY814" fmla="*/ 13303745 h 16954866"/>
              <a:gd name="connsiteX815" fmla="*/ 2385461 w 13372042"/>
              <a:gd name="connsiteY815" fmla="*/ 13303745 h 16954866"/>
              <a:gd name="connsiteX816" fmla="*/ 2476903 w 13372042"/>
              <a:gd name="connsiteY816" fmla="*/ 13395185 h 16954866"/>
              <a:gd name="connsiteX817" fmla="*/ 2385461 w 13372042"/>
              <a:gd name="connsiteY817" fmla="*/ 13486625 h 16954866"/>
              <a:gd name="connsiteX818" fmla="*/ 2294021 w 13372042"/>
              <a:gd name="connsiteY818" fmla="*/ 13395185 h 16954866"/>
              <a:gd name="connsiteX819" fmla="*/ 2385461 w 13372042"/>
              <a:gd name="connsiteY819" fmla="*/ 13303745 h 16954866"/>
              <a:gd name="connsiteX820" fmla="*/ 1812444 w 13372042"/>
              <a:gd name="connsiteY820" fmla="*/ 13303745 h 16954866"/>
              <a:gd name="connsiteX821" fmla="*/ 1903884 w 13372042"/>
              <a:gd name="connsiteY821" fmla="*/ 13395185 h 16954866"/>
              <a:gd name="connsiteX822" fmla="*/ 1812444 w 13372042"/>
              <a:gd name="connsiteY822" fmla="*/ 13486625 h 16954866"/>
              <a:gd name="connsiteX823" fmla="*/ 1721004 w 13372042"/>
              <a:gd name="connsiteY823" fmla="*/ 13395185 h 16954866"/>
              <a:gd name="connsiteX824" fmla="*/ 1812444 w 13372042"/>
              <a:gd name="connsiteY824" fmla="*/ 13303745 h 16954866"/>
              <a:gd name="connsiteX825" fmla="*/ 1239425 w 13372042"/>
              <a:gd name="connsiteY825" fmla="*/ 13303745 h 16954866"/>
              <a:gd name="connsiteX826" fmla="*/ 1330865 w 13372042"/>
              <a:gd name="connsiteY826" fmla="*/ 13395185 h 16954866"/>
              <a:gd name="connsiteX827" fmla="*/ 1239425 w 13372042"/>
              <a:gd name="connsiteY827" fmla="*/ 13486625 h 16954866"/>
              <a:gd name="connsiteX828" fmla="*/ 1147985 w 13372042"/>
              <a:gd name="connsiteY828" fmla="*/ 13395185 h 16954866"/>
              <a:gd name="connsiteX829" fmla="*/ 1239425 w 13372042"/>
              <a:gd name="connsiteY829" fmla="*/ 13303745 h 16954866"/>
              <a:gd name="connsiteX830" fmla="*/ 666406 w 13372042"/>
              <a:gd name="connsiteY830" fmla="*/ 13303745 h 16954866"/>
              <a:gd name="connsiteX831" fmla="*/ 757846 w 13372042"/>
              <a:gd name="connsiteY831" fmla="*/ 13395185 h 16954866"/>
              <a:gd name="connsiteX832" fmla="*/ 666406 w 13372042"/>
              <a:gd name="connsiteY832" fmla="*/ 13486625 h 16954866"/>
              <a:gd name="connsiteX833" fmla="*/ 574966 w 13372042"/>
              <a:gd name="connsiteY833" fmla="*/ 13395185 h 16954866"/>
              <a:gd name="connsiteX834" fmla="*/ 666406 w 13372042"/>
              <a:gd name="connsiteY834" fmla="*/ 13303745 h 16954866"/>
              <a:gd name="connsiteX835" fmla="*/ 91448 w 13372042"/>
              <a:gd name="connsiteY835" fmla="*/ 13303745 h 16954866"/>
              <a:gd name="connsiteX836" fmla="*/ 182883 w 13372042"/>
              <a:gd name="connsiteY836" fmla="*/ 13395185 h 16954866"/>
              <a:gd name="connsiteX837" fmla="*/ 91448 w 13372042"/>
              <a:gd name="connsiteY837" fmla="*/ 13486625 h 16954866"/>
              <a:gd name="connsiteX838" fmla="*/ 12 w 13372042"/>
              <a:gd name="connsiteY838" fmla="*/ 13395185 h 16954866"/>
              <a:gd name="connsiteX839" fmla="*/ 91448 w 13372042"/>
              <a:gd name="connsiteY839" fmla="*/ 13303745 h 16954866"/>
              <a:gd name="connsiteX840" fmla="*/ 13280602 w 13372042"/>
              <a:gd name="connsiteY840" fmla="*/ 12721452 h 16954866"/>
              <a:gd name="connsiteX841" fmla="*/ 13372042 w 13372042"/>
              <a:gd name="connsiteY841" fmla="*/ 12812892 h 16954866"/>
              <a:gd name="connsiteX842" fmla="*/ 13280602 w 13372042"/>
              <a:gd name="connsiteY842" fmla="*/ 12904332 h 16954866"/>
              <a:gd name="connsiteX843" fmla="*/ 13189162 w 13372042"/>
              <a:gd name="connsiteY843" fmla="*/ 12812892 h 16954866"/>
              <a:gd name="connsiteX844" fmla="*/ 13280602 w 13372042"/>
              <a:gd name="connsiteY844" fmla="*/ 12721452 h 16954866"/>
              <a:gd name="connsiteX845" fmla="*/ 12707583 w 13372042"/>
              <a:gd name="connsiteY845" fmla="*/ 12721452 h 16954866"/>
              <a:gd name="connsiteX846" fmla="*/ 12799023 w 13372042"/>
              <a:gd name="connsiteY846" fmla="*/ 12812892 h 16954866"/>
              <a:gd name="connsiteX847" fmla="*/ 12707583 w 13372042"/>
              <a:gd name="connsiteY847" fmla="*/ 12904332 h 16954866"/>
              <a:gd name="connsiteX848" fmla="*/ 12616143 w 13372042"/>
              <a:gd name="connsiteY848" fmla="*/ 12812892 h 16954866"/>
              <a:gd name="connsiteX849" fmla="*/ 12707583 w 13372042"/>
              <a:gd name="connsiteY849" fmla="*/ 12721452 h 16954866"/>
              <a:gd name="connsiteX850" fmla="*/ 12134564 w 13372042"/>
              <a:gd name="connsiteY850" fmla="*/ 12721452 h 16954866"/>
              <a:gd name="connsiteX851" fmla="*/ 12226004 w 13372042"/>
              <a:gd name="connsiteY851" fmla="*/ 12812892 h 16954866"/>
              <a:gd name="connsiteX852" fmla="*/ 12134564 w 13372042"/>
              <a:gd name="connsiteY852" fmla="*/ 12904332 h 16954866"/>
              <a:gd name="connsiteX853" fmla="*/ 12043124 w 13372042"/>
              <a:gd name="connsiteY853" fmla="*/ 12812892 h 16954866"/>
              <a:gd name="connsiteX854" fmla="*/ 12134564 w 13372042"/>
              <a:gd name="connsiteY854" fmla="*/ 12721452 h 16954866"/>
              <a:gd name="connsiteX855" fmla="*/ 11561545 w 13372042"/>
              <a:gd name="connsiteY855" fmla="*/ 12721452 h 16954866"/>
              <a:gd name="connsiteX856" fmla="*/ 11652985 w 13372042"/>
              <a:gd name="connsiteY856" fmla="*/ 12812892 h 16954866"/>
              <a:gd name="connsiteX857" fmla="*/ 11561545 w 13372042"/>
              <a:gd name="connsiteY857" fmla="*/ 12904332 h 16954866"/>
              <a:gd name="connsiteX858" fmla="*/ 11470105 w 13372042"/>
              <a:gd name="connsiteY858" fmla="*/ 12812892 h 16954866"/>
              <a:gd name="connsiteX859" fmla="*/ 11561545 w 13372042"/>
              <a:gd name="connsiteY859" fmla="*/ 12721452 h 16954866"/>
              <a:gd name="connsiteX860" fmla="*/ 10988526 w 13372042"/>
              <a:gd name="connsiteY860" fmla="*/ 12721452 h 16954866"/>
              <a:gd name="connsiteX861" fmla="*/ 11079966 w 13372042"/>
              <a:gd name="connsiteY861" fmla="*/ 12812892 h 16954866"/>
              <a:gd name="connsiteX862" fmla="*/ 10988526 w 13372042"/>
              <a:gd name="connsiteY862" fmla="*/ 12904332 h 16954866"/>
              <a:gd name="connsiteX863" fmla="*/ 10897086 w 13372042"/>
              <a:gd name="connsiteY863" fmla="*/ 12812892 h 16954866"/>
              <a:gd name="connsiteX864" fmla="*/ 10988526 w 13372042"/>
              <a:gd name="connsiteY864" fmla="*/ 12721452 h 16954866"/>
              <a:gd name="connsiteX865" fmla="*/ 10413562 w 13372042"/>
              <a:gd name="connsiteY865" fmla="*/ 12721452 h 16954866"/>
              <a:gd name="connsiteX866" fmla="*/ 10505002 w 13372042"/>
              <a:gd name="connsiteY866" fmla="*/ 12812892 h 16954866"/>
              <a:gd name="connsiteX867" fmla="*/ 10413562 w 13372042"/>
              <a:gd name="connsiteY867" fmla="*/ 12904332 h 16954866"/>
              <a:gd name="connsiteX868" fmla="*/ 10322122 w 13372042"/>
              <a:gd name="connsiteY868" fmla="*/ 12812892 h 16954866"/>
              <a:gd name="connsiteX869" fmla="*/ 10413562 w 13372042"/>
              <a:gd name="connsiteY869" fmla="*/ 12721452 h 16954866"/>
              <a:gd name="connsiteX870" fmla="*/ 9838598 w 13372042"/>
              <a:gd name="connsiteY870" fmla="*/ 12721452 h 16954866"/>
              <a:gd name="connsiteX871" fmla="*/ 9930038 w 13372042"/>
              <a:gd name="connsiteY871" fmla="*/ 12812892 h 16954866"/>
              <a:gd name="connsiteX872" fmla="*/ 9838598 w 13372042"/>
              <a:gd name="connsiteY872" fmla="*/ 12904332 h 16954866"/>
              <a:gd name="connsiteX873" fmla="*/ 9747158 w 13372042"/>
              <a:gd name="connsiteY873" fmla="*/ 12812892 h 16954866"/>
              <a:gd name="connsiteX874" fmla="*/ 9838598 w 13372042"/>
              <a:gd name="connsiteY874" fmla="*/ 12721452 h 16954866"/>
              <a:gd name="connsiteX875" fmla="*/ 9265579 w 13372042"/>
              <a:gd name="connsiteY875" fmla="*/ 12721452 h 16954866"/>
              <a:gd name="connsiteX876" fmla="*/ 9357019 w 13372042"/>
              <a:gd name="connsiteY876" fmla="*/ 12812892 h 16954866"/>
              <a:gd name="connsiteX877" fmla="*/ 9265579 w 13372042"/>
              <a:gd name="connsiteY877" fmla="*/ 12904332 h 16954866"/>
              <a:gd name="connsiteX878" fmla="*/ 9174139 w 13372042"/>
              <a:gd name="connsiteY878" fmla="*/ 12812892 h 16954866"/>
              <a:gd name="connsiteX879" fmla="*/ 9265579 w 13372042"/>
              <a:gd name="connsiteY879" fmla="*/ 12721452 h 16954866"/>
              <a:gd name="connsiteX880" fmla="*/ 8692560 w 13372042"/>
              <a:gd name="connsiteY880" fmla="*/ 12721452 h 16954866"/>
              <a:gd name="connsiteX881" fmla="*/ 8784000 w 13372042"/>
              <a:gd name="connsiteY881" fmla="*/ 12812892 h 16954866"/>
              <a:gd name="connsiteX882" fmla="*/ 8692560 w 13372042"/>
              <a:gd name="connsiteY882" fmla="*/ 12904332 h 16954866"/>
              <a:gd name="connsiteX883" fmla="*/ 8601120 w 13372042"/>
              <a:gd name="connsiteY883" fmla="*/ 12812892 h 16954866"/>
              <a:gd name="connsiteX884" fmla="*/ 8692560 w 13372042"/>
              <a:gd name="connsiteY884" fmla="*/ 12721452 h 16954866"/>
              <a:gd name="connsiteX885" fmla="*/ 8119541 w 13372042"/>
              <a:gd name="connsiteY885" fmla="*/ 12721452 h 16954866"/>
              <a:gd name="connsiteX886" fmla="*/ 8210981 w 13372042"/>
              <a:gd name="connsiteY886" fmla="*/ 12812892 h 16954866"/>
              <a:gd name="connsiteX887" fmla="*/ 8119541 w 13372042"/>
              <a:gd name="connsiteY887" fmla="*/ 12904332 h 16954866"/>
              <a:gd name="connsiteX888" fmla="*/ 8028101 w 13372042"/>
              <a:gd name="connsiteY888" fmla="*/ 12812892 h 16954866"/>
              <a:gd name="connsiteX889" fmla="*/ 8119541 w 13372042"/>
              <a:gd name="connsiteY889" fmla="*/ 12721452 h 16954866"/>
              <a:gd name="connsiteX890" fmla="*/ 7546522 w 13372042"/>
              <a:gd name="connsiteY890" fmla="*/ 12721452 h 16954866"/>
              <a:gd name="connsiteX891" fmla="*/ 7637962 w 13372042"/>
              <a:gd name="connsiteY891" fmla="*/ 12812892 h 16954866"/>
              <a:gd name="connsiteX892" fmla="*/ 7546522 w 13372042"/>
              <a:gd name="connsiteY892" fmla="*/ 12904332 h 16954866"/>
              <a:gd name="connsiteX893" fmla="*/ 7455082 w 13372042"/>
              <a:gd name="connsiteY893" fmla="*/ 12812892 h 16954866"/>
              <a:gd name="connsiteX894" fmla="*/ 7546522 w 13372042"/>
              <a:gd name="connsiteY894" fmla="*/ 12721452 h 16954866"/>
              <a:gd name="connsiteX895" fmla="*/ 6971558 w 13372042"/>
              <a:gd name="connsiteY895" fmla="*/ 12721452 h 16954866"/>
              <a:gd name="connsiteX896" fmla="*/ 7062998 w 13372042"/>
              <a:gd name="connsiteY896" fmla="*/ 12812892 h 16954866"/>
              <a:gd name="connsiteX897" fmla="*/ 6971558 w 13372042"/>
              <a:gd name="connsiteY897" fmla="*/ 12904332 h 16954866"/>
              <a:gd name="connsiteX898" fmla="*/ 6880118 w 13372042"/>
              <a:gd name="connsiteY898" fmla="*/ 12812892 h 16954866"/>
              <a:gd name="connsiteX899" fmla="*/ 6971558 w 13372042"/>
              <a:gd name="connsiteY899" fmla="*/ 12721452 h 16954866"/>
              <a:gd name="connsiteX900" fmla="*/ 6398539 w 13372042"/>
              <a:gd name="connsiteY900" fmla="*/ 12721452 h 16954866"/>
              <a:gd name="connsiteX901" fmla="*/ 6489979 w 13372042"/>
              <a:gd name="connsiteY901" fmla="*/ 12812892 h 16954866"/>
              <a:gd name="connsiteX902" fmla="*/ 6398539 w 13372042"/>
              <a:gd name="connsiteY902" fmla="*/ 12904332 h 16954866"/>
              <a:gd name="connsiteX903" fmla="*/ 6307099 w 13372042"/>
              <a:gd name="connsiteY903" fmla="*/ 12812892 h 16954866"/>
              <a:gd name="connsiteX904" fmla="*/ 6398539 w 13372042"/>
              <a:gd name="connsiteY904" fmla="*/ 12721452 h 16954866"/>
              <a:gd name="connsiteX905" fmla="*/ 5825520 w 13372042"/>
              <a:gd name="connsiteY905" fmla="*/ 12721452 h 16954866"/>
              <a:gd name="connsiteX906" fmla="*/ 5916962 w 13372042"/>
              <a:gd name="connsiteY906" fmla="*/ 12812892 h 16954866"/>
              <a:gd name="connsiteX907" fmla="*/ 5825520 w 13372042"/>
              <a:gd name="connsiteY907" fmla="*/ 12904332 h 16954866"/>
              <a:gd name="connsiteX908" fmla="*/ 5734080 w 13372042"/>
              <a:gd name="connsiteY908" fmla="*/ 12812892 h 16954866"/>
              <a:gd name="connsiteX909" fmla="*/ 5825520 w 13372042"/>
              <a:gd name="connsiteY909" fmla="*/ 12721452 h 16954866"/>
              <a:gd name="connsiteX910" fmla="*/ 5252501 w 13372042"/>
              <a:gd name="connsiteY910" fmla="*/ 12721452 h 16954866"/>
              <a:gd name="connsiteX911" fmla="*/ 5343941 w 13372042"/>
              <a:gd name="connsiteY911" fmla="*/ 12812892 h 16954866"/>
              <a:gd name="connsiteX912" fmla="*/ 5252501 w 13372042"/>
              <a:gd name="connsiteY912" fmla="*/ 12904332 h 16954866"/>
              <a:gd name="connsiteX913" fmla="*/ 5161063 w 13372042"/>
              <a:gd name="connsiteY913" fmla="*/ 12812892 h 16954866"/>
              <a:gd name="connsiteX914" fmla="*/ 5252501 w 13372042"/>
              <a:gd name="connsiteY914" fmla="*/ 12721452 h 16954866"/>
              <a:gd name="connsiteX915" fmla="*/ 4679484 w 13372042"/>
              <a:gd name="connsiteY915" fmla="*/ 12721452 h 16954866"/>
              <a:gd name="connsiteX916" fmla="*/ 4770922 w 13372042"/>
              <a:gd name="connsiteY916" fmla="*/ 12812892 h 16954866"/>
              <a:gd name="connsiteX917" fmla="*/ 4679484 w 13372042"/>
              <a:gd name="connsiteY917" fmla="*/ 12904332 h 16954866"/>
              <a:gd name="connsiteX918" fmla="*/ 4588042 w 13372042"/>
              <a:gd name="connsiteY918" fmla="*/ 12812892 h 16954866"/>
              <a:gd name="connsiteX919" fmla="*/ 4679484 w 13372042"/>
              <a:gd name="connsiteY919" fmla="*/ 12721452 h 16954866"/>
              <a:gd name="connsiteX920" fmla="*/ 4106463 w 13372042"/>
              <a:gd name="connsiteY920" fmla="*/ 12721452 h 16954866"/>
              <a:gd name="connsiteX921" fmla="*/ 4197905 w 13372042"/>
              <a:gd name="connsiteY921" fmla="*/ 12812892 h 16954866"/>
              <a:gd name="connsiteX922" fmla="*/ 4106463 w 13372042"/>
              <a:gd name="connsiteY922" fmla="*/ 12904332 h 16954866"/>
              <a:gd name="connsiteX923" fmla="*/ 4015023 w 13372042"/>
              <a:gd name="connsiteY923" fmla="*/ 12812892 h 16954866"/>
              <a:gd name="connsiteX924" fmla="*/ 4106463 w 13372042"/>
              <a:gd name="connsiteY924" fmla="*/ 12721452 h 16954866"/>
              <a:gd name="connsiteX925" fmla="*/ 3531499 w 13372042"/>
              <a:gd name="connsiteY925" fmla="*/ 12721452 h 16954866"/>
              <a:gd name="connsiteX926" fmla="*/ 3622939 w 13372042"/>
              <a:gd name="connsiteY926" fmla="*/ 12812892 h 16954866"/>
              <a:gd name="connsiteX927" fmla="*/ 3531499 w 13372042"/>
              <a:gd name="connsiteY927" fmla="*/ 12904332 h 16954866"/>
              <a:gd name="connsiteX928" fmla="*/ 3440061 w 13372042"/>
              <a:gd name="connsiteY928" fmla="*/ 12812892 h 16954866"/>
              <a:gd name="connsiteX929" fmla="*/ 3531499 w 13372042"/>
              <a:gd name="connsiteY929" fmla="*/ 12721452 h 16954866"/>
              <a:gd name="connsiteX930" fmla="*/ 2958482 w 13372042"/>
              <a:gd name="connsiteY930" fmla="*/ 12721452 h 16954866"/>
              <a:gd name="connsiteX931" fmla="*/ 3049920 w 13372042"/>
              <a:gd name="connsiteY931" fmla="*/ 12812892 h 16954866"/>
              <a:gd name="connsiteX932" fmla="*/ 2958482 w 13372042"/>
              <a:gd name="connsiteY932" fmla="*/ 12904332 h 16954866"/>
              <a:gd name="connsiteX933" fmla="*/ 2867040 w 13372042"/>
              <a:gd name="connsiteY933" fmla="*/ 12812892 h 16954866"/>
              <a:gd name="connsiteX934" fmla="*/ 2958482 w 13372042"/>
              <a:gd name="connsiteY934" fmla="*/ 12721452 h 16954866"/>
              <a:gd name="connsiteX935" fmla="*/ 2385461 w 13372042"/>
              <a:gd name="connsiteY935" fmla="*/ 12721452 h 16954866"/>
              <a:gd name="connsiteX936" fmla="*/ 2476903 w 13372042"/>
              <a:gd name="connsiteY936" fmla="*/ 12812892 h 16954866"/>
              <a:gd name="connsiteX937" fmla="*/ 2385461 w 13372042"/>
              <a:gd name="connsiteY937" fmla="*/ 12904332 h 16954866"/>
              <a:gd name="connsiteX938" fmla="*/ 2294021 w 13372042"/>
              <a:gd name="connsiteY938" fmla="*/ 12812892 h 16954866"/>
              <a:gd name="connsiteX939" fmla="*/ 2385461 w 13372042"/>
              <a:gd name="connsiteY939" fmla="*/ 12721452 h 16954866"/>
              <a:gd name="connsiteX940" fmla="*/ 1812444 w 13372042"/>
              <a:gd name="connsiteY940" fmla="*/ 12721452 h 16954866"/>
              <a:gd name="connsiteX941" fmla="*/ 1903889 w 13372042"/>
              <a:gd name="connsiteY941" fmla="*/ 12812892 h 16954866"/>
              <a:gd name="connsiteX942" fmla="*/ 1812444 w 13372042"/>
              <a:gd name="connsiteY942" fmla="*/ 12904332 h 16954866"/>
              <a:gd name="connsiteX943" fmla="*/ 1721006 w 13372042"/>
              <a:gd name="connsiteY943" fmla="*/ 12812892 h 16954866"/>
              <a:gd name="connsiteX944" fmla="*/ 1812444 w 13372042"/>
              <a:gd name="connsiteY944" fmla="*/ 12721452 h 16954866"/>
              <a:gd name="connsiteX945" fmla="*/ 1239427 w 13372042"/>
              <a:gd name="connsiteY945" fmla="*/ 12721452 h 16954866"/>
              <a:gd name="connsiteX946" fmla="*/ 1330865 w 13372042"/>
              <a:gd name="connsiteY946" fmla="*/ 12812892 h 16954866"/>
              <a:gd name="connsiteX947" fmla="*/ 1239427 w 13372042"/>
              <a:gd name="connsiteY947" fmla="*/ 12904332 h 16954866"/>
              <a:gd name="connsiteX948" fmla="*/ 1147990 w 13372042"/>
              <a:gd name="connsiteY948" fmla="*/ 12812892 h 16954866"/>
              <a:gd name="connsiteX949" fmla="*/ 1239427 w 13372042"/>
              <a:gd name="connsiteY949" fmla="*/ 12721452 h 16954866"/>
              <a:gd name="connsiteX950" fmla="*/ 666410 w 13372042"/>
              <a:gd name="connsiteY950" fmla="*/ 12721452 h 16954866"/>
              <a:gd name="connsiteX951" fmla="*/ 757847 w 13372042"/>
              <a:gd name="connsiteY951" fmla="*/ 12812892 h 16954866"/>
              <a:gd name="connsiteX952" fmla="*/ 666410 w 13372042"/>
              <a:gd name="connsiteY952" fmla="*/ 12904332 h 16954866"/>
              <a:gd name="connsiteX953" fmla="*/ 574966 w 13372042"/>
              <a:gd name="connsiteY953" fmla="*/ 12812892 h 16954866"/>
              <a:gd name="connsiteX954" fmla="*/ 666410 w 13372042"/>
              <a:gd name="connsiteY954" fmla="*/ 12721452 h 16954866"/>
              <a:gd name="connsiteX955" fmla="*/ 91447 w 13372042"/>
              <a:gd name="connsiteY955" fmla="*/ 12721452 h 16954866"/>
              <a:gd name="connsiteX956" fmla="*/ 182881 w 13372042"/>
              <a:gd name="connsiteY956" fmla="*/ 12812892 h 16954866"/>
              <a:gd name="connsiteX957" fmla="*/ 91447 w 13372042"/>
              <a:gd name="connsiteY957" fmla="*/ 12904332 h 16954866"/>
              <a:gd name="connsiteX958" fmla="*/ 0 w 13372042"/>
              <a:gd name="connsiteY958" fmla="*/ 12812892 h 16954866"/>
              <a:gd name="connsiteX959" fmla="*/ 91447 w 13372042"/>
              <a:gd name="connsiteY959" fmla="*/ 12721452 h 16954866"/>
              <a:gd name="connsiteX960" fmla="*/ 13280602 w 13372042"/>
              <a:gd name="connsiteY960" fmla="*/ 12139159 h 16954866"/>
              <a:gd name="connsiteX961" fmla="*/ 13372042 w 13372042"/>
              <a:gd name="connsiteY961" fmla="*/ 12230599 h 16954866"/>
              <a:gd name="connsiteX962" fmla="*/ 13280602 w 13372042"/>
              <a:gd name="connsiteY962" fmla="*/ 12322039 h 16954866"/>
              <a:gd name="connsiteX963" fmla="*/ 13189162 w 13372042"/>
              <a:gd name="connsiteY963" fmla="*/ 12230599 h 16954866"/>
              <a:gd name="connsiteX964" fmla="*/ 13280602 w 13372042"/>
              <a:gd name="connsiteY964" fmla="*/ 12139159 h 16954866"/>
              <a:gd name="connsiteX965" fmla="*/ 12707583 w 13372042"/>
              <a:gd name="connsiteY965" fmla="*/ 12139159 h 16954866"/>
              <a:gd name="connsiteX966" fmla="*/ 12799023 w 13372042"/>
              <a:gd name="connsiteY966" fmla="*/ 12230599 h 16954866"/>
              <a:gd name="connsiteX967" fmla="*/ 12707583 w 13372042"/>
              <a:gd name="connsiteY967" fmla="*/ 12322039 h 16954866"/>
              <a:gd name="connsiteX968" fmla="*/ 12616143 w 13372042"/>
              <a:gd name="connsiteY968" fmla="*/ 12230599 h 16954866"/>
              <a:gd name="connsiteX969" fmla="*/ 12707583 w 13372042"/>
              <a:gd name="connsiteY969" fmla="*/ 12139159 h 16954866"/>
              <a:gd name="connsiteX970" fmla="*/ 12134564 w 13372042"/>
              <a:gd name="connsiteY970" fmla="*/ 12139159 h 16954866"/>
              <a:gd name="connsiteX971" fmla="*/ 12226004 w 13372042"/>
              <a:gd name="connsiteY971" fmla="*/ 12230599 h 16954866"/>
              <a:gd name="connsiteX972" fmla="*/ 12134564 w 13372042"/>
              <a:gd name="connsiteY972" fmla="*/ 12322039 h 16954866"/>
              <a:gd name="connsiteX973" fmla="*/ 12043124 w 13372042"/>
              <a:gd name="connsiteY973" fmla="*/ 12230599 h 16954866"/>
              <a:gd name="connsiteX974" fmla="*/ 12134564 w 13372042"/>
              <a:gd name="connsiteY974" fmla="*/ 12139159 h 16954866"/>
              <a:gd name="connsiteX975" fmla="*/ 11561545 w 13372042"/>
              <a:gd name="connsiteY975" fmla="*/ 12139159 h 16954866"/>
              <a:gd name="connsiteX976" fmla="*/ 11652985 w 13372042"/>
              <a:gd name="connsiteY976" fmla="*/ 12230599 h 16954866"/>
              <a:gd name="connsiteX977" fmla="*/ 11561545 w 13372042"/>
              <a:gd name="connsiteY977" fmla="*/ 12322039 h 16954866"/>
              <a:gd name="connsiteX978" fmla="*/ 11470105 w 13372042"/>
              <a:gd name="connsiteY978" fmla="*/ 12230599 h 16954866"/>
              <a:gd name="connsiteX979" fmla="*/ 11561545 w 13372042"/>
              <a:gd name="connsiteY979" fmla="*/ 12139159 h 16954866"/>
              <a:gd name="connsiteX980" fmla="*/ 10988526 w 13372042"/>
              <a:gd name="connsiteY980" fmla="*/ 12139159 h 16954866"/>
              <a:gd name="connsiteX981" fmla="*/ 11079966 w 13372042"/>
              <a:gd name="connsiteY981" fmla="*/ 12230599 h 16954866"/>
              <a:gd name="connsiteX982" fmla="*/ 10988526 w 13372042"/>
              <a:gd name="connsiteY982" fmla="*/ 12322039 h 16954866"/>
              <a:gd name="connsiteX983" fmla="*/ 10897086 w 13372042"/>
              <a:gd name="connsiteY983" fmla="*/ 12230599 h 16954866"/>
              <a:gd name="connsiteX984" fmla="*/ 10988526 w 13372042"/>
              <a:gd name="connsiteY984" fmla="*/ 12139159 h 16954866"/>
              <a:gd name="connsiteX985" fmla="*/ 10413562 w 13372042"/>
              <a:gd name="connsiteY985" fmla="*/ 12139159 h 16954866"/>
              <a:gd name="connsiteX986" fmla="*/ 10505002 w 13372042"/>
              <a:gd name="connsiteY986" fmla="*/ 12230599 h 16954866"/>
              <a:gd name="connsiteX987" fmla="*/ 10413562 w 13372042"/>
              <a:gd name="connsiteY987" fmla="*/ 12322039 h 16954866"/>
              <a:gd name="connsiteX988" fmla="*/ 10322122 w 13372042"/>
              <a:gd name="connsiteY988" fmla="*/ 12230599 h 16954866"/>
              <a:gd name="connsiteX989" fmla="*/ 10413562 w 13372042"/>
              <a:gd name="connsiteY989" fmla="*/ 12139159 h 16954866"/>
              <a:gd name="connsiteX990" fmla="*/ 9838598 w 13372042"/>
              <a:gd name="connsiteY990" fmla="*/ 12139159 h 16954866"/>
              <a:gd name="connsiteX991" fmla="*/ 9930038 w 13372042"/>
              <a:gd name="connsiteY991" fmla="*/ 12230599 h 16954866"/>
              <a:gd name="connsiteX992" fmla="*/ 9838598 w 13372042"/>
              <a:gd name="connsiteY992" fmla="*/ 12322039 h 16954866"/>
              <a:gd name="connsiteX993" fmla="*/ 9747158 w 13372042"/>
              <a:gd name="connsiteY993" fmla="*/ 12230599 h 16954866"/>
              <a:gd name="connsiteX994" fmla="*/ 9838598 w 13372042"/>
              <a:gd name="connsiteY994" fmla="*/ 12139159 h 16954866"/>
              <a:gd name="connsiteX995" fmla="*/ 9265579 w 13372042"/>
              <a:gd name="connsiteY995" fmla="*/ 12139159 h 16954866"/>
              <a:gd name="connsiteX996" fmla="*/ 9357019 w 13372042"/>
              <a:gd name="connsiteY996" fmla="*/ 12230599 h 16954866"/>
              <a:gd name="connsiteX997" fmla="*/ 9265579 w 13372042"/>
              <a:gd name="connsiteY997" fmla="*/ 12322039 h 16954866"/>
              <a:gd name="connsiteX998" fmla="*/ 9174139 w 13372042"/>
              <a:gd name="connsiteY998" fmla="*/ 12230599 h 16954866"/>
              <a:gd name="connsiteX999" fmla="*/ 9265579 w 13372042"/>
              <a:gd name="connsiteY999" fmla="*/ 12139159 h 16954866"/>
              <a:gd name="connsiteX1000" fmla="*/ 8692560 w 13372042"/>
              <a:gd name="connsiteY1000" fmla="*/ 12139159 h 16954866"/>
              <a:gd name="connsiteX1001" fmla="*/ 8784000 w 13372042"/>
              <a:gd name="connsiteY1001" fmla="*/ 12230599 h 16954866"/>
              <a:gd name="connsiteX1002" fmla="*/ 8692560 w 13372042"/>
              <a:gd name="connsiteY1002" fmla="*/ 12322039 h 16954866"/>
              <a:gd name="connsiteX1003" fmla="*/ 8601120 w 13372042"/>
              <a:gd name="connsiteY1003" fmla="*/ 12230599 h 16954866"/>
              <a:gd name="connsiteX1004" fmla="*/ 8692560 w 13372042"/>
              <a:gd name="connsiteY1004" fmla="*/ 12139159 h 16954866"/>
              <a:gd name="connsiteX1005" fmla="*/ 8119541 w 13372042"/>
              <a:gd name="connsiteY1005" fmla="*/ 12139159 h 16954866"/>
              <a:gd name="connsiteX1006" fmla="*/ 8210981 w 13372042"/>
              <a:gd name="connsiteY1006" fmla="*/ 12230599 h 16954866"/>
              <a:gd name="connsiteX1007" fmla="*/ 8119541 w 13372042"/>
              <a:gd name="connsiteY1007" fmla="*/ 12322039 h 16954866"/>
              <a:gd name="connsiteX1008" fmla="*/ 8028101 w 13372042"/>
              <a:gd name="connsiteY1008" fmla="*/ 12230599 h 16954866"/>
              <a:gd name="connsiteX1009" fmla="*/ 8119541 w 13372042"/>
              <a:gd name="connsiteY1009" fmla="*/ 12139159 h 16954866"/>
              <a:gd name="connsiteX1010" fmla="*/ 7546522 w 13372042"/>
              <a:gd name="connsiteY1010" fmla="*/ 12139159 h 16954866"/>
              <a:gd name="connsiteX1011" fmla="*/ 7637962 w 13372042"/>
              <a:gd name="connsiteY1011" fmla="*/ 12230599 h 16954866"/>
              <a:gd name="connsiteX1012" fmla="*/ 7546522 w 13372042"/>
              <a:gd name="connsiteY1012" fmla="*/ 12322039 h 16954866"/>
              <a:gd name="connsiteX1013" fmla="*/ 7455082 w 13372042"/>
              <a:gd name="connsiteY1013" fmla="*/ 12230599 h 16954866"/>
              <a:gd name="connsiteX1014" fmla="*/ 7546522 w 13372042"/>
              <a:gd name="connsiteY1014" fmla="*/ 12139159 h 16954866"/>
              <a:gd name="connsiteX1015" fmla="*/ 6971558 w 13372042"/>
              <a:gd name="connsiteY1015" fmla="*/ 12139159 h 16954866"/>
              <a:gd name="connsiteX1016" fmla="*/ 7062998 w 13372042"/>
              <a:gd name="connsiteY1016" fmla="*/ 12230599 h 16954866"/>
              <a:gd name="connsiteX1017" fmla="*/ 6971558 w 13372042"/>
              <a:gd name="connsiteY1017" fmla="*/ 12322039 h 16954866"/>
              <a:gd name="connsiteX1018" fmla="*/ 6880118 w 13372042"/>
              <a:gd name="connsiteY1018" fmla="*/ 12230599 h 16954866"/>
              <a:gd name="connsiteX1019" fmla="*/ 6971558 w 13372042"/>
              <a:gd name="connsiteY1019" fmla="*/ 12139159 h 16954866"/>
              <a:gd name="connsiteX1020" fmla="*/ 6398539 w 13372042"/>
              <a:gd name="connsiteY1020" fmla="*/ 12139159 h 16954866"/>
              <a:gd name="connsiteX1021" fmla="*/ 6489979 w 13372042"/>
              <a:gd name="connsiteY1021" fmla="*/ 12230599 h 16954866"/>
              <a:gd name="connsiteX1022" fmla="*/ 6398539 w 13372042"/>
              <a:gd name="connsiteY1022" fmla="*/ 12322039 h 16954866"/>
              <a:gd name="connsiteX1023" fmla="*/ 6307099 w 13372042"/>
              <a:gd name="connsiteY1023" fmla="*/ 12230599 h 16954866"/>
              <a:gd name="connsiteX1024" fmla="*/ 6398539 w 13372042"/>
              <a:gd name="connsiteY1024" fmla="*/ 12139159 h 16954866"/>
              <a:gd name="connsiteX1025" fmla="*/ 5825520 w 13372042"/>
              <a:gd name="connsiteY1025" fmla="*/ 12139159 h 16954866"/>
              <a:gd name="connsiteX1026" fmla="*/ 5916962 w 13372042"/>
              <a:gd name="connsiteY1026" fmla="*/ 12230599 h 16954866"/>
              <a:gd name="connsiteX1027" fmla="*/ 5825520 w 13372042"/>
              <a:gd name="connsiteY1027" fmla="*/ 12322039 h 16954866"/>
              <a:gd name="connsiteX1028" fmla="*/ 5734080 w 13372042"/>
              <a:gd name="connsiteY1028" fmla="*/ 12230599 h 16954866"/>
              <a:gd name="connsiteX1029" fmla="*/ 5825520 w 13372042"/>
              <a:gd name="connsiteY1029" fmla="*/ 12139159 h 16954866"/>
              <a:gd name="connsiteX1030" fmla="*/ 5252501 w 13372042"/>
              <a:gd name="connsiteY1030" fmla="*/ 12139159 h 16954866"/>
              <a:gd name="connsiteX1031" fmla="*/ 5343941 w 13372042"/>
              <a:gd name="connsiteY1031" fmla="*/ 12230599 h 16954866"/>
              <a:gd name="connsiteX1032" fmla="*/ 5252501 w 13372042"/>
              <a:gd name="connsiteY1032" fmla="*/ 12322039 h 16954866"/>
              <a:gd name="connsiteX1033" fmla="*/ 5161063 w 13372042"/>
              <a:gd name="connsiteY1033" fmla="*/ 12230599 h 16954866"/>
              <a:gd name="connsiteX1034" fmla="*/ 5252501 w 13372042"/>
              <a:gd name="connsiteY1034" fmla="*/ 12139159 h 16954866"/>
              <a:gd name="connsiteX1035" fmla="*/ 4679484 w 13372042"/>
              <a:gd name="connsiteY1035" fmla="*/ 12139159 h 16954866"/>
              <a:gd name="connsiteX1036" fmla="*/ 4770922 w 13372042"/>
              <a:gd name="connsiteY1036" fmla="*/ 12230599 h 16954866"/>
              <a:gd name="connsiteX1037" fmla="*/ 4679484 w 13372042"/>
              <a:gd name="connsiteY1037" fmla="*/ 12322039 h 16954866"/>
              <a:gd name="connsiteX1038" fmla="*/ 4588042 w 13372042"/>
              <a:gd name="connsiteY1038" fmla="*/ 12230599 h 16954866"/>
              <a:gd name="connsiteX1039" fmla="*/ 4679484 w 13372042"/>
              <a:gd name="connsiteY1039" fmla="*/ 12139159 h 16954866"/>
              <a:gd name="connsiteX1040" fmla="*/ 4106463 w 13372042"/>
              <a:gd name="connsiteY1040" fmla="*/ 12139159 h 16954866"/>
              <a:gd name="connsiteX1041" fmla="*/ 4197905 w 13372042"/>
              <a:gd name="connsiteY1041" fmla="*/ 12230599 h 16954866"/>
              <a:gd name="connsiteX1042" fmla="*/ 4106463 w 13372042"/>
              <a:gd name="connsiteY1042" fmla="*/ 12322039 h 16954866"/>
              <a:gd name="connsiteX1043" fmla="*/ 4015023 w 13372042"/>
              <a:gd name="connsiteY1043" fmla="*/ 12230599 h 16954866"/>
              <a:gd name="connsiteX1044" fmla="*/ 4106463 w 13372042"/>
              <a:gd name="connsiteY1044" fmla="*/ 12139159 h 16954866"/>
              <a:gd name="connsiteX1045" fmla="*/ 3531499 w 13372042"/>
              <a:gd name="connsiteY1045" fmla="*/ 12139159 h 16954866"/>
              <a:gd name="connsiteX1046" fmla="*/ 3622939 w 13372042"/>
              <a:gd name="connsiteY1046" fmla="*/ 12230599 h 16954866"/>
              <a:gd name="connsiteX1047" fmla="*/ 3531499 w 13372042"/>
              <a:gd name="connsiteY1047" fmla="*/ 12322039 h 16954866"/>
              <a:gd name="connsiteX1048" fmla="*/ 3440061 w 13372042"/>
              <a:gd name="connsiteY1048" fmla="*/ 12230599 h 16954866"/>
              <a:gd name="connsiteX1049" fmla="*/ 3531499 w 13372042"/>
              <a:gd name="connsiteY1049" fmla="*/ 12139159 h 16954866"/>
              <a:gd name="connsiteX1050" fmla="*/ 2958482 w 13372042"/>
              <a:gd name="connsiteY1050" fmla="*/ 12139159 h 16954866"/>
              <a:gd name="connsiteX1051" fmla="*/ 3049920 w 13372042"/>
              <a:gd name="connsiteY1051" fmla="*/ 12230599 h 16954866"/>
              <a:gd name="connsiteX1052" fmla="*/ 2958482 w 13372042"/>
              <a:gd name="connsiteY1052" fmla="*/ 12322039 h 16954866"/>
              <a:gd name="connsiteX1053" fmla="*/ 2867040 w 13372042"/>
              <a:gd name="connsiteY1053" fmla="*/ 12230599 h 16954866"/>
              <a:gd name="connsiteX1054" fmla="*/ 2958482 w 13372042"/>
              <a:gd name="connsiteY1054" fmla="*/ 12139159 h 16954866"/>
              <a:gd name="connsiteX1055" fmla="*/ 2385461 w 13372042"/>
              <a:gd name="connsiteY1055" fmla="*/ 12139159 h 16954866"/>
              <a:gd name="connsiteX1056" fmla="*/ 2476903 w 13372042"/>
              <a:gd name="connsiteY1056" fmla="*/ 12230599 h 16954866"/>
              <a:gd name="connsiteX1057" fmla="*/ 2385461 w 13372042"/>
              <a:gd name="connsiteY1057" fmla="*/ 12322039 h 16954866"/>
              <a:gd name="connsiteX1058" fmla="*/ 2294021 w 13372042"/>
              <a:gd name="connsiteY1058" fmla="*/ 12230599 h 16954866"/>
              <a:gd name="connsiteX1059" fmla="*/ 2385461 w 13372042"/>
              <a:gd name="connsiteY1059" fmla="*/ 12139159 h 16954866"/>
              <a:gd name="connsiteX1060" fmla="*/ 1812444 w 13372042"/>
              <a:gd name="connsiteY1060" fmla="*/ 12139159 h 16954866"/>
              <a:gd name="connsiteX1061" fmla="*/ 1903889 w 13372042"/>
              <a:gd name="connsiteY1061" fmla="*/ 12230599 h 16954866"/>
              <a:gd name="connsiteX1062" fmla="*/ 1812444 w 13372042"/>
              <a:gd name="connsiteY1062" fmla="*/ 12322039 h 16954866"/>
              <a:gd name="connsiteX1063" fmla="*/ 1721006 w 13372042"/>
              <a:gd name="connsiteY1063" fmla="*/ 12230599 h 16954866"/>
              <a:gd name="connsiteX1064" fmla="*/ 1812444 w 13372042"/>
              <a:gd name="connsiteY1064" fmla="*/ 12139159 h 16954866"/>
              <a:gd name="connsiteX1065" fmla="*/ 1239427 w 13372042"/>
              <a:gd name="connsiteY1065" fmla="*/ 12139159 h 16954866"/>
              <a:gd name="connsiteX1066" fmla="*/ 1330865 w 13372042"/>
              <a:gd name="connsiteY1066" fmla="*/ 12230599 h 16954866"/>
              <a:gd name="connsiteX1067" fmla="*/ 1239427 w 13372042"/>
              <a:gd name="connsiteY1067" fmla="*/ 12322039 h 16954866"/>
              <a:gd name="connsiteX1068" fmla="*/ 1147990 w 13372042"/>
              <a:gd name="connsiteY1068" fmla="*/ 12230599 h 16954866"/>
              <a:gd name="connsiteX1069" fmla="*/ 1239427 w 13372042"/>
              <a:gd name="connsiteY1069" fmla="*/ 12139159 h 16954866"/>
              <a:gd name="connsiteX1070" fmla="*/ 666410 w 13372042"/>
              <a:gd name="connsiteY1070" fmla="*/ 12139159 h 16954866"/>
              <a:gd name="connsiteX1071" fmla="*/ 757847 w 13372042"/>
              <a:gd name="connsiteY1071" fmla="*/ 12230599 h 16954866"/>
              <a:gd name="connsiteX1072" fmla="*/ 666410 w 13372042"/>
              <a:gd name="connsiteY1072" fmla="*/ 12322039 h 16954866"/>
              <a:gd name="connsiteX1073" fmla="*/ 574966 w 13372042"/>
              <a:gd name="connsiteY1073" fmla="*/ 12230599 h 16954866"/>
              <a:gd name="connsiteX1074" fmla="*/ 666410 w 13372042"/>
              <a:gd name="connsiteY1074" fmla="*/ 12139159 h 16954866"/>
              <a:gd name="connsiteX1075" fmla="*/ 91448 w 13372042"/>
              <a:gd name="connsiteY1075" fmla="*/ 12139159 h 16954866"/>
              <a:gd name="connsiteX1076" fmla="*/ 182881 w 13372042"/>
              <a:gd name="connsiteY1076" fmla="*/ 12230599 h 16954866"/>
              <a:gd name="connsiteX1077" fmla="*/ 91448 w 13372042"/>
              <a:gd name="connsiteY1077" fmla="*/ 12322039 h 16954866"/>
              <a:gd name="connsiteX1078" fmla="*/ 0 w 13372042"/>
              <a:gd name="connsiteY1078" fmla="*/ 12230599 h 16954866"/>
              <a:gd name="connsiteX1079" fmla="*/ 91448 w 13372042"/>
              <a:gd name="connsiteY1079" fmla="*/ 12139159 h 16954866"/>
              <a:gd name="connsiteX1080" fmla="*/ 13280602 w 13372042"/>
              <a:gd name="connsiteY1080" fmla="*/ 11556866 h 16954866"/>
              <a:gd name="connsiteX1081" fmla="*/ 13372042 w 13372042"/>
              <a:gd name="connsiteY1081" fmla="*/ 11648306 h 16954866"/>
              <a:gd name="connsiteX1082" fmla="*/ 13280602 w 13372042"/>
              <a:gd name="connsiteY1082" fmla="*/ 11739746 h 16954866"/>
              <a:gd name="connsiteX1083" fmla="*/ 13189162 w 13372042"/>
              <a:gd name="connsiteY1083" fmla="*/ 11648306 h 16954866"/>
              <a:gd name="connsiteX1084" fmla="*/ 13280602 w 13372042"/>
              <a:gd name="connsiteY1084" fmla="*/ 11556866 h 16954866"/>
              <a:gd name="connsiteX1085" fmla="*/ 12707583 w 13372042"/>
              <a:gd name="connsiteY1085" fmla="*/ 11556866 h 16954866"/>
              <a:gd name="connsiteX1086" fmla="*/ 12799023 w 13372042"/>
              <a:gd name="connsiteY1086" fmla="*/ 11648306 h 16954866"/>
              <a:gd name="connsiteX1087" fmla="*/ 12707583 w 13372042"/>
              <a:gd name="connsiteY1087" fmla="*/ 11739746 h 16954866"/>
              <a:gd name="connsiteX1088" fmla="*/ 12616143 w 13372042"/>
              <a:gd name="connsiteY1088" fmla="*/ 11648306 h 16954866"/>
              <a:gd name="connsiteX1089" fmla="*/ 12707583 w 13372042"/>
              <a:gd name="connsiteY1089" fmla="*/ 11556866 h 16954866"/>
              <a:gd name="connsiteX1090" fmla="*/ 12134564 w 13372042"/>
              <a:gd name="connsiteY1090" fmla="*/ 11556866 h 16954866"/>
              <a:gd name="connsiteX1091" fmla="*/ 12226004 w 13372042"/>
              <a:gd name="connsiteY1091" fmla="*/ 11648306 h 16954866"/>
              <a:gd name="connsiteX1092" fmla="*/ 12134564 w 13372042"/>
              <a:gd name="connsiteY1092" fmla="*/ 11739746 h 16954866"/>
              <a:gd name="connsiteX1093" fmla="*/ 12043124 w 13372042"/>
              <a:gd name="connsiteY1093" fmla="*/ 11648306 h 16954866"/>
              <a:gd name="connsiteX1094" fmla="*/ 12134564 w 13372042"/>
              <a:gd name="connsiteY1094" fmla="*/ 11556866 h 16954866"/>
              <a:gd name="connsiteX1095" fmla="*/ 11561545 w 13372042"/>
              <a:gd name="connsiteY1095" fmla="*/ 11556866 h 16954866"/>
              <a:gd name="connsiteX1096" fmla="*/ 11652985 w 13372042"/>
              <a:gd name="connsiteY1096" fmla="*/ 11648306 h 16954866"/>
              <a:gd name="connsiteX1097" fmla="*/ 11561545 w 13372042"/>
              <a:gd name="connsiteY1097" fmla="*/ 11739746 h 16954866"/>
              <a:gd name="connsiteX1098" fmla="*/ 11470105 w 13372042"/>
              <a:gd name="connsiteY1098" fmla="*/ 11648306 h 16954866"/>
              <a:gd name="connsiteX1099" fmla="*/ 11561545 w 13372042"/>
              <a:gd name="connsiteY1099" fmla="*/ 11556866 h 16954866"/>
              <a:gd name="connsiteX1100" fmla="*/ 10988526 w 13372042"/>
              <a:gd name="connsiteY1100" fmla="*/ 11556866 h 16954866"/>
              <a:gd name="connsiteX1101" fmla="*/ 11079966 w 13372042"/>
              <a:gd name="connsiteY1101" fmla="*/ 11648306 h 16954866"/>
              <a:gd name="connsiteX1102" fmla="*/ 10988526 w 13372042"/>
              <a:gd name="connsiteY1102" fmla="*/ 11739746 h 16954866"/>
              <a:gd name="connsiteX1103" fmla="*/ 10897086 w 13372042"/>
              <a:gd name="connsiteY1103" fmla="*/ 11648306 h 16954866"/>
              <a:gd name="connsiteX1104" fmla="*/ 10988526 w 13372042"/>
              <a:gd name="connsiteY1104" fmla="*/ 11556866 h 16954866"/>
              <a:gd name="connsiteX1105" fmla="*/ 10413562 w 13372042"/>
              <a:gd name="connsiteY1105" fmla="*/ 11556866 h 16954866"/>
              <a:gd name="connsiteX1106" fmla="*/ 10505002 w 13372042"/>
              <a:gd name="connsiteY1106" fmla="*/ 11648306 h 16954866"/>
              <a:gd name="connsiteX1107" fmla="*/ 10413562 w 13372042"/>
              <a:gd name="connsiteY1107" fmla="*/ 11739746 h 16954866"/>
              <a:gd name="connsiteX1108" fmla="*/ 10322122 w 13372042"/>
              <a:gd name="connsiteY1108" fmla="*/ 11648306 h 16954866"/>
              <a:gd name="connsiteX1109" fmla="*/ 10413562 w 13372042"/>
              <a:gd name="connsiteY1109" fmla="*/ 11556866 h 16954866"/>
              <a:gd name="connsiteX1110" fmla="*/ 9838598 w 13372042"/>
              <a:gd name="connsiteY1110" fmla="*/ 11556866 h 16954866"/>
              <a:gd name="connsiteX1111" fmla="*/ 9930038 w 13372042"/>
              <a:gd name="connsiteY1111" fmla="*/ 11648306 h 16954866"/>
              <a:gd name="connsiteX1112" fmla="*/ 9838598 w 13372042"/>
              <a:gd name="connsiteY1112" fmla="*/ 11739746 h 16954866"/>
              <a:gd name="connsiteX1113" fmla="*/ 9747158 w 13372042"/>
              <a:gd name="connsiteY1113" fmla="*/ 11648306 h 16954866"/>
              <a:gd name="connsiteX1114" fmla="*/ 9838598 w 13372042"/>
              <a:gd name="connsiteY1114" fmla="*/ 11556866 h 16954866"/>
              <a:gd name="connsiteX1115" fmla="*/ 9265579 w 13372042"/>
              <a:gd name="connsiteY1115" fmla="*/ 11556866 h 16954866"/>
              <a:gd name="connsiteX1116" fmla="*/ 9357019 w 13372042"/>
              <a:gd name="connsiteY1116" fmla="*/ 11648306 h 16954866"/>
              <a:gd name="connsiteX1117" fmla="*/ 9265579 w 13372042"/>
              <a:gd name="connsiteY1117" fmla="*/ 11739746 h 16954866"/>
              <a:gd name="connsiteX1118" fmla="*/ 9174139 w 13372042"/>
              <a:gd name="connsiteY1118" fmla="*/ 11648306 h 16954866"/>
              <a:gd name="connsiteX1119" fmla="*/ 9265579 w 13372042"/>
              <a:gd name="connsiteY1119" fmla="*/ 11556866 h 16954866"/>
              <a:gd name="connsiteX1120" fmla="*/ 8692560 w 13372042"/>
              <a:gd name="connsiteY1120" fmla="*/ 11556866 h 16954866"/>
              <a:gd name="connsiteX1121" fmla="*/ 8784000 w 13372042"/>
              <a:gd name="connsiteY1121" fmla="*/ 11648306 h 16954866"/>
              <a:gd name="connsiteX1122" fmla="*/ 8692560 w 13372042"/>
              <a:gd name="connsiteY1122" fmla="*/ 11739746 h 16954866"/>
              <a:gd name="connsiteX1123" fmla="*/ 8601120 w 13372042"/>
              <a:gd name="connsiteY1123" fmla="*/ 11648306 h 16954866"/>
              <a:gd name="connsiteX1124" fmla="*/ 8692560 w 13372042"/>
              <a:gd name="connsiteY1124" fmla="*/ 11556866 h 16954866"/>
              <a:gd name="connsiteX1125" fmla="*/ 8119541 w 13372042"/>
              <a:gd name="connsiteY1125" fmla="*/ 11556866 h 16954866"/>
              <a:gd name="connsiteX1126" fmla="*/ 8210981 w 13372042"/>
              <a:gd name="connsiteY1126" fmla="*/ 11648306 h 16954866"/>
              <a:gd name="connsiteX1127" fmla="*/ 8119541 w 13372042"/>
              <a:gd name="connsiteY1127" fmla="*/ 11739746 h 16954866"/>
              <a:gd name="connsiteX1128" fmla="*/ 8028101 w 13372042"/>
              <a:gd name="connsiteY1128" fmla="*/ 11648306 h 16954866"/>
              <a:gd name="connsiteX1129" fmla="*/ 8119541 w 13372042"/>
              <a:gd name="connsiteY1129" fmla="*/ 11556866 h 16954866"/>
              <a:gd name="connsiteX1130" fmla="*/ 7546522 w 13372042"/>
              <a:gd name="connsiteY1130" fmla="*/ 11556866 h 16954866"/>
              <a:gd name="connsiteX1131" fmla="*/ 7637962 w 13372042"/>
              <a:gd name="connsiteY1131" fmla="*/ 11648306 h 16954866"/>
              <a:gd name="connsiteX1132" fmla="*/ 7546522 w 13372042"/>
              <a:gd name="connsiteY1132" fmla="*/ 11739746 h 16954866"/>
              <a:gd name="connsiteX1133" fmla="*/ 7455082 w 13372042"/>
              <a:gd name="connsiteY1133" fmla="*/ 11648306 h 16954866"/>
              <a:gd name="connsiteX1134" fmla="*/ 7546522 w 13372042"/>
              <a:gd name="connsiteY1134" fmla="*/ 11556866 h 16954866"/>
              <a:gd name="connsiteX1135" fmla="*/ 6971558 w 13372042"/>
              <a:gd name="connsiteY1135" fmla="*/ 11556866 h 16954866"/>
              <a:gd name="connsiteX1136" fmla="*/ 7062998 w 13372042"/>
              <a:gd name="connsiteY1136" fmla="*/ 11648306 h 16954866"/>
              <a:gd name="connsiteX1137" fmla="*/ 6971558 w 13372042"/>
              <a:gd name="connsiteY1137" fmla="*/ 11739746 h 16954866"/>
              <a:gd name="connsiteX1138" fmla="*/ 6880118 w 13372042"/>
              <a:gd name="connsiteY1138" fmla="*/ 11648306 h 16954866"/>
              <a:gd name="connsiteX1139" fmla="*/ 6971558 w 13372042"/>
              <a:gd name="connsiteY1139" fmla="*/ 11556866 h 16954866"/>
              <a:gd name="connsiteX1140" fmla="*/ 6398539 w 13372042"/>
              <a:gd name="connsiteY1140" fmla="*/ 11556866 h 16954866"/>
              <a:gd name="connsiteX1141" fmla="*/ 6489979 w 13372042"/>
              <a:gd name="connsiteY1141" fmla="*/ 11648306 h 16954866"/>
              <a:gd name="connsiteX1142" fmla="*/ 6398539 w 13372042"/>
              <a:gd name="connsiteY1142" fmla="*/ 11739746 h 16954866"/>
              <a:gd name="connsiteX1143" fmla="*/ 6307099 w 13372042"/>
              <a:gd name="connsiteY1143" fmla="*/ 11648306 h 16954866"/>
              <a:gd name="connsiteX1144" fmla="*/ 6398539 w 13372042"/>
              <a:gd name="connsiteY1144" fmla="*/ 11556866 h 16954866"/>
              <a:gd name="connsiteX1145" fmla="*/ 5825520 w 13372042"/>
              <a:gd name="connsiteY1145" fmla="*/ 11556866 h 16954866"/>
              <a:gd name="connsiteX1146" fmla="*/ 5916962 w 13372042"/>
              <a:gd name="connsiteY1146" fmla="*/ 11648306 h 16954866"/>
              <a:gd name="connsiteX1147" fmla="*/ 5825520 w 13372042"/>
              <a:gd name="connsiteY1147" fmla="*/ 11739746 h 16954866"/>
              <a:gd name="connsiteX1148" fmla="*/ 5734080 w 13372042"/>
              <a:gd name="connsiteY1148" fmla="*/ 11648306 h 16954866"/>
              <a:gd name="connsiteX1149" fmla="*/ 5825520 w 13372042"/>
              <a:gd name="connsiteY1149" fmla="*/ 11556866 h 16954866"/>
              <a:gd name="connsiteX1150" fmla="*/ 5252501 w 13372042"/>
              <a:gd name="connsiteY1150" fmla="*/ 11556866 h 16954866"/>
              <a:gd name="connsiteX1151" fmla="*/ 5343941 w 13372042"/>
              <a:gd name="connsiteY1151" fmla="*/ 11648306 h 16954866"/>
              <a:gd name="connsiteX1152" fmla="*/ 5252501 w 13372042"/>
              <a:gd name="connsiteY1152" fmla="*/ 11739746 h 16954866"/>
              <a:gd name="connsiteX1153" fmla="*/ 5161063 w 13372042"/>
              <a:gd name="connsiteY1153" fmla="*/ 11648306 h 16954866"/>
              <a:gd name="connsiteX1154" fmla="*/ 5252501 w 13372042"/>
              <a:gd name="connsiteY1154" fmla="*/ 11556866 h 16954866"/>
              <a:gd name="connsiteX1155" fmla="*/ 4679484 w 13372042"/>
              <a:gd name="connsiteY1155" fmla="*/ 11556866 h 16954866"/>
              <a:gd name="connsiteX1156" fmla="*/ 4770922 w 13372042"/>
              <a:gd name="connsiteY1156" fmla="*/ 11648306 h 16954866"/>
              <a:gd name="connsiteX1157" fmla="*/ 4679484 w 13372042"/>
              <a:gd name="connsiteY1157" fmla="*/ 11739746 h 16954866"/>
              <a:gd name="connsiteX1158" fmla="*/ 4588042 w 13372042"/>
              <a:gd name="connsiteY1158" fmla="*/ 11648306 h 16954866"/>
              <a:gd name="connsiteX1159" fmla="*/ 4679484 w 13372042"/>
              <a:gd name="connsiteY1159" fmla="*/ 11556866 h 16954866"/>
              <a:gd name="connsiteX1160" fmla="*/ 4106463 w 13372042"/>
              <a:gd name="connsiteY1160" fmla="*/ 11556866 h 16954866"/>
              <a:gd name="connsiteX1161" fmla="*/ 4197905 w 13372042"/>
              <a:gd name="connsiteY1161" fmla="*/ 11648306 h 16954866"/>
              <a:gd name="connsiteX1162" fmla="*/ 4106463 w 13372042"/>
              <a:gd name="connsiteY1162" fmla="*/ 11739746 h 16954866"/>
              <a:gd name="connsiteX1163" fmla="*/ 4015023 w 13372042"/>
              <a:gd name="connsiteY1163" fmla="*/ 11648306 h 16954866"/>
              <a:gd name="connsiteX1164" fmla="*/ 4106463 w 13372042"/>
              <a:gd name="connsiteY1164" fmla="*/ 11556866 h 16954866"/>
              <a:gd name="connsiteX1165" fmla="*/ 3531499 w 13372042"/>
              <a:gd name="connsiteY1165" fmla="*/ 11556866 h 16954866"/>
              <a:gd name="connsiteX1166" fmla="*/ 3622939 w 13372042"/>
              <a:gd name="connsiteY1166" fmla="*/ 11648306 h 16954866"/>
              <a:gd name="connsiteX1167" fmla="*/ 3531499 w 13372042"/>
              <a:gd name="connsiteY1167" fmla="*/ 11739746 h 16954866"/>
              <a:gd name="connsiteX1168" fmla="*/ 3440061 w 13372042"/>
              <a:gd name="connsiteY1168" fmla="*/ 11648306 h 16954866"/>
              <a:gd name="connsiteX1169" fmla="*/ 3531499 w 13372042"/>
              <a:gd name="connsiteY1169" fmla="*/ 11556866 h 16954866"/>
              <a:gd name="connsiteX1170" fmla="*/ 2958482 w 13372042"/>
              <a:gd name="connsiteY1170" fmla="*/ 11556866 h 16954866"/>
              <a:gd name="connsiteX1171" fmla="*/ 3049920 w 13372042"/>
              <a:gd name="connsiteY1171" fmla="*/ 11648306 h 16954866"/>
              <a:gd name="connsiteX1172" fmla="*/ 2958482 w 13372042"/>
              <a:gd name="connsiteY1172" fmla="*/ 11739746 h 16954866"/>
              <a:gd name="connsiteX1173" fmla="*/ 2867040 w 13372042"/>
              <a:gd name="connsiteY1173" fmla="*/ 11648306 h 16954866"/>
              <a:gd name="connsiteX1174" fmla="*/ 2958482 w 13372042"/>
              <a:gd name="connsiteY1174" fmla="*/ 11556866 h 16954866"/>
              <a:gd name="connsiteX1175" fmla="*/ 2385461 w 13372042"/>
              <a:gd name="connsiteY1175" fmla="*/ 11556866 h 16954866"/>
              <a:gd name="connsiteX1176" fmla="*/ 2476903 w 13372042"/>
              <a:gd name="connsiteY1176" fmla="*/ 11648306 h 16954866"/>
              <a:gd name="connsiteX1177" fmla="*/ 2385461 w 13372042"/>
              <a:gd name="connsiteY1177" fmla="*/ 11739746 h 16954866"/>
              <a:gd name="connsiteX1178" fmla="*/ 2294021 w 13372042"/>
              <a:gd name="connsiteY1178" fmla="*/ 11648306 h 16954866"/>
              <a:gd name="connsiteX1179" fmla="*/ 2385461 w 13372042"/>
              <a:gd name="connsiteY1179" fmla="*/ 11556866 h 16954866"/>
              <a:gd name="connsiteX1180" fmla="*/ 1812444 w 13372042"/>
              <a:gd name="connsiteY1180" fmla="*/ 11556866 h 16954866"/>
              <a:gd name="connsiteX1181" fmla="*/ 1903889 w 13372042"/>
              <a:gd name="connsiteY1181" fmla="*/ 11648306 h 16954866"/>
              <a:gd name="connsiteX1182" fmla="*/ 1812444 w 13372042"/>
              <a:gd name="connsiteY1182" fmla="*/ 11739746 h 16954866"/>
              <a:gd name="connsiteX1183" fmla="*/ 1721006 w 13372042"/>
              <a:gd name="connsiteY1183" fmla="*/ 11648306 h 16954866"/>
              <a:gd name="connsiteX1184" fmla="*/ 1812444 w 13372042"/>
              <a:gd name="connsiteY1184" fmla="*/ 11556866 h 16954866"/>
              <a:gd name="connsiteX1185" fmla="*/ 1239427 w 13372042"/>
              <a:gd name="connsiteY1185" fmla="*/ 11556866 h 16954866"/>
              <a:gd name="connsiteX1186" fmla="*/ 1330865 w 13372042"/>
              <a:gd name="connsiteY1186" fmla="*/ 11648306 h 16954866"/>
              <a:gd name="connsiteX1187" fmla="*/ 1239427 w 13372042"/>
              <a:gd name="connsiteY1187" fmla="*/ 11739746 h 16954866"/>
              <a:gd name="connsiteX1188" fmla="*/ 1147990 w 13372042"/>
              <a:gd name="connsiteY1188" fmla="*/ 11648306 h 16954866"/>
              <a:gd name="connsiteX1189" fmla="*/ 1239427 w 13372042"/>
              <a:gd name="connsiteY1189" fmla="*/ 11556866 h 16954866"/>
              <a:gd name="connsiteX1190" fmla="*/ 666410 w 13372042"/>
              <a:gd name="connsiteY1190" fmla="*/ 11556866 h 16954866"/>
              <a:gd name="connsiteX1191" fmla="*/ 757847 w 13372042"/>
              <a:gd name="connsiteY1191" fmla="*/ 11648306 h 16954866"/>
              <a:gd name="connsiteX1192" fmla="*/ 666410 w 13372042"/>
              <a:gd name="connsiteY1192" fmla="*/ 11739746 h 16954866"/>
              <a:gd name="connsiteX1193" fmla="*/ 574966 w 13372042"/>
              <a:gd name="connsiteY1193" fmla="*/ 11648306 h 16954866"/>
              <a:gd name="connsiteX1194" fmla="*/ 666410 w 13372042"/>
              <a:gd name="connsiteY1194" fmla="*/ 11556866 h 16954866"/>
              <a:gd name="connsiteX1195" fmla="*/ 91448 w 13372042"/>
              <a:gd name="connsiteY1195" fmla="*/ 11556866 h 16954866"/>
              <a:gd name="connsiteX1196" fmla="*/ 182881 w 13372042"/>
              <a:gd name="connsiteY1196" fmla="*/ 11648306 h 16954866"/>
              <a:gd name="connsiteX1197" fmla="*/ 91448 w 13372042"/>
              <a:gd name="connsiteY1197" fmla="*/ 11739746 h 16954866"/>
              <a:gd name="connsiteX1198" fmla="*/ 0 w 13372042"/>
              <a:gd name="connsiteY1198" fmla="*/ 11648306 h 16954866"/>
              <a:gd name="connsiteX1199" fmla="*/ 91448 w 13372042"/>
              <a:gd name="connsiteY1199" fmla="*/ 11556866 h 16954866"/>
              <a:gd name="connsiteX1200" fmla="*/ 13280602 w 13372042"/>
              <a:gd name="connsiteY1200" fmla="*/ 10980794 h 16954866"/>
              <a:gd name="connsiteX1201" fmla="*/ 13372042 w 13372042"/>
              <a:gd name="connsiteY1201" fmla="*/ 11072234 h 16954866"/>
              <a:gd name="connsiteX1202" fmla="*/ 13280602 w 13372042"/>
              <a:gd name="connsiteY1202" fmla="*/ 11163674 h 16954866"/>
              <a:gd name="connsiteX1203" fmla="*/ 13189162 w 13372042"/>
              <a:gd name="connsiteY1203" fmla="*/ 11072234 h 16954866"/>
              <a:gd name="connsiteX1204" fmla="*/ 13280602 w 13372042"/>
              <a:gd name="connsiteY1204" fmla="*/ 10980794 h 16954866"/>
              <a:gd name="connsiteX1205" fmla="*/ 12707583 w 13372042"/>
              <a:gd name="connsiteY1205" fmla="*/ 10980794 h 16954866"/>
              <a:gd name="connsiteX1206" fmla="*/ 12799023 w 13372042"/>
              <a:gd name="connsiteY1206" fmla="*/ 11072234 h 16954866"/>
              <a:gd name="connsiteX1207" fmla="*/ 12707583 w 13372042"/>
              <a:gd name="connsiteY1207" fmla="*/ 11163674 h 16954866"/>
              <a:gd name="connsiteX1208" fmla="*/ 12616143 w 13372042"/>
              <a:gd name="connsiteY1208" fmla="*/ 11072234 h 16954866"/>
              <a:gd name="connsiteX1209" fmla="*/ 12707583 w 13372042"/>
              <a:gd name="connsiteY1209" fmla="*/ 10980794 h 16954866"/>
              <a:gd name="connsiteX1210" fmla="*/ 12134564 w 13372042"/>
              <a:gd name="connsiteY1210" fmla="*/ 10980794 h 16954866"/>
              <a:gd name="connsiteX1211" fmla="*/ 12226004 w 13372042"/>
              <a:gd name="connsiteY1211" fmla="*/ 11072234 h 16954866"/>
              <a:gd name="connsiteX1212" fmla="*/ 12134564 w 13372042"/>
              <a:gd name="connsiteY1212" fmla="*/ 11163674 h 16954866"/>
              <a:gd name="connsiteX1213" fmla="*/ 12043124 w 13372042"/>
              <a:gd name="connsiteY1213" fmla="*/ 11072234 h 16954866"/>
              <a:gd name="connsiteX1214" fmla="*/ 12134564 w 13372042"/>
              <a:gd name="connsiteY1214" fmla="*/ 10980794 h 16954866"/>
              <a:gd name="connsiteX1215" fmla="*/ 11561545 w 13372042"/>
              <a:gd name="connsiteY1215" fmla="*/ 10980794 h 16954866"/>
              <a:gd name="connsiteX1216" fmla="*/ 11652985 w 13372042"/>
              <a:gd name="connsiteY1216" fmla="*/ 11072234 h 16954866"/>
              <a:gd name="connsiteX1217" fmla="*/ 11561545 w 13372042"/>
              <a:gd name="connsiteY1217" fmla="*/ 11163674 h 16954866"/>
              <a:gd name="connsiteX1218" fmla="*/ 11470105 w 13372042"/>
              <a:gd name="connsiteY1218" fmla="*/ 11072234 h 16954866"/>
              <a:gd name="connsiteX1219" fmla="*/ 11561545 w 13372042"/>
              <a:gd name="connsiteY1219" fmla="*/ 10980794 h 16954866"/>
              <a:gd name="connsiteX1220" fmla="*/ 10988526 w 13372042"/>
              <a:gd name="connsiteY1220" fmla="*/ 10980794 h 16954866"/>
              <a:gd name="connsiteX1221" fmla="*/ 11079966 w 13372042"/>
              <a:gd name="connsiteY1221" fmla="*/ 11072234 h 16954866"/>
              <a:gd name="connsiteX1222" fmla="*/ 10988526 w 13372042"/>
              <a:gd name="connsiteY1222" fmla="*/ 11163674 h 16954866"/>
              <a:gd name="connsiteX1223" fmla="*/ 10897086 w 13372042"/>
              <a:gd name="connsiteY1223" fmla="*/ 11072234 h 16954866"/>
              <a:gd name="connsiteX1224" fmla="*/ 10988526 w 13372042"/>
              <a:gd name="connsiteY1224" fmla="*/ 10980794 h 16954866"/>
              <a:gd name="connsiteX1225" fmla="*/ 10413562 w 13372042"/>
              <a:gd name="connsiteY1225" fmla="*/ 10980794 h 16954866"/>
              <a:gd name="connsiteX1226" fmla="*/ 10505002 w 13372042"/>
              <a:gd name="connsiteY1226" fmla="*/ 11072234 h 16954866"/>
              <a:gd name="connsiteX1227" fmla="*/ 10413562 w 13372042"/>
              <a:gd name="connsiteY1227" fmla="*/ 11163674 h 16954866"/>
              <a:gd name="connsiteX1228" fmla="*/ 10322122 w 13372042"/>
              <a:gd name="connsiteY1228" fmla="*/ 11072234 h 16954866"/>
              <a:gd name="connsiteX1229" fmla="*/ 10413562 w 13372042"/>
              <a:gd name="connsiteY1229" fmla="*/ 10980794 h 16954866"/>
              <a:gd name="connsiteX1230" fmla="*/ 9838598 w 13372042"/>
              <a:gd name="connsiteY1230" fmla="*/ 10980794 h 16954866"/>
              <a:gd name="connsiteX1231" fmla="*/ 9930038 w 13372042"/>
              <a:gd name="connsiteY1231" fmla="*/ 11072234 h 16954866"/>
              <a:gd name="connsiteX1232" fmla="*/ 9838598 w 13372042"/>
              <a:gd name="connsiteY1232" fmla="*/ 11163674 h 16954866"/>
              <a:gd name="connsiteX1233" fmla="*/ 9747158 w 13372042"/>
              <a:gd name="connsiteY1233" fmla="*/ 11072234 h 16954866"/>
              <a:gd name="connsiteX1234" fmla="*/ 9838598 w 13372042"/>
              <a:gd name="connsiteY1234" fmla="*/ 10980794 h 16954866"/>
              <a:gd name="connsiteX1235" fmla="*/ 9265579 w 13372042"/>
              <a:gd name="connsiteY1235" fmla="*/ 10980794 h 16954866"/>
              <a:gd name="connsiteX1236" fmla="*/ 9357019 w 13372042"/>
              <a:gd name="connsiteY1236" fmla="*/ 11072234 h 16954866"/>
              <a:gd name="connsiteX1237" fmla="*/ 9265579 w 13372042"/>
              <a:gd name="connsiteY1237" fmla="*/ 11163674 h 16954866"/>
              <a:gd name="connsiteX1238" fmla="*/ 9174139 w 13372042"/>
              <a:gd name="connsiteY1238" fmla="*/ 11072234 h 16954866"/>
              <a:gd name="connsiteX1239" fmla="*/ 9265579 w 13372042"/>
              <a:gd name="connsiteY1239" fmla="*/ 10980794 h 16954866"/>
              <a:gd name="connsiteX1240" fmla="*/ 8692560 w 13372042"/>
              <a:gd name="connsiteY1240" fmla="*/ 10980794 h 16954866"/>
              <a:gd name="connsiteX1241" fmla="*/ 8784000 w 13372042"/>
              <a:gd name="connsiteY1241" fmla="*/ 11072234 h 16954866"/>
              <a:gd name="connsiteX1242" fmla="*/ 8692560 w 13372042"/>
              <a:gd name="connsiteY1242" fmla="*/ 11163674 h 16954866"/>
              <a:gd name="connsiteX1243" fmla="*/ 8601120 w 13372042"/>
              <a:gd name="connsiteY1243" fmla="*/ 11072234 h 16954866"/>
              <a:gd name="connsiteX1244" fmla="*/ 8692560 w 13372042"/>
              <a:gd name="connsiteY1244" fmla="*/ 10980794 h 16954866"/>
              <a:gd name="connsiteX1245" fmla="*/ 8119541 w 13372042"/>
              <a:gd name="connsiteY1245" fmla="*/ 10980794 h 16954866"/>
              <a:gd name="connsiteX1246" fmla="*/ 8210981 w 13372042"/>
              <a:gd name="connsiteY1246" fmla="*/ 11072234 h 16954866"/>
              <a:gd name="connsiteX1247" fmla="*/ 8119541 w 13372042"/>
              <a:gd name="connsiteY1247" fmla="*/ 11163674 h 16954866"/>
              <a:gd name="connsiteX1248" fmla="*/ 8028101 w 13372042"/>
              <a:gd name="connsiteY1248" fmla="*/ 11072234 h 16954866"/>
              <a:gd name="connsiteX1249" fmla="*/ 8119541 w 13372042"/>
              <a:gd name="connsiteY1249" fmla="*/ 10980794 h 16954866"/>
              <a:gd name="connsiteX1250" fmla="*/ 7546522 w 13372042"/>
              <a:gd name="connsiteY1250" fmla="*/ 10980794 h 16954866"/>
              <a:gd name="connsiteX1251" fmla="*/ 7637962 w 13372042"/>
              <a:gd name="connsiteY1251" fmla="*/ 11072234 h 16954866"/>
              <a:gd name="connsiteX1252" fmla="*/ 7546522 w 13372042"/>
              <a:gd name="connsiteY1252" fmla="*/ 11163674 h 16954866"/>
              <a:gd name="connsiteX1253" fmla="*/ 7455082 w 13372042"/>
              <a:gd name="connsiteY1253" fmla="*/ 11072234 h 16954866"/>
              <a:gd name="connsiteX1254" fmla="*/ 7546522 w 13372042"/>
              <a:gd name="connsiteY1254" fmla="*/ 10980794 h 16954866"/>
              <a:gd name="connsiteX1255" fmla="*/ 6971558 w 13372042"/>
              <a:gd name="connsiteY1255" fmla="*/ 10980794 h 16954866"/>
              <a:gd name="connsiteX1256" fmla="*/ 7062998 w 13372042"/>
              <a:gd name="connsiteY1256" fmla="*/ 11072234 h 16954866"/>
              <a:gd name="connsiteX1257" fmla="*/ 6971558 w 13372042"/>
              <a:gd name="connsiteY1257" fmla="*/ 11163674 h 16954866"/>
              <a:gd name="connsiteX1258" fmla="*/ 6880118 w 13372042"/>
              <a:gd name="connsiteY1258" fmla="*/ 11072234 h 16954866"/>
              <a:gd name="connsiteX1259" fmla="*/ 6971558 w 13372042"/>
              <a:gd name="connsiteY1259" fmla="*/ 10980794 h 16954866"/>
              <a:gd name="connsiteX1260" fmla="*/ 6398539 w 13372042"/>
              <a:gd name="connsiteY1260" fmla="*/ 10980794 h 16954866"/>
              <a:gd name="connsiteX1261" fmla="*/ 6489979 w 13372042"/>
              <a:gd name="connsiteY1261" fmla="*/ 11072234 h 16954866"/>
              <a:gd name="connsiteX1262" fmla="*/ 6398539 w 13372042"/>
              <a:gd name="connsiteY1262" fmla="*/ 11163674 h 16954866"/>
              <a:gd name="connsiteX1263" fmla="*/ 6307099 w 13372042"/>
              <a:gd name="connsiteY1263" fmla="*/ 11072234 h 16954866"/>
              <a:gd name="connsiteX1264" fmla="*/ 6398539 w 13372042"/>
              <a:gd name="connsiteY1264" fmla="*/ 10980794 h 16954866"/>
              <a:gd name="connsiteX1265" fmla="*/ 5825520 w 13372042"/>
              <a:gd name="connsiteY1265" fmla="*/ 10980794 h 16954866"/>
              <a:gd name="connsiteX1266" fmla="*/ 5916962 w 13372042"/>
              <a:gd name="connsiteY1266" fmla="*/ 11072234 h 16954866"/>
              <a:gd name="connsiteX1267" fmla="*/ 5825520 w 13372042"/>
              <a:gd name="connsiteY1267" fmla="*/ 11163674 h 16954866"/>
              <a:gd name="connsiteX1268" fmla="*/ 5734080 w 13372042"/>
              <a:gd name="connsiteY1268" fmla="*/ 11072234 h 16954866"/>
              <a:gd name="connsiteX1269" fmla="*/ 5825520 w 13372042"/>
              <a:gd name="connsiteY1269" fmla="*/ 10980794 h 16954866"/>
              <a:gd name="connsiteX1270" fmla="*/ 5252501 w 13372042"/>
              <a:gd name="connsiteY1270" fmla="*/ 10980794 h 16954866"/>
              <a:gd name="connsiteX1271" fmla="*/ 5343941 w 13372042"/>
              <a:gd name="connsiteY1271" fmla="*/ 11072234 h 16954866"/>
              <a:gd name="connsiteX1272" fmla="*/ 5252501 w 13372042"/>
              <a:gd name="connsiteY1272" fmla="*/ 11163674 h 16954866"/>
              <a:gd name="connsiteX1273" fmla="*/ 5161063 w 13372042"/>
              <a:gd name="connsiteY1273" fmla="*/ 11072234 h 16954866"/>
              <a:gd name="connsiteX1274" fmla="*/ 5252501 w 13372042"/>
              <a:gd name="connsiteY1274" fmla="*/ 10980794 h 16954866"/>
              <a:gd name="connsiteX1275" fmla="*/ 4679484 w 13372042"/>
              <a:gd name="connsiteY1275" fmla="*/ 10980794 h 16954866"/>
              <a:gd name="connsiteX1276" fmla="*/ 4770922 w 13372042"/>
              <a:gd name="connsiteY1276" fmla="*/ 11072234 h 16954866"/>
              <a:gd name="connsiteX1277" fmla="*/ 4679484 w 13372042"/>
              <a:gd name="connsiteY1277" fmla="*/ 11163674 h 16954866"/>
              <a:gd name="connsiteX1278" fmla="*/ 4588042 w 13372042"/>
              <a:gd name="connsiteY1278" fmla="*/ 11072234 h 16954866"/>
              <a:gd name="connsiteX1279" fmla="*/ 4679484 w 13372042"/>
              <a:gd name="connsiteY1279" fmla="*/ 10980794 h 16954866"/>
              <a:gd name="connsiteX1280" fmla="*/ 4106463 w 13372042"/>
              <a:gd name="connsiteY1280" fmla="*/ 10980794 h 16954866"/>
              <a:gd name="connsiteX1281" fmla="*/ 4197905 w 13372042"/>
              <a:gd name="connsiteY1281" fmla="*/ 11072234 h 16954866"/>
              <a:gd name="connsiteX1282" fmla="*/ 4106463 w 13372042"/>
              <a:gd name="connsiteY1282" fmla="*/ 11163674 h 16954866"/>
              <a:gd name="connsiteX1283" fmla="*/ 4015023 w 13372042"/>
              <a:gd name="connsiteY1283" fmla="*/ 11072234 h 16954866"/>
              <a:gd name="connsiteX1284" fmla="*/ 4106463 w 13372042"/>
              <a:gd name="connsiteY1284" fmla="*/ 10980794 h 16954866"/>
              <a:gd name="connsiteX1285" fmla="*/ 3531499 w 13372042"/>
              <a:gd name="connsiteY1285" fmla="*/ 10980794 h 16954866"/>
              <a:gd name="connsiteX1286" fmla="*/ 3622939 w 13372042"/>
              <a:gd name="connsiteY1286" fmla="*/ 11072234 h 16954866"/>
              <a:gd name="connsiteX1287" fmla="*/ 3531499 w 13372042"/>
              <a:gd name="connsiteY1287" fmla="*/ 11163674 h 16954866"/>
              <a:gd name="connsiteX1288" fmla="*/ 3440061 w 13372042"/>
              <a:gd name="connsiteY1288" fmla="*/ 11072234 h 16954866"/>
              <a:gd name="connsiteX1289" fmla="*/ 3531499 w 13372042"/>
              <a:gd name="connsiteY1289" fmla="*/ 10980794 h 16954866"/>
              <a:gd name="connsiteX1290" fmla="*/ 2958482 w 13372042"/>
              <a:gd name="connsiteY1290" fmla="*/ 10980794 h 16954866"/>
              <a:gd name="connsiteX1291" fmla="*/ 3049920 w 13372042"/>
              <a:gd name="connsiteY1291" fmla="*/ 11072234 h 16954866"/>
              <a:gd name="connsiteX1292" fmla="*/ 2958482 w 13372042"/>
              <a:gd name="connsiteY1292" fmla="*/ 11163674 h 16954866"/>
              <a:gd name="connsiteX1293" fmla="*/ 2867040 w 13372042"/>
              <a:gd name="connsiteY1293" fmla="*/ 11072234 h 16954866"/>
              <a:gd name="connsiteX1294" fmla="*/ 2958482 w 13372042"/>
              <a:gd name="connsiteY1294" fmla="*/ 10980794 h 16954866"/>
              <a:gd name="connsiteX1295" fmla="*/ 2385461 w 13372042"/>
              <a:gd name="connsiteY1295" fmla="*/ 10980794 h 16954866"/>
              <a:gd name="connsiteX1296" fmla="*/ 2476903 w 13372042"/>
              <a:gd name="connsiteY1296" fmla="*/ 11072234 h 16954866"/>
              <a:gd name="connsiteX1297" fmla="*/ 2385461 w 13372042"/>
              <a:gd name="connsiteY1297" fmla="*/ 11163674 h 16954866"/>
              <a:gd name="connsiteX1298" fmla="*/ 2294021 w 13372042"/>
              <a:gd name="connsiteY1298" fmla="*/ 11072234 h 16954866"/>
              <a:gd name="connsiteX1299" fmla="*/ 2385461 w 13372042"/>
              <a:gd name="connsiteY1299" fmla="*/ 10980794 h 16954866"/>
              <a:gd name="connsiteX1300" fmla="*/ 1812444 w 13372042"/>
              <a:gd name="connsiteY1300" fmla="*/ 10980794 h 16954866"/>
              <a:gd name="connsiteX1301" fmla="*/ 1903889 w 13372042"/>
              <a:gd name="connsiteY1301" fmla="*/ 11072234 h 16954866"/>
              <a:gd name="connsiteX1302" fmla="*/ 1812444 w 13372042"/>
              <a:gd name="connsiteY1302" fmla="*/ 11163674 h 16954866"/>
              <a:gd name="connsiteX1303" fmla="*/ 1721006 w 13372042"/>
              <a:gd name="connsiteY1303" fmla="*/ 11072234 h 16954866"/>
              <a:gd name="connsiteX1304" fmla="*/ 1812444 w 13372042"/>
              <a:gd name="connsiteY1304" fmla="*/ 10980794 h 16954866"/>
              <a:gd name="connsiteX1305" fmla="*/ 1239427 w 13372042"/>
              <a:gd name="connsiteY1305" fmla="*/ 10980794 h 16954866"/>
              <a:gd name="connsiteX1306" fmla="*/ 1330865 w 13372042"/>
              <a:gd name="connsiteY1306" fmla="*/ 11072234 h 16954866"/>
              <a:gd name="connsiteX1307" fmla="*/ 1239427 w 13372042"/>
              <a:gd name="connsiteY1307" fmla="*/ 11163674 h 16954866"/>
              <a:gd name="connsiteX1308" fmla="*/ 1147990 w 13372042"/>
              <a:gd name="connsiteY1308" fmla="*/ 11072234 h 16954866"/>
              <a:gd name="connsiteX1309" fmla="*/ 1239427 w 13372042"/>
              <a:gd name="connsiteY1309" fmla="*/ 10980794 h 16954866"/>
              <a:gd name="connsiteX1310" fmla="*/ 666410 w 13372042"/>
              <a:gd name="connsiteY1310" fmla="*/ 10980794 h 16954866"/>
              <a:gd name="connsiteX1311" fmla="*/ 757847 w 13372042"/>
              <a:gd name="connsiteY1311" fmla="*/ 11072234 h 16954866"/>
              <a:gd name="connsiteX1312" fmla="*/ 666410 w 13372042"/>
              <a:gd name="connsiteY1312" fmla="*/ 11163674 h 16954866"/>
              <a:gd name="connsiteX1313" fmla="*/ 574966 w 13372042"/>
              <a:gd name="connsiteY1313" fmla="*/ 11072234 h 16954866"/>
              <a:gd name="connsiteX1314" fmla="*/ 666410 w 13372042"/>
              <a:gd name="connsiteY1314" fmla="*/ 10980794 h 16954866"/>
              <a:gd name="connsiteX1315" fmla="*/ 91448 w 13372042"/>
              <a:gd name="connsiteY1315" fmla="*/ 10980794 h 16954866"/>
              <a:gd name="connsiteX1316" fmla="*/ 182881 w 13372042"/>
              <a:gd name="connsiteY1316" fmla="*/ 11072234 h 16954866"/>
              <a:gd name="connsiteX1317" fmla="*/ 91448 w 13372042"/>
              <a:gd name="connsiteY1317" fmla="*/ 11163674 h 16954866"/>
              <a:gd name="connsiteX1318" fmla="*/ 0 w 13372042"/>
              <a:gd name="connsiteY1318" fmla="*/ 11072234 h 16954866"/>
              <a:gd name="connsiteX1319" fmla="*/ 91448 w 13372042"/>
              <a:gd name="connsiteY1319" fmla="*/ 10980794 h 16954866"/>
              <a:gd name="connsiteX1320" fmla="*/ 13280602 w 13372042"/>
              <a:gd name="connsiteY1320" fmla="*/ 10404722 h 16954866"/>
              <a:gd name="connsiteX1321" fmla="*/ 13372042 w 13372042"/>
              <a:gd name="connsiteY1321" fmla="*/ 10496162 h 16954866"/>
              <a:gd name="connsiteX1322" fmla="*/ 13280602 w 13372042"/>
              <a:gd name="connsiteY1322" fmla="*/ 10587602 h 16954866"/>
              <a:gd name="connsiteX1323" fmla="*/ 13189162 w 13372042"/>
              <a:gd name="connsiteY1323" fmla="*/ 10496162 h 16954866"/>
              <a:gd name="connsiteX1324" fmla="*/ 13280602 w 13372042"/>
              <a:gd name="connsiteY1324" fmla="*/ 10404722 h 16954866"/>
              <a:gd name="connsiteX1325" fmla="*/ 12707583 w 13372042"/>
              <a:gd name="connsiteY1325" fmla="*/ 10404722 h 16954866"/>
              <a:gd name="connsiteX1326" fmla="*/ 12799023 w 13372042"/>
              <a:gd name="connsiteY1326" fmla="*/ 10496162 h 16954866"/>
              <a:gd name="connsiteX1327" fmla="*/ 12707583 w 13372042"/>
              <a:gd name="connsiteY1327" fmla="*/ 10587602 h 16954866"/>
              <a:gd name="connsiteX1328" fmla="*/ 12616143 w 13372042"/>
              <a:gd name="connsiteY1328" fmla="*/ 10496162 h 16954866"/>
              <a:gd name="connsiteX1329" fmla="*/ 12707583 w 13372042"/>
              <a:gd name="connsiteY1329" fmla="*/ 10404722 h 16954866"/>
              <a:gd name="connsiteX1330" fmla="*/ 12134564 w 13372042"/>
              <a:gd name="connsiteY1330" fmla="*/ 10404722 h 16954866"/>
              <a:gd name="connsiteX1331" fmla="*/ 12226004 w 13372042"/>
              <a:gd name="connsiteY1331" fmla="*/ 10496162 h 16954866"/>
              <a:gd name="connsiteX1332" fmla="*/ 12134564 w 13372042"/>
              <a:gd name="connsiteY1332" fmla="*/ 10587602 h 16954866"/>
              <a:gd name="connsiteX1333" fmla="*/ 12043124 w 13372042"/>
              <a:gd name="connsiteY1333" fmla="*/ 10496162 h 16954866"/>
              <a:gd name="connsiteX1334" fmla="*/ 12134564 w 13372042"/>
              <a:gd name="connsiteY1334" fmla="*/ 10404722 h 16954866"/>
              <a:gd name="connsiteX1335" fmla="*/ 11561545 w 13372042"/>
              <a:gd name="connsiteY1335" fmla="*/ 10404722 h 16954866"/>
              <a:gd name="connsiteX1336" fmla="*/ 11652985 w 13372042"/>
              <a:gd name="connsiteY1336" fmla="*/ 10496162 h 16954866"/>
              <a:gd name="connsiteX1337" fmla="*/ 11561545 w 13372042"/>
              <a:gd name="connsiteY1337" fmla="*/ 10587602 h 16954866"/>
              <a:gd name="connsiteX1338" fmla="*/ 11470105 w 13372042"/>
              <a:gd name="connsiteY1338" fmla="*/ 10496162 h 16954866"/>
              <a:gd name="connsiteX1339" fmla="*/ 11561545 w 13372042"/>
              <a:gd name="connsiteY1339" fmla="*/ 10404722 h 16954866"/>
              <a:gd name="connsiteX1340" fmla="*/ 10988526 w 13372042"/>
              <a:gd name="connsiteY1340" fmla="*/ 10404722 h 16954866"/>
              <a:gd name="connsiteX1341" fmla="*/ 11079966 w 13372042"/>
              <a:gd name="connsiteY1341" fmla="*/ 10496162 h 16954866"/>
              <a:gd name="connsiteX1342" fmla="*/ 10988526 w 13372042"/>
              <a:gd name="connsiteY1342" fmla="*/ 10587602 h 16954866"/>
              <a:gd name="connsiteX1343" fmla="*/ 10897086 w 13372042"/>
              <a:gd name="connsiteY1343" fmla="*/ 10496162 h 16954866"/>
              <a:gd name="connsiteX1344" fmla="*/ 10988526 w 13372042"/>
              <a:gd name="connsiteY1344" fmla="*/ 10404722 h 16954866"/>
              <a:gd name="connsiteX1345" fmla="*/ 10413562 w 13372042"/>
              <a:gd name="connsiteY1345" fmla="*/ 10404722 h 16954866"/>
              <a:gd name="connsiteX1346" fmla="*/ 10505002 w 13372042"/>
              <a:gd name="connsiteY1346" fmla="*/ 10496162 h 16954866"/>
              <a:gd name="connsiteX1347" fmla="*/ 10413562 w 13372042"/>
              <a:gd name="connsiteY1347" fmla="*/ 10587602 h 16954866"/>
              <a:gd name="connsiteX1348" fmla="*/ 10322122 w 13372042"/>
              <a:gd name="connsiteY1348" fmla="*/ 10496162 h 16954866"/>
              <a:gd name="connsiteX1349" fmla="*/ 10413562 w 13372042"/>
              <a:gd name="connsiteY1349" fmla="*/ 10404722 h 16954866"/>
              <a:gd name="connsiteX1350" fmla="*/ 9838598 w 13372042"/>
              <a:gd name="connsiteY1350" fmla="*/ 10404722 h 16954866"/>
              <a:gd name="connsiteX1351" fmla="*/ 9930038 w 13372042"/>
              <a:gd name="connsiteY1351" fmla="*/ 10496162 h 16954866"/>
              <a:gd name="connsiteX1352" fmla="*/ 9838598 w 13372042"/>
              <a:gd name="connsiteY1352" fmla="*/ 10587602 h 16954866"/>
              <a:gd name="connsiteX1353" fmla="*/ 9747158 w 13372042"/>
              <a:gd name="connsiteY1353" fmla="*/ 10496162 h 16954866"/>
              <a:gd name="connsiteX1354" fmla="*/ 9838598 w 13372042"/>
              <a:gd name="connsiteY1354" fmla="*/ 10404722 h 16954866"/>
              <a:gd name="connsiteX1355" fmla="*/ 9265579 w 13372042"/>
              <a:gd name="connsiteY1355" fmla="*/ 10404722 h 16954866"/>
              <a:gd name="connsiteX1356" fmla="*/ 9357019 w 13372042"/>
              <a:gd name="connsiteY1356" fmla="*/ 10496162 h 16954866"/>
              <a:gd name="connsiteX1357" fmla="*/ 9265579 w 13372042"/>
              <a:gd name="connsiteY1357" fmla="*/ 10587602 h 16954866"/>
              <a:gd name="connsiteX1358" fmla="*/ 9174139 w 13372042"/>
              <a:gd name="connsiteY1358" fmla="*/ 10496162 h 16954866"/>
              <a:gd name="connsiteX1359" fmla="*/ 9265579 w 13372042"/>
              <a:gd name="connsiteY1359" fmla="*/ 10404722 h 16954866"/>
              <a:gd name="connsiteX1360" fmla="*/ 8692560 w 13372042"/>
              <a:gd name="connsiteY1360" fmla="*/ 10404722 h 16954866"/>
              <a:gd name="connsiteX1361" fmla="*/ 8784000 w 13372042"/>
              <a:gd name="connsiteY1361" fmla="*/ 10496162 h 16954866"/>
              <a:gd name="connsiteX1362" fmla="*/ 8692560 w 13372042"/>
              <a:gd name="connsiteY1362" fmla="*/ 10587602 h 16954866"/>
              <a:gd name="connsiteX1363" fmla="*/ 8601120 w 13372042"/>
              <a:gd name="connsiteY1363" fmla="*/ 10496162 h 16954866"/>
              <a:gd name="connsiteX1364" fmla="*/ 8692560 w 13372042"/>
              <a:gd name="connsiteY1364" fmla="*/ 10404722 h 16954866"/>
              <a:gd name="connsiteX1365" fmla="*/ 8119541 w 13372042"/>
              <a:gd name="connsiteY1365" fmla="*/ 10404722 h 16954866"/>
              <a:gd name="connsiteX1366" fmla="*/ 8210981 w 13372042"/>
              <a:gd name="connsiteY1366" fmla="*/ 10496162 h 16954866"/>
              <a:gd name="connsiteX1367" fmla="*/ 8119541 w 13372042"/>
              <a:gd name="connsiteY1367" fmla="*/ 10587602 h 16954866"/>
              <a:gd name="connsiteX1368" fmla="*/ 8028101 w 13372042"/>
              <a:gd name="connsiteY1368" fmla="*/ 10496162 h 16954866"/>
              <a:gd name="connsiteX1369" fmla="*/ 8119541 w 13372042"/>
              <a:gd name="connsiteY1369" fmla="*/ 10404722 h 16954866"/>
              <a:gd name="connsiteX1370" fmla="*/ 7546522 w 13372042"/>
              <a:gd name="connsiteY1370" fmla="*/ 10404722 h 16954866"/>
              <a:gd name="connsiteX1371" fmla="*/ 7637962 w 13372042"/>
              <a:gd name="connsiteY1371" fmla="*/ 10496162 h 16954866"/>
              <a:gd name="connsiteX1372" fmla="*/ 7546522 w 13372042"/>
              <a:gd name="connsiteY1372" fmla="*/ 10587602 h 16954866"/>
              <a:gd name="connsiteX1373" fmla="*/ 7455082 w 13372042"/>
              <a:gd name="connsiteY1373" fmla="*/ 10496162 h 16954866"/>
              <a:gd name="connsiteX1374" fmla="*/ 7546522 w 13372042"/>
              <a:gd name="connsiteY1374" fmla="*/ 10404722 h 16954866"/>
              <a:gd name="connsiteX1375" fmla="*/ 6971558 w 13372042"/>
              <a:gd name="connsiteY1375" fmla="*/ 10404722 h 16954866"/>
              <a:gd name="connsiteX1376" fmla="*/ 7062998 w 13372042"/>
              <a:gd name="connsiteY1376" fmla="*/ 10496162 h 16954866"/>
              <a:gd name="connsiteX1377" fmla="*/ 6971558 w 13372042"/>
              <a:gd name="connsiteY1377" fmla="*/ 10587602 h 16954866"/>
              <a:gd name="connsiteX1378" fmla="*/ 6880118 w 13372042"/>
              <a:gd name="connsiteY1378" fmla="*/ 10496162 h 16954866"/>
              <a:gd name="connsiteX1379" fmla="*/ 6971558 w 13372042"/>
              <a:gd name="connsiteY1379" fmla="*/ 10404722 h 16954866"/>
              <a:gd name="connsiteX1380" fmla="*/ 6398539 w 13372042"/>
              <a:gd name="connsiteY1380" fmla="*/ 10404722 h 16954866"/>
              <a:gd name="connsiteX1381" fmla="*/ 6489979 w 13372042"/>
              <a:gd name="connsiteY1381" fmla="*/ 10496162 h 16954866"/>
              <a:gd name="connsiteX1382" fmla="*/ 6398539 w 13372042"/>
              <a:gd name="connsiteY1382" fmla="*/ 10587602 h 16954866"/>
              <a:gd name="connsiteX1383" fmla="*/ 6307099 w 13372042"/>
              <a:gd name="connsiteY1383" fmla="*/ 10496162 h 16954866"/>
              <a:gd name="connsiteX1384" fmla="*/ 6398539 w 13372042"/>
              <a:gd name="connsiteY1384" fmla="*/ 10404722 h 16954866"/>
              <a:gd name="connsiteX1385" fmla="*/ 5825520 w 13372042"/>
              <a:gd name="connsiteY1385" fmla="*/ 10404722 h 16954866"/>
              <a:gd name="connsiteX1386" fmla="*/ 5916962 w 13372042"/>
              <a:gd name="connsiteY1386" fmla="*/ 10496162 h 16954866"/>
              <a:gd name="connsiteX1387" fmla="*/ 5825520 w 13372042"/>
              <a:gd name="connsiteY1387" fmla="*/ 10587602 h 16954866"/>
              <a:gd name="connsiteX1388" fmla="*/ 5734080 w 13372042"/>
              <a:gd name="connsiteY1388" fmla="*/ 10496162 h 16954866"/>
              <a:gd name="connsiteX1389" fmla="*/ 5825520 w 13372042"/>
              <a:gd name="connsiteY1389" fmla="*/ 10404722 h 16954866"/>
              <a:gd name="connsiteX1390" fmla="*/ 5252501 w 13372042"/>
              <a:gd name="connsiteY1390" fmla="*/ 10404722 h 16954866"/>
              <a:gd name="connsiteX1391" fmla="*/ 5343942 w 13372042"/>
              <a:gd name="connsiteY1391" fmla="*/ 10496162 h 16954866"/>
              <a:gd name="connsiteX1392" fmla="*/ 5252501 w 13372042"/>
              <a:gd name="connsiteY1392" fmla="*/ 10587602 h 16954866"/>
              <a:gd name="connsiteX1393" fmla="*/ 5161063 w 13372042"/>
              <a:gd name="connsiteY1393" fmla="*/ 10496162 h 16954866"/>
              <a:gd name="connsiteX1394" fmla="*/ 5252501 w 13372042"/>
              <a:gd name="connsiteY1394" fmla="*/ 10404722 h 16954866"/>
              <a:gd name="connsiteX1395" fmla="*/ 4679484 w 13372042"/>
              <a:gd name="connsiteY1395" fmla="*/ 10404722 h 16954866"/>
              <a:gd name="connsiteX1396" fmla="*/ 4770923 w 13372042"/>
              <a:gd name="connsiteY1396" fmla="*/ 10496162 h 16954866"/>
              <a:gd name="connsiteX1397" fmla="*/ 4679484 w 13372042"/>
              <a:gd name="connsiteY1397" fmla="*/ 10587602 h 16954866"/>
              <a:gd name="connsiteX1398" fmla="*/ 4588043 w 13372042"/>
              <a:gd name="connsiteY1398" fmla="*/ 10496162 h 16954866"/>
              <a:gd name="connsiteX1399" fmla="*/ 4679484 w 13372042"/>
              <a:gd name="connsiteY1399" fmla="*/ 10404722 h 16954866"/>
              <a:gd name="connsiteX1400" fmla="*/ 4106464 w 13372042"/>
              <a:gd name="connsiteY1400" fmla="*/ 10404722 h 16954866"/>
              <a:gd name="connsiteX1401" fmla="*/ 4197905 w 13372042"/>
              <a:gd name="connsiteY1401" fmla="*/ 10496162 h 16954866"/>
              <a:gd name="connsiteX1402" fmla="*/ 4106464 w 13372042"/>
              <a:gd name="connsiteY1402" fmla="*/ 10587602 h 16954866"/>
              <a:gd name="connsiteX1403" fmla="*/ 4015025 w 13372042"/>
              <a:gd name="connsiteY1403" fmla="*/ 10496162 h 16954866"/>
              <a:gd name="connsiteX1404" fmla="*/ 4106464 w 13372042"/>
              <a:gd name="connsiteY1404" fmla="*/ 10404722 h 16954866"/>
              <a:gd name="connsiteX1405" fmla="*/ 3531499 w 13372042"/>
              <a:gd name="connsiteY1405" fmla="*/ 10404722 h 16954866"/>
              <a:gd name="connsiteX1406" fmla="*/ 3622939 w 13372042"/>
              <a:gd name="connsiteY1406" fmla="*/ 10496162 h 16954866"/>
              <a:gd name="connsiteX1407" fmla="*/ 3531499 w 13372042"/>
              <a:gd name="connsiteY1407" fmla="*/ 10587602 h 16954866"/>
              <a:gd name="connsiteX1408" fmla="*/ 3440061 w 13372042"/>
              <a:gd name="connsiteY1408" fmla="*/ 10496162 h 16954866"/>
              <a:gd name="connsiteX1409" fmla="*/ 3531499 w 13372042"/>
              <a:gd name="connsiteY1409" fmla="*/ 10404722 h 16954866"/>
              <a:gd name="connsiteX1410" fmla="*/ 2958482 w 13372042"/>
              <a:gd name="connsiteY1410" fmla="*/ 10404722 h 16954866"/>
              <a:gd name="connsiteX1411" fmla="*/ 3049920 w 13372042"/>
              <a:gd name="connsiteY1411" fmla="*/ 10496162 h 16954866"/>
              <a:gd name="connsiteX1412" fmla="*/ 2958482 w 13372042"/>
              <a:gd name="connsiteY1412" fmla="*/ 10587602 h 16954866"/>
              <a:gd name="connsiteX1413" fmla="*/ 2867040 w 13372042"/>
              <a:gd name="connsiteY1413" fmla="*/ 10496162 h 16954866"/>
              <a:gd name="connsiteX1414" fmla="*/ 2958482 w 13372042"/>
              <a:gd name="connsiteY1414" fmla="*/ 10404722 h 16954866"/>
              <a:gd name="connsiteX1415" fmla="*/ 2385461 w 13372042"/>
              <a:gd name="connsiteY1415" fmla="*/ 10404722 h 16954866"/>
              <a:gd name="connsiteX1416" fmla="*/ 2476903 w 13372042"/>
              <a:gd name="connsiteY1416" fmla="*/ 10496162 h 16954866"/>
              <a:gd name="connsiteX1417" fmla="*/ 2385461 w 13372042"/>
              <a:gd name="connsiteY1417" fmla="*/ 10587602 h 16954866"/>
              <a:gd name="connsiteX1418" fmla="*/ 2294021 w 13372042"/>
              <a:gd name="connsiteY1418" fmla="*/ 10496162 h 16954866"/>
              <a:gd name="connsiteX1419" fmla="*/ 2385461 w 13372042"/>
              <a:gd name="connsiteY1419" fmla="*/ 10404722 h 16954866"/>
              <a:gd name="connsiteX1420" fmla="*/ 1812444 w 13372042"/>
              <a:gd name="connsiteY1420" fmla="*/ 10404722 h 16954866"/>
              <a:gd name="connsiteX1421" fmla="*/ 1903889 w 13372042"/>
              <a:gd name="connsiteY1421" fmla="*/ 10496162 h 16954866"/>
              <a:gd name="connsiteX1422" fmla="*/ 1812444 w 13372042"/>
              <a:gd name="connsiteY1422" fmla="*/ 10587602 h 16954866"/>
              <a:gd name="connsiteX1423" fmla="*/ 1721006 w 13372042"/>
              <a:gd name="connsiteY1423" fmla="*/ 10496162 h 16954866"/>
              <a:gd name="connsiteX1424" fmla="*/ 1812444 w 13372042"/>
              <a:gd name="connsiteY1424" fmla="*/ 10404722 h 16954866"/>
              <a:gd name="connsiteX1425" fmla="*/ 1239427 w 13372042"/>
              <a:gd name="connsiteY1425" fmla="*/ 10404722 h 16954866"/>
              <a:gd name="connsiteX1426" fmla="*/ 1330866 w 13372042"/>
              <a:gd name="connsiteY1426" fmla="*/ 10496162 h 16954866"/>
              <a:gd name="connsiteX1427" fmla="*/ 1239427 w 13372042"/>
              <a:gd name="connsiteY1427" fmla="*/ 10587602 h 16954866"/>
              <a:gd name="connsiteX1428" fmla="*/ 1147990 w 13372042"/>
              <a:gd name="connsiteY1428" fmla="*/ 10496162 h 16954866"/>
              <a:gd name="connsiteX1429" fmla="*/ 1239427 w 13372042"/>
              <a:gd name="connsiteY1429" fmla="*/ 10404722 h 16954866"/>
              <a:gd name="connsiteX1430" fmla="*/ 666410 w 13372042"/>
              <a:gd name="connsiteY1430" fmla="*/ 10404722 h 16954866"/>
              <a:gd name="connsiteX1431" fmla="*/ 757847 w 13372042"/>
              <a:gd name="connsiteY1431" fmla="*/ 10496162 h 16954866"/>
              <a:gd name="connsiteX1432" fmla="*/ 666410 w 13372042"/>
              <a:gd name="connsiteY1432" fmla="*/ 10587602 h 16954866"/>
              <a:gd name="connsiteX1433" fmla="*/ 574967 w 13372042"/>
              <a:gd name="connsiteY1433" fmla="*/ 10496162 h 16954866"/>
              <a:gd name="connsiteX1434" fmla="*/ 666410 w 13372042"/>
              <a:gd name="connsiteY1434" fmla="*/ 10404722 h 16954866"/>
              <a:gd name="connsiteX1435" fmla="*/ 91448 w 13372042"/>
              <a:gd name="connsiteY1435" fmla="*/ 10404722 h 16954866"/>
              <a:gd name="connsiteX1436" fmla="*/ 182881 w 13372042"/>
              <a:gd name="connsiteY1436" fmla="*/ 10496162 h 16954866"/>
              <a:gd name="connsiteX1437" fmla="*/ 91448 w 13372042"/>
              <a:gd name="connsiteY1437" fmla="*/ 10587602 h 16954866"/>
              <a:gd name="connsiteX1438" fmla="*/ 0 w 13372042"/>
              <a:gd name="connsiteY1438" fmla="*/ 10496162 h 16954866"/>
              <a:gd name="connsiteX1439" fmla="*/ 91448 w 13372042"/>
              <a:gd name="connsiteY1439" fmla="*/ 10404722 h 16954866"/>
              <a:gd name="connsiteX1440" fmla="*/ 13280602 w 13372042"/>
              <a:gd name="connsiteY1440" fmla="*/ 9835504 h 16954866"/>
              <a:gd name="connsiteX1441" fmla="*/ 13372042 w 13372042"/>
              <a:gd name="connsiteY1441" fmla="*/ 9926944 h 16954866"/>
              <a:gd name="connsiteX1442" fmla="*/ 13280602 w 13372042"/>
              <a:gd name="connsiteY1442" fmla="*/ 10018384 h 16954866"/>
              <a:gd name="connsiteX1443" fmla="*/ 13189162 w 13372042"/>
              <a:gd name="connsiteY1443" fmla="*/ 9926944 h 16954866"/>
              <a:gd name="connsiteX1444" fmla="*/ 13280602 w 13372042"/>
              <a:gd name="connsiteY1444" fmla="*/ 9835504 h 16954866"/>
              <a:gd name="connsiteX1445" fmla="*/ 12707583 w 13372042"/>
              <a:gd name="connsiteY1445" fmla="*/ 9835504 h 16954866"/>
              <a:gd name="connsiteX1446" fmla="*/ 12799023 w 13372042"/>
              <a:gd name="connsiteY1446" fmla="*/ 9926944 h 16954866"/>
              <a:gd name="connsiteX1447" fmla="*/ 12707583 w 13372042"/>
              <a:gd name="connsiteY1447" fmla="*/ 10018384 h 16954866"/>
              <a:gd name="connsiteX1448" fmla="*/ 12616143 w 13372042"/>
              <a:gd name="connsiteY1448" fmla="*/ 9926944 h 16954866"/>
              <a:gd name="connsiteX1449" fmla="*/ 12707583 w 13372042"/>
              <a:gd name="connsiteY1449" fmla="*/ 9835504 h 16954866"/>
              <a:gd name="connsiteX1450" fmla="*/ 12134564 w 13372042"/>
              <a:gd name="connsiteY1450" fmla="*/ 9835504 h 16954866"/>
              <a:gd name="connsiteX1451" fmla="*/ 12226004 w 13372042"/>
              <a:gd name="connsiteY1451" fmla="*/ 9926944 h 16954866"/>
              <a:gd name="connsiteX1452" fmla="*/ 12134564 w 13372042"/>
              <a:gd name="connsiteY1452" fmla="*/ 10018384 h 16954866"/>
              <a:gd name="connsiteX1453" fmla="*/ 12043124 w 13372042"/>
              <a:gd name="connsiteY1453" fmla="*/ 9926944 h 16954866"/>
              <a:gd name="connsiteX1454" fmla="*/ 12134564 w 13372042"/>
              <a:gd name="connsiteY1454" fmla="*/ 9835504 h 16954866"/>
              <a:gd name="connsiteX1455" fmla="*/ 11561545 w 13372042"/>
              <a:gd name="connsiteY1455" fmla="*/ 9835504 h 16954866"/>
              <a:gd name="connsiteX1456" fmla="*/ 11652985 w 13372042"/>
              <a:gd name="connsiteY1456" fmla="*/ 9926944 h 16954866"/>
              <a:gd name="connsiteX1457" fmla="*/ 11561545 w 13372042"/>
              <a:gd name="connsiteY1457" fmla="*/ 10018384 h 16954866"/>
              <a:gd name="connsiteX1458" fmla="*/ 11470105 w 13372042"/>
              <a:gd name="connsiteY1458" fmla="*/ 9926944 h 16954866"/>
              <a:gd name="connsiteX1459" fmla="*/ 11561545 w 13372042"/>
              <a:gd name="connsiteY1459" fmla="*/ 9835504 h 16954866"/>
              <a:gd name="connsiteX1460" fmla="*/ 10988526 w 13372042"/>
              <a:gd name="connsiteY1460" fmla="*/ 9835504 h 16954866"/>
              <a:gd name="connsiteX1461" fmla="*/ 11079966 w 13372042"/>
              <a:gd name="connsiteY1461" fmla="*/ 9926944 h 16954866"/>
              <a:gd name="connsiteX1462" fmla="*/ 10988526 w 13372042"/>
              <a:gd name="connsiteY1462" fmla="*/ 10018384 h 16954866"/>
              <a:gd name="connsiteX1463" fmla="*/ 10897086 w 13372042"/>
              <a:gd name="connsiteY1463" fmla="*/ 9926944 h 16954866"/>
              <a:gd name="connsiteX1464" fmla="*/ 10988526 w 13372042"/>
              <a:gd name="connsiteY1464" fmla="*/ 9835504 h 16954866"/>
              <a:gd name="connsiteX1465" fmla="*/ 10413562 w 13372042"/>
              <a:gd name="connsiteY1465" fmla="*/ 9835504 h 16954866"/>
              <a:gd name="connsiteX1466" fmla="*/ 10505002 w 13372042"/>
              <a:gd name="connsiteY1466" fmla="*/ 9926944 h 16954866"/>
              <a:gd name="connsiteX1467" fmla="*/ 10413562 w 13372042"/>
              <a:gd name="connsiteY1467" fmla="*/ 10018384 h 16954866"/>
              <a:gd name="connsiteX1468" fmla="*/ 10322122 w 13372042"/>
              <a:gd name="connsiteY1468" fmla="*/ 9926944 h 16954866"/>
              <a:gd name="connsiteX1469" fmla="*/ 10413562 w 13372042"/>
              <a:gd name="connsiteY1469" fmla="*/ 9835504 h 16954866"/>
              <a:gd name="connsiteX1470" fmla="*/ 9838598 w 13372042"/>
              <a:gd name="connsiteY1470" fmla="*/ 9835504 h 16954866"/>
              <a:gd name="connsiteX1471" fmla="*/ 9930038 w 13372042"/>
              <a:gd name="connsiteY1471" fmla="*/ 9926944 h 16954866"/>
              <a:gd name="connsiteX1472" fmla="*/ 9838598 w 13372042"/>
              <a:gd name="connsiteY1472" fmla="*/ 10018384 h 16954866"/>
              <a:gd name="connsiteX1473" fmla="*/ 9747158 w 13372042"/>
              <a:gd name="connsiteY1473" fmla="*/ 9926944 h 16954866"/>
              <a:gd name="connsiteX1474" fmla="*/ 9838598 w 13372042"/>
              <a:gd name="connsiteY1474" fmla="*/ 9835504 h 16954866"/>
              <a:gd name="connsiteX1475" fmla="*/ 9265579 w 13372042"/>
              <a:gd name="connsiteY1475" fmla="*/ 9835504 h 16954866"/>
              <a:gd name="connsiteX1476" fmla="*/ 9357019 w 13372042"/>
              <a:gd name="connsiteY1476" fmla="*/ 9926944 h 16954866"/>
              <a:gd name="connsiteX1477" fmla="*/ 9265579 w 13372042"/>
              <a:gd name="connsiteY1477" fmla="*/ 10018384 h 16954866"/>
              <a:gd name="connsiteX1478" fmla="*/ 9174139 w 13372042"/>
              <a:gd name="connsiteY1478" fmla="*/ 9926944 h 16954866"/>
              <a:gd name="connsiteX1479" fmla="*/ 9265579 w 13372042"/>
              <a:gd name="connsiteY1479" fmla="*/ 9835504 h 16954866"/>
              <a:gd name="connsiteX1480" fmla="*/ 8692560 w 13372042"/>
              <a:gd name="connsiteY1480" fmla="*/ 9835504 h 16954866"/>
              <a:gd name="connsiteX1481" fmla="*/ 8784000 w 13372042"/>
              <a:gd name="connsiteY1481" fmla="*/ 9926944 h 16954866"/>
              <a:gd name="connsiteX1482" fmla="*/ 8692560 w 13372042"/>
              <a:gd name="connsiteY1482" fmla="*/ 10018384 h 16954866"/>
              <a:gd name="connsiteX1483" fmla="*/ 8601120 w 13372042"/>
              <a:gd name="connsiteY1483" fmla="*/ 9926944 h 16954866"/>
              <a:gd name="connsiteX1484" fmla="*/ 8692560 w 13372042"/>
              <a:gd name="connsiteY1484" fmla="*/ 9835504 h 16954866"/>
              <a:gd name="connsiteX1485" fmla="*/ 8119541 w 13372042"/>
              <a:gd name="connsiteY1485" fmla="*/ 9835504 h 16954866"/>
              <a:gd name="connsiteX1486" fmla="*/ 8210981 w 13372042"/>
              <a:gd name="connsiteY1486" fmla="*/ 9926944 h 16954866"/>
              <a:gd name="connsiteX1487" fmla="*/ 8119541 w 13372042"/>
              <a:gd name="connsiteY1487" fmla="*/ 10018384 h 16954866"/>
              <a:gd name="connsiteX1488" fmla="*/ 8028101 w 13372042"/>
              <a:gd name="connsiteY1488" fmla="*/ 9926944 h 16954866"/>
              <a:gd name="connsiteX1489" fmla="*/ 8119541 w 13372042"/>
              <a:gd name="connsiteY1489" fmla="*/ 9835504 h 16954866"/>
              <a:gd name="connsiteX1490" fmla="*/ 7546522 w 13372042"/>
              <a:gd name="connsiteY1490" fmla="*/ 9835504 h 16954866"/>
              <a:gd name="connsiteX1491" fmla="*/ 7637962 w 13372042"/>
              <a:gd name="connsiteY1491" fmla="*/ 9926944 h 16954866"/>
              <a:gd name="connsiteX1492" fmla="*/ 7546522 w 13372042"/>
              <a:gd name="connsiteY1492" fmla="*/ 10018384 h 16954866"/>
              <a:gd name="connsiteX1493" fmla="*/ 7455082 w 13372042"/>
              <a:gd name="connsiteY1493" fmla="*/ 9926944 h 16954866"/>
              <a:gd name="connsiteX1494" fmla="*/ 7546522 w 13372042"/>
              <a:gd name="connsiteY1494" fmla="*/ 9835504 h 16954866"/>
              <a:gd name="connsiteX1495" fmla="*/ 6971558 w 13372042"/>
              <a:gd name="connsiteY1495" fmla="*/ 9835504 h 16954866"/>
              <a:gd name="connsiteX1496" fmla="*/ 7062998 w 13372042"/>
              <a:gd name="connsiteY1496" fmla="*/ 9926944 h 16954866"/>
              <a:gd name="connsiteX1497" fmla="*/ 6971558 w 13372042"/>
              <a:gd name="connsiteY1497" fmla="*/ 10018384 h 16954866"/>
              <a:gd name="connsiteX1498" fmla="*/ 6880118 w 13372042"/>
              <a:gd name="connsiteY1498" fmla="*/ 9926944 h 16954866"/>
              <a:gd name="connsiteX1499" fmla="*/ 6971558 w 13372042"/>
              <a:gd name="connsiteY1499" fmla="*/ 9835504 h 16954866"/>
              <a:gd name="connsiteX1500" fmla="*/ 6398539 w 13372042"/>
              <a:gd name="connsiteY1500" fmla="*/ 9835504 h 16954866"/>
              <a:gd name="connsiteX1501" fmla="*/ 6489979 w 13372042"/>
              <a:gd name="connsiteY1501" fmla="*/ 9926944 h 16954866"/>
              <a:gd name="connsiteX1502" fmla="*/ 6398539 w 13372042"/>
              <a:gd name="connsiteY1502" fmla="*/ 10018384 h 16954866"/>
              <a:gd name="connsiteX1503" fmla="*/ 6307099 w 13372042"/>
              <a:gd name="connsiteY1503" fmla="*/ 9926944 h 16954866"/>
              <a:gd name="connsiteX1504" fmla="*/ 6398539 w 13372042"/>
              <a:gd name="connsiteY1504" fmla="*/ 9835504 h 16954866"/>
              <a:gd name="connsiteX1505" fmla="*/ 5825520 w 13372042"/>
              <a:gd name="connsiteY1505" fmla="*/ 9835504 h 16954866"/>
              <a:gd name="connsiteX1506" fmla="*/ 5916962 w 13372042"/>
              <a:gd name="connsiteY1506" fmla="*/ 9926944 h 16954866"/>
              <a:gd name="connsiteX1507" fmla="*/ 5825520 w 13372042"/>
              <a:gd name="connsiteY1507" fmla="*/ 10018384 h 16954866"/>
              <a:gd name="connsiteX1508" fmla="*/ 5734080 w 13372042"/>
              <a:gd name="connsiteY1508" fmla="*/ 9926944 h 16954866"/>
              <a:gd name="connsiteX1509" fmla="*/ 5825520 w 13372042"/>
              <a:gd name="connsiteY1509" fmla="*/ 9835504 h 16954866"/>
              <a:gd name="connsiteX1510" fmla="*/ 5252501 w 13372042"/>
              <a:gd name="connsiteY1510" fmla="*/ 9835504 h 16954866"/>
              <a:gd name="connsiteX1511" fmla="*/ 5343941 w 13372042"/>
              <a:gd name="connsiteY1511" fmla="*/ 9926944 h 16954866"/>
              <a:gd name="connsiteX1512" fmla="*/ 5252501 w 13372042"/>
              <a:gd name="connsiteY1512" fmla="*/ 10018384 h 16954866"/>
              <a:gd name="connsiteX1513" fmla="*/ 5161063 w 13372042"/>
              <a:gd name="connsiteY1513" fmla="*/ 9926944 h 16954866"/>
              <a:gd name="connsiteX1514" fmla="*/ 5252501 w 13372042"/>
              <a:gd name="connsiteY1514" fmla="*/ 9835504 h 16954866"/>
              <a:gd name="connsiteX1515" fmla="*/ 4679484 w 13372042"/>
              <a:gd name="connsiteY1515" fmla="*/ 9835504 h 16954866"/>
              <a:gd name="connsiteX1516" fmla="*/ 4770922 w 13372042"/>
              <a:gd name="connsiteY1516" fmla="*/ 9926944 h 16954866"/>
              <a:gd name="connsiteX1517" fmla="*/ 4679484 w 13372042"/>
              <a:gd name="connsiteY1517" fmla="*/ 10018384 h 16954866"/>
              <a:gd name="connsiteX1518" fmla="*/ 4588042 w 13372042"/>
              <a:gd name="connsiteY1518" fmla="*/ 9926944 h 16954866"/>
              <a:gd name="connsiteX1519" fmla="*/ 4679484 w 13372042"/>
              <a:gd name="connsiteY1519" fmla="*/ 9835504 h 16954866"/>
              <a:gd name="connsiteX1520" fmla="*/ 4106463 w 13372042"/>
              <a:gd name="connsiteY1520" fmla="*/ 9835504 h 16954866"/>
              <a:gd name="connsiteX1521" fmla="*/ 4197905 w 13372042"/>
              <a:gd name="connsiteY1521" fmla="*/ 9926944 h 16954866"/>
              <a:gd name="connsiteX1522" fmla="*/ 4106463 w 13372042"/>
              <a:gd name="connsiteY1522" fmla="*/ 10018384 h 16954866"/>
              <a:gd name="connsiteX1523" fmla="*/ 4015023 w 13372042"/>
              <a:gd name="connsiteY1523" fmla="*/ 9926944 h 16954866"/>
              <a:gd name="connsiteX1524" fmla="*/ 4106463 w 13372042"/>
              <a:gd name="connsiteY1524" fmla="*/ 9835504 h 16954866"/>
              <a:gd name="connsiteX1525" fmla="*/ 3531499 w 13372042"/>
              <a:gd name="connsiteY1525" fmla="*/ 9835504 h 16954866"/>
              <a:gd name="connsiteX1526" fmla="*/ 3622939 w 13372042"/>
              <a:gd name="connsiteY1526" fmla="*/ 9926944 h 16954866"/>
              <a:gd name="connsiteX1527" fmla="*/ 3531499 w 13372042"/>
              <a:gd name="connsiteY1527" fmla="*/ 10018384 h 16954866"/>
              <a:gd name="connsiteX1528" fmla="*/ 3440061 w 13372042"/>
              <a:gd name="connsiteY1528" fmla="*/ 9926944 h 16954866"/>
              <a:gd name="connsiteX1529" fmla="*/ 3531499 w 13372042"/>
              <a:gd name="connsiteY1529" fmla="*/ 9835504 h 16954866"/>
              <a:gd name="connsiteX1530" fmla="*/ 2958482 w 13372042"/>
              <a:gd name="connsiteY1530" fmla="*/ 9835504 h 16954866"/>
              <a:gd name="connsiteX1531" fmla="*/ 3049920 w 13372042"/>
              <a:gd name="connsiteY1531" fmla="*/ 9926944 h 16954866"/>
              <a:gd name="connsiteX1532" fmla="*/ 2958482 w 13372042"/>
              <a:gd name="connsiteY1532" fmla="*/ 10018384 h 16954866"/>
              <a:gd name="connsiteX1533" fmla="*/ 2867040 w 13372042"/>
              <a:gd name="connsiteY1533" fmla="*/ 9926944 h 16954866"/>
              <a:gd name="connsiteX1534" fmla="*/ 2958482 w 13372042"/>
              <a:gd name="connsiteY1534" fmla="*/ 9835504 h 16954866"/>
              <a:gd name="connsiteX1535" fmla="*/ 2385461 w 13372042"/>
              <a:gd name="connsiteY1535" fmla="*/ 9835504 h 16954866"/>
              <a:gd name="connsiteX1536" fmla="*/ 2476903 w 13372042"/>
              <a:gd name="connsiteY1536" fmla="*/ 9926944 h 16954866"/>
              <a:gd name="connsiteX1537" fmla="*/ 2385461 w 13372042"/>
              <a:gd name="connsiteY1537" fmla="*/ 10018384 h 16954866"/>
              <a:gd name="connsiteX1538" fmla="*/ 2294021 w 13372042"/>
              <a:gd name="connsiteY1538" fmla="*/ 9926944 h 16954866"/>
              <a:gd name="connsiteX1539" fmla="*/ 2385461 w 13372042"/>
              <a:gd name="connsiteY1539" fmla="*/ 9835504 h 16954866"/>
              <a:gd name="connsiteX1540" fmla="*/ 1812444 w 13372042"/>
              <a:gd name="connsiteY1540" fmla="*/ 9835504 h 16954866"/>
              <a:gd name="connsiteX1541" fmla="*/ 1903884 w 13372042"/>
              <a:gd name="connsiteY1541" fmla="*/ 9926944 h 16954866"/>
              <a:gd name="connsiteX1542" fmla="*/ 1812444 w 13372042"/>
              <a:gd name="connsiteY1542" fmla="*/ 10018384 h 16954866"/>
              <a:gd name="connsiteX1543" fmla="*/ 1721004 w 13372042"/>
              <a:gd name="connsiteY1543" fmla="*/ 9926944 h 16954866"/>
              <a:gd name="connsiteX1544" fmla="*/ 1812444 w 13372042"/>
              <a:gd name="connsiteY1544" fmla="*/ 9835504 h 16954866"/>
              <a:gd name="connsiteX1545" fmla="*/ 1239425 w 13372042"/>
              <a:gd name="connsiteY1545" fmla="*/ 9835504 h 16954866"/>
              <a:gd name="connsiteX1546" fmla="*/ 1330865 w 13372042"/>
              <a:gd name="connsiteY1546" fmla="*/ 9926944 h 16954866"/>
              <a:gd name="connsiteX1547" fmla="*/ 1239425 w 13372042"/>
              <a:gd name="connsiteY1547" fmla="*/ 10018384 h 16954866"/>
              <a:gd name="connsiteX1548" fmla="*/ 1147985 w 13372042"/>
              <a:gd name="connsiteY1548" fmla="*/ 9926944 h 16954866"/>
              <a:gd name="connsiteX1549" fmla="*/ 1239425 w 13372042"/>
              <a:gd name="connsiteY1549" fmla="*/ 9835504 h 16954866"/>
              <a:gd name="connsiteX1550" fmla="*/ 666406 w 13372042"/>
              <a:gd name="connsiteY1550" fmla="*/ 9835504 h 16954866"/>
              <a:gd name="connsiteX1551" fmla="*/ 757846 w 13372042"/>
              <a:gd name="connsiteY1551" fmla="*/ 9926944 h 16954866"/>
              <a:gd name="connsiteX1552" fmla="*/ 666406 w 13372042"/>
              <a:gd name="connsiteY1552" fmla="*/ 10018384 h 16954866"/>
              <a:gd name="connsiteX1553" fmla="*/ 574966 w 13372042"/>
              <a:gd name="connsiteY1553" fmla="*/ 9926944 h 16954866"/>
              <a:gd name="connsiteX1554" fmla="*/ 666406 w 13372042"/>
              <a:gd name="connsiteY1554" fmla="*/ 9835504 h 16954866"/>
              <a:gd name="connsiteX1555" fmla="*/ 91448 w 13372042"/>
              <a:gd name="connsiteY1555" fmla="*/ 9835504 h 16954866"/>
              <a:gd name="connsiteX1556" fmla="*/ 182883 w 13372042"/>
              <a:gd name="connsiteY1556" fmla="*/ 9926944 h 16954866"/>
              <a:gd name="connsiteX1557" fmla="*/ 91448 w 13372042"/>
              <a:gd name="connsiteY1557" fmla="*/ 10018384 h 16954866"/>
              <a:gd name="connsiteX1558" fmla="*/ 12 w 13372042"/>
              <a:gd name="connsiteY1558" fmla="*/ 9926944 h 16954866"/>
              <a:gd name="connsiteX1559" fmla="*/ 91448 w 13372042"/>
              <a:gd name="connsiteY1559" fmla="*/ 9835504 h 16954866"/>
              <a:gd name="connsiteX1560" fmla="*/ 13280602 w 13372042"/>
              <a:gd name="connsiteY1560" fmla="*/ 9253211 h 16954866"/>
              <a:gd name="connsiteX1561" fmla="*/ 13372042 w 13372042"/>
              <a:gd name="connsiteY1561" fmla="*/ 9344651 h 16954866"/>
              <a:gd name="connsiteX1562" fmla="*/ 13280602 w 13372042"/>
              <a:gd name="connsiteY1562" fmla="*/ 9436091 h 16954866"/>
              <a:gd name="connsiteX1563" fmla="*/ 13189162 w 13372042"/>
              <a:gd name="connsiteY1563" fmla="*/ 9344651 h 16954866"/>
              <a:gd name="connsiteX1564" fmla="*/ 13280602 w 13372042"/>
              <a:gd name="connsiteY1564" fmla="*/ 9253211 h 16954866"/>
              <a:gd name="connsiteX1565" fmla="*/ 12707583 w 13372042"/>
              <a:gd name="connsiteY1565" fmla="*/ 9253211 h 16954866"/>
              <a:gd name="connsiteX1566" fmla="*/ 12799023 w 13372042"/>
              <a:gd name="connsiteY1566" fmla="*/ 9344651 h 16954866"/>
              <a:gd name="connsiteX1567" fmla="*/ 12707583 w 13372042"/>
              <a:gd name="connsiteY1567" fmla="*/ 9436091 h 16954866"/>
              <a:gd name="connsiteX1568" fmla="*/ 12616143 w 13372042"/>
              <a:gd name="connsiteY1568" fmla="*/ 9344651 h 16954866"/>
              <a:gd name="connsiteX1569" fmla="*/ 12707583 w 13372042"/>
              <a:gd name="connsiteY1569" fmla="*/ 9253211 h 16954866"/>
              <a:gd name="connsiteX1570" fmla="*/ 12134564 w 13372042"/>
              <a:gd name="connsiteY1570" fmla="*/ 9253211 h 16954866"/>
              <a:gd name="connsiteX1571" fmla="*/ 12226004 w 13372042"/>
              <a:gd name="connsiteY1571" fmla="*/ 9344651 h 16954866"/>
              <a:gd name="connsiteX1572" fmla="*/ 12134564 w 13372042"/>
              <a:gd name="connsiteY1572" fmla="*/ 9436091 h 16954866"/>
              <a:gd name="connsiteX1573" fmla="*/ 12043124 w 13372042"/>
              <a:gd name="connsiteY1573" fmla="*/ 9344651 h 16954866"/>
              <a:gd name="connsiteX1574" fmla="*/ 12134564 w 13372042"/>
              <a:gd name="connsiteY1574" fmla="*/ 9253211 h 16954866"/>
              <a:gd name="connsiteX1575" fmla="*/ 11561545 w 13372042"/>
              <a:gd name="connsiteY1575" fmla="*/ 9253211 h 16954866"/>
              <a:gd name="connsiteX1576" fmla="*/ 11652985 w 13372042"/>
              <a:gd name="connsiteY1576" fmla="*/ 9344651 h 16954866"/>
              <a:gd name="connsiteX1577" fmla="*/ 11561545 w 13372042"/>
              <a:gd name="connsiteY1577" fmla="*/ 9436091 h 16954866"/>
              <a:gd name="connsiteX1578" fmla="*/ 11470105 w 13372042"/>
              <a:gd name="connsiteY1578" fmla="*/ 9344651 h 16954866"/>
              <a:gd name="connsiteX1579" fmla="*/ 11561545 w 13372042"/>
              <a:gd name="connsiteY1579" fmla="*/ 9253211 h 16954866"/>
              <a:gd name="connsiteX1580" fmla="*/ 10988526 w 13372042"/>
              <a:gd name="connsiteY1580" fmla="*/ 9253211 h 16954866"/>
              <a:gd name="connsiteX1581" fmla="*/ 11079966 w 13372042"/>
              <a:gd name="connsiteY1581" fmla="*/ 9344651 h 16954866"/>
              <a:gd name="connsiteX1582" fmla="*/ 10988526 w 13372042"/>
              <a:gd name="connsiteY1582" fmla="*/ 9436091 h 16954866"/>
              <a:gd name="connsiteX1583" fmla="*/ 10897086 w 13372042"/>
              <a:gd name="connsiteY1583" fmla="*/ 9344651 h 16954866"/>
              <a:gd name="connsiteX1584" fmla="*/ 10988526 w 13372042"/>
              <a:gd name="connsiteY1584" fmla="*/ 9253211 h 16954866"/>
              <a:gd name="connsiteX1585" fmla="*/ 10413562 w 13372042"/>
              <a:gd name="connsiteY1585" fmla="*/ 9253211 h 16954866"/>
              <a:gd name="connsiteX1586" fmla="*/ 10505002 w 13372042"/>
              <a:gd name="connsiteY1586" fmla="*/ 9344651 h 16954866"/>
              <a:gd name="connsiteX1587" fmla="*/ 10413562 w 13372042"/>
              <a:gd name="connsiteY1587" fmla="*/ 9436091 h 16954866"/>
              <a:gd name="connsiteX1588" fmla="*/ 10322122 w 13372042"/>
              <a:gd name="connsiteY1588" fmla="*/ 9344651 h 16954866"/>
              <a:gd name="connsiteX1589" fmla="*/ 10413562 w 13372042"/>
              <a:gd name="connsiteY1589" fmla="*/ 9253211 h 16954866"/>
              <a:gd name="connsiteX1590" fmla="*/ 9838598 w 13372042"/>
              <a:gd name="connsiteY1590" fmla="*/ 9253211 h 16954866"/>
              <a:gd name="connsiteX1591" fmla="*/ 9930038 w 13372042"/>
              <a:gd name="connsiteY1591" fmla="*/ 9344651 h 16954866"/>
              <a:gd name="connsiteX1592" fmla="*/ 9838598 w 13372042"/>
              <a:gd name="connsiteY1592" fmla="*/ 9436091 h 16954866"/>
              <a:gd name="connsiteX1593" fmla="*/ 9747158 w 13372042"/>
              <a:gd name="connsiteY1593" fmla="*/ 9344651 h 16954866"/>
              <a:gd name="connsiteX1594" fmla="*/ 9838598 w 13372042"/>
              <a:gd name="connsiteY1594" fmla="*/ 9253211 h 16954866"/>
              <a:gd name="connsiteX1595" fmla="*/ 9265579 w 13372042"/>
              <a:gd name="connsiteY1595" fmla="*/ 9253211 h 16954866"/>
              <a:gd name="connsiteX1596" fmla="*/ 9357019 w 13372042"/>
              <a:gd name="connsiteY1596" fmla="*/ 9344651 h 16954866"/>
              <a:gd name="connsiteX1597" fmla="*/ 9265579 w 13372042"/>
              <a:gd name="connsiteY1597" fmla="*/ 9436091 h 16954866"/>
              <a:gd name="connsiteX1598" fmla="*/ 9174139 w 13372042"/>
              <a:gd name="connsiteY1598" fmla="*/ 9344651 h 16954866"/>
              <a:gd name="connsiteX1599" fmla="*/ 9265579 w 13372042"/>
              <a:gd name="connsiteY1599" fmla="*/ 9253211 h 16954866"/>
              <a:gd name="connsiteX1600" fmla="*/ 8692560 w 13372042"/>
              <a:gd name="connsiteY1600" fmla="*/ 9253211 h 16954866"/>
              <a:gd name="connsiteX1601" fmla="*/ 8784000 w 13372042"/>
              <a:gd name="connsiteY1601" fmla="*/ 9344651 h 16954866"/>
              <a:gd name="connsiteX1602" fmla="*/ 8692560 w 13372042"/>
              <a:gd name="connsiteY1602" fmla="*/ 9436091 h 16954866"/>
              <a:gd name="connsiteX1603" fmla="*/ 8601120 w 13372042"/>
              <a:gd name="connsiteY1603" fmla="*/ 9344651 h 16954866"/>
              <a:gd name="connsiteX1604" fmla="*/ 8692560 w 13372042"/>
              <a:gd name="connsiteY1604" fmla="*/ 9253211 h 16954866"/>
              <a:gd name="connsiteX1605" fmla="*/ 8119541 w 13372042"/>
              <a:gd name="connsiteY1605" fmla="*/ 9253211 h 16954866"/>
              <a:gd name="connsiteX1606" fmla="*/ 8210981 w 13372042"/>
              <a:gd name="connsiteY1606" fmla="*/ 9344651 h 16954866"/>
              <a:gd name="connsiteX1607" fmla="*/ 8119541 w 13372042"/>
              <a:gd name="connsiteY1607" fmla="*/ 9436091 h 16954866"/>
              <a:gd name="connsiteX1608" fmla="*/ 8028101 w 13372042"/>
              <a:gd name="connsiteY1608" fmla="*/ 9344651 h 16954866"/>
              <a:gd name="connsiteX1609" fmla="*/ 8119541 w 13372042"/>
              <a:gd name="connsiteY1609" fmla="*/ 9253211 h 16954866"/>
              <a:gd name="connsiteX1610" fmla="*/ 7546522 w 13372042"/>
              <a:gd name="connsiteY1610" fmla="*/ 9253211 h 16954866"/>
              <a:gd name="connsiteX1611" fmla="*/ 7637962 w 13372042"/>
              <a:gd name="connsiteY1611" fmla="*/ 9344651 h 16954866"/>
              <a:gd name="connsiteX1612" fmla="*/ 7546522 w 13372042"/>
              <a:gd name="connsiteY1612" fmla="*/ 9436091 h 16954866"/>
              <a:gd name="connsiteX1613" fmla="*/ 7455082 w 13372042"/>
              <a:gd name="connsiteY1613" fmla="*/ 9344651 h 16954866"/>
              <a:gd name="connsiteX1614" fmla="*/ 7546522 w 13372042"/>
              <a:gd name="connsiteY1614" fmla="*/ 9253211 h 16954866"/>
              <a:gd name="connsiteX1615" fmla="*/ 6971558 w 13372042"/>
              <a:gd name="connsiteY1615" fmla="*/ 9253211 h 16954866"/>
              <a:gd name="connsiteX1616" fmla="*/ 7062998 w 13372042"/>
              <a:gd name="connsiteY1616" fmla="*/ 9344651 h 16954866"/>
              <a:gd name="connsiteX1617" fmla="*/ 6971558 w 13372042"/>
              <a:gd name="connsiteY1617" fmla="*/ 9436091 h 16954866"/>
              <a:gd name="connsiteX1618" fmla="*/ 6880118 w 13372042"/>
              <a:gd name="connsiteY1618" fmla="*/ 9344651 h 16954866"/>
              <a:gd name="connsiteX1619" fmla="*/ 6971558 w 13372042"/>
              <a:gd name="connsiteY1619" fmla="*/ 9253211 h 16954866"/>
              <a:gd name="connsiteX1620" fmla="*/ 6398539 w 13372042"/>
              <a:gd name="connsiteY1620" fmla="*/ 9253211 h 16954866"/>
              <a:gd name="connsiteX1621" fmla="*/ 6489979 w 13372042"/>
              <a:gd name="connsiteY1621" fmla="*/ 9344651 h 16954866"/>
              <a:gd name="connsiteX1622" fmla="*/ 6398539 w 13372042"/>
              <a:gd name="connsiteY1622" fmla="*/ 9436091 h 16954866"/>
              <a:gd name="connsiteX1623" fmla="*/ 6307099 w 13372042"/>
              <a:gd name="connsiteY1623" fmla="*/ 9344651 h 16954866"/>
              <a:gd name="connsiteX1624" fmla="*/ 6398539 w 13372042"/>
              <a:gd name="connsiteY1624" fmla="*/ 9253211 h 16954866"/>
              <a:gd name="connsiteX1625" fmla="*/ 5825520 w 13372042"/>
              <a:gd name="connsiteY1625" fmla="*/ 9253211 h 16954866"/>
              <a:gd name="connsiteX1626" fmla="*/ 5916962 w 13372042"/>
              <a:gd name="connsiteY1626" fmla="*/ 9344651 h 16954866"/>
              <a:gd name="connsiteX1627" fmla="*/ 5825520 w 13372042"/>
              <a:gd name="connsiteY1627" fmla="*/ 9436091 h 16954866"/>
              <a:gd name="connsiteX1628" fmla="*/ 5734080 w 13372042"/>
              <a:gd name="connsiteY1628" fmla="*/ 9344651 h 16954866"/>
              <a:gd name="connsiteX1629" fmla="*/ 5825520 w 13372042"/>
              <a:gd name="connsiteY1629" fmla="*/ 9253211 h 16954866"/>
              <a:gd name="connsiteX1630" fmla="*/ 5252501 w 13372042"/>
              <a:gd name="connsiteY1630" fmla="*/ 9253211 h 16954866"/>
              <a:gd name="connsiteX1631" fmla="*/ 5343941 w 13372042"/>
              <a:gd name="connsiteY1631" fmla="*/ 9344651 h 16954866"/>
              <a:gd name="connsiteX1632" fmla="*/ 5252501 w 13372042"/>
              <a:gd name="connsiteY1632" fmla="*/ 9436091 h 16954866"/>
              <a:gd name="connsiteX1633" fmla="*/ 5161063 w 13372042"/>
              <a:gd name="connsiteY1633" fmla="*/ 9344651 h 16954866"/>
              <a:gd name="connsiteX1634" fmla="*/ 5252501 w 13372042"/>
              <a:gd name="connsiteY1634" fmla="*/ 9253211 h 16954866"/>
              <a:gd name="connsiteX1635" fmla="*/ 4679484 w 13372042"/>
              <a:gd name="connsiteY1635" fmla="*/ 9253211 h 16954866"/>
              <a:gd name="connsiteX1636" fmla="*/ 4770922 w 13372042"/>
              <a:gd name="connsiteY1636" fmla="*/ 9344651 h 16954866"/>
              <a:gd name="connsiteX1637" fmla="*/ 4679484 w 13372042"/>
              <a:gd name="connsiteY1637" fmla="*/ 9436091 h 16954866"/>
              <a:gd name="connsiteX1638" fmla="*/ 4588042 w 13372042"/>
              <a:gd name="connsiteY1638" fmla="*/ 9344651 h 16954866"/>
              <a:gd name="connsiteX1639" fmla="*/ 4679484 w 13372042"/>
              <a:gd name="connsiteY1639" fmla="*/ 9253211 h 16954866"/>
              <a:gd name="connsiteX1640" fmla="*/ 4106463 w 13372042"/>
              <a:gd name="connsiteY1640" fmla="*/ 9253211 h 16954866"/>
              <a:gd name="connsiteX1641" fmla="*/ 4197905 w 13372042"/>
              <a:gd name="connsiteY1641" fmla="*/ 9344651 h 16954866"/>
              <a:gd name="connsiteX1642" fmla="*/ 4106463 w 13372042"/>
              <a:gd name="connsiteY1642" fmla="*/ 9436091 h 16954866"/>
              <a:gd name="connsiteX1643" fmla="*/ 4015023 w 13372042"/>
              <a:gd name="connsiteY1643" fmla="*/ 9344651 h 16954866"/>
              <a:gd name="connsiteX1644" fmla="*/ 4106463 w 13372042"/>
              <a:gd name="connsiteY1644" fmla="*/ 9253211 h 16954866"/>
              <a:gd name="connsiteX1645" fmla="*/ 3531499 w 13372042"/>
              <a:gd name="connsiteY1645" fmla="*/ 9253211 h 16954866"/>
              <a:gd name="connsiteX1646" fmla="*/ 3622939 w 13372042"/>
              <a:gd name="connsiteY1646" fmla="*/ 9344651 h 16954866"/>
              <a:gd name="connsiteX1647" fmla="*/ 3531499 w 13372042"/>
              <a:gd name="connsiteY1647" fmla="*/ 9436091 h 16954866"/>
              <a:gd name="connsiteX1648" fmla="*/ 3440061 w 13372042"/>
              <a:gd name="connsiteY1648" fmla="*/ 9344651 h 16954866"/>
              <a:gd name="connsiteX1649" fmla="*/ 3531499 w 13372042"/>
              <a:gd name="connsiteY1649" fmla="*/ 9253211 h 16954866"/>
              <a:gd name="connsiteX1650" fmla="*/ 2958482 w 13372042"/>
              <a:gd name="connsiteY1650" fmla="*/ 9253211 h 16954866"/>
              <a:gd name="connsiteX1651" fmla="*/ 3049920 w 13372042"/>
              <a:gd name="connsiteY1651" fmla="*/ 9344651 h 16954866"/>
              <a:gd name="connsiteX1652" fmla="*/ 2958482 w 13372042"/>
              <a:gd name="connsiteY1652" fmla="*/ 9436091 h 16954866"/>
              <a:gd name="connsiteX1653" fmla="*/ 2867040 w 13372042"/>
              <a:gd name="connsiteY1653" fmla="*/ 9344651 h 16954866"/>
              <a:gd name="connsiteX1654" fmla="*/ 2958482 w 13372042"/>
              <a:gd name="connsiteY1654" fmla="*/ 9253211 h 16954866"/>
              <a:gd name="connsiteX1655" fmla="*/ 2385461 w 13372042"/>
              <a:gd name="connsiteY1655" fmla="*/ 9253211 h 16954866"/>
              <a:gd name="connsiteX1656" fmla="*/ 2476903 w 13372042"/>
              <a:gd name="connsiteY1656" fmla="*/ 9344651 h 16954866"/>
              <a:gd name="connsiteX1657" fmla="*/ 2385461 w 13372042"/>
              <a:gd name="connsiteY1657" fmla="*/ 9436091 h 16954866"/>
              <a:gd name="connsiteX1658" fmla="*/ 2294021 w 13372042"/>
              <a:gd name="connsiteY1658" fmla="*/ 9344651 h 16954866"/>
              <a:gd name="connsiteX1659" fmla="*/ 2385461 w 13372042"/>
              <a:gd name="connsiteY1659" fmla="*/ 9253211 h 16954866"/>
              <a:gd name="connsiteX1660" fmla="*/ 1812444 w 13372042"/>
              <a:gd name="connsiteY1660" fmla="*/ 9253211 h 16954866"/>
              <a:gd name="connsiteX1661" fmla="*/ 1903889 w 13372042"/>
              <a:gd name="connsiteY1661" fmla="*/ 9344651 h 16954866"/>
              <a:gd name="connsiteX1662" fmla="*/ 1812444 w 13372042"/>
              <a:gd name="connsiteY1662" fmla="*/ 9436091 h 16954866"/>
              <a:gd name="connsiteX1663" fmla="*/ 1721006 w 13372042"/>
              <a:gd name="connsiteY1663" fmla="*/ 9344651 h 16954866"/>
              <a:gd name="connsiteX1664" fmla="*/ 1812444 w 13372042"/>
              <a:gd name="connsiteY1664" fmla="*/ 9253211 h 16954866"/>
              <a:gd name="connsiteX1665" fmla="*/ 1239427 w 13372042"/>
              <a:gd name="connsiteY1665" fmla="*/ 9253211 h 16954866"/>
              <a:gd name="connsiteX1666" fmla="*/ 1330865 w 13372042"/>
              <a:gd name="connsiteY1666" fmla="*/ 9344651 h 16954866"/>
              <a:gd name="connsiteX1667" fmla="*/ 1239427 w 13372042"/>
              <a:gd name="connsiteY1667" fmla="*/ 9436091 h 16954866"/>
              <a:gd name="connsiteX1668" fmla="*/ 1147990 w 13372042"/>
              <a:gd name="connsiteY1668" fmla="*/ 9344651 h 16954866"/>
              <a:gd name="connsiteX1669" fmla="*/ 1239427 w 13372042"/>
              <a:gd name="connsiteY1669" fmla="*/ 9253211 h 16954866"/>
              <a:gd name="connsiteX1670" fmla="*/ 666410 w 13372042"/>
              <a:gd name="connsiteY1670" fmla="*/ 9253211 h 16954866"/>
              <a:gd name="connsiteX1671" fmla="*/ 757847 w 13372042"/>
              <a:gd name="connsiteY1671" fmla="*/ 9344651 h 16954866"/>
              <a:gd name="connsiteX1672" fmla="*/ 666410 w 13372042"/>
              <a:gd name="connsiteY1672" fmla="*/ 9436091 h 16954866"/>
              <a:gd name="connsiteX1673" fmla="*/ 574966 w 13372042"/>
              <a:gd name="connsiteY1673" fmla="*/ 9344651 h 16954866"/>
              <a:gd name="connsiteX1674" fmla="*/ 666410 w 13372042"/>
              <a:gd name="connsiteY1674" fmla="*/ 9253211 h 16954866"/>
              <a:gd name="connsiteX1675" fmla="*/ 91447 w 13372042"/>
              <a:gd name="connsiteY1675" fmla="*/ 9253211 h 16954866"/>
              <a:gd name="connsiteX1676" fmla="*/ 182881 w 13372042"/>
              <a:gd name="connsiteY1676" fmla="*/ 9344651 h 16954866"/>
              <a:gd name="connsiteX1677" fmla="*/ 91447 w 13372042"/>
              <a:gd name="connsiteY1677" fmla="*/ 9436091 h 16954866"/>
              <a:gd name="connsiteX1678" fmla="*/ 0 w 13372042"/>
              <a:gd name="connsiteY1678" fmla="*/ 9344651 h 16954866"/>
              <a:gd name="connsiteX1679" fmla="*/ 91447 w 13372042"/>
              <a:gd name="connsiteY1679" fmla="*/ 9253211 h 16954866"/>
              <a:gd name="connsiteX1680" fmla="*/ 13280602 w 13372042"/>
              <a:gd name="connsiteY1680" fmla="*/ 8670918 h 16954866"/>
              <a:gd name="connsiteX1681" fmla="*/ 13372042 w 13372042"/>
              <a:gd name="connsiteY1681" fmla="*/ 8762358 h 16954866"/>
              <a:gd name="connsiteX1682" fmla="*/ 13280602 w 13372042"/>
              <a:gd name="connsiteY1682" fmla="*/ 8853798 h 16954866"/>
              <a:gd name="connsiteX1683" fmla="*/ 13189162 w 13372042"/>
              <a:gd name="connsiteY1683" fmla="*/ 8762358 h 16954866"/>
              <a:gd name="connsiteX1684" fmla="*/ 13280602 w 13372042"/>
              <a:gd name="connsiteY1684" fmla="*/ 8670918 h 16954866"/>
              <a:gd name="connsiteX1685" fmla="*/ 12707583 w 13372042"/>
              <a:gd name="connsiteY1685" fmla="*/ 8670918 h 16954866"/>
              <a:gd name="connsiteX1686" fmla="*/ 12799023 w 13372042"/>
              <a:gd name="connsiteY1686" fmla="*/ 8762358 h 16954866"/>
              <a:gd name="connsiteX1687" fmla="*/ 12707583 w 13372042"/>
              <a:gd name="connsiteY1687" fmla="*/ 8853798 h 16954866"/>
              <a:gd name="connsiteX1688" fmla="*/ 12616143 w 13372042"/>
              <a:gd name="connsiteY1688" fmla="*/ 8762358 h 16954866"/>
              <a:gd name="connsiteX1689" fmla="*/ 12707583 w 13372042"/>
              <a:gd name="connsiteY1689" fmla="*/ 8670918 h 16954866"/>
              <a:gd name="connsiteX1690" fmla="*/ 12134564 w 13372042"/>
              <a:gd name="connsiteY1690" fmla="*/ 8670918 h 16954866"/>
              <a:gd name="connsiteX1691" fmla="*/ 12226004 w 13372042"/>
              <a:gd name="connsiteY1691" fmla="*/ 8762358 h 16954866"/>
              <a:gd name="connsiteX1692" fmla="*/ 12134564 w 13372042"/>
              <a:gd name="connsiteY1692" fmla="*/ 8853798 h 16954866"/>
              <a:gd name="connsiteX1693" fmla="*/ 12043124 w 13372042"/>
              <a:gd name="connsiteY1693" fmla="*/ 8762358 h 16954866"/>
              <a:gd name="connsiteX1694" fmla="*/ 12134564 w 13372042"/>
              <a:gd name="connsiteY1694" fmla="*/ 8670918 h 16954866"/>
              <a:gd name="connsiteX1695" fmla="*/ 11561545 w 13372042"/>
              <a:gd name="connsiteY1695" fmla="*/ 8670918 h 16954866"/>
              <a:gd name="connsiteX1696" fmla="*/ 11652985 w 13372042"/>
              <a:gd name="connsiteY1696" fmla="*/ 8762358 h 16954866"/>
              <a:gd name="connsiteX1697" fmla="*/ 11561545 w 13372042"/>
              <a:gd name="connsiteY1697" fmla="*/ 8853798 h 16954866"/>
              <a:gd name="connsiteX1698" fmla="*/ 11470105 w 13372042"/>
              <a:gd name="connsiteY1698" fmla="*/ 8762358 h 16954866"/>
              <a:gd name="connsiteX1699" fmla="*/ 11561545 w 13372042"/>
              <a:gd name="connsiteY1699" fmla="*/ 8670918 h 16954866"/>
              <a:gd name="connsiteX1700" fmla="*/ 10988526 w 13372042"/>
              <a:gd name="connsiteY1700" fmla="*/ 8670918 h 16954866"/>
              <a:gd name="connsiteX1701" fmla="*/ 11079966 w 13372042"/>
              <a:gd name="connsiteY1701" fmla="*/ 8762358 h 16954866"/>
              <a:gd name="connsiteX1702" fmla="*/ 10988526 w 13372042"/>
              <a:gd name="connsiteY1702" fmla="*/ 8853798 h 16954866"/>
              <a:gd name="connsiteX1703" fmla="*/ 10897086 w 13372042"/>
              <a:gd name="connsiteY1703" fmla="*/ 8762358 h 16954866"/>
              <a:gd name="connsiteX1704" fmla="*/ 10988526 w 13372042"/>
              <a:gd name="connsiteY1704" fmla="*/ 8670918 h 16954866"/>
              <a:gd name="connsiteX1705" fmla="*/ 10413562 w 13372042"/>
              <a:gd name="connsiteY1705" fmla="*/ 8670918 h 16954866"/>
              <a:gd name="connsiteX1706" fmla="*/ 10505002 w 13372042"/>
              <a:gd name="connsiteY1706" fmla="*/ 8762358 h 16954866"/>
              <a:gd name="connsiteX1707" fmla="*/ 10413562 w 13372042"/>
              <a:gd name="connsiteY1707" fmla="*/ 8853798 h 16954866"/>
              <a:gd name="connsiteX1708" fmla="*/ 10322122 w 13372042"/>
              <a:gd name="connsiteY1708" fmla="*/ 8762358 h 16954866"/>
              <a:gd name="connsiteX1709" fmla="*/ 10413562 w 13372042"/>
              <a:gd name="connsiteY1709" fmla="*/ 8670918 h 16954866"/>
              <a:gd name="connsiteX1710" fmla="*/ 9838598 w 13372042"/>
              <a:gd name="connsiteY1710" fmla="*/ 8670918 h 16954866"/>
              <a:gd name="connsiteX1711" fmla="*/ 9930038 w 13372042"/>
              <a:gd name="connsiteY1711" fmla="*/ 8762358 h 16954866"/>
              <a:gd name="connsiteX1712" fmla="*/ 9838598 w 13372042"/>
              <a:gd name="connsiteY1712" fmla="*/ 8853798 h 16954866"/>
              <a:gd name="connsiteX1713" fmla="*/ 9747158 w 13372042"/>
              <a:gd name="connsiteY1713" fmla="*/ 8762358 h 16954866"/>
              <a:gd name="connsiteX1714" fmla="*/ 9838598 w 13372042"/>
              <a:gd name="connsiteY1714" fmla="*/ 8670918 h 16954866"/>
              <a:gd name="connsiteX1715" fmla="*/ 9265579 w 13372042"/>
              <a:gd name="connsiteY1715" fmla="*/ 8670918 h 16954866"/>
              <a:gd name="connsiteX1716" fmla="*/ 9357019 w 13372042"/>
              <a:gd name="connsiteY1716" fmla="*/ 8762358 h 16954866"/>
              <a:gd name="connsiteX1717" fmla="*/ 9265579 w 13372042"/>
              <a:gd name="connsiteY1717" fmla="*/ 8853798 h 16954866"/>
              <a:gd name="connsiteX1718" fmla="*/ 9174139 w 13372042"/>
              <a:gd name="connsiteY1718" fmla="*/ 8762358 h 16954866"/>
              <a:gd name="connsiteX1719" fmla="*/ 9265579 w 13372042"/>
              <a:gd name="connsiteY1719" fmla="*/ 8670918 h 16954866"/>
              <a:gd name="connsiteX1720" fmla="*/ 8692560 w 13372042"/>
              <a:gd name="connsiteY1720" fmla="*/ 8670918 h 16954866"/>
              <a:gd name="connsiteX1721" fmla="*/ 8784000 w 13372042"/>
              <a:gd name="connsiteY1721" fmla="*/ 8762358 h 16954866"/>
              <a:gd name="connsiteX1722" fmla="*/ 8692560 w 13372042"/>
              <a:gd name="connsiteY1722" fmla="*/ 8853798 h 16954866"/>
              <a:gd name="connsiteX1723" fmla="*/ 8601120 w 13372042"/>
              <a:gd name="connsiteY1723" fmla="*/ 8762358 h 16954866"/>
              <a:gd name="connsiteX1724" fmla="*/ 8692560 w 13372042"/>
              <a:gd name="connsiteY1724" fmla="*/ 8670918 h 16954866"/>
              <a:gd name="connsiteX1725" fmla="*/ 8119541 w 13372042"/>
              <a:gd name="connsiteY1725" fmla="*/ 8670918 h 16954866"/>
              <a:gd name="connsiteX1726" fmla="*/ 8210981 w 13372042"/>
              <a:gd name="connsiteY1726" fmla="*/ 8762358 h 16954866"/>
              <a:gd name="connsiteX1727" fmla="*/ 8119541 w 13372042"/>
              <a:gd name="connsiteY1727" fmla="*/ 8853798 h 16954866"/>
              <a:gd name="connsiteX1728" fmla="*/ 8028101 w 13372042"/>
              <a:gd name="connsiteY1728" fmla="*/ 8762358 h 16954866"/>
              <a:gd name="connsiteX1729" fmla="*/ 8119541 w 13372042"/>
              <a:gd name="connsiteY1729" fmla="*/ 8670918 h 16954866"/>
              <a:gd name="connsiteX1730" fmla="*/ 7546522 w 13372042"/>
              <a:gd name="connsiteY1730" fmla="*/ 8670918 h 16954866"/>
              <a:gd name="connsiteX1731" fmla="*/ 7637962 w 13372042"/>
              <a:gd name="connsiteY1731" fmla="*/ 8762358 h 16954866"/>
              <a:gd name="connsiteX1732" fmla="*/ 7546522 w 13372042"/>
              <a:gd name="connsiteY1732" fmla="*/ 8853798 h 16954866"/>
              <a:gd name="connsiteX1733" fmla="*/ 7455082 w 13372042"/>
              <a:gd name="connsiteY1733" fmla="*/ 8762358 h 16954866"/>
              <a:gd name="connsiteX1734" fmla="*/ 7546522 w 13372042"/>
              <a:gd name="connsiteY1734" fmla="*/ 8670918 h 16954866"/>
              <a:gd name="connsiteX1735" fmla="*/ 6971558 w 13372042"/>
              <a:gd name="connsiteY1735" fmla="*/ 8670918 h 16954866"/>
              <a:gd name="connsiteX1736" fmla="*/ 7062998 w 13372042"/>
              <a:gd name="connsiteY1736" fmla="*/ 8762358 h 16954866"/>
              <a:gd name="connsiteX1737" fmla="*/ 6971558 w 13372042"/>
              <a:gd name="connsiteY1737" fmla="*/ 8853798 h 16954866"/>
              <a:gd name="connsiteX1738" fmla="*/ 6880118 w 13372042"/>
              <a:gd name="connsiteY1738" fmla="*/ 8762358 h 16954866"/>
              <a:gd name="connsiteX1739" fmla="*/ 6971558 w 13372042"/>
              <a:gd name="connsiteY1739" fmla="*/ 8670918 h 16954866"/>
              <a:gd name="connsiteX1740" fmla="*/ 6398539 w 13372042"/>
              <a:gd name="connsiteY1740" fmla="*/ 8670918 h 16954866"/>
              <a:gd name="connsiteX1741" fmla="*/ 6489979 w 13372042"/>
              <a:gd name="connsiteY1741" fmla="*/ 8762358 h 16954866"/>
              <a:gd name="connsiteX1742" fmla="*/ 6398539 w 13372042"/>
              <a:gd name="connsiteY1742" fmla="*/ 8853798 h 16954866"/>
              <a:gd name="connsiteX1743" fmla="*/ 6307099 w 13372042"/>
              <a:gd name="connsiteY1743" fmla="*/ 8762358 h 16954866"/>
              <a:gd name="connsiteX1744" fmla="*/ 6398539 w 13372042"/>
              <a:gd name="connsiteY1744" fmla="*/ 8670918 h 16954866"/>
              <a:gd name="connsiteX1745" fmla="*/ 5825520 w 13372042"/>
              <a:gd name="connsiteY1745" fmla="*/ 8670918 h 16954866"/>
              <a:gd name="connsiteX1746" fmla="*/ 5916962 w 13372042"/>
              <a:gd name="connsiteY1746" fmla="*/ 8762358 h 16954866"/>
              <a:gd name="connsiteX1747" fmla="*/ 5825520 w 13372042"/>
              <a:gd name="connsiteY1747" fmla="*/ 8853798 h 16954866"/>
              <a:gd name="connsiteX1748" fmla="*/ 5734080 w 13372042"/>
              <a:gd name="connsiteY1748" fmla="*/ 8762358 h 16954866"/>
              <a:gd name="connsiteX1749" fmla="*/ 5825520 w 13372042"/>
              <a:gd name="connsiteY1749" fmla="*/ 8670918 h 16954866"/>
              <a:gd name="connsiteX1750" fmla="*/ 5252501 w 13372042"/>
              <a:gd name="connsiteY1750" fmla="*/ 8670918 h 16954866"/>
              <a:gd name="connsiteX1751" fmla="*/ 5343941 w 13372042"/>
              <a:gd name="connsiteY1751" fmla="*/ 8762358 h 16954866"/>
              <a:gd name="connsiteX1752" fmla="*/ 5252501 w 13372042"/>
              <a:gd name="connsiteY1752" fmla="*/ 8853798 h 16954866"/>
              <a:gd name="connsiteX1753" fmla="*/ 5161063 w 13372042"/>
              <a:gd name="connsiteY1753" fmla="*/ 8762358 h 16954866"/>
              <a:gd name="connsiteX1754" fmla="*/ 5252501 w 13372042"/>
              <a:gd name="connsiteY1754" fmla="*/ 8670918 h 16954866"/>
              <a:gd name="connsiteX1755" fmla="*/ 4679484 w 13372042"/>
              <a:gd name="connsiteY1755" fmla="*/ 8670918 h 16954866"/>
              <a:gd name="connsiteX1756" fmla="*/ 4770922 w 13372042"/>
              <a:gd name="connsiteY1756" fmla="*/ 8762358 h 16954866"/>
              <a:gd name="connsiteX1757" fmla="*/ 4679484 w 13372042"/>
              <a:gd name="connsiteY1757" fmla="*/ 8853798 h 16954866"/>
              <a:gd name="connsiteX1758" fmla="*/ 4588042 w 13372042"/>
              <a:gd name="connsiteY1758" fmla="*/ 8762358 h 16954866"/>
              <a:gd name="connsiteX1759" fmla="*/ 4679484 w 13372042"/>
              <a:gd name="connsiteY1759" fmla="*/ 8670918 h 16954866"/>
              <a:gd name="connsiteX1760" fmla="*/ 4106463 w 13372042"/>
              <a:gd name="connsiteY1760" fmla="*/ 8670918 h 16954866"/>
              <a:gd name="connsiteX1761" fmla="*/ 4197905 w 13372042"/>
              <a:gd name="connsiteY1761" fmla="*/ 8762358 h 16954866"/>
              <a:gd name="connsiteX1762" fmla="*/ 4106463 w 13372042"/>
              <a:gd name="connsiteY1762" fmla="*/ 8853798 h 16954866"/>
              <a:gd name="connsiteX1763" fmla="*/ 4015023 w 13372042"/>
              <a:gd name="connsiteY1763" fmla="*/ 8762358 h 16954866"/>
              <a:gd name="connsiteX1764" fmla="*/ 4106463 w 13372042"/>
              <a:gd name="connsiteY1764" fmla="*/ 8670918 h 16954866"/>
              <a:gd name="connsiteX1765" fmla="*/ 3531499 w 13372042"/>
              <a:gd name="connsiteY1765" fmla="*/ 8670918 h 16954866"/>
              <a:gd name="connsiteX1766" fmla="*/ 3622939 w 13372042"/>
              <a:gd name="connsiteY1766" fmla="*/ 8762358 h 16954866"/>
              <a:gd name="connsiteX1767" fmla="*/ 3531499 w 13372042"/>
              <a:gd name="connsiteY1767" fmla="*/ 8853798 h 16954866"/>
              <a:gd name="connsiteX1768" fmla="*/ 3440061 w 13372042"/>
              <a:gd name="connsiteY1768" fmla="*/ 8762358 h 16954866"/>
              <a:gd name="connsiteX1769" fmla="*/ 3531499 w 13372042"/>
              <a:gd name="connsiteY1769" fmla="*/ 8670918 h 16954866"/>
              <a:gd name="connsiteX1770" fmla="*/ 2958482 w 13372042"/>
              <a:gd name="connsiteY1770" fmla="*/ 8670918 h 16954866"/>
              <a:gd name="connsiteX1771" fmla="*/ 3049920 w 13372042"/>
              <a:gd name="connsiteY1771" fmla="*/ 8762358 h 16954866"/>
              <a:gd name="connsiteX1772" fmla="*/ 2958482 w 13372042"/>
              <a:gd name="connsiteY1772" fmla="*/ 8853798 h 16954866"/>
              <a:gd name="connsiteX1773" fmla="*/ 2867040 w 13372042"/>
              <a:gd name="connsiteY1773" fmla="*/ 8762358 h 16954866"/>
              <a:gd name="connsiteX1774" fmla="*/ 2958482 w 13372042"/>
              <a:gd name="connsiteY1774" fmla="*/ 8670918 h 16954866"/>
              <a:gd name="connsiteX1775" fmla="*/ 2385461 w 13372042"/>
              <a:gd name="connsiteY1775" fmla="*/ 8670918 h 16954866"/>
              <a:gd name="connsiteX1776" fmla="*/ 2476903 w 13372042"/>
              <a:gd name="connsiteY1776" fmla="*/ 8762358 h 16954866"/>
              <a:gd name="connsiteX1777" fmla="*/ 2385461 w 13372042"/>
              <a:gd name="connsiteY1777" fmla="*/ 8853798 h 16954866"/>
              <a:gd name="connsiteX1778" fmla="*/ 2294021 w 13372042"/>
              <a:gd name="connsiteY1778" fmla="*/ 8762358 h 16954866"/>
              <a:gd name="connsiteX1779" fmla="*/ 2385461 w 13372042"/>
              <a:gd name="connsiteY1779" fmla="*/ 8670918 h 16954866"/>
              <a:gd name="connsiteX1780" fmla="*/ 1812444 w 13372042"/>
              <a:gd name="connsiteY1780" fmla="*/ 8670918 h 16954866"/>
              <a:gd name="connsiteX1781" fmla="*/ 1903889 w 13372042"/>
              <a:gd name="connsiteY1781" fmla="*/ 8762358 h 16954866"/>
              <a:gd name="connsiteX1782" fmla="*/ 1812444 w 13372042"/>
              <a:gd name="connsiteY1782" fmla="*/ 8853798 h 16954866"/>
              <a:gd name="connsiteX1783" fmla="*/ 1721006 w 13372042"/>
              <a:gd name="connsiteY1783" fmla="*/ 8762358 h 16954866"/>
              <a:gd name="connsiteX1784" fmla="*/ 1812444 w 13372042"/>
              <a:gd name="connsiteY1784" fmla="*/ 8670918 h 16954866"/>
              <a:gd name="connsiteX1785" fmla="*/ 1239427 w 13372042"/>
              <a:gd name="connsiteY1785" fmla="*/ 8670918 h 16954866"/>
              <a:gd name="connsiteX1786" fmla="*/ 1330865 w 13372042"/>
              <a:gd name="connsiteY1786" fmla="*/ 8762358 h 16954866"/>
              <a:gd name="connsiteX1787" fmla="*/ 1239427 w 13372042"/>
              <a:gd name="connsiteY1787" fmla="*/ 8853798 h 16954866"/>
              <a:gd name="connsiteX1788" fmla="*/ 1147990 w 13372042"/>
              <a:gd name="connsiteY1788" fmla="*/ 8762358 h 16954866"/>
              <a:gd name="connsiteX1789" fmla="*/ 1239427 w 13372042"/>
              <a:gd name="connsiteY1789" fmla="*/ 8670918 h 16954866"/>
              <a:gd name="connsiteX1790" fmla="*/ 666410 w 13372042"/>
              <a:gd name="connsiteY1790" fmla="*/ 8670918 h 16954866"/>
              <a:gd name="connsiteX1791" fmla="*/ 757847 w 13372042"/>
              <a:gd name="connsiteY1791" fmla="*/ 8762358 h 16954866"/>
              <a:gd name="connsiteX1792" fmla="*/ 666410 w 13372042"/>
              <a:gd name="connsiteY1792" fmla="*/ 8853798 h 16954866"/>
              <a:gd name="connsiteX1793" fmla="*/ 574966 w 13372042"/>
              <a:gd name="connsiteY1793" fmla="*/ 8762358 h 16954866"/>
              <a:gd name="connsiteX1794" fmla="*/ 666410 w 13372042"/>
              <a:gd name="connsiteY1794" fmla="*/ 8670918 h 16954866"/>
              <a:gd name="connsiteX1795" fmla="*/ 91448 w 13372042"/>
              <a:gd name="connsiteY1795" fmla="*/ 8670918 h 16954866"/>
              <a:gd name="connsiteX1796" fmla="*/ 182881 w 13372042"/>
              <a:gd name="connsiteY1796" fmla="*/ 8762358 h 16954866"/>
              <a:gd name="connsiteX1797" fmla="*/ 91448 w 13372042"/>
              <a:gd name="connsiteY1797" fmla="*/ 8853798 h 16954866"/>
              <a:gd name="connsiteX1798" fmla="*/ 0 w 13372042"/>
              <a:gd name="connsiteY1798" fmla="*/ 8762358 h 16954866"/>
              <a:gd name="connsiteX1799" fmla="*/ 91448 w 13372042"/>
              <a:gd name="connsiteY1799" fmla="*/ 8670918 h 16954866"/>
              <a:gd name="connsiteX1800" fmla="*/ 13280602 w 13372042"/>
              <a:gd name="connsiteY1800" fmla="*/ 8088626 h 16954866"/>
              <a:gd name="connsiteX1801" fmla="*/ 13372042 w 13372042"/>
              <a:gd name="connsiteY1801" fmla="*/ 8180065 h 16954866"/>
              <a:gd name="connsiteX1802" fmla="*/ 13280602 w 13372042"/>
              <a:gd name="connsiteY1802" fmla="*/ 8271506 h 16954866"/>
              <a:gd name="connsiteX1803" fmla="*/ 13189162 w 13372042"/>
              <a:gd name="connsiteY1803" fmla="*/ 8180065 h 16954866"/>
              <a:gd name="connsiteX1804" fmla="*/ 13280602 w 13372042"/>
              <a:gd name="connsiteY1804" fmla="*/ 8088626 h 16954866"/>
              <a:gd name="connsiteX1805" fmla="*/ 12707583 w 13372042"/>
              <a:gd name="connsiteY1805" fmla="*/ 8088626 h 16954866"/>
              <a:gd name="connsiteX1806" fmla="*/ 12799023 w 13372042"/>
              <a:gd name="connsiteY1806" fmla="*/ 8180065 h 16954866"/>
              <a:gd name="connsiteX1807" fmla="*/ 12707583 w 13372042"/>
              <a:gd name="connsiteY1807" fmla="*/ 8271506 h 16954866"/>
              <a:gd name="connsiteX1808" fmla="*/ 12616143 w 13372042"/>
              <a:gd name="connsiteY1808" fmla="*/ 8180065 h 16954866"/>
              <a:gd name="connsiteX1809" fmla="*/ 12707583 w 13372042"/>
              <a:gd name="connsiteY1809" fmla="*/ 8088626 h 16954866"/>
              <a:gd name="connsiteX1810" fmla="*/ 12134564 w 13372042"/>
              <a:gd name="connsiteY1810" fmla="*/ 8088626 h 16954866"/>
              <a:gd name="connsiteX1811" fmla="*/ 12226004 w 13372042"/>
              <a:gd name="connsiteY1811" fmla="*/ 8180065 h 16954866"/>
              <a:gd name="connsiteX1812" fmla="*/ 12134564 w 13372042"/>
              <a:gd name="connsiteY1812" fmla="*/ 8271506 h 16954866"/>
              <a:gd name="connsiteX1813" fmla="*/ 12043124 w 13372042"/>
              <a:gd name="connsiteY1813" fmla="*/ 8180065 h 16954866"/>
              <a:gd name="connsiteX1814" fmla="*/ 12134564 w 13372042"/>
              <a:gd name="connsiteY1814" fmla="*/ 8088626 h 16954866"/>
              <a:gd name="connsiteX1815" fmla="*/ 11561545 w 13372042"/>
              <a:gd name="connsiteY1815" fmla="*/ 8088626 h 16954866"/>
              <a:gd name="connsiteX1816" fmla="*/ 11652985 w 13372042"/>
              <a:gd name="connsiteY1816" fmla="*/ 8180065 h 16954866"/>
              <a:gd name="connsiteX1817" fmla="*/ 11561545 w 13372042"/>
              <a:gd name="connsiteY1817" fmla="*/ 8271506 h 16954866"/>
              <a:gd name="connsiteX1818" fmla="*/ 11470105 w 13372042"/>
              <a:gd name="connsiteY1818" fmla="*/ 8180065 h 16954866"/>
              <a:gd name="connsiteX1819" fmla="*/ 11561545 w 13372042"/>
              <a:gd name="connsiteY1819" fmla="*/ 8088626 h 16954866"/>
              <a:gd name="connsiteX1820" fmla="*/ 10988526 w 13372042"/>
              <a:gd name="connsiteY1820" fmla="*/ 8088626 h 16954866"/>
              <a:gd name="connsiteX1821" fmla="*/ 11079966 w 13372042"/>
              <a:gd name="connsiteY1821" fmla="*/ 8180065 h 16954866"/>
              <a:gd name="connsiteX1822" fmla="*/ 10988526 w 13372042"/>
              <a:gd name="connsiteY1822" fmla="*/ 8271506 h 16954866"/>
              <a:gd name="connsiteX1823" fmla="*/ 10897086 w 13372042"/>
              <a:gd name="connsiteY1823" fmla="*/ 8180065 h 16954866"/>
              <a:gd name="connsiteX1824" fmla="*/ 10988526 w 13372042"/>
              <a:gd name="connsiteY1824" fmla="*/ 8088626 h 16954866"/>
              <a:gd name="connsiteX1825" fmla="*/ 10413562 w 13372042"/>
              <a:gd name="connsiteY1825" fmla="*/ 8088626 h 16954866"/>
              <a:gd name="connsiteX1826" fmla="*/ 10505002 w 13372042"/>
              <a:gd name="connsiteY1826" fmla="*/ 8180065 h 16954866"/>
              <a:gd name="connsiteX1827" fmla="*/ 10413562 w 13372042"/>
              <a:gd name="connsiteY1827" fmla="*/ 8271506 h 16954866"/>
              <a:gd name="connsiteX1828" fmla="*/ 10322122 w 13372042"/>
              <a:gd name="connsiteY1828" fmla="*/ 8180065 h 16954866"/>
              <a:gd name="connsiteX1829" fmla="*/ 10413562 w 13372042"/>
              <a:gd name="connsiteY1829" fmla="*/ 8088626 h 16954866"/>
              <a:gd name="connsiteX1830" fmla="*/ 9838598 w 13372042"/>
              <a:gd name="connsiteY1830" fmla="*/ 8088626 h 16954866"/>
              <a:gd name="connsiteX1831" fmla="*/ 9930038 w 13372042"/>
              <a:gd name="connsiteY1831" fmla="*/ 8180065 h 16954866"/>
              <a:gd name="connsiteX1832" fmla="*/ 9838598 w 13372042"/>
              <a:gd name="connsiteY1832" fmla="*/ 8271506 h 16954866"/>
              <a:gd name="connsiteX1833" fmla="*/ 9747158 w 13372042"/>
              <a:gd name="connsiteY1833" fmla="*/ 8180065 h 16954866"/>
              <a:gd name="connsiteX1834" fmla="*/ 9838598 w 13372042"/>
              <a:gd name="connsiteY1834" fmla="*/ 8088626 h 16954866"/>
              <a:gd name="connsiteX1835" fmla="*/ 9265579 w 13372042"/>
              <a:gd name="connsiteY1835" fmla="*/ 8088626 h 16954866"/>
              <a:gd name="connsiteX1836" fmla="*/ 9357019 w 13372042"/>
              <a:gd name="connsiteY1836" fmla="*/ 8180065 h 16954866"/>
              <a:gd name="connsiteX1837" fmla="*/ 9265579 w 13372042"/>
              <a:gd name="connsiteY1837" fmla="*/ 8271506 h 16954866"/>
              <a:gd name="connsiteX1838" fmla="*/ 9174139 w 13372042"/>
              <a:gd name="connsiteY1838" fmla="*/ 8180065 h 16954866"/>
              <a:gd name="connsiteX1839" fmla="*/ 9265579 w 13372042"/>
              <a:gd name="connsiteY1839" fmla="*/ 8088626 h 16954866"/>
              <a:gd name="connsiteX1840" fmla="*/ 8692560 w 13372042"/>
              <a:gd name="connsiteY1840" fmla="*/ 8088626 h 16954866"/>
              <a:gd name="connsiteX1841" fmla="*/ 8784000 w 13372042"/>
              <a:gd name="connsiteY1841" fmla="*/ 8180065 h 16954866"/>
              <a:gd name="connsiteX1842" fmla="*/ 8692560 w 13372042"/>
              <a:gd name="connsiteY1842" fmla="*/ 8271506 h 16954866"/>
              <a:gd name="connsiteX1843" fmla="*/ 8601120 w 13372042"/>
              <a:gd name="connsiteY1843" fmla="*/ 8180065 h 16954866"/>
              <a:gd name="connsiteX1844" fmla="*/ 8692560 w 13372042"/>
              <a:gd name="connsiteY1844" fmla="*/ 8088626 h 16954866"/>
              <a:gd name="connsiteX1845" fmla="*/ 8119541 w 13372042"/>
              <a:gd name="connsiteY1845" fmla="*/ 8088626 h 16954866"/>
              <a:gd name="connsiteX1846" fmla="*/ 8210981 w 13372042"/>
              <a:gd name="connsiteY1846" fmla="*/ 8180065 h 16954866"/>
              <a:gd name="connsiteX1847" fmla="*/ 8119541 w 13372042"/>
              <a:gd name="connsiteY1847" fmla="*/ 8271506 h 16954866"/>
              <a:gd name="connsiteX1848" fmla="*/ 8028101 w 13372042"/>
              <a:gd name="connsiteY1848" fmla="*/ 8180065 h 16954866"/>
              <a:gd name="connsiteX1849" fmla="*/ 8119541 w 13372042"/>
              <a:gd name="connsiteY1849" fmla="*/ 8088626 h 16954866"/>
              <a:gd name="connsiteX1850" fmla="*/ 7546522 w 13372042"/>
              <a:gd name="connsiteY1850" fmla="*/ 8088626 h 16954866"/>
              <a:gd name="connsiteX1851" fmla="*/ 7637962 w 13372042"/>
              <a:gd name="connsiteY1851" fmla="*/ 8180065 h 16954866"/>
              <a:gd name="connsiteX1852" fmla="*/ 7546522 w 13372042"/>
              <a:gd name="connsiteY1852" fmla="*/ 8271506 h 16954866"/>
              <a:gd name="connsiteX1853" fmla="*/ 7455082 w 13372042"/>
              <a:gd name="connsiteY1853" fmla="*/ 8180065 h 16954866"/>
              <a:gd name="connsiteX1854" fmla="*/ 7546522 w 13372042"/>
              <a:gd name="connsiteY1854" fmla="*/ 8088626 h 16954866"/>
              <a:gd name="connsiteX1855" fmla="*/ 6971558 w 13372042"/>
              <a:gd name="connsiteY1855" fmla="*/ 8088626 h 16954866"/>
              <a:gd name="connsiteX1856" fmla="*/ 7062998 w 13372042"/>
              <a:gd name="connsiteY1856" fmla="*/ 8180065 h 16954866"/>
              <a:gd name="connsiteX1857" fmla="*/ 6971558 w 13372042"/>
              <a:gd name="connsiteY1857" fmla="*/ 8271506 h 16954866"/>
              <a:gd name="connsiteX1858" fmla="*/ 6880118 w 13372042"/>
              <a:gd name="connsiteY1858" fmla="*/ 8180065 h 16954866"/>
              <a:gd name="connsiteX1859" fmla="*/ 6971558 w 13372042"/>
              <a:gd name="connsiteY1859" fmla="*/ 8088626 h 16954866"/>
              <a:gd name="connsiteX1860" fmla="*/ 6398539 w 13372042"/>
              <a:gd name="connsiteY1860" fmla="*/ 8088626 h 16954866"/>
              <a:gd name="connsiteX1861" fmla="*/ 6489979 w 13372042"/>
              <a:gd name="connsiteY1861" fmla="*/ 8180065 h 16954866"/>
              <a:gd name="connsiteX1862" fmla="*/ 6398539 w 13372042"/>
              <a:gd name="connsiteY1862" fmla="*/ 8271506 h 16954866"/>
              <a:gd name="connsiteX1863" fmla="*/ 6307099 w 13372042"/>
              <a:gd name="connsiteY1863" fmla="*/ 8180065 h 16954866"/>
              <a:gd name="connsiteX1864" fmla="*/ 6398539 w 13372042"/>
              <a:gd name="connsiteY1864" fmla="*/ 8088626 h 16954866"/>
              <a:gd name="connsiteX1865" fmla="*/ 5825520 w 13372042"/>
              <a:gd name="connsiteY1865" fmla="*/ 8088626 h 16954866"/>
              <a:gd name="connsiteX1866" fmla="*/ 5916962 w 13372042"/>
              <a:gd name="connsiteY1866" fmla="*/ 8180065 h 16954866"/>
              <a:gd name="connsiteX1867" fmla="*/ 5825520 w 13372042"/>
              <a:gd name="connsiteY1867" fmla="*/ 8271506 h 16954866"/>
              <a:gd name="connsiteX1868" fmla="*/ 5734080 w 13372042"/>
              <a:gd name="connsiteY1868" fmla="*/ 8180065 h 16954866"/>
              <a:gd name="connsiteX1869" fmla="*/ 5825520 w 13372042"/>
              <a:gd name="connsiteY1869" fmla="*/ 8088626 h 16954866"/>
              <a:gd name="connsiteX1870" fmla="*/ 5252501 w 13372042"/>
              <a:gd name="connsiteY1870" fmla="*/ 8088626 h 16954866"/>
              <a:gd name="connsiteX1871" fmla="*/ 5343941 w 13372042"/>
              <a:gd name="connsiteY1871" fmla="*/ 8180065 h 16954866"/>
              <a:gd name="connsiteX1872" fmla="*/ 5252501 w 13372042"/>
              <a:gd name="connsiteY1872" fmla="*/ 8271506 h 16954866"/>
              <a:gd name="connsiteX1873" fmla="*/ 5161063 w 13372042"/>
              <a:gd name="connsiteY1873" fmla="*/ 8180065 h 16954866"/>
              <a:gd name="connsiteX1874" fmla="*/ 5252501 w 13372042"/>
              <a:gd name="connsiteY1874" fmla="*/ 8088626 h 16954866"/>
              <a:gd name="connsiteX1875" fmla="*/ 4679484 w 13372042"/>
              <a:gd name="connsiteY1875" fmla="*/ 8088626 h 16954866"/>
              <a:gd name="connsiteX1876" fmla="*/ 4770922 w 13372042"/>
              <a:gd name="connsiteY1876" fmla="*/ 8180065 h 16954866"/>
              <a:gd name="connsiteX1877" fmla="*/ 4679484 w 13372042"/>
              <a:gd name="connsiteY1877" fmla="*/ 8271506 h 16954866"/>
              <a:gd name="connsiteX1878" fmla="*/ 4588042 w 13372042"/>
              <a:gd name="connsiteY1878" fmla="*/ 8180065 h 16954866"/>
              <a:gd name="connsiteX1879" fmla="*/ 4679484 w 13372042"/>
              <a:gd name="connsiteY1879" fmla="*/ 8088626 h 16954866"/>
              <a:gd name="connsiteX1880" fmla="*/ 4106463 w 13372042"/>
              <a:gd name="connsiteY1880" fmla="*/ 8088626 h 16954866"/>
              <a:gd name="connsiteX1881" fmla="*/ 4197905 w 13372042"/>
              <a:gd name="connsiteY1881" fmla="*/ 8180065 h 16954866"/>
              <a:gd name="connsiteX1882" fmla="*/ 4106463 w 13372042"/>
              <a:gd name="connsiteY1882" fmla="*/ 8271506 h 16954866"/>
              <a:gd name="connsiteX1883" fmla="*/ 4015023 w 13372042"/>
              <a:gd name="connsiteY1883" fmla="*/ 8180065 h 16954866"/>
              <a:gd name="connsiteX1884" fmla="*/ 4106463 w 13372042"/>
              <a:gd name="connsiteY1884" fmla="*/ 8088626 h 16954866"/>
              <a:gd name="connsiteX1885" fmla="*/ 3531499 w 13372042"/>
              <a:gd name="connsiteY1885" fmla="*/ 8088626 h 16954866"/>
              <a:gd name="connsiteX1886" fmla="*/ 3622939 w 13372042"/>
              <a:gd name="connsiteY1886" fmla="*/ 8180065 h 16954866"/>
              <a:gd name="connsiteX1887" fmla="*/ 3531499 w 13372042"/>
              <a:gd name="connsiteY1887" fmla="*/ 8271506 h 16954866"/>
              <a:gd name="connsiteX1888" fmla="*/ 3440061 w 13372042"/>
              <a:gd name="connsiteY1888" fmla="*/ 8180065 h 16954866"/>
              <a:gd name="connsiteX1889" fmla="*/ 3531499 w 13372042"/>
              <a:gd name="connsiteY1889" fmla="*/ 8088626 h 16954866"/>
              <a:gd name="connsiteX1890" fmla="*/ 2958482 w 13372042"/>
              <a:gd name="connsiteY1890" fmla="*/ 8088626 h 16954866"/>
              <a:gd name="connsiteX1891" fmla="*/ 3049920 w 13372042"/>
              <a:gd name="connsiteY1891" fmla="*/ 8180065 h 16954866"/>
              <a:gd name="connsiteX1892" fmla="*/ 2958482 w 13372042"/>
              <a:gd name="connsiteY1892" fmla="*/ 8271506 h 16954866"/>
              <a:gd name="connsiteX1893" fmla="*/ 2867040 w 13372042"/>
              <a:gd name="connsiteY1893" fmla="*/ 8180065 h 16954866"/>
              <a:gd name="connsiteX1894" fmla="*/ 2958482 w 13372042"/>
              <a:gd name="connsiteY1894" fmla="*/ 8088626 h 16954866"/>
              <a:gd name="connsiteX1895" fmla="*/ 2385461 w 13372042"/>
              <a:gd name="connsiteY1895" fmla="*/ 8088626 h 16954866"/>
              <a:gd name="connsiteX1896" fmla="*/ 2476903 w 13372042"/>
              <a:gd name="connsiteY1896" fmla="*/ 8180065 h 16954866"/>
              <a:gd name="connsiteX1897" fmla="*/ 2385461 w 13372042"/>
              <a:gd name="connsiteY1897" fmla="*/ 8271506 h 16954866"/>
              <a:gd name="connsiteX1898" fmla="*/ 2294021 w 13372042"/>
              <a:gd name="connsiteY1898" fmla="*/ 8180065 h 16954866"/>
              <a:gd name="connsiteX1899" fmla="*/ 2385461 w 13372042"/>
              <a:gd name="connsiteY1899" fmla="*/ 8088626 h 16954866"/>
              <a:gd name="connsiteX1900" fmla="*/ 1812444 w 13372042"/>
              <a:gd name="connsiteY1900" fmla="*/ 8088626 h 16954866"/>
              <a:gd name="connsiteX1901" fmla="*/ 1903889 w 13372042"/>
              <a:gd name="connsiteY1901" fmla="*/ 8180065 h 16954866"/>
              <a:gd name="connsiteX1902" fmla="*/ 1812444 w 13372042"/>
              <a:gd name="connsiteY1902" fmla="*/ 8271506 h 16954866"/>
              <a:gd name="connsiteX1903" fmla="*/ 1721006 w 13372042"/>
              <a:gd name="connsiteY1903" fmla="*/ 8180065 h 16954866"/>
              <a:gd name="connsiteX1904" fmla="*/ 1812444 w 13372042"/>
              <a:gd name="connsiteY1904" fmla="*/ 8088626 h 16954866"/>
              <a:gd name="connsiteX1905" fmla="*/ 1239427 w 13372042"/>
              <a:gd name="connsiteY1905" fmla="*/ 8088626 h 16954866"/>
              <a:gd name="connsiteX1906" fmla="*/ 1330865 w 13372042"/>
              <a:gd name="connsiteY1906" fmla="*/ 8180065 h 16954866"/>
              <a:gd name="connsiteX1907" fmla="*/ 1239427 w 13372042"/>
              <a:gd name="connsiteY1907" fmla="*/ 8271506 h 16954866"/>
              <a:gd name="connsiteX1908" fmla="*/ 1147990 w 13372042"/>
              <a:gd name="connsiteY1908" fmla="*/ 8180065 h 16954866"/>
              <a:gd name="connsiteX1909" fmla="*/ 1239427 w 13372042"/>
              <a:gd name="connsiteY1909" fmla="*/ 8088626 h 16954866"/>
              <a:gd name="connsiteX1910" fmla="*/ 666410 w 13372042"/>
              <a:gd name="connsiteY1910" fmla="*/ 8088626 h 16954866"/>
              <a:gd name="connsiteX1911" fmla="*/ 757847 w 13372042"/>
              <a:gd name="connsiteY1911" fmla="*/ 8180065 h 16954866"/>
              <a:gd name="connsiteX1912" fmla="*/ 666410 w 13372042"/>
              <a:gd name="connsiteY1912" fmla="*/ 8271506 h 16954866"/>
              <a:gd name="connsiteX1913" fmla="*/ 574966 w 13372042"/>
              <a:gd name="connsiteY1913" fmla="*/ 8180065 h 16954866"/>
              <a:gd name="connsiteX1914" fmla="*/ 666410 w 13372042"/>
              <a:gd name="connsiteY1914" fmla="*/ 8088626 h 16954866"/>
              <a:gd name="connsiteX1915" fmla="*/ 91448 w 13372042"/>
              <a:gd name="connsiteY1915" fmla="*/ 8088626 h 16954866"/>
              <a:gd name="connsiteX1916" fmla="*/ 182881 w 13372042"/>
              <a:gd name="connsiteY1916" fmla="*/ 8180065 h 16954866"/>
              <a:gd name="connsiteX1917" fmla="*/ 91448 w 13372042"/>
              <a:gd name="connsiteY1917" fmla="*/ 8271506 h 16954866"/>
              <a:gd name="connsiteX1918" fmla="*/ 0 w 13372042"/>
              <a:gd name="connsiteY1918" fmla="*/ 8180065 h 16954866"/>
              <a:gd name="connsiteX1919" fmla="*/ 91448 w 13372042"/>
              <a:gd name="connsiteY1919" fmla="*/ 8088626 h 16954866"/>
              <a:gd name="connsiteX1920" fmla="*/ 13280602 w 13372042"/>
              <a:gd name="connsiteY1920" fmla="*/ 7512554 h 16954866"/>
              <a:gd name="connsiteX1921" fmla="*/ 13372042 w 13372042"/>
              <a:gd name="connsiteY1921" fmla="*/ 7603993 h 16954866"/>
              <a:gd name="connsiteX1922" fmla="*/ 13280602 w 13372042"/>
              <a:gd name="connsiteY1922" fmla="*/ 7695434 h 16954866"/>
              <a:gd name="connsiteX1923" fmla="*/ 13189162 w 13372042"/>
              <a:gd name="connsiteY1923" fmla="*/ 7603993 h 16954866"/>
              <a:gd name="connsiteX1924" fmla="*/ 13280602 w 13372042"/>
              <a:gd name="connsiteY1924" fmla="*/ 7512554 h 16954866"/>
              <a:gd name="connsiteX1925" fmla="*/ 12707583 w 13372042"/>
              <a:gd name="connsiteY1925" fmla="*/ 7512554 h 16954866"/>
              <a:gd name="connsiteX1926" fmla="*/ 12799023 w 13372042"/>
              <a:gd name="connsiteY1926" fmla="*/ 7603993 h 16954866"/>
              <a:gd name="connsiteX1927" fmla="*/ 12707583 w 13372042"/>
              <a:gd name="connsiteY1927" fmla="*/ 7695434 h 16954866"/>
              <a:gd name="connsiteX1928" fmla="*/ 12616143 w 13372042"/>
              <a:gd name="connsiteY1928" fmla="*/ 7603993 h 16954866"/>
              <a:gd name="connsiteX1929" fmla="*/ 12707583 w 13372042"/>
              <a:gd name="connsiteY1929" fmla="*/ 7512554 h 16954866"/>
              <a:gd name="connsiteX1930" fmla="*/ 12134564 w 13372042"/>
              <a:gd name="connsiteY1930" fmla="*/ 7512554 h 16954866"/>
              <a:gd name="connsiteX1931" fmla="*/ 12226004 w 13372042"/>
              <a:gd name="connsiteY1931" fmla="*/ 7603993 h 16954866"/>
              <a:gd name="connsiteX1932" fmla="*/ 12134564 w 13372042"/>
              <a:gd name="connsiteY1932" fmla="*/ 7695434 h 16954866"/>
              <a:gd name="connsiteX1933" fmla="*/ 12043124 w 13372042"/>
              <a:gd name="connsiteY1933" fmla="*/ 7603993 h 16954866"/>
              <a:gd name="connsiteX1934" fmla="*/ 12134564 w 13372042"/>
              <a:gd name="connsiteY1934" fmla="*/ 7512554 h 16954866"/>
              <a:gd name="connsiteX1935" fmla="*/ 11561545 w 13372042"/>
              <a:gd name="connsiteY1935" fmla="*/ 7512554 h 16954866"/>
              <a:gd name="connsiteX1936" fmla="*/ 11652985 w 13372042"/>
              <a:gd name="connsiteY1936" fmla="*/ 7603993 h 16954866"/>
              <a:gd name="connsiteX1937" fmla="*/ 11561545 w 13372042"/>
              <a:gd name="connsiteY1937" fmla="*/ 7695434 h 16954866"/>
              <a:gd name="connsiteX1938" fmla="*/ 11470105 w 13372042"/>
              <a:gd name="connsiteY1938" fmla="*/ 7603993 h 16954866"/>
              <a:gd name="connsiteX1939" fmla="*/ 11561545 w 13372042"/>
              <a:gd name="connsiteY1939" fmla="*/ 7512554 h 16954866"/>
              <a:gd name="connsiteX1940" fmla="*/ 10988526 w 13372042"/>
              <a:gd name="connsiteY1940" fmla="*/ 7512554 h 16954866"/>
              <a:gd name="connsiteX1941" fmla="*/ 11079966 w 13372042"/>
              <a:gd name="connsiteY1941" fmla="*/ 7603993 h 16954866"/>
              <a:gd name="connsiteX1942" fmla="*/ 10988526 w 13372042"/>
              <a:gd name="connsiteY1942" fmla="*/ 7695434 h 16954866"/>
              <a:gd name="connsiteX1943" fmla="*/ 10897086 w 13372042"/>
              <a:gd name="connsiteY1943" fmla="*/ 7603993 h 16954866"/>
              <a:gd name="connsiteX1944" fmla="*/ 10988526 w 13372042"/>
              <a:gd name="connsiteY1944" fmla="*/ 7512554 h 16954866"/>
              <a:gd name="connsiteX1945" fmla="*/ 10413562 w 13372042"/>
              <a:gd name="connsiteY1945" fmla="*/ 7512554 h 16954866"/>
              <a:gd name="connsiteX1946" fmla="*/ 10505002 w 13372042"/>
              <a:gd name="connsiteY1946" fmla="*/ 7603993 h 16954866"/>
              <a:gd name="connsiteX1947" fmla="*/ 10413562 w 13372042"/>
              <a:gd name="connsiteY1947" fmla="*/ 7695434 h 16954866"/>
              <a:gd name="connsiteX1948" fmla="*/ 10322122 w 13372042"/>
              <a:gd name="connsiteY1948" fmla="*/ 7603993 h 16954866"/>
              <a:gd name="connsiteX1949" fmla="*/ 10413562 w 13372042"/>
              <a:gd name="connsiteY1949" fmla="*/ 7512554 h 16954866"/>
              <a:gd name="connsiteX1950" fmla="*/ 9838598 w 13372042"/>
              <a:gd name="connsiteY1950" fmla="*/ 7512554 h 16954866"/>
              <a:gd name="connsiteX1951" fmla="*/ 9930038 w 13372042"/>
              <a:gd name="connsiteY1951" fmla="*/ 7603993 h 16954866"/>
              <a:gd name="connsiteX1952" fmla="*/ 9838598 w 13372042"/>
              <a:gd name="connsiteY1952" fmla="*/ 7695434 h 16954866"/>
              <a:gd name="connsiteX1953" fmla="*/ 9747158 w 13372042"/>
              <a:gd name="connsiteY1953" fmla="*/ 7603993 h 16954866"/>
              <a:gd name="connsiteX1954" fmla="*/ 9838598 w 13372042"/>
              <a:gd name="connsiteY1954" fmla="*/ 7512554 h 16954866"/>
              <a:gd name="connsiteX1955" fmla="*/ 9265579 w 13372042"/>
              <a:gd name="connsiteY1955" fmla="*/ 7512554 h 16954866"/>
              <a:gd name="connsiteX1956" fmla="*/ 9357019 w 13372042"/>
              <a:gd name="connsiteY1956" fmla="*/ 7603993 h 16954866"/>
              <a:gd name="connsiteX1957" fmla="*/ 9265579 w 13372042"/>
              <a:gd name="connsiteY1957" fmla="*/ 7695434 h 16954866"/>
              <a:gd name="connsiteX1958" fmla="*/ 9174139 w 13372042"/>
              <a:gd name="connsiteY1958" fmla="*/ 7603993 h 16954866"/>
              <a:gd name="connsiteX1959" fmla="*/ 9265579 w 13372042"/>
              <a:gd name="connsiteY1959" fmla="*/ 7512554 h 16954866"/>
              <a:gd name="connsiteX1960" fmla="*/ 8692560 w 13372042"/>
              <a:gd name="connsiteY1960" fmla="*/ 7512554 h 16954866"/>
              <a:gd name="connsiteX1961" fmla="*/ 8784000 w 13372042"/>
              <a:gd name="connsiteY1961" fmla="*/ 7603993 h 16954866"/>
              <a:gd name="connsiteX1962" fmla="*/ 8692560 w 13372042"/>
              <a:gd name="connsiteY1962" fmla="*/ 7695434 h 16954866"/>
              <a:gd name="connsiteX1963" fmla="*/ 8601120 w 13372042"/>
              <a:gd name="connsiteY1963" fmla="*/ 7603993 h 16954866"/>
              <a:gd name="connsiteX1964" fmla="*/ 8692560 w 13372042"/>
              <a:gd name="connsiteY1964" fmla="*/ 7512554 h 16954866"/>
              <a:gd name="connsiteX1965" fmla="*/ 8119541 w 13372042"/>
              <a:gd name="connsiteY1965" fmla="*/ 7512554 h 16954866"/>
              <a:gd name="connsiteX1966" fmla="*/ 8210981 w 13372042"/>
              <a:gd name="connsiteY1966" fmla="*/ 7603993 h 16954866"/>
              <a:gd name="connsiteX1967" fmla="*/ 8119541 w 13372042"/>
              <a:gd name="connsiteY1967" fmla="*/ 7695434 h 16954866"/>
              <a:gd name="connsiteX1968" fmla="*/ 8028101 w 13372042"/>
              <a:gd name="connsiteY1968" fmla="*/ 7603993 h 16954866"/>
              <a:gd name="connsiteX1969" fmla="*/ 8119541 w 13372042"/>
              <a:gd name="connsiteY1969" fmla="*/ 7512554 h 16954866"/>
              <a:gd name="connsiteX1970" fmla="*/ 7546522 w 13372042"/>
              <a:gd name="connsiteY1970" fmla="*/ 7512554 h 16954866"/>
              <a:gd name="connsiteX1971" fmla="*/ 7637962 w 13372042"/>
              <a:gd name="connsiteY1971" fmla="*/ 7603993 h 16954866"/>
              <a:gd name="connsiteX1972" fmla="*/ 7546522 w 13372042"/>
              <a:gd name="connsiteY1972" fmla="*/ 7695434 h 16954866"/>
              <a:gd name="connsiteX1973" fmla="*/ 7455082 w 13372042"/>
              <a:gd name="connsiteY1973" fmla="*/ 7603993 h 16954866"/>
              <a:gd name="connsiteX1974" fmla="*/ 7546522 w 13372042"/>
              <a:gd name="connsiteY1974" fmla="*/ 7512554 h 16954866"/>
              <a:gd name="connsiteX1975" fmla="*/ 6971558 w 13372042"/>
              <a:gd name="connsiteY1975" fmla="*/ 7512554 h 16954866"/>
              <a:gd name="connsiteX1976" fmla="*/ 7062998 w 13372042"/>
              <a:gd name="connsiteY1976" fmla="*/ 7603993 h 16954866"/>
              <a:gd name="connsiteX1977" fmla="*/ 6971558 w 13372042"/>
              <a:gd name="connsiteY1977" fmla="*/ 7695434 h 16954866"/>
              <a:gd name="connsiteX1978" fmla="*/ 6880118 w 13372042"/>
              <a:gd name="connsiteY1978" fmla="*/ 7603993 h 16954866"/>
              <a:gd name="connsiteX1979" fmla="*/ 6971558 w 13372042"/>
              <a:gd name="connsiteY1979" fmla="*/ 7512554 h 16954866"/>
              <a:gd name="connsiteX1980" fmla="*/ 6398539 w 13372042"/>
              <a:gd name="connsiteY1980" fmla="*/ 7512554 h 16954866"/>
              <a:gd name="connsiteX1981" fmla="*/ 6489979 w 13372042"/>
              <a:gd name="connsiteY1981" fmla="*/ 7603993 h 16954866"/>
              <a:gd name="connsiteX1982" fmla="*/ 6398539 w 13372042"/>
              <a:gd name="connsiteY1982" fmla="*/ 7695434 h 16954866"/>
              <a:gd name="connsiteX1983" fmla="*/ 6307099 w 13372042"/>
              <a:gd name="connsiteY1983" fmla="*/ 7603993 h 16954866"/>
              <a:gd name="connsiteX1984" fmla="*/ 6398539 w 13372042"/>
              <a:gd name="connsiteY1984" fmla="*/ 7512554 h 16954866"/>
              <a:gd name="connsiteX1985" fmla="*/ 5825520 w 13372042"/>
              <a:gd name="connsiteY1985" fmla="*/ 7512554 h 16954866"/>
              <a:gd name="connsiteX1986" fmla="*/ 5916962 w 13372042"/>
              <a:gd name="connsiteY1986" fmla="*/ 7603993 h 16954866"/>
              <a:gd name="connsiteX1987" fmla="*/ 5825520 w 13372042"/>
              <a:gd name="connsiteY1987" fmla="*/ 7695434 h 16954866"/>
              <a:gd name="connsiteX1988" fmla="*/ 5734080 w 13372042"/>
              <a:gd name="connsiteY1988" fmla="*/ 7603993 h 16954866"/>
              <a:gd name="connsiteX1989" fmla="*/ 5825520 w 13372042"/>
              <a:gd name="connsiteY1989" fmla="*/ 7512554 h 16954866"/>
              <a:gd name="connsiteX1990" fmla="*/ 5252501 w 13372042"/>
              <a:gd name="connsiteY1990" fmla="*/ 7512554 h 16954866"/>
              <a:gd name="connsiteX1991" fmla="*/ 5343941 w 13372042"/>
              <a:gd name="connsiteY1991" fmla="*/ 7603993 h 16954866"/>
              <a:gd name="connsiteX1992" fmla="*/ 5252501 w 13372042"/>
              <a:gd name="connsiteY1992" fmla="*/ 7695434 h 16954866"/>
              <a:gd name="connsiteX1993" fmla="*/ 5161063 w 13372042"/>
              <a:gd name="connsiteY1993" fmla="*/ 7603993 h 16954866"/>
              <a:gd name="connsiteX1994" fmla="*/ 5252501 w 13372042"/>
              <a:gd name="connsiteY1994" fmla="*/ 7512554 h 16954866"/>
              <a:gd name="connsiteX1995" fmla="*/ 4679484 w 13372042"/>
              <a:gd name="connsiteY1995" fmla="*/ 7512554 h 16954866"/>
              <a:gd name="connsiteX1996" fmla="*/ 4770922 w 13372042"/>
              <a:gd name="connsiteY1996" fmla="*/ 7603993 h 16954866"/>
              <a:gd name="connsiteX1997" fmla="*/ 4679484 w 13372042"/>
              <a:gd name="connsiteY1997" fmla="*/ 7695434 h 16954866"/>
              <a:gd name="connsiteX1998" fmla="*/ 4588042 w 13372042"/>
              <a:gd name="connsiteY1998" fmla="*/ 7603993 h 16954866"/>
              <a:gd name="connsiteX1999" fmla="*/ 4679484 w 13372042"/>
              <a:gd name="connsiteY1999" fmla="*/ 7512554 h 16954866"/>
              <a:gd name="connsiteX2000" fmla="*/ 4106463 w 13372042"/>
              <a:gd name="connsiteY2000" fmla="*/ 7512554 h 16954866"/>
              <a:gd name="connsiteX2001" fmla="*/ 4197905 w 13372042"/>
              <a:gd name="connsiteY2001" fmla="*/ 7603993 h 16954866"/>
              <a:gd name="connsiteX2002" fmla="*/ 4106463 w 13372042"/>
              <a:gd name="connsiteY2002" fmla="*/ 7695434 h 16954866"/>
              <a:gd name="connsiteX2003" fmla="*/ 4015023 w 13372042"/>
              <a:gd name="connsiteY2003" fmla="*/ 7603993 h 16954866"/>
              <a:gd name="connsiteX2004" fmla="*/ 4106463 w 13372042"/>
              <a:gd name="connsiteY2004" fmla="*/ 7512554 h 16954866"/>
              <a:gd name="connsiteX2005" fmla="*/ 3531499 w 13372042"/>
              <a:gd name="connsiteY2005" fmla="*/ 7512554 h 16954866"/>
              <a:gd name="connsiteX2006" fmla="*/ 3622939 w 13372042"/>
              <a:gd name="connsiteY2006" fmla="*/ 7603993 h 16954866"/>
              <a:gd name="connsiteX2007" fmla="*/ 3531499 w 13372042"/>
              <a:gd name="connsiteY2007" fmla="*/ 7695434 h 16954866"/>
              <a:gd name="connsiteX2008" fmla="*/ 3440061 w 13372042"/>
              <a:gd name="connsiteY2008" fmla="*/ 7603993 h 16954866"/>
              <a:gd name="connsiteX2009" fmla="*/ 3531499 w 13372042"/>
              <a:gd name="connsiteY2009" fmla="*/ 7512554 h 16954866"/>
              <a:gd name="connsiteX2010" fmla="*/ 2958482 w 13372042"/>
              <a:gd name="connsiteY2010" fmla="*/ 7512554 h 16954866"/>
              <a:gd name="connsiteX2011" fmla="*/ 3049920 w 13372042"/>
              <a:gd name="connsiteY2011" fmla="*/ 7603993 h 16954866"/>
              <a:gd name="connsiteX2012" fmla="*/ 2958482 w 13372042"/>
              <a:gd name="connsiteY2012" fmla="*/ 7695434 h 16954866"/>
              <a:gd name="connsiteX2013" fmla="*/ 2867040 w 13372042"/>
              <a:gd name="connsiteY2013" fmla="*/ 7603993 h 16954866"/>
              <a:gd name="connsiteX2014" fmla="*/ 2958482 w 13372042"/>
              <a:gd name="connsiteY2014" fmla="*/ 7512554 h 16954866"/>
              <a:gd name="connsiteX2015" fmla="*/ 2385461 w 13372042"/>
              <a:gd name="connsiteY2015" fmla="*/ 7512554 h 16954866"/>
              <a:gd name="connsiteX2016" fmla="*/ 2476903 w 13372042"/>
              <a:gd name="connsiteY2016" fmla="*/ 7603993 h 16954866"/>
              <a:gd name="connsiteX2017" fmla="*/ 2385461 w 13372042"/>
              <a:gd name="connsiteY2017" fmla="*/ 7695434 h 16954866"/>
              <a:gd name="connsiteX2018" fmla="*/ 2294021 w 13372042"/>
              <a:gd name="connsiteY2018" fmla="*/ 7603993 h 16954866"/>
              <a:gd name="connsiteX2019" fmla="*/ 2385461 w 13372042"/>
              <a:gd name="connsiteY2019" fmla="*/ 7512554 h 16954866"/>
              <a:gd name="connsiteX2020" fmla="*/ 1812444 w 13372042"/>
              <a:gd name="connsiteY2020" fmla="*/ 7512554 h 16954866"/>
              <a:gd name="connsiteX2021" fmla="*/ 1903889 w 13372042"/>
              <a:gd name="connsiteY2021" fmla="*/ 7603993 h 16954866"/>
              <a:gd name="connsiteX2022" fmla="*/ 1812444 w 13372042"/>
              <a:gd name="connsiteY2022" fmla="*/ 7695434 h 16954866"/>
              <a:gd name="connsiteX2023" fmla="*/ 1721006 w 13372042"/>
              <a:gd name="connsiteY2023" fmla="*/ 7603993 h 16954866"/>
              <a:gd name="connsiteX2024" fmla="*/ 1812444 w 13372042"/>
              <a:gd name="connsiteY2024" fmla="*/ 7512554 h 16954866"/>
              <a:gd name="connsiteX2025" fmla="*/ 1239427 w 13372042"/>
              <a:gd name="connsiteY2025" fmla="*/ 7512554 h 16954866"/>
              <a:gd name="connsiteX2026" fmla="*/ 1330865 w 13372042"/>
              <a:gd name="connsiteY2026" fmla="*/ 7603993 h 16954866"/>
              <a:gd name="connsiteX2027" fmla="*/ 1239427 w 13372042"/>
              <a:gd name="connsiteY2027" fmla="*/ 7695434 h 16954866"/>
              <a:gd name="connsiteX2028" fmla="*/ 1147990 w 13372042"/>
              <a:gd name="connsiteY2028" fmla="*/ 7603993 h 16954866"/>
              <a:gd name="connsiteX2029" fmla="*/ 1239427 w 13372042"/>
              <a:gd name="connsiteY2029" fmla="*/ 7512554 h 16954866"/>
              <a:gd name="connsiteX2030" fmla="*/ 666410 w 13372042"/>
              <a:gd name="connsiteY2030" fmla="*/ 7512554 h 16954866"/>
              <a:gd name="connsiteX2031" fmla="*/ 757847 w 13372042"/>
              <a:gd name="connsiteY2031" fmla="*/ 7603993 h 16954866"/>
              <a:gd name="connsiteX2032" fmla="*/ 666410 w 13372042"/>
              <a:gd name="connsiteY2032" fmla="*/ 7695434 h 16954866"/>
              <a:gd name="connsiteX2033" fmla="*/ 574966 w 13372042"/>
              <a:gd name="connsiteY2033" fmla="*/ 7603993 h 16954866"/>
              <a:gd name="connsiteX2034" fmla="*/ 666410 w 13372042"/>
              <a:gd name="connsiteY2034" fmla="*/ 7512554 h 16954866"/>
              <a:gd name="connsiteX2035" fmla="*/ 91448 w 13372042"/>
              <a:gd name="connsiteY2035" fmla="*/ 7512554 h 16954866"/>
              <a:gd name="connsiteX2036" fmla="*/ 182881 w 13372042"/>
              <a:gd name="connsiteY2036" fmla="*/ 7603993 h 16954866"/>
              <a:gd name="connsiteX2037" fmla="*/ 91448 w 13372042"/>
              <a:gd name="connsiteY2037" fmla="*/ 7695434 h 16954866"/>
              <a:gd name="connsiteX2038" fmla="*/ 0 w 13372042"/>
              <a:gd name="connsiteY2038" fmla="*/ 7603993 h 16954866"/>
              <a:gd name="connsiteX2039" fmla="*/ 91448 w 13372042"/>
              <a:gd name="connsiteY2039" fmla="*/ 7512554 h 16954866"/>
              <a:gd name="connsiteX2040" fmla="*/ 13280602 w 13372042"/>
              <a:gd name="connsiteY2040" fmla="*/ 6936482 h 16954866"/>
              <a:gd name="connsiteX2041" fmla="*/ 13372042 w 13372042"/>
              <a:gd name="connsiteY2041" fmla="*/ 7027921 h 16954866"/>
              <a:gd name="connsiteX2042" fmla="*/ 13280602 w 13372042"/>
              <a:gd name="connsiteY2042" fmla="*/ 7119362 h 16954866"/>
              <a:gd name="connsiteX2043" fmla="*/ 13189162 w 13372042"/>
              <a:gd name="connsiteY2043" fmla="*/ 7027921 h 16954866"/>
              <a:gd name="connsiteX2044" fmla="*/ 13280602 w 13372042"/>
              <a:gd name="connsiteY2044" fmla="*/ 6936482 h 16954866"/>
              <a:gd name="connsiteX2045" fmla="*/ 12707583 w 13372042"/>
              <a:gd name="connsiteY2045" fmla="*/ 6936482 h 16954866"/>
              <a:gd name="connsiteX2046" fmla="*/ 12799023 w 13372042"/>
              <a:gd name="connsiteY2046" fmla="*/ 7027921 h 16954866"/>
              <a:gd name="connsiteX2047" fmla="*/ 12707583 w 13372042"/>
              <a:gd name="connsiteY2047" fmla="*/ 7119362 h 16954866"/>
              <a:gd name="connsiteX2048" fmla="*/ 12616143 w 13372042"/>
              <a:gd name="connsiteY2048" fmla="*/ 7027921 h 16954866"/>
              <a:gd name="connsiteX2049" fmla="*/ 12707583 w 13372042"/>
              <a:gd name="connsiteY2049" fmla="*/ 6936482 h 16954866"/>
              <a:gd name="connsiteX2050" fmla="*/ 12134564 w 13372042"/>
              <a:gd name="connsiteY2050" fmla="*/ 6936482 h 16954866"/>
              <a:gd name="connsiteX2051" fmla="*/ 12226004 w 13372042"/>
              <a:gd name="connsiteY2051" fmla="*/ 7027921 h 16954866"/>
              <a:gd name="connsiteX2052" fmla="*/ 12134564 w 13372042"/>
              <a:gd name="connsiteY2052" fmla="*/ 7119362 h 16954866"/>
              <a:gd name="connsiteX2053" fmla="*/ 12043124 w 13372042"/>
              <a:gd name="connsiteY2053" fmla="*/ 7027921 h 16954866"/>
              <a:gd name="connsiteX2054" fmla="*/ 12134564 w 13372042"/>
              <a:gd name="connsiteY2054" fmla="*/ 6936482 h 16954866"/>
              <a:gd name="connsiteX2055" fmla="*/ 11561545 w 13372042"/>
              <a:gd name="connsiteY2055" fmla="*/ 6936482 h 16954866"/>
              <a:gd name="connsiteX2056" fmla="*/ 11652985 w 13372042"/>
              <a:gd name="connsiteY2056" fmla="*/ 7027921 h 16954866"/>
              <a:gd name="connsiteX2057" fmla="*/ 11561545 w 13372042"/>
              <a:gd name="connsiteY2057" fmla="*/ 7119362 h 16954866"/>
              <a:gd name="connsiteX2058" fmla="*/ 11470105 w 13372042"/>
              <a:gd name="connsiteY2058" fmla="*/ 7027921 h 16954866"/>
              <a:gd name="connsiteX2059" fmla="*/ 11561545 w 13372042"/>
              <a:gd name="connsiteY2059" fmla="*/ 6936482 h 16954866"/>
              <a:gd name="connsiteX2060" fmla="*/ 10988526 w 13372042"/>
              <a:gd name="connsiteY2060" fmla="*/ 6936482 h 16954866"/>
              <a:gd name="connsiteX2061" fmla="*/ 11079966 w 13372042"/>
              <a:gd name="connsiteY2061" fmla="*/ 7027921 h 16954866"/>
              <a:gd name="connsiteX2062" fmla="*/ 10988526 w 13372042"/>
              <a:gd name="connsiteY2062" fmla="*/ 7119362 h 16954866"/>
              <a:gd name="connsiteX2063" fmla="*/ 10897086 w 13372042"/>
              <a:gd name="connsiteY2063" fmla="*/ 7027921 h 16954866"/>
              <a:gd name="connsiteX2064" fmla="*/ 10988526 w 13372042"/>
              <a:gd name="connsiteY2064" fmla="*/ 6936482 h 16954866"/>
              <a:gd name="connsiteX2065" fmla="*/ 10413562 w 13372042"/>
              <a:gd name="connsiteY2065" fmla="*/ 6936482 h 16954866"/>
              <a:gd name="connsiteX2066" fmla="*/ 10505002 w 13372042"/>
              <a:gd name="connsiteY2066" fmla="*/ 7027921 h 16954866"/>
              <a:gd name="connsiteX2067" fmla="*/ 10413562 w 13372042"/>
              <a:gd name="connsiteY2067" fmla="*/ 7119362 h 16954866"/>
              <a:gd name="connsiteX2068" fmla="*/ 10322122 w 13372042"/>
              <a:gd name="connsiteY2068" fmla="*/ 7027921 h 16954866"/>
              <a:gd name="connsiteX2069" fmla="*/ 10413562 w 13372042"/>
              <a:gd name="connsiteY2069" fmla="*/ 6936482 h 16954866"/>
              <a:gd name="connsiteX2070" fmla="*/ 9838598 w 13372042"/>
              <a:gd name="connsiteY2070" fmla="*/ 6936482 h 16954866"/>
              <a:gd name="connsiteX2071" fmla="*/ 9930038 w 13372042"/>
              <a:gd name="connsiteY2071" fmla="*/ 7027921 h 16954866"/>
              <a:gd name="connsiteX2072" fmla="*/ 9838598 w 13372042"/>
              <a:gd name="connsiteY2072" fmla="*/ 7119362 h 16954866"/>
              <a:gd name="connsiteX2073" fmla="*/ 9747158 w 13372042"/>
              <a:gd name="connsiteY2073" fmla="*/ 7027921 h 16954866"/>
              <a:gd name="connsiteX2074" fmla="*/ 9838598 w 13372042"/>
              <a:gd name="connsiteY2074" fmla="*/ 6936482 h 16954866"/>
              <a:gd name="connsiteX2075" fmla="*/ 9265579 w 13372042"/>
              <a:gd name="connsiteY2075" fmla="*/ 6936482 h 16954866"/>
              <a:gd name="connsiteX2076" fmla="*/ 9357019 w 13372042"/>
              <a:gd name="connsiteY2076" fmla="*/ 7027921 h 16954866"/>
              <a:gd name="connsiteX2077" fmla="*/ 9265579 w 13372042"/>
              <a:gd name="connsiteY2077" fmla="*/ 7119362 h 16954866"/>
              <a:gd name="connsiteX2078" fmla="*/ 9174139 w 13372042"/>
              <a:gd name="connsiteY2078" fmla="*/ 7027921 h 16954866"/>
              <a:gd name="connsiteX2079" fmla="*/ 9265579 w 13372042"/>
              <a:gd name="connsiteY2079" fmla="*/ 6936482 h 16954866"/>
              <a:gd name="connsiteX2080" fmla="*/ 8692560 w 13372042"/>
              <a:gd name="connsiteY2080" fmla="*/ 6936482 h 16954866"/>
              <a:gd name="connsiteX2081" fmla="*/ 8784000 w 13372042"/>
              <a:gd name="connsiteY2081" fmla="*/ 7027921 h 16954866"/>
              <a:gd name="connsiteX2082" fmla="*/ 8692560 w 13372042"/>
              <a:gd name="connsiteY2082" fmla="*/ 7119362 h 16954866"/>
              <a:gd name="connsiteX2083" fmla="*/ 8601120 w 13372042"/>
              <a:gd name="connsiteY2083" fmla="*/ 7027921 h 16954866"/>
              <a:gd name="connsiteX2084" fmla="*/ 8692560 w 13372042"/>
              <a:gd name="connsiteY2084" fmla="*/ 6936482 h 16954866"/>
              <a:gd name="connsiteX2085" fmla="*/ 8119541 w 13372042"/>
              <a:gd name="connsiteY2085" fmla="*/ 6936482 h 16954866"/>
              <a:gd name="connsiteX2086" fmla="*/ 8210981 w 13372042"/>
              <a:gd name="connsiteY2086" fmla="*/ 7027921 h 16954866"/>
              <a:gd name="connsiteX2087" fmla="*/ 8119541 w 13372042"/>
              <a:gd name="connsiteY2087" fmla="*/ 7119362 h 16954866"/>
              <a:gd name="connsiteX2088" fmla="*/ 8028101 w 13372042"/>
              <a:gd name="connsiteY2088" fmla="*/ 7027921 h 16954866"/>
              <a:gd name="connsiteX2089" fmla="*/ 8119541 w 13372042"/>
              <a:gd name="connsiteY2089" fmla="*/ 6936482 h 16954866"/>
              <a:gd name="connsiteX2090" fmla="*/ 7546522 w 13372042"/>
              <a:gd name="connsiteY2090" fmla="*/ 6936482 h 16954866"/>
              <a:gd name="connsiteX2091" fmla="*/ 7637962 w 13372042"/>
              <a:gd name="connsiteY2091" fmla="*/ 7027921 h 16954866"/>
              <a:gd name="connsiteX2092" fmla="*/ 7546522 w 13372042"/>
              <a:gd name="connsiteY2092" fmla="*/ 7119362 h 16954866"/>
              <a:gd name="connsiteX2093" fmla="*/ 7455082 w 13372042"/>
              <a:gd name="connsiteY2093" fmla="*/ 7027921 h 16954866"/>
              <a:gd name="connsiteX2094" fmla="*/ 7546522 w 13372042"/>
              <a:gd name="connsiteY2094" fmla="*/ 6936482 h 16954866"/>
              <a:gd name="connsiteX2095" fmla="*/ 6971558 w 13372042"/>
              <a:gd name="connsiteY2095" fmla="*/ 6936482 h 16954866"/>
              <a:gd name="connsiteX2096" fmla="*/ 7062998 w 13372042"/>
              <a:gd name="connsiteY2096" fmla="*/ 7027921 h 16954866"/>
              <a:gd name="connsiteX2097" fmla="*/ 6971558 w 13372042"/>
              <a:gd name="connsiteY2097" fmla="*/ 7119362 h 16954866"/>
              <a:gd name="connsiteX2098" fmla="*/ 6880118 w 13372042"/>
              <a:gd name="connsiteY2098" fmla="*/ 7027921 h 16954866"/>
              <a:gd name="connsiteX2099" fmla="*/ 6971558 w 13372042"/>
              <a:gd name="connsiteY2099" fmla="*/ 6936482 h 16954866"/>
              <a:gd name="connsiteX2100" fmla="*/ 6398539 w 13372042"/>
              <a:gd name="connsiteY2100" fmla="*/ 6936482 h 16954866"/>
              <a:gd name="connsiteX2101" fmla="*/ 6489979 w 13372042"/>
              <a:gd name="connsiteY2101" fmla="*/ 7027921 h 16954866"/>
              <a:gd name="connsiteX2102" fmla="*/ 6398539 w 13372042"/>
              <a:gd name="connsiteY2102" fmla="*/ 7119362 h 16954866"/>
              <a:gd name="connsiteX2103" fmla="*/ 6307099 w 13372042"/>
              <a:gd name="connsiteY2103" fmla="*/ 7027921 h 16954866"/>
              <a:gd name="connsiteX2104" fmla="*/ 6398539 w 13372042"/>
              <a:gd name="connsiteY2104" fmla="*/ 6936482 h 16954866"/>
              <a:gd name="connsiteX2105" fmla="*/ 5825520 w 13372042"/>
              <a:gd name="connsiteY2105" fmla="*/ 6936482 h 16954866"/>
              <a:gd name="connsiteX2106" fmla="*/ 5916962 w 13372042"/>
              <a:gd name="connsiteY2106" fmla="*/ 7027921 h 16954866"/>
              <a:gd name="connsiteX2107" fmla="*/ 5825520 w 13372042"/>
              <a:gd name="connsiteY2107" fmla="*/ 7119362 h 16954866"/>
              <a:gd name="connsiteX2108" fmla="*/ 5734080 w 13372042"/>
              <a:gd name="connsiteY2108" fmla="*/ 7027921 h 16954866"/>
              <a:gd name="connsiteX2109" fmla="*/ 5825520 w 13372042"/>
              <a:gd name="connsiteY2109" fmla="*/ 6936482 h 16954866"/>
              <a:gd name="connsiteX2110" fmla="*/ 5252501 w 13372042"/>
              <a:gd name="connsiteY2110" fmla="*/ 6936482 h 16954866"/>
              <a:gd name="connsiteX2111" fmla="*/ 5343942 w 13372042"/>
              <a:gd name="connsiteY2111" fmla="*/ 7027921 h 16954866"/>
              <a:gd name="connsiteX2112" fmla="*/ 5252501 w 13372042"/>
              <a:gd name="connsiteY2112" fmla="*/ 7119362 h 16954866"/>
              <a:gd name="connsiteX2113" fmla="*/ 5161063 w 13372042"/>
              <a:gd name="connsiteY2113" fmla="*/ 7027921 h 16954866"/>
              <a:gd name="connsiteX2114" fmla="*/ 5252501 w 13372042"/>
              <a:gd name="connsiteY2114" fmla="*/ 6936482 h 16954866"/>
              <a:gd name="connsiteX2115" fmla="*/ 4679484 w 13372042"/>
              <a:gd name="connsiteY2115" fmla="*/ 6936482 h 16954866"/>
              <a:gd name="connsiteX2116" fmla="*/ 4770923 w 13372042"/>
              <a:gd name="connsiteY2116" fmla="*/ 7027921 h 16954866"/>
              <a:gd name="connsiteX2117" fmla="*/ 4679484 w 13372042"/>
              <a:gd name="connsiteY2117" fmla="*/ 7119362 h 16954866"/>
              <a:gd name="connsiteX2118" fmla="*/ 4588043 w 13372042"/>
              <a:gd name="connsiteY2118" fmla="*/ 7027921 h 16954866"/>
              <a:gd name="connsiteX2119" fmla="*/ 4679484 w 13372042"/>
              <a:gd name="connsiteY2119" fmla="*/ 6936482 h 16954866"/>
              <a:gd name="connsiteX2120" fmla="*/ 4106464 w 13372042"/>
              <a:gd name="connsiteY2120" fmla="*/ 6936482 h 16954866"/>
              <a:gd name="connsiteX2121" fmla="*/ 4197905 w 13372042"/>
              <a:gd name="connsiteY2121" fmla="*/ 7027921 h 16954866"/>
              <a:gd name="connsiteX2122" fmla="*/ 4106464 w 13372042"/>
              <a:gd name="connsiteY2122" fmla="*/ 7119362 h 16954866"/>
              <a:gd name="connsiteX2123" fmla="*/ 4015025 w 13372042"/>
              <a:gd name="connsiteY2123" fmla="*/ 7027921 h 16954866"/>
              <a:gd name="connsiteX2124" fmla="*/ 4106464 w 13372042"/>
              <a:gd name="connsiteY2124" fmla="*/ 6936482 h 16954866"/>
              <a:gd name="connsiteX2125" fmla="*/ 3531499 w 13372042"/>
              <a:gd name="connsiteY2125" fmla="*/ 6936482 h 16954866"/>
              <a:gd name="connsiteX2126" fmla="*/ 3622939 w 13372042"/>
              <a:gd name="connsiteY2126" fmla="*/ 7027921 h 16954866"/>
              <a:gd name="connsiteX2127" fmla="*/ 3531499 w 13372042"/>
              <a:gd name="connsiteY2127" fmla="*/ 7119362 h 16954866"/>
              <a:gd name="connsiteX2128" fmla="*/ 3440061 w 13372042"/>
              <a:gd name="connsiteY2128" fmla="*/ 7027921 h 16954866"/>
              <a:gd name="connsiteX2129" fmla="*/ 3531499 w 13372042"/>
              <a:gd name="connsiteY2129" fmla="*/ 6936482 h 16954866"/>
              <a:gd name="connsiteX2130" fmla="*/ 2958482 w 13372042"/>
              <a:gd name="connsiteY2130" fmla="*/ 6936482 h 16954866"/>
              <a:gd name="connsiteX2131" fmla="*/ 3049920 w 13372042"/>
              <a:gd name="connsiteY2131" fmla="*/ 7027921 h 16954866"/>
              <a:gd name="connsiteX2132" fmla="*/ 2958482 w 13372042"/>
              <a:gd name="connsiteY2132" fmla="*/ 7119362 h 16954866"/>
              <a:gd name="connsiteX2133" fmla="*/ 2867040 w 13372042"/>
              <a:gd name="connsiteY2133" fmla="*/ 7027921 h 16954866"/>
              <a:gd name="connsiteX2134" fmla="*/ 2958482 w 13372042"/>
              <a:gd name="connsiteY2134" fmla="*/ 6936482 h 16954866"/>
              <a:gd name="connsiteX2135" fmla="*/ 2385461 w 13372042"/>
              <a:gd name="connsiteY2135" fmla="*/ 6936482 h 16954866"/>
              <a:gd name="connsiteX2136" fmla="*/ 2476903 w 13372042"/>
              <a:gd name="connsiteY2136" fmla="*/ 7027921 h 16954866"/>
              <a:gd name="connsiteX2137" fmla="*/ 2385461 w 13372042"/>
              <a:gd name="connsiteY2137" fmla="*/ 7119362 h 16954866"/>
              <a:gd name="connsiteX2138" fmla="*/ 2294021 w 13372042"/>
              <a:gd name="connsiteY2138" fmla="*/ 7027921 h 16954866"/>
              <a:gd name="connsiteX2139" fmla="*/ 2385461 w 13372042"/>
              <a:gd name="connsiteY2139" fmla="*/ 6936482 h 16954866"/>
              <a:gd name="connsiteX2140" fmla="*/ 1812444 w 13372042"/>
              <a:gd name="connsiteY2140" fmla="*/ 6936482 h 16954866"/>
              <a:gd name="connsiteX2141" fmla="*/ 1903889 w 13372042"/>
              <a:gd name="connsiteY2141" fmla="*/ 7027921 h 16954866"/>
              <a:gd name="connsiteX2142" fmla="*/ 1812444 w 13372042"/>
              <a:gd name="connsiteY2142" fmla="*/ 7119362 h 16954866"/>
              <a:gd name="connsiteX2143" fmla="*/ 1721006 w 13372042"/>
              <a:gd name="connsiteY2143" fmla="*/ 7027921 h 16954866"/>
              <a:gd name="connsiteX2144" fmla="*/ 1812444 w 13372042"/>
              <a:gd name="connsiteY2144" fmla="*/ 6936482 h 16954866"/>
              <a:gd name="connsiteX2145" fmla="*/ 1239427 w 13372042"/>
              <a:gd name="connsiteY2145" fmla="*/ 6936482 h 16954866"/>
              <a:gd name="connsiteX2146" fmla="*/ 1330866 w 13372042"/>
              <a:gd name="connsiteY2146" fmla="*/ 7027921 h 16954866"/>
              <a:gd name="connsiteX2147" fmla="*/ 1239427 w 13372042"/>
              <a:gd name="connsiteY2147" fmla="*/ 7119362 h 16954866"/>
              <a:gd name="connsiteX2148" fmla="*/ 1147990 w 13372042"/>
              <a:gd name="connsiteY2148" fmla="*/ 7027921 h 16954866"/>
              <a:gd name="connsiteX2149" fmla="*/ 1239427 w 13372042"/>
              <a:gd name="connsiteY2149" fmla="*/ 6936482 h 16954866"/>
              <a:gd name="connsiteX2150" fmla="*/ 666410 w 13372042"/>
              <a:gd name="connsiteY2150" fmla="*/ 6936482 h 16954866"/>
              <a:gd name="connsiteX2151" fmla="*/ 757847 w 13372042"/>
              <a:gd name="connsiteY2151" fmla="*/ 7027921 h 16954866"/>
              <a:gd name="connsiteX2152" fmla="*/ 666410 w 13372042"/>
              <a:gd name="connsiteY2152" fmla="*/ 7119362 h 16954866"/>
              <a:gd name="connsiteX2153" fmla="*/ 574967 w 13372042"/>
              <a:gd name="connsiteY2153" fmla="*/ 7027921 h 16954866"/>
              <a:gd name="connsiteX2154" fmla="*/ 666410 w 13372042"/>
              <a:gd name="connsiteY2154" fmla="*/ 6936482 h 16954866"/>
              <a:gd name="connsiteX2155" fmla="*/ 91448 w 13372042"/>
              <a:gd name="connsiteY2155" fmla="*/ 6936482 h 16954866"/>
              <a:gd name="connsiteX2156" fmla="*/ 182881 w 13372042"/>
              <a:gd name="connsiteY2156" fmla="*/ 7027921 h 16954866"/>
              <a:gd name="connsiteX2157" fmla="*/ 91448 w 13372042"/>
              <a:gd name="connsiteY2157" fmla="*/ 7119362 h 16954866"/>
              <a:gd name="connsiteX2158" fmla="*/ 0 w 13372042"/>
              <a:gd name="connsiteY2158" fmla="*/ 7027921 h 16954866"/>
              <a:gd name="connsiteX2159" fmla="*/ 91448 w 13372042"/>
              <a:gd name="connsiteY2159" fmla="*/ 6936482 h 16954866"/>
              <a:gd name="connsiteX2160" fmla="*/ 13280602 w 13372042"/>
              <a:gd name="connsiteY2160" fmla="*/ 6367263 h 16954866"/>
              <a:gd name="connsiteX2161" fmla="*/ 13372042 w 13372042"/>
              <a:gd name="connsiteY2161" fmla="*/ 6458703 h 16954866"/>
              <a:gd name="connsiteX2162" fmla="*/ 13280602 w 13372042"/>
              <a:gd name="connsiteY2162" fmla="*/ 6550144 h 16954866"/>
              <a:gd name="connsiteX2163" fmla="*/ 13189162 w 13372042"/>
              <a:gd name="connsiteY2163" fmla="*/ 6458703 h 16954866"/>
              <a:gd name="connsiteX2164" fmla="*/ 13280602 w 13372042"/>
              <a:gd name="connsiteY2164" fmla="*/ 6367263 h 16954866"/>
              <a:gd name="connsiteX2165" fmla="*/ 12707583 w 13372042"/>
              <a:gd name="connsiteY2165" fmla="*/ 6367263 h 16954866"/>
              <a:gd name="connsiteX2166" fmla="*/ 12799023 w 13372042"/>
              <a:gd name="connsiteY2166" fmla="*/ 6458703 h 16954866"/>
              <a:gd name="connsiteX2167" fmla="*/ 12707583 w 13372042"/>
              <a:gd name="connsiteY2167" fmla="*/ 6550144 h 16954866"/>
              <a:gd name="connsiteX2168" fmla="*/ 12616143 w 13372042"/>
              <a:gd name="connsiteY2168" fmla="*/ 6458703 h 16954866"/>
              <a:gd name="connsiteX2169" fmla="*/ 12707583 w 13372042"/>
              <a:gd name="connsiteY2169" fmla="*/ 6367263 h 16954866"/>
              <a:gd name="connsiteX2170" fmla="*/ 12134564 w 13372042"/>
              <a:gd name="connsiteY2170" fmla="*/ 6367263 h 16954866"/>
              <a:gd name="connsiteX2171" fmla="*/ 12226004 w 13372042"/>
              <a:gd name="connsiteY2171" fmla="*/ 6458703 h 16954866"/>
              <a:gd name="connsiteX2172" fmla="*/ 12134564 w 13372042"/>
              <a:gd name="connsiteY2172" fmla="*/ 6550144 h 16954866"/>
              <a:gd name="connsiteX2173" fmla="*/ 12043124 w 13372042"/>
              <a:gd name="connsiteY2173" fmla="*/ 6458703 h 16954866"/>
              <a:gd name="connsiteX2174" fmla="*/ 12134564 w 13372042"/>
              <a:gd name="connsiteY2174" fmla="*/ 6367263 h 16954866"/>
              <a:gd name="connsiteX2175" fmla="*/ 11561545 w 13372042"/>
              <a:gd name="connsiteY2175" fmla="*/ 6367263 h 16954866"/>
              <a:gd name="connsiteX2176" fmla="*/ 11652985 w 13372042"/>
              <a:gd name="connsiteY2176" fmla="*/ 6458703 h 16954866"/>
              <a:gd name="connsiteX2177" fmla="*/ 11561545 w 13372042"/>
              <a:gd name="connsiteY2177" fmla="*/ 6550144 h 16954866"/>
              <a:gd name="connsiteX2178" fmla="*/ 11470105 w 13372042"/>
              <a:gd name="connsiteY2178" fmla="*/ 6458703 h 16954866"/>
              <a:gd name="connsiteX2179" fmla="*/ 11561545 w 13372042"/>
              <a:gd name="connsiteY2179" fmla="*/ 6367263 h 16954866"/>
              <a:gd name="connsiteX2180" fmla="*/ 10988526 w 13372042"/>
              <a:gd name="connsiteY2180" fmla="*/ 6367263 h 16954866"/>
              <a:gd name="connsiteX2181" fmla="*/ 11079966 w 13372042"/>
              <a:gd name="connsiteY2181" fmla="*/ 6458703 h 16954866"/>
              <a:gd name="connsiteX2182" fmla="*/ 10988526 w 13372042"/>
              <a:gd name="connsiteY2182" fmla="*/ 6550144 h 16954866"/>
              <a:gd name="connsiteX2183" fmla="*/ 10897086 w 13372042"/>
              <a:gd name="connsiteY2183" fmla="*/ 6458703 h 16954866"/>
              <a:gd name="connsiteX2184" fmla="*/ 10988526 w 13372042"/>
              <a:gd name="connsiteY2184" fmla="*/ 6367263 h 16954866"/>
              <a:gd name="connsiteX2185" fmla="*/ 10413562 w 13372042"/>
              <a:gd name="connsiteY2185" fmla="*/ 6367263 h 16954866"/>
              <a:gd name="connsiteX2186" fmla="*/ 10505002 w 13372042"/>
              <a:gd name="connsiteY2186" fmla="*/ 6458703 h 16954866"/>
              <a:gd name="connsiteX2187" fmla="*/ 10413562 w 13372042"/>
              <a:gd name="connsiteY2187" fmla="*/ 6550144 h 16954866"/>
              <a:gd name="connsiteX2188" fmla="*/ 10322122 w 13372042"/>
              <a:gd name="connsiteY2188" fmla="*/ 6458703 h 16954866"/>
              <a:gd name="connsiteX2189" fmla="*/ 10413562 w 13372042"/>
              <a:gd name="connsiteY2189" fmla="*/ 6367263 h 16954866"/>
              <a:gd name="connsiteX2190" fmla="*/ 9838598 w 13372042"/>
              <a:gd name="connsiteY2190" fmla="*/ 6367263 h 16954866"/>
              <a:gd name="connsiteX2191" fmla="*/ 9930038 w 13372042"/>
              <a:gd name="connsiteY2191" fmla="*/ 6458703 h 16954866"/>
              <a:gd name="connsiteX2192" fmla="*/ 9838598 w 13372042"/>
              <a:gd name="connsiteY2192" fmla="*/ 6550144 h 16954866"/>
              <a:gd name="connsiteX2193" fmla="*/ 9747158 w 13372042"/>
              <a:gd name="connsiteY2193" fmla="*/ 6458703 h 16954866"/>
              <a:gd name="connsiteX2194" fmla="*/ 9838598 w 13372042"/>
              <a:gd name="connsiteY2194" fmla="*/ 6367263 h 16954866"/>
              <a:gd name="connsiteX2195" fmla="*/ 9265579 w 13372042"/>
              <a:gd name="connsiteY2195" fmla="*/ 6367263 h 16954866"/>
              <a:gd name="connsiteX2196" fmla="*/ 9357019 w 13372042"/>
              <a:gd name="connsiteY2196" fmla="*/ 6458703 h 16954866"/>
              <a:gd name="connsiteX2197" fmla="*/ 9265579 w 13372042"/>
              <a:gd name="connsiteY2197" fmla="*/ 6550144 h 16954866"/>
              <a:gd name="connsiteX2198" fmla="*/ 9174139 w 13372042"/>
              <a:gd name="connsiteY2198" fmla="*/ 6458703 h 16954866"/>
              <a:gd name="connsiteX2199" fmla="*/ 9265579 w 13372042"/>
              <a:gd name="connsiteY2199" fmla="*/ 6367263 h 16954866"/>
              <a:gd name="connsiteX2200" fmla="*/ 8692560 w 13372042"/>
              <a:gd name="connsiteY2200" fmla="*/ 6367263 h 16954866"/>
              <a:gd name="connsiteX2201" fmla="*/ 8784000 w 13372042"/>
              <a:gd name="connsiteY2201" fmla="*/ 6458703 h 16954866"/>
              <a:gd name="connsiteX2202" fmla="*/ 8692560 w 13372042"/>
              <a:gd name="connsiteY2202" fmla="*/ 6550144 h 16954866"/>
              <a:gd name="connsiteX2203" fmla="*/ 8601120 w 13372042"/>
              <a:gd name="connsiteY2203" fmla="*/ 6458703 h 16954866"/>
              <a:gd name="connsiteX2204" fmla="*/ 8692560 w 13372042"/>
              <a:gd name="connsiteY2204" fmla="*/ 6367263 h 16954866"/>
              <a:gd name="connsiteX2205" fmla="*/ 8119541 w 13372042"/>
              <a:gd name="connsiteY2205" fmla="*/ 6367263 h 16954866"/>
              <a:gd name="connsiteX2206" fmla="*/ 8210981 w 13372042"/>
              <a:gd name="connsiteY2206" fmla="*/ 6458703 h 16954866"/>
              <a:gd name="connsiteX2207" fmla="*/ 8119541 w 13372042"/>
              <a:gd name="connsiteY2207" fmla="*/ 6550144 h 16954866"/>
              <a:gd name="connsiteX2208" fmla="*/ 8028101 w 13372042"/>
              <a:gd name="connsiteY2208" fmla="*/ 6458703 h 16954866"/>
              <a:gd name="connsiteX2209" fmla="*/ 8119541 w 13372042"/>
              <a:gd name="connsiteY2209" fmla="*/ 6367263 h 16954866"/>
              <a:gd name="connsiteX2210" fmla="*/ 7546522 w 13372042"/>
              <a:gd name="connsiteY2210" fmla="*/ 6367263 h 16954866"/>
              <a:gd name="connsiteX2211" fmla="*/ 7637962 w 13372042"/>
              <a:gd name="connsiteY2211" fmla="*/ 6458703 h 16954866"/>
              <a:gd name="connsiteX2212" fmla="*/ 7546522 w 13372042"/>
              <a:gd name="connsiteY2212" fmla="*/ 6550144 h 16954866"/>
              <a:gd name="connsiteX2213" fmla="*/ 7455082 w 13372042"/>
              <a:gd name="connsiteY2213" fmla="*/ 6458703 h 16954866"/>
              <a:gd name="connsiteX2214" fmla="*/ 7546522 w 13372042"/>
              <a:gd name="connsiteY2214" fmla="*/ 6367263 h 16954866"/>
              <a:gd name="connsiteX2215" fmla="*/ 6971558 w 13372042"/>
              <a:gd name="connsiteY2215" fmla="*/ 6367263 h 16954866"/>
              <a:gd name="connsiteX2216" fmla="*/ 7062998 w 13372042"/>
              <a:gd name="connsiteY2216" fmla="*/ 6458703 h 16954866"/>
              <a:gd name="connsiteX2217" fmla="*/ 6971558 w 13372042"/>
              <a:gd name="connsiteY2217" fmla="*/ 6550144 h 16954866"/>
              <a:gd name="connsiteX2218" fmla="*/ 6880118 w 13372042"/>
              <a:gd name="connsiteY2218" fmla="*/ 6458703 h 16954866"/>
              <a:gd name="connsiteX2219" fmla="*/ 6971558 w 13372042"/>
              <a:gd name="connsiteY2219" fmla="*/ 6367263 h 16954866"/>
              <a:gd name="connsiteX2220" fmla="*/ 6398539 w 13372042"/>
              <a:gd name="connsiteY2220" fmla="*/ 6367263 h 16954866"/>
              <a:gd name="connsiteX2221" fmla="*/ 6489979 w 13372042"/>
              <a:gd name="connsiteY2221" fmla="*/ 6458703 h 16954866"/>
              <a:gd name="connsiteX2222" fmla="*/ 6398539 w 13372042"/>
              <a:gd name="connsiteY2222" fmla="*/ 6550144 h 16954866"/>
              <a:gd name="connsiteX2223" fmla="*/ 6307099 w 13372042"/>
              <a:gd name="connsiteY2223" fmla="*/ 6458703 h 16954866"/>
              <a:gd name="connsiteX2224" fmla="*/ 6398539 w 13372042"/>
              <a:gd name="connsiteY2224" fmla="*/ 6367263 h 16954866"/>
              <a:gd name="connsiteX2225" fmla="*/ 5825520 w 13372042"/>
              <a:gd name="connsiteY2225" fmla="*/ 6367263 h 16954866"/>
              <a:gd name="connsiteX2226" fmla="*/ 5916962 w 13372042"/>
              <a:gd name="connsiteY2226" fmla="*/ 6458703 h 16954866"/>
              <a:gd name="connsiteX2227" fmla="*/ 5825520 w 13372042"/>
              <a:gd name="connsiteY2227" fmla="*/ 6550144 h 16954866"/>
              <a:gd name="connsiteX2228" fmla="*/ 5734080 w 13372042"/>
              <a:gd name="connsiteY2228" fmla="*/ 6458703 h 16954866"/>
              <a:gd name="connsiteX2229" fmla="*/ 5825520 w 13372042"/>
              <a:gd name="connsiteY2229" fmla="*/ 6367263 h 16954866"/>
              <a:gd name="connsiteX2230" fmla="*/ 5252501 w 13372042"/>
              <a:gd name="connsiteY2230" fmla="*/ 6367263 h 16954866"/>
              <a:gd name="connsiteX2231" fmla="*/ 5343941 w 13372042"/>
              <a:gd name="connsiteY2231" fmla="*/ 6458703 h 16954866"/>
              <a:gd name="connsiteX2232" fmla="*/ 5252501 w 13372042"/>
              <a:gd name="connsiteY2232" fmla="*/ 6550144 h 16954866"/>
              <a:gd name="connsiteX2233" fmla="*/ 5161063 w 13372042"/>
              <a:gd name="connsiteY2233" fmla="*/ 6458703 h 16954866"/>
              <a:gd name="connsiteX2234" fmla="*/ 5252501 w 13372042"/>
              <a:gd name="connsiteY2234" fmla="*/ 6367263 h 16954866"/>
              <a:gd name="connsiteX2235" fmla="*/ 4679484 w 13372042"/>
              <a:gd name="connsiteY2235" fmla="*/ 6367263 h 16954866"/>
              <a:gd name="connsiteX2236" fmla="*/ 4770922 w 13372042"/>
              <a:gd name="connsiteY2236" fmla="*/ 6458703 h 16954866"/>
              <a:gd name="connsiteX2237" fmla="*/ 4679484 w 13372042"/>
              <a:gd name="connsiteY2237" fmla="*/ 6550144 h 16954866"/>
              <a:gd name="connsiteX2238" fmla="*/ 4588042 w 13372042"/>
              <a:gd name="connsiteY2238" fmla="*/ 6458703 h 16954866"/>
              <a:gd name="connsiteX2239" fmla="*/ 4679484 w 13372042"/>
              <a:gd name="connsiteY2239" fmla="*/ 6367263 h 16954866"/>
              <a:gd name="connsiteX2240" fmla="*/ 4106463 w 13372042"/>
              <a:gd name="connsiteY2240" fmla="*/ 6367263 h 16954866"/>
              <a:gd name="connsiteX2241" fmla="*/ 4197905 w 13372042"/>
              <a:gd name="connsiteY2241" fmla="*/ 6458703 h 16954866"/>
              <a:gd name="connsiteX2242" fmla="*/ 4106463 w 13372042"/>
              <a:gd name="connsiteY2242" fmla="*/ 6550144 h 16954866"/>
              <a:gd name="connsiteX2243" fmla="*/ 4015023 w 13372042"/>
              <a:gd name="connsiteY2243" fmla="*/ 6458703 h 16954866"/>
              <a:gd name="connsiteX2244" fmla="*/ 4106463 w 13372042"/>
              <a:gd name="connsiteY2244" fmla="*/ 6367263 h 16954866"/>
              <a:gd name="connsiteX2245" fmla="*/ 3531499 w 13372042"/>
              <a:gd name="connsiteY2245" fmla="*/ 6367263 h 16954866"/>
              <a:gd name="connsiteX2246" fmla="*/ 3622939 w 13372042"/>
              <a:gd name="connsiteY2246" fmla="*/ 6458703 h 16954866"/>
              <a:gd name="connsiteX2247" fmla="*/ 3531499 w 13372042"/>
              <a:gd name="connsiteY2247" fmla="*/ 6550144 h 16954866"/>
              <a:gd name="connsiteX2248" fmla="*/ 3440061 w 13372042"/>
              <a:gd name="connsiteY2248" fmla="*/ 6458703 h 16954866"/>
              <a:gd name="connsiteX2249" fmla="*/ 3531499 w 13372042"/>
              <a:gd name="connsiteY2249" fmla="*/ 6367263 h 16954866"/>
              <a:gd name="connsiteX2250" fmla="*/ 2958482 w 13372042"/>
              <a:gd name="connsiteY2250" fmla="*/ 6367263 h 16954866"/>
              <a:gd name="connsiteX2251" fmla="*/ 3049920 w 13372042"/>
              <a:gd name="connsiteY2251" fmla="*/ 6458703 h 16954866"/>
              <a:gd name="connsiteX2252" fmla="*/ 2958482 w 13372042"/>
              <a:gd name="connsiteY2252" fmla="*/ 6550144 h 16954866"/>
              <a:gd name="connsiteX2253" fmla="*/ 2867040 w 13372042"/>
              <a:gd name="connsiteY2253" fmla="*/ 6458703 h 16954866"/>
              <a:gd name="connsiteX2254" fmla="*/ 2958482 w 13372042"/>
              <a:gd name="connsiteY2254" fmla="*/ 6367263 h 16954866"/>
              <a:gd name="connsiteX2255" fmla="*/ 2385461 w 13372042"/>
              <a:gd name="connsiteY2255" fmla="*/ 6367263 h 16954866"/>
              <a:gd name="connsiteX2256" fmla="*/ 2476903 w 13372042"/>
              <a:gd name="connsiteY2256" fmla="*/ 6458703 h 16954866"/>
              <a:gd name="connsiteX2257" fmla="*/ 2385461 w 13372042"/>
              <a:gd name="connsiteY2257" fmla="*/ 6550144 h 16954866"/>
              <a:gd name="connsiteX2258" fmla="*/ 2294021 w 13372042"/>
              <a:gd name="connsiteY2258" fmla="*/ 6458703 h 16954866"/>
              <a:gd name="connsiteX2259" fmla="*/ 2385461 w 13372042"/>
              <a:gd name="connsiteY2259" fmla="*/ 6367263 h 16954866"/>
              <a:gd name="connsiteX2260" fmla="*/ 1812444 w 13372042"/>
              <a:gd name="connsiteY2260" fmla="*/ 6367263 h 16954866"/>
              <a:gd name="connsiteX2261" fmla="*/ 1903884 w 13372042"/>
              <a:gd name="connsiteY2261" fmla="*/ 6458703 h 16954866"/>
              <a:gd name="connsiteX2262" fmla="*/ 1812444 w 13372042"/>
              <a:gd name="connsiteY2262" fmla="*/ 6550144 h 16954866"/>
              <a:gd name="connsiteX2263" fmla="*/ 1721004 w 13372042"/>
              <a:gd name="connsiteY2263" fmla="*/ 6458703 h 16954866"/>
              <a:gd name="connsiteX2264" fmla="*/ 1812444 w 13372042"/>
              <a:gd name="connsiteY2264" fmla="*/ 6367263 h 16954866"/>
              <a:gd name="connsiteX2265" fmla="*/ 1239425 w 13372042"/>
              <a:gd name="connsiteY2265" fmla="*/ 6367263 h 16954866"/>
              <a:gd name="connsiteX2266" fmla="*/ 1330865 w 13372042"/>
              <a:gd name="connsiteY2266" fmla="*/ 6458703 h 16954866"/>
              <a:gd name="connsiteX2267" fmla="*/ 1239425 w 13372042"/>
              <a:gd name="connsiteY2267" fmla="*/ 6550144 h 16954866"/>
              <a:gd name="connsiteX2268" fmla="*/ 1147985 w 13372042"/>
              <a:gd name="connsiteY2268" fmla="*/ 6458703 h 16954866"/>
              <a:gd name="connsiteX2269" fmla="*/ 1239425 w 13372042"/>
              <a:gd name="connsiteY2269" fmla="*/ 6367263 h 16954866"/>
              <a:gd name="connsiteX2270" fmla="*/ 666406 w 13372042"/>
              <a:gd name="connsiteY2270" fmla="*/ 6367263 h 16954866"/>
              <a:gd name="connsiteX2271" fmla="*/ 757846 w 13372042"/>
              <a:gd name="connsiteY2271" fmla="*/ 6458703 h 16954866"/>
              <a:gd name="connsiteX2272" fmla="*/ 666406 w 13372042"/>
              <a:gd name="connsiteY2272" fmla="*/ 6550144 h 16954866"/>
              <a:gd name="connsiteX2273" fmla="*/ 574966 w 13372042"/>
              <a:gd name="connsiteY2273" fmla="*/ 6458703 h 16954866"/>
              <a:gd name="connsiteX2274" fmla="*/ 666406 w 13372042"/>
              <a:gd name="connsiteY2274" fmla="*/ 6367263 h 16954866"/>
              <a:gd name="connsiteX2275" fmla="*/ 91448 w 13372042"/>
              <a:gd name="connsiteY2275" fmla="*/ 6367263 h 16954866"/>
              <a:gd name="connsiteX2276" fmla="*/ 182883 w 13372042"/>
              <a:gd name="connsiteY2276" fmla="*/ 6458703 h 16954866"/>
              <a:gd name="connsiteX2277" fmla="*/ 91448 w 13372042"/>
              <a:gd name="connsiteY2277" fmla="*/ 6550144 h 16954866"/>
              <a:gd name="connsiteX2278" fmla="*/ 12 w 13372042"/>
              <a:gd name="connsiteY2278" fmla="*/ 6458703 h 16954866"/>
              <a:gd name="connsiteX2279" fmla="*/ 91448 w 13372042"/>
              <a:gd name="connsiteY2279" fmla="*/ 6367263 h 16954866"/>
              <a:gd name="connsiteX2280" fmla="*/ 13280602 w 13372042"/>
              <a:gd name="connsiteY2280" fmla="*/ 5784971 h 16954866"/>
              <a:gd name="connsiteX2281" fmla="*/ 13372042 w 13372042"/>
              <a:gd name="connsiteY2281" fmla="*/ 5876411 h 16954866"/>
              <a:gd name="connsiteX2282" fmla="*/ 13280602 w 13372042"/>
              <a:gd name="connsiteY2282" fmla="*/ 5967851 h 16954866"/>
              <a:gd name="connsiteX2283" fmla="*/ 13189162 w 13372042"/>
              <a:gd name="connsiteY2283" fmla="*/ 5876411 h 16954866"/>
              <a:gd name="connsiteX2284" fmla="*/ 13280602 w 13372042"/>
              <a:gd name="connsiteY2284" fmla="*/ 5784971 h 16954866"/>
              <a:gd name="connsiteX2285" fmla="*/ 12707583 w 13372042"/>
              <a:gd name="connsiteY2285" fmla="*/ 5784971 h 16954866"/>
              <a:gd name="connsiteX2286" fmla="*/ 12799023 w 13372042"/>
              <a:gd name="connsiteY2286" fmla="*/ 5876411 h 16954866"/>
              <a:gd name="connsiteX2287" fmla="*/ 12707583 w 13372042"/>
              <a:gd name="connsiteY2287" fmla="*/ 5967851 h 16954866"/>
              <a:gd name="connsiteX2288" fmla="*/ 12616143 w 13372042"/>
              <a:gd name="connsiteY2288" fmla="*/ 5876411 h 16954866"/>
              <a:gd name="connsiteX2289" fmla="*/ 12707583 w 13372042"/>
              <a:gd name="connsiteY2289" fmla="*/ 5784971 h 16954866"/>
              <a:gd name="connsiteX2290" fmla="*/ 12134564 w 13372042"/>
              <a:gd name="connsiteY2290" fmla="*/ 5784971 h 16954866"/>
              <a:gd name="connsiteX2291" fmla="*/ 12226004 w 13372042"/>
              <a:gd name="connsiteY2291" fmla="*/ 5876411 h 16954866"/>
              <a:gd name="connsiteX2292" fmla="*/ 12134564 w 13372042"/>
              <a:gd name="connsiteY2292" fmla="*/ 5967851 h 16954866"/>
              <a:gd name="connsiteX2293" fmla="*/ 12043124 w 13372042"/>
              <a:gd name="connsiteY2293" fmla="*/ 5876411 h 16954866"/>
              <a:gd name="connsiteX2294" fmla="*/ 12134564 w 13372042"/>
              <a:gd name="connsiteY2294" fmla="*/ 5784971 h 16954866"/>
              <a:gd name="connsiteX2295" fmla="*/ 11561545 w 13372042"/>
              <a:gd name="connsiteY2295" fmla="*/ 5784971 h 16954866"/>
              <a:gd name="connsiteX2296" fmla="*/ 11652985 w 13372042"/>
              <a:gd name="connsiteY2296" fmla="*/ 5876411 h 16954866"/>
              <a:gd name="connsiteX2297" fmla="*/ 11561545 w 13372042"/>
              <a:gd name="connsiteY2297" fmla="*/ 5967851 h 16954866"/>
              <a:gd name="connsiteX2298" fmla="*/ 11470105 w 13372042"/>
              <a:gd name="connsiteY2298" fmla="*/ 5876411 h 16954866"/>
              <a:gd name="connsiteX2299" fmla="*/ 11561545 w 13372042"/>
              <a:gd name="connsiteY2299" fmla="*/ 5784971 h 16954866"/>
              <a:gd name="connsiteX2300" fmla="*/ 10988526 w 13372042"/>
              <a:gd name="connsiteY2300" fmla="*/ 5784971 h 16954866"/>
              <a:gd name="connsiteX2301" fmla="*/ 11079966 w 13372042"/>
              <a:gd name="connsiteY2301" fmla="*/ 5876411 h 16954866"/>
              <a:gd name="connsiteX2302" fmla="*/ 10988526 w 13372042"/>
              <a:gd name="connsiteY2302" fmla="*/ 5967851 h 16954866"/>
              <a:gd name="connsiteX2303" fmla="*/ 10897086 w 13372042"/>
              <a:gd name="connsiteY2303" fmla="*/ 5876411 h 16954866"/>
              <a:gd name="connsiteX2304" fmla="*/ 10988526 w 13372042"/>
              <a:gd name="connsiteY2304" fmla="*/ 5784971 h 16954866"/>
              <a:gd name="connsiteX2305" fmla="*/ 10413562 w 13372042"/>
              <a:gd name="connsiteY2305" fmla="*/ 5784971 h 16954866"/>
              <a:gd name="connsiteX2306" fmla="*/ 10505002 w 13372042"/>
              <a:gd name="connsiteY2306" fmla="*/ 5876411 h 16954866"/>
              <a:gd name="connsiteX2307" fmla="*/ 10413562 w 13372042"/>
              <a:gd name="connsiteY2307" fmla="*/ 5967851 h 16954866"/>
              <a:gd name="connsiteX2308" fmla="*/ 10322122 w 13372042"/>
              <a:gd name="connsiteY2308" fmla="*/ 5876411 h 16954866"/>
              <a:gd name="connsiteX2309" fmla="*/ 10413562 w 13372042"/>
              <a:gd name="connsiteY2309" fmla="*/ 5784971 h 16954866"/>
              <a:gd name="connsiteX2310" fmla="*/ 9838598 w 13372042"/>
              <a:gd name="connsiteY2310" fmla="*/ 5784971 h 16954866"/>
              <a:gd name="connsiteX2311" fmla="*/ 9930038 w 13372042"/>
              <a:gd name="connsiteY2311" fmla="*/ 5876411 h 16954866"/>
              <a:gd name="connsiteX2312" fmla="*/ 9838598 w 13372042"/>
              <a:gd name="connsiteY2312" fmla="*/ 5967851 h 16954866"/>
              <a:gd name="connsiteX2313" fmla="*/ 9747158 w 13372042"/>
              <a:gd name="connsiteY2313" fmla="*/ 5876411 h 16954866"/>
              <a:gd name="connsiteX2314" fmla="*/ 9838598 w 13372042"/>
              <a:gd name="connsiteY2314" fmla="*/ 5784971 h 16954866"/>
              <a:gd name="connsiteX2315" fmla="*/ 9265579 w 13372042"/>
              <a:gd name="connsiteY2315" fmla="*/ 5784971 h 16954866"/>
              <a:gd name="connsiteX2316" fmla="*/ 9357019 w 13372042"/>
              <a:gd name="connsiteY2316" fmla="*/ 5876411 h 16954866"/>
              <a:gd name="connsiteX2317" fmla="*/ 9265579 w 13372042"/>
              <a:gd name="connsiteY2317" fmla="*/ 5967851 h 16954866"/>
              <a:gd name="connsiteX2318" fmla="*/ 9174139 w 13372042"/>
              <a:gd name="connsiteY2318" fmla="*/ 5876411 h 16954866"/>
              <a:gd name="connsiteX2319" fmla="*/ 9265579 w 13372042"/>
              <a:gd name="connsiteY2319" fmla="*/ 5784971 h 16954866"/>
              <a:gd name="connsiteX2320" fmla="*/ 8692560 w 13372042"/>
              <a:gd name="connsiteY2320" fmla="*/ 5784971 h 16954866"/>
              <a:gd name="connsiteX2321" fmla="*/ 8784000 w 13372042"/>
              <a:gd name="connsiteY2321" fmla="*/ 5876411 h 16954866"/>
              <a:gd name="connsiteX2322" fmla="*/ 8692560 w 13372042"/>
              <a:gd name="connsiteY2322" fmla="*/ 5967851 h 16954866"/>
              <a:gd name="connsiteX2323" fmla="*/ 8601120 w 13372042"/>
              <a:gd name="connsiteY2323" fmla="*/ 5876411 h 16954866"/>
              <a:gd name="connsiteX2324" fmla="*/ 8692560 w 13372042"/>
              <a:gd name="connsiteY2324" fmla="*/ 5784971 h 16954866"/>
              <a:gd name="connsiteX2325" fmla="*/ 8119541 w 13372042"/>
              <a:gd name="connsiteY2325" fmla="*/ 5784971 h 16954866"/>
              <a:gd name="connsiteX2326" fmla="*/ 8210981 w 13372042"/>
              <a:gd name="connsiteY2326" fmla="*/ 5876411 h 16954866"/>
              <a:gd name="connsiteX2327" fmla="*/ 8119541 w 13372042"/>
              <a:gd name="connsiteY2327" fmla="*/ 5967851 h 16954866"/>
              <a:gd name="connsiteX2328" fmla="*/ 8028101 w 13372042"/>
              <a:gd name="connsiteY2328" fmla="*/ 5876411 h 16954866"/>
              <a:gd name="connsiteX2329" fmla="*/ 8119541 w 13372042"/>
              <a:gd name="connsiteY2329" fmla="*/ 5784971 h 16954866"/>
              <a:gd name="connsiteX2330" fmla="*/ 7546522 w 13372042"/>
              <a:gd name="connsiteY2330" fmla="*/ 5784971 h 16954866"/>
              <a:gd name="connsiteX2331" fmla="*/ 7637962 w 13372042"/>
              <a:gd name="connsiteY2331" fmla="*/ 5876411 h 16954866"/>
              <a:gd name="connsiteX2332" fmla="*/ 7546522 w 13372042"/>
              <a:gd name="connsiteY2332" fmla="*/ 5967851 h 16954866"/>
              <a:gd name="connsiteX2333" fmla="*/ 7455082 w 13372042"/>
              <a:gd name="connsiteY2333" fmla="*/ 5876411 h 16954866"/>
              <a:gd name="connsiteX2334" fmla="*/ 7546522 w 13372042"/>
              <a:gd name="connsiteY2334" fmla="*/ 5784971 h 16954866"/>
              <a:gd name="connsiteX2335" fmla="*/ 6971558 w 13372042"/>
              <a:gd name="connsiteY2335" fmla="*/ 5784971 h 16954866"/>
              <a:gd name="connsiteX2336" fmla="*/ 7062998 w 13372042"/>
              <a:gd name="connsiteY2336" fmla="*/ 5876411 h 16954866"/>
              <a:gd name="connsiteX2337" fmla="*/ 6971558 w 13372042"/>
              <a:gd name="connsiteY2337" fmla="*/ 5967851 h 16954866"/>
              <a:gd name="connsiteX2338" fmla="*/ 6880118 w 13372042"/>
              <a:gd name="connsiteY2338" fmla="*/ 5876411 h 16954866"/>
              <a:gd name="connsiteX2339" fmla="*/ 6971558 w 13372042"/>
              <a:gd name="connsiteY2339" fmla="*/ 5784971 h 16954866"/>
              <a:gd name="connsiteX2340" fmla="*/ 6398539 w 13372042"/>
              <a:gd name="connsiteY2340" fmla="*/ 5784971 h 16954866"/>
              <a:gd name="connsiteX2341" fmla="*/ 6489979 w 13372042"/>
              <a:gd name="connsiteY2341" fmla="*/ 5876411 h 16954866"/>
              <a:gd name="connsiteX2342" fmla="*/ 6398539 w 13372042"/>
              <a:gd name="connsiteY2342" fmla="*/ 5967851 h 16954866"/>
              <a:gd name="connsiteX2343" fmla="*/ 6307099 w 13372042"/>
              <a:gd name="connsiteY2343" fmla="*/ 5876411 h 16954866"/>
              <a:gd name="connsiteX2344" fmla="*/ 6398539 w 13372042"/>
              <a:gd name="connsiteY2344" fmla="*/ 5784971 h 16954866"/>
              <a:gd name="connsiteX2345" fmla="*/ 5825520 w 13372042"/>
              <a:gd name="connsiteY2345" fmla="*/ 5784971 h 16954866"/>
              <a:gd name="connsiteX2346" fmla="*/ 5916962 w 13372042"/>
              <a:gd name="connsiteY2346" fmla="*/ 5876411 h 16954866"/>
              <a:gd name="connsiteX2347" fmla="*/ 5825520 w 13372042"/>
              <a:gd name="connsiteY2347" fmla="*/ 5967851 h 16954866"/>
              <a:gd name="connsiteX2348" fmla="*/ 5734080 w 13372042"/>
              <a:gd name="connsiteY2348" fmla="*/ 5876411 h 16954866"/>
              <a:gd name="connsiteX2349" fmla="*/ 5825520 w 13372042"/>
              <a:gd name="connsiteY2349" fmla="*/ 5784971 h 16954866"/>
              <a:gd name="connsiteX2350" fmla="*/ 5252501 w 13372042"/>
              <a:gd name="connsiteY2350" fmla="*/ 5784971 h 16954866"/>
              <a:gd name="connsiteX2351" fmla="*/ 5343941 w 13372042"/>
              <a:gd name="connsiteY2351" fmla="*/ 5876411 h 16954866"/>
              <a:gd name="connsiteX2352" fmla="*/ 5252501 w 13372042"/>
              <a:gd name="connsiteY2352" fmla="*/ 5967851 h 16954866"/>
              <a:gd name="connsiteX2353" fmla="*/ 5161063 w 13372042"/>
              <a:gd name="connsiteY2353" fmla="*/ 5876411 h 16954866"/>
              <a:gd name="connsiteX2354" fmla="*/ 5252501 w 13372042"/>
              <a:gd name="connsiteY2354" fmla="*/ 5784971 h 16954866"/>
              <a:gd name="connsiteX2355" fmla="*/ 4679484 w 13372042"/>
              <a:gd name="connsiteY2355" fmla="*/ 5784971 h 16954866"/>
              <a:gd name="connsiteX2356" fmla="*/ 4770922 w 13372042"/>
              <a:gd name="connsiteY2356" fmla="*/ 5876411 h 16954866"/>
              <a:gd name="connsiteX2357" fmla="*/ 4679484 w 13372042"/>
              <a:gd name="connsiteY2357" fmla="*/ 5967851 h 16954866"/>
              <a:gd name="connsiteX2358" fmla="*/ 4588042 w 13372042"/>
              <a:gd name="connsiteY2358" fmla="*/ 5876411 h 16954866"/>
              <a:gd name="connsiteX2359" fmla="*/ 4679484 w 13372042"/>
              <a:gd name="connsiteY2359" fmla="*/ 5784971 h 16954866"/>
              <a:gd name="connsiteX2360" fmla="*/ 4106463 w 13372042"/>
              <a:gd name="connsiteY2360" fmla="*/ 5784971 h 16954866"/>
              <a:gd name="connsiteX2361" fmla="*/ 4197905 w 13372042"/>
              <a:gd name="connsiteY2361" fmla="*/ 5876411 h 16954866"/>
              <a:gd name="connsiteX2362" fmla="*/ 4106463 w 13372042"/>
              <a:gd name="connsiteY2362" fmla="*/ 5967851 h 16954866"/>
              <a:gd name="connsiteX2363" fmla="*/ 4015023 w 13372042"/>
              <a:gd name="connsiteY2363" fmla="*/ 5876411 h 16954866"/>
              <a:gd name="connsiteX2364" fmla="*/ 4106463 w 13372042"/>
              <a:gd name="connsiteY2364" fmla="*/ 5784971 h 16954866"/>
              <a:gd name="connsiteX2365" fmla="*/ 3531499 w 13372042"/>
              <a:gd name="connsiteY2365" fmla="*/ 5784971 h 16954866"/>
              <a:gd name="connsiteX2366" fmla="*/ 3622939 w 13372042"/>
              <a:gd name="connsiteY2366" fmla="*/ 5876411 h 16954866"/>
              <a:gd name="connsiteX2367" fmla="*/ 3531499 w 13372042"/>
              <a:gd name="connsiteY2367" fmla="*/ 5967851 h 16954866"/>
              <a:gd name="connsiteX2368" fmla="*/ 3440061 w 13372042"/>
              <a:gd name="connsiteY2368" fmla="*/ 5876411 h 16954866"/>
              <a:gd name="connsiteX2369" fmla="*/ 3531499 w 13372042"/>
              <a:gd name="connsiteY2369" fmla="*/ 5784971 h 16954866"/>
              <a:gd name="connsiteX2370" fmla="*/ 2958482 w 13372042"/>
              <a:gd name="connsiteY2370" fmla="*/ 5784971 h 16954866"/>
              <a:gd name="connsiteX2371" fmla="*/ 3049920 w 13372042"/>
              <a:gd name="connsiteY2371" fmla="*/ 5876411 h 16954866"/>
              <a:gd name="connsiteX2372" fmla="*/ 2958482 w 13372042"/>
              <a:gd name="connsiteY2372" fmla="*/ 5967851 h 16954866"/>
              <a:gd name="connsiteX2373" fmla="*/ 2867040 w 13372042"/>
              <a:gd name="connsiteY2373" fmla="*/ 5876411 h 16954866"/>
              <a:gd name="connsiteX2374" fmla="*/ 2958482 w 13372042"/>
              <a:gd name="connsiteY2374" fmla="*/ 5784971 h 16954866"/>
              <a:gd name="connsiteX2375" fmla="*/ 2385461 w 13372042"/>
              <a:gd name="connsiteY2375" fmla="*/ 5784971 h 16954866"/>
              <a:gd name="connsiteX2376" fmla="*/ 2476903 w 13372042"/>
              <a:gd name="connsiteY2376" fmla="*/ 5876411 h 16954866"/>
              <a:gd name="connsiteX2377" fmla="*/ 2385461 w 13372042"/>
              <a:gd name="connsiteY2377" fmla="*/ 5967851 h 16954866"/>
              <a:gd name="connsiteX2378" fmla="*/ 2294021 w 13372042"/>
              <a:gd name="connsiteY2378" fmla="*/ 5876411 h 16954866"/>
              <a:gd name="connsiteX2379" fmla="*/ 2385461 w 13372042"/>
              <a:gd name="connsiteY2379" fmla="*/ 5784971 h 16954866"/>
              <a:gd name="connsiteX2380" fmla="*/ 1812444 w 13372042"/>
              <a:gd name="connsiteY2380" fmla="*/ 5784971 h 16954866"/>
              <a:gd name="connsiteX2381" fmla="*/ 1903889 w 13372042"/>
              <a:gd name="connsiteY2381" fmla="*/ 5876411 h 16954866"/>
              <a:gd name="connsiteX2382" fmla="*/ 1812444 w 13372042"/>
              <a:gd name="connsiteY2382" fmla="*/ 5967851 h 16954866"/>
              <a:gd name="connsiteX2383" fmla="*/ 1721006 w 13372042"/>
              <a:gd name="connsiteY2383" fmla="*/ 5876411 h 16954866"/>
              <a:gd name="connsiteX2384" fmla="*/ 1812444 w 13372042"/>
              <a:gd name="connsiteY2384" fmla="*/ 5784971 h 16954866"/>
              <a:gd name="connsiteX2385" fmla="*/ 1239427 w 13372042"/>
              <a:gd name="connsiteY2385" fmla="*/ 5784971 h 16954866"/>
              <a:gd name="connsiteX2386" fmla="*/ 1330865 w 13372042"/>
              <a:gd name="connsiteY2386" fmla="*/ 5876411 h 16954866"/>
              <a:gd name="connsiteX2387" fmla="*/ 1239427 w 13372042"/>
              <a:gd name="connsiteY2387" fmla="*/ 5967851 h 16954866"/>
              <a:gd name="connsiteX2388" fmla="*/ 1147990 w 13372042"/>
              <a:gd name="connsiteY2388" fmla="*/ 5876411 h 16954866"/>
              <a:gd name="connsiteX2389" fmla="*/ 1239427 w 13372042"/>
              <a:gd name="connsiteY2389" fmla="*/ 5784971 h 16954866"/>
              <a:gd name="connsiteX2390" fmla="*/ 666410 w 13372042"/>
              <a:gd name="connsiteY2390" fmla="*/ 5784971 h 16954866"/>
              <a:gd name="connsiteX2391" fmla="*/ 757847 w 13372042"/>
              <a:gd name="connsiteY2391" fmla="*/ 5876411 h 16954866"/>
              <a:gd name="connsiteX2392" fmla="*/ 666410 w 13372042"/>
              <a:gd name="connsiteY2392" fmla="*/ 5967851 h 16954866"/>
              <a:gd name="connsiteX2393" fmla="*/ 574966 w 13372042"/>
              <a:gd name="connsiteY2393" fmla="*/ 5876411 h 16954866"/>
              <a:gd name="connsiteX2394" fmla="*/ 666410 w 13372042"/>
              <a:gd name="connsiteY2394" fmla="*/ 5784971 h 16954866"/>
              <a:gd name="connsiteX2395" fmla="*/ 91447 w 13372042"/>
              <a:gd name="connsiteY2395" fmla="*/ 5784971 h 16954866"/>
              <a:gd name="connsiteX2396" fmla="*/ 182881 w 13372042"/>
              <a:gd name="connsiteY2396" fmla="*/ 5876411 h 16954866"/>
              <a:gd name="connsiteX2397" fmla="*/ 91447 w 13372042"/>
              <a:gd name="connsiteY2397" fmla="*/ 5967851 h 16954866"/>
              <a:gd name="connsiteX2398" fmla="*/ 0 w 13372042"/>
              <a:gd name="connsiteY2398" fmla="*/ 5876411 h 16954866"/>
              <a:gd name="connsiteX2399" fmla="*/ 91447 w 13372042"/>
              <a:gd name="connsiteY2399" fmla="*/ 5784971 h 16954866"/>
              <a:gd name="connsiteX2400" fmla="*/ 13280602 w 13372042"/>
              <a:gd name="connsiteY2400" fmla="*/ 5202678 h 16954866"/>
              <a:gd name="connsiteX2401" fmla="*/ 13372042 w 13372042"/>
              <a:gd name="connsiteY2401" fmla="*/ 5294118 h 16954866"/>
              <a:gd name="connsiteX2402" fmla="*/ 13280602 w 13372042"/>
              <a:gd name="connsiteY2402" fmla="*/ 5385557 h 16954866"/>
              <a:gd name="connsiteX2403" fmla="*/ 13189162 w 13372042"/>
              <a:gd name="connsiteY2403" fmla="*/ 5294118 h 16954866"/>
              <a:gd name="connsiteX2404" fmla="*/ 13280602 w 13372042"/>
              <a:gd name="connsiteY2404" fmla="*/ 5202678 h 16954866"/>
              <a:gd name="connsiteX2405" fmla="*/ 12707583 w 13372042"/>
              <a:gd name="connsiteY2405" fmla="*/ 5202678 h 16954866"/>
              <a:gd name="connsiteX2406" fmla="*/ 12799023 w 13372042"/>
              <a:gd name="connsiteY2406" fmla="*/ 5294118 h 16954866"/>
              <a:gd name="connsiteX2407" fmla="*/ 12707583 w 13372042"/>
              <a:gd name="connsiteY2407" fmla="*/ 5385557 h 16954866"/>
              <a:gd name="connsiteX2408" fmla="*/ 12616143 w 13372042"/>
              <a:gd name="connsiteY2408" fmla="*/ 5294118 h 16954866"/>
              <a:gd name="connsiteX2409" fmla="*/ 12707583 w 13372042"/>
              <a:gd name="connsiteY2409" fmla="*/ 5202678 h 16954866"/>
              <a:gd name="connsiteX2410" fmla="*/ 12134564 w 13372042"/>
              <a:gd name="connsiteY2410" fmla="*/ 5202678 h 16954866"/>
              <a:gd name="connsiteX2411" fmla="*/ 12226004 w 13372042"/>
              <a:gd name="connsiteY2411" fmla="*/ 5294118 h 16954866"/>
              <a:gd name="connsiteX2412" fmla="*/ 12134564 w 13372042"/>
              <a:gd name="connsiteY2412" fmla="*/ 5385557 h 16954866"/>
              <a:gd name="connsiteX2413" fmla="*/ 12043124 w 13372042"/>
              <a:gd name="connsiteY2413" fmla="*/ 5294118 h 16954866"/>
              <a:gd name="connsiteX2414" fmla="*/ 12134564 w 13372042"/>
              <a:gd name="connsiteY2414" fmla="*/ 5202678 h 16954866"/>
              <a:gd name="connsiteX2415" fmla="*/ 11561545 w 13372042"/>
              <a:gd name="connsiteY2415" fmla="*/ 5202678 h 16954866"/>
              <a:gd name="connsiteX2416" fmla="*/ 11652985 w 13372042"/>
              <a:gd name="connsiteY2416" fmla="*/ 5294118 h 16954866"/>
              <a:gd name="connsiteX2417" fmla="*/ 11561545 w 13372042"/>
              <a:gd name="connsiteY2417" fmla="*/ 5385557 h 16954866"/>
              <a:gd name="connsiteX2418" fmla="*/ 11470105 w 13372042"/>
              <a:gd name="connsiteY2418" fmla="*/ 5294118 h 16954866"/>
              <a:gd name="connsiteX2419" fmla="*/ 11561545 w 13372042"/>
              <a:gd name="connsiteY2419" fmla="*/ 5202678 h 16954866"/>
              <a:gd name="connsiteX2420" fmla="*/ 10988526 w 13372042"/>
              <a:gd name="connsiteY2420" fmla="*/ 5202678 h 16954866"/>
              <a:gd name="connsiteX2421" fmla="*/ 11079966 w 13372042"/>
              <a:gd name="connsiteY2421" fmla="*/ 5294118 h 16954866"/>
              <a:gd name="connsiteX2422" fmla="*/ 10988526 w 13372042"/>
              <a:gd name="connsiteY2422" fmla="*/ 5385557 h 16954866"/>
              <a:gd name="connsiteX2423" fmla="*/ 10897086 w 13372042"/>
              <a:gd name="connsiteY2423" fmla="*/ 5294118 h 16954866"/>
              <a:gd name="connsiteX2424" fmla="*/ 10988526 w 13372042"/>
              <a:gd name="connsiteY2424" fmla="*/ 5202678 h 16954866"/>
              <a:gd name="connsiteX2425" fmla="*/ 10413562 w 13372042"/>
              <a:gd name="connsiteY2425" fmla="*/ 5202678 h 16954866"/>
              <a:gd name="connsiteX2426" fmla="*/ 10505002 w 13372042"/>
              <a:gd name="connsiteY2426" fmla="*/ 5294118 h 16954866"/>
              <a:gd name="connsiteX2427" fmla="*/ 10413562 w 13372042"/>
              <a:gd name="connsiteY2427" fmla="*/ 5385557 h 16954866"/>
              <a:gd name="connsiteX2428" fmla="*/ 10322122 w 13372042"/>
              <a:gd name="connsiteY2428" fmla="*/ 5294118 h 16954866"/>
              <a:gd name="connsiteX2429" fmla="*/ 10413562 w 13372042"/>
              <a:gd name="connsiteY2429" fmla="*/ 5202678 h 16954866"/>
              <a:gd name="connsiteX2430" fmla="*/ 9838598 w 13372042"/>
              <a:gd name="connsiteY2430" fmla="*/ 5202678 h 16954866"/>
              <a:gd name="connsiteX2431" fmla="*/ 9930038 w 13372042"/>
              <a:gd name="connsiteY2431" fmla="*/ 5294118 h 16954866"/>
              <a:gd name="connsiteX2432" fmla="*/ 9838598 w 13372042"/>
              <a:gd name="connsiteY2432" fmla="*/ 5385557 h 16954866"/>
              <a:gd name="connsiteX2433" fmla="*/ 9747158 w 13372042"/>
              <a:gd name="connsiteY2433" fmla="*/ 5294118 h 16954866"/>
              <a:gd name="connsiteX2434" fmla="*/ 9838598 w 13372042"/>
              <a:gd name="connsiteY2434" fmla="*/ 5202678 h 16954866"/>
              <a:gd name="connsiteX2435" fmla="*/ 9265579 w 13372042"/>
              <a:gd name="connsiteY2435" fmla="*/ 5202678 h 16954866"/>
              <a:gd name="connsiteX2436" fmla="*/ 9357019 w 13372042"/>
              <a:gd name="connsiteY2436" fmla="*/ 5294118 h 16954866"/>
              <a:gd name="connsiteX2437" fmla="*/ 9265579 w 13372042"/>
              <a:gd name="connsiteY2437" fmla="*/ 5385557 h 16954866"/>
              <a:gd name="connsiteX2438" fmla="*/ 9174139 w 13372042"/>
              <a:gd name="connsiteY2438" fmla="*/ 5294118 h 16954866"/>
              <a:gd name="connsiteX2439" fmla="*/ 9265579 w 13372042"/>
              <a:gd name="connsiteY2439" fmla="*/ 5202678 h 16954866"/>
              <a:gd name="connsiteX2440" fmla="*/ 8692560 w 13372042"/>
              <a:gd name="connsiteY2440" fmla="*/ 5202678 h 16954866"/>
              <a:gd name="connsiteX2441" fmla="*/ 8784000 w 13372042"/>
              <a:gd name="connsiteY2441" fmla="*/ 5294118 h 16954866"/>
              <a:gd name="connsiteX2442" fmla="*/ 8692560 w 13372042"/>
              <a:gd name="connsiteY2442" fmla="*/ 5385557 h 16954866"/>
              <a:gd name="connsiteX2443" fmla="*/ 8601120 w 13372042"/>
              <a:gd name="connsiteY2443" fmla="*/ 5294118 h 16954866"/>
              <a:gd name="connsiteX2444" fmla="*/ 8692560 w 13372042"/>
              <a:gd name="connsiteY2444" fmla="*/ 5202678 h 16954866"/>
              <a:gd name="connsiteX2445" fmla="*/ 8119541 w 13372042"/>
              <a:gd name="connsiteY2445" fmla="*/ 5202678 h 16954866"/>
              <a:gd name="connsiteX2446" fmla="*/ 8210981 w 13372042"/>
              <a:gd name="connsiteY2446" fmla="*/ 5294118 h 16954866"/>
              <a:gd name="connsiteX2447" fmla="*/ 8119541 w 13372042"/>
              <a:gd name="connsiteY2447" fmla="*/ 5385557 h 16954866"/>
              <a:gd name="connsiteX2448" fmla="*/ 8028101 w 13372042"/>
              <a:gd name="connsiteY2448" fmla="*/ 5294118 h 16954866"/>
              <a:gd name="connsiteX2449" fmla="*/ 8119541 w 13372042"/>
              <a:gd name="connsiteY2449" fmla="*/ 5202678 h 16954866"/>
              <a:gd name="connsiteX2450" fmla="*/ 7546522 w 13372042"/>
              <a:gd name="connsiteY2450" fmla="*/ 5202678 h 16954866"/>
              <a:gd name="connsiteX2451" fmla="*/ 7637962 w 13372042"/>
              <a:gd name="connsiteY2451" fmla="*/ 5294118 h 16954866"/>
              <a:gd name="connsiteX2452" fmla="*/ 7546522 w 13372042"/>
              <a:gd name="connsiteY2452" fmla="*/ 5385557 h 16954866"/>
              <a:gd name="connsiteX2453" fmla="*/ 7455082 w 13372042"/>
              <a:gd name="connsiteY2453" fmla="*/ 5294118 h 16954866"/>
              <a:gd name="connsiteX2454" fmla="*/ 7546522 w 13372042"/>
              <a:gd name="connsiteY2454" fmla="*/ 5202678 h 16954866"/>
              <a:gd name="connsiteX2455" fmla="*/ 6971558 w 13372042"/>
              <a:gd name="connsiteY2455" fmla="*/ 5202678 h 16954866"/>
              <a:gd name="connsiteX2456" fmla="*/ 7062998 w 13372042"/>
              <a:gd name="connsiteY2456" fmla="*/ 5294118 h 16954866"/>
              <a:gd name="connsiteX2457" fmla="*/ 6971558 w 13372042"/>
              <a:gd name="connsiteY2457" fmla="*/ 5385557 h 16954866"/>
              <a:gd name="connsiteX2458" fmla="*/ 6880118 w 13372042"/>
              <a:gd name="connsiteY2458" fmla="*/ 5294118 h 16954866"/>
              <a:gd name="connsiteX2459" fmla="*/ 6971558 w 13372042"/>
              <a:gd name="connsiteY2459" fmla="*/ 5202678 h 16954866"/>
              <a:gd name="connsiteX2460" fmla="*/ 6398539 w 13372042"/>
              <a:gd name="connsiteY2460" fmla="*/ 5202678 h 16954866"/>
              <a:gd name="connsiteX2461" fmla="*/ 6489979 w 13372042"/>
              <a:gd name="connsiteY2461" fmla="*/ 5294118 h 16954866"/>
              <a:gd name="connsiteX2462" fmla="*/ 6398539 w 13372042"/>
              <a:gd name="connsiteY2462" fmla="*/ 5385557 h 16954866"/>
              <a:gd name="connsiteX2463" fmla="*/ 6307099 w 13372042"/>
              <a:gd name="connsiteY2463" fmla="*/ 5294118 h 16954866"/>
              <a:gd name="connsiteX2464" fmla="*/ 6398539 w 13372042"/>
              <a:gd name="connsiteY2464" fmla="*/ 5202678 h 16954866"/>
              <a:gd name="connsiteX2465" fmla="*/ 5825520 w 13372042"/>
              <a:gd name="connsiteY2465" fmla="*/ 5202678 h 16954866"/>
              <a:gd name="connsiteX2466" fmla="*/ 5916962 w 13372042"/>
              <a:gd name="connsiteY2466" fmla="*/ 5294118 h 16954866"/>
              <a:gd name="connsiteX2467" fmla="*/ 5825520 w 13372042"/>
              <a:gd name="connsiteY2467" fmla="*/ 5385557 h 16954866"/>
              <a:gd name="connsiteX2468" fmla="*/ 5734080 w 13372042"/>
              <a:gd name="connsiteY2468" fmla="*/ 5294118 h 16954866"/>
              <a:gd name="connsiteX2469" fmla="*/ 5825520 w 13372042"/>
              <a:gd name="connsiteY2469" fmla="*/ 5202678 h 16954866"/>
              <a:gd name="connsiteX2470" fmla="*/ 5252501 w 13372042"/>
              <a:gd name="connsiteY2470" fmla="*/ 5202678 h 16954866"/>
              <a:gd name="connsiteX2471" fmla="*/ 5343941 w 13372042"/>
              <a:gd name="connsiteY2471" fmla="*/ 5294118 h 16954866"/>
              <a:gd name="connsiteX2472" fmla="*/ 5252501 w 13372042"/>
              <a:gd name="connsiteY2472" fmla="*/ 5385557 h 16954866"/>
              <a:gd name="connsiteX2473" fmla="*/ 5161063 w 13372042"/>
              <a:gd name="connsiteY2473" fmla="*/ 5294118 h 16954866"/>
              <a:gd name="connsiteX2474" fmla="*/ 5252501 w 13372042"/>
              <a:gd name="connsiteY2474" fmla="*/ 5202678 h 16954866"/>
              <a:gd name="connsiteX2475" fmla="*/ 4679484 w 13372042"/>
              <a:gd name="connsiteY2475" fmla="*/ 5202678 h 16954866"/>
              <a:gd name="connsiteX2476" fmla="*/ 4770922 w 13372042"/>
              <a:gd name="connsiteY2476" fmla="*/ 5294118 h 16954866"/>
              <a:gd name="connsiteX2477" fmla="*/ 4679484 w 13372042"/>
              <a:gd name="connsiteY2477" fmla="*/ 5385557 h 16954866"/>
              <a:gd name="connsiteX2478" fmla="*/ 4588042 w 13372042"/>
              <a:gd name="connsiteY2478" fmla="*/ 5294118 h 16954866"/>
              <a:gd name="connsiteX2479" fmla="*/ 4679484 w 13372042"/>
              <a:gd name="connsiteY2479" fmla="*/ 5202678 h 16954866"/>
              <a:gd name="connsiteX2480" fmla="*/ 4106463 w 13372042"/>
              <a:gd name="connsiteY2480" fmla="*/ 5202678 h 16954866"/>
              <a:gd name="connsiteX2481" fmla="*/ 4197905 w 13372042"/>
              <a:gd name="connsiteY2481" fmla="*/ 5294118 h 16954866"/>
              <a:gd name="connsiteX2482" fmla="*/ 4106463 w 13372042"/>
              <a:gd name="connsiteY2482" fmla="*/ 5385557 h 16954866"/>
              <a:gd name="connsiteX2483" fmla="*/ 4015023 w 13372042"/>
              <a:gd name="connsiteY2483" fmla="*/ 5294118 h 16954866"/>
              <a:gd name="connsiteX2484" fmla="*/ 4106463 w 13372042"/>
              <a:gd name="connsiteY2484" fmla="*/ 5202678 h 16954866"/>
              <a:gd name="connsiteX2485" fmla="*/ 3531499 w 13372042"/>
              <a:gd name="connsiteY2485" fmla="*/ 5202678 h 16954866"/>
              <a:gd name="connsiteX2486" fmla="*/ 3622939 w 13372042"/>
              <a:gd name="connsiteY2486" fmla="*/ 5294118 h 16954866"/>
              <a:gd name="connsiteX2487" fmla="*/ 3531499 w 13372042"/>
              <a:gd name="connsiteY2487" fmla="*/ 5385557 h 16954866"/>
              <a:gd name="connsiteX2488" fmla="*/ 3440061 w 13372042"/>
              <a:gd name="connsiteY2488" fmla="*/ 5294118 h 16954866"/>
              <a:gd name="connsiteX2489" fmla="*/ 3531499 w 13372042"/>
              <a:gd name="connsiteY2489" fmla="*/ 5202678 h 16954866"/>
              <a:gd name="connsiteX2490" fmla="*/ 2958482 w 13372042"/>
              <a:gd name="connsiteY2490" fmla="*/ 5202678 h 16954866"/>
              <a:gd name="connsiteX2491" fmla="*/ 3049920 w 13372042"/>
              <a:gd name="connsiteY2491" fmla="*/ 5294118 h 16954866"/>
              <a:gd name="connsiteX2492" fmla="*/ 2958482 w 13372042"/>
              <a:gd name="connsiteY2492" fmla="*/ 5385557 h 16954866"/>
              <a:gd name="connsiteX2493" fmla="*/ 2867040 w 13372042"/>
              <a:gd name="connsiteY2493" fmla="*/ 5294118 h 16954866"/>
              <a:gd name="connsiteX2494" fmla="*/ 2958482 w 13372042"/>
              <a:gd name="connsiteY2494" fmla="*/ 5202678 h 16954866"/>
              <a:gd name="connsiteX2495" fmla="*/ 2385461 w 13372042"/>
              <a:gd name="connsiteY2495" fmla="*/ 5202678 h 16954866"/>
              <a:gd name="connsiteX2496" fmla="*/ 2476903 w 13372042"/>
              <a:gd name="connsiteY2496" fmla="*/ 5294118 h 16954866"/>
              <a:gd name="connsiteX2497" fmla="*/ 2385461 w 13372042"/>
              <a:gd name="connsiteY2497" fmla="*/ 5385557 h 16954866"/>
              <a:gd name="connsiteX2498" fmla="*/ 2294021 w 13372042"/>
              <a:gd name="connsiteY2498" fmla="*/ 5294118 h 16954866"/>
              <a:gd name="connsiteX2499" fmla="*/ 2385461 w 13372042"/>
              <a:gd name="connsiteY2499" fmla="*/ 5202678 h 16954866"/>
              <a:gd name="connsiteX2500" fmla="*/ 1812444 w 13372042"/>
              <a:gd name="connsiteY2500" fmla="*/ 5202678 h 16954866"/>
              <a:gd name="connsiteX2501" fmla="*/ 1903889 w 13372042"/>
              <a:gd name="connsiteY2501" fmla="*/ 5294118 h 16954866"/>
              <a:gd name="connsiteX2502" fmla="*/ 1812444 w 13372042"/>
              <a:gd name="connsiteY2502" fmla="*/ 5385557 h 16954866"/>
              <a:gd name="connsiteX2503" fmla="*/ 1721006 w 13372042"/>
              <a:gd name="connsiteY2503" fmla="*/ 5294118 h 16954866"/>
              <a:gd name="connsiteX2504" fmla="*/ 1812444 w 13372042"/>
              <a:gd name="connsiteY2504" fmla="*/ 5202678 h 16954866"/>
              <a:gd name="connsiteX2505" fmla="*/ 1239427 w 13372042"/>
              <a:gd name="connsiteY2505" fmla="*/ 5202678 h 16954866"/>
              <a:gd name="connsiteX2506" fmla="*/ 1330865 w 13372042"/>
              <a:gd name="connsiteY2506" fmla="*/ 5294118 h 16954866"/>
              <a:gd name="connsiteX2507" fmla="*/ 1239427 w 13372042"/>
              <a:gd name="connsiteY2507" fmla="*/ 5385557 h 16954866"/>
              <a:gd name="connsiteX2508" fmla="*/ 1147990 w 13372042"/>
              <a:gd name="connsiteY2508" fmla="*/ 5294118 h 16954866"/>
              <a:gd name="connsiteX2509" fmla="*/ 1239427 w 13372042"/>
              <a:gd name="connsiteY2509" fmla="*/ 5202678 h 16954866"/>
              <a:gd name="connsiteX2510" fmla="*/ 666410 w 13372042"/>
              <a:gd name="connsiteY2510" fmla="*/ 5202678 h 16954866"/>
              <a:gd name="connsiteX2511" fmla="*/ 757847 w 13372042"/>
              <a:gd name="connsiteY2511" fmla="*/ 5294118 h 16954866"/>
              <a:gd name="connsiteX2512" fmla="*/ 666410 w 13372042"/>
              <a:gd name="connsiteY2512" fmla="*/ 5385557 h 16954866"/>
              <a:gd name="connsiteX2513" fmla="*/ 574966 w 13372042"/>
              <a:gd name="connsiteY2513" fmla="*/ 5294118 h 16954866"/>
              <a:gd name="connsiteX2514" fmla="*/ 666410 w 13372042"/>
              <a:gd name="connsiteY2514" fmla="*/ 5202678 h 16954866"/>
              <a:gd name="connsiteX2515" fmla="*/ 91448 w 13372042"/>
              <a:gd name="connsiteY2515" fmla="*/ 5202678 h 16954866"/>
              <a:gd name="connsiteX2516" fmla="*/ 182881 w 13372042"/>
              <a:gd name="connsiteY2516" fmla="*/ 5294118 h 16954866"/>
              <a:gd name="connsiteX2517" fmla="*/ 91448 w 13372042"/>
              <a:gd name="connsiteY2517" fmla="*/ 5385557 h 16954866"/>
              <a:gd name="connsiteX2518" fmla="*/ 0 w 13372042"/>
              <a:gd name="connsiteY2518" fmla="*/ 5294118 h 16954866"/>
              <a:gd name="connsiteX2519" fmla="*/ 91448 w 13372042"/>
              <a:gd name="connsiteY2519" fmla="*/ 5202678 h 16954866"/>
              <a:gd name="connsiteX2520" fmla="*/ 13280602 w 13372042"/>
              <a:gd name="connsiteY2520" fmla="*/ 4620385 h 16954866"/>
              <a:gd name="connsiteX2521" fmla="*/ 13372042 w 13372042"/>
              <a:gd name="connsiteY2521" fmla="*/ 4711825 h 16954866"/>
              <a:gd name="connsiteX2522" fmla="*/ 13280602 w 13372042"/>
              <a:gd name="connsiteY2522" fmla="*/ 4803265 h 16954866"/>
              <a:gd name="connsiteX2523" fmla="*/ 13189162 w 13372042"/>
              <a:gd name="connsiteY2523" fmla="*/ 4711825 h 16954866"/>
              <a:gd name="connsiteX2524" fmla="*/ 13280602 w 13372042"/>
              <a:gd name="connsiteY2524" fmla="*/ 4620385 h 16954866"/>
              <a:gd name="connsiteX2525" fmla="*/ 12707583 w 13372042"/>
              <a:gd name="connsiteY2525" fmla="*/ 4620385 h 16954866"/>
              <a:gd name="connsiteX2526" fmla="*/ 12799023 w 13372042"/>
              <a:gd name="connsiteY2526" fmla="*/ 4711825 h 16954866"/>
              <a:gd name="connsiteX2527" fmla="*/ 12707583 w 13372042"/>
              <a:gd name="connsiteY2527" fmla="*/ 4803265 h 16954866"/>
              <a:gd name="connsiteX2528" fmla="*/ 12616143 w 13372042"/>
              <a:gd name="connsiteY2528" fmla="*/ 4711825 h 16954866"/>
              <a:gd name="connsiteX2529" fmla="*/ 12707583 w 13372042"/>
              <a:gd name="connsiteY2529" fmla="*/ 4620385 h 16954866"/>
              <a:gd name="connsiteX2530" fmla="*/ 12134564 w 13372042"/>
              <a:gd name="connsiteY2530" fmla="*/ 4620385 h 16954866"/>
              <a:gd name="connsiteX2531" fmla="*/ 12226004 w 13372042"/>
              <a:gd name="connsiteY2531" fmla="*/ 4711825 h 16954866"/>
              <a:gd name="connsiteX2532" fmla="*/ 12134564 w 13372042"/>
              <a:gd name="connsiteY2532" fmla="*/ 4803265 h 16954866"/>
              <a:gd name="connsiteX2533" fmla="*/ 12043124 w 13372042"/>
              <a:gd name="connsiteY2533" fmla="*/ 4711825 h 16954866"/>
              <a:gd name="connsiteX2534" fmla="*/ 12134564 w 13372042"/>
              <a:gd name="connsiteY2534" fmla="*/ 4620385 h 16954866"/>
              <a:gd name="connsiteX2535" fmla="*/ 11561545 w 13372042"/>
              <a:gd name="connsiteY2535" fmla="*/ 4620385 h 16954866"/>
              <a:gd name="connsiteX2536" fmla="*/ 11652985 w 13372042"/>
              <a:gd name="connsiteY2536" fmla="*/ 4711825 h 16954866"/>
              <a:gd name="connsiteX2537" fmla="*/ 11561545 w 13372042"/>
              <a:gd name="connsiteY2537" fmla="*/ 4803265 h 16954866"/>
              <a:gd name="connsiteX2538" fmla="*/ 11470105 w 13372042"/>
              <a:gd name="connsiteY2538" fmla="*/ 4711825 h 16954866"/>
              <a:gd name="connsiteX2539" fmla="*/ 11561545 w 13372042"/>
              <a:gd name="connsiteY2539" fmla="*/ 4620385 h 16954866"/>
              <a:gd name="connsiteX2540" fmla="*/ 10988526 w 13372042"/>
              <a:gd name="connsiteY2540" fmla="*/ 4620385 h 16954866"/>
              <a:gd name="connsiteX2541" fmla="*/ 11079966 w 13372042"/>
              <a:gd name="connsiteY2541" fmla="*/ 4711825 h 16954866"/>
              <a:gd name="connsiteX2542" fmla="*/ 10988526 w 13372042"/>
              <a:gd name="connsiteY2542" fmla="*/ 4803265 h 16954866"/>
              <a:gd name="connsiteX2543" fmla="*/ 10897086 w 13372042"/>
              <a:gd name="connsiteY2543" fmla="*/ 4711825 h 16954866"/>
              <a:gd name="connsiteX2544" fmla="*/ 10988526 w 13372042"/>
              <a:gd name="connsiteY2544" fmla="*/ 4620385 h 16954866"/>
              <a:gd name="connsiteX2545" fmla="*/ 10413562 w 13372042"/>
              <a:gd name="connsiteY2545" fmla="*/ 4620385 h 16954866"/>
              <a:gd name="connsiteX2546" fmla="*/ 10505002 w 13372042"/>
              <a:gd name="connsiteY2546" fmla="*/ 4711825 h 16954866"/>
              <a:gd name="connsiteX2547" fmla="*/ 10413562 w 13372042"/>
              <a:gd name="connsiteY2547" fmla="*/ 4803265 h 16954866"/>
              <a:gd name="connsiteX2548" fmla="*/ 10322122 w 13372042"/>
              <a:gd name="connsiteY2548" fmla="*/ 4711825 h 16954866"/>
              <a:gd name="connsiteX2549" fmla="*/ 10413562 w 13372042"/>
              <a:gd name="connsiteY2549" fmla="*/ 4620385 h 16954866"/>
              <a:gd name="connsiteX2550" fmla="*/ 9838598 w 13372042"/>
              <a:gd name="connsiteY2550" fmla="*/ 4620385 h 16954866"/>
              <a:gd name="connsiteX2551" fmla="*/ 9930038 w 13372042"/>
              <a:gd name="connsiteY2551" fmla="*/ 4711825 h 16954866"/>
              <a:gd name="connsiteX2552" fmla="*/ 9838598 w 13372042"/>
              <a:gd name="connsiteY2552" fmla="*/ 4803265 h 16954866"/>
              <a:gd name="connsiteX2553" fmla="*/ 9747158 w 13372042"/>
              <a:gd name="connsiteY2553" fmla="*/ 4711825 h 16954866"/>
              <a:gd name="connsiteX2554" fmla="*/ 9838598 w 13372042"/>
              <a:gd name="connsiteY2554" fmla="*/ 4620385 h 16954866"/>
              <a:gd name="connsiteX2555" fmla="*/ 9265579 w 13372042"/>
              <a:gd name="connsiteY2555" fmla="*/ 4620385 h 16954866"/>
              <a:gd name="connsiteX2556" fmla="*/ 9357019 w 13372042"/>
              <a:gd name="connsiteY2556" fmla="*/ 4711825 h 16954866"/>
              <a:gd name="connsiteX2557" fmla="*/ 9265579 w 13372042"/>
              <a:gd name="connsiteY2557" fmla="*/ 4803265 h 16954866"/>
              <a:gd name="connsiteX2558" fmla="*/ 9174139 w 13372042"/>
              <a:gd name="connsiteY2558" fmla="*/ 4711825 h 16954866"/>
              <a:gd name="connsiteX2559" fmla="*/ 9265579 w 13372042"/>
              <a:gd name="connsiteY2559" fmla="*/ 4620385 h 16954866"/>
              <a:gd name="connsiteX2560" fmla="*/ 8692560 w 13372042"/>
              <a:gd name="connsiteY2560" fmla="*/ 4620385 h 16954866"/>
              <a:gd name="connsiteX2561" fmla="*/ 8784000 w 13372042"/>
              <a:gd name="connsiteY2561" fmla="*/ 4711825 h 16954866"/>
              <a:gd name="connsiteX2562" fmla="*/ 8692560 w 13372042"/>
              <a:gd name="connsiteY2562" fmla="*/ 4803265 h 16954866"/>
              <a:gd name="connsiteX2563" fmla="*/ 8601120 w 13372042"/>
              <a:gd name="connsiteY2563" fmla="*/ 4711825 h 16954866"/>
              <a:gd name="connsiteX2564" fmla="*/ 8692560 w 13372042"/>
              <a:gd name="connsiteY2564" fmla="*/ 4620385 h 16954866"/>
              <a:gd name="connsiteX2565" fmla="*/ 8119541 w 13372042"/>
              <a:gd name="connsiteY2565" fmla="*/ 4620385 h 16954866"/>
              <a:gd name="connsiteX2566" fmla="*/ 8210981 w 13372042"/>
              <a:gd name="connsiteY2566" fmla="*/ 4711825 h 16954866"/>
              <a:gd name="connsiteX2567" fmla="*/ 8119541 w 13372042"/>
              <a:gd name="connsiteY2567" fmla="*/ 4803265 h 16954866"/>
              <a:gd name="connsiteX2568" fmla="*/ 8028101 w 13372042"/>
              <a:gd name="connsiteY2568" fmla="*/ 4711825 h 16954866"/>
              <a:gd name="connsiteX2569" fmla="*/ 8119541 w 13372042"/>
              <a:gd name="connsiteY2569" fmla="*/ 4620385 h 16954866"/>
              <a:gd name="connsiteX2570" fmla="*/ 7546522 w 13372042"/>
              <a:gd name="connsiteY2570" fmla="*/ 4620385 h 16954866"/>
              <a:gd name="connsiteX2571" fmla="*/ 7637962 w 13372042"/>
              <a:gd name="connsiteY2571" fmla="*/ 4711825 h 16954866"/>
              <a:gd name="connsiteX2572" fmla="*/ 7546522 w 13372042"/>
              <a:gd name="connsiteY2572" fmla="*/ 4803265 h 16954866"/>
              <a:gd name="connsiteX2573" fmla="*/ 7455082 w 13372042"/>
              <a:gd name="connsiteY2573" fmla="*/ 4711825 h 16954866"/>
              <a:gd name="connsiteX2574" fmla="*/ 7546522 w 13372042"/>
              <a:gd name="connsiteY2574" fmla="*/ 4620385 h 16954866"/>
              <a:gd name="connsiteX2575" fmla="*/ 6971558 w 13372042"/>
              <a:gd name="connsiteY2575" fmla="*/ 4620385 h 16954866"/>
              <a:gd name="connsiteX2576" fmla="*/ 7062998 w 13372042"/>
              <a:gd name="connsiteY2576" fmla="*/ 4711825 h 16954866"/>
              <a:gd name="connsiteX2577" fmla="*/ 6971558 w 13372042"/>
              <a:gd name="connsiteY2577" fmla="*/ 4803265 h 16954866"/>
              <a:gd name="connsiteX2578" fmla="*/ 6880118 w 13372042"/>
              <a:gd name="connsiteY2578" fmla="*/ 4711825 h 16954866"/>
              <a:gd name="connsiteX2579" fmla="*/ 6971558 w 13372042"/>
              <a:gd name="connsiteY2579" fmla="*/ 4620385 h 16954866"/>
              <a:gd name="connsiteX2580" fmla="*/ 6398539 w 13372042"/>
              <a:gd name="connsiteY2580" fmla="*/ 4620385 h 16954866"/>
              <a:gd name="connsiteX2581" fmla="*/ 6489979 w 13372042"/>
              <a:gd name="connsiteY2581" fmla="*/ 4711825 h 16954866"/>
              <a:gd name="connsiteX2582" fmla="*/ 6398539 w 13372042"/>
              <a:gd name="connsiteY2582" fmla="*/ 4803265 h 16954866"/>
              <a:gd name="connsiteX2583" fmla="*/ 6307099 w 13372042"/>
              <a:gd name="connsiteY2583" fmla="*/ 4711825 h 16954866"/>
              <a:gd name="connsiteX2584" fmla="*/ 6398539 w 13372042"/>
              <a:gd name="connsiteY2584" fmla="*/ 4620385 h 16954866"/>
              <a:gd name="connsiteX2585" fmla="*/ 5825520 w 13372042"/>
              <a:gd name="connsiteY2585" fmla="*/ 4620385 h 16954866"/>
              <a:gd name="connsiteX2586" fmla="*/ 5916962 w 13372042"/>
              <a:gd name="connsiteY2586" fmla="*/ 4711825 h 16954866"/>
              <a:gd name="connsiteX2587" fmla="*/ 5825520 w 13372042"/>
              <a:gd name="connsiteY2587" fmla="*/ 4803265 h 16954866"/>
              <a:gd name="connsiteX2588" fmla="*/ 5734080 w 13372042"/>
              <a:gd name="connsiteY2588" fmla="*/ 4711825 h 16954866"/>
              <a:gd name="connsiteX2589" fmla="*/ 5825520 w 13372042"/>
              <a:gd name="connsiteY2589" fmla="*/ 4620385 h 16954866"/>
              <a:gd name="connsiteX2590" fmla="*/ 5252501 w 13372042"/>
              <a:gd name="connsiteY2590" fmla="*/ 4620385 h 16954866"/>
              <a:gd name="connsiteX2591" fmla="*/ 5343941 w 13372042"/>
              <a:gd name="connsiteY2591" fmla="*/ 4711825 h 16954866"/>
              <a:gd name="connsiteX2592" fmla="*/ 5252501 w 13372042"/>
              <a:gd name="connsiteY2592" fmla="*/ 4803265 h 16954866"/>
              <a:gd name="connsiteX2593" fmla="*/ 5161063 w 13372042"/>
              <a:gd name="connsiteY2593" fmla="*/ 4711825 h 16954866"/>
              <a:gd name="connsiteX2594" fmla="*/ 5252501 w 13372042"/>
              <a:gd name="connsiteY2594" fmla="*/ 4620385 h 16954866"/>
              <a:gd name="connsiteX2595" fmla="*/ 4679484 w 13372042"/>
              <a:gd name="connsiteY2595" fmla="*/ 4620385 h 16954866"/>
              <a:gd name="connsiteX2596" fmla="*/ 4770922 w 13372042"/>
              <a:gd name="connsiteY2596" fmla="*/ 4711825 h 16954866"/>
              <a:gd name="connsiteX2597" fmla="*/ 4679484 w 13372042"/>
              <a:gd name="connsiteY2597" fmla="*/ 4803265 h 16954866"/>
              <a:gd name="connsiteX2598" fmla="*/ 4588042 w 13372042"/>
              <a:gd name="connsiteY2598" fmla="*/ 4711825 h 16954866"/>
              <a:gd name="connsiteX2599" fmla="*/ 4679484 w 13372042"/>
              <a:gd name="connsiteY2599" fmla="*/ 4620385 h 16954866"/>
              <a:gd name="connsiteX2600" fmla="*/ 4106463 w 13372042"/>
              <a:gd name="connsiteY2600" fmla="*/ 4620385 h 16954866"/>
              <a:gd name="connsiteX2601" fmla="*/ 4197905 w 13372042"/>
              <a:gd name="connsiteY2601" fmla="*/ 4711825 h 16954866"/>
              <a:gd name="connsiteX2602" fmla="*/ 4106463 w 13372042"/>
              <a:gd name="connsiteY2602" fmla="*/ 4803265 h 16954866"/>
              <a:gd name="connsiteX2603" fmla="*/ 4015023 w 13372042"/>
              <a:gd name="connsiteY2603" fmla="*/ 4711825 h 16954866"/>
              <a:gd name="connsiteX2604" fmla="*/ 4106463 w 13372042"/>
              <a:gd name="connsiteY2604" fmla="*/ 4620385 h 16954866"/>
              <a:gd name="connsiteX2605" fmla="*/ 3531499 w 13372042"/>
              <a:gd name="connsiteY2605" fmla="*/ 4620385 h 16954866"/>
              <a:gd name="connsiteX2606" fmla="*/ 3622939 w 13372042"/>
              <a:gd name="connsiteY2606" fmla="*/ 4711825 h 16954866"/>
              <a:gd name="connsiteX2607" fmla="*/ 3531499 w 13372042"/>
              <a:gd name="connsiteY2607" fmla="*/ 4803265 h 16954866"/>
              <a:gd name="connsiteX2608" fmla="*/ 3440061 w 13372042"/>
              <a:gd name="connsiteY2608" fmla="*/ 4711825 h 16954866"/>
              <a:gd name="connsiteX2609" fmla="*/ 3531499 w 13372042"/>
              <a:gd name="connsiteY2609" fmla="*/ 4620385 h 16954866"/>
              <a:gd name="connsiteX2610" fmla="*/ 2958482 w 13372042"/>
              <a:gd name="connsiteY2610" fmla="*/ 4620385 h 16954866"/>
              <a:gd name="connsiteX2611" fmla="*/ 3049920 w 13372042"/>
              <a:gd name="connsiteY2611" fmla="*/ 4711825 h 16954866"/>
              <a:gd name="connsiteX2612" fmla="*/ 2958482 w 13372042"/>
              <a:gd name="connsiteY2612" fmla="*/ 4803265 h 16954866"/>
              <a:gd name="connsiteX2613" fmla="*/ 2867040 w 13372042"/>
              <a:gd name="connsiteY2613" fmla="*/ 4711825 h 16954866"/>
              <a:gd name="connsiteX2614" fmla="*/ 2958482 w 13372042"/>
              <a:gd name="connsiteY2614" fmla="*/ 4620385 h 16954866"/>
              <a:gd name="connsiteX2615" fmla="*/ 2385461 w 13372042"/>
              <a:gd name="connsiteY2615" fmla="*/ 4620385 h 16954866"/>
              <a:gd name="connsiteX2616" fmla="*/ 2476903 w 13372042"/>
              <a:gd name="connsiteY2616" fmla="*/ 4711825 h 16954866"/>
              <a:gd name="connsiteX2617" fmla="*/ 2385461 w 13372042"/>
              <a:gd name="connsiteY2617" fmla="*/ 4803265 h 16954866"/>
              <a:gd name="connsiteX2618" fmla="*/ 2294021 w 13372042"/>
              <a:gd name="connsiteY2618" fmla="*/ 4711825 h 16954866"/>
              <a:gd name="connsiteX2619" fmla="*/ 2385461 w 13372042"/>
              <a:gd name="connsiteY2619" fmla="*/ 4620385 h 16954866"/>
              <a:gd name="connsiteX2620" fmla="*/ 1812444 w 13372042"/>
              <a:gd name="connsiteY2620" fmla="*/ 4620385 h 16954866"/>
              <a:gd name="connsiteX2621" fmla="*/ 1903889 w 13372042"/>
              <a:gd name="connsiteY2621" fmla="*/ 4711825 h 16954866"/>
              <a:gd name="connsiteX2622" fmla="*/ 1812444 w 13372042"/>
              <a:gd name="connsiteY2622" fmla="*/ 4803265 h 16954866"/>
              <a:gd name="connsiteX2623" fmla="*/ 1721006 w 13372042"/>
              <a:gd name="connsiteY2623" fmla="*/ 4711825 h 16954866"/>
              <a:gd name="connsiteX2624" fmla="*/ 1812444 w 13372042"/>
              <a:gd name="connsiteY2624" fmla="*/ 4620385 h 16954866"/>
              <a:gd name="connsiteX2625" fmla="*/ 1239427 w 13372042"/>
              <a:gd name="connsiteY2625" fmla="*/ 4620385 h 16954866"/>
              <a:gd name="connsiteX2626" fmla="*/ 1330865 w 13372042"/>
              <a:gd name="connsiteY2626" fmla="*/ 4711825 h 16954866"/>
              <a:gd name="connsiteX2627" fmla="*/ 1239427 w 13372042"/>
              <a:gd name="connsiteY2627" fmla="*/ 4803265 h 16954866"/>
              <a:gd name="connsiteX2628" fmla="*/ 1147990 w 13372042"/>
              <a:gd name="connsiteY2628" fmla="*/ 4711825 h 16954866"/>
              <a:gd name="connsiteX2629" fmla="*/ 1239427 w 13372042"/>
              <a:gd name="connsiteY2629" fmla="*/ 4620385 h 16954866"/>
              <a:gd name="connsiteX2630" fmla="*/ 666410 w 13372042"/>
              <a:gd name="connsiteY2630" fmla="*/ 4620385 h 16954866"/>
              <a:gd name="connsiteX2631" fmla="*/ 757847 w 13372042"/>
              <a:gd name="connsiteY2631" fmla="*/ 4711825 h 16954866"/>
              <a:gd name="connsiteX2632" fmla="*/ 666410 w 13372042"/>
              <a:gd name="connsiteY2632" fmla="*/ 4803265 h 16954866"/>
              <a:gd name="connsiteX2633" fmla="*/ 574966 w 13372042"/>
              <a:gd name="connsiteY2633" fmla="*/ 4711825 h 16954866"/>
              <a:gd name="connsiteX2634" fmla="*/ 666410 w 13372042"/>
              <a:gd name="connsiteY2634" fmla="*/ 4620385 h 16954866"/>
              <a:gd name="connsiteX2635" fmla="*/ 91448 w 13372042"/>
              <a:gd name="connsiteY2635" fmla="*/ 4620385 h 16954866"/>
              <a:gd name="connsiteX2636" fmla="*/ 182881 w 13372042"/>
              <a:gd name="connsiteY2636" fmla="*/ 4711825 h 16954866"/>
              <a:gd name="connsiteX2637" fmla="*/ 91448 w 13372042"/>
              <a:gd name="connsiteY2637" fmla="*/ 4803265 h 16954866"/>
              <a:gd name="connsiteX2638" fmla="*/ 0 w 13372042"/>
              <a:gd name="connsiteY2638" fmla="*/ 4711825 h 16954866"/>
              <a:gd name="connsiteX2639" fmla="*/ 91448 w 13372042"/>
              <a:gd name="connsiteY2639" fmla="*/ 4620385 h 16954866"/>
              <a:gd name="connsiteX2640" fmla="*/ 13280602 w 13372042"/>
              <a:gd name="connsiteY2640" fmla="*/ 4044313 h 16954866"/>
              <a:gd name="connsiteX2641" fmla="*/ 13372042 w 13372042"/>
              <a:gd name="connsiteY2641" fmla="*/ 4135753 h 16954866"/>
              <a:gd name="connsiteX2642" fmla="*/ 13280602 w 13372042"/>
              <a:gd name="connsiteY2642" fmla="*/ 4227193 h 16954866"/>
              <a:gd name="connsiteX2643" fmla="*/ 13189162 w 13372042"/>
              <a:gd name="connsiteY2643" fmla="*/ 4135753 h 16954866"/>
              <a:gd name="connsiteX2644" fmla="*/ 13280602 w 13372042"/>
              <a:gd name="connsiteY2644" fmla="*/ 4044313 h 16954866"/>
              <a:gd name="connsiteX2645" fmla="*/ 12707583 w 13372042"/>
              <a:gd name="connsiteY2645" fmla="*/ 4044313 h 16954866"/>
              <a:gd name="connsiteX2646" fmla="*/ 12799023 w 13372042"/>
              <a:gd name="connsiteY2646" fmla="*/ 4135753 h 16954866"/>
              <a:gd name="connsiteX2647" fmla="*/ 12707583 w 13372042"/>
              <a:gd name="connsiteY2647" fmla="*/ 4227193 h 16954866"/>
              <a:gd name="connsiteX2648" fmla="*/ 12616143 w 13372042"/>
              <a:gd name="connsiteY2648" fmla="*/ 4135753 h 16954866"/>
              <a:gd name="connsiteX2649" fmla="*/ 12707583 w 13372042"/>
              <a:gd name="connsiteY2649" fmla="*/ 4044313 h 16954866"/>
              <a:gd name="connsiteX2650" fmla="*/ 12134564 w 13372042"/>
              <a:gd name="connsiteY2650" fmla="*/ 4044313 h 16954866"/>
              <a:gd name="connsiteX2651" fmla="*/ 12226004 w 13372042"/>
              <a:gd name="connsiteY2651" fmla="*/ 4135753 h 16954866"/>
              <a:gd name="connsiteX2652" fmla="*/ 12134564 w 13372042"/>
              <a:gd name="connsiteY2652" fmla="*/ 4227193 h 16954866"/>
              <a:gd name="connsiteX2653" fmla="*/ 12043124 w 13372042"/>
              <a:gd name="connsiteY2653" fmla="*/ 4135753 h 16954866"/>
              <a:gd name="connsiteX2654" fmla="*/ 12134564 w 13372042"/>
              <a:gd name="connsiteY2654" fmla="*/ 4044313 h 16954866"/>
              <a:gd name="connsiteX2655" fmla="*/ 11561545 w 13372042"/>
              <a:gd name="connsiteY2655" fmla="*/ 4044313 h 16954866"/>
              <a:gd name="connsiteX2656" fmla="*/ 11652985 w 13372042"/>
              <a:gd name="connsiteY2656" fmla="*/ 4135753 h 16954866"/>
              <a:gd name="connsiteX2657" fmla="*/ 11561545 w 13372042"/>
              <a:gd name="connsiteY2657" fmla="*/ 4227193 h 16954866"/>
              <a:gd name="connsiteX2658" fmla="*/ 11470105 w 13372042"/>
              <a:gd name="connsiteY2658" fmla="*/ 4135753 h 16954866"/>
              <a:gd name="connsiteX2659" fmla="*/ 11561545 w 13372042"/>
              <a:gd name="connsiteY2659" fmla="*/ 4044313 h 16954866"/>
              <a:gd name="connsiteX2660" fmla="*/ 10988526 w 13372042"/>
              <a:gd name="connsiteY2660" fmla="*/ 4044313 h 16954866"/>
              <a:gd name="connsiteX2661" fmla="*/ 11079966 w 13372042"/>
              <a:gd name="connsiteY2661" fmla="*/ 4135753 h 16954866"/>
              <a:gd name="connsiteX2662" fmla="*/ 10988526 w 13372042"/>
              <a:gd name="connsiteY2662" fmla="*/ 4227193 h 16954866"/>
              <a:gd name="connsiteX2663" fmla="*/ 10897086 w 13372042"/>
              <a:gd name="connsiteY2663" fmla="*/ 4135753 h 16954866"/>
              <a:gd name="connsiteX2664" fmla="*/ 10988526 w 13372042"/>
              <a:gd name="connsiteY2664" fmla="*/ 4044313 h 16954866"/>
              <a:gd name="connsiteX2665" fmla="*/ 10413562 w 13372042"/>
              <a:gd name="connsiteY2665" fmla="*/ 4044313 h 16954866"/>
              <a:gd name="connsiteX2666" fmla="*/ 10505002 w 13372042"/>
              <a:gd name="connsiteY2666" fmla="*/ 4135753 h 16954866"/>
              <a:gd name="connsiteX2667" fmla="*/ 10413562 w 13372042"/>
              <a:gd name="connsiteY2667" fmla="*/ 4227193 h 16954866"/>
              <a:gd name="connsiteX2668" fmla="*/ 10322122 w 13372042"/>
              <a:gd name="connsiteY2668" fmla="*/ 4135753 h 16954866"/>
              <a:gd name="connsiteX2669" fmla="*/ 10413562 w 13372042"/>
              <a:gd name="connsiteY2669" fmla="*/ 4044313 h 16954866"/>
              <a:gd name="connsiteX2670" fmla="*/ 9838598 w 13372042"/>
              <a:gd name="connsiteY2670" fmla="*/ 4044313 h 16954866"/>
              <a:gd name="connsiteX2671" fmla="*/ 9930038 w 13372042"/>
              <a:gd name="connsiteY2671" fmla="*/ 4135753 h 16954866"/>
              <a:gd name="connsiteX2672" fmla="*/ 9838598 w 13372042"/>
              <a:gd name="connsiteY2672" fmla="*/ 4227193 h 16954866"/>
              <a:gd name="connsiteX2673" fmla="*/ 9747158 w 13372042"/>
              <a:gd name="connsiteY2673" fmla="*/ 4135753 h 16954866"/>
              <a:gd name="connsiteX2674" fmla="*/ 9838598 w 13372042"/>
              <a:gd name="connsiteY2674" fmla="*/ 4044313 h 16954866"/>
              <a:gd name="connsiteX2675" fmla="*/ 9265579 w 13372042"/>
              <a:gd name="connsiteY2675" fmla="*/ 4044313 h 16954866"/>
              <a:gd name="connsiteX2676" fmla="*/ 9357019 w 13372042"/>
              <a:gd name="connsiteY2676" fmla="*/ 4135753 h 16954866"/>
              <a:gd name="connsiteX2677" fmla="*/ 9265579 w 13372042"/>
              <a:gd name="connsiteY2677" fmla="*/ 4227193 h 16954866"/>
              <a:gd name="connsiteX2678" fmla="*/ 9174139 w 13372042"/>
              <a:gd name="connsiteY2678" fmla="*/ 4135753 h 16954866"/>
              <a:gd name="connsiteX2679" fmla="*/ 9265579 w 13372042"/>
              <a:gd name="connsiteY2679" fmla="*/ 4044313 h 16954866"/>
              <a:gd name="connsiteX2680" fmla="*/ 8692560 w 13372042"/>
              <a:gd name="connsiteY2680" fmla="*/ 4044313 h 16954866"/>
              <a:gd name="connsiteX2681" fmla="*/ 8784000 w 13372042"/>
              <a:gd name="connsiteY2681" fmla="*/ 4135753 h 16954866"/>
              <a:gd name="connsiteX2682" fmla="*/ 8692560 w 13372042"/>
              <a:gd name="connsiteY2682" fmla="*/ 4227193 h 16954866"/>
              <a:gd name="connsiteX2683" fmla="*/ 8601120 w 13372042"/>
              <a:gd name="connsiteY2683" fmla="*/ 4135753 h 16954866"/>
              <a:gd name="connsiteX2684" fmla="*/ 8692560 w 13372042"/>
              <a:gd name="connsiteY2684" fmla="*/ 4044313 h 16954866"/>
              <a:gd name="connsiteX2685" fmla="*/ 8119541 w 13372042"/>
              <a:gd name="connsiteY2685" fmla="*/ 4044313 h 16954866"/>
              <a:gd name="connsiteX2686" fmla="*/ 8210981 w 13372042"/>
              <a:gd name="connsiteY2686" fmla="*/ 4135753 h 16954866"/>
              <a:gd name="connsiteX2687" fmla="*/ 8119541 w 13372042"/>
              <a:gd name="connsiteY2687" fmla="*/ 4227193 h 16954866"/>
              <a:gd name="connsiteX2688" fmla="*/ 8028101 w 13372042"/>
              <a:gd name="connsiteY2688" fmla="*/ 4135753 h 16954866"/>
              <a:gd name="connsiteX2689" fmla="*/ 8119541 w 13372042"/>
              <a:gd name="connsiteY2689" fmla="*/ 4044313 h 16954866"/>
              <a:gd name="connsiteX2690" fmla="*/ 7546522 w 13372042"/>
              <a:gd name="connsiteY2690" fmla="*/ 4044313 h 16954866"/>
              <a:gd name="connsiteX2691" fmla="*/ 7637962 w 13372042"/>
              <a:gd name="connsiteY2691" fmla="*/ 4135753 h 16954866"/>
              <a:gd name="connsiteX2692" fmla="*/ 7546522 w 13372042"/>
              <a:gd name="connsiteY2692" fmla="*/ 4227193 h 16954866"/>
              <a:gd name="connsiteX2693" fmla="*/ 7455082 w 13372042"/>
              <a:gd name="connsiteY2693" fmla="*/ 4135753 h 16954866"/>
              <a:gd name="connsiteX2694" fmla="*/ 7546522 w 13372042"/>
              <a:gd name="connsiteY2694" fmla="*/ 4044313 h 16954866"/>
              <a:gd name="connsiteX2695" fmla="*/ 6971558 w 13372042"/>
              <a:gd name="connsiteY2695" fmla="*/ 4044313 h 16954866"/>
              <a:gd name="connsiteX2696" fmla="*/ 7062998 w 13372042"/>
              <a:gd name="connsiteY2696" fmla="*/ 4135753 h 16954866"/>
              <a:gd name="connsiteX2697" fmla="*/ 6971558 w 13372042"/>
              <a:gd name="connsiteY2697" fmla="*/ 4227193 h 16954866"/>
              <a:gd name="connsiteX2698" fmla="*/ 6880118 w 13372042"/>
              <a:gd name="connsiteY2698" fmla="*/ 4135753 h 16954866"/>
              <a:gd name="connsiteX2699" fmla="*/ 6971558 w 13372042"/>
              <a:gd name="connsiteY2699" fmla="*/ 4044313 h 16954866"/>
              <a:gd name="connsiteX2700" fmla="*/ 6398539 w 13372042"/>
              <a:gd name="connsiteY2700" fmla="*/ 4044313 h 16954866"/>
              <a:gd name="connsiteX2701" fmla="*/ 6489979 w 13372042"/>
              <a:gd name="connsiteY2701" fmla="*/ 4135753 h 16954866"/>
              <a:gd name="connsiteX2702" fmla="*/ 6398539 w 13372042"/>
              <a:gd name="connsiteY2702" fmla="*/ 4227193 h 16954866"/>
              <a:gd name="connsiteX2703" fmla="*/ 6307099 w 13372042"/>
              <a:gd name="connsiteY2703" fmla="*/ 4135753 h 16954866"/>
              <a:gd name="connsiteX2704" fmla="*/ 6398539 w 13372042"/>
              <a:gd name="connsiteY2704" fmla="*/ 4044313 h 16954866"/>
              <a:gd name="connsiteX2705" fmla="*/ 5825520 w 13372042"/>
              <a:gd name="connsiteY2705" fmla="*/ 4044313 h 16954866"/>
              <a:gd name="connsiteX2706" fmla="*/ 5916962 w 13372042"/>
              <a:gd name="connsiteY2706" fmla="*/ 4135753 h 16954866"/>
              <a:gd name="connsiteX2707" fmla="*/ 5825520 w 13372042"/>
              <a:gd name="connsiteY2707" fmla="*/ 4227193 h 16954866"/>
              <a:gd name="connsiteX2708" fmla="*/ 5734080 w 13372042"/>
              <a:gd name="connsiteY2708" fmla="*/ 4135753 h 16954866"/>
              <a:gd name="connsiteX2709" fmla="*/ 5825520 w 13372042"/>
              <a:gd name="connsiteY2709" fmla="*/ 4044313 h 16954866"/>
              <a:gd name="connsiteX2710" fmla="*/ 5252501 w 13372042"/>
              <a:gd name="connsiteY2710" fmla="*/ 4044313 h 16954866"/>
              <a:gd name="connsiteX2711" fmla="*/ 5343941 w 13372042"/>
              <a:gd name="connsiteY2711" fmla="*/ 4135753 h 16954866"/>
              <a:gd name="connsiteX2712" fmla="*/ 5252501 w 13372042"/>
              <a:gd name="connsiteY2712" fmla="*/ 4227193 h 16954866"/>
              <a:gd name="connsiteX2713" fmla="*/ 5161063 w 13372042"/>
              <a:gd name="connsiteY2713" fmla="*/ 4135753 h 16954866"/>
              <a:gd name="connsiteX2714" fmla="*/ 5252501 w 13372042"/>
              <a:gd name="connsiteY2714" fmla="*/ 4044313 h 16954866"/>
              <a:gd name="connsiteX2715" fmla="*/ 4679484 w 13372042"/>
              <a:gd name="connsiteY2715" fmla="*/ 4044313 h 16954866"/>
              <a:gd name="connsiteX2716" fmla="*/ 4770922 w 13372042"/>
              <a:gd name="connsiteY2716" fmla="*/ 4135753 h 16954866"/>
              <a:gd name="connsiteX2717" fmla="*/ 4679484 w 13372042"/>
              <a:gd name="connsiteY2717" fmla="*/ 4227193 h 16954866"/>
              <a:gd name="connsiteX2718" fmla="*/ 4588042 w 13372042"/>
              <a:gd name="connsiteY2718" fmla="*/ 4135753 h 16954866"/>
              <a:gd name="connsiteX2719" fmla="*/ 4679484 w 13372042"/>
              <a:gd name="connsiteY2719" fmla="*/ 4044313 h 16954866"/>
              <a:gd name="connsiteX2720" fmla="*/ 4106463 w 13372042"/>
              <a:gd name="connsiteY2720" fmla="*/ 4044313 h 16954866"/>
              <a:gd name="connsiteX2721" fmla="*/ 4197905 w 13372042"/>
              <a:gd name="connsiteY2721" fmla="*/ 4135753 h 16954866"/>
              <a:gd name="connsiteX2722" fmla="*/ 4106463 w 13372042"/>
              <a:gd name="connsiteY2722" fmla="*/ 4227193 h 16954866"/>
              <a:gd name="connsiteX2723" fmla="*/ 4015023 w 13372042"/>
              <a:gd name="connsiteY2723" fmla="*/ 4135753 h 16954866"/>
              <a:gd name="connsiteX2724" fmla="*/ 4106463 w 13372042"/>
              <a:gd name="connsiteY2724" fmla="*/ 4044313 h 16954866"/>
              <a:gd name="connsiteX2725" fmla="*/ 3531499 w 13372042"/>
              <a:gd name="connsiteY2725" fmla="*/ 4044313 h 16954866"/>
              <a:gd name="connsiteX2726" fmla="*/ 3622939 w 13372042"/>
              <a:gd name="connsiteY2726" fmla="*/ 4135753 h 16954866"/>
              <a:gd name="connsiteX2727" fmla="*/ 3531499 w 13372042"/>
              <a:gd name="connsiteY2727" fmla="*/ 4227193 h 16954866"/>
              <a:gd name="connsiteX2728" fmla="*/ 3440061 w 13372042"/>
              <a:gd name="connsiteY2728" fmla="*/ 4135753 h 16954866"/>
              <a:gd name="connsiteX2729" fmla="*/ 3531499 w 13372042"/>
              <a:gd name="connsiteY2729" fmla="*/ 4044313 h 16954866"/>
              <a:gd name="connsiteX2730" fmla="*/ 2958482 w 13372042"/>
              <a:gd name="connsiteY2730" fmla="*/ 4044313 h 16954866"/>
              <a:gd name="connsiteX2731" fmla="*/ 3049920 w 13372042"/>
              <a:gd name="connsiteY2731" fmla="*/ 4135753 h 16954866"/>
              <a:gd name="connsiteX2732" fmla="*/ 2958482 w 13372042"/>
              <a:gd name="connsiteY2732" fmla="*/ 4227193 h 16954866"/>
              <a:gd name="connsiteX2733" fmla="*/ 2867040 w 13372042"/>
              <a:gd name="connsiteY2733" fmla="*/ 4135753 h 16954866"/>
              <a:gd name="connsiteX2734" fmla="*/ 2958482 w 13372042"/>
              <a:gd name="connsiteY2734" fmla="*/ 4044313 h 16954866"/>
              <a:gd name="connsiteX2735" fmla="*/ 2385461 w 13372042"/>
              <a:gd name="connsiteY2735" fmla="*/ 4044313 h 16954866"/>
              <a:gd name="connsiteX2736" fmla="*/ 2476903 w 13372042"/>
              <a:gd name="connsiteY2736" fmla="*/ 4135753 h 16954866"/>
              <a:gd name="connsiteX2737" fmla="*/ 2385461 w 13372042"/>
              <a:gd name="connsiteY2737" fmla="*/ 4227193 h 16954866"/>
              <a:gd name="connsiteX2738" fmla="*/ 2294021 w 13372042"/>
              <a:gd name="connsiteY2738" fmla="*/ 4135753 h 16954866"/>
              <a:gd name="connsiteX2739" fmla="*/ 2385461 w 13372042"/>
              <a:gd name="connsiteY2739" fmla="*/ 4044313 h 16954866"/>
              <a:gd name="connsiteX2740" fmla="*/ 1812444 w 13372042"/>
              <a:gd name="connsiteY2740" fmla="*/ 4044313 h 16954866"/>
              <a:gd name="connsiteX2741" fmla="*/ 1903889 w 13372042"/>
              <a:gd name="connsiteY2741" fmla="*/ 4135753 h 16954866"/>
              <a:gd name="connsiteX2742" fmla="*/ 1812444 w 13372042"/>
              <a:gd name="connsiteY2742" fmla="*/ 4227193 h 16954866"/>
              <a:gd name="connsiteX2743" fmla="*/ 1721006 w 13372042"/>
              <a:gd name="connsiteY2743" fmla="*/ 4135753 h 16954866"/>
              <a:gd name="connsiteX2744" fmla="*/ 1812444 w 13372042"/>
              <a:gd name="connsiteY2744" fmla="*/ 4044313 h 16954866"/>
              <a:gd name="connsiteX2745" fmla="*/ 1239427 w 13372042"/>
              <a:gd name="connsiteY2745" fmla="*/ 4044313 h 16954866"/>
              <a:gd name="connsiteX2746" fmla="*/ 1330865 w 13372042"/>
              <a:gd name="connsiteY2746" fmla="*/ 4135753 h 16954866"/>
              <a:gd name="connsiteX2747" fmla="*/ 1239427 w 13372042"/>
              <a:gd name="connsiteY2747" fmla="*/ 4227193 h 16954866"/>
              <a:gd name="connsiteX2748" fmla="*/ 1147990 w 13372042"/>
              <a:gd name="connsiteY2748" fmla="*/ 4135753 h 16954866"/>
              <a:gd name="connsiteX2749" fmla="*/ 1239427 w 13372042"/>
              <a:gd name="connsiteY2749" fmla="*/ 4044313 h 16954866"/>
              <a:gd name="connsiteX2750" fmla="*/ 666410 w 13372042"/>
              <a:gd name="connsiteY2750" fmla="*/ 4044313 h 16954866"/>
              <a:gd name="connsiteX2751" fmla="*/ 757847 w 13372042"/>
              <a:gd name="connsiteY2751" fmla="*/ 4135753 h 16954866"/>
              <a:gd name="connsiteX2752" fmla="*/ 666410 w 13372042"/>
              <a:gd name="connsiteY2752" fmla="*/ 4227193 h 16954866"/>
              <a:gd name="connsiteX2753" fmla="*/ 574966 w 13372042"/>
              <a:gd name="connsiteY2753" fmla="*/ 4135753 h 16954866"/>
              <a:gd name="connsiteX2754" fmla="*/ 666410 w 13372042"/>
              <a:gd name="connsiteY2754" fmla="*/ 4044313 h 16954866"/>
              <a:gd name="connsiteX2755" fmla="*/ 91448 w 13372042"/>
              <a:gd name="connsiteY2755" fmla="*/ 4044313 h 16954866"/>
              <a:gd name="connsiteX2756" fmla="*/ 182881 w 13372042"/>
              <a:gd name="connsiteY2756" fmla="*/ 4135753 h 16954866"/>
              <a:gd name="connsiteX2757" fmla="*/ 91448 w 13372042"/>
              <a:gd name="connsiteY2757" fmla="*/ 4227193 h 16954866"/>
              <a:gd name="connsiteX2758" fmla="*/ 0 w 13372042"/>
              <a:gd name="connsiteY2758" fmla="*/ 4135753 h 16954866"/>
              <a:gd name="connsiteX2759" fmla="*/ 91448 w 13372042"/>
              <a:gd name="connsiteY2759" fmla="*/ 4044313 h 16954866"/>
              <a:gd name="connsiteX2760" fmla="*/ 13280602 w 13372042"/>
              <a:gd name="connsiteY2760" fmla="*/ 3468241 h 16954866"/>
              <a:gd name="connsiteX2761" fmla="*/ 13372042 w 13372042"/>
              <a:gd name="connsiteY2761" fmla="*/ 3559681 h 16954866"/>
              <a:gd name="connsiteX2762" fmla="*/ 13280602 w 13372042"/>
              <a:gd name="connsiteY2762" fmla="*/ 3651121 h 16954866"/>
              <a:gd name="connsiteX2763" fmla="*/ 13189162 w 13372042"/>
              <a:gd name="connsiteY2763" fmla="*/ 3559681 h 16954866"/>
              <a:gd name="connsiteX2764" fmla="*/ 13280602 w 13372042"/>
              <a:gd name="connsiteY2764" fmla="*/ 3468241 h 16954866"/>
              <a:gd name="connsiteX2765" fmla="*/ 12707583 w 13372042"/>
              <a:gd name="connsiteY2765" fmla="*/ 3468241 h 16954866"/>
              <a:gd name="connsiteX2766" fmla="*/ 12799023 w 13372042"/>
              <a:gd name="connsiteY2766" fmla="*/ 3559681 h 16954866"/>
              <a:gd name="connsiteX2767" fmla="*/ 12707583 w 13372042"/>
              <a:gd name="connsiteY2767" fmla="*/ 3651121 h 16954866"/>
              <a:gd name="connsiteX2768" fmla="*/ 12616143 w 13372042"/>
              <a:gd name="connsiteY2768" fmla="*/ 3559681 h 16954866"/>
              <a:gd name="connsiteX2769" fmla="*/ 12707583 w 13372042"/>
              <a:gd name="connsiteY2769" fmla="*/ 3468241 h 16954866"/>
              <a:gd name="connsiteX2770" fmla="*/ 12134564 w 13372042"/>
              <a:gd name="connsiteY2770" fmla="*/ 3468241 h 16954866"/>
              <a:gd name="connsiteX2771" fmla="*/ 12226004 w 13372042"/>
              <a:gd name="connsiteY2771" fmla="*/ 3559681 h 16954866"/>
              <a:gd name="connsiteX2772" fmla="*/ 12134564 w 13372042"/>
              <a:gd name="connsiteY2772" fmla="*/ 3651121 h 16954866"/>
              <a:gd name="connsiteX2773" fmla="*/ 12043124 w 13372042"/>
              <a:gd name="connsiteY2773" fmla="*/ 3559681 h 16954866"/>
              <a:gd name="connsiteX2774" fmla="*/ 12134564 w 13372042"/>
              <a:gd name="connsiteY2774" fmla="*/ 3468241 h 16954866"/>
              <a:gd name="connsiteX2775" fmla="*/ 11561545 w 13372042"/>
              <a:gd name="connsiteY2775" fmla="*/ 3468241 h 16954866"/>
              <a:gd name="connsiteX2776" fmla="*/ 11652985 w 13372042"/>
              <a:gd name="connsiteY2776" fmla="*/ 3559681 h 16954866"/>
              <a:gd name="connsiteX2777" fmla="*/ 11561545 w 13372042"/>
              <a:gd name="connsiteY2777" fmla="*/ 3651121 h 16954866"/>
              <a:gd name="connsiteX2778" fmla="*/ 11470105 w 13372042"/>
              <a:gd name="connsiteY2778" fmla="*/ 3559681 h 16954866"/>
              <a:gd name="connsiteX2779" fmla="*/ 11561545 w 13372042"/>
              <a:gd name="connsiteY2779" fmla="*/ 3468241 h 16954866"/>
              <a:gd name="connsiteX2780" fmla="*/ 10988526 w 13372042"/>
              <a:gd name="connsiteY2780" fmla="*/ 3468241 h 16954866"/>
              <a:gd name="connsiteX2781" fmla="*/ 11079966 w 13372042"/>
              <a:gd name="connsiteY2781" fmla="*/ 3559681 h 16954866"/>
              <a:gd name="connsiteX2782" fmla="*/ 10988526 w 13372042"/>
              <a:gd name="connsiteY2782" fmla="*/ 3651121 h 16954866"/>
              <a:gd name="connsiteX2783" fmla="*/ 10897086 w 13372042"/>
              <a:gd name="connsiteY2783" fmla="*/ 3559681 h 16954866"/>
              <a:gd name="connsiteX2784" fmla="*/ 10988526 w 13372042"/>
              <a:gd name="connsiteY2784" fmla="*/ 3468241 h 16954866"/>
              <a:gd name="connsiteX2785" fmla="*/ 10413562 w 13372042"/>
              <a:gd name="connsiteY2785" fmla="*/ 3468241 h 16954866"/>
              <a:gd name="connsiteX2786" fmla="*/ 10505002 w 13372042"/>
              <a:gd name="connsiteY2786" fmla="*/ 3559681 h 16954866"/>
              <a:gd name="connsiteX2787" fmla="*/ 10413562 w 13372042"/>
              <a:gd name="connsiteY2787" fmla="*/ 3651121 h 16954866"/>
              <a:gd name="connsiteX2788" fmla="*/ 10322122 w 13372042"/>
              <a:gd name="connsiteY2788" fmla="*/ 3559681 h 16954866"/>
              <a:gd name="connsiteX2789" fmla="*/ 10413562 w 13372042"/>
              <a:gd name="connsiteY2789" fmla="*/ 3468241 h 16954866"/>
              <a:gd name="connsiteX2790" fmla="*/ 9838598 w 13372042"/>
              <a:gd name="connsiteY2790" fmla="*/ 3468241 h 16954866"/>
              <a:gd name="connsiteX2791" fmla="*/ 9930038 w 13372042"/>
              <a:gd name="connsiteY2791" fmla="*/ 3559681 h 16954866"/>
              <a:gd name="connsiteX2792" fmla="*/ 9838598 w 13372042"/>
              <a:gd name="connsiteY2792" fmla="*/ 3651121 h 16954866"/>
              <a:gd name="connsiteX2793" fmla="*/ 9747158 w 13372042"/>
              <a:gd name="connsiteY2793" fmla="*/ 3559681 h 16954866"/>
              <a:gd name="connsiteX2794" fmla="*/ 9838598 w 13372042"/>
              <a:gd name="connsiteY2794" fmla="*/ 3468241 h 16954866"/>
              <a:gd name="connsiteX2795" fmla="*/ 9265579 w 13372042"/>
              <a:gd name="connsiteY2795" fmla="*/ 3468241 h 16954866"/>
              <a:gd name="connsiteX2796" fmla="*/ 9357019 w 13372042"/>
              <a:gd name="connsiteY2796" fmla="*/ 3559681 h 16954866"/>
              <a:gd name="connsiteX2797" fmla="*/ 9265579 w 13372042"/>
              <a:gd name="connsiteY2797" fmla="*/ 3651121 h 16954866"/>
              <a:gd name="connsiteX2798" fmla="*/ 9174139 w 13372042"/>
              <a:gd name="connsiteY2798" fmla="*/ 3559681 h 16954866"/>
              <a:gd name="connsiteX2799" fmla="*/ 9265579 w 13372042"/>
              <a:gd name="connsiteY2799" fmla="*/ 3468241 h 16954866"/>
              <a:gd name="connsiteX2800" fmla="*/ 8692560 w 13372042"/>
              <a:gd name="connsiteY2800" fmla="*/ 3468241 h 16954866"/>
              <a:gd name="connsiteX2801" fmla="*/ 8784000 w 13372042"/>
              <a:gd name="connsiteY2801" fmla="*/ 3559681 h 16954866"/>
              <a:gd name="connsiteX2802" fmla="*/ 8692560 w 13372042"/>
              <a:gd name="connsiteY2802" fmla="*/ 3651121 h 16954866"/>
              <a:gd name="connsiteX2803" fmla="*/ 8601120 w 13372042"/>
              <a:gd name="connsiteY2803" fmla="*/ 3559681 h 16954866"/>
              <a:gd name="connsiteX2804" fmla="*/ 8692560 w 13372042"/>
              <a:gd name="connsiteY2804" fmla="*/ 3468241 h 16954866"/>
              <a:gd name="connsiteX2805" fmla="*/ 8119541 w 13372042"/>
              <a:gd name="connsiteY2805" fmla="*/ 3468241 h 16954866"/>
              <a:gd name="connsiteX2806" fmla="*/ 8210981 w 13372042"/>
              <a:gd name="connsiteY2806" fmla="*/ 3559681 h 16954866"/>
              <a:gd name="connsiteX2807" fmla="*/ 8119541 w 13372042"/>
              <a:gd name="connsiteY2807" fmla="*/ 3651121 h 16954866"/>
              <a:gd name="connsiteX2808" fmla="*/ 8028101 w 13372042"/>
              <a:gd name="connsiteY2808" fmla="*/ 3559681 h 16954866"/>
              <a:gd name="connsiteX2809" fmla="*/ 8119541 w 13372042"/>
              <a:gd name="connsiteY2809" fmla="*/ 3468241 h 16954866"/>
              <a:gd name="connsiteX2810" fmla="*/ 7546522 w 13372042"/>
              <a:gd name="connsiteY2810" fmla="*/ 3468241 h 16954866"/>
              <a:gd name="connsiteX2811" fmla="*/ 7637962 w 13372042"/>
              <a:gd name="connsiteY2811" fmla="*/ 3559681 h 16954866"/>
              <a:gd name="connsiteX2812" fmla="*/ 7546522 w 13372042"/>
              <a:gd name="connsiteY2812" fmla="*/ 3651121 h 16954866"/>
              <a:gd name="connsiteX2813" fmla="*/ 7455082 w 13372042"/>
              <a:gd name="connsiteY2813" fmla="*/ 3559681 h 16954866"/>
              <a:gd name="connsiteX2814" fmla="*/ 7546522 w 13372042"/>
              <a:gd name="connsiteY2814" fmla="*/ 3468241 h 16954866"/>
              <a:gd name="connsiteX2815" fmla="*/ 6971558 w 13372042"/>
              <a:gd name="connsiteY2815" fmla="*/ 3468241 h 16954866"/>
              <a:gd name="connsiteX2816" fmla="*/ 7062998 w 13372042"/>
              <a:gd name="connsiteY2816" fmla="*/ 3559681 h 16954866"/>
              <a:gd name="connsiteX2817" fmla="*/ 6971558 w 13372042"/>
              <a:gd name="connsiteY2817" fmla="*/ 3651121 h 16954866"/>
              <a:gd name="connsiteX2818" fmla="*/ 6880118 w 13372042"/>
              <a:gd name="connsiteY2818" fmla="*/ 3559681 h 16954866"/>
              <a:gd name="connsiteX2819" fmla="*/ 6971558 w 13372042"/>
              <a:gd name="connsiteY2819" fmla="*/ 3468241 h 16954866"/>
              <a:gd name="connsiteX2820" fmla="*/ 6398539 w 13372042"/>
              <a:gd name="connsiteY2820" fmla="*/ 3468241 h 16954866"/>
              <a:gd name="connsiteX2821" fmla="*/ 6489979 w 13372042"/>
              <a:gd name="connsiteY2821" fmla="*/ 3559681 h 16954866"/>
              <a:gd name="connsiteX2822" fmla="*/ 6398539 w 13372042"/>
              <a:gd name="connsiteY2822" fmla="*/ 3651121 h 16954866"/>
              <a:gd name="connsiteX2823" fmla="*/ 6307099 w 13372042"/>
              <a:gd name="connsiteY2823" fmla="*/ 3559681 h 16954866"/>
              <a:gd name="connsiteX2824" fmla="*/ 6398539 w 13372042"/>
              <a:gd name="connsiteY2824" fmla="*/ 3468241 h 16954866"/>
              <a:gd name="connsiteX2825" fmla="*/ 5825520 w 13372042"/>
              <a:gd name="connsiteY2825" fmla="*/ 3468241 h 16954866"/>
              <a:gd name="connsiteX2826" fmla="*/ 5916962 w 13372042"/>
              <a:gd name="connsiteY2826" fmla="*/ 3559681 h 16954866"/>
              <a:gd name="connsiteX2827" fmla="*/ 5825520 w 13372042"/>
              <a:gd name="connsiteY2827" fmla="*/ 3651121 h 16954866"/>
              <a:gd name="connsiteX2828" fmla="*/ 5734080 w 13372042"/>
              <a:gd name="connsiteY2828" fmla="*/ 3559681 h 16954866"/>
              <a:gd name="connsiteX2829" fmla="*/ 5825520 w 13372042"/>
              <a:gd name="connsiteY2829" fmla="*/ 3468241 h 16954866"/>
              <a:gd name="connsiteX2830" fmla="*/ 5252501 w 13372042"/>
              <a:gd name="connsiteY2830" fmla="*/ 3468241 h 16954866"/>
              <a:gd name="connsiteX2831" fmla="*/ 5343942 w 13372042"/>
              <a:gd name="connsiteY2831" fmla="*/ 3559681 h 16954866"/>
              <a:gd name="connsiteX2832" fmla="*/ 5252501 w 13372042"/>
              <a:gd name="connsiteY2832" fmla="*/ 3651121 h 16954866"/>
              <a:gd name="connsiteX2833" fmla="*/ 5161063 w 13372042"/>
              <a:gd name="connsiteY2833" fmla="*/ 3559681 h 16954866"/>
              <a:gd name="connsiteX2834" fmla="*/ 5252501 w 13372042"/>
              <a:gd name="connsiteY2834" fmla="*/ 3468241 h 16954866"/>
              <a:gd name="connsiteX2835" fmla="*/ 4679484 w 13372042"/>
              <a:gd name="connsiteY2835" fmla="*/ 3468241 h 16954866"/>
              <a:gd name="connsiteX2836" fmla="*/ 4770923 w 13372042"/>
              <a:gd name="connsiteY2836" fmla="*/ 3559681 h 16954866"/>
              <a:gd name="connsiteX2837" fmla="*/ 4679484 w 13372042"/>
              <a:gd name="connsiteY2837" fmla="*/ 3651121 h 16954866"/>
              <a:gd name="connsiteX2838" fmla="*/ 4588043 w 13372042"/>
              <a:gd name="connsiteY2838" fmla="*/ 3559681 h 16954866"/>
              <a:gd name="connsiteX2839" fmla="*/ 4679484 w 13372042"/>
              <a:gd name="connsiteY2839" fmla="*/ 3468241 h 16954866"/>
              <a:gd name="connsiteX2840" fmla="*/ 4106464 w 13372042"/>
              <a:gd name="connsiteY2840" fmla="*/ 3468241 h 16954866"/>
              <a:gd name="connsiteX2841" fmla="*/ 4197905 w 13372042"/>
              <a:gd name="connsiteY2841" fmla="*/ 3559681 h 16954866"/>
              <a:gd name="connsiteX2842" fmla="*/ 4106464 w 13372042"/>
              <a:gd name="connsiteY2842" fmla="*/ 3651121 h 16954866"/>
              <a:gd name="connsiteX2843" fmla="*/ 4015025 w 13372042"/>
              <a:gd name="connsiteY2843" fmla="*/ 3559681 h 16954866"/>
              <a:gd name="connsiteX2844" fmla="*/ 4106464 w 13372042"/>
              <a:gd name="connsiteY2844" fmla="*/ 3468241 h 16954866"/>
              <a:gd name="connsiteX2845" fmla="*/ 3531499 w 13372042"/>
              <a:gd name="connsiteY2845" fmla="*/ 3468241 h 16954866"/>
              <a:gd name="connsiteX2846" fmla="*/ 3622939 w 13372042"/>
              <a:gd name="connsiteY2846" fmla="*/ 3559681 h 16954866"/>
              <a:gd name="connsiteX2847" fmla="*/ 3531499 w 13372042"/>
              <a:gd name="connsiteY2847" fmla="*/ 3651121 h 16954866"/>
              <a:gd name="connsiteX2848" fmla="*/ 3440061 w 13372042"/>
              <a:gd name="connsiteY2848" fmla="*/ 3559681 h 16954866"/>
              <a:gd name="connsiteX2849" fmla="*/ 3531499 w 13372042"/>
              <a:gd name="connsiteY2849" fmla="*/ 3468241 h 16954866"/>
              <a:gd name="connsiteX2850" fmla="*/ 2958482 w 13372042"/>
              <a:gd name="connsiteY2850" fmla="*/ 3468241 h 16954866"/>
              <a:gd name="connsiteX2851" fmla="*/ 3049920 w 13372042"/>
              <a:gd name="connsiteY2851" fmla="*/ 3559681 h 16954866"/>
              <a:gd name="connsiteX2852" fmla="*/ 2958482 w 13372042"/>
              <a:gd name="connsiteY2852" fmla="*/ 3651121 h 16954866"/>
              <a:gd name="connsiteX2853" fmla="*/ 2867040 w 13372042"/>
              <a:gd name="connsiteY2853" fmla="*/ 3559681 h 16954866"/>
              <a:gd name="connsiteX2854" fmla="*/ 2958482 w 13372042"/>
              <a:gd name="connsiteY2854" fmla="*/ 3468241 h 16954866"/>
              <a:gd name="connsiteX2855" fmla="*/ 2385461 w 13372042"/>
              <a:gd name="connsiteY2855" fmla="*/ 3468241 h 16954866"/>
              <a:gd name="connsiteX2856" fmla="*/ 2476903 w 13372042"/>
              <a:gd name="connsiteY2856" fmla="*/ 3559681 h 16954866"/>
              <a:gd name="connsiteX2857" fmla="*/ 2385461 w 13372042"/>
              <a:gd name="connsiteY2857" fmla="*/ 3651121 h 16954866"/>
              <a:gd name="connsiteX2858" fmla="*/ 2294021 w 13372042"/>
              <a:gd name="connsiteY2858" fmla="*/ 3559681 h 16954866"/>
              <a:gd name="connsiteX2859" fmla="*/ 2385461 w 13372042"/>
              <a:gd name="connsiteY2859" fmla="*/ 3468241 h 16954866"/>
              <a:gd name="connsiteX2860" fmla="*/ 1812444 w 13372042"/>
              <a:gd name="connsiteY2860" fmla="*/ 3468241 h 16954866"/>
              <a:gd name="connsiteX2861" fmla="*/ 1903889 w 13372042"/>
              <a:gd name="connsiteY2861" fmla="*/ 3559681 h 16954866"/>
              <a:gd name="connsiteX2862" fmla="*/ 1812444 w 13372042"/>
              <a:gd name="connsiteY2862" fmla="*/ 3651121 h 16954866"/>
              <a:gd name="connsiteX2863" fmla="*/ 1721006 w 13372042"/>
              <a:gd name="connsiteY2863" fmla="*/ 3559681 h 16954866"/>
              <a:gd name="connsiteX2864" fmla="*/ 1812444 w 13372042"/>
              <a:gd name="connsiteY2864" fmla="*/ 3468241 h 16954866"/>
              <a:gd name="connsiteX2865" fmla="*/ 1239427 w 13372042"/>
              <a:gd name="connsiteY2865" fmla="*/ 3468241 h 16954866"/>
              <a:gd name="connsiteX2866" fmla="*/ 1330866 w 13372042"/>
              <a:gd name="connsiteY2866" fmla="*/ 3559681 h 16954866"/>
              <a:gd name="connsiteX2867" fmla="*/ 1239427 w 13372042"/>
              <a:gd name="connsiteY2867" fmla="*/ 3651121 h 16954866"/>
              <a:gd name="connsiteX2868" fmla="*/ 1147990 w 13372042"/>
              <a:gd name="connsiteY2868" fmla="*/ 3559681 h 16954866"/>
              <a:gd name="connsiteX2869" fmla="*/ 1239427 w 13372042"/>
              <a:gd name="connsiteY2869" fmla="*/ 3468241 h 16954866"/>
              <a:gd name="connsiteX2870" fmla="*/ 666410 w 13372042"/>
              <a:gd name="connsiteY2870" fmla="*/ 3468241 h 16954866"/>
              <a:gd name="connsiteX2871" fmla="*/ 757847 w 13372042"/>
              <a:gd name="connsiteY2871" fmla="*/ 3559681 h 16954866"/>
              <a:gd name="connsiteX2872" fmla="*/ 666410 w 13372042"/>
              <a:gd name="connsiteY2872" fmla="*/ 3651121 h 16954866"/>
              <a:gd name="connsiteX2873" fmla="*/ 574967 w 13372042"/>
              <a:gd name="connsiteY2873" fmla="*/ 3559681 h 16954866"/>
              <a:gd name="connsiteX2874" fmla="*/ 666410 w 13372042"/>
              <a:gd name="connsiteY2874" fmla="*/ 3468241 h 16954866"/>
              <a:gd name="connsiteX2875" fmla="*/ 91448 w 13372042"/>
              <a:gd name="connsiteY2875" fmla="*/ 3468241 h 16954866"/>
              <a:gd name="connsiteX2876" fmla="*/ 182881 w 13372042"/>
              <a:gd name="connsiteY2876" fmla="*/ 3559681 h 16954866"/>
              <a:gd name="connsiteX2877" fmla="*/ 91448 w 13372042"/>
              <a:gd name="connsiteY2877" fmla="*/ 3651121 h 16954866"/>
              <a:gd name="connsiteX2878" fmla="*/ 0 w 13372042"/>
              <a:gd name="connsiteY2878" fmla="*/ 3559681 h 16954866"/>
              <a:gd name="connsiteX2879" fmla="*/ 91448 w 13372042"/>
              <a:gd name="connsiteY2879" fmla="*/ 3468241 h 16954866"/>
              <a:gd name="connsiteX2880" fmla="*/ 13280602 w 13372042"/>
              <a:gd name="connsiteY2880" fmla="*/ 2899023 h 16954866"/>
              <a:gd name="connsiteX2881" fmla="*/ 13372042 w 13372042"/>
              <a:gd name="connsiteY2881" fmla="*/ 2990463 h 16954866"/>
              <a:gd name="connsiteX2882" fmla="*/ 13280602 w 13372042"/>
              <a:gd name="connsiteY2882" fmla="*/ 3081903 h 16954866"/>
              <a:gd name="connsiteX2883" fmla="*/ 13189162 w 13372042"/>
              <a:gd name="connsiteY2883" fmla="*/ 2990463 h 16954866"/>
              <a:gd name="connsiteX2884" fmla="*/ 13280602 w 13372042"/>
              <a:gd name="connsiteY2884" fmla="*/ 2899023 h 16954866"/>
              <a:gd name="connsiteX2885" fmla="*/ 12707583 w 13372042"/>
              <a:gd name="connsiteY2885" fmla="*/ 2899023 h 16954866"/>
              <a:gd name="connsiteX2886" fmla="*/ 12799023 w 13372042"/>
              <a:gd name="connsiteY2886" fmla="*/ 2990463 h 16954866"/>
              <a:gd name="connsiteX2887" fmla="*/ 12707583 w 13372042"/>
              <a:gd name="connsiteY2887" fmla="*/ 3081903 h 16954866"/>
              <a:gd name="connsiteX2888" fmla="*/ 12616143 w 13372042"/>
              <a:gd name="connsiteY2888" fmla="*/ 2990463 h 16954866"/>
              <a:gd name="connsiteX2889" fmla="*/ 12707583 w 13372042"/>
              <a:gd name="connsiteY2889" fmla="*/ 2899023 h 16954866"/>
              <a:gd name="connsiteX2890" fmla="*/ 12134564 w 13372042"/>
              <a:gd name="connsiteY2890" fmla="*/ 2899023 h 16954866"/>
              <a:gd name="connsiteX2891" fmla="*/ 12226004 w 13372042"/>
              <a:gd name="connsiteY2891" fmla="*/ 2990463 h 16954866"/>
              <a:gd name="connsiteX2892" fmla="*/ 12134564 w 13372042"/>
              <a:gd name="connsiteY2892" fmla="*/ 3081903 h 16954866"/>
              <a:gd name="connsiteX2893" fmla="*/ 12043124 w 13372042"/>
              <a:gd name="connsiteY2893" fmla="*/ 2990463 h 16954866"/>
              <a:gd name="connsiteX2894" fmla="*/ 12134564 w 13372042"/>
              <a:gd name="connsiteY2894" fmla="*/ 2899023 h 16954866"/>
              <a:gd name="connsiteX2895" fmla="*/ 11561545 w 13372042"/>
              <a:gd name="connsiteY2895" fmla="*/ 2899023 h 16954866"/>
              <a:gd name="connsiteX2896" fmla="*/ 11652985 w 13372042"/>
              <a:gd name="connsiteY2896" fmla="*/ 2990463 h 16954866"/>
              <a:gd name="connsiteX2897" fmla="*/ 11561545 w 13372042"/>
              <a:gd name="connsiteY2897" fmla="*/ 3081903 h 16954866"/>
              <a:gd name="connsiteX2898" fmla="*/ 11470105 w 13372042"/>
              <a:gd name="connsiteY2898" fmla="*/ 2990463 h 16954866"/>
              <a:gd name="connsiteX2899" fmla="*/ 11561545 w 13372042"/>
              <a:gd name="connsiteY2899" fmla="*/ 2899023 h 16954866"/>
              <a:gd name="connsiteX2900" fmla="*/ 10988526 w 13372042"/>
              <a:gd name="connsiteY2900" fmla="*/ 2899023 h 16954866"/>
              <a:gd name="connsiteX2901" fmla="*/ 11079966 w 13372042"/>
              <a:gd name="connsiteY2901" fmla="*/ 2990463 h 16954866"/>
              <a:gd name="connsiteX2902" fmla="*/ 10988526 w 13372042"/>
              <a:gd name="connsiteY2902" fmla="*/ 3081903 h 16954866"/>
              <a:gd name="connsiteX2903" fmla="*/ 10897086 w 13372042"/>
              <a:gd name="connsiteY2903" fmla="*/ 2990463 h 16954866"/>
              <a:gd name="connsiteX2904" fmla="*/ 10988526 w 13372042"/>
              <a:gd name="connsiteY2904" fmla="*/ 2899023 h 16954866"/>
              <a:gd name="connsiteX2905" fmla="*/ 10413562 w 13372042"/>
              <a:gd name="connsiteY2905" fmla="*/ 2899023 h 16954866"/>
              <a:gd name="connsiteX2906" fmla="*/ 10505002 w 13372042"/>
              <a:gd name="connsiteY2906" fmla="*/ 2990463 h 16954866"/>
              <a:gd name="connsiteX2907" fmla="*/ 10413562 w 13372042"/>
              <a:gd name="connsiteY2907" fmla="*/ 3081903 h 16954866"/>
              <a:gd name="connsiteX2908" fmla="*/ 10322122 w 13372042"/>
              <a:gd name="connsiteY2908" fmla="*/ 2990463 h 16954866"/>
              <a:gd name="connsiteX2909" fmla="*/ 10413562 w 13372042"/>
              <a:gd name="connsiteY2909" fmla="*/ 2899023 h 16954866"/>
              <a:gd name="connsiteX2910" fmla="*/ 9838598 w 13372042"/>
              <a:gd name="connsiteY2910" fmla="*/ 2899023 h 16954866"/>
              <a:gd name="connsiteX2911" fmla="*/ 9930038 w 13372042"/>
              <a:gd name="connsiteY2911" fmla="*/ 2990463 h 16954866"/>
              <a:gd name="connsiteX2912" fmla="*/ 9838598 w 13372042"/>
              <a:gd name="connsiteY2912" fmla="*/ 3081903 h 16954866"/>
              <a:gd name="connsiteX2913" fmla="*/ 9747158 w 13372042"/>
              <a:gd name="connsiteY2913" fmla="*/ 2990463 h 16954866"/>
              <a:gd name="connsiteX2914" fmla="*/ 9838598 w 13372042"/>
              <a:gd name="connsiteY2914" fmla="*/ 2899023 h 16954866"/>
              <a:gd name="connsiteX2915" fmla="*/ 9265579 w 13372042"/>
              <a:gd name="connsiteY2915" fmla="*/ 2899023 h 16954866"/>
              <a:gd name="connsiteX2916" fmla="*/ 9357019 w 13372042"/>
              <a:gd name="connsiteY2916" fmla="*/ 2990463 h 16954866"/>
              <a:gd name="connsiteX2917" fmla="*/ 9265579 w 13372042"/>
              <a:gd name="connsiteY2917" fmla="*/ 3081903 h 16954866"/>
              <a:gd name="connsiteX2918" fmla="*/ 9174139 w 13372042"/>
              <a:gd name="connsiteY2918" fmla="*/ 2990463 h 16954866"/>
              <a:gd name="connsiteX2919" fmla="*/ 9265579 w 13372042"/>
              <a:gd name="connsiteY2919" fmla="*/ 2899023 h 16954866"/>
              <a:gd name="connsiteX2920" fmla="*/ 8692560 w 13372042"/>
              <a:gd name="connsiteY2920" fmla="*/ 2899023 h 16954866"/>
              <a:gd name="connsiteX2921" fmla="*/ 8784000 w 13372042"/>
              <a:gd name="connsiteY2921" fmla="*/ 2990463 h 16954866"/>
              <a:gd name="connsiteX2922" fmla="*/ 8692560 w 13372042"/>
              <a:gd name="connsiteY2922" fmla="*/ 3081903 h 16954866"/>
              <a:gd name="connsiteX2923" fmla="*/ 8601120 w 13372042"/>
              <a:gd name="connsiteY2923" fmla="*/ 2990463 h 16954866"/>
              <a:gd name="connsiteX2924" fmla="*/ 8692560 w 13372042"/>
              <a:gd name="connsiteY2924" fmla="*/ 2899023 h 16954866"/>
              <a:gd name="connsiteX2925" fmla="*/ 8119541 w 13372042"/>
              <a:gd name="connsiteY2925" fmla="*/ 2899023 h 16954866"/>
              <a:gd name="connsiteX2926" fmla="*/ 8210981 w 13372042"/>
              <a:gd name="connsiteY2926" fmla="*/ 2990463 h 16954866"/>
              <a:gd name="connsiteX2927" fmla="*/ 8119541 w 13372042"/>
              <a:gd name="connsiteY2927" fmla="*/ 3081903 h 16954866"/>
              <a:gd name="connsiteX2928" fmla="*/ 8028101 w 13372042"/>
              <a:gd name="connsiteY2928" fmla="*/ 2990463 h 16954866"/>
              <a:gd name="connsiteX2929" fmla="*/ 8119541 w 13372042"/>
              <a:gd name="connsiteY2929" fmla="*/ 2899023 h 16954866"/>
              <a:gd name="connsiteX2930" fmla="*/ 7546522 w 13372042"/>
              <a:gd name="connsiteY2930" fmla="*/ 2899023 h 16954866"/>
              <a:gd name="connsiteX2931" fmla="*/ 7637962 w 13372042"/>
              <a:gd name="connsiteY2931" fmla="*/ 2990463 h 16954866"/>
              <a:gd name="connsiteX2932" fmla="*/ 7546522 w 13372042"/>
              <a:gd name="connsiteY2932" fmla="*/ 3081903 h 16954866"/>
              <a:gd name="connsiteX2933" fmla="*/ 7455082 w 13372042"/>
              <a:gd name="connsiteY2933" fmla="*/ 2990463 h 16954866"/>
              <a:gd name="connsiteX2934" fmla="*/ 7546522 w 13372042"/>
              <a:gd name="connsiteY2934" fmla="*/ 2899023 h 16954866"/>
              <a:gd name="connsiteX2935" fmla="*/ 6971558 w 13372042"/>
              <a:gd name="connsiteY2935" fmla="*/ 2899023 h 16954866"/>
              <a:gd name="connsiteX2936" fmla="*/ 7062998 w 13372042"/>
              <a:gd name="connsiteY2936" fmla="*/ 2990463 h 16954866"/>
              <a:gd name="connsiteX2937" fmla="*/ 6971558 w 13372042"/>
              <a:gd name="connsiteY2937" fmla="*/ 3081903 h 16954866"/>
              <a:gd name="connsiteX2938" fmla="*/ 6880118 w 13372042"/>
              <a:gd name="connsiteY2938" fmla="*/ 2990463 h 16954866"/>
              <a:gd name="connsiteX2939" fmla="*/ 6971558 w 13372042"/>
              <a:gd name="connsiteY2939" fmla="*/ 2899023 h 16954866"/>
              <a:gd name="connsiteX2940" fmla="*/ 6398539 w 13372042"/>
              <a:gd name="connsiteY2940" fmla="*/ 2899023 h 16954866"/>
              <a:gd name="connsiteX2941" fmla="*/ 6489979 w 13372042"/>
              <a:gd name="connsiteY2941" fmla="*/ 2990463 h 16954866"/>
              <a:gd name="connsiteX2942" fmla="*/ 6398539 w 13372042"/>
              <a:gd name="connsiteY2942" fmla="*/ 3081903 h 16954866"/>
              <a:gd name="connsiteX2943" fmla="*/ 6307099 w 13372042"/>
              <a:gd name="connsiteY2943" fmla="*/ 2990463 h 16954866"/>
              <a:gd name="connsiteX2944" fmla="*/ 6398539 w 13372042"/>
              <a:gd name="connsiteY2944" fmla="*/ 2899023 h 16954866"/>
              <a:gd name="connsiteX2945" fmla="*/ 5825520 w 13372042"/>
              <a:gd name="connsiteY2945" fmla="*/ 2899023 h 16954866"/>
              <a:gd name="connsiteX2946" fmla="*/ 5916962 w 13372042"/>
              <a:gd name="connsiteY2946" fmla="*/ 2990463 h 16954866"/>
              <a:gd name="connsiteX2947" fmla="*/ 5825520 w 13372042"/>
              <a:gd name="connsiteY2947" fmla="*/ 3081903 h 16954866"/>
              <a:gd name="connsiteX2948" fmla="*/ 5734080 w 13372042"/>
              <a:gd name="connsiteY2948" fmla="*/ 2990463 h 16954866"/>
              <a:gd name="connsiteX2949" fmla="*/ 5825520 w 13372042"/>
              <a:gd name="connsiteY2949" fmla="*/ 2899023 h 16954866"/>
              <a:gd name="connsiteX2950" fmla="*/ 5252501 w 13372042"/>
              <a:gd name="connsiteY2950" fmla="*/ 2899023 h 16954866"/>
              <a:gd name="connsiteX2951" fmla="*/ 5343941 w 13372042"/>
              <a:gd name="connsiteY2951" fmla="*/ 2990463 h 16954866"/>
              <a:gd name="connsiteX2952" fmla="*/ 5252501 w 13372042"/>
              <a:gd name="connsiteY2952" fmla="*/ 3081903 h 16954866"/>
              <a:gd name="connsiteX2953" fmla="*/ 5161063 w 13372042"/>
              <a:gd name="connsiteY2953" fmla="*/ 2990463 h 16954866"/>
              <a:gd name="connsiteX2954" fmla="*/ 5252501 w 13372042"/>
              <a:gd name="connsiteY2954" fmla="*/ 2899023 h 16954866"/>
              <a:gd name="connsiteX2955" fmla="*/ 4679484 w 13372042"/>
              <a:gd name="connsiteY2955" fmla="*/ 2899023 h 16954866"/>
              <a:gd name="connsiteX2956" fmla="*/ 4770922 w 13372042"/>
              <a:gd name="connsiteY2956" fmla="*/ 2990463 h 16954866"/>
              <a:gd name="connsiteX2957" fmla="*/ 4679484 w 13372042"/>
              <a:gd name="connsiteY2957" fmla="*/ 3081903 h 16954866"/>
              <a:gd name="connsiteX2958" fmla="*/ 4588042 w 13372042"/>
              <a:gd name="connsiteY2958" fmla="*/ 2990463 h 16954866"/>
              <a:gd name="connsiteX2959" fmla="*/ 4679484 w 13372042"/>
              <a:gd name="connsiteY2959" fmla="*/ 2899023 h 16954866"/>
              <a:gd name="connsiteX2960" fmla="*/ 4106463 w 13372042"/>
              <a:gd name="connsiteY2960" fmla="*/ 2899023 h 16954866"/>
              <a:gd name="connsiteX2961" fmla="*/ 4197905 w 13372042"/>
              <a:gd name="connsiteY2961" fmla="*/ 2990463 h 16954866"/>
              <a:gd name="connsiteX2962" fmla="*/ 4106463 w 13372042"/>
              <a:gd name="connsiteY2962" fmla="*/ 3081903 h 16954866"/>
              <a:gd name="connsiteX2963" fmla="*/ 4015023 w 13372042"/>
              <a:gd name="connsiteY2963" fmla="*/ 2990463 h 16954866"/>
              <a:gd name="connsiteX2964" fmla="*/ 4106463 w 13372042"/>
              <a:gd name="connsiteY2964" fmla="*/ 2899023 h 16954866"/>
              <a:gd name="connsiteX2965" fmla="*/ 3531499 w 13372042"/>
              <a:gd name="connsiteY2965" fmla="*/ 2899023 h 16954866"/>
              <a:gd name="connsiteX2966" fmla="*/ 3622939 w 13372042"/>
              <a:gd name="connsiteY2966" fmla="*/ 2990463 h 16954866"/>
              <a:gd name="connsiteX2967" fmla="*/ 3531499 w 13372042"/>
              <a:gd name="connsiteY2967" fmla="*/ 3081903 h 16954866"/>
              <a:gd name="connsiteX2968" fmla="*/ 3440061 w 13372042"/>
              <a:gd name="connsiteY2968" fmla="*/ 2990463 h 16954866"/>
              <a:gd name="connsiteX2969" fmla="*/ 3531499 w 13372042"/>
              <a:gd name="connsiteY2969" fmla="*/ 2899023 h 16954866"/>
              <a:gd name="connsiteX2970" fmla="*/ 2958482 w 13372042"/>
              <a:gd name="connsiteY2970" fmla="*/ 2899023 h 16954866"/>
              <a:gd name="connsiteX2971" fmla="*/ 3049920 w 13372042"/>
              <a:gd name="connsiteY2971" fmla="*/ 2990463 h 16954866"/>
              <a:gd name="connsiteX2972" fmla="*/ 2958482 w 13372042"/>
              <a:gd name="connsiteY2972" fmla="*/ 3081903 h 16954866"/>
              <a:gd name="connsiteX2973" fmla="*/ 2867040 w 13372042"/>
              <a:gd name="connsiteY2973" fmla="*/ 2990463 h 16954866"/>
              <a:gd name="connsiteX2974" fmla="*/ 2958482 w 13372042"/>
              <a:gd name="connsiteY2974" fmla="*/ 2899023 h 16954866"/>
              <a:gd name="connsiteX2975" fmla="*/ 2385461 w 13372042"/>
              <a:gd name="connsiteY2975" fmla="*/ 2899023 h 16954866"/>
              <a:gd name="connsiteX2976" fmla="*/ 2476903 w 13372042"/>
              <a:gd name="connsiteY2976" fmla="*/ 2990463 h 16954866"/>
              <a:gd name="connsiteX2977" fmla="*/ 2385461 w 13372042"/>
              <a:gd name="connsiteY2977" fmla="*/ 3081903 h 16954866"/>
              <a:gd name="connsiteX2978" fmla="*/ 2294021 w 13372042"/>
              <a:gd name="connsiteY2978" fmla="*/ 2990463 h 16954866"/>
              <a:gd name="connsiteX2979" fmla="*/ 2385461 w 13372042"/>
              <a:gd name="connsiteY2979" fmla="*/ 2899023 h 16954866"/>
              <a:gd name="connsiteX2980" fmla="*/ 1812444 w 13372042"/>
              <a:gd name="connsiteY2980" fmla="*/ 2899023 h 16954866"/>
              <a:gd name="connsiteX2981" fmla="*/ 1903884 w 13372042"/>
              <a:gd name="connsiteY2981" fmla="*/ 2990463 h 16954866"/>
              <a:gd name="connsiteX2982" fmla="*/ 1812444 w 13372042"/>
              <a:gd name="connsiteY2982" fmla="*/ 3081903 h 16954866"/>
              <a:gd name="connsiteX2983" fmla="*/ 1721004 w 13372042"/>
              <a:gd name="connsiteY2983" fmla="*/ 2990463 h 16954866"/>
              <a:gd name="connsiteX2984" fmla="*/ 1812444 w 13372042"/>
              <a:gd name="connsiteY2984" fmla="*/ 2899023 h 16954866"/>
              <a:gd name="connsiteX2985" fmla="*/ 1239425 w 13372042"/>
              <a:gd name="connsiteY2985" fmla="*/ 2899023 h 16954866"/>
              <a:gd name="connsiteX2986" fmla="*/ 1330865 w 13372042"/>
              <a:gd name="connsiteY2986" fmla="*/ 2990463 h 16954866"/>
              <a:gd name="connsiteX2987" fmla="*/ 1239425 w 13372042"/>
              <a:gd name="connsiteY2987" fmla="*/ 3081903 h 16954866"/>
              <a:gd name="connsiteX2988" fmla="*/ 1147985 w 13372042"/>
              <a:gd name="connsiteY2988" fmla="*/ 2990463 h 16954866"/>
              <a:gd name="connsiteX2989" fmla="*/ 1239425 w 13372042"/>
              <a:gd name="connsiteY2989" fmla="*/ 2899023 h 16954866"/>
              <a:gd name="connsiteX2990" fmla="*/ 666406 w 13372042"/>
              <a:gd name="connsiteY2990" fmla="*/ 2899023 h 16954866"/>
              <a:gd name="connsiteX2991" fmla="*/ 757846 w 13372042"/>
              <a:gd name="connsiteY2991" fmla="*/ 2990463 h 16954866"/>
              <a:gd name="connsiteX2992" fmla="*/ 666406 w 13372042"/>
              <a:gd name="connsiteY2992" fmla="*/ 3081903 h 16954866"/>
              <a:gd name="connsiteX2993" fmla="*/ 574966 w 13372042"/>
              <a:gd name="connsiteY2993" fmla="*/ 2990463 h 16954866"/>
              <a:gd name="connsiteX2994" fmla="*/ 666406 w 13372042"/>
              <a:gd name="connsiteY2994" fmla="*/ 2899023 h 16954866"/>
              <a:gd name="connsiteX2995" fmla="*/ 91448 w 13372042"/>
              <a:gd name="connsiteY2995" fmla="*/ 2899023 h 16954866"/>
              <a:gd name="connsiteX2996" fmla="*/ 182883 w 13372042"/>
              <a:gd name="connsiteY2996" fmla="*/ 2990463 h 16954866"/>
              <a:gd name="connsiteX2997" fmla="*/ 91448 w 13372042"/>
              <a:gd name="connsiteY2997" fmla="*/ 3081903 h 16954866"/>
              <a:gd name="connsiteX2998" fmla="*/ 12 w 13372042"/>
              <a:gd name="connsiteY2998" fmla="*/ 2990463 h 16954866"/>
              <a:gd name="connsiteX2999" fmla="*/ 91448 w 13372042"/>
              <a:gd name="connsiteY2999" fmla="*/ 2899023 h 16954866"/>
              <a:gd name="connsiteX3000" fmla="*/ 13280602 w 13372042"/>
              <a:gd name="connsiteY3000" fmla="*/ 2316730 h 16954866"/>
              <a:gd name="connsiteX3001" fmla="*/ 13372042 w 13372042"/>
              <a:gd name="connsiteY3001" fmla="*/ 2408170 h 16954866"/>
              <a:gd name="connsiteX3002" fmla="*/ 13280602 w 13372042"/>
              <a:gd name="connsiteY3002" fmla="*/ 2499610 h 16954866"/>
              <a:gd name="connsiteX3003" fmla="*/ 13189162 w 13372042"/>
              <a:gd name="connsiteY3003" fmla="*/ 2408170 h 16954866"/>
              <a:gd name="connsiteX3004" fmla="*/ 13280602 w 13372042"/>
              <a:gd name="connsiteY3004" fmla="*/ 2316730 h 16954866"/>
              <a:gd name="connsiteX3005" fmla="*/ 12707583 w 13372042"/>
              <a:gd name="connsiteY3005" fmla="*/ 2316730 h 16954866"/>
              <a:gd name="connsiteX3006" fmla="*/ 12799023 w 13372042"/>
              <a:gd name="connsiteY3006" fmla="*/ 2408170 h 16954866"/>
              <a:gd name="connsiteX3007" fmla="*/ 12707583 w 13372042"/>
              <a:gd name="connsiteY3007" fmla="*/ 2499610 h 16954866"/>
              <a:gd name="connsiteX3008" fmla="*/ 12616143 w 13372042"/>
              <a:gd name="connsiteY3008" fmla="*/ 2408170 h 16954866"/>
              <a:gd name="connsiteX3009" fmla="*/ 12707583 w 13372042"/>
              <a:gd name="connsiteY3009" fmla="*/ 2316730 h 16954866"/>
              <a:gd name="connsiteX3010" fmla="*/ 12134564 w 13372042"/>
              <a:gd name="connsiteY3010" fmla="*/ 2316730 h 16954866"/>
              <a:gd name="connsiteX3011" fmla="*/ 12226004 w 13372042"/>
              <a:gd name="connsiteY3011" fmla="*/ 2408170 h 16954866"/>
              <a:gd name="connsiteX3012" fmla="*/ 12134564 w 13372042"/>
              <a:gd name="connsiteY3012" fmla="*/ 2499610 h 16954866"/>
              <a:gd name="connsiteX3013" fmla="*/ 12043124 w 13372042"/>
              <a:gd name="connsiteY3013" fmla="*/ 2408170 h 16954866"/>
              <a:gd name="connsiteX3014" fmla="*/ 12134564 w 13372042"/>
              <a:gd name="connsiteY3014" fmla="*/ 2316730 h 16954866"/>
              <a:gd name="connsiteX3015" fmla="*/ 11561545 w 13372042"/>
              <a:gd name="connsiteY3015" fmla="*/ 2316730 h 16954866"/>
              <a:gd name="connsiteX3016" fmla="*/ 11652985 w 13372042"/>
              <a:gd name="connsiteY3016" fmla="*/ 2408170 h 16954866"/>
              <a:gd name="connsiteX3017" fmla="*/ 11561545 w 13372042"/>
              <a:gd name="connsiteY3017" fmla="*/ 2499610 h 16954866"/>
              <a:gd name="connsiteX3018" fmla="*/ 11470105 w 13372042"/>
              <a:gd name="connsiteY3018" fmla="*/ 2408170 h 16954866"/>
              <a:gd name="connsiteX3019" fmla="*/ 11561545 w 13372042"/>
              <a:gd name="connsiteY3019" fmla="*/ 2316730 h 16954866"/>
              <a:gd name="connsiteX3020" fmla="*/ 10988526 w 13372042"/>
              <a:gd name="connsiteY3020" fmla="*/ 2316730 h 16954866"/>
              <a:gd name="connsiteX3021" fmla="*/ 11079966 w 13372042"/>
              <a:gd name="connsiteY3021" fmla="*/ 2408170 h 16954866"/>
              <a:gd name="connsiteX3022" fmla="*/ 10988526 w 13372042"/>
              <a:gd name="connsiteY3022" fmla="*/ 2499610 h 16954866"/>
              <a:gd name="connsiteX3023" fmla="*/ 10897086 w 13372042"/>
              <a:gd name="connsiteY3023" fmla="*/ 2408170 h 16954866"/>
              <a:gd name="connsiteX3024" fmla="*/ 10988526 w 13372042"/>
              <a:gd name="connsiteY3024" fmla="*/ 2316730 h 16954866"/>
              <a:gd name="connsiteX3025" fmla="*/ 10413562 w 13372042"/>
              <a:gd name="connsiteY3025" fmla="*/ 2316730 h 16954866"/>
              <a:gd name="connsiteX3026" fmla="*/ 10505002 w 13372042"/>
              <a:gd name="connsiteY3026" fmla="*/ 2408170 h 16954866"/>
              <a:gd name="connsiteX3027" fmla="*/ 10413562 w 13372042"/>
              <a:gd name="connsiteY3027" fmla="*/ 2499610 h 16954866"/>
              <a:gd name="connsiteX3028" fmla="*/ 10322122 w 13372042"/>
              <a:gd name="connsiteY3028" fmla="*/ 2408170 h 16954866"/>
              <a:gd name="connsiteX3029" fmla="*/ 10413562 w 13372042"/>
              <a:gd name="connsiteY3029" fmla="*/ 2316730 h 16954866"/>
              <a:gd name="connsiteX3030" fmla="*/ 9838598 w 13372042"/>
              <a:gd name="connsiteY3030" fmla="*/ 2316730 h 16954866"/>
              <a:gd name="connsiteX3031" fmla="*/ 9930038 w 13372042"/>
              <a:gd name="connsiteY3031" fmla="*/ 2408170 h 16954866"/>
              <a:gd name="connsiteX3032" fmla="*/ 9838598 w 13372042"/>
              <a:gd name="connsiteY3032" fmla="*/ 2499610 h 16954866"/>
              <a:gd name="connsiteX3033" fmla="*/ 9747158 w 13372042"/>
              <a:gd name="connsiteY3033" fmla="*/ 2408170 h 16954866"/>
              <a:gd name="connsiteX3034" fmla="*/ 9838598 w 13372042"/>
              <a:gd name="connsiteY3034" fmla="*/ 2316730 h 16954866"/>
              <a:gd name="connsiteX3035" fmla="*/ 9265579 w 13372042"/>
              <a:gd name="connsiteY3035" fmla="*/ 2316730 h 16954866"/>
              <a:gd name="connsiteX3036" fmla="*/ 9357019 w 13372042"/>
              <a:gd name="connsiteY3036" fmla="*/ 2408170 h 16954866"/>
              <a:gd name="connsiteX3037" fmla="*/ 9265579 w 13372042"/>
              <a:gd name="connsiteY3037" fmla="*/ 2499610 h 16954866"/>
              <a:gd name="connsiteX3038" fmla="*/ 9174139 w 13372042"/>
              <a:gd name="connsiteY3038" fmla="*/ 2408170 h 16954866"/>
              <a:gd name="connsiteX3039" fmla="*/ 9265579 w 13372042"/>
              <a:gd name="connsiteY3039" fmla="*/ 2316730 h 16954866"/>
              <a:gd name="connsiteX3040" fmla="*/ 8692560 w 13372042"/>
              <a:gd name="connsiteY3040" fmla="*/ 2316730 h 16954866"/>
              <a:gd name="connsiteX3041" fmla="*/ 8784000 w 13372042"/>
              <a:gd name="connsiteY3041" fmla="*/ 2408170 h 16954866"/>
              <a:gd name="connsiteX3042" fmla="*/ 8692560 w 13372042"/>
              <a:gd name="connsiteY3042" fmla="*/ 2499610 h 16954866"/>
              <a:gd name="connsiteX3043" fmla="*/ 8601120 w 13372042"/>
              <a:gd name="connsiteY3043" fmla="*/ 2408170 h 16954866"/>
              <a:gd name="connsiteX3044" fmla="*/ 8692560 w 13372042"/>
              <a:gd name="connsiteY3044" fmla="*/ 2316730 h 16954866"/>
              <a:gd name="connsiteX3045" fmla="*/ 8119541 w 13372042"/>
              <a:gd name="connsiteY3045" fmla="*/ 2316730 h 16954866"/>
              <a:gd name="connsiteX3046" fmla="*/ 8210981 w 13372042"/>
              <a:gd name="connsiteY3046" fmla="*/ 2408170 h 16954866"/>
              <a:gd name="connsiteX3047" fmla="*/ 8119541 w 13372042"/>
              <a:gd name="connsiteY3047" fmla="*/ 2499610 h 16954866"/>
              <a:gd name="connsiteX3048" fmla="*/ 8028101 w 13372042"/>
              <a:gd name="connsiteY3048" fmla="*/ 2408170 h 16954866"/>
              <a:gd name="connsiteX3049" fmla="*/ 8119541 w 13372042"/>
              <a:gd name="connsiteY3049" fmla="*/ 2316730 h 16954866"/>
              <a:gd name="connsiteX3050" fmla="*/ 7546522 w 13372042"/>
              <a:gd name="connsiteY3050" fmla="*/ 2316730 h 16954866"/>
              <a:gd name="connsiteX3051" fmla="*/ 7637962 w 13372042"/>
              <a:gd name="connsiteY3051" fmla="*/ 2408170 h 16954866"/>
              <a:gd name="connsiteX3052" fmla="*/ 7546522 w 13372042"/>
              <a:gd name="connsiteY3052" fmla="*/ 2499610 h 16954866"/>
              <a:gd name="connsiteX3053" fmla="*/ 7455082 w 13372042"/>
              <a:gd name="connsiteY3053" fmla="*/ 2408170 h 16954866"/>
              <a:gd name="connsiteX3054" fmla="*/ 7546522 w 13372042"/>
              <a:gd name="connsiteY3054" fmla="*/ 2316730 h 16954866"/>
              <a:gd name="connsiteX3055" fmla="*/ 6971558 w 13372042"/>
              <a:gd name="connsiteY3055" fmla="*/ 2316730 h 16954866"/>
              <a:gd name="connsiteX3056" fmla="*/ 7062998 w 13372042"/>
              <a:gd name="connsiteY3056" fmla="*/ 2408170 h 16954866"/>
              <a:gd name="connsiteX3057" fmla="*/ 6971558 w 13372042"/>
              <a:gd name="connsiteY3057" fmla="*/ 2499610 h 16954866"/>
              <a:gd name="connsiteX3058" fmla="*/ 6880118 w 13372042"/>
              <a:gd name="connsiteY3058" fmla="*/ 2408170 h 16954866"/>
              <a:gd name="connsiteX3059" fmla="*/ 6971558 w 13372042"/>
              <a:gd name="connsiteY3059" fmla="*/ 2316730 h 16954866"/>
              <a:gd name="connsiteX3060" fmla="*/ 6398539 w 13372042"/>
              <a:gd name="connsiteY3060" fmla="*/ 2316730 h 16954866"/>
              <a:gd name="connsiteX3061" fmla="*/ 6489979 w 13372042"/>
              <a:gd name="connsiteY3061" fmla="*/ 2408170 h 16954866"/>
              <a:gd name="connsiteX3062" fmla="*/ 6398539 w 13372042"/>
              <a:gd name="connsiteY3062" fmla="*/ 2499610 h 16954866"/>
              <a:gd name="connsiteX3063" fmla="*/ 6307099 w 13372042"/>
              <a:gd name="connsiteY3063" fmla="*/ 2408170 h 16954866"/>
              <a:gd name="connsiteX3064" fmla="*/ 6398539 w 13372042"/>
              <a:gd name="connsiteY3064" fmla="*/ 2316730 h 16954866"/>
              <a:gd name="connsiteX3065" fmla="*/ 5825520 w 13372042"/>
              <a:gd name="connsiteY3065" fmla="*/ 2316730 h 16954866"/>
              <a:gd name="connsiteX3066" fmla="*/ 5916962 w 13372042"/>
              <a:gd name="connsiteY3066" fmla="*/ 2408170 h 16954866"/>
              <a:gd name="connsiteX3067" fmla="*/ 5825520 w 13372042"/>
              <a:gd name="connsiteY3067" fmla="*/ 2499610 h 16954866"/>
              <a:gd name="connsiteX3068" fmla="*/ 5734080 w 13372042"/>
              <a:gd name="connsiteY3068" fmla="*/ 2408170 h 16954866"/>
              <a:gd name="connsiteX3069" fmla="*/ 5825520 w 13372042"/>
              <a:gd name="connsiteY3069" fmla="*/ 2316730 h 16954866"/>
              <a:gd name="connsiteX3070" fmla="*/ 5252501 w 13372042"/>
              <a:gd name="connsiteY3070" fmla="*/ 2316730 h 16954866"/>
              <a:gd name="connsiteX3071" fmla="*/ 5343941 w 13372042"/>
              <a:gd name="connsiteY3071" fmla="*/ 2408170 h 16954866"/>
              <a:gd name="connsiteX3072" fmla="*/ 5252501 w 13372042"/>
              <a:gd name="connsiteY3072" fmla="*/ 2499610 h 16954866"/>
              <a:gd name="connsiteX3073" fmla="*/ 5161063 w 13372042"/>
              <a:gd name="connsiteY3073" fmla="*/ 2408170 h 16954866"/>
              <a:gd name="connsiteX3074" fmla="*/ 5252501 w 13372042"/>
              <a:gd name="connsiteY3074" fmla="*/ 2316730 h 16954866"/>
              <a:gd name="connsiteX3075" fmla="*/ 4679484 w 13372042"/>
              <a:gd name="connsiteY3075" fmla="*/ 2316730 h 16954866"/>
              <a:gd name="connsiteX3076" fmla="*/ 4770922 w 13372042"/>
              <a:gd name="connsiteY3076" fmla="*/ 2408170 h 16954866"/>
              <a:gd name="connsiteX3077" fmla="*/ 4679484 w 13372042"/>
              <a:gd name="connsiteY3077" fmla="*/ 2499610 h 16954866"/>
              <a:gd name="connsiteX3078" fmla="*/ 4588042 w 13372042"/>
              <a:gd name="connsiteY3078" fmla="*/ 2408170 h 16954866"/>
              <a:gd name="connsiteX3079" fmla="*/ 4679484 w 13372042"/>
              <a:gd name="connsiteY3079" fmla="*/ 2316730 h 16954866"/>
              <a:gd name="connsiteX3080" fmla="*/ 4106463 w 13372042"/>
              <a:gd name="connsiteY3080" fmla="*/ 2316730 h 16954866"/>
              <a:gd name="connsiteX3081" fmla="*/ 4197905 w 13372042"/>
              <a:gd name="connsiteY3081" fmla="*/ 2408170 h 16954866"/>
              <a:gd name="connsiteX3082" fmla="*/ 4106463 w 13372042"/>
              <a:gd name="connsiteY3082" fmla="*/ 2499610 h 16954866"/>
              <a:gd name="connsiteX3083" fmla="*/ 4015023 w 13372042"/>
              <a:gd name="connsiteY3083" fmla="*/ 2408170 h 16954866"/>
              <a:gd name="connsiteX3084" fmla="*/ 4106463 w 13372042"/>
              <a:gd name="connsiteY3084" fmla="*/ 2316730 h 16954866"/>
              <a:gd name="connsiteX3085" fmla="*/ 3531499 w 13372042"/>
              <a:gd name="connsiteY3085" fmla="*/ 2316730 h 16954866"/>
              <a:gd name="connsiteX3086" fmla="*/ 3622939 w 13372042"/>
              <a:gd name="connsiteY3086" fmla="*/ 2408170 h 16954866"/>
              <a:gd name="connsiteX3087" fmla="*/ 3531499 w 13372042"/>
              <a:gd name="connsiteY3087" fmla="*/ 2499610 h 16954866"/>
              <a:gd name="connsiteX3088" fmla="*/ 3440061 w 13372042"/>
              <a:gd name="connsiteY3088" fmla="*/ 2408170 h 16954866"/>
              <a:gd name="connsiteX3089" fmla="*/ 3531499 w 13372042"/>
              <a:gd name="connsiteY3089" fmla="*/ 2316730 h 16954866"/>
              <a:gd name="connsiteX3090" fmla="*/ 2958482 w 13372042"/>
              <a:gd name="connsiteY3090" fmla="*/ 2316730 h 16954866"/>
              <a:gd name="connsiteX3091" fmla="*/ 3049920 w 13372042"/>
              <a:gd name="connsiteY3091" fmla="*/ 2408170 h 16954866"/>
              <a:gd name="connsiteX3092" fmla="*/ 2958482 w 13372042"/>
              <a:gd name="connsiteY3092" fmla="*/ 2499610 h 16954866"/>
              <a:gd name="connsiteX3093" fmla="*/ 2867040 w 13372042"/>
              <a:gd name="connsiteY3093" fmla="*/ 2408170 h 16954866"/>
              <a:gd name="connsiteX3094" fmla="*/ 2958482 w 13372042"/>
              <a:gd name="connsiteY3094" fmla="*/ 2316730 h 16954866"/>
              <a:gd name="connsiteX3095" fmla="*/ 2385461 w 13372042"/>
              <a:gd name="connsiteY3095" fmla="*/ 2316730 h 16954866"/>
              <a:gd name="connsiteX3096" fmla="*/ 2476903 w 13372042"/>
              <a:gd name="connsiteY3096" fmla="*/ 2408170 h 16954866"/>
              <a:gd name="connsiteX3097" fmla="*/ 2385461 w 13372042"/>
              <a:gd name="connsiteY3097" fmla="*/ 2499610 h 16954866"/>
              <a:gd name="connsiteX3098" fmla="*/ 2294021 w 13372042"/>
              <a:gd name="connsiteY3098" fmla="*/ 2408170 h 16954866"/>
              <a:gd name="connsiteX3099" fmla="*/ 2385461 w 13372042"/>
              <a:gd name="connsiteY3099" fmla="*/ 2316730 h 16954866"/>
              <a:gd name="connsiteX3100" fmla="*/ 1812444 w 13372042"/>
              <a:gd name="connsiteY3100" fmla="*/ 2316730 h 16954866"/>
              <a:gd name="connsiteX3101" fmla="*/ 1903889 w 13372042"/>
              <a:gd name="connsiteY3101" fmla="*/ 2408170 h 16954866"/>
              <a:gd name="connsiteX3102" fmla="*/ 1812444 w 13372042"/>
              <a:gd name="connsiteY3102" fmla="*/ 2499610 h 16954866"/>
              <a:gd name="connsiteX3103" fmla="*/ 1721006 w 13372042"/>
              <a:gd name="connsiteY3103" fmla="*/ 2408170 h 16954866"/>
              <a:gd name="connsiteX3104" fmla="*/ 1812444 w 13372042"/>
              <a:gd name="connsiteY3104" fmla="*/ 2316730 h 16954866"/>
              <a:gd name="connsiteX3105" fmla="*/ 1239427 w 13372042"/>
              <a:gd name="connsiteY3105" fmla="*/ 2316730 h 16954866"/>
              <a:gd name="connsiteX3106" fmla="*/ 1330865 w 13372042"/>
              <a:gd name="connsiteY3106" fmla="*/ 2408170 h 16954866"/>
              <a:gd name="connsiteX3107" fmla="*/ 1239427 w 13372042"/>
              <a:gd name="connsiteY3107" fmla="*/ 2499610 h 16954866"/>
              <a:gd name="connsiteX3108" fmla="*/ 1147990 w 13372042"/>
              <a:gd name="connsiteY3108" fmla="*/ 2408170 h 16954866"/>
              <a:gd name="connsiteX3109" fmla="*/ 1239427 w 13372042"/>
              <a:gd name="connsiteY3109" fmla="*/ 2316730 h 16954866"/>
              <a:gd name="connsiteX3110" fmla="*/ 666410 w 13372042"/>
              <a:gd name="connsiteY3110" fmla="*/ 2316730 h 16954866"/>
              <a:gd name="connsiteX3111" fmla="*/ 757847 w 13372042"/>
              <a:gd name="connsiteY3111" fmla="*/ 2408170 h 16954866"/>
              <a:gd name="connsiteX3112" fmla="*/ 666410 w 13372042"/>
              <a:gd name="connsiteY3112" fmla="*/ 2499610 h 16954866"/>
              <a:gd name="connsiteX3113" fmla="*/ 574966 w 13372042"/>
              <a:gd name="connsiteY3113" fmla="*/ 2408170 h 16954866"/>
              <a:gd name="connsiteX3114" fmla="*/ 666410 w 13372042"/>
              <a:gd name="connsiteY3114" fmla="*/ 2316730 h 16954866"/>
              <a:gd name="connsiteX3115" fmla="*/ 91447 w 13372042"/>
              <a:gd name="connsiteY3115" fmla="*/ 2316730 h 16954866"/>
              <a:gd name="connsiteX3116" fmla="*/ 182881 w 13372042"/>
              <a:gd name="connsiteY3116" fmla="*/ 2408170 h 16954866"/>
              <a:gd name="connsiteX3117" fmla="*/ 91447 w 13372042"/>
              <a:gd name="connsiteY3117" fmla="*/ 2499610 h 16954866"/>
              <a:gd name="connsiteX3118" fmla="*/ 0 w 13372042"/>
              <a:gd name="connsiteY3118" fmla="*/ 2408170 h 16954866"/>
              <a:gd name="connsiteX3119" fmla="*/ 91447 w 13372042"/>
              <a:gd name="connsiteY3119" fmla="*/ 2316730 h 16954866"/>
              <a:gd name="connsiteX3120" fmla="*/ 13280602 w 13372042"/>
              <a:gd name="connsiteY3120" fmla="*/ 1734437 h 16954866"/>
              <a:gd name="connsiteX3121" fmla="*/ 13372042 w 13372042"/>
              <a:gd name="connsiteY3121" fmla="*/ 1825877 h 16954866"/>
              <a:gd name="connsiteX3122" fmla="*/ 13280602 w 13372042"/>
              <a:gd name="connsiteY3122" fmla="*/ 1917317 h 16954866"/>
              <a:gd name="connsiteX3123" fmla="*/ 13189162 w 13372042"/>
              <a:gd name="connsiteY3123" fmla="*/ 1825877 h 16954866"/>
              <a:gd name="connsiteX3124" fmla="*/ 13280602 w 13372042"/>
              <a:gd name="connsiteY3124" fmla="*/ 1734437 h 16954866"/>
              <a:gd name="connsiteX3125" fmla="*/ 12707583 w 13372042"/>
              <a:gd name="connsiteY3125" fmla="*/ 1734437 h 16954866"/>
              <a:gd name="connsiteX3126" fmla="*/ 12799023 w 13372042"/>
              <a:gd name="connsiteY3126" fmla="*/ 1825877 h 16954866"/>
              <a:gd name="connsiteX3127" fmla="*/ 12707583 w 13372042"/>
              <a:gd name="connsiteY3127" fmla="*/ 1917317 h 16954866"/>
              <a:gd name="connsiteX3128" fmla="*/ 12616143 w 13372042"/>
              <a:gd name="connsiteY3128" fmla="*/ 1825877 h 16954866"/>
              <a:gd name="connsiteX3129" fmla="*/ 12707583 w 13372042"/>
              <a:gd name="connsiteY3129" fmla="*/ 1734437 h 16954866"/>
              <a:gd name="connsiteX3130" fmla="*/ 12134564 w 13372042"/>
              <a:gd name="connsiteY3130" fmla="*/ 1734437 h 16954866"/>
              <a:gd name="connsiteX3131" fmla="*/ 12226004 w 13372042"/>
              <a:gd name="connsiteY3131" fmla="*/ 1825877 h 16954866"/>
              <a:gd name="connsiteX3132" fmla="*/ 12134564 w 13372042"/>
              <a:gd name="connsiteY3132" fmla="*/ 1917317 h 16954866"/>
              <a:gd name="connsiteX3133" fmla="*/ 12043124 w 13372042"/>
              <a:gd name="connsiteY3133" fmla="*/ 1825877 h 16954866"/>
              <a:gd name="connsiteX3134" fmla="*/ 12134564 w 13372042"/>
              <a:gd name="connsiteY3134" fmla="*/ 1734437 h 16954866"/>
              <a:gd name="connsiteX3135" fmla="*/ 11561545 w 13372042"/>
              <a:gd name="connsiteY3135" fmla="*/ 1734437 h 16954866"/>
              <a:gd name="connsiteX3136" fmla="*/ 11652985 w 13372042"/>
              <a:gd name="connsiteY3136" fmla="*/ 1825877 h 16954866"/>
              <a:gd name="connsiteX3137" fmla="*/ 11561545 w 13372042"/>
              <a:gd name="connsiteY3137" fmla="*/ 1917317 h 16954866"/>
              <a:gd name="connsiteX3138" fmla="*/ 11470105 w 13372042"/>
              <a:gd name="connsiteY3138" fmla="*/ 1825877 h 16954866"/>
              <a:gd name="connsiteX3139" fmla="*/ 11561545 w 13372042"/>
              <a:gd name="connsiteY3139" fmla="*/ 1734437 h 16954866"/>
              <a:gd name="connsiteX3140" fmla="*/ 10988526 w 13372042"/>
              <a:gd name="connsiteY3140" fmla="*/ 1734437 h 16954866"/>
              <a:gd name="connsiteX3141" fmla="*/ 11079966 w 13372042"/>
              <a:gd name="connsiteY3141" fmla="*/ 1825877 h 16954866"/>
              <a:gd name="connsiteX3142" fmla="*/ 10988526 w 13372042"/>
              <a:gd name="connsiteY3142" fmla="*/ 1917317 h 16954866"/>
              <a:gd name="connsiteX3143" fmla="*/ 10897086 w 13372042"/>
              <a:gd name="connsiteY3143" fmla="*/ 1825877 h 16954866"/>
              <a:gd name="connsiteX3144" fmla="*/ 10988526 w 13372042"/>
              <a:gd name="connsiteY3144" fmla="*/ 1734437 h 16954866"/>
              <a:gd name="connsiteX3145" fmla="*/ 10413562 w 13372042"/>
              <a:gd name="connsiteY3145" fmla="*/ 1734437 h 16954866"/>
              <a:gd name="connsiteX3146" fmla="*/ 10505002 w 13372042"/>
              <a:gd name="connsiteY3146" fmla="*/ 1825877 h 16954866"/>
              <a:gd name="connsiteX3147" fmla="*/ 10413562 w 13372042"/>
              <a:gd name="connsiteY3147" fmla="*/ 1917317 h 16954866"/>
              <a:gd name="connsiteX3148" fmla="*/ 10322122 w 13372042"/>
              <a:gd name="connsiteY3148" fmla="*/ 1825877 h 16954866"/>
              <a:gd name="connsiteX3149" fmla="*/ 10413562 w 13372042"/>
              <a:gd name="connsiteY3149" fmla="*/ 1734437 h 16954866"/>
              <a:gd name="connsiteX3150" fmla="*/ 9838598 w 13372042"/>
              <a:gd name="connsiteY3150" fmla="*/ 1734437 h 16954866"/>
              <a:gd name="connsiteX3151" fmla="*/ 9930038 w 13372042"/>
              <a:gd name="connsiteY3151" fmla="*/ 1825877 h 16954866"/>
              <a:gd name="connsiteX3152" fmla="*/ 9838598 w 13372042"/>
              <a:gd name="connsiteY3152" fmla="*/ 1917317 h 16954866"/>
              <a:gd name="connsiteX3153" fmla="*/ 9747158 w 13372042"/>
              <a:gd name="connsiteY3153" fmla="*/ 1825877 h 16954866"/>
              <a:gd name="connsiteX3154" fmla="*/ 9838598 w 13372042"/>
              <a:gd name="connsiteY3154" fmla="*/ 1734437 h 16954866"/>
              <a:gd name="connsiteX3155" fmla="*/ 9265579 w 13372042"/>
              <a:gd name="connsiteY3155" fmla="*/ 1734437 h 16954866"/>
              <a:gd name="connsiteX3156" fmla="*/ 9357019 w 13372042"/>
              <a:gd name="connsiteY3156" fmla="*/ 1825877 h 16954866"/>
              <a:gd name="connsiteX3157" fmla="*/ 9265579 w 13372042"/>
              <a:gd name="connsiteY3157" fmla="*/ 1917317 h 16954866"/>
              <a:gd name="connsiteX3158" fmla="*/ 9174139 w 13372042"/>
              <a:gd name="connsiteY3158" fmla="*/ 1825877 h 16954866"/>
              <a:gd name="connsiteX3159" fmla="*/ 9265579 w 13372042"/>
              <a:gd name="connsiteY3159" fmla="*/ 1734437 h 16954866"/>
              <a:gd name="connsiteX3160" fmla="*/ 8692560 w 13372042"/>
              <a:gd name="connsiteY3160" fmla="*/ 1734437 h 16954866"/>
              <a:gd name="connsiteX3161" fmla="*/ 8784000 w 13372042"/>
              <a:gd name="connsiteY3161" fmla="*/ 1825877 h 16954866"/>
              <a:gd name="connsiteX3162" fmla="*/ 8692560 w 13372042"/>
              <a:gd name="connsiteY3162" fmla="*/ 1917317 h 16954866"/>
              <a:gd name="connsiteX3163" fmla="*/ 8601120 w 13372042"/>
              <a:gd name="connsiteY3163" fmla="*/ 1825877 h 16954866"/>
              <a:gd name="connsiteX3164" fmla="*/ 8692560 w 13372042"/>
              <a:gd name="connsiteY3164" fmla="*/ 1734437 h 16954866"/>
              <a:gd name="connsiteX3165" fmla="*/ 8119541 w 13372042"/>
              <a:gd name="connsiteY3165" fmla="*/ 1734437 h 16954866"/>
              <a:gd name="connsiteX3166" fmla="*/ 8210981 w 13372042"/>
              <a:gd name="connsiteY3166" fmla="*/ 1825877 h 16954866"/>
              <a:gd name="connsiteX3167" fmla="*/ 8119541 w 13372042"/>
              <a:gd name="connsiteY3167" fmla="*/ 1917317 h 16954866"/>
              <a:gd name="connsiteX3168" fmla="*/ 8028101 w 13372042"/>
              <a:gd name="connsiteY3168" fmla="*/ 1825877 h 16954866"/>
              <a:gd name="connsiteX3169" fmla="*/ 8119541 w 13372042"/>
              <a:gd name="connsiteY3169" fmla="*/ 1734437 h 16954866"/>
              <a:gd name="connsiteX3170" fmla="*/ 7546522 w 13372042"/>
              <a:gd name="connsiteY3170" fmla="*/ 1734437 h 16954866"/>
              <a:gd name="connsiteX3171" fmla="*/ 7637962 w 13372042"/>
              <a:gd name="connsiteY3171" fmla="*/ 1825877 h 16954866"/>
              <a:gd name="connsiteX3172" fmla="*/ 7546522 w 13372042"/>
              <a:gd name="connsiteY3172" fmla="*/ 1917317 h 16954866"/>
              <a:gd name="connsiteX3173" fmla="*/ 7455082 w 13372042"/>
              <a:gd name="connsiteY3173" fmla="*/ 1825877 h 16954866"/>
              <a:gd name="connsiteX3174" fmla="*/ 7546522 w 13372042"/>
              <a:gd name="connsiteY3174" fmla="*/ 1734437 h 16954866"/>
              <a:gd name="connsiteX3175" fmla="*/ 6971558 w 13372042"/>
              <a:gd name="connsiteY3175" fmla="*/ 1734437 h 16954866"/>
              <a:gd name="connsiteX3176" fmla="*/ 7062998 w 13372042"/>
              <a:gd name="connsiteY3176" fmla="*/ 1825877 h 16954866"/>
              <a:gd name="connsiteX3177" fmla="*/ 6971558 w 13372042"/>
              <a:gd name="connsiteY3177" fmla="*/ 1917317 h 16954866"/>
              <a:gd name="connsiteX3178" fmla="*/ 6880118 w 13372042"/>
              <a:gd name="connsiteY3178" fmla="*/ 1825877 h 16954866"/>
              <a:gd name="connsiteX3179" fmla="*/ 6971558 w 13372042"/>
              <a:gd name="connsiteY3179" fmla="*/ 1734437 h 16954866"/>
              <a:gd name="connsiteX3180" fmla="*/ 6398539 w 13372042"/>
              <a:gd name="connsiteY3180" fmla="*/ 1734437 h 16954866"/>
              <a:gd name="connsiteX3181" fmla="*/ 6489979 w 13372042"/>
              <a:gd name="connsiteY3181" fmla="*/ 1825877 h 16954866"/>
              <a:gd name="connsiteX3182" fmla="*/ 6398539 w 13372042"/>
              <a:gd name="connsiteY3182" fmla="*/ 1917317 h 16954866"/>
              <a:gd name="connsiteX3183" fmla="*/ 6307099 w 13372042"/>
              <a:gd name="connsiteY3183" fmla="*/ 1825877 h 16954866"/>
              <a:gd name="connsiteX3184" fmla="*/ 6398539 w 13372042"/>
              <a:gd name="connsiteY3184" fmla="*/ 1734437 h 16954866"/>
              <a:gd name="connsiteX3185" fmla="*/ 5825520 w 13372042"/>
              <a:gd name="connsiteY3185" fmla="*/ 1734437 h 16954866"/>
              <a:gd name="connsiteX3186" fmla="*/ 5916962 w 13372042"/>
              <a:gd name="connsiteY3186" fmla="*/ 1825877 h 16954866"/>
              <a:gd name="connsiteX3187" fmla="*/ 5825520 w 13372042"/>
              <a:gd name="connsiteY3187" fmla="*/ 1917317 h 16954866"/>
              <a:gd name="connsiteX3188" fmla="*/ 5734080 w 13372042"/>
              <a:gd name="connsiteY3188" fmla="*/ 1825877 h 16954866"/>
              <a:gd name="connsiteX3189" fmla="*/ 5825520 w 13372042"/>
              <a:gd name="connsiteY3189" fmla="*/ 1734437 h 16954866"/>
              <a:gd name="connsiteX3190" fmla="*/ 5252501 w 13372042"/>
              <a:gd name="connsiteY3190" fmla="*/ 1734437 h 16954866"/>
              <a:gd name="connsiteX3191" fmla="*/ 5343941 w 13372042"/>
              <a:gd name="connsiteY3191" fmla="*/ 1825877 h 16954866"/>
              <a:gd name="connsiteX3192" fmla="*/ 5252501 w 13372042"/>
              <a:gd name="connsiteY3192" fmla="*/ 1917317 h 16954866"/>
              <a:gd name="connsiteX3193" fmla="*/ 5161063 w 13372042"/>
              <a:gd name="connsiteY3193" fmla="*/ 1825877 h 16954866"/>
              <a:gd name="connsiteX3194" fmla="*/ 5252501 w 13372042"/>
              <a:gd name="connsiteY3194" fmla="*/ 1734437 h 16954866"/>
              <a:gd name="connsiteX3195" fmla="*/ 4679484 w 13372042"/>
              <a:gd name="connsiteY3195" fmla="*/ 1734437 h 16954866"/>
              <a:gd name="connsiteX3196" fmla="*/ 4770922 w 13372042"/>
              <a:gd name="connsiteY3196" fmla="*/ 1825877 h 16954866"/>
              <a:gd name="connsiteX3197" fmla="*/ 4679484 w 13372042"/>
              <a:gd name="connsiteY3197" fmla="*/ 1917317 h 16954866"/>
              <a:gd name="connsiteX3198" fmla="*/ 4588042 w 13372042"/>
              <a:gd name="connsiteY3198" fmla="*/ 1825877 h 16954866"/>
              <a:gd name="connsiteX3199" fmla="*/ 4679484 w 13372042"/>
              <a:gd name="connsiteY3199" fmla="*/ 1734437 h 16954866"/>
              <a:gd name="connsiteX3200" fmla="*/ 4106463 w 13372042"/>
              <a:gd name="connsiteY3200" fmla="*/ 1734437 h 16954866"/>
              <a:gd name="connsiteX3201" fmla="*/ 4197905 w 13372042"/>
              <a:gd name="connsiteY3201" fmla="*/ 1825877 h 16954866"/>
              <a:gd name="connsiteX3202" fmla="*/ 4106463 w 13372042"/>
              <a:gd name="connsiteY3202" fmla="*/ 1917317 h 16954866"/>
              <a:gd name="connsiteX3203" fmla="*/ 4015023 w 13372042"/>
              <a:gd name="connsiteY3203" fmla="*/ 1825877 h 16954866"/>
              <a:gd name="connsiteX3204" fmla="*/ 4106463 w 13372042"/>
              <a:gd name="connsiteY3204" fmla="*/ 1734437 h 16954866"/>
              <a:gd name="connsiteX3205" fmla="*/ 3531499 w 13372042"/>
              <a:gd name="connsiteY3205" fmla="*/ 1734437 h 16954866"/>
              <a:gd name="connsiteX3206" fmla="*/ 3622939 w 13372042"/>
              <a:gd name="connsiteY3206" fmla="*/ 1825877 h 16954866"/>
              <a:gd name="connsiteX3207" fmla="*/ 3531499 w 13372042"/>
              <a:gd name="connsiteY3207" fmla="*/ 1917317 h 16954866"/>
              <a:gd name="connsiteX3208" fmla="*/ 3440061 w 13372042"/>
              <a:gd name="connsiteY3208" fmla="*/ 1825877 h 16954866"/>
              <a:gd name="connsiteX3209" fmla="*/ 3531499 w 13372042"/>
              <a:gd name="connsiteY3209" fmla="*/ 1734437 h 16954866"/>
              <a:gd name="connsiteX3210" fmla="*/ 2958482 w 13372042"/>
              <a:gd name="connsiteY3210" fmla="*/ 1734437 h 16954866"/>
              <a:gd name="connsiteX3211" fmla="*/ 3049920 w 13372042"/>
              <a:gd name="connsiteY3211" fmla="*/ 1825877 h 16954866"/>
              <a:gd name="connsiteX3212" fmla="*/ 2958482 w 13372042"/>
              <a:gd name="connsiteY3212" fmla="*/ 1917317 h 16954866"/>
              <a:gd name="connsiteX3213" fmla="*/ 2867040 w 13372042"/>
              <a:gd name="connsiteY3213" fmla="*/ 1825877 h 16954866"/>
              <a:gd name="connsiteX3214" fmla="*/ 2958482 w 13372042"/>
              <a:gd name="connsiteY3214" fmla="*/ 1734437 h 16954866"/>
              <a:gd name="connsiteX3215" fmla="*/ 2385461 w 13372042"/>
              <a:gd name="connsiteY3215" fmla="*/ 1734437 h 16954866"/>
              <a:gd name="connsiteX3216" fmla="*/ 2476903 w 13372042"/>
              <a:gd name="connsiteY3216" fmla="*/ 1825877 h 16954866"/>
              <a:gd name="connsiteX3217" fmla="*/ 2385461 w 13372042"/>
              <a:gd name="connsiteY3217" fmla="*/ 1917317 h 16954866"/>
              <a:gd name="connsiteX3218" fmla="*/ 2294021 w 13372042"/>
              <a:gd name="connsiteY3218" fmla="*/ 1825877 h 16954866"/>
              <a:gd name="connsiteX3219" fmla="*/ 2385461 w 13372042"/>
              <a:gd name="connsiteY3219" fmla="*/ 1734437 h 16954866"/>
              <a:gd name="connsiteX3220" fmla="*/ 1812444 w 13372042"/>
              <a:gd name="connsiteY3220" fmla="*/ 1734437 h 16954866"/>
              <a:gd name="connsiteX3221" fmla="*/ 1903889 w 13372042"/>
              <a:gd name="connsiteY3221" fmla="*/ 1825877 h 16954866"/>
              <a:gd name="connsiteX3222" fmla="*/ 1812444 w 13372042"/>
              <a:gd name="connsiteY3222" fmla="*/ 1917317 h 16954866"/>
              <a:gd name="connsiteX3223" fmla="*/ 1721006 w 13372042"/>
              <a:gd name="connsiteY3223" fmla="*/ 1825877 h 16954866"/>
              <a:gd name="connsiteX3224" fmla="*/ 1812444 w 13372042"/>
              <a:gd name="connsiteY3224" fmla="*/ 1734437 h 16954866"/>
              <a:gd name="connsiteX3225" fmla="*/ 1239427 w 13372042"/>
              <a:gd name="connsiteY3225" fmla="*/ 1734437 h 16954866"/>
              <a:gd name="connsiteX3226" fmla="*/ 1330865 w 13372042"/>
              <a:gd name="connsiteY3226" fmla="*/ 1825877 h 16954866"/>
              <a:gd name="connsiteX3227" fmla="*/ 1239427 w 13372042"/>
              <a:gd name="connsiteY3227" fmla="*/ 1917317 h 16954866"/>
              <a:gd name="connsiteX3228" fmla="*/ 1147990 w 13372042"/>
              <a:gd name="connsiteY3228" fmla="*/ 1825877 h 16954866"/>
              <a:gd name="connsiteX3229" fmla="*/ 1239427 w 13372042"/>
              <a:gd name="connsiteY3229" fmla="*/ 1734437 h 16954866"/>
              <a:gd name="connsiteX3230" fmla="*/ 666410 w 13372042"/>
              <a:gd name="connsiteY3230" fmla="*/ 1734437 h 16954866"/>
              <a:gd name="connsiteX3231" fmla="*/ 757847 w 13372042"/>
              <a:gd name="connsiteY3231" fmla="*/ 1825877 h 16954866"/>
              <a:gd name="connsiteX3232" fmla="*/ 666410 w 13372042"/>
              <a:gd name="connsiteY3232" fmla="*/ 1917317 h 16954866"/>
              <a:gd name="connsiteX3233" fmla="*/ 574966 w 13372042"/>
              <a:gd name="connsiteY3233" fmla="*/ 1825877 h 16954866"/>
              <a:gd name="connsiteX3234" fmla="*/ 666410 w 13372042"/>
              <a:gd name="connsiteY3234" fmla="*/ 1734437 h 16954866"/>
              <a:gd name="connsiteX3235" fmla="*/ 91448 w 13372042"/>
              <a:gd name="connsiteY3235" fmla="*/ 1734437 h 16954866"/>
              <a:gd name="connsiteX3236" fmla="*/ 182881 w 13372042"/>
              <a:gd name="connsiteY3236" fmla="*/ 1825877 h 16954866"/>
              <a:gd name="connsiteX3237" fmla="*/ 91448 w 13372042"/>
              <a:gd name="connsiteY3237" fmla="*/ 1917317 h 16954866"/>
              <a:gd name="connsiteX3238" fmla="*/ 0 w 13372042"/>
              <a:gd name="connsiteY3238" fmla="*/ 1825877 h 16954866"/>
              <a:gd name="connsiteX3239" fmla="*/ 91448 w 13372042"/>
              <a:gd name="connsiteY3239" fmla="*/ 1734437 h 16954866"/>
              <a:gd name="connsiteX3240" fmla="*/ 13280602 w 13372042"/>
              <a:gd name="connsiteY3240" fmla="*/ 1152144 h 16954866"/>
              <a:gd name="connsiteX3241" fmla="*/ 13372042 w 13372042"/>
              <a:gd name="connsiteY3241" fmla="*/ 1243584 h 16954866"/>
              <a:gd name="connsiteX3242" fmla="*/ 13280602 w 13372042"/>
              <a:gd name="connsiteY3242" fmla="*/ 1335024 h 16954866"/>
              <a:gd name="connsiteX3243" fmla="*/ 13189162 w 13372042"/>
              <a:gd name="connsiteY3243" fmla="*/ 1243584 h 16954866"/>
              <a:gd name="connsiteX3244" fmla="*/ 13280602 w 13372042"/>
              <a:gd name="connsiteY3244" fmla="*/ 1152144 h 16954866"/>
              <a:gd name="connsiteX3245" fmla="*/ 12707583 w 13372042"/>
              <a:gd name="connsiteY3245" fmla="*/ 1152144 h 16954866"/>
              <a:gd name="connsiteX3246" fmla="*/ 12799023 w 13372042"/>
              <a:gd name="connsiteY3246" fmla="*/ 1243584 h 16954866"/>
              <a:gd name="connsiteX3247" fmla="*/ 12707583 w 13372042"/>
              <a:gd name="connsiteY3247" fmla="*/ 1335024 h 16954866"/>
              <a:gd name="connsiteX3248" fmla="*/ 12616143 w 13372042"/>
              <a:gd name="connsiteY3248" fmla="*/ 1243584 h 16954866"/>
              <a:gd name="connsiteX3249" fmla="*/ 12707583 w 13372042"/>
              <a:gd name="connsiteY3249" fmla="*/ 1152144 h 16954866"/>
              <a:gd name="connsiteX3250" fmla="*/ 12134564 w 13372042"/>
              <a:gd name="connsiteY3250" fmla="*/ 1152144 h 16954866"/>
              <a:gd name="connsiteX3251" fmla="*/ 12226004 w 13372042"/>
              <a:gd name="connsiteY3251" fmla="*/ 1243584 h 16954866"/>
              <a:gd name="connsiteX3252" fmla="*/ 12134564 w 13372042"/>
              <a:gd name="connsiteY3252" fmla="*/ 1335024 h 16954866"/>
              <a:gd name="connsiteX3253" fmla="*/ 12043124 w 13372042"/>
              <a:gd name="connsiteY3253" fmla="*/ 1243584 h 16954866"/>
              <a:gd name="connsiteX3254" fmla="*/ 12134564 w 13372042"/>
              <a:gd name="connsiteY3254" fmla="*/ 1152144 h 16954866"/>
              <a:gd name="connsiteX3255" fmla="*/ 11561545 w 13372042"/>
              <a:gd name="connsiteY3255" fmla="*/ 1152144 h 16954866"/>
              <a:gd name="connsiteX3256" fmla="*/ 11652985 w 13372042"/>
              <a:gd name="connsiteY3256" fmla="*/ 1243584 h 16954866"/>
              <a:gd name="connsiteX3257" fmla="*/ 11561545 w 13372042"/>
              <a:gd name="connsiteY3257" fmla="*/ 1335024 h 16954866"/>
              <a:gd name="connsiteX3258" fmla="*/ 11470105 w 13372042"/>
              <a:gd name="connsiteY3258" fmla="*/ 1243584 h 16954866"/>
              <a:gd name="connsiteX3259" fmla="*/ 11561545 w 13372042"/>
              <a:gd name="connsiteY3259" fmla="*/ 1152144 h 16954866"/>
              <a:gd name="connsiteX3260" fmla="*/ 10988526 w 13372042"/>
              <a:gd name="connsiteY3260" fmla="*/ 1152144 h 16954866"/>
              <a:gd name="connsiteX3261" fmla="*/ 11079966 w 13372042"/>
              <a:gd name="connsiteY3261" fmla="*/ 1243584 h 16954866"/>
              <a:gd name="connsiteX3262" fmla="*/ 10988526 w 13372042"/>
              <a:gd name="connsiteY3262" fmla="*/ 1335024 h 16954866"/>
              <a:gd name="connsiteX3263" fmla="*/ 10897086 w 13372042"/>
              <a:gd name="connsiteY3263" fmla="*/ 1243584 h 16954866"/>
              <a:gd name="connsiteX3264" fmla="*/ 10988526 w 13372042"/>
              <a:gd name="connsiteY3264" fmla="*/ 1152144 h 16954866"/>
              <a:gd name="connsiteX3265" fmla="*/ 10413562 w 13372042"/>
              <a:gd name="connsiteY3265" fmla="*/ 1152144 h 16954866"/>
              <a:gd name="connsiteX3266" fmla="*/ 10505002 w 13372042"/>
              <a:gd name="connsiteY3266" fmla="*/ 1243584 h 16954866"/>
              <a:gd name="connsiteX3267" fmla="*/ 10413562 w 13372042"/>
              <a:gd name="connsiteY3267" fmla="*/ 1335024 h 16954866"/>
              <a:gd name="connsiteX3268" fmla="*/ 10322122 w 13372042"/>
              <a:gd name="connsiteY3268" fmla="*/ 1243584 h 16954866"/>
              <a:gd name="connsiteX3269" fmla="*/ 10413562 w 13372042"/>
              <a:gd name="connsiteY3269" fmla="*/ 1152144 h 16954866"/>
              <a:gd name="connsiteX3270" fmla="*/ 9838598 w 13372042"/>
              <a:gd name="connsiteY3270" fmla="*/ 1152144 h 16954866"/>
              <a:gd name="connsiteX3271" fmla="*/ 9930038 w 13372042"/>
              <a:gd name="connsiteY3271" fmla="*/ 1243584 h 16954866"/>
              <a:gd name="connsiteX3272" fmla="*/ 9838598 w 13372042"/>
              <a:gd name="connsiteY3272" fmla="*/ 1335024 h 16954866"/>
              <a:gd name="connsiteX3273" fmla="*/ 9747158 w 13372042"/>
              <a:gd name="connsiteY3273" fmla="*/ 1243584 h 16954866"/>
              <a:gd name="connsiteX3274" fmla="*/ 9838598 w 13372042"/>
              <a:gd name="connsiteY3274" fmla="*/ 1152144 h 16954866"/>
              <a:gd name="connsiteX3275" fmla="*/ 9265579 w 13372042"/>
              <a:gd name="connsiteY3275" fmla="*/ 1152144 h 16954866"/>
              <a:gd name="connsiteX3276" fmla="*/ 9357019 w 13372042"/>
              <a:gd name="connsiteY3276" fmla="*/ 1243584 h 16954866"/>
              <a:gd name="connsiteX3277" fmla="*/ 9265579 w 13372042"/>
              <a:gd name="connsiteY3277" fmla="*/ 1335024 h 16954866"/>
              <a:gd name="connsiteX3278" fmla="*/ 9174139 w 13372042"/>
              <a:gd name="connsiteY3278" fmla="*/ 1243584 h 16954866"/>
              <a:gd name="connsiteX3279" fmla="*/ 9265579 w 13372042"/>
              <a:gd name="connsiteY3279" fmla="*/ 1152144 h 16954866"/>
              <a:gd name="connsiteX3280" fmla="*/ 8692560 w 13372042"/>
              <a:gd name="connsiteY3280" fmla="*/ 1152144 h 16954866"/>
              <a:gd name="connsiteX3281" fmla="*/ 8784000 w 13372042"/>
              <a:gd name="connsiteY3281" fmla="*/ 1243584 h 16954866"/>
              <a:gd name="connsiteX3282" fmla="*/ 8692560 w 13372042"/>
              <a:gd name="connsiteY3282" fmla="*/ 1335024 h 16954866"/>
              <a:gd name="connsiteX3283" fmla="*/ 8601120 w 13372042"/>
              <a:gd name="connsiteY3283" fmla="*/ 1243584 h 16954866"/>
              <a:gd name="connsiteX3284" fmla="*/ 8692560 w 13372042"/>
              <a:gd name="connsiteY3284" fmla="*/ 1152144 h 16954866"/>
              <a:gd name="connsiteX3285" fmla="*/ 8119541 w 13372042"/>
              <a:gd name="connsiteY3285" fmla="*/ 1152144 h 16954866"/>
              <a:gd name="connsiteX3286" fmla="*/ 8210981 w 13372042"/>
              <a:gd name="connsiteY3286" fmla="*/ 1243584 h 16954866"/>
              <a:gd name="connsiteX3287" fmla="*/ 8119541 w 13372042"/>
              <a:gd name="connsiteY3287" fmla="*/ 1335024 h 16954866"/>
              <a:gd name="connsiteX3288" fmla="*/ 8028101 w 13372042"/>
              <a:gd name="connsiteY3288" fmla="*/ 1243584 h 16954866"/>
              <a:gd name="connsiteX3289" fmla="*/ 8119541 w 13372042"/>
              <a:gd name="connsiteY3289" fmla="*/ 1152144 h 16954866"/>
              <a:gd name="connsiteX3290" fmla="*/ 7546522 w 13372042"/>
              <a:gd name="connsiteY3290" fmla="*/ 1152144 h 16954866"/>
              <a:gd name="connsiteX3291" fmla="*/ 7637962 w 13372042"/>
              <a:gd name="connsiteY3291" fmla="*/ 1243584 h 16954866"/>
              <a:gd name="connsiteX3292" fmla="*/ 7546522 w 13372042"/>
              <a:gd name="connsiteY3292" fmla="*/ 1335024 h 16954866"/>
              <a:gd name="connsiteX3293" fmla="*/ 7455082 w 13372042"/>
              <a:gd name="connsiteY3293" fmla="*/ 1243584 h 16954866"/>
              <a:gd name="connsiteX3294" fmla="*/ 7546522 w 13372042"/>
              <a:gd name="connsiteY3294" fmla="*/ 1152144 h 16954866"/>
              <a:gd name="connsiteX3295" fmla="*/ 6971558 w 13372042"/>
              <a:gd name="connsiteY3295" fmla="*/ 1152144 h 16954866"/>
              <a:gd name="connsiteX3296" fmla="*/ 7062998 w 13372042"/>
              <a:gd name="connsiteY3296" fmla="*/ 1243584 h 16954866"/>
              <a:gd name="connsiteX3297" fmla="*/ 6971558 w 13372042"/>
              <a:gd name="connsiteY3297" fmla="*/ 1335024 h 16954866"/>
              <a:gd name="connsiteX3298" fmla="*/ 6880118 w 13372042"/>
              <a:gd name="connsiteY3298" fmla="*/ 1243584 h 16954866"/>
              <a:gd name="connsiteX3299" fmla="*/ 6971558 w 13372042"/>
              <a:gd name="connsiteY3299" fmla="*/ 1152144 h 16954866"/>
              <a:gd name="connsiteX3300" fmla="*/ 6398539 w 13372042"/>
              <a:gd name="connsiteY3300" fmla="*/ 1152144 h 16954866"/>
              <a:gd name="connsiteX3301" fmla="*/ 6489979 w 13372042"/>
              <a:gd name="connsiteY3301" fmla="*/ 1243584 h 16954866"/>
              <a:gd name="connsiteX3302" fmla="*/ 6398539 w 13372042"/>
              <a:gd name="connsiteY3302" fmla="*/ 1335024 h 16954866"/>
              <a:gd name="connsiteX3303" fmla="*/ 6307099 w 13372042"/>
              <a:gd name="connsiteY3303" fmla="*/ 1243584 h 16954866"/>
              <a:gd name="connsiteX3304" fmla="*/ 6398539 w 13372042"/>
              <a:gd name="connsiteY3304" fmla="*/ 1152144 h 16954866"/>
              <a:gd name="connsiteX3305" fmla="*/ 5825520 w 13372042"/>
              <a:gd name="connsiteY3305" fmla="*/ 1152144 h 16954866"/>
              <a:gd name="connsiteX3306" fmla="*/ 5916962 w 13372042"/>
              <a:gd name="connsiteY3306" fmla="*/ 1243584 h 16954866"/>
              <a:gd name="connsiteX3307" fmla="*/ 5825520 w 13372042"/>
              <a:gd name="connsiteY3307" fmla="*/ 1335024 h 16954866"/>
              <a:gd name="connsiteX3308" fmla="*/ 5734080 w 13372042"/>
              <a:gd name="connsiteY3308" fmla="*/ 1243584 h 16954866"/>
              <a:gd name="connsiteX3309" fmla="*/ 5825520 w 13372042"/>
              <a:gd name="connsiteY3309" fmla="*/ 1152144 h 16954866"/>
              <a:gd name="connsiteX3310" fmla="*/ 5252501 w 13372042"/>
              <a:gd name="connsiteY3310" fmla="*/ 1152144 h 16954866"/>
              <a:gd name="connsiteX3311" fmla="*/ 5343941 w 13372042"/>
              <a:gd name="connsiteY3311" fmla="*/ 1243584 h 16954866"/>
              <a:gd name="connsiteX3312" fmla="*/ 5252501 w 13372042"/>
              <a:gd name="connsiteY3312" fmla="*/ 1335024 h 16954866"/>
              <a:gd name="connsiteX3313" fmla="*/ 5161063 w 13372042"/>
              <a:gd name="connsiteY3313" fmla="*/ 1243584 h 16954866"/>
              <a:gd name="connsiteX3314" fmla="*/ 5252501 w 13372042"/>
              <a:gd name="connsiteY3314" fmla="*/ 1152144 h 16954866"/>
              <a:gd name="connsiteX3315" fmla="*/ 4679484 w 13372042"/>
              <a:gd name="connsiteY3315" fmla="*/ 1152144 h 16954866"/>
              <a:gd name="connsiteX3316" fmla="*/ 4770922 w 13372042"/>
              <a:gd name="connsiteY3316" fmla="*/ 1243584 h 16954866"/>
              <a:gd name="connsiteX3317" fmla="*/ 4679484 w 13372042"/>
              <a:gd name="connsiteY3317" fmla="*/ 1335024 h 16954866"/>
              <a:gd name="connsiteX3318" fmla="*/ 4588042 w 13372042"/>
              <a:gd name="connsiteY3318" fmla="*/ 1243584 h 16954866"/>
              <a:gd name="connsiteX3319" fmla="*/ 4679484 w 13372042"/>
              <a:gd name="connsiteY3319" fmla="*/ 1152144 h 16954866"/>
              <a:gd name="connsiteX3320" fmla="*/ 4106463 w 13372042"/>
              <a:gd name="connsiteY3320" fmla="*/ 1152144 h 16954866"/>
              <a:gd name="connsiteX3321" fmla="*/ 4197905 w 13372042"/>
              <a:gd name="connsiteY3321" fmla="*/ 1243584 h 16954866"/>
              <a:gd name="connsiteX3322" fmla="*/ 4106463 w 13372042"/>
              <a:gd name="connsiteY3322" fmla="*/ 1335024 h 16954866"/>
              <a:gd name="connsiteX3323" fmla="*/ 4015023 w 13372042"/>
              <a:gd name="connsiteY3323" fmla="*/ 1243584 h 16954866"/>
              <a:gd name="connsiteX3324" fmla="*/ 4106463 w 13372042"/>
              <a:gd name="connsiteY3324" fmla="*/ 1152144 h 16954866"/>
              <a:gd name="connsiteX3325" fmla="*/ 3531499 w 13372042"/>
              <a:gd name="connsiteY3325" fmla="*/ 1152144 h 16954866"/>
              <a:gd name="connsiteX3326" fmla="*/ 3622939 w 13372042"/>
              <a:gd name="connsiteY3326" fmla="*/ 1243584 h 16954866"/>
              <a:gd name="connsiteX3327" fmla="*/ 3531499 w 13372042"/>
              <a:gd name="connsiteY3327" fmla="*/ 1335024 h 16954866"/>
              <a:gd name="connsiteX3328" fmla="*/ 3440061 w 13372042"/>
              <a:gd name="connsiteY3328" fmla="*/ 1243584 h 16954866"/>
              <a:gd name="connsiteX3329" fmla="*/ 3531499 w 13372042"/>
              <a:gd name="connsiteY3329" fmla="*/ 1152144 h 16954866"/>
              <a:gd name="connsiteX3330" fmla="*/ 2958482 w 13372042"/>
              <a:gd name="connsiteY3330" fmla="*/ 1152144 h 16954866"/>
              <a:gd name="connsiteX3331" fmla="*/ 3049920 w 13372042"/>
              <a:gd name="connsiteY3331" fmla="*/ 1243584 h 16954866"/>
              <a:gd name="connsiteX3332" fmla="*/ 2958482 w 13372042"/>
              <a:gd name="connsiteY3332" fmla="*/ 1335024 h 16954866"/>
              <a:gd name="connsiteX3333" fmla="*/ 2867040 w 13372042"/>
              <a:gd name="connsiteY3333" fmla="*/ 1243584 h 16954866"/>
              <a:gd name="connsiteX3334" fmla="*/ 2958482 w 13372042"/>
              <a:gd name="connsiteY3334" fmla="*/ 1152144 h 16954866"/>
              <a:gd name="connsiteX3335" fmla="*/ 2385461 w 13372042"/>
              <a:gd name="connsiteY3335" fmla="*/ 1152144 h 16954866"/>
              <a:gd name="connsiteX3336" fmla="*/ 2476903 w 13372042"/>
              <a:gd name="connsiteY3336" fmla="*/ 1243584 h 16954866"/>
              <a:gd name="connsiteX3337" fmla="*/ 2385461 w 13372042"/>
              <a:gd name="connsiteY3337" fmla="*/ 1335024 h 16954866"/>
              <a:gd name="connsiteX3338" fmla="*/ 2294021 w 13372042"/>
              <a:gd name="connsiteY3338" fmla="*/ 1243584 h 16954866"/>
              <a:gd name="connsiteX3339" fmla="*/ 2385461 w 13372042"/>
              <a:gd name="connsiteY3339" fmla="*/ 1152144 h 16954866"/>
              <a:gd name="connsiteX3340" fmla="*/ 1812444 w 13372042"/>
              <a:gd name="connsiteY3340" fmla="*/ 1152144 h 16954866"/>
              <a:gd name="connsiteX3341" fmla="*/ 1903889 w 13372042"/>
              <a:gd name="connsiteY3341" fmla="*/ 1243584 h 16954866"/>
              <a:gd name="connsiteX3342" fmla="*/ 1812444 w 13372042"/>
              <a:gd name="connsiteY3342" fmla="*/ 1335024 h 16954866"/>
              <a:gd name="connsiteX3343" fmla="*/ 1721006 w 13372042"/>
              <a:gd name="connsiteY3343" fmla="*/ 1243584 h 16954866"/>
              <a:gd name="connsiteX3344" fmla="*/ 1812444 w 13372042"/>
              <a:gd name="connsiteY3344" fmla="*/ 1152144 h 16954866"/>
              <a:gd name="connsiteX3345" fmla="*/ 1239427 w 13372042"/>
              <a:gd name="connsiteY3345" fmla="*/ 1152144 h 16954866"/>
              <a:gd name="connsiteX3346" fmla="*/ 1330865 w 13372042"/>
              <a:gd name="connsiteY3346" fmla="*/ 1243584 h 16954866"/>
              <a:gd name="connsiteX3347" fmla="*/ 1239427 w 13372042"/>
              <a:gd name="connsiteY3347" fmla="*/ 1335024 h 16954866"/>
              <a:gd name="connsiteX3348" fmla="*/ 1147990 w 13372042"/>
              <a:gd name="connsiteY3348" fmla="*/ 1243584 h 16954866"/>
              <a:gd name="connsiteX3349" fmla="*/ 1239427 w 13372042"/>
              <a:gd name="connsiteY3349" fmla="*/ 1152144 h 16954866"/>
              <a:gd name="connsiteX3350" fmla="*/ 666410 w 13372042"/>
              <a:gd name="connsiteY3350" fmla="*/ 1152144 h 16954866"/>
              <a:gd name="connsiteX3351" fmla="*/ 757847 w 13372042"/>
              <a:gd name="connsiteY3351" fmla="*/ 1243584 h 16954866"/>
              <a:gd name="connsiteX3352" fmla="*/ 666410 w 13372042"/>
              <a:gd name="connsiteY3352" fmla="*/ 1335024 h 16954866"/>
              <a:gd name="connsiteX3353" fmla="*/ 574966 w 13372042"/>
              <a:gd name="connsiteY3353" fmla="*/ 1243584 h 16954866"/>
              <a:gd name="connsiteX3354" fmla="*/ 666410 w 13372042"/>
              <a:gd name="connsiteY3354" fmla="*/ 1152144 h 16954866"/>
              <a:gd name="connsiteX3355" fmla="*/ 91448 w 13372042"/>
              <a:gd name="connsiteY3355" fmla="*/ 1152144 h 16954866"/>
              <a:gd name="connsiteX3356" fmla="*/ 182881 w 13372042"/>
              <a:gd name="connsiteY3356" fmla="*/ 1243584 h 16954866"/>
              <a:gd name="connsiteX3357" fmla="*/ 91448 w 13372042"/>
              <a:gd name="connsiteY3357" fmla="*/ 1335024 h 16954866"/>
              <a:gd name="connsiteX3358" fmla="*/ 0 w 13372042"/>
              <a:gd name="connsiteY3358" fmla="*/ 1243584 h 16954866"/>
              <a:gd name="connsiteX3359" fmla="*/ 91448 w 13372042"/>
              <a:gd name="connsiteY3359" fmla="*/ 1152144 h 16954866"/>
              <a:gd name="connsiteX3360" fmla="*/ 13280602 w 13372042"/>
              <a:gd name="connsiteY3360" fmla="*/ 576072 h 16954866"/>
              <a:gd name="connsiteX3361" fmla="*/ 13372042 w 13372042"/>
              <a:gd name="connsiteY3361" fmla="*/ 667512 h 16954866"/>
              <a:gd name="connsiteX3362" fmla="*/ 13280602 w 13372042"/>
              <a:gd name="connsiteY3362" fmla="*/ 758952 h 16954866"/>
              <a:gd name="connsiteX3363" fmla="*/ 13189162 w 13372042"/>
              <a:gd name="connsiteY3363" fmla="*/ 667512 h 16954866"/>
              <a:gd name="connsiteX3364" fmla="*/ 13280602 w 13372042"/>
              <a:gd name="connsiteY3364" fmla="*/ 576072 h 16954866"/>
              <a:gd name="connsiteX3365" fmla="*/ 12707583 w 13372042"/>
              <a:gd name="connsiteY3365" fmla="*/ 576072 h 16954866"/>
              <a:gd name="connsiteX3366" fmla="*/ 12799023 w 13372042"/>
              <a:gd name="connsiteY3366" fmla="*/ 667512 h 16954866"/>
              <a:gd name="connsiteX3367" fmla="*/ 12707583 w 13372042"/>
              <a:gd name="connsiteY3367" fmla="*/ 758952 h 16954866"/>
              <a:gd name="connsiteX3368" fmla="*/ 12616143 w 13372042"/>
              <a:gd name="connsiteY3368" fmla="*/ 667512 h 16954866"/>
              <a:gd name="connsiteX3369" fmla="*/ 12707583 w 13372042"/>
              <a:gd name="connsiteY3369" fmla="*/ 576072 h 16954866"/>
              <a:gd name="connsiteX3370" fmla="*/ 12134564 w 13372042"/>
              <a:gd name="connsiteY3370" fmla="*/ 576072 h 16954866"/>
              <a:gd name="connsiteX3371" fmla="*/ 12226004 w 13372042"/>
              <a:gd name="connsiteY3371" fmla="*/ 667512 h 16954866"/>
              <a:gd name="connsiteX3372" fmla="*/ 12134564 w 13372042"/>
              <a:gd name="connsiteY3372" fmla="*/ 758952 h 16954866"/>
              <a:gd name="connsiteX3373" fmla="*/ 12043124 w 13372042"/>
              <a:gd name="connsiteY3373" fmla="*/ 667512 h 16954866"/>
              <a:gd name="connsiteX3374" fmla="*/ 12134564 w 13372042"/>
              <a:gd name="connsiteY3374" fmla="*/ 576072 h 16954866"/>
              <a:gd name="connsiteX3375" fmla="*/ 11561545 w 13372042"/>
              <a:gd name="connsiteY3375" fmla="*/ 576072 h 16954866"/>
              <a:gd name="connsiteX3376" fmla="*/ 11652985 w 13372042"/>
              <a:gd name="connsiteY3376" fmla="*/ 667512 h 16954866"/>
              <a:gd name="connsiteX3377" fmla="*/ 11561545 w 13372042"/>
              <a:gd name="connsiteY3377" fmla="*/ 758952 h 16954866"/>
              <a:gd name="connsiteX3378" fmla="*/ 11470105 w 13372042"/>
              <a:gd name="connsiteY3378" fmla="*/ 667512 h 16954866"/>
              <a:gd name="connsiteX3379" fmla="*/ 11561545 w 13372042"/>
              <a:gd name="connsiteY3379" fmla="*/ 576072 h 16954866"/>
              <a:gd name="connsiteX3380" fmla="*/ 10988526 w 13372042"/>
              <a:gd name="connsiteY3380" fmla="*/ 576072 h 16954866"/>
              <a:gd name="connsiteX3381" fmla="*/ 11079966 w 13372042"/>
              <a:gd name="connsiteY3381" fmla="*/ 667512 h 16954866"/>
              <a:gd name="connsiteX3382" fmla="*/ 10988526 w 13372042"/>
              <a:gd name="connsiteY3382" fmla="*/ 758952 h 16954866"/>
              <a:gd name="connsiteX3383" fmla="*/ 10897086 w 13372042"/>
              <a:gd name="connsiteY3383" fmla="*/ 667512 h 16954866"/>
              <a:gd name="connsiteX3384" fmla="*/ 10988526 w 13372042"/>
              <a:gd name="connsiteY3384" fmla="*/ 576072 h 16954866"/>
              <a:gd name="connsiteX3385" fmla="*/ 10413562 w 13372042"/>
              <a:gd name="connsiteY3385" fmla="*/ 576072 h 16954866"/>
              <a:gd name="connsiteX3386" fmla="*/ 10505002 w 13372042"/>
              <a:gd name="connsiteY3386" fmla="*/ 667512 h 16954866"/>
              <a:gd name="connsiteX3387" fmla="*/ 10413562 w 13372042"/>
              <a:gd name="connsiteY3387" fmla="*/ 758952 h 16954866"/>
              <a:gd name="connsiteX3388" fmla="*/ 10322122 w 13372042"/>
              <a:gd name="connsiteY3388" fmla="*/ 667512 h 16954866"/>
              <a:gd name="connsiteX3389" fmla="*/ 10413562 w 13372042"/>
              <a:gd name="connsiteY3389" fmla="*/ 576072 h 16954866"/>
              <a:gd name="connsiteX3390" fmla="*/ 9838598 w 13372042"/>
              <a:gd name="connsiteY3390" fmla="*/ 576072 h 16954866"/>
              <a:gd name="connsiteX3391" fmla="*/ 9930038 w 13372042"/>
              <a:gd name="connsiteY3391" fmla="*/ 667512 h 16954866"/>
              <a:gd name="connsiteX3392" fmla="*/ 9838598 w 13372042"/>
              <a:gd name="connsiteY3392" fmla="*/ 758952 h 16954866"/>
              <a:gd name="connsiteX3393" fmla="*/ 9747158 w 13372042"/>
              <a:gd name="connsiteY3393" fmla="*/ 667512 h 16954866"/>
              <a:gd name="connsiteX3394" fmla="*/ 9838598 w 13372042"/>
              <a:gd name="connsiteY3394" fmla="*/ 576072 h 16954866"/>
              <a:gd name="connsiteX3395" fmla="*/ 9265579 w 13372042"/>
              <a:gd name="connsiteY3395" fmla="*/ 576072 h 16954866"/>
              <a:gd name="connsiteX3396" fmla="*/ 9357019 w 13372042"/>
              <a:gd name="connsiteY3396" fmla="*/ 667512 h 16954866"/>
              <a:gd name="connsiteX3397" fmla="*/ 9265579 w 13372042"/>
              <a:gd name="connsiteY3397" fmla="*/ 758952 h 16954866"/>
              <a:gd name="connsiteX3398" fmla="*/ 9174139 w 13372042"/>
              <a:gd name="connsiteY3398" fmla="*/ 667512 h 16954866"/>
              <a:gd name="connsiteX3399" fmla="*/ 9265579 w 13372042"/>
              <a:gd name="connsiteY3399" fmla="*/ 576072 h 16954866"/>
              <a:gd name="connsiteX3400" fmla="*/ 8692560 w 13372042"/>
              <a:gd name="connsiteY3400" fmla="*/ 576072 h 16954866"/>
              <a:gd name="connsiteX3401" fmla="*/ 8784000 w 13372042"/>
              <a:gd name="connsiteY3401" fmla="*/ 667512 h 16954866"/>
              <a:gd name="connsiteX3402" fmla="*/ 8692560 w 13372042"/>
              <a:gd name="connsiteY3402" fmla="*/ 758952 h 16954866"/>
              <a:gd name="connsiteX3403" fmla="*/ 8601120 w 13372042"/>
              <a:gd name="connsiteY3403" fmla="*/ 667512 h 16954866"/>
              <a:gd name="connsiteX3404" fmla="*/ 8692560 w 13372042"/>
              <a:gd name="connsiteY3404" fmla="*/ 576072 h 16954866"/>
              <a:gd name="connsiteX3405" fmla="*/ 8119541 w 13372042"/>
              <a:gd name="connsiteY3405" fmla="*/ 576072 h 16954866"/>
              <a:gd name="connsiteX3406" fmla="*/ 8210981 w 13372042"/>
              <a:gd name="connsiteY3406" fmla="*/ 667512 h 16954866"/>
              <a:gd name="connsiteX3407" fmla="*/ 8119541 w 13372042"/>
              <a:gd name="connsiteY3407" fmla="*/ 758952 h 16954866"/>
              <a:gd name="connsiteX3408" fmla="*/ 8028101 w 13372042"/>
              <a:gd name="connsiteY3408" fmla="*/ 667512 h 16954866"/>
              <a:gd name="connsiteX3409" fmla="*/ 8119541 w 13372042"/>
              <a:gd name="connsiteY3409" fmla="*/ 576072 h 16954866"/>
              <a:gd name="connsiteX3410" fmla="*/ 7546522 w 13372042"/>
              <a:gd name="connsiteY3410" fmla="*/ 576072 h 16954866"/>
              <a:gd name="connsiteX3411" fmla="*/ 7637962 w 13372042"/>
              <a:gd name="connsiteY3411" fmla="*/ 667512 h 16954866"/>
              <a:gd name="connsiteX3412" fmla="*/ 7546522 w 13372042"/>
              <a:gd name="connsiteY3412" fmla="*/ 758952 h 16954866"/>
              <a:gd name="connsiteX3413" fmla="*/ 7455082 w 13372042"/>
              <a:gd name="connsiteY3413" fmla="*/ 667512 h 16954866"/>
              <a:gd name="connsiteX3414" fmla="*/ 7546522 w 13372042"/>
              <a:gd name="connsiteY3414" fmla="*/ 576072 h 16954866"/>
              <a:gd name="connsiteX3415" fmla="*/ 6971558 w 13372042"/>
              <a:gd name="connsiteY3415" fmla="*/ 576072 h 16954866"/>
              <a:gd name="connsiteX3416" fmla="*/ 7062998 w 13372042"/>
              <a:gd name="connsiteY3416" fmla="*/ 667512 h 16954866"/>
              <a:gd name="connsiteX3417" fmla="*/ 6971558 w 13372042"/>
              <a:gd name="connsiteY3417" fmla="*/ 758952 h 16954866"/>
              <a:gd name="connsiteX3418" fmla="*/ 6880118 w 13372042"/>
              <a:gd name="connsiteY3418" fmla="*/ 667512 h 16954866"/>
              <a:gd name="connsiteX3419" fmla="*/ 6971558 w 13372042"/>
              <a:gd name="connsiteY3419" fmla="*/ 576072 h 16954866"/>
              <a:gd name="connsiteX3420" fmla="*/ 6398539 w 13372042"/>
              <a:gd name="connsiteY3420" fmla="*/ 576072 h 16954866"/>
              <a:gd name="connsiteX3421" fmla="*/ 6489979 w 13372042"/>
              <a:gd name="connsiteY3421" fmla="*/ 667512 h 16954866"/>
              <a:gd name="connsiteX3422" fmla="*/ 6398539 w 13372042"/>
              <a:gd name="connsiteY3422" fmla="*/ 758952 h 16954866"/>
              <a:gd name="connsiteX3423" fmla="*/ 6307099 w 13372042"/>
              <a:gd name="connsiteY3423" fmla="*/ 667512 h 16954866"/>
              <a:gd name="connsiteX3424" fmla="*/ 6398539 w 13372042"/>
              <a:gd name="connsiteY3424" fmla="*/ 576072 h 16954866"/>
              <a:gd name="connsiteX3425" fmla="*/ 5825520 w 13372042"/>
              <a:gd name="connsiteY3425" fmla="*/ 576072 h 16954866"/>
              <a:gd name="connsiteX3426" fmla="*/ 5916962 w 13372042"/>
              <a:gd name="connsiteY3426" fmla="*/ 667512 h 16954866"/>
              <a:gd name="connsiteX3427" fmla="*/ 5825520 w 13372042"/>
              <a:gd name="connsiteY3427" fmla="*/ 758952 h 16954866"/>
              <a:gd name="connsiteX3428" fmla="*/ 5734080 w 13372042"/>
              <a:gd name="connsiteY3428" fmla="*/ 667512 h 16954866"/>
              <a:gd name="connsiteX3429" fmla="*/ 5825520 w 13372042"/>
              <a:gd name="connsiteY3429" fmla="*/ 576072 h 16954866"/>
              <a:gd name="connsiteX3430" fmla="*/ 5252501 w 13372042"/>
              <a:gd name="connsiteY3430" fmla="*/ 576072 h 16954866"/>
              <a:gd name="connsiteX3431" fmla="*/ 5343941 w 13372042"/>
              <a:gd name="connsiteY3431" fmla="*/ 667512 h 16954866"/>
              <a:gd name="connsiteX3432" fmla="*/ 5252501 w 13372042"/>
              <a:gd name="connsiteY3432" fmla="*/ 758952 h 16954866"/>
              <a:gd name="connsiteX3433" fmla="*/ 5161063 w 13372042"/>
              <a:gd name="connsiteY3433" fmla="*/ 667512 h 16954866"/>
              <a:gd name="connsiteX3434" fmla="*/ 5252501 w 13372042"/>
              <a:gd name="connsiteY3434" fmla="*/ 576072 h 16954866"/>
              <a:gd name="connsiteX3435" fmla="*/ 4679484 w 13372042"/>
              <a:gd name="connsiteY3435" fmla="*/ 576072 h 16954866"/>
              <a:gd name="connsiteX3436" fmla="*/ 4770922 w 13372042"/>
              <a:gd name="connsiteY3436" fmla="*/ 667512 h 16954866"/>
              <a:gd name="connsiteX3437" fmla="*/ 4679484 w 13372042"/>
              <a:gd name="connsiteY3437" fmla="*/ 758952 h 16954866"/>
              <a:gd name="connsiteX3438" fmla="*/ 4588042 w 13372042"/>
              <a:gd name="connsiteY3438" fmla="*/ 667512 h 16954866"/>
              <a:gd name="connsiteX3439" fmla="*/ 4679484 w 13372042"/>
              <a:gd name="connsiteY3439" fmla="*/ 576072 h 16954866"/>
              <a:gd name="connsiteX3440" fmla="*/ 4106463 w 13372042"/>
              <a:gd name="connsiteY3440" fmla="*/ 576072 h 16954866"/>
              <a:gd name="connsiteX3441" fmla="*/ 4197905 w 13372042"/>
              <a:gd name="connsiteY3441" fmla="*/ 667512 h 16954866"/>
              <a:gd name="connsiteX3442" fmla="*/ 4106463 w 13372042"/>
              <a:gd name="connsiteY3442" fmla="*/ 758952 h 16954866"/>
              <a:gd name="connsiteX3443" fmla="*/ 4015023 w 13372042"/>
              <a:gd name="connsiteY3443" fmla="*/ 667512 h 16954866"/>
              <a:gd name="connsiteX3444" fmla="*/ 4106463 w 13372042"/>
              <a:gd name="connsiteY3444" fmla="*/ 576072 h 16954866"/>
              <a:gd name="connsiteX3445" fmla="*/ 3531499 w 13372042"/>
              <a:gd name="connsiteY3445" fmla="*/ 576072 h 16954866"/>
              <a:gd name="connsiteX3446" fmla="*/ 3622939 w 13372042"/>
              <a:gd name="connsiteY3446" fmla="*/ 667512 h 16954866"/>
              <a:gd name="connsiteX3447" fmla="*/ 3531499 w 13372042"/>
              <a:gd name="connsiteY3447" fmla="*/ 758952 h 16954866"/>
              <a:gd name="connsiteX3448" fmla="*/ 3440061 w 13372042"/>
              <a:gd name="connsiteY3448" fmla="*/ 667512 h 16954866"/>
              <a:gd name="connsiteX3449" fmla="*/ 3531499 w 13372042"/>
              <a:gd name="connsiteY3449" fmla="*/ 576072 h 16954866"/>
              <a:gd name="connsiteX3450" fmla="*/ 2958482 w 13372042"/>
              <a:gd name="connsiteY3450" fmla="*/ 576072 h 16954866"/>
              <a:gd name="connsiteX3451" fmla="*/ 3049920 w 13372042"/>
              <a:gd name="connsiteY3451" fmla="*/ 667512 h 16954866"/>
              <a:gd name="connsiteX3452" fmla="*/ 2958482 w 13372042"/>
              <a:gd name="connsiteY3452" fmla="*/ 758952 h 16954866"/>
              <a:gd name="connsiteX3453" fmla="*/ 2867040 w 13372042"/>
              <a:gd name="connsiteY3453" fmla="*/ 667512 h 16954866"/>
              <a:gd name="connsiteX3454" fmla="*/ 2958482 w 13372042"/>
              <a:gd name="connsiteY3454" fmla="*/ 576072 h 16954866"/>
              <a:gd name="connsiteX3455" fmla="*/ 2385461 w 13372042"/>
              <a:gd name="connsiteY3455" fmla="*/ 576072 h 16954866"/>
              <a:gd name="connsiteX3456" fmla="*/ 2476903 w 13372042"/>
              <a:gd name="connsiteY3456" fmla="*/ 667512 h 16954866"/>
              <a:gd name="connsiteX3457" fmla="*/ 2385461 w 13372042"/>
              <a:gd name="connsiteY3457" fmla="*/ 758952 h 16954866"/>
              <a:gd name="connsiteX3458" fmla="*/ 2294021 w 13372042"/>
              <a:gd name="connsiteY3458" fmla="*/ 667512 h 16954866"/>
              <a:gd name="connsiteX3459" fmla="*/ 2385461 w 13372042"/>
              <a:gd name="connsiteY3459" fmla="*/ 576072 h 16954866"/>
              <a:gd name="connsiteX3460" fmla="*/ 1812444 w 13372042"/>
              <a:gd name="connsiteY3460" fmla="*/ 576072 h 16954866"/>
              <a:gd name="connsiteX3461" fmla="*/ 1903889 w 13372042"/>
              <a:gd name="connsiteY3461" fmla="*/ 667512 h 16954866"/>
              <a:gd name="connsiteX3462" fmla="*/ 1812444 w 13372042"/>
              <a:gd name="connsiteY3462" fmla="*/ 758952 h 16954866"/>
              <a:gd name="connsiteX3463" fmla="*/ 1721006 w 13372042"/>
              <a:gd name="connsiteY3463" fmla="*/ 667512 h 16954866"/>
              <a:gd name="connsiteX3464" fmla="*/ 1812444 w 13372042"/>
              <a:gd name="connsiteY3464" fmla="*/ 576072 h 16954866"/>
              <a:gd name="connsiteX3465" fmla="*/ 1239427 w 13372042"/>
              <a:gd name="connsiteY3465" fmla="*/ 576072 h 16954866"/>
              <a:gd name="connsiteX3466" fmla="*/ 1330865 w 13372042"/>
              <a:gd name="connsiteY3466" fmla="*/ 667512 h 16954866"/>
              <a:gd name="connsiteX3467" fmla="*/ 1239427 w 13372042"/>
              <a:gd name="connsiteY3467" fmla="*/ 758952 h 16954866"/>
              <a:gd name="connsiteX3468" fmla="*/ 1147990 w 13372042"/>
              <a:gd name="connsiteY3468" fmla="*/ 667512 h 16954866"/>
              <a:gd name="connsiteX3469" fmla="*/ 1239427 w 13372042"/>
              <a:gd name="connsiteY3469" fmla="*/ 576072 h 16954866"/>
              <a:gd name="connsiteX3470" fmla="*/ 666410 w 13372042"/>
              <a:gd name="connsiteY3470" fmla="*/ 576072 h 16954866"/>
              <a:gd name="connsiteX3471" fmla="*/ 757847 w 13372042"/>
              <a:gd name="connsiteY3471" fmla="*/ 667512 h 16954866"/>
              <a:gd name="connsiteX3472" fmla="*/ 666410 w 13372042"/>
              <a:gd name="connsiteY3472" fmla="*/ 758952 h 16954866"/>
              <a:gd name="connsiteX3473" fmla="*/ 574966 w 13372042"/>
              <a:gd name="connsiteY3473" fmla="*/ 667512 h 16954866"/>
              <a:gd name="connsiteX3474" fmla="*/ 666410 w 13372042"/>
              <a:gd name="connsiteY3474" fmla="*/ 576072 h 16954866"/>
              <a:gd name="connsiteX3475" fmla="*/ 91448 w 13372042"/>
              <a:gd name="connsiteY3475" fmla="*/ 576072 h 16954866"/>
              <a:gd name="connsiteX3476" fmla="*/ 182881 w 13372042"/>
              <a:gd name="connsiteY3476" fmla="*/ 667512 h 16954866"/>
              <a:gd name="connsiteX3477" fmla="*/ 91448 w 13372042"/>
              <a:gd name="connsiteY3477" fmla="*/ 758952 h 16954866"/>
              <a:gd name="connsiteX3478" fmla="*/ 0 w 13372042"/>
              <a:gd name="connsiteY3478" fmla="*/ 667512 h 16954866"/>
              <a:gd name="connsiteX3479" fmla="*/ 91448 w 13372042"/>
              <a:gd name="connsiteY3479" fmla="*/ 576072 h 16954866"/>
              <a:gd name="connsiteX3480" fmla="*/ 13280602 w 13372042"/>
              <a:gd name="connsiteY3480" fmla="*/ 0 h 16954866"/>
              <a:gd name="connsiteX3481" fmla="*/ 13372042 w 13372042"/>
              <a:gd name="connsiteY3481" fmla="*/ 91440 h 16954866"/>
              <a:gd name="connsiteX3482" fmla="*/ 13280602 w 13372042"/>
              <a:gd name="connsiteY3482" fmla="*/ 182880 h 16954866"/>
              <a:gd name="connsiteX3483" fmla="*/ 13189162 w 13372042"/>
              <a:gd name="connsiteY3483" fmla="*/ 91440 h 16954866"/>
              <a:gd name="connsiteX3484" fmla="*/ 13280602 w 13372042"/>
              <a:gd name="connsiteY3484" fmla="*/ 0 h 16954866"/>
              <a:gd name="connsiteX3485" fmla="*/ 12707583 w 13372042"/>
              <a:gd name="connsiteY3485" fmla="*/ 0 h 16954866"/>
              <a:gd name="connsiteX3486" fmla="*/ 12799023 w 13372042"/>
              <a:gd name="connsiteY3486" fmla="*/ 91440 h 16954866"/>
              <a:gd name="connsiteX3487" fmla="*/ 12707583 w 13372042"/>
              <a:gd name="connsiteY3487" fmla="*/ 182880 h 16954866"/>
              <a:gd name="connsiteX3488" fmla="*/ 12616143 w 13372042"/>
              <a:gd name="connsiteY3488" fmla="*/ 91440 h 16954866"/>
              <a:gd name="connsiteX3489" fmla="*/ 12707583 w 13372042"/>
              <a:gd name="connsiteY3489" fmla="*/ 0 h 16954866"/>
              <a:gd name="connsiteX3490" fmla="*/ 12134564 w 13372042"/>
              <a:gd name="connsiteY3490" fmla="*/ 0 h 16954866"/>
              <a:gd name="connsiteX3491" fmla="*/ 12226004 w 13372042"/>
              <a:gd name="connsiteY3491" fmla="*/ 91440 h 16954866"/>
              <a:gd name="connsiteX3492" fmla="*/ 12134564 w 13372042"/>
              <a:gd name="connsiteY3492" fmla="*/ 182880 h 16954866"/>
              <a:gd name="connsiteX3493" fmla="*/ 12043124 w 13372042"/>
              <a:gd name="connsiteY3493" fmla="*/ 91440 h 16954866"/>
              <a:gd name="connsiteX3494" fmla="*/ 12134564 w 13372042"/>
              <a:gd name="connsiteY3494" fmla="*/ 0 h 16954866"/>
              <a:gd name="connsiteX3495" fmla="*/ 11561545 w 13372042"/>
              <a:gd name="connsiteY3495" fmla="*/ 0 h 16954866"/>
              <a:gd name="connsiteX3496" fmla="*/ 11652985 w 13372042"/>
              <a:gd name="connsiteY3496" fmla="*/ 91440 h 16954866"/>
              <a:gd name="connsiteX3497" fmla="*/ 11561545 w 13372042"/>
              <a:gd name="connsiteY3497" fmla="*/ 182880 h 16954866"/>
              <a:gd name="connsiteX3498" fmla="*/ 11470105 w 13372042"/>
              <a:gd name="connsiteY3498" fmla="*/ 91440 h 16954866"/>
              <a:gd name="connsiteX3499" fmla="*/ 11561545 w 13372042"/>
              <a:gd name="connsiteY3499" fmla="*/ 0 h 16954866"/>
              <a:gd name="connsiteX3500" fmla="*/ 10988526 w 13372042"/>
              <a:gd name="connsiteY3500" fmla="*/ 0 h 16954866"/>
              <a:gd name="connsiteX3501" fmla="*/ 11079966 w 13372042"/>
              <a:gd name="connsiteY3501" fmla="*/ 91440 h 16954866"/>
              <a:gd name="connsiteX3502" fmla="*/ 10988526 w 13372042"/>
              <a:gd name="connsiteY3502" fmla="*/ 182880 h 16954866"/>
              <a:gd name="connsiteX3503" fmla="*/ 10897086 w 13372042"/>
              <a:gd name="connsiteY3503" fmla="*/ 91440 h 16954866"/>
              <a:gd name="connsiteX3504" fmla="*/ 10988526 w 13372042"/>
              <a:gd name="connsiteY3504" fmla="*/ 0 h 16954866"/>
              <a:gd name="connsiteX3505" fmla="*/ 10413562 w 13372042"/>
              <a:gd name="connsiteY3505" fmla="*/ 0 h 16954866"/>
              <a:gd name="connsiteX3506" fmla="*/ 10505002 w 13372042"/>
              <a:gd name="connsiteY3506" fmla="*/ 91440 h 16954866"/>
              <a:gd name="connsiteX3507" fmla="*/ 10413562 w 13372042"/>
              <a:gd name="connsiteY3507" fmla="*/ 182880 h 16954866"/>
              <a:gd name="connsiteX3508" fmla="*/ 10322122 w 13372042"/>
              <a:gd name="connsiteY3508" fmla="*/ 91440 h 16954866"/>
              <a:gd name="connsiteX3509" fmla="*/ 10413562 w 13372042"/>
              <a:gd name="connsiteY3509" fmla="*/ 0 h 16954866"/>
              <a:gd name="connsiteX3510" fmla="*/ 9838598 w 13372042"/>
              <a:gd name="connsiteY3510" fmla="*/ 0 h 16954866"/>
              <a:gd name="connsiteX3511" fmla="*/ 9930038 w 13372042"/>
              <a:gd name="connsiteY3511" fmla="*/ 91440 h 16954866"/>
              <a:gd name="connsiteX3512" fmla="*/ 9838598 w 13372042"/>
              <a:gd name="connsiteY3512" fmla="*/ 182880 h 16954866"/>
              <a:gd name="connsiteX3513" fmla="*/ 9747158 w 13372042"/>
              <a:gd name="connsiteY3513" fmla="*/ 91440 h 16954866"/>
              <a:gd name="connsiteX3514" fmla="*/ 9838598 w 13372042"/>
              <a:gd name="connsiteY3514" fmla="*/ 0 h 16954866"/>
              <a:gd name="connsiteX3515" fmla="*/ 9265579 w 13372042"/>
              <a:gd name="connsiteY3515" fmla="*/ 0 h 16954866"/>
              <a:gd name="connsiteX3516" fmla="*/ 9357019 w 13372042"/>
              <a:gd name="connsiteY3516" fmla="*/ 91440 h 16954866"/>
              <a:gd name="connsiteX3517" fmla="*/ 9265579 w 13372042"/>
              <a:gd name="connsiteY3517" fmla="*/ 182880 h 16954866"/>
              <a:gd name="connsiteX3518" fmla="*/ 9174139 w 13372042"/>
              <a:gd name="connsiteY3518" fmla="*/ 91440 h 16954866"/>
              <a:gd name="connsiteX3519" fmla="*/ 9265579 w 13372042"/>
              <a:gd name="connsiteY3519" fmla="*/ 0 h 16954866"/>
              <a:gd name="connsiteX3520" fmla="*/ 8692560 w 13372042"/>
              <a:gd name="connsiteY3520" fmla="*/ 0 h 16954866"/>
              <a:gd name="connsiteX3521" fmla="*/ 8784000 w 13372042"/>
              <a:gd name="connsiteY3521" fmla="*/ 91440 h 16954866"/>
              <a:gd name="connsiteX3522" fmla="*/ 8692560 w 13372042"/>
              <a:gd name="connsiteY3522" fmla="*/ 182880 h 16954866"/>
              <a:gd name="connsiteX3523" fmla="*/ 8601120 w 13372042"/>
              <a:gd name="connsiteY3523" fmla="*/ 91440 h 16954866"/>
              <a:gd name="connsiteX3524" fmla="*/ 8692560 w 13372042"/>
              <a:gd name="connsiteY3524" fmla="*/ 0 h 16954866"/>
              <a:gd name="connsiteX3525" fmla="*/ 8119541 w 13372042"/>
              <a:gd name="connsiteY3525" fmla="*/ 0 h 16954866"/>
              <a:gd name="connsiteX3526" fmla="*/ 8210981 w 13372042"/>
              <a:gd name="connsiteY3526" fmla="*/ 91440 h 16954866"/>
              <a:gd name="connsiteX3527" fmla="*/ 8119541 w 13372042"/>
              <a:gd name="connsiteY3527" fmla="*/ 182880 h 16954866"/>
              <a:gd name="connsiteX3528" fmla="*/ 8028101 w 13372042"/>
              <a:gd name="connsiteY3528" fmla="*/ 91440 h 16954866"/>
              <a:gd name="connsiteX3529" fmla="*/ 8119541 w 13372042"/>
              <a:gd name="connsiteY3529" fmla="*/ 0 h 16954866"/>
              <a:gd name="connsiteX3530" fmla="*/ 7546522 w 13372042"/>
              <a:gd name="connsiteY3530" fmla="*/ 0 h 16954866"/>
              <a:gd name="connsiteX3531" fmla="*/ 7637962 w 13372042"/>
              <a:gd name="connsiteY3531" fmla="*/ 91440 h 16954866"/>
              <a:gd name="connsiteX3532" fmla="*/ 7546522 w 13372042"/>
              <a:gd name="connsiteY3532" fmla="*/ 182880 h 16954866"/>
              <a:gd name="connsiteX3533" fmla="*/ 7455082 w 13372042"/>
              <a:gd name="connsiteY3533" fmla="*/ 91440 h 16954866"/>
              <a:gd name="connsiteX3534" fmla="*/ 7546522 w 13372042"/>
              <a:gd name="connsiteY3534" fmla="*/ 0 h 16954866"/>
              <a:gd name="connsiteX3535" fmla="*/ 6971558 w 13372042"/>
              <a:gd name="connsiteY3535" fmla="*/ 0 h 16954866"/>
              <a:gd name="connsiteX3536" fmla="*/ 7062998 w 13372042"/>
              <a:gd name="connsiteY3536" fmla="*/ 91440 h 16954866"/>
              <a:gd name="connsiteX3537" fmla="*/ 6971558 w 13372042"/>
              <a:gd name="connsiteY3537" fmla="*/ 182880 h 16954866"/>
              <a:gd name="connsiteX3538" fmla="*/ 6880118 w 13372042"/>
              <a:gd name="connsiteY3538" fmla="*/ 91440 h 16954866"/>
              <a:gd name="connsiteX3539" fmla="*/ 6971558 w 13372042"/>
              <a:gd name="connsiteY3539" fmla="*/ 0 h 16954866"/>
              <a:gd name="connsiteX3540" fmla="*/ 6398539 w 13372042"/>
              <a:gd name="connsiteY3540" fmla="*/ 0 h 16954866"/>
              <a:gd name="connsiteX3541" fmla="*/ 6489979 w 13372042"/>
              <a:gd name="connsiteY3541" fmla="*/ 91440 h 16954866"/>
              <a:gd name="connsiteX3542" fmla="*/ 6398539 w 13372042"/>
              <a:gd name="connsiteY3542" fmla="*/ 182880 h 16954866"/>
              <a:gd name="connsiteX3543" fmla="*/ 6307099 w 13372042"/>
              <a:gd name="connsiteY3543" fmla="*/ 91440 h 16954866"/>
              <a:gd name="connsiteX3544" fmla="*/ 6398539 w 13372042"/>
              <a:gd name="connsiteY3544" fmla="*/ 0 h 16954866"/>
              <a:gd name="connsiteX3545" fmla="*/ 5825520 w 13372042"/>
              <a:gd name="connsiteY3545" fmla="*/ 0 h 16954866"/>
              <a:gd name="connsiteX3546" fmla="*/ 5916962 w 13372042"/>
              <a:gd name="connsiteY3546" fmla="*/ 91440 h 16954866"/>
              <a:gd name="connsiteX3547" fmla="*/ 5825520 w 13372042"/>
              <a:gd name="connsiteY3547" fmla="*/ 182880 h 16954866"/>
              <a:gd name="connsiteX3548" fmla="*/ 5734080 w 13372042"/>
              <a:gd name="connsiteY3548" fmla="*/ 91440 h 16954866"/>
              <a:gd name="connsiteX3549" fmla="*/ 5825520 w 13372042"/>
              <a:gd name="connsiteY3549" fmla="*/ 0 h 16954866"/>
              <a:gd name="connsiteX3550" fmla="*/ 5252501 w 13372042"/>
              <a:gd name="connsiteY3550" fmla="*/ 0 h 16954866"/>
              <a:gd name="connsiteX3551" fmla="*/ 5343942 w 13372042"/>
              <a:gd name="connsiteY3551" fmla="*/ 91440 h 16954866"/>
              <a:gd name="connsiteX3552" fmla="*/ 5252501 w 13372042"/>
              <a:gd name="connsiteY3552" fmla="*/ 182880 h 16954866"/>
              <a:gd name="connsiteX3553" fmla="*/ 5161063 w 13372042"/>
              <a:gd name="connsiteY3553" fmla="*/ 91440 h 16954866"/>
              <a:gd name="connsiteX3554" fmla="*/ 5252501 w 13372042"/>
              <a:gd name="connsiteY3554" fmla="*/ 0 h 16954866"/>
              <a:gd name="connsiteX3555" fmla="*/ 4679484 w 13372042"/>
              <a:gd name="connsiteY3555" fmla="*/ 0 h 16954866"/>
              <a:gd name="connsiteX3556" fmla="*/ 4770923 w 13372042"/>
              <a:gd name="connsiteY3556" fmla="*/ 91440 h 16954866"/>
              <a:gd name="connsiteX3557" fmla="*/ 4679484 w 13372042"/>
              <a:gd name="connsiteY3557" fmla="*/ 182880 h 16954866"/>
              <a:gd name="connsiteX3558" fmla="*/ 4588043 w 13372042"/>
              <a:gd name="connsiteY3558" fmla="*/ 91440 h 16954866"/>
              <a:gd name="connsiteX3559" fmla="*/ 4679484 w 13372042"/>
              <a:gd name="connsiteY3559" fmla="*/ 0 h 16954866"/>
              <a:gd name="connsiteX3560" fmla="*/ 4106464 w 13372042"/>
              <a:gd name="connsiteY3560" fmla="*/ 0 h 16954866"/>
              <a:gd name="connsiteX3561" fmla="*/ 4197905 w 13372042"/>
              <a:gd name="connsiteY3561" fmla="*/ 91440 h 16954866"/>
              <a:gd name="connsiteX3562" fmla="*/ 4106464 w 13372042"/>
              <a:gd name="connsiteY3562" fmla="*/ 182880 h 16954866"/>
              <a:gd name="connsiteX3563" fmla="*/ 4015025 w 13372042"/>
              <a:gd name="connsiteY3563" fmla="*/ 91440 h 16954866"/>
              <a:gd name="connsiteX3564" fmla="*/ 4106464 w 13372042"/>
              <a:gd name="connsiteY3564" fmla="*/ 0 h 16954866"/>
              <a:gd name="connsiteX3565" fmla="*/ 3531499 w 13372042"/>
              <a:gd name="connsiteY3565" fmla="*/ 0 h 16954866"/>
              <a:gd name="connsiteX3566" fmla="*/ 3622939 w 13372042"/>
              <a:gd name="connsiteY3566" fmla="*/ 91440 h 16954866"/>
              <a:gd name="connsiteX3567" fmla="*/ 3531499 w 13372042"/>
              <a:gd name="connsiteY3567" fmla="*/ 182880 h 16954866"/>
              <a:gd name="connsiteX3568" fmla="*/ 3440061 w 13372042"/>
              <a:gd name="connsiteY3568" fmla="*/ 91440 h 16954866"/>
              <a:gd name="connsiteX3569" fmla="*/ 3531499 w 13372042"/>
              <a:gd name="connsiteY3569" fmla="*/ 0 h 16954866"/>
              <a:gd name="connsiteX3570" fmla="*/ 2958482 w 13372042"/>
              <a:gd name="connsiteY3570" fmla="*/ 0 h 16954866"/>
              <a:gd name="connsiteX3571" fmla="*/ 3049920 w 13372042"/>
              <a:gd name="connsiteY3571" fmla="*/ 91440 h 16954866"/>
              <a:gd name="connsiteX3572" fmla="*/ 2958482 w 13372042"/>
              <a:gd name="connsiteY3572" fmla="*/ 182880 h 16954866"/>
              <a:gd name="connsiteX3573" fmla="*/ 2867040 w 13372042"/>
              <a:gd name="connsiteY3573" fmla="*/ 91440 h 16954866"/>
              <a:gd name="connsiteX3574" fmla="*/ 2958482 w 13372042"/>
              <a:gd name="connsiteY3574" fmla="*/ 0 h 16954866"/>
              <a:gd name="connsiteX3575" fmla="*/ 2385461 w 13372042"/>
              <a:gd name="connsiteY3575" fmla="*/ 0 h 16954866"/>
              <a:gd name="connsiteX3576" fmla="*/ 2476903 w 13372042"/>
              <a:gd name="connsiteY3576" fmla="*/ 91440 h 16954866"/>
              <a:gd name="connsiteX3577" fmla="*/ 2385461 w 13372042"/>
              <a:gd name="connsiteY3577" fmla="*/ 182880 h 16954866"/>
              <a:gd name="connsiteX3578" fmla="*/ 2294021 w 13372042"/>
              <a:gd name="connsiteY3578" fmla="*/ 91440 h 16954866"/>
              <a:gd name="connsiteX3579" fmla="*/ 2385461 w 13372042"/>
              <a:gd name="connsiteY3579" fmla="*/ 0 h 16954866"/>
              <a:gd name="connsiteX3580" fmla="*/ 1812444 w 13372042"/>
              <a:gd name="connsiteY3580" fmla="*/ 0 h 16954866"/>
              <a:gd name="connsiteX3581" fmla="*/ 1903889 w 13372042"/>
              <a:gd name="connsiteY3581" fmla="*/ 91440 h 16954866"/>
              <a:gd name="connsiteX3582" fmla="*/ 1812444 w 13372042"/>
              <a:gd name="connsiteY3582" fmla="*/ 182880 h 16954866"/>
              <a:gd name="connsiteX3583" fmla="*/ 1721006 w 13372042"/>
              <a:gd name="connsiteY3583" fmla="*/ 91440 h 16954866"/>
              <a:gd name="connsiteX3584" fmla="*/ 1812444 w 13372042"/>
              <a:gd name="connsiteY3584" fmla="*/ 0 h 16954866"/>
              <a:gd name="connsiteX3585" fmla="*/ 1239427 w 13372042"/>
              <a:gd name="connsiteY3585" fmla="*/ 0 h 16954866"/>
              <a:gd name="connsiteX3586" fmla="*/ 1330866 w 13372042"/>
              <a:gd name="connsiteY3586" fmla="*/ 91440 h 16954866"/>
              <a:gd name="connsiteX3587" fmla="*/ 1239427 w 13372042"/>
              <a:gd name="connsiteY3587" fmla="*/ 182880 h 16954866"/>
              <a:gd name="connsiteX3588" fmla="*/ 1147990 w 13372042"/>
              <a:gd name="connsiteY3588" fmla="*/ 91440 h 16954866"/>
              <a:gd name="connsiteX3589" fmla="*/ 1239427 w 13372042"/>
              <a:gd name="connsiteY3589" fmla="*/ 0 h 16954866"/>
              <a:gd name="connsiteX3590" fmla="*/ 666410 w 13372042"/>
              <a:gd name="connsiteY3590" fmla="*/ 0 h 16954866"/>
              <a:gd name="connsiteX3591" fmla="*/ 757847 w 13372042"/>
              <a:gd name="connsiteY3591" fmla="*/ 91440 h 16954866"/>
              <a:gd name="connsiteX3592" fmla="*/ 666410 w 13372042"/>
              <a:gd name="connsiteY3592" fmla="*/ 182880 h 16954866"/>
              <a:gd name="connsiteX3593" fmla="*/ 574967 w 13372042"/>
              <a:gd name="connsiteY3593" fmla="*/ 91440 h 16954866"/>
              <a:gd name="connsiteX3594" fmla="*/ 666410 w 13372042"/>
              <a:gd name="connsiteY3594" fmla="*/ 0 h 16954866"/>
              <a:gd name="connsiteX3595" fmla="*/ 91448 w 13372042"/>
              <a:gd name="connsiteY3595" fmla="*/ 0 h 16954866"/>
              <a:gd name="connsiteX3596" fmla="*/ 182881 w 13372042"/>
              <a:gd name="connsiteY3596" fmla="*/ 91440 h 16954866"/>
              <a:gd name="connsiteX3597" fmla="*/ 91448 w 13372042"/>
              <a:gd name="connsiteY3597" fmla="*/ 182880 h 16954866"/>
              <a:gd name="connsiteX3598" fmla="*/ 0 w 13372042"/>
              <a:gd name="connsiteY3598" fmla="*/ 91440 h 16954866"/>
              <a:gd name="connsiteX3599" fmla="*/ 91448 w 13372042"/>
              <a:gd name="connsiteY3599" fmla="*/ 0 h 169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Lst>
            <a:rect l="l" t="t" r="r" b="b"/>
            <a:pathLst>
              <a:path w="13372042" h="16954866">
                <a:moveTo>
                  <a:pt x="13280602" y="16771986"/>
                </a:moveTo>
                <a:cubicBezTo>
                  <a:pt x="13331103" y="16771986"/>
                  <a:pt x="13372042" y="16812925"/>
                  <a:pt x="13372042" y="16863426"/>
                </a:cubicBezTo>
                <a:cubicBezTo>
                  <a:pt x="13372042" y="16913927"/>
                  <a:pt x="13331103" y="16954866"/>
                  <a:pt x="13280602" y="16954866"/>
                </a:cubicBezTo>
                <a:cubicBezTo>
                  <a:pt x="13230101" y="16954866"/>
                  <a:pt x="13189162" y="16913927"/>
                  <a:pt x="13189162" y="16863426"/>
                </a:cubicBezTo>
                <a:cubicBezTo>
                  <a:pt x="13189162" y="16812925"/>
                  <a:pt x="13230101" y="16771986"/>
                  <a:pt x="13280602" y="16771986"/>
                </a:cubicBezTo>
                <a:close/>
                <a:moveTo>
                  <a:pt x="12707583" y="16771986"/>
                </a:moveTo>
                <a:cubicBezTo>
                  <a:pt x="12758084" y="16771986"/>
                  <a:pt x="12799023" y="16812925"/>
                  <a:pt x="12799023" y="16863426"/>
                </a:cubicBezTo>
                <a:cubicBezTo>
                  <a:pt x="12799023" y="16913927"/>
                  <a:pt x="12758084" y="16954866"/>
                  <a:pt x="12707583" y="16954866"/>
                </a:cubicBezTo>
                <a:cubicBezTo>
                  <a:pt x="12657082" y="16954866"/>
                  <a:pt x="12616143" y="16913927"/>
                  <a:pt x="12616143" y="16863426"/>
                </a:cubicBezTo>
                <a:cubicBezTo>
                  <a:pt x="12616143" y="16812925"/>
                  <a:pt x="12657082" y="16771986"/>
                  <a:pt x="12707583" y="16771986"/>
                </a:cubicBezTo>
                <a:close/>
                <a:moveTo>
                  <a:pt x="12134564" y="16771986"/>
                </a:moveTo>
                <a:cubicBezTo>
                  <a:pt x="12185065" y="16771986"/>
                  <a:pt x="12226004" y="16812925"/>
                  <a:pt x="12226004" y="16863426"/>
                </a:cubicBezTo>
                <a:cubicBezTo>
                  <a:pt x="12226004" y="16913927"/>
                  <a:pt x="12185065" y="16954866"/>
                  <a:pt x="12134564" y="16954866"/>
                </a:cubicBezTo>
                <a:cubicBezTo>
                  <a:pt x="12084063" y="16954866"/>
                  <a:pt x="12043124" y="16913927"/>
                  <a:pt x="12043124" y="16863426"/>
                </a:cubicBezTo>
                <a:cubicBezTo>
                  <a:pt x="12043124" y="16812925"/>
                  <a:pt x="12084063" y="16771986"/>
                  <a:pt x="12134564" y="16771986"/>
                </a:cubicBezTo>
                <a:close/>
                <a:moveTo>
                  <a:pt x="11561545" y="16771986"/>
                </a:moveTo>
                <a:cubicBezTo>
                  <a:pt x="11612046" y="16771986"/>
                  <a:pt x="11652985" y="16812925"/>
                  <a:pt x="11652985" y="16863426"/>
                </a:cubicBezTo>
                <a:cubicBezTo>
                  <a:pt x="11652985" y="16913927"/>
                  <a:pt x="11612046" y="16954866"/>
                  <a:pt x="11561545" y="16954866"/>
                </a:cubicBezTo>
                <a:cubicBezTo>
                  <a:pt x="11511044" y="16954866"/>
                  <a:pt x="11470105" y="16913927"/>
                  <a:pt x="11470105" y="16863426"/>
                </a:cubicBezTo>
                <a:cubicBezTo>
                  <a:pt x="11470105" y="16812925"/>
                  <a:pt x="11511044" y="16771986"/>
                  <a:pt x="11561545" y="16771986"/>
                </a:cubicBezTo>
                <a:close/>
                <a:moveTo>
                  <a:pt x="10988526" y="16771986"/>
                </a:moveTo>
                <a:cubicBezTo>
                  <a:pt x="11039027" y="16771986"/>
                  <a:pt x="11079966" y="16812925"/>
                  <a:pt x="11079966" y="16863426"/>
                </a:cubicBezTo>
                <a:cubicBezTo>
                  <a:pt x="11079966" y="16913927"/>
                  <a:pt x="11039027" y="16954866"/>
                  <a:pt x="10988526" y="16954866"/>
                </a:cubicBezTo>
                <a:cubicBezTo>
                  <a:pt x="10938025" y="16954866"/>
                  <a:pt x="10897086" y="16913927"/>
                  <a:pt x="10897086" y="16863426"/>
                </a:cubicBezTo>
                <a:cubicBezTo>
                  <a:pt x="10897086" y="16812925"/>
                  <a:pt x="10938025" y="16771986"/>
                  <a:pt x="10988526" y="16771986"/>
                </a:cubicBezTo>
                <a:close/>
                <a:moveTo>
                  <a:pt x="10413562" y="16771986"/>
                </a:moveTo>
                <a:cubicBezTo>
                  <a:pt x="10464063" y="16771986"/>
                  <a:pt x="10505002" y="16812925"/>
                  <a:pt x="10505002" y="16863426"/>
                </a:cubicBezTo>
                <a:cubicBezTo>
                  <a:pt x="10505002" y="16913927"/>
                  <a:pt x="10464063" y="16954866"/>
                  <a:pt x="10413562" y="16954866"/>
                </a:cubicBezTo>
                <a:cubicBezTo>
                  <a:pt x="10363061" y="16954866"/>
                  <a:pt x="10322122" y="16913927"/>
                  <a:pt x="10322122" y="16863426"/>
                </a:cubicBezTo>
                <a:cubicBezTo>
                  <a:pt x="10322122" y="16812925"/>
                  <a:pt x="10363061" y="16771986"/>
                  <a:pt x="10413562" y="16771986"/>
                </a:cubicBezTo>
                <a:close/>
                <a:moveTo>
                  <a:pt x="9838598" y="16771986"/>
                </a:moveTo>
                <a:cubicBezTo>
                  <a:pt x="9889099" y="16771986"/>
                  <a:pt x="9930038" y="16812925"/>
                  <a:pt x="9930038" y="16863426"/>
                </a:cubicBezTo>
                <a:cubicBezTo>
                  <a:pt x="9930038" y="16913927"/>
                  <a:pt x="9889099" y="16954866"/>
                  <a:pt x="9838598" y="16954866"/>
                </a:cubicBezTo>
                <a:cubicBezTo>
                  <a:pt x="9788097" y="16954866"/>
                  <a:pt x="9747158" y="16913927"/>
                  <a:pt x="9747158" y="16863426"/>
                </a:cubicBezTo>
                <a:cubicBezTo>
                  <a:pt x="9747158" y="16812925"/>
                  <a:pt x="9788097" y="16771986"/>
                  <a:pt x="9838598" y="16771986"/>
                </a:cubicBezTo>
                <a:close/>
                <a:moveTo>
                  <a:pt x="9265579" y="16771986"/>
                </a:moveTo>
                <a:cubicBezTo>
                  <a:pt x="9316080" y="16771986"/>
                  <a:pt x="9357019" y="16812925"/>
                  <a:pt x="9357019" y="16863426"/>
                </a:cubicBezTo>
                <a:cubicBezTo>
                  <a:pt x="9357019" y="16913927"/>
                  <a:pt x="9316080" y="16954866"/>
                  <a:pt x="9265579" y="16954866"/>
                </a:cubicBezTo>
                <a:cubicBezTo>
                  <a:pt x="9215078" y="16954866"/>
                  <a:pt x="9174139" y="16913927"/>
                  <a:pt x="9174139" y="16863426"/>
                </a:cubicBezTo>
                <a:cubicBezTo>
                  <a:pt x="9174139" y="16812925"/>
                  <a:pt x="9215078" y="16771986"/>
                  <a:pt x="9265579" y="16771986"/>
                </a:cubicBezTo>
                <a:close/>
                <a:moveTo>
                  <a:pt x="8692560" y="16771986"/>
                </a:moveTo>
                <a:cubicBezTo>
                  <a:pt x="8743061" y="16771986"/>
                  <a:pt x="8784000" y="16812925"/>
                  <a:pt x="8784000" y="16863426"/>
                </a:cubicBezTo>
                <a:cubicBezTo>
                  <a:pt x="8784000" y="16913927"/>
                  <a:pt x="8743061" y="16954866"/>
                  <a:pt x="8692560" y="16954866"/>
                </a:cubicBezTo>
                <a:cubicBezTo>
                  <a:pt x="8642059" y="16954866"/>
                  <a:pt x="8601120" y="16913927"/>
                  <a:pt x="8601120" y="16863426"/>
                </a:cubicBezTo>
                <a:cubicBezTo>
                  <a:pt x="8601120" y="16812925"/>
                  <a:pt x="8642059" y="16771986"/>
                  <a:pt x="8692560" y="16771986"/>
                </a:cubicBezTo>
                <a:close/>
                <a:moveTo>
                  <a:pt x="8119541" y="16771986"/>
                </a:moveTo>
                <a:cubicBezTo>
                  <a:pt x="8170042" y="16771986"/>
                  <a:pt x="8210981" y="16812925"/>
                  <a:pt x="8210981" y="16863426"/>
                </a:cubicBezTo>
                <a:cubicBezTo>
                  <a:pt x="8210981" y="16913927"/>
                  <a:pt x="8170042" y="16954866"/>
                  <a:pt x="8119541" y="16954866"/>
                </a:cubicBezTo>
                <a:cubicBezTo>
                  <a:pt x="8069040" y="16954866"/>
                  <a:pt x="8028101" y="16913927"/>
                  <a:pt x="8028101" y="16863426"/>
                </a:cubicBezTo>
                <a:cubicBezTo>
                  <a:pt x="8028101" y="16812925"/>
                  <a:pt x="8069040" y="16771986"/>
                  <a:pt x="8119541" y="16771986"/>
                </a:cubicBezTo>
                <a:close/>
                <a:moveTo>
                  <a:pt x="7546522" y="16771986"/>
                </a:moveTo>
                <a:cubicBezTo>
                  <a:pt x="7597023" y="16771986"/>
                  <a:pt x="7637962" y="16812925"/>
                  <a:pt x="7637962" y="16863426"/>
                </a:cubicBezTo>
                <a:cubicBezTo>
                  <a:pt x="7637962" y="16913927"/>
                  <a:pt x="7597023" y="16954866"/>
                  <a:pt x="7546522" y="16954866"/>
                </a:cubicBezTo>
                <a:cubicBezTo>
                  <a:pt x="7496021" y="16954866"/>
                  <a:pt x="7455082" y="16913927"/>
                  <a:pt x="7455082" y="16863426"/>
                </a:cubicBezTo>
                <a:cubicBezTo>
                  <a:pt x="7455082" y="16812925"/>
                  <a:pt x="7496021" y="16771986"/>
                  <a:pt x="7546522" y="16771986"/>
                </a:cubicBezTo>
                <a:close/>
                <a:moveTo>
                  <a:pt x="6971558" y="16771986"/>
                </a:moveTo>
                <a:cubicBezTo>
                  <a:pt x="7022059" y="16771986"/>
                  <a:pt x="7062998" y="16812925"/>
                  <a:pt x="7062998" y="16863426"/>
                </a:cubicBezTo>
                <a:cubicBezTo>
                  <a:pt x="7062998" y="16913927"/>
                  <a:pt x="7022059" y="16954866"/>
                  <a:pt x="6971558" y="16954866"/>
                </a:cubicBezTo>
                <a:cubicBezTo>
                  <a:pt x="6921057" y="16954866"/>
                  <a:pt x="6880118" y="16913927"/>
                  <a:pt x="6880118" y="16863426"/>
                </a:cubicBezTo>
                <a:cubicBezTo>
                  <a:pt x="6880118" y="16812925"/>
                  <a:pt x="6921057" y="16771986"/>
                  <a:pt x="6971558" y="16771986"/>
                </a:cubicBezTo>
                <a:close/>
                <a:moveTo>
                  <a:pt x="6398539" y="16771986"/>
                </a:moveTo>
                <a:cubicBezTo>
                  <a:pt x="6449040" y="16771986"/>
                  <a:pt x="6489979" y="16812925"/>
                  <a:pt x="6489979" y="16863426"/>
                </a:cubicBezTo>
                <a:cubicBezTo>
                  <a:pt x="6489979" y="16913927"/>
                  <a:pt x="6449040" y="16954866"/>
                  <a:pt x="6398539" y="16954866"/>
                </a:cubicBezTo>
                <a:cubicBezTo>
                  <a:pt x="6348038" y="16954866"/>
                  <a:pt x="6307099" y="16913927"/>
                  <a:pt x="6307099" y="16863426"/>
                </a:cubicBezTo>
                <a:cubicBezTo>
                  <a:pt x="6307099" y="16812925"/>
                  <a:pt x="6348038" y="16771986"/>
                  <a:pt x="6398539" y="16771986"/>
                </a:cubicBezTo>
                <a:close/>
                <a:moveTo>
                  <a:pt x="5825520" y="16771986"/>
                </a:moveTo>
                <a:cubicBezTo>
                  <a:pt x="5876021" y="16771986"/>
                  <a:pt x="5916962" y="16812925"/>
                  <a:pt x="5916962" y="16863426"/>
                </a:cubicBezTo>
                <a:cubicBezTo>
                  <a:pt x="5916962" y="16913927"/>
                  <a:pt x="5876021" y="16954866"/>
                  <a:pt x="5825520" y="16954866"/>
                </a:cubicBezTo>
                <a:cubicBezTo>
                  <a:pt x="5775019" y="16954866"/>
                  <a:pt x="5734080" y="16913927"/>
                  <a:pt x="5734080" y="16863426"/>
                </a:cubicBezTo>
                <a:cubicBezTo>
                  <a:pt x="5734080" y="16812925"/>
                  <a:pt x="5775019" y="16771986"/>
                  <a:pt x="5825520" y="16771986"/>
                </a:cubicBezTo>
                <a:close/>
                <a:moveTo>
                  <a:pt x="5252501" y="16771986"/>
                </a:moveTo>
                <a:cubicBezTo>
                  <a:pt x="5303002" y="16771986"/>
                  <a:pt x="5343941" y="16812925"/>
                  <a:pt x="5343941" y="16863426"/>
                </a:cubicBezTo>
                <a:cubicBezTo>
                  <a:pt x="5343941" y="16913927"/>
                  <a:pt x="5303002" y="16954866"/>
                  <a:pt x="5252501" y="16954866"/>
                </a:cubicBezTo>
                <a:cubicBezTo>
                  <a:pt x="5202000" y="16954866"/>
                  <a:pt x="5161063" y="16913927"/>
                  <a:pt x="5161063" y="16863426"/>
                </a:cubicBezTo>
                <a:cubicBezTo>
                  <a:pt x="5161063" y="16812925"/>
                  <a:pt x="5202000" y="16771986"/>
                  <a:pt x="5252501" y="16771986"/>
                </a:cubicBezTo>
                <a:close/>
                <a:moveTo>
                  <a:pt x="4679484" y="16771986"/>
                </a:moveTo>
                <a:cubicBezTo>
                  <a:pt x="4729983" y="16771986"/>
                  <a:pt x="4770922" y="16812925"/>
                  <a:pt x="4770922" y="16863426"/>
                </a:cubicBezTo>
                <a:cubicBezTo>
                  <a:pt x="4770922" y="16913927"/>
                  <a:pt x="4729983" y="16954866"/>
                  <a:pt x="4679484" y="16954866"/>
                </a:cubicBezTo>
                <a:cubicBezTo>
                  <a:pt x="4628983" y="16954866"/>
                  <a:pt x="4588042" y="16913927"/>
                  <a:pt x="4588042" y="16863426"/>
                </a:cubicBezTo>
                <a:cubicBezTo>
                  <a:pt x="4588042" y="16812925"/>
                  <a:pt x="4628983" y="16771986"/>
                  <a:pt x="4679484" y="16771986"/>
                </a:cubicBezTo>
                <a:close/>
                <a:moveTo>
                  <a:pt x="4106463" y="16771986"/>
                </a:moveTo>
                <a:cubicBezTo>
                  <a:pt x="4156964" y="16771986"/>
                  <a:pt x="4197905" y="16812925"/>
                  <a:pt x="4197905" y="16863426"/>
                </a:cubicBezTo>
                <a:cubicBezTo>
                  <a:pt x="4197905" y="16913927"/>
                  <a:pt x="4156964" y="16954866"/>
                  <a:pt x="4106463" y="16954866"/>
                </a:cubicBezTo>
                <a:cubicBezTo>
                  <a:pt x="4055962" y="16954866"/>
                  <a:pt x="4015023" y="16913927"/>
                  <a:pt x="4015023" y="16863426"/>
                </a:cubicBezTo>
                <a:cubicBezTo>
                  <a:pt x="4015023" y="16812925"/>
                  <a:pt x="4055962" y="16771986"/>
                  <a:pt x="4106463" y="16771986"/>
                </a:cubicBezTo>
                <a:close/>
                <a:moveTo>
                  <a:pt x="3531499" y="16771986"/>
                </a:moveTo>
                <a:cubicBezTo>
                  <a:pt x="3582000" y="16771986"/>
                  <a:pt x="3622939" y="16812925"/>
                  <a:pt x="3622939" y="16863426"/>
                </a:cubicBezTo>
                <a:cubicBezTo>
                  <a:pt x="3622939" y="16913927"/>
                  <a:pt x="3582000" y="16954866"/>
                  <a:pt x="3531499" y="16954866"/>
                </a:cubicBezTo>
                <a:cubicBezTo>
                  <a:pt x="3480998" y="16954866"/>
                  <a:pt x="3440061" y="16913927"/>
                  <a:pt x="3440061" y="16863426"/>
                </a:cubicBezTo>
                <a:cubicBezTo>
                  <a:pt x="3440061" y="16812925"/>
                  <a:pt x="3480998" y="16771986"/>
                  <a:pt x="3531499" y="16771986"/>
                </a:cubicBezTo>
                <a:close/>
                <a:moveTo>
                  <a:pt x="2958482" y="16771986"/>
                </a:moveTo>
                <a:cubicBezTo>
                  <a:pt x="3008983" y="16771986"/>
                  <a:pt x="3049920" y="16812925"/>
                  <a:pt x="3049920" y="16863426"/>
                </a:cubicBezTo>
                <a:cubicBezTo>
                  <a:pt x="3049920" y="16913927"/>
                  <a:pt x="3008983" y="16954866"/>
                  <a:pt x="2958482" y="16954866"/>
                </a:cubicBezTo>
                <a:cubicBezTo>
                  <a:pt x="2907979" y="16954866"/>
                  <a:pt x="2867040" y="16913927"/>
                  <a:pt x="2867040" y="16863426"/>
                </a:cubicBezTo>
                <a:cubicBezTo>
                  <a:pt x="2867040" y="16812925"/>
                  <a:pt x="2907979" y="16771986"/>
                  <a:pt x="2958482" y="16771986"/>
                </a:cubicBezTo>
                <a:close/>
                <a:moveTo>
                  <a:pt x="2385461" y="16771986"/>
                </a:moveTo>
                <a:cubicBezTo>
                  <a:pt x="2435962" y="16771986"/>
                  <a:pt x="2476903" y="16812925"/>
                  <a:pt x="2476903" y="16863426"/>
                </a:cubicBezTo>
                <a:cubicBezTo>
                  <a:pt x="2476903" y="16913927"/>
                  <a:pt x="2435962" y="16954866"/>
                  <a:pt x="2385461" y="16954866"/>
                </a:cubicBezTo>
                <a:cubicBezTo>
                  <a:pt x="2334960" y="16954866"/>
                  <a:pt x="2294021" y="16913927"/>
                  <a:pt x="2294021" y="16863426"/>
                </a:cubicBezTo>
                <a:cubicBezTo>
                  <a:pt x="2294021" y="16812925"/>
                  <a:pt x="2334960" y="16771986"/>
                  <a:pt x="2385461" y="16771986"/>
                </a:cubicBezTo>
                <a:close/>
                <a:moveTo>
                  <a:pt x="1812443" y="16771986"/>
                </a:moveTo>
                <a:cubicBezTo>
                  <a:pt x="1862944" y="16771986"/>
                  <a:pt x="1903883" y="16812925"/>
                  <a:pt x="1903883" y="16863426"/>
                </a:cubicBezTo>
                <a:cubicBezTo>
                  <a:pt x="1903883" y="16913927"/>
                  <a:pt x="1862944" y="16954866"/>
                  <a:pt x="1812443" y="16954866"/>
                </a:cubicBezTo>
                <a:cubicBezTo>
                  <a:pt x="1761942" y="16954866"/>
                  <a:pt x="1721003" y="16913927"/>
                  <a:pt x="1721003" y="16863426"/>
                </a:cubicBezTo>
                <a:cubicBezTo>
                  <a:pt x="1721003" y="16812925"/>
                  <a:pt x="1761942" y="16771986"/>
                  <a:pt x="1812443" y="16771986"/>
                </a:cubicBezTo>
                <a:close/>
                <a:moveTo>
                  <a:pt x="1239424" y="16771986"/>
                </a:moveTo>
                <a:cubicBezTo>
                  <a:pt x="1289925" y="16771986"/>
                  <a:pt x="1330864" y="16812925"/>
                  <a:pt x="1330864" y="16863426"/>
                </a:cubicBezTo>
                <a:cubicBezTo>
                  <a:pt x="1330864" y="16913927"/>
                  <a:pt x="1289925" y="16954866"/>
                  <a:pt x="1239424" y="16954866"/>
                </a:cubicBezTo>
                <a:cubicBezTo>
                  <a:pt x="1188923" y="16954866"/>
                  <a:pt x="1147984" y="16913927"/>
                  <a:pt x="1147984" y="16863426"/>
                </a:cubicBezTo>
                <a:cubicBezTo>
                  <a:pt x="1147984" y="16812925"/>
                  <a:pt x="1188923" y="16771986"/>
                  <a:pt x="1239424" y="16771986"/>
                </a:cubicBezTo>
                <a:close/>
                <a:moveTo>
                  <a:pt x="666405" y="16771986"/>
                </a:moveTo>
                <a:cubicBezTo>
                  <a:pt x="716906" y="16771986"/>
                  <a:pt x="757845" y="16812925"/>
                  <a:pt x="757845" y="16863426"/>
                </a:cubicBezTo>
                <a:cubicBezTo>
                  <a:pt x="757845" y="16913927"/>
                  <a:pt x="716906" y="16954866"/>
                  <a:pt x="666405" y="16954866"/>
                </a:cubicBezTo>
                <a:cubicBezTo>
                  <a:pt x="615903" y="16954866"/>
                  <a:pt x="574965" y="16913927"/>
                  <a:pt x="574965" y="16863426"/>
                </a:cubicBezTo>
                <a:cubicBezTo>
                  <a:pt x="574965" y="16812925"/>
                  <a:pt x="615903" y="16771986"/>
                  <a:pt x="666405" y="16771986"/>
                </a:cubicBezTo>
                <a:close/>
                <a:moveTo>
                  <a:pt x="91447" y="16771986"/>
                </a:moveTo>
                <a:cubicBezTo>
                  <a:pt x="141947" y="16771986"/>
                  <a:pt x="182883" y="16812925"/>
                  <a:pt x="182883" y="16863426"/>
                </a:cubicBezTo>
                <a:cubicBezTo>
                  <a:pt x="182883" y="16913927"/>
                  <a:pt x="141947" y="16954866"/>
                  <a:pt x="91447" y="16954866"/>
                </a:cubicBezTo>
                <a:cubicBezTo>
                  <a:pt x="40949" y="16954866"/>
                  <a:pt x="11" y="16913927"/>
                  <a:pt x="11" y="16863426"/>
                </a:cubicBezTo>
                <a:cubicBezTo>
                  <a:pt x="11" y="16812925"/>
                  <a:pt x="40949" y="16771986"/>
                  <a:pt x="91447" y="16771986"/>
                </a:cubicBezTo>
                <a:close/>
                <a:moveTo>
                  <a:pt x="13280602" y="16189693"/>
                </a:moveTo>
                <a:cubicBezTo>
                  <a:pt x="13331103" y="16189693"/>
                  <a:pt x="13372042" y="16230632"/>
                  <a:pt x="13372042" y="16281133"/>
                </a:cubicBezTo>
                <a:cubicBezTo>
                  <a:pt x="13372042" y="16331634"/>
                  <a:pt x="13331103" y="16372573"/>
                  <a:pt x="13280602" y="16372573"/>
                </a:cubicBezTo>
                <a:cubicBezTo>
                  <a:pt x="13230101" y="16372573"/>
                  <a:pt x="13189162" y="16331634"/>
                  <a:pt x="13189162" y="16281133"/>
                </a:cubicBezTo>
                <a:cubicBezTo>
                  <a:pt x="13189162" y="16230632"/>
                  <a:pt x="13230101" y="16189693"/>
                  <a:pt x="13280602" y="16189693"/>
                </a:cubicBezTo>
                <a:close/>
                <a:moveTo>
                  <a:pt x="12707583" y="16189693"/>
                </a:moveTo>
                <a:cubicBezTo>
                  <a:pt x="12758084" y="16189693"/>
                  <a:pt x="12799023" y="16230632"/>
                  <a:pt x="12799023" y="16281133"/>
                </a:cubicBezTo>
                <a:cubicBezTo>
                  <a:pt x="12799023" y="16331634"/>
                  <a:pt x="12758084" y="16372573"/>
                  <a:pt x="12707583" y="16372573"/>
                </a:cubicBezTo>
                <a:cubicBezTo>
                  <a:pt x="12657082" y="16372573"/>
                  <a:pt x="12616143" y="16331634"/>
                  <a:pt x="12616143" y="16281133"/>
                </a:cubicBezTo>
                <a:cubicBezTo>
                  <a:pt x="12616143" y="16230632"/>
                  <a:pt x="12657082" y="16189693"/>
                  <a:pt x="12707583" y="16189693"/>
                </a:cubicBezTo>
                <a:close/>
                <a:moveTo>
                  <a:pt x="12134564" y="16189693"/>
                </a:moveTo>
                <a:cubicBezTo>
                  <a:pt x="12185065" y="16189693"/>
                  <a:pt x="12226004" y="16230632"/>
                  <a:pt x="12226004" y="16281133"/>
                </a:cubicBezTo>
                <a:cubicBezTo>
                  <a:pt x="12226004" y="16331634"/>
                  <a:pt x="12185065" y="16372573"/>
                  <a:pt x="12134564" y="16372573"/>
                </a:cubicBezTo>
                <a:cubicBezTo>
                  <a:pt x="12084063" y="16372573"/>
                  <a:pt x="12043124" y="16331634"/>
                  <a:pt x="12043124" y="16281133"/>
                </a:cubicBezTo>
                <a:cubicBezTo>
                  <a:pt x="12043124" y="16230632"/>
                  <a:pt x="12084063" y="16189693"/>
                  <a:pt x="12134564" y="16189693"/>
                </a:cubicBezTo>
                <a:close/>
                <a:moveTo>
                  <a:pt x="11561545" y="16189693"/>
                </a:moveTo>
                <a:cubicBezTo>
                  <a:pt x="11612046" y="16189693"/>
                  <a:pt x="11652985" y="16230632"/>
                  <a:pt x="11652985" y="16281133"/>
                </a:cubicBezTo>
                <a:cubicBezTo>
                  <a:pt x="11652985" y="16331634"/>
                  <a:pt x="11612046" y="16372573"/>
                  <a:pt x="11561545" y="16372573"/>
                </a:cubicBezTo>
                <a:cubicBezTo>
                  <a:pt x="11511044" y="16372573"/>
                  <a:pt x="11470105" y="16331634"/>
                  <a:pt x="11470105" y="16281133"/>
                </a:cubicBezTo>
                <a:cubicBezTo>
                  <a:pt x="11470105" y="16230632"/>
                  <a:pt x="11511044" y="16189693"/>
                  <a:pt x="11561545" y="16189693"/>
                </a:cubicBezTo>
                <a:close/>
                <a:moveTo>
                  <a:pt x="10988526" y="16189693"/>
                </a:moveTo>
                <a:cubicBezTo>
                  <a:pt x="11039027" y="16189693"/>
                  <a:pt x="11079966" y="16230632"/>
                  <a:pt x="11079966" y="16281133"/>
                </a:cubicBezTo>
                <a:cubicBezTo>
                  <a:pt x="11079966" y="16331634"/>
                  <a:pt x="11039027" y="16372573"/>
                  <a:pt x="10988526" y="16372573"/>
                </a:cubicBezTo>
                <a:cubicBezTo>
                  <a:pt x="10938025" y="16372573"/>
                  <a:pt x="10897086" y="16331634"/>
                  <a:pt x="10897086" y="16281133"/>
                </a:cubicBezTo>
                <a:cubicBezTo>
                  <a:pt x="10897086" y="16230632"/>
                  <a:pt x="10938025" y="16189693"/>
                  <a:pt x="10988526" y="16189693"/>
                </a:cubicBezTo>
                <a:close/>
                <a:moveTo>
                  <a:pt x="10413562" y="16189693"/>
                </a:moveTo>
                <a:cubicBezTo>
                  <a:pt x="10464063" y="16189693"/>
                  <a:pt x="10505002" y="16230632"/>
                  <a:pt x="10505002" y="16281133"/>
                </a:cubicBezTo>
                <a:cubicBezTo>
                  <a:pt x="10505002" y="16331634"/>
                  <a:pt x="10464063" y="16372573"/>
                  <a:pt x="10413562" y="16372573"/>
                </a:cubicBezTo>
                <a:cubicBezTo>
                  <a:pt x="10363061" y="16372573"/>
                  <a:pt x="10322122" y="16331634"/>
                  <a:pt x="10322122" y="16281133"/>
                </a:cubicBezTo>
                <a:cubicBezTo>
                  <a:pt x="10322122" y="16230632"/>
                  <a:pt x="10363061" y="16189693"/>
                  <a:pt x="10413562" y="16189693"/>
                </a:cubicBezTo>
                <a:close/>
                <a:moveTo>
                  <a:pt x="9838598" y="16189693"/>
                </a:moveTo>
                <a:cubicBezTo>
                  <a:pt x="9889099" y="16189693"/>
                  <a:pt x="9930038" y="16230632"/>
                  <a:pt x="9930038" y="16281133"/>
                </a:cubicBezTo>
                <a:cubicBezTo>
                  <a:pt x="9930038" y="16331634"/>
                  <a:pt x="9889099" y="16372573"/>
                  <a:pt x="9838598" y="16372573"/>
                </a:cubicBezTo>
                <a:cubicBezTo>
                  <a:pt x="9788097" y="16372573"/>
                  <a:pt x="9747158" y="16331634"/>
                  <a:pt x="9747158" y="16281133"/>
                </a:cubicBezTo>
                <a:cubicBezTo>
                  <a:pt x="9747158" y="16230632"/>
                  <a:pt x="9788097" y="16189693"/>
                  <a:pt x="9838598" y="16189693"/>
                </a:cubicBezTo>
                <a:close/>
                <a:moveTo>
                  <a:pt x="9265579" y="16189693"/>
                </a:moveTo>
                <a:cubicBezTo>
                  <a:pt x="9316080" y="16189693"/>
                  <a:pt x="9357019" y="16230632"/>
                  <a:pt x="9357019" y="16281133"/>
                </a:cubicBezTo>
                <a:cubicBezTo>
                  <a:pt x="9357019" y="16331634"/>
                  <a:pt x="9316080" y="16372573"/>
                  <a:pt x="9265579" y="16372573"/>
                </a:cubicBezTo>
                <a:cubicBezTo>
                  <a:pt x="9215078" y="16372573"/>
                  <a:pt x="9174139" y="16331634"/>
                  <a:pt x="9174139" y="16281133"/>
                </a:cubicBezTo>
                <a:cubicBezTo>
                  <a:pt x="9174139" y="16230632"/>
                  <a:pt x="9215078" y="16189693"/>
                  <a:pt x="9265579" y="16189693"/>
                </a:cubicBezTo>
                <a:close/>
                <a:moveTo>
                  <a:pt x="8692560" y="16189693"/>
                </a:moveTo>
                <a:cubicBezTo>
                  <a:pt x="8743061" y="16189693"/>
                  <a:pt x="8784000" y="16230632"/>
                  <a:pt x="8784000" y="16281133"/>
                </a:cubicBezTo>
                <a:cubicBezTo>
                  <a:pt x="8784000" y="16331634"/>
                  <a:pt x="8743061" y="16372573"/>
                  <a:pt x="8692560" y="16372573"/>
                </a:cubicBezTo>
                <a:cubicBezTo>
                  <a:pt x="8642059" y="16372573"/>
                  <a:pt x="8601120" y="16331634"/>
                  <a:pt x="8601120" y="16281133"/>
                </a:cubicBezTo>
                <a:cubicBezTo>
                  <a:pt x="8601120" y="16230632"/>
                  <a:pt x="8642059" y="16189693"/>
                  <a:pt x="8692560" y="16189693"/>
                </a:cubicBezTo>
                <a:close/>
                <a:moveTo>
                  <a:pt x="8119541" y="16189693"/>
                </a:moveTo>
                <a:cubicBezTo>
                  <a:pt x="8170042" y="16189693"/>
                  <a:pt x="8210981" y="16230632"/>
                  <a:pt x="8210981" y="16281133"/>
                </a:cubicBezTo>
                <a:cubicBezTo>
                  <a:pt x="8210981" y="16331634"/>
                  <a:pt x="8170042" y="16372573"/>
                  <a:pt x="8119541" y="16372573"/>
                </a:cubicBezTo>
                <a:cubicBezTo>
                  <a:pt x="8069040" y="16372573"/>
                  <a:pt x="8028101" y="16331634"/>
                  <a:pt x="8028101" y="16281133"/>
                </a:cubicBezTo>
                <a:cubicBezTo>
                  <a:pt x="8028101" y="16230632"/>
                  <a:pt x="8069040" y="16189693"/>
                  <a:pt x="8119541" y="16189693"/>
                </a:cubicBezTo>
                <a:close/>
                <a:moveTo>
                  <a:pt x="7546522" y="16189693"/>
                </a:moveTo>
                <a:cubicBezTo>
                  <a:pt x="7597023" y="16189693"/>
                  <a:pt x="7637962" y="16230632"/>
                  <a:pt x="7637962" y="16281133"/>
                </a:cubicBezTo>
                <a:cubicBezTo>
                  <a:pt x="7637962" y="16331634"/>
                  <a:pt x="7597023" y="16372573"/>
                  <a:pt x="7546522" y="16372573"/>
                </a:cubicBezTo>
                <a:cubicBezTo>
                  <a:pt x="7496021" y="16372573"/>
                  <a:pt x="7455082" y="16331634"/>
                  <a:pt x="7455082" y="16281133"/>
                </a:cubicBezTo>
                <a:cubicBezTo>
                  <a:pt x="7455082" y="16230632"/>
                  <a:pt x="7496021" y="16189693"/>
                  <a:pt x="7546522" y="16189693"/>
                </a:cubicBezTo>
                <a:close/>
                <a:moveTo>
                  <a:pt x="6971558" y="16189693"/>
                </a:moveTo>
                <a:cubicBezTo>
                  <a:pt x="7022059" y="16189693"/>
                  <a:pt x="7062998" y="16230632"/>
                  <a:pt x="7062998" y="16281133"/>
                </a:cubicBezTo>
                <a:cubicBezTo>
                  <a:pt x="7062998" y="16331634"/>
                  <a:pt x="7022059" y="16372573"/>
                  <a:pt x="6971558" y="16372573"/>
                </a:cubicBezTo>
                <a:cubicBezTo>
                  <a:pt x="6921057" y="16372573"/>
                  <a:pt x="6880118" y="16331634"/>
                  <a:pt x="6880118" y="16281133"/>
                </a:cubicBezTo>
                <a:cubicBezTo>
                  <a:pt x="6880118" y="16230632"/>
                  <a:pt x="6921057" y="16189693"/>
                  <a:pt x="6971558" y="16189693"/>
                </a:cubicBezTo>
                <a:close/>
                <a:moveTo>
                  <a:pt x="6398539" y="16189693"/>
                </a:moveTo>
                <a:cubicBezTo>
                  <a:pt x="6449040" y="16189693"/>
                  <a:pt x="6489979" y="16230632"/>
                  <a:pt x="6489979" y="16281133"/>
                </a:cubicBezTo>
                <a:cubicBezTo>
                  <a:pt x="6489979" y="16331634"/>
                  <a:pt x="6449040" y="16372573"/>
                  <a:pt x="6398539" y="16372573"/>
                </a:cubicBezTo>
                <a:cubicBezTo>
                  <a:pt x="6348038" y="16372573"/>
                  <a:pt x="6307099" y="16331634"/>
                  <a:pt x="6307099" y="16281133"/>
                </a:cubicBezTo>
                <a:cubicBezTo>
                  <a:pt x="6307099" y="16230632"/>
                  <a:pt x="6348038" y="16189693"/>
                  <a:pt x="6398539" y="16189693"/>
                </a:cubicBezTo>
                <a:close/>
                <a:moveTo>
                  <a:pt x="5825520" y="16189693"/>
                </a:moveTo>
                <a:cubicBezTo>
                  <a:pt x="5876021" y="16189693"/>
                  <a:pt x="5916962" y="16230632"/>
                  <a:pt x="5916962" y="16281133"/>
                </a:cubicBezTo>
                <a:cubicBezTo>
                  <a:pt x="5916962" y="16331634"/>
                  <a:pt x="5876021" y="16372573"/>
                  <a:pt x="5825520" y="16372573"/>
                </a:cubicBezTo>
                <a:cubicBezTo>
                  <a:pt x="5775019" y="16372573"/>
                  <a:pt x="5734080" y="16331634"/>
                  <a:pt x="5734080" y="16281133"/>
                </a:cubicBezTo>
                <a:cubicBezTo>
                  <a:pt x="5734080" y="16230632"/>
                  <a:pt x="5775019" y="16189693"/>
                  <a:pt x="5825520" y="16189693"/>
                </a:cubicBezTo>
                <a:close/>
                <a:moveTo>
                  <a:pt x="5252501" y="16189693"/>
                </a:moveTo>
                <a:cubicBezTo>
                  <a:pt x="5303002" y="16189693"/>
                  <a:pt x="5343941" y="16230632"/>
                  <a:pt x="5343941" y="16281133"/>
                </a:cubicBezTo>
                <a:cubicBezTo>
                  <a:pt x="5343941" y="16331634"/>
                  <a:pt x="5303002" y="16372573"/>
                  <a:pt x="5252501" y="16372573"/>
                </a:cubicBezTo>
                <a:cubicBezTo>
                  <a:pt x="5202000" y="16372573"/>
                  <a:pt x="5161063" y="16331634"/>
                  <a:pt x="5161063" y="16281133"/>
                </a:cubicBezTo>
                <a:cubicBezTo>
                  <a:pt x="5161063" y="16230632"/>
                  <a:pt x="5202000" y="16189693"/>
                  <a:pt x="5252501" y="16189693"/>
                </a:cubicBezTo>
                <a:close/>
                <a:moveTo>
                  <a:pt x="4679484" y="16189693"/>
                </a:moveTo>
                <a:cubicBezTo>
                  <a:pt x="4729983" y="16189693"/>
                  <a:pt x="4770922" y="16230632"/>
                  <a:pt x="4770922" y="16281133"/>
                </a:cubicBezTo>
                <a:cubicBezTo>
                  <a:pt x="4770922" y="16331634"/>
                  <a:pt x="4729983" y="16372573"/>
                  <a:pt x="4679484" y="16372573"/>
                </a:cubicBezTo>
                <a:cubicBezTo>
                  <a:pt x="4628983" y="16372573"/>
                  <a:pt x="4588042" y="16331634"/>
                  <a:pt x="4588042" y="16281133"/>
                </a:cubicBezTo>
                <a:cubicBezTo>
                  <a:pt x="4588042" y="16230632"/>
                  <a:pt x="4628983" y="16189693"/>
                  <a:pt x="4679484" y="16189693"/>
                </a:cubicBezTo>
                <a:close/>
                <a:moveTo>
                  <a:pt x="4106463" y="16189693"/>
                </a:moveTo>
                <a:cubicBezTo>
                  <a:pt x="4156964" y="16189693"/>
                  <a:pt x="4197905" y="16230632"/>
                  <a:pt x="4197905" y="16281133"/>
                </a:cubicBezTo>
                <a:cubicBezTo>
                  <a:pt x="4197905" y="16331634"/>
                  <a:pt x="4156964" y="16372573"/>
                  <a:pt x="4106463" y="16372573"/>
                </a:cubicBezTo>
                <a:cubicBezTo>
                  <a:pt x="4055962" y="16372573"/>
                  <a:pt x="4015023" y="16331634"/>
                  <a:pt x="4015023" y="16281133"/>
                </a:cubicBezTo>
                <a:cubicBezTo>
                  <a:pt x="4015023" y="16230632"/>
                  <a:pt x="4055962" y="16189693"/>
                  <a:pt x="4106463" y="16189693"/>
                </a:cubicBezTo>
                <a:close/>
                <a:moveTo>
                  <a:pt x="3531499" y="16189693"/>
                </a:moveTo>
                <a:cubicBezTo>
                  <a:pt x="3582000" y="16189693"/>
                  <a:pt x="3622939" y="16230632"/>
                  <a:pt x="3622939" y="16281133"/>
                </a:cubicBezTo>
                <a:cubicBezTo>
                  <a:pt x="3622939" y="16331634"/>
                  <a:pt x="3582000" y="16372573"/>
                  <a:pt x="3531499" y="16372573"/>
                </a:cubicBezTo>
                <a:cubicBezTo>
                  <a:pt x="3480998" y="16372573"/>
                  <a:pt x="3440061" y="16331634"/>
                  <a:pt x="3440061" y="16281133"/>
                </a:cubicBezTo>
                <a:cubicBezTo>
                  <a:pt x="3440061" y="16230632"/>
                  <a:pt x="3480998" y="16189693"/>
                  <a:pt x="3531499" y="16189693"/>
                </a:cubicBezTo>
                <a:close/>
                <a:moveTo>
                  <a:pt x="2958482" y="16189693"/>
                </a:moveTo>
                <a:cubicBezTo>
                  <a:pt x="3008983" y="16189693"/>
                  <a:pt x="3049920" y="16230632"/>
                  <a:pt x="3049920" y="16281133"/>
                </a:cubicBezTo>
                <a:cubicBezTo>
                  <a:pt x="3049920" y="16331634"/>
                  <a:pt x="3008983" y="16372573"/>
                  <a:pt x="2958482" y="16372573"/>
                </a:cubicBezTo>
                <a:cubicBezTo>
                  <a:pt x="2907979" y="16372573"/>
                  <a:pt x="2867040" y="16331634"/>
                  <a:pt x="2867040" y="16281133"/>
                </a:cubicBezTo>
                <a:cubicBezTo>
                  <a:pt x="2867040" y="16230632"/>
                  <a:pt x="2907979" y="16189693"/>
                  <a:pt x="2958482" y="16189693"/>
                </a:cubicBezTo>
                <a:close/>
                <a:moveTo>
                  <a:pt x="2385461" y="16189693"/>
                </a:moveTo>
                <a:cubicBezTo>
                  <a:pt x="2435962" y="16189693"/>
                  <a:pt x="2476903" y="16230632"/>
                  <a:pt x="2476903" y="16281133"/>
                </a:cubicBezTo>
                <a:cubicBezTo>
                  <a:pt x="2476903" y="16331634"/>
                  <a:pt x="2435962" y="16372573"/>
                  <a:pt x="2385461" y="16372573"/>
                </a:cubicBezTo>
                <a:cubicBezTo>
                  <a:pt x="2334960" y="16372573"/>
                  <a:pt x="2294021" y="16331634"/>
                  <a:pt x="2294021" y="16281133"/>
                </a:cubicBezTo>
                <a:cubicBezTo>
                  <a:pt x="2294021" y="16230632"/>
                  <a:pt x="2334960" y="16189693"/>
                  <a:pt x="2385461" y="16189693"/>
                </a:cubicBezTo>
                <a:close/>
                <a:moveTo>
                  <a:pt x="1812443" y="16189693"/>
                </a:moveTo>
                <a:cubicBezTo>
                  <a:pt x="1862944" y="16189693"/>
                  <a:pt x="1903889" y="16230632"/>
                  <a:pt x="1903889" y="16281133"/>
                </a:cubicBezTo>
                <a:cubicBezTo>
                  <a:pt x="1903889" y="16331634"/>
                  <a:pt x="1862944" y="16372573"/>
                  <a:pt x="1812443" y="16372573"/>
                </a:cubicBezTo>
                <a:cubicBezTo>
                  <a:pt x="1761944" y="16372573"/>
                  <a:pt x="1721005" y="16331634"/>
                  <a:pt x="1721005" y="16281133"/>
                </a:cubicBezTo>
                <a:cubicBezTo>
                  <a:pt x="1721005" y="16230632"/>
                  <a:pt x="1761944" y="16189693"/>
                  <a:pt x="1812443" y="16189693"/>
                </a:cubicBezTo>
                <a:close/>
                <a:moveTo>
                  <a:pt x="1239426" y="16189693"/>
                </a:moveTo>
                <a:cubicBezTo>
                  <a:pt x="1289925" y="16189693"/>
                  <a:pt x="1330864" y="16230632"/>
                  <a:pt x="1330864" y="16281133"/>
                </a:cubicBezTo>
                <a:cubicBezTo>
                  <a:pt x="1330864" y="16331634"/>
                  <a:pt x="1289925" y="16372573"/>
                  <a:pt x="1239426" y="16372573"/>
                </a:cubicBezTo>
                <a:cubicBezTo>
                  <a:pt x="1188928" y="16372573"/>
                  <a:pt x="1147990" y="16331634"/>
                  <a:pt x="1147990" y="16281133"/>
                </a:cubicBezTo>
                <a:cubicBezTo>
                  <a:pt x="1147990" y="16230632"/>
                  <a:pt x="1188928" y="16189693"/>
                  <a:pt x="1239426" y="16189693"/>
                </a:cubicBezTo>
                <a:close/>
                <a:moveTo>
                  <a:pt x="666410" y="16189693"/>
                </a:moveTo>
                <a:cubicBezTo>
                  <a:pt x="716908" y="16189693"/>
                  <a:pt x="757846" y="16230632"/>
                  <a:pt x="757846" y="16281133"/>
                </a:cubicBezTo>
                <a:cubicBezTo>
                  <a:pt x="757846" y="16331634"/>
                  <a:pt x="716908" y="16372573"/>
                  <a:pt x="666410" y="16372573"/>
                </a:cubicBezTo>
                <a:cubicBezTo>
                  <a:pt x="615903" y="16372573"/>
                  <a:pt x="574965" y="16331634"/>
                  <a:pt x="574965" y="16281133"/>
                </a:cubicBezTo>
                <a:cubicBezTo>
                  <a:pt x="574965" y="16230632"/>
                  <a:pt x="615903" y="16189693"/>
                  <a:pt x="666410" y="16189693"/>
                </a:cubicBezTo>
                <a:close/>
                <a:moveTo>
                  <a:pt x="91446" y="16189693"/>
                </a:moveTo>
                <a:cubicBezTo>
                  <a:pt x="141944" y="16189693"/>
                  <a:pt x="182881" y="16230632"/>
                  <a:pt x="182881" y="16281133"/>
                </a:cubicBezTo>
                <a:cubicBezTo>
                  <a:pt x="182881" y="16331634"/>
                  <a:pt x="141944" y="16372573"/>
                  <a:pt x="91446" y="16372573"/>
                </a:cubicBezTo>
                <a:cubicBezTo>
                  <a:pt x="40940" y="16372573"/>
                  <a:pt x="0" y="16331634"/>
                  <a:pt x="0" y="16281133"/>
                </a:cubicBezTo>
                <a:cubicBezTo>
                  <a:pt x="0" y="16230632"/>
                  <a:pt x="40940" y="16189693"/>
                  <a:pt x="91446" y="16189693"/>
                </a:cubicBezTo>
                <a:close/>
                <a:moveTo>
                  <a:pt x="13280602" y="15607400"/>
                </a:moveTo>
                <a:cubicBezTo>
                  <a:pt x="13331103" y="15607400"/>
                  <a:pt x="13372042" y="15648339"/>
                  <a:pt x="13372042" y="15698840"/>
                </a:cubicBezTo>
                <a:cubicBezTo>
                  <a:pt x="13372042" y="15749341"/>
                  <a:pt x="13331103" y="15790280"/>
                  <a:pt x="13280602" y="15790280"/>
                </a:cubicBezTo>
                <a:cubicBezTo>
                  <a:pt x="13230101" y="15790280"/>
                  <a:pt x="13189162" y="15749341"/>
                  <a:pt x="13189162" y="15698840"/>
                </a:cubicBezTo>
                <a:cubicBezTo>
                  <a:pt x="13189162" y="15648339"/>
                  <a:pt x="13230101" y="15607400"/>
                  <a:pt x="13280602" y="15607400"/>
                </a:cubicBezTo>
                <a:close/>
                <a:moveTo>
                  <a:pt x="12707583" y="15607400"/>
                </a:moveTo>
                <a:cubicBezTo>
                  <a:pt x="12758084" y="15607400"/>
                  <a:pt x="12799023" y="15648339"/>
                  <a:pt x="12799023" y="15698840"/>
                </a:cubicBezTo>
                <a:cubicBezTo>
                  <a:pt x="12799023" y="15749341"/>
                  <a:pt x="12758084" y="15790280"/>
                  <a:pt x="12707583" y="15790280"/>
                </a:cubicBezTo>
                <a:cubicBezTo>
                  <a:pt x="12657082" y="15790280"/>
                  <a:pt x="12616143" y="15749341"/>
                  <a:pt x="12616143" y="15698840"/>
                </a:cubicBezTo>
                <a:cubicBezTo>
                  <a:pt x="12616143" y="15648339"/>
                  <a:pt x="12657082" y="15607400"/>
                  <a:pt x="12707583" y="15607400"/>
                </a:cubicBezTo>
                <a:close/>
                <a:moveTo>
                  <a:pt x="12134564" y="15607400"/>
                </a:moveTo>
                <a:cubicBezTo>
                  <a:pt x="12185065" y="15607400"/>
                  <a:pt x="12226004" y="15648339"/>
                  <a:pt x="12226004" y="15698840"/>
                </a:cubicBezTo>
                <a:cubicBezTo>
                  <a:pt x="12226004" y="15749341"/>
                  <a:pt x="12185065" y="15790280"/>
                  <a:pt x="12134564" y="15790280"/>
                </a:cubicBezTo>
                <a:cubicBezTo>
                  <a:pt x="12084063" y="15790280"/>
                  <a:pt x="12043124" y="15749341"/>
                  <a:pt x="12043124" y="15698840"/>
                </a:cubicBezTo>
                <a:cubicBezTo>
                  <a:pt x="12043124" y="15648339"/>
                  <a:pt x="12084063" y="15607400"/>
                  <a:pt x="12134564" y="15607400"/>
                </a:cubicBezTo>
                <a:close/>
                <a:moveTo>
                  <a:pt x="11561545" y="15607400"/>
                </a:moveTo>
                <a:cubicBezTo>
                  <a:pt x="11612046" y="15607400"/>
                  <a:pt x="11652985" y="15648339"/>
                  <a:pt x="11652985" y="15698840"/>
                </a:cubicBezTo>
                <a:cubicBezTo>
                  <a:pt x="11652985" y="15749341"/>
                  <a:pt x="11612046" y="15790280"/>
                  <a:pt x="11561545" y="15790280"/>
                </a:cubicBezTo>
                <a:cubicBezTo>
                  <a:pt x="11511044" y="15790280"/>
                  <a:pt x="11470105" y="15749341"/>
                  <a:pt x="11470105" y="15698840"/>
                </a:cubicBezTo>
                <a:cubicBezTo>
                  <a:pt x="11470105" y="15648339"/>
                  <a:pt x="11511044" y="15607400"/>
                  <a:pt x="11561545" y="15607400"/>
                </a:cubicBezTo>
                <a:close/>
                <a:moveTo>
                  <a:pt x="10988526" y="15607400"/>
                </a:moveTo>
                <a:cubicBezTo>
                  <a:pt x="11039027" y="15607400"/>
                  <a:pt x="11079966" y="15648339"/>
                  <a:pt x="11079966" y="15698840"/>
                </a:cubicBezTo>
                <a:cubicBezTo>
                  <a:pt x="11079966" y="15749341"/>
                  <a:pt x="11039027" y="15790280"/>
                  <a:pt x="10988526" y="15790280"/>
                </a:cubicBezTo>
                <a:cubicBezTo>
                  <a:pt x="10938025" y="15790280"/>
                  <a:pt x="10897086" y="15749341"/>
                  <a:pt x="10897086" y="15698840"/>
                </a:cubicBezTo>
                <a:cubicBezTo>
                  <a:pt x="10897086" y="15648339"/>
                  <a:pt x="10938025" y="15607400"/>
                  <a:pt x="10988526" y="15607400"/>
                </a:cubicBezTo>
                <a:close/>
                <a:moveTo>
                  <a:pt x="10413562" y="15607400"/>
                </a:moveTo>
                <a:cubicBezTo>
                  <a:pt x="10464063" y="15607400"/>
                  <a:pt x="10505002" y="15648339"/>
                  <a:pt x="10505002" y="15698840"/>
                </a:cubicBezTo>
                <a:cubicBezTo>
                  <a:pt x="10505002" y="15749341"/>
                  <a:pt x="10464063" y="15790280"/>
                  <a:pt x="10413562" y="15790280"/>
                </a:cubicBezTo>
                <a:cubicBezTo>
                  <a:pt x="10363061" y="15790280"/>
                  <a:pt x="10322122" y="15749341"/>
                  <a:pt x="10322122" y="15698840"/>
                </a:cubicBezTo>
                <a:cubicBezTo>
                  <a:pt x="10322122" y="15648339"/>
                  <a:pt x="10363061" y="15607400"/>
                  <a:pt x="10413562" y="15607400"/>
                </a:cubicBezTo>
                <a:close/>
                <a:moveTo>
                  <a:pt x="9838598" y="15607400"/>
                </a:moveTo>
                <a:cubicBezTo>
                  <a:pt x="9889099" y="15607400"/>
                  <a:pt x="9930038" y="15648339"/>
                  <a:pt x="9930038" y="15698840"/>
                </a:cubicBezTo>
                <a:cubicBezTo>
                  <a:pt x="9930038" y="15749341"/>
                  <a:pt x="9889099" y="15790280"/>
                  <a:pt x="9838598" y="15790280"/>
                </a:cubicBezTo>
                <a:cubicBezTo>
                  <a:pt x="9788097" y="15790280"/>
                  <a:pt x="9747158" y="15749341"/>
                  <a:pt x="9747158" y="15698840"/>
                </a:cubicBezTo>
                <a:cubicBezTo>
                  <a:pt x="9747158" y="15648339"/>
                  <a:pt x="9788097" y="15607400"/>
                  <a:pt x="9838598" y="15607400"/>
                </a:cubicBezTo>
                <a:close/>
                <a:moveTo>
                  <a:pt x="9265579" y="15607400"/>
                </a:moveTo>
                <a:cubicBezTo>
                  <a:pt x="9316080" y="15607400"/>
                  <a:pt x="9357019" y="15648339"/>
                  <a:pt x="9357019" y="15698840"/>
                </a:cubicBezTo>
                <a:cubicBezTo>
                  <a:pt x="9357019" y="15749341"/>
                  <a:pt x="9316080" y="15790280"/>
                  <a:pt x="9265579" y="15790280"/>
                </a:cubicBezTo>
                <a:cubicBezTo>
                  <a:pt x="9215078" y="15790280"/>
                  <a:pt x="9174139" y="15749341"/>
                  <a:pt x="9174139" y="15698840"/>
                </a:cubicBezTo>
                <a:cubicBezTo>
                  <a:pt x="9174139" y="15648339"/>
                  <a:pt x="9215078" y="15607400"/>
                  <a:pt x="9265579" y="15607400"/>
                </a:cubicBezTo>
                <a:close/>
                <a:moveTo>
                  <a:pt x="8692560" y="15607400"/>
                </a:moveTo>
                <a:cubicBezTo>
                  <a:pt x="8743061" y="15607400"/>
                  <a:pt x="8784000" y="15648339"/>
                  <a:pt x="8784000" y="15698840"/>
                </a:cubicBezTo>
                <a:cubicBezTo>
                  <a:pt x="8784000" y="15749341"/>
                  <a:pt x="8743061" y="15790280"/>
                  <a:pt x="8692560" y="15790280"/>
                </a:cubicBezTo>
                <a:cubicBezTo>
                  <a:pt x="8642059" y="15790280"/>
                  <a:pt x="8601120" y="15749341"/>
                  <a:pt x="8601120" y="15698840"/>
                </a:cubicBezTo>
                <a:cubicBezTo>
                  <a:pt x="8601120" y="15648339"/>
                  <a:pt x="8642059" y="15607400"/>
                  <a:pt x="8692560" y="15607400"/>
                </a:cubicBezTo>
                <a:close/>
                <a:moveTo>
                  <a:pt x="8119541" y="15607400"/>
                </a:moveTo>
                <a:cubicBezTo>
                  <a:pt x="8170042" y="15607400"/>
                  <a:pt x="8210981" y="15648339"/>
                  <a:pt x="8210981" y="15698840"/>
                </a:cubicBezTo>
                <a:cubicBezTo>
                  <a:pt x="8210981" y="15749341"/>
                  <a:pt x="8170042" y="15790280"/>
                  <a:pt x="8119541" y="15790280"/>
                </a:cubicBezTo>
                <a:cubicBezTo>
                  <a:pt x="8069040" y="15790280"/>
                  <a:pt x="8028101" y="15749341"/>
                  <a:pt x="8028101" y="15698840"/>
                </a:cubicBezTo>
                <a:cubicBezTo>
                  <a:pt x="8028101" y="15648339"/>
                  <a:pt x="8069040" y="15607400"/>
                  <a:pt x="8119541" y="15607400"/>
                </a:cubicBezTo>
                <a:close/>
                <a:moveTo>
                  <a:pt x="7546522" y="15607400"/>
                </a:moveTo>
                <a:cubicBezTo>
                  <a:pt x="7597023" y="15607400"/>
                  <a:pt x="7637962" y="15648339"/>
                  <a:pt x="7637962" y="15698840"/>
                </a:cubicBezTo>
                <a:cubicBezTo>
                  <a:pt x="7637962" y="15749341"/>
                  <a:pt x="7597023" y="15790280"/>
                  <a:pt x="7546522" y="15790280"/>
                </a:cubicBezTo>
                <a:cubicBezTo>
                  <a:pt x="7496021" y="15790280"/>
                  <a:pt x="7455082" y="15749341"/>
                  <a:pt x="7455082" y="15698840"/>
                </a:cubicBezTo>
                <a:cubicBezTo>
                  <a:pt x="7455082" y="15648339"/>
                  <a:pt x="7496021" y="15607400"/>
                  <a:pt x="7546522" y="15607400"/>
                </a:cubicBezTo>
                <a:close/>
                <a:moveTo>
                  <a:pt x="6971558" y="15607400"/>
                </a:moveTo>
                <a:cubicBezTo>
                  <a:pt x="7022059" y="15607400"/>
                  <a:pt x="7062998" y="15648339"/>
                  <a:pt x="7062998" y="15698840"/>
                </a:cubicBezTo>
                <a:cubicBezTo>
                  <a:pt x="7062998" y="15749341"/>
                  <a:pt x="7022059" y="15790280"/>
                  <a:pt x="6971558" y="15790280"/>
                </a:cubicBezTo>
                <a:cubicBezTo>
                  <a:pt x="6921057" y="15790280"/>
                  <a:pt x="6880118" y="15749341"/>
                  <a:pt x="6880118" y="15698840"/>
                </a:cubicBezTo>
                <a:cubicBezTo>
                  <a:pt x="6880118" y="15648339"/>
                  <a:pt x="6921057" y="15607400"/>
                  <a:pt x="6971558" y="15607400"/>
                </a:cubicBezTo>
                <a:close/>
                <a:moveTo>
                  <a:pt x="6398539" y="15607400"/>
                </a:moveTo>
                <a:cubicBezTo>
                  <a:pt x="6449040" y="15607400"/>
                  <a:pt x="6489979" y="15648339"/>
                  <a:pt x="6489979" y="15698840"/>
                </a:cubicBezTo>
                <a:cubicBezTo>
                  <a:pt x="6489979" y="15749341"/>
                  <a:pt x="6449040" y="15790280"/>
                  <a:pt x="6398539" y="15790280"/>
                </a:cubicBezTo>
                <a:cubicBezTo>
                  <a:pt x="6348038" y="15790280"/>
                  <a:pt x="6307099" y="15749341"/>
                  <a:pt x="6307099" y="15698840"/>
                </a:cubicBezTo>
                <a:cubicBezTo>
                  <a:pt x="6307099" y="15648339"/>
                  <a:pt x="6348038" y="15607400"/>
                  <a:pt x="6398539" y="15607400"/>
                </a:cubicBezTo>
                <a:close/>
                <a:moveTo>
                  <a:pt x="5825520" y="15607400"/>
                </a:moveTo>
                <a:cubicBezTo>
                  <a:pt x="5876021" y="15607400"/>
                  <a:pt x="5916962" y="15648339"/>
                  <a:pt x="5916962" y="15698840"/>
                </a:cubicBezTo>
                <a:cubicBezTo>
                  <a:pt x="5916962" y="15749341"/>
                  <a:pt x="5876021" y="15790280"/>
                  <a:pt x="5825520" y="15790280"/>
                </a:cubicBezTo>
                <a:cubicBezTo>
                  <a:pt x="5775019" y="15790280"/>
                  <a:pt x="5734080" y="15749341"/>
                  <a:pt x="5734080" y="15698840"/>
                </a:cubicBezTo>
                <a:cubicBezTo>
                  <a:pt x="5734080" y="15648339"/>
                  <a:pt x="5775019" y="15607400"/>
                  <a:pt x="5825520" y="15607400"/>
                </a:cubicBezTo>
                <a:close/>
                <a:moveTo>
                  <a:pt x="5252501" y="15607400"/>
                </a:moveTo>
                <a:cubicBezTo>
                  <a:pt x="5303002" y="15607400"/>
                  <a:pt x="5343941" y="15648339"/>
                  <a:pt x="5343941" y="15698840"/>
                </a:cubicBezTo>
                <a:cubicBezTo>
                  <a:pt x="5343941" y="15749341"/>
                  <a:pt x="5303002" y="15790280"/>
                  <a:pt x="5252501" y="15790280"/>
                </a:cubicBezTo>
                <a:cubicBezTo>
                  <a:pt x="5202000" y="15790280"/>
                  <a:pt x="5161063" y="15749341"/>
                  <a:pt x="5161063" y="15698840"/>
                </a:cubicBezTo>
                <a:cubicBezTo>
                  <a:pt x="5161063" y="15648339"/>
                  <a:pt x="5202000" y="15607400"/>
                  <a:pt x="5252501" y="15607400"/>
                </a:cubicBezTo>
                <a:close/>
                <a:moveTo>
                  <a:pt x="4679484" y="15607400"/>
                </a:moveTo>
                <a:cubicBezTo>
                  <a:pt x="4729983" y="15607400"/>
                  <a:pt x="4770922" y="15648339"/>
                  <a:pt x="4770922" y="15698840"/>
                </a:cubicBezTo>
                <a:cubicBezTo>
                  <a:pt x="4770922" y="15749341"/>
                  <a:pt x="4729983" y="15790280"/>
                  <a:pt x="4679484" y="15790280"/>
                </a:cubicBezTo>
                <a:cubicBezTo>
                  <a:pt x="4628983" y="15790280"/>
                  <a:pt x="4588042" y="15749341"/>
                  <a:pt x="4588042" y="15698840"/>
                </a:cubicBezTo>
                <a:cubicBezTo>
                  <a:pt x="4588042" y="15648339"/>
                  <a:pt x="4628983" y="15607400"/>
                  <a:pt x="4679484" y="15607400"/>
                </a:cubicBezTo>
                <a:close/>
                <a:moveTo>
                  <a:pt x="4106463" y="15607400"/>
                </a:moveTo>
                <a:cubicBezTo>
                  <a:pt x="4156964" y="15607400"/>
                  <a:pt x="4197905" y="15648339"/>
                  <a:pt x="4197905" y="15698840"/>
                </a:cubicBezTo>
                <a:cubicBezTo>
                  <a:pt x="4197905" y="15749341"/>
                  <a:pt x="4156964" y="15790280"/>
                  <a:pt x="4106463" y="15790280"/>
                </a:cubicBezTo>
                <a:cubicBezTo>
                  <a:pt x="4055962" y="15790280"/>
                  <a:pt x="4015023" y="15749341"/>
                  <a:pt x="4015023" y="15698840"/>
                </a:cubicBezTo>
                <a:cubicBezTo>
                  <a:pt x="4015023" y="15648339"/>
                  <a:pt x="4055962" y="15607400"/>
                  <a:pt x="4106463" y="15607400"/>
                </a:cubicBezTo>
                <a:close/>
                <a:moveTo>
                  <a:pt x="3531499" y="15607400"/>
                </a:moveTo>
                <a:cubicBezTo>
                  <a:pt x="3582000" y="15607400"/>
                  <a:pt x="3622939" y="15648339"/>
                  <a:pt x="3622939" y="15698840"/>
                </a:cubicBezTo>
                <a:cubicBezTo>
                  <a:pt x="3622939" y="15749341"/>
                  <a:pt x="3582000" y="15790280"/>
                  <a:pt x="3531499" y="15790280"/>
                </a:cubicBezTo>
                <a:cubicBezTo>
                  <a:pt x="3480998" y="15790280"/>
                  <a:pt x="3440061" y="15749341"/>
                  <a:pt x="3440061" y="15698840"/>
                </a:cubicBezTo>
                <a:cubicBezTo>
                  <a:pt x="3440061" y="15648339"/>
                  <a:pt x="3480998" y="15607400"/>
                  <a:pt x="3531499" y="15607400"/>
                </a:cubicBezTo>
                <a:close/>
                <a:moveTo>
                  <a:pt x="2958482" y="15607400"/>
                </a:moveTo>
                <a:cubicBezTo>
                  <a:pt x="3008983" y="15607400"/>
                  <a:pt x="3049920" y="15648339"/>
                  <a:pt x="3049920" y="15698840"/>
                </a:cubicBezTo>
                <a:cubicBezTo>
                  <a:pt x="3049920" y="15749341"/>
                  <a:pt x="3008983" y="15790280"/>
                  <a:pt x="2958482" y="15790280"/>
                </a:cubicBezTo>
                <a:cubicBezTo>
                  <a:pt x="2907979" y="15790280"/>
                  <a:pt x="2867040" y="15749341"/>
                  <a:pt x="2867040" y="15698840"/>
                </a:cubicBezTo>
                <a:cubicBezTo>
                  <a:pt x="2867040" y="15648339"/>
                  <a:pt x="2907979" y="15607400"/>
                  <a:pt x="2958482" y="15607400"/>
                </a:cubicBezTo>
                <a:close/>
                <a:moveTo>
                  <a:pt x="2385461" y="15607400"/>
                </a:moveTo>
                <a:cubicBezTo>
                  <a:pt x="2435962" y="15607400"/>
                  <a:pt x="2476903" y="15648339"/>
                  <a:pt x="2476903" y="15698840"/>
                </a:cubicBezTo>
                <a:cubicBezTo>
                  <a:pt x="2476903" y="15749341"/>
                  <a:pt x="2435962" y="15790280"/>
                  <a:pt x="2385461" y="15790280"/>
                </a:cubicBezTo>
                <a:cubicBezTo>
                  <a:pt x="2334960" y="15790280"/>
                  <a:pt x="2294021" y="15749341"/>
                  <a:pt x="2294021" y="15698840"/>
                </a:cubicBezTo>
                <a:cubicBezTo>
                  <a:pt x="2294021" y="15648339"/>
                  <a:pt x="2334960" y="15607400"/>
                  <a:pt x="2385461" y="15607400"/>
                </a:cubicBezTo>
                <a:close/>
                <a:moveTo>
                  <a:pt x="1812443" y="15607400"/>
                </a:moveTo>
                <a:cubicBezTo>
                  <a:pt x="1862944" y="15607400"/>
                  <a:pt x="1903889" y="15648339"/>
                  <a:pt x="1903889" y="15698840"/>
                </a:cubicBezTo>
                <a:cubicBezTo>
                  <a:pt x="1903889" y="15749341"/>
                  <a:pt x="1862944" y="15790280"/>
                  <a:pt x="1812443" y="15790280"/>
                </a:cubicBezTo>
                <a:cubicBezTo>
                  <a:pt x="1761944" y="15790280"/>
                  <a:pt x="1721005" y="15749341"/>
                  <a:pt x="1721005" y="15698840"/>
                </a:cubicBezTo>
                <a:cubicBezTo>
                  <a:pt x="1721005" y="15648339"/>
                  <a:pt x="1761944" y="15607400"/>
                  <a:pt x="1812443" y="15607400"/>
                </a:cubicBezTo>
                <a:close/>
                <a:moveTo>
                  <a:pt x="1239426" y="15607400"/>
                </a:moveTo>
                <a:cubicBezTo>
                  <a:pt x="1289925" y="15607400"/>
                  <a:pt x="1330864" y="15648339"/>
                  <a:pt x="1330864" y="15698840"/>
                </a:cubicBezTo>
                <a:cubicBezTo>
                  <a:pt x="1330864" y="15749341"/>
                  <a:pt x="1289925" y="15790280"/>
                  <a:pt x="1239426" y="15790280"/>
                </a:cubicBezTo>
                <a:cubicBezTo>
                  <a:pt x="1188928" y="15790280"/>
                  <a:pt x="1147990" y="15749341"/>
                  <a:pt x="1147990" y="15698840"/>
                </a:cubicBezTo>
                <a:cubicBezTo>
                  <a:pt x="1147990" y="15648339"/>
                  <a:pt x="1188928" y="15607400"/>
                  <a:pt x="1239426" y="15607400"/>
                </a:cubicBezTo>
                <a:close/>
                <a:moveTo>
                  <a:pt x="666410" y="15607400"/>
                </a:moveTo>
                <a:cubicBezTo>
                  <a:pt x="716908" y="15607400"/>
                  <a:pt x="757846" y="15648339"/>
                  <a:pt x="757846" y="15698840"/>
                </a:cubicBezTo>
                <a:cubicBezTo>
                  <a:pt x="757846" y="15749341"/>
                  <a:pt x="716908" y="15790280"/>
                  <a:pt x="666410" y="15790280"/>
                </a:cubicBezTo>
                <a:cubicBezTo>
                  <a:pt x="615903" y="15790280"/>
                  <a:pt x="574965" y="15749341"/>
                  <a:pt x="574965" y="15698840"/>
                </a:cubicBezTo>
                <a:cubicBezTo>
                  <a:pt x="574965" y="15648339"/>
                  <a:pt x="615903" y="15607400"/>
                  <a:pt x="666410" y="15607400"/>
                </a:cubicBezTo>
                <a:close/>
                <a:moveTo>
                  <a:pt x="91447" y="15607400"/>
                </a:moveTo>
                <a:cubicBezTo>
                  <a:pt x="141944" y="15607400"/>
                  <a:pt x="182881" y="15648339"/>
                  <a:pt x="182881" y="15698840"/>
                </a:cubicBezTo>
                <a:cubicBezTo>
                  <a:pt x="182881" y="15749341"/>
                  <a:pt x="141944" y="15790280"/>
                  <a:pt x="91447" y="15790280"/>
                </a:cubicBezTo>
                <a:cubicBezTo>
                  <a:pt x="40940" y="15790280"/>
                  <a:pt x="0" y="15749341"/>
                  <a:pt x="0" y="15698840"/>
                </a:cubicBezTo>
                <a:cubicBezTo>
                  <a:pt x="0" y="15648339"/>
                  <a:pt x="40940" y="15607400"/>
                  <a:pt x="91447" y="15607400"/>
                </a:cubicBezTo>
                <a:close/>
                <a:moveTo>
                  <a:pt x="13280602" y="15025107"/>
                </a:moveTo>
                <a:cubicBezTo>
                  <a:pt x="13331103" y="15025107"/>
                  <a:pt x="13372042" y="15066046"/>
                  <a:pt x="13372042" y="15116547"/>
                </a:cubicBezTo>
                <a:cubicBezTo>
                  <a:pt x="13372042" y="15167048"/>
                  <a:pt x="13331103" y="15207987"/>
                  <a:pt x="13280602" y="15207987"/>
                </a:cubicBezTo>
                <a:cubicBezTo>
                  <a:pt x="13230101" y="15207987"/>
                  <a:pt x="13189162" y="15167048"/>
                  <a:pt x="13189162" y="15116547"/>
                </a:cubicBezTo>
                <a:cubicBezTo>
                  <a:pt x="13189162" y="15066046"/>
                  <a:pt x="13230101" y="15025107"/>
                  <a:pt x="13280602" y="15025107"/>
                </a:cubicBezTo>
                <a:close/>
                <a:moveTo>
                  <a:pt x="12707583" y="15025107"/>
                </a:moveTo>
                <a:cubicBezTo>
                  <a:pt x="12758084" y="15025107"/>
                  <a:pt x="12799023" y="15066046"/>
                  <a:pt x="12799023" y="15116547"/>
                </a:cubicBezTo>
                <a:cubicBezTo>
                  <a:pt x="12799023" y="15167048"/>
                  <a:pt x="12758084" y="15207987"/>
                  <a:pt x="12707583" y="15207987"/>
                </a:cubicBezTo>
                <a:cubicBezTo>
                  <a:pt x="12657082" y="15207987"/>
                  <a:pt x="12616143" y="15167048"/>
                  <a:pt x="12616143" y="15116547"/>
                </a:cubicBezTo>
                <a:cubicBezTo>
                  <a:pt x="12616143" y="15066046"/>
                  <a:pt x="12657082" y="15025107"/>
                  <a:pt x="12707583" y="15025107"/>
                </a:cubicBezTo>
                <a:close/>
                <a:moveTo>
                  <a:pt x="12134564" y="15025107"/>
                </a:moveTo>
                <a:cubicBezTo>
                  <a:pt x="12185065" y="15025107"/>
                  <a:pt x="12226004" y="15066046"/>
                  <a:pt x="12226004" y="15116547"/>
                </a:cubicBezTo>
                <a:cubicBezTo>
                  <a:pt x="12226004" y="15167048"/>
                  <a:pt x="12185065" y="15207987"/>
                  <a:pt x="12134564" y="15207987"/>
                </a:cubicBezTo>
                <a:cubicBezTo>
                  <a:pt x="12084063" y="15207987"/>
                  <a:pt x="12043124" y="15167048"/>
                  <a:pt x="12043124" y="15116547"/>
                </a:cubicBezTo>
                <a:cubicBezTo>
                  <a:pt x="12043124" y="15066046"/>
                  <a:pt x="12084063" y="15025107"/>
                  <a:pt x="12134564" y="15025107"/>
                </a:cubicBezTo>
                <a:close/>
                <a:moveTo>
                  <a:pt x="11561545" y="15025107"/>
                </a:moveTo>
                <a:cubicBezTo>
                  <a:pt x="11612046" y="15025107"/>
                  <a:pt x="11652985" y="15066046"/>
                  <a:pt x="11652985" y="15116547"/>
                </a:cubicBezTo>
                <a:cubicBezTo>
                  <a:pt x="11652985" y="15167048"/>
                  <a:pt x="11612046" y="15207987"/>
                  <a:pt x="11561545" y="15207987"/>
                </a:cubicBezTo>
                <a:cubicBezTo>
                  <a:pt x="11511044" y="15207987"/>
                  <a:pt x="11470105" y="15167048"/>
                  <a:pt x="11470105" y="15116547"/>
                </a:cubicBezTo>
                <a:cubicBezTo>
                  <a:pt x="11470105" y="15066046"/>
                  <a:pt x="11511044" y="15025107"/>
                  <a:pt x="11561545" y="15025107"/>
                </a:cubicBezTo>
                <a:close/>
                <a:moveTo>
                  <a:pt x="10988526" y="15025107"/>
                </a:moveTo>
                <a:cubicBezTo>
                  <a:pt x="11039027" y="15025107"/>
                  <a:pt x="11079966" y="15066046"/>
                  <a:pt x="11079966" y="15116547"/>
                </a:cubicBezTo>
                <a:cubicBezTo>
                  <a:pt x="11079966" y="15167048"/>
                  <a:pt x="11039027" y="15207987"/>
                  <a:pt x="10988526" y="15207987"/>
                </a:cubicBezTo>
                <a:cubicBezTo>
                  <a:pt x="10938025" y="15207987"/>
                  <a:pt x="10897086" y="15167048"/>
                  <a:pt x="10897086" y="15116547"/>
                </a:cubicBezTo>
                <a:cubicBezTo>
                  <a:pt x="10897086" y="15066046"/>
                  <a:pt x="10938025" y="15025107"/>
                  <a:pt x="10988526" y="15025107"/>
                </a:cubicBezTo>
                <a:close/>
                <a:moveTo>
                  <a:pt x="10413562" y="15025107"/>
                </a:moveTo>
                <a:cubicBezTo>
                  <a:pt x="10464063" y="15025107"/>
                  <a:pt x="10505002" y="15066046"/>
                  <a:pt x="10505002" y="15116547"/>
                </a:cubicBezTo>
                <a:cubicBezTo>
                  <a:pt x="10505002" y="15167048"/>
                  <a:pt x="10464063" y="15207987"/>
                  <a:pt x="10413562" y="15207987"/>
                </a:cubicBezTo>
                <a:cubicBezTo>
                  <a:pt x="10363061" y="15207987"/>
                  <a:pt x="10322122" y="15167048"/>
                  <a:pt x="10322122" y="15116547"/>
                </a:cubicBezTo>
                <a:cubicBezTo>
                  <a:pt x="10322122" y="15066046"/>
                  <a:pt x="10363061" y="15025107"/>
                  <a:pt x="10413562" y="15025107"/>
                </a:cubicBezTo>
                <a:close/>
                <a:moveTo>
                  <a:pt x="9838598" y="15025107"/>
                </a:moveTo>
                <a:cubicBezTo>
                  <a:pt x="9889099" y="15025107"/>
                  <a:pt x="9930038" y="15066046"/>
                  <a:pt x="9930038" y="15116547"/>
                </a:cubicBezTo>
                <a:cubicBezTo>
                  <a:pt x="9930038" y="15167048"/>
                  <a:pt x="9889099" y="15207987"/>
                  <a:pt x="9838598" y="15207987"/>
                </a:cubicBezTo>
                <a:cubicBezTo>
                  <a:pt x="9788097" y="15207987"/>
                  <a:pt x="9747158" y="15167048"/>
                  <a:pt x="9747158" y="15116547"/>
                </a:cubicBezTo>
                <a:cubicBezTo>
                  <a:pt x="9747158" y="15066046"/>
                  <a:pt x="9788097" y="15025107"/>
                  <a:pt x="9838598" y="15025107"/>
                </a:cubicBezTo>
                <a:close/>
                <a:moveTo>
                  <a:pt x="9265579" y="15025107"/>
                </a:moveTo>
                <a:cubicBezTo>
                  <a:pt x="9316080" y="15025107"/>
                  <a:pt x="9357019" y="15066046"/>
                  <a:pt x="9357019" y="15116547"/>
                </a:cubicBezTo>
                <a:cubicBezTo>
                  <a:pt x="9357019" y="15167048"/>
                  <a:pt x="9316080" y="15207987"/>
                  <a:pt x="9265579" y="15207987"/>
                </a:cubicBezTo>
                <a:cubicBezTo>
                  <a:pt x="9215078" y="15207987"/>
                  <a:pt x="9174139" y="15167048"/>
                  <a:pt x="9174139" y="15116547"/>
                </a:cubicBezTo>
                <a:cubicBezTo>
                  <a:pt x="9174139" y="15066046"/>
                  <a:pt x="9215078" y="15025107"/>
                  <a:pt x="9265579" y="15025107"/>
                </a:cubicBezTo>
                <a:close/>
                <a:moveTo>
                  <a:pt x="8692560" y="15025107"/>
                </a:moveTo>
                <a:cubicBezTo>
                  <a:pt x="8743061" y="15025107"/>
                  <a:pt x="8784000" y="15066046"/>
                  <a:pt x="8784000" y="15116547"/>
                </a:cubicBezTo>
                <a:cubicBezTo>
                  <a:pt x="8784000" y="15167048"/>
                  <a:pt x="8743061" y="15207987"/>
                  <a:pt x="8692560" y="15207987"/>
                </a:cubicBezTo>
                <a:cubicBezTo>
                  <a:pt x="8642059" y="15207987"/>
                  <a:pt x="8601120" y="15167048"/>
                  <a:pt x="8601120" y="15116547"/>
                </a:cubicBezTo>
                <a:cubicBezTo>
                  <a:pt x="8601120" y="15066046"/>
                  <a:pt x="8642059" y="15025107"/>
                  <a:pt x="8692560" y="15025107"/>
                </a:cubicBezTo>
                <a:close/>
                <a:moveTo>
                  <a:pt x="8119541" y="15025107"/>
                </a:moveTo>
                <a:cubicBezTo>
                  <a:pt x="8170042" y="15025107"/>
                  <a:pt x="8210981" y="15066046"/>
                  <a:pt x="8210981" y="15116547"/>
                </a:cubicBezTo>
                <a:cubicBezTo>
                  <a:pt x="8210981" y="15167048"/>
                  <a:pt x="8170042" y="15207987"/>
                  <a:pt x="8119541" y="15207987"/>
                </a:cubicBezTo>
                <a:cubicBezTo>
                  <a:pt x="8069040" y="15207987"/>
                  <a:pt x="8028101" y="15167048"/>
                  <a:pt x="8028101" y="15116547"/>
                </a:cubicBezTo>
                <a:cubicBezTo>
                  <a:pt x="8028101" y="15066046"/>
                  <a:pt x="8069040" y="15025107"/>
                  <a:pt x="8119541" y="15025107"/>
                </a:cubicBezTo>
                <a:close/>
                <a:moveTo>
                  <a:pt x="7546522" y="15025107"/>
                </a:moveTo>
                <a:cubicBezTo>
                  <a:pt x="7597023" y="15025107"/>
                  <a:pt x="7637962" y="15066046"/>
                  <a:pt x="7637962" y="15116547"/>
                </a:cubicBezTo>
                <a:cubicBezTo>
                  <a:pt x="7637962" y="15167048"/>
                  <a:pt x="7597023" y="15207987"/>
                  <a:pt x="7546522" y="15207987"/>
                </a:cubicBezTo>
                <a:cubicBezTo>
                  <a:pt x="7496021" y="15207987"/>
                  <a:pt x="7455082" y="15167048"/>
                  <a:pt x="7455082" y="15116547"/>
                </a:cubicBezTo>
                <a:cubicBezTo>
                  <a:pt x="7455082" y="15066046"/>
                  <a:pt x="7496021" y="15025107"/>
                  <a:pt x="7546522" y="15025107"/>
                </a:cubicBezTo>
                <a:close/>
                <a:moveTo>
                  <a:pt x="6971558" y="15025107"/>
                </a:moveTo>
                <a:cubicBezTo>
                  <a:pt x="7022059" y="15025107"/>
                  <a:pt x="7062998" y="15066046"/>
                  <a:pt x="7062998" y="15116547"/>
                </a:cubicBezTo>
                <a:cubicBezTo>
                  <a:pt x="7062998" y="15167048"/>
                  <a:pt x="7022059" y="15207987"/>
                  <a:pt x="6971558" y="15207987"/>
                </a:cubicBezTo>
                <a:cubicBezTo>
                  <a:pt x="6921057" y="15207987"/>
                  <a:pt x="6880118" y="15167048"/>
                  <a:pt x="6880118" y="15116547"/>
                </a:cubicBezTo>
                <a:cubicBezTo>
                  <a:pt x="6880118" y="15066046"/>
                  <a:pt x="6921057" y="15025107"/>
                  <a:pt x="6971558" y="15025107"/>
                </a:cubicBezTo>
                <a:close/>
                <a:moveTo>
                  <a:pt x="6398539" y="15025107"/>
                </a:moveTo>
                <a:cubicBezTo>
                  <a:pt x="6449040" y="15025107"/>
                  <a:pt x="6489979" y="15066046"/>
                  <a:pt x="6489979" y="15116547"/>
                </a:cubicBezTo>
                <a:cubicBezTo>
                  <a:pt x="6489979" y="15167048"/>
                  <a:pt x="6449040" y="15207987"/>
                  <a:pt x="6398539" y="15207987"/>
                </a:cubicBezTo>
                <a:cubicBezTo>
                  <a:pt x="6348038" y="15207987"/>
                  <a:pt x="6307099" y="15167048"/>
                  <a:pt x="6307099" y="15116547"/>
                </a:cubicBezTo>
                <a:cubicBezTo>
                  <a:pt x="6307099" y="15066046"/>
                  <a:pt x="6348038" y="15025107"/>
                  <a:pt x="6398539" y="15025107"/>
                </a:cubicBezTo>
                <a:close/>
                <a:moveTo>
                  <a:pt x="5825520" y="15025107"/>
                </a:moveTo>
                <a:cubicBezTo>
                  <a:pt x="5876021" y="15025107"/>
                  <a:pt x="5916962" y="15066046"/>
                  <a:pt x="5916962" y="15116547"/>
                </a:cubicBezTo>
                <a:cubicBezTo>
                  <a:pt x="5916962" y="15167048"/>
                  <a:pt x="5876021" y="15207987"/>
                  <a:pt x="5825520" y="15207987"/>
                </a:cubicBezTo>
                <a:cubicBezTo>
                  <a:pt x="5775019" y="15207987"/>
                  <a:pt x="5734080" y="15167048"/>
                  <a:pt x="5734080" y="15116547"/>
                </a:cubicBezTo>
                <a:cubicBezTo>
                  <a:pt x="5734080" y="15066046"/>
                  <a:pt x="5775019" y="15025107"/>
                  <a:pt x="5825520" y="15025107"/>
                </a:cubicBezTo>
                <a:close/>
                <a:moveTo>
                  <a:pt x="5252501" y="15025107"/>
                </a:moveTo>
                <a:cubicBezTo>
                  <a:pt x="5303002" y="15025107"/>
                  <a:pt x="5343941" y="15066046"/>
                  <a:pt x="5343941" y="15116547"/>
                </a:cubicBezTo>
                <a:cubicBezTo>
                  <a:pt x="5343941" y="15167048"/>
                  <a:pt x="5303002" y="15207987"/>
                  <a:pt x="5252501" y="15207987"/>
                </a:cubicBezTo>
                <a:cubicBezTo>
                  <a:pt x="5202000" y="15207987"/>
                  <a:pt x="5161063" y="15167048"/>
                  <a:pt x="5161063" y="15116547"/>
                </a:cubicBezTo>
                <a:cubicBezTo>
                  <a:pt x="5161063" y="15066046"/>
                  <a:pt x="5202000" y="15025107"/>
                  <a:pt x="5252501" y="15025107"/>
                </a:cubicBezTo>
                <a:close/>
                <a:moveTo>
                  <a:pt x="4679484" y="15025107"/>
                </a:moveTo>
                <a:cubicBezTo>
                  <a:pt x="4729983" y="15025107"/>
                  <a:pt x="4770922" y="15066046"/>
                  <a:pt x="4770922" y="15116547"/>
                </a:cubicBezTo>
                <a:cubicBezTo>
                  <a:pt x="4770922" y="15167048"/>
                  <a:pt x="4729983" y="15207987"/>
                  <a:pt x="4679484" y="15207987"/>
                </a:cubicBezTo>
                <a:cubicBezTo>
                  <a:pt x="4628983" y="15207987"/>
                  <a:pt x="4588042" y="15167048"/>
                  <a:pt x="4588042" y="15116547"/>
                </a:cubicBezTo>
                <a:cubicBezTo>
                  <a:pt x="4588042" y="15066046"/>
                  <a:pt x="4628983" y="15025107"/>
                  <a:pt x="4679484" y="15025107"/>
                </a:cubicBezTo>
                <a:close/>
                <a:moveTo>
                  <a:pt x="4106463" y="15025107"/>
                </a:moveTo>
                <a:cubicBezTo>
                  <a:pt x="4156964" y="15025107"/>
                  <a:pt x="4197905" y="15066046"/>
                  <a:pt x="4197905" y="15116547"/>
                </a:cubicBezTo>
                <a:cubicBezTo>
                  <a:pt x="4197905" y="15167048"/>
                  <a:pt x="4156964" y="15207987"/>
                  <a:pt x="4106463" y="15207987"/>
                </a:cubicBezTo>
                <a:cubicBezTo>
                  <a:pt x="4055962" y="15207987"/>
                  <a:pt x="4015023" y="15167048"/>
                  <a:pt x="4015023" y="15116547"/>
                </a:cubicBezTo>
                <a:cubicBezTo>
                  <a:pt x="4015023" y="15066046"/>
                  <a:pt x="4055962" y="15025107"/>
                  <a:pt x="4106463" y="15025107"/>
                </a:cubicBezTo>
                <a:close/>
                <a:moveTo>
                  <a:pt x="3531499" y="15025107"/>
                </a:moveTo>
                <a:cubicBezTo>
                  <a:pt x="3582000" y="15025107"/>
                  <a:pt x="3622939" y="15066046"/>
                  <a:pt x="3622939" y="15116547"/>
                </a:cubicBezTo>
                <a:cubicBezTo>
                  <a:pt x="3622939" y="15167048"/>
                  <a:pt x="3582000" y="15207987"/>
                  <a:pt x="3531499" y="15207987"/>
                </a:cubicBezTo>
                <a:cubicBezTo>
                  <a:pt x="3480998" y="15207987"/>
                  <a:pt x="3440061" y="15167048"/>
                  <a:pt x="3440061" y="15116547"/>
                </a:cubicBezTo>
                <a:cubicBezTo>
                  <a:pt x="3440061" y="15066046"/>
                  <a:pt x="3480998" y="15025107"/>
                  <a:pt x="3531499" y="15025107"/>
                </a:cubicBezTo>
                <a:close/>
                <a:moveTo>
                  <a:pt x="2958482" y="15025107"/>
                </a:moveTo>
                <a:cubicBezTo>
                  <a:pt x="3008983" y="15025107"/>
                  <a:pt x="3049920" y="15066046"/>
                  <a:pt x="3049920" y="15116547"/>
                </a:cubicBezTo>
                <a:cubicBezTo>
                  <a:pt x="3049920" y="15167048"/>
                  <a:pt x="3008983" y="15207987"/>
                  <a:pt x="2958482" y="15207987"/>
                </a:cubicBezTo>
                <a:cubicBezTo>
                  <a:pt x="2907979" y="15207987"/>
                  <a:pt x="2867040" y="15167048"/>
                  <a:pt x="2867040" y="15116547"/>
                </a:cubicBezTo>
                <a:cubicBezTo>
                  <a:pt x="2867040" y="15066046"/>
                  <a:pt x="2907979" y="15025107"/>
                  <a:pt x="2958482" y="15025107"/>
                </a:cubicBezTo>
                <a:close/>
                <a:moveTo>
                  <a:pt x="2385461" y="15025107"/>
                </a:moveTo>
                <a:cubicBezTo>
                  <a:pt x="2435962" y="15025107"/>
                  <a:pt x="2476903" y="15066046"/>
                  <a:pt x="2476903" y="15116547"/>
                </a:cubicBezTo>
                <a:cubicBezTo>
                  <a:pt x="2476903" y="15167048"/>
                  <a:pt x="2435962" y="15207987"/>
                  <a:pt x="2385461" y="15207987"/>
                </a:cubicBezTo>
                <a:cubicBezTo>
                  <a:pt x="2334960" y="15207987"/>
                  <a:pt x="2294021" y="15167048"/>
                  <a:pt x="2294021" y="15116547"/>
                </a:cubicBezTo>
                <a:cubicBezTo>
                  <a:pt x="2294021" y="15066046"/>
                  <a:pt x="2334960" y="15025107"/>
                  <a:pt x="2385461" y="15025107"/>
                </a:cubicBezTo>
                <a:close/>
                <a:moveTo>
                  <a:pt x="1812443" y="15025107"/>
                </a:moveTo>
                <a:cubicBezTo>
                  <a:pt x="1862944" y="15025107"/>
                  <a:pt x="1903889" y="15066046"/>
                  <a:pt x="1903889" y="15116547"/>
                </a:cubicBezTo>
                <a:cubicBezTo>
                  <a:pt x="1903889" y="15167048"/>
                  <a:pt x="1862944" y="15207987"/>
                  <a:pt x="1812443" y="15207987"/>
                </a:cubicBezTo>
                <a:cubicBezTo>
                  <a:pt x="1761944" y="15207987"/>
                  <a:pt x="1721005" y="15167048"/>
                  <a:pt x="1721005" y="15116547"/>
                </a:cubicBezTo>
                <a:cubicBezTo>
                  <a:pt x="1721005" y="15066046"/>
                  <a:pt x="1761944" y="15025107"/>
                  <a:pt x="1812443" y="15025107"/>
                </a:cubicBezTo>
                <a:close/>
                <a:moveTo>
                  <a:pt x="1239426" y="15025107"/>
                </a:moveTo>
                <a:cubicBezTo>
                  <a:pt x="1289925" y="15025107"/>
                  <a:pt x="1330864" y="15066046"/>
                  <a:pt x="1330864" y="15116547"/>
                </a:cubicBezTo>
                <a:cubicBezTo>
                  <a:pt x="1330864" y="15167048"/>
                  <a:pt x="1289925" y="15207987"/>
                  <a:pt x="1239426" y="15207987"/>
                </a:cubicBezTo>
                <a:cubicBezTo>
                  <a:pt x="1188928" y="15207987"/>
                  <a:pt x="1147990" y="15167048"/>
                  <a:pt x="1147990" y="15116547"/>
                </a:cubicBezTo>
                <a:cubicBezTo>
                  <a:pt x="1147990" y="15066046"/>
                  <a:pt x="1188928" y="15025107"/>
                  <a:pt x="1239426" y="15025107"/>
                </a:cubicBezTo>
                <a:close/>
                <a:moveTo>
                  <a:pt x="666410" y="15025107"/>
                </a:moveTo>
                <a:cubicBezTo>
                  <a:pt x="716908" y="15025107"/>
                  <a:pt x="757846" y="15066046"/>
                  <a:pt x="757846" y="15116547"/>
                </a:cubicBezTo>
                <a:cubicBezTo>
                  <a:pt x="757846" y="15167048"/>
                  <a:pt x="716908" y="15207987"/>
                  <a:pt x="666410" y="15207987"/>
                </a:cubicBezTo>
                <a:cubicBezTo>
                  <a:pt x="615903" y="15207987"/>
                  <a:pt x="574965" y="15167048"/>
                  <a:pt x="574965" y="15116547"/>
                </a:cubicBezTo>
                <a:cubicBezTo>
                  <a:pt x="574965" y="15066046"/>
                  <a:pt x="615903" y="15025107"/>
                  <a:pt x="666410" y="15025107"/>
                </a:cubicBezTo>
                <a:close/>
                <a:moveTo>
                  <a:pt x="91447" y="15025107"/>
                </a:moveTo>
                <a:cubicBezTo>
                  <a:pt x="141944" y="15025107"/>
                  <a:pt x="182881" y="15066046"/>
                  <a:pt x="182881" y="15116547"/>
                </a:cubicBezTo>
                <a:cubicBezTo>
                  <a:pt x="182881" y="15167048"/>
                  <a:pt x="141944" y="15207987"/>
                  <a:pt x="91447" y="15207987"/>
                </a:cubicBezTo>
                <a:cubicBezTo>
                  <a:pt x="40940" y="15207987"/>
                  <a:pt x="0" y="15167048"/>
                  <a:pt x="0" y="15116547"/>
                </a:cubicBezTo>
                <a:cubicBezTo>
                  <a:pt x="0" y="15066046"/>
                  <a:pt x="40940" y="15025107"/>
                  <a:pt x="91447" y="15025107"/>
                </a:cubicBezTo>
                <a:close/>
                <a:moveTo>
                  <a:pt x="13280602" y="14449035"/>
                </a:moveTo>
                <a:cubicBezTo>
                  <a:pt x="13331103" y="14449035"/>
                  <a:pt x="13372042" y="14489974"/>
                  <a:pt x="13372042" y="14540475"/>
                </a:cubicBezTo>
                <a:cubicBezTo>
                  <a:pt x="13372042" y="14590976"/>
                  <a:pt x="13331103" y="14631915"/>
                  <a:pt x="13280602" y="14631915"/>
                </a:cubicBezTo>
                <a:cubicBezTo>
                  <a:pt x="13230101" y="14631915"/>
                  <a:pt x="13189162" y="14590976"/>
                  <a:pt x="13189162" y="14540475"/>
                </a:cubicBezTo>
                <a:cubicBezTo>
                  <a:pt x="13189162" y="14489974"/>
                  <a:pt x="13230101" y="14449035"/>
                  <a:pt x="13280602" y="14449035"/>
                </a:cubicBezTo>
                <a:close/>
                <a:moveTo>
                  <a:pt x="12707583" y="14449035"/>
                </a:moveTo>
                <a:cubicBezTo>
                  <a:pt x="12758084" y="14449035"/>
                  <a:pt x="12799023" y="14489974"/>
                  <a:pt x="12799023" y="14540475"/>
                </a:cubicBezTo>
                <a:cubicBezTo>
                  <a:pt x="12799023" y="14590976"/>
                  <a:pt x="12758084" y="14631915"/>
                  <a:pt x="12707583" y="14631915"/>
                </a:cubicBezTo>
                <a:cubicBezTo>
                  <a:pt x="12657082" y="14631915"/>
                  <a:pt x="12616143" y="14590976"/>
                  <a:pt x="12616143" y="14540475"/>
                </a:cubicBezTo>
                <a:cubicBezTo>
                  <a:pt x="12616143" y="14489974"/>
                  <a:pt x="12657082" y="14449035"/>
                  <a:pt x="12707583" y="14449035"/>
                </a:cubicBezTo>
                <a:close/>
                <a:moveTo>
                  <a:pt x="12134564" y="14449035"/>
                </a:moveTo>
                <a:cubicBezTo>
                  <a:pt x="12185065" y="14449035"/>
                  <a:pt x="12226004" y="14489974"/>
                  <a:pt x="12226004" y="14540475"/>
                </a:cubicBezTo>
                <a:cubicBezTo>
                  <a:pt x="12226004" y="14590976"/>
                  <a:pt x="12185065" y="14631915"/>
                  <a:pt x="12134564" y="14631915"/>
                </a:cubicBezTo>
                <a:cubicBezTo>
                  <a:pt x="12084063" y="14631915"/>
                  <a:pt x="12043124" y="14590976"/>
                  <a:pt x="12043124" y="14540475"/>
                </a:cubicBezTo>
                <a:cubicBezTo>
                  <a:pt x="12043124" y="14489974"/>
                  <a:pt x="12084063" y="14449035"/>
                  <a:pt x="12134564" y="14449035"/>
                </a:cubicBezTo>
                <a:close/>
                <a:moveTo>
                  <a:pt x="11561545" y="14449035"/>
                </a:moveTo>
                <a:cubicBezTo>
                  <a:pt x="11612046" y="14449035"/>
                  <a:pt x="11652985" y="14489974"/>
                  <a:pt x="11652985" y="14540475"/>
                </a:cubicBezTo>
                <a:cubicBezTo>
                  <a:pt x="11652985" y="14590976"/>
                  <a:pt x="11612046" y="14631915"/>
                  <a:pt x="11561545" y="14631915"/>
                </a:cubicBezTo>
                <a:cubicBezTo>
                  <a:pt x="11511044" y="14631915"/>
                  <a:pt x="11470105" y="14590976"/>
                  <a:pt x="11470105" y="14540475"/>
                </a:cubicBezTo>
                <a:cubicBezTo>
                  <a:pt x="11470105" y="14489974"/>
                  <a:pt x="11511044" y="14449035"/>
                  <a:pt x="11561545" y="14449035"/>
                </a:cubicBezTo>
                <a:close/>
                <a:moveTo>
                  <a:pt x="10988526" y="14449035"/>
                </a:moveTo>
                <a:cubicBezTo>
                  <a:pt x="11039027" y="14449035"/>
                  <a:pt x="11079966" y="14489974"/>
                  <a:pt x="11079966" y="14540475"/>
                </a:cubicBezTo>
                <a:cubicBezTo>
                  <a:pt x="11079966" y="14590976"/>
                  <a:pt x="11039027" y="14631915"/>
                  <a:pt x="10988526" y="14631915"/>
                </a:cubicBezTo>
                <a:cubicBezTo>
                  <a:pt x="10938025" y="14631915"/>
                  <a:pt x="10897086" y="14590976"/>
                  <a:pt x="10897086" y="14540475"/>
                </a:cubicBezTo>
                <a:cubicBezTo>
                  <a:pt x="10897086" y="14489974"/>
                  <a:pt x="10938025" y="14449035"/>
                  <a:pt x="10988526" y="14449035"/>
                </a:cubicBezTo>
                <a:close/>
                <a:moveTo>
                  <a:pt x="10413562" y="14449035"/>
                </a:moveTo>
                <a:cubicBezTo>
                  <a:pt x="10464063" y="14449035"/>
                  <a:pt x="10505002" y="14489974"/>
                  <a:pt x="10505002" y="14540475"/>
                </a:cubicBezTo>
                <a:cubicBezTo>
                  <a:pt x="10505002" y="14590976"/>
                  <a:pt x="10464063" y="14631915"/>
                  <a:pt x="10413562" y="14631915"/>
                </a:cubicBezTo>
                <a:cubicBezTo>
                  <a:pt x="10363061" y="14631915"/>
                  <a:pt x="10322122" y="14590976"/>
                  <a:pt x="10322122" y="14540475"/>
                </a:cubicBezTo>
                <a:cubicBezTo>
                  <a:pt x="10322122" y="14489974"/>
                  <a:pt x="10363061" y="14449035"/>
                  <a:pt x="10413562" y="14449035"/>
                </a:cubicBezTo>
                <a:close/>
                <a:moveTo>
                  <a:pt x="9838598" y="14449035"/>
                </a:moveTo>
                <a:cubicBezTo>
                  <a:pt x="9889099" y="14449035"/>
                  <a:pt x="9930038" y="14489974"/>
                  <a:pt x="9930038" y="14540475"/>
                </a:cubicBezTo>
                <a:cubicBezTo>
                  <a:pt x="9930038" y="14590976"/>
                  <a:pt x="9889099" y="14631915"/>
                  <a:pt x="9838598" y="14631915"/>
                </a:cubicBezTo>
                <a:cubicBezTo>
                  <a:pt x="9788097" y="14631915"/>
                  <a:pt x="9747158" y="14590976"/>
                  <a:pt x="9747158" y="14540475"/>
                </a:cubicBezTo>
                <a:cubicBezTo>
                  <a:pt x="9747158" y="14489974"/>
                  <a:pt x="9788097" y="14449035"/>
                  <a:pt x="9838598" y="14449035"/>
                </a:cubicBezTo>
                <a:close/>
                <a:moveTo>
                  <a:pt x="9265579" y="14449035"/>
                </a:moveTo>
                <a:cubicBezTo>
                  <a:pt x="9316080" y="14449035"/>
                  <a:pt x="9357019" y="14489974"/>
                  <a:pt x="9357019" y="14540475"/>
                </a:cubicBezTo>
                <a:cubicBezTo>
                  <a:pt x="9357019" y="14590976"/>
                  <a:pt x="9316080" y="14631915"/>
                  <a:pt x="9265579" y="14631915"/>
                </a:cubicBezTo>
                <a:cubicBezTo>
                  <a:pt x="9215078" y="14631915"/>
                  <a:pt x="9174139" y="14590976"/>
                  <a:pt x="9174139" y="14540475"/>
                </a:cubicBezTo>
                <a:cubicBezTo>
                  <a:pt x="9174139" y="14489974"/>
                  <a:pt x="9215078" y="14449035"/>
                  <a:pt x="9265579" y="14449035"/>
                </a:cubicBezTo>
                <a:close/>
                <a:moveTo>
                  <a:pt x="8692560" y="14449035"/>
                </a:moveTo>
                <a:cubicBezTo>
                  <a:pt x="8743061" y="14449035"/>
                  <a:pt x="8784000" y="14489974"/>
                  <a:pt x="8784000" y="14540475"/>
                </a:cubicBezTo>
                <a:cubicBezTo>
                  <a:pt x="8784000" y="14590976"/>
                  <a:pt x="8743061" y="14631915"/>
                  <a:pt x="8692560" y="14631915"/>
                </a:cubicBezTo>
                <a:cubicBezTo>
                  <a:pt x="8642059" y="14631915"/>
                  <a:pt x="8601120" y="14590976"/>
                  <a:pt x="8601120" y="14540475"/>
                </a:cubicBezTo>
                <a:cubicBezTo>
                  <a:pt x="8601120" y="14489974"/>
                  <a:pt x="8642059" y="14449035"/>
                  <a:pt x="8692560" y="14449035"/>
                </a:cubicBezTo>
                <a:close/>
                <a:moveTo>
                  <a:pt x="8119541" y="14449035"/>
                </a:moveTo>
                <a:cubicBezTo>
                  <a:pt x="8170042" y="14449035"/>
                  <a:pt x="8210981" y="14489974"/>
                  <a:pt x="8210981" y="14540475"/>
                </a:cubicBezTo>
                <a:cubicBezTo>
                  <a:pt x="8210981" y="14590976"/>
                  <a:pt x="8170042" y="14631915"/>
                  <a:pt x="8119541" y="14631915"/>
                </a:cubicBezTo>
                <a:cubicBezTo>
                  <a:pt x="8069040" y="14631915"/>
                  <a:pt x="8028101" y="14590976"/>
                  <a:pt x="8028101" y="14540475"/>
                </a:cubicBezTo>
                <a:cubicBezTo>
                  <a:pt x="8028101" y="14489974"/>
                  <a:pt x="8069040" y="14449035"/>
                  <a:pt x="8119541" y="14449035"/>
                </a:cubicBezTo>
                <a:close/>
                <a:moveTo>
                  <a:pt x="7546522" y="14449035"/>
                </a:moveTo>
                <a:cubicBezTo>
                  <a:pt x="7597023" y="14449035"/>
                  <a:pt x="7637962" y="14489974"/>
                  <a:pt x="7637962" y="14540475"/>
                </a:cubicBezTo>
                <a:cubicBezTo>
                  <a:pt x="7637962" y="14590976"/>
                  <a:pt x="7597023" y="14631915"/>
                  <a:pt x="7546522" y="14631915"/>
                </a:cubicBezTo>
                <a:cubicBezTo>
                  <a:pt x="7496021" y="14631915"/>
                  <a:pt x="7455082" y="14590976"/>
                  <a:pt x="7455082" y="14540475"/>
                </a:cubicBezTo>
                <a:cubicBezTo>
                  <a:pt x="7455082" y="14489974"/>
                  <a:pt x="7496021" y="14449035"/>
                  <a:pt x="7546522" y="14449035"/>
                </a:cubicBezTo>
                <a:close/>
                <a:moveTo>
                  <a:pt x="6971558" y="14449035"/>
                </a:moveTo>
                <a:cubicBezTo>
                  <a:pt x="7022059" y="14449035"/>
                  <a:pt x="7062998" y="14489974"/>
                  <a:pt x="7062998" y="14540475"/>
                </a:cubicBezTo>
                <a:cubicBezTo>
                  <a:pt x="7062998" y="14590976"/>
                  <a:pt x="7022059" y="14631915"/>
                  <a:pt x="6971558" y="14631915"/>
                </a:cubicBezTo>
                <a:cubicBezTo>
                  <a:pt x="6921057" y="14631915"/>
                  <a:pt x="6880118" y="14590976"/>
                  <a:pt x="6880118" y="14540475"/>
                </a:cubicBezTo>
                <a:cubicBezTo>
                  <a:pt x="6880118" y="14489974"/>
                  <a:pt x="6921057" y="14449035"/>
                  <a:pt x="6971558" y="14449035"/>
                </a:cubicBezTo>
                <a:close/>
                <a:moveTo>
                  <a:pt x="6398539" y="14449035"/>
                </a:moveTo>
                <a:cubicBezTo>
                  <a:pt x="6449040" y="14449035"/>
                  <a:pt x="6489979" y="14489974"/>
                  <a:pt x="6489979" y="14540475"/>
                </a:cubicBezTo>
                <a:cubicBezTo>
                  <a:pt x="6489979" y="14590976"/>
                  <a:pt x="6449040" y="14631915"/>
                  <a:pt x="6398539" y="14631915"/>
                </a:cubicBezTo>
                <a:cubicBezTo>
                  <a:pt x="6348038" y="14631915"/>
                  <a:pt x="6307099" y="14590976"/>
                  <a:pt x="6307099" y="14540475"/>
                </a:cubicBezTo>
                <a:cubicBezTo>
                  <a:pt x="6307099" y="14489974"/>
                  <a:pt x="6348038" y="14449035"/>
                  <a:pt x="6398539" y="14449035"/>
                </a:cubicBezTo>
                <a:close/>
                <a:moveTo>
                  <a:pt x="5825520" y="14449035"/>
                </a:moveTo>
                <a:cubicBezTo>
                  <a:pt x="5876021" y="14449035"/>
                  <a:pt x="5916962" y="14489974"/>
                  <a:pt x="5916962" y="14540475"/>
                </a:cubicBezTo>
                <a:cubicBezTo>
                  <a:pt x="5916962" y="14590976"/>
                  <a:pt x="5876021" y="14631915"/>
                  <a:pt x="5825520" y="14631915"/>
                </a:cubicBezTo>
                <a:cubicBezTo>
                  <a:pt x="5775019" y="14631915"/>
                  <a:pt x="5734080" y="14590976"/>
                  <a:pt x="5734080" y="14540475"/>
                </a:cubicBezTo>
                <a:cubicBezTo>
                  <a:pt x="5734080" y="14489974"/>
                  <a:pt x="5775019" y="14449035"/>
                  <a:pt x="5825520" y="14449035"/>
                </a:cubicBezTo>
                <a:close/>
                <a:moveTo>
                  <a:pt x="5252501" y="14449035"/>
                </a:moveTo>
                <a:cubicBezTo>
                  <a:pt x="5303002" y="14449035"/>
                  <a:pt x="5343941" y="14489974"/>
                  <a:pt x="5343941" y="14540475"/>
                </a:cubicBezTo>
                <a:cubicBezTo>
                  <a:pt x="5343941" y="14590976"/>
                  <a:pt x="5303002" y="14631915"/>
                  <a:pt x="5252501" y="14631915"/>
                </a:cubicBezTo>
                <a:cubicBezTo>
                  <a:pt x="5202000" y="14631915"/>
                  <a:pt x="5161063" y="14590976"/>
                  <a:pt x="5161063" y="14540475"/>
                </a:cubicBezTo>
                <a:cubicBezTo>
                  <a:pt x="5161063" y="14489974"/>
                  <a:pt x="5202000" y="14449035"/>
                  <a:pt x="5252501" y="14449035"/>
                </a:cubicBezTo>
                <a:close/>
                <a:moveTo>
                  <a:pt x="4679484" y="14449035"/>
                </a:moveTo>
                <a:cubicBezTo>
                  <a:pt x="4729983" y="14449035"/>
                  <a:pt x="4770922" y="14489974"/>
                  <a:pt x="4770922" y="14540475"/>
                </a:cubicBezTo>
                <a:cubicBezTo>
                  <a:pt x="4770922" y="14590976"/>
                  <a:pt x="4729983" y="14631915"/>
                  <a:pt x="4679484" y="14631915"/>
                </a:cubicBezTo>
                <a:cubicBezTo>
                  <a:pt x="4628983" y="14631915"/>
                  <a:pt x="4588042" y="14590976"/>
                  <a:pt x="4588042" y="14540475"/>
                </a:cubicBezTo>
                <a:cubicBezTo>
                  <a:pt x="4588042" y="14489974"/>
                  <a:pt x="4628983" y="14449035"/>
                  <a:pt x="4679484" y="14449035"/>
                </a:cubicBezTo>
                <a:close/>
                <a:moveTo>
                  <a:pt x="4106463" y="14449035"/>
                </a:moveTo>
                <a:cubicBezTo>
                  <a:pt x="4156964" y="14449035"/>
                  <a:pt x="4197905" y="14489974"/>
                  <a:pt x="4197905" y="14540475"/>
                </a:cubicBezTo>
                <a:cubicBezTo>
                  <a:pt x="4197905" y="14590976"/>
                  <a:pt x="4156964" y="14631915"/>
                  <a:pt x="4106463" y="14631915"/>
                </a:cubicBezTo>
                <a:cubicBezTo>
                  <a:pt x="4055962" y="14631915"/>
                  <a:pt x="4015023" y="14590976"/>
                  <a:pt x="4015023" y="14540475"/>
                </a:cubicBezTo>
                <a:cubicBezTo>
                  <a:pt x="4015023" y="14489974"/>
                  <a:pt x="4055962" y="14449035"/>
                  <a:pt x="4106463" y="14449035"/>
                </a:cubicBezTo>
                <a:close/>
                <a:moveTo>
                  <a:pt x="3531499" y="14449035"/>
                </a:moveTo>
                <a:cubicBezTo>
                  <a:pt x="3582000" y="14449035"/>
                  <a:pt x="3622939" y="14489974"/>
                  <a:pt x="3622939" y="14540475"/>
                </a:cubicBezTo>
                <a:cubicBezTo>
                  <a:pt x="3622939" y="14590976"/>
                  <a:pt x="3582000" y="14631915"/>
                  <a:pt x="3531499" y="14631915"/>
                </a:cubicBezTo>
                <a:cubicBezTo>
                  <a:pt x="3480998" y="14631915"/>
                  <a:pt x="3440061" y="14590976"/>
                  <a:pt x="3440061" y="14540475"/>
                </a:cubicBezTo>
                <a:cubicBezTo>
                  <a:pt x="3440061" y="14489974"/>
                  <a:pt x="3480998" y="14449035"/>
                  <a:pt x="3531499" y="14449035"/>
                </a:cubicBezTo>
                <a:close/>
                <a:moveTo>
                  <a:pt x="2958482" y="14449035"/>
                </a:moveTo>
                <a:cubicBezTo>
                  <a:pt x="3008983" y="14449035"/>
                  <a:pt x="3049920" y="14489974"/>
                  <a:pt x="3049920" y="14540475"/>
                </a:cubicBezTo>
                <a:cubicBezTo>
                  <a:pt x="3049920" y="14590976"/>
                  <a:pt x="3008983" y="14631915"/>
                  <a:pt x="2958482" y="14631915"/>
                </a:cubicBezTo>
                <a:cubicBezTo>
                  <a:pt x="2907979" y="14631915"/>
                  <a:pt x="2867040" y="14590976"/>
                  <a:pt x="2867040" y="14540475"/>
                </a:cubicBezTo>
                <a:cubicBezTo>
                  <a:pt x="2867040" y="14489974"/>
                  <a:pt x="2907979" y="14449035"/>
                  <a:pt x="2958482" y="14449035"/>
                </a:cubicBezTo>
                <a:close/>
                <a:moveTo>
                  <a:pt x="2385461" y="14449035"/>
                </a:moveTo>
                <a:cubicBezTo>
                  <a:pt x="2435962" y="14449035"/>
                  <a:pt x="2476903" y="14489974"/>
                  <a:pt x="2476903" y="14540475"/>
                </a:cubicBezTo>
                <a:cubicBezTo>
                  <a:pt x="2476903" y="14590976"/>
                  <a:pt x="2435962" y="14631915"/>
                  <a:pt x="2385461" y="14631915"/>
                </a:cubicBezTo>
                <a:cubicBezTo>
                  <a:pt x="2334960" y="14631915"/>
                  <a:pt x="2294021" y="14590976"/>
                  <a:pt x="2294021" y="14540475"/>
                </a:cubicBezTo>
                <a:cubicBezTo>
                  <a:pt x="2294021" y="14489974"/>
                  <a:pt x="2334960" y="14449035"/>
                  <a:pt x="2385461" y="14449035"/>
                </a:cubicBezTo>
                <a:close/>
                <a:moveTo>
                  <a:pt x="1812443" y="14449035"/>
                </a:moveTo>
                <a:cubicBezTo>
                  <a:pt x="1862944" y="14449035"/>
                  <a:pt x="1903889" y="14489974"/>
                  <a:pt x="1903889" y="14540475"/>
                </a:cubicBezTo>
                <a:cubicBezTo>
                  <a:pt x="1903889" y="14590976"/>
                  <a:pt x="1862944" y="14631915"/>
                  <a:pt x="1812443" y="14631915"/>
                </a:cubicBezTo>
                <a:cubicBezTo>
                  <a:pt x="1761944" y="14631915"/>
                  <a:pt x="1721005" y="14590976"/>
                  <a:pt x="1721005" y="14540475"/>
                </a:cubicBezTo>
                <a:cubicBezTo>
                  <a:pt x="1721005" y="14489974"/>
                  <a:pt x="1761944" y="14449035"/>
                  <a:pt x="1812443" y="14449035"/>
                </a:cubicBezTo>
                <a:close/>
                <a:moveTo>
                  <a:pt x="1239426" y="14449035"/>
                </a:moveTo>
                <a:cubicBezTo>
                  <a:pt x="1289925" y="14449035"/>
                  <a:pt x="1330864" y="14489974"/>
                  <a:pt x="1330864" y="14540475"/>
                </a:cubicBezTo>
                <a:cubicBezTo>
                  <a:pt x="1330864" y="14590976"/>
                  <a:pt x="1289925" y="14631915"/>
                  <a:pt x="1239426" y="14631915"/>
                </a:cubicBezTo>
                <a:cubicBezTo>
                  <a:pt x="1188928" y="14631915"/>
                  <a:pt x="1147990" y="14590976"/>
                  <a:pt x="1147990" y="14540475"/>
                </a:cubicBezTo>
                <a:cubicBezTo>
                  <a:pt x="1147990" y="14489974"/>
                  <a:pt x="1188928" y="14449035"/>
                  <a:pt x="1239426" y="14449035"/>
                </a:cubicBezTo>
                <a:close/>
                <a:moveTo>
                  <a:pt x="666410" y="14449035"/>
                </a:moveTo>
                <a:cubicBezTo>
                  <a:pt x="716908" y="14449035"/>
                  <a:pt x="757846" y="14489974"/>
                  <a:pt x="757846" y="14540475"/>
                </a:cubicBezTo>
                <a:cubicBezTo>
                  <a:pt x="757846" y="14590976"/>
                  <a:pt x="716908" y="14631915"/>
                  <a:pt x="666410" y="14631915"/>
                </a:cubicBezTo>
                <a:cubicBezTo>
                  <a:pt x="615903" y="14631915"/>
                  <a:pt x="574965" y="14590976"/>
                  <a:pt x="574965" y="14540475"/>
                </a:cubicBezTo>
                <a:cubicBezTo>
                  <a:pt x="574965" y="14489974"/>
                  <a:pt x="615903" y="14449035"/>
                  <a:pt x="666410" y="14449035"/>
                </a:cubicBezTo>
                <a:close/>
                <a:moveTo>
                  <a:pt x="91447" y="14449035"/>
                </a:moveTo>
                <a:cubicBezTo>
                  <a:pt x="141944" y="14449035"/>
                  <a:pt x="182881" y="14489974"/>
                  <a:pt x="182881" y="14540475"/>
                </a:cubicBezTo>
                <a:cubicBezTo>
                  <a:pt x="182881" y="14590976"/>
                  <a:pt x="141944" y="14631915"/>
                  <a:pt x="91447" y="14631915"/>
                </a:cubicBezTo>
                <a:cubicBezTo>
                  <a:pt x="40940" y="14631915"/>
                  <a:pt x="0" y="14590976"/>
                  <a:pt x="0" y="14540475"/>
                </a:cubicBezTo>
                <a:cubicBezTo>
                  <a:pt x="0" y="14489974"/>
                  <a:pt x="40940" y="14449035"/>
                  <a:pt x="91447" y="14449035"/>
                </a:cubicBezTo>
                <a:close/>
                <a:moveTo>
                  <a:pt x="13280602" y="13872963"/>
                </a:moveTo>
                <a:cubicBezTo>
                  <a:pt x="13331103" y="13872963"/>
                  <a:pt x="13372042" y="13913902"/>
                  <a:pt x="13372042" y="13964403"/>
                </a:cubicBezTo>
                <a:cubicBezTo>
                  <a:pt x="13372042" y="14014904"/>
                  <a:pt x="13331103" y="14055843"/>
                  <a:pt x="13280602" y="14055843"/>
                </a:cubicBezTo>
                <a:cubicBezTo>
                  <a:pt x="13230101" y="14055843"/>
                  <a:pt x="13189162" y="14014904"/>
                  <a:pt x="13189162" y="13964403"/>
                </a:cubicBezTo>
                <a:cubicBezTo>
                  <a:pt x="13189162" y="13913902"/>
                  <a:pt x="13230101" y="13872963"/>
                  <a:pt x="13280602" y="13872963"/>
                </a:cubicBezTo>
                <a:close/>
                <a:moveTo>
                  <a:pt x="12707583" y="13872963"/>
                </a:moveTo>
                <a:cubicBezTo>
                  <a:pt x="12758084" y="13872963"/>
                  <a:pt x="12799023" y="13913902"/>
                  <a:pt x="12799023" y="13964403"/>
                </a:cubicBezTo>
                <a:cubicBezTo>
                  <a:pt x="12799023" y="14014904"/>
                  <a:pt x="12758084" y="14055843"/>
                  <a:pt x="12707583" y="14055843"/>
                </a:cubicBezTo>
                <a:cubicBezTo>
                  <a:pt x="12657082" y="14055843"/>
                  <a:pt x="12616143" y="14014904"/>
                  <a:pt x="12616143" y="13964403"/>
                </a:cubicBezTo>
                <a:cubicBezTo>
                  <a:pt x="12616143" y="13913902"/>
                  <a:pt x="12657082" y="13872963"/>
                  <a:pt x="12707583" y="13872963"/>
                </a:cubicBezTo>
                <a:close/>
                <a:moveTo>
                  <a:pt x="12134564" y="13872963"/>
                </a:moveTo>
                <a:cubicBezTo>
                  <a:pt x="12185065" y="13872963"/>
                  <a:pt x="12226004" y="13913902"/>
                  <a:pt x="12226004" y="13964403"/>
                </a:cubicBezTo>
                <a:cubicBezTo>
                  <a:pt x="12226004" y="14014904"/>
                  <a:pt x="12185065" y="14055843"/>
                  <a:pt x="12134564" y="14055843"/>
                </a:cubicBezTo>
                <a:cubicBezTo>
                  <a:pt x="12084063" y="14055843"/>
                  <a:pt x="12043124" y="14014904"/>
                  <a:pt x="12043124" y="13964403"/>
                </a:cubicBezTo>
                <a:cubicBezTo>
                  <a:pt x="12043124" y="13913902"/>
                  <a:pt x="12084063" y="13872963"/>
                  <a:pt x="12134564" y="13872963"/>
                </a:cubicBezTo>
                <a:close/>
                <a:moveTo>
                  <a:pt x="11561545" y="13872963"/>
                </a:moveTo>
                <a:cubicBezTo>
                  <a:pt x="11612046" y="13872963"/>
                  <a:pt x="11652985" y="13913902"/>
                  <a:pt x="11652985" y="13964403"/>
                </a:cubicBezTo>
                <a:cubicBezTo>
                  <a:pt x="11652985" y="14014904"/>
                  <a:pt x="11612046" y="14055843"/>
                  <a:pt x="11561545" y="14055843"/>
                </a:cubicBezTo>
                <a:cubicBezTo>
                  <a:pt x="11511044" y="14055843"/>
                  <a:pt x="11470105" y="14014904"/>
                  <a:pt x="11470105" y="13964403"/>
                </a:cubicBezTo>
                <a:cubicBezTo>
                  <a:pt x="11470105" y="13913902"/>
                  <a:pt x="11511044" y="13872963"/>
                  <a:pt x="11561545" y="13872963"/>
                </a:cubicBezTo>
                <a:close/>
                <a:moveTo>
                  <a:pt x="10988526" y="13872963"/>
                </a:moveTo>
                <a:cubicBezTo>
                  <a:pt x="11039027" y="13872963"/>
                  <a:pt x="11079966" y="13913902"/>
                  <a:pt x="11079966" y="13964403"/>
                </a:cubicBezTo>
                <a:cubicBezTo>
                  <a:pt x="11079966" y="14014904"/>
                  <a:pt x="11039027" y="14055843"/>
                  <a:pt x="10988526" y="14055843"/>
                </a:cubicBezTo>
                <a:cubicBezTo>
                  <a:pt x="10938025" y="14055843"/>
                  <a:pt x="10897086" y="14014904"/>
                  <a:pt x="10897086" y="13964403"/>
                </a:cubicBezTo>
                <a:cubicBezTo>
                  <a:pt x="10897086" y="13913902"/>
                  <a:pt x="10938025" y="13872963"/>
                  <a:pt x="10988526" y="13872963"/>
                </a:cubicBezTo>
                <a:close/>
                <a:moveTo>
                  <a:pt x="10413562" y="13872963"/>
                </a:moveTo>
                <a:cubicBezTo>
                  <a:pt x="10464063" y="13872963"/>
                  <a:pt x="10505002" y="13913902"/>
                  <a:pt x="10505002" y="13964403"/>
                </a:cubicBezTo>
                <a:cubicBezTo>
                  <a:pt x="10505002" y="14014904"/>
                  <a:pt x="10464063" y="14055843"/>
                  <a:pt x="10413562" y="14055843"/>
                </a:cubicBezTo>
                <a:cubicBezTo>
                  <a:pt x="10363061" y="14055843"/>
                  <a:pt x="10322122" y="14014904"/>
                  <a:pt x="10322122" y="13964403"/>
                </a:cubicBezTo>
                <a:cubicBezTo>
                  <a:pt x="10322122" y="13913902"/>
                  <a:pt x="10363061" y="13872963"/>
                  <a:pt x="10413562" y="13872963"/>
                </a:cubicBezTo>
                <a:close/>
                <a:moveTo>
                  <a:pt x="9838598" y="13872963"/>
                </a:moveTo>
                <a:cubicBezTo>
                  <a:pt x="9889099" y="13872963"/>
                  <a:pt x="9930038" y="13913902"/>
                  <a:pt x="9930038" y="13964403"/>
                </a:cubicBezTo>
                <a:cubicBezTo>
                  <a:pt x="9930038" y="14014904"/>
                  <a:pt x="9889099" y="14055843"/>
                  <a:pt x="9838598" y="14055843"/>
                </a:cubicBezTo>
                <a:cubicBezTo>
                  <a:pt x="9788097" y="14055843"/>
                  <a:pt x="9747158" y="14014904"/>
                  <a:pt x="9747158" y="13964403"/>
                </a:cubicBezTo>
                <a:cubicBezTo>
                  <a:pt x="9747158" y="13913902"/>
                  <a:pt x="9788097" y="13872963"/>
                  <a:pt x="9838598" y="13872963"/>
                </a:cubicBezTo>
                <a:close/>
                <a:moveTo>
                  <a:pt x="9265579" y="13872963"/>
                </a:moveTo>
                <a:cubicBezTo>
                  <a:pt x="9316080" y="13872963"/>
                  <a:pt x="9357019" y="13913902"/>
                  <a:pt x="9357019" y="13964403"/>
                </a:cubicBezTo>
                <a:cubicBezTo>
                  <a:pt x="9357019" y="14014904"/>
                  <a:pt x="9316080" y="14055843"/>
                  <a:pt x="9265579" y="14055843"/>
                </a:cubicBezTo>
                <a:cubicBezTo>
                  <a:pt x="9215078" y="14055843"/>
                  <a:pt x="9174139" y="14014904"/>
                  <a:pt x="9174139" y="13964403"/>
                </a:cubicBezTo>
                <a:cubicBezTo>
                  <a:pt x="9174139" y="13913902"/>
                  <a:pt x="9215078" y="13872963"/>
                  <a:pt x="9265579" y="13872963"/>
                </a:cubicBezTo>
                <a:close/>
                <a:moveTo>
                  <a:pt x="8692560" y="13872963"/>
                </a:moveTo>
                <a:cubicBezTo>
                  <a:pt x="8743061" y="13872963"/>
                  <a:pt x="8784000" y="13913902"/>
                  <a:pt x="8784000" y="13964403"/>
                </a:cubicBezTo>
                <a:cubicBezTo>
                  <a:pt x="8784000" y="14014904"/>
                  <a:pt x="8743061" y="14055843"/>
                  <a:pt x="8692560" y="14055843"/>
                </a:cubicBezTo>
                <a:cubicBezTo>
                  <a:pt x="8642059" y="14055843"/>
                  <a:pt x="8601120" y="14014904"/>
                  <a:pt x="8601120" y="13964403"/>
                </a:cubicBezTo>
                <a:cubicBezTo>
                  <a:pt x="8601120" y="13913902"/>
                  <a:pt x="8642059" y="13872963"/>
                  <a:pt x="8692560" y="13872963"/>
                </a:cubicBezTo>
                <a:close/>
                <a:moveTo>
                  <a:pt x="8119541" y="13872963"/>
                </a:moveTo>
                <a:cubicBezTo>
                  <a:pt x="8170042" y="13872963"/>
                  <a:pt x="8210981" y="13913902"/>
                  <a:pt x="8210981" y="13964403"/>
                </a:cubicBezTo>
                <a:cubicBezTo>
                  <a:pt x="8210981" y="14014904"/>
                  <a:pt x="8170042" y="14055843"/>
                  <a:pt x="8119541" y="14055843"/>
                </a:cubicBezTo>
                <a:cubicBezTo>
                  <a:pt x="8069040" y="14055843"/>
                  <a:pt x="8028101" y="14014904"/>
                  <a:pt x="8028101" y="13964403"/>
                </a:cubicBezTo>
                <a:cubicBezTo>
                  <a:pt x="8028101" y="13913902"/>
                  <a:pt x="8069040" y="13872963"/>
                  <a:pt x="8119541" y="13872963"/>
                </a:cubicBezTo>
                <a:close/>
                <a:moveTo>
                  <a:pt x="7546522" y="13872963"/>
                </a:moveTo>
                <a:cubicBezTo>
                  <a:pt x="7597023" y="13872963"/>
                  <a:pt x="7637962" y="13913902"/>
                  <a:pt x="7637962" y="13964403"/>
                </a:cubicBezTo>
                <a:cubicBezTo>
                  <a:pt x="7637962" y="14014904"/>
                  <a:pt x="7597023" y="14055843"/>
                  <a:pt x="7546522" y="14055843"/>
                </a:cubicBezTo>
                <a:cubicBezTo>
                  <a:pt x="7496021" y="14055843"/>
                  <a:pt x="7455082" y="14014904"/>
                  <a:pt x="7455082" y="13964403"/>
                </a:cubicBezTo>
                <a:cubicBezTo>
                  <a:pt x="7455082" y="13913902"/>
                  <a:pt x="7496021" y="13872963"/>
                  <a:pt x="7546522" y="13872963"/>
                </a:cubicBezTo>
                <a:close/>
                <a:moveTo>
                  <a:pt x="6971558" y="13872963"/>
                </a:moveTo>
                <a:cubicBezTo>
                  <a:pt x="7022059" y="13872963"/>
                  <a:pt x="7062998" y="13913902"/>
                  <a:pt x="7062998" y="13964403"/>
                </a:cubicBezTo>
                <a:cubicBezTo>
                  <a:pt x="7062998" y="14014904"/>
                  <a:pt x="7022059" y="14055843"/>
                  <a:pt x="6971558" y="14055843"/>
                </a:cubicBezTo>
                <a:cubicBezTo>
                  <a:pt x="6921057" y="14055843"/>
                  <a:pt x="6880118" y="14014904"/>
                  <a:pt x="6880118" y="13964403"/>
                </a:cubicBezTo>
                <a:cubicBezTo>
                  <a:pt x="6880118" y="13913902"/>
                  <a:pt x="6921057" y="13872963"/>
                  <a:pt x="6971558" y="13872963"/>
                </a:cubicBezTo>
                <a:close/>
                <a:moveTo>
                  <a:pt x="6398539" y="13872963"/>
                </a:moveTo>
                <a:cubicBezTo>
                  <a:pt x="6449040" y="13872963"/>
                  <a:pt x="6489979" y="13913902"/>
                  <a:pt x="6489979" y="13964403"/>
                </a:cubicBezTo>
                <a:cubicBezTo>
                  <a:pt x="6489979" y="14014904"/>
                  <a:pt x="6449040" y="14055843"/>
                  <a:pt x="6398539" y="14055843"/>
                </a:cubicBezTo>
                <a:cubicBezTo>
                  <a:pt x="6348038" y="14055843"/>
                  <a:pt x="6307099" y="14014904"/>
                  <a:pt x="6307099" y="13964403"/>
                </a:cubicBezTo>
                <a:cubicBezTo>
                  <a:pt x="6307099" y="13913902"/>
                  <a:pt x="6348038" y="13872963"/>
                  <a:pt x="6398539" y="13872963"/>
                </a:cubicBezTo>
                <a:close/>
                <a:moveTo>
                  <a:pt x="5825520" y="13872963"/>
                </a:moveTo>
                <a:cubicBezTo>
                  <a:pt x="5876021" y="13872963"/>
                  <a:pt x="5916962" y="13913902"/>
                  <a:pt x="5916962" y="13964403"/>
                </a:cubicBezTo>
                <a:cubicBezTo>
                  <a:pt x="5916962" y="14014904"/>
                  <a:pt x="5876021" y="14055843"/>
                  <a:pt x="5825520" y="14055843"/>
                </a:cubicBezTo>
                <a:cubicBezTo>
                  <a:pt x="5775019" y="14055843"/>
                  <a:pt x="5734080" y="14014904"/>
                  <a:pt x="5734080" y="13964403"/>
                </a:cubicBezTo>
                <a:cubicBezTo>
                  <a:pt x="5734080" y="13913902"/>
                  <a:pt x="5775019" y="13872963"/>
                  <a:pt x="5825520" y="13872963"/>
                </a:cubicBezTo>
                <a:close/>
                <a:moveTo>
                  <a:pt x="5252501" y="13872963"/>
                </a:moveTo>
                <a:cubicBezTo>
                  <a:pt x="5303002" y="13872963"/>
                  <a:pt x="5343942" y="13913902"/>
                  <a:pt x="5343942" y="13964403"/>
                </a:cubicBezTo>
                <a:cubicBezTo>
                  <a:pt x="5343942" y="14014904"/>
                  <a:pt x="5303002" y="14055843"/>
                  <a:pt x="5252501" y="14055843"/>
                </a:cubicBezTo>
                <a:cubicBezTo>
                  <a:pt x="5202000" y="14055843"/>
                  <a:pt x="5161063" y="14014904"/>
                  <a:pt x="5161063" y="13964403"/>
                </a:cubicBezTo>
                <a:cubicBezTo>
                  <a:pt x="5161063" y="13913902"/>
                  <a:pt x="5202000" y="13872963"/>
                  <a:pt x="5252501" y="13872963"/>
                </a:cubicBezTo>
                <a:close/>
                <a:moveTo>
                  <a:pt x="4679484" y="13872963"/>
                </a:moveTo>
                <a:cubicBezTo>
                  <a:pt x="4729984" y="13872963"/>
                  <a:pt x="4770923" y="13913902"/>
                  <a:pt x="4770923" y="13964403"/>
                </a:cubicBezTo>
                <a:cubicBezTo>
                  <a:pt x="4770923" y="14014904"/>
                  <a:pt x="4729984" y="14055843"/>
                  <a:pt x="4679484" y="14055843"/>
                </a:cubicBezTo>
                <a:cubicBezTo>
                  <a:pt x="4628983" y="14055843"/>
                  <a:pt x="4588043" y="14014904"/>
                  <a:pt x="4588043" y="13964403"/>
                </a:cubicBezTo>
                <a:cubicBezTo>
                  <a:pt x="4588043" y="13913902"/>
                  <a:pt x="4628983" y="13872963"/>
                  <a:pt x="4679484" y="13872963"/>
                </a:cubicBezTo>
                <a:close/>
                <a:moveTo>
                  <a:pt x="4106464" y="13872963"/>
                </a:moveTo>
                <a:cubicBezTo>
                  <a:pt x="4156965" y="13872963"/>
                  <a:pt x="4197905" y="13913902"/>
                  <a:pt x="4197905" y="13964403"/>
                </a:cubicBezTo>
                <a:cubicBezTo>
                  <a:pt x="4197905" y="14014904"/>
                  <a:pt x="4156965" y="14055843"/>
                  <a:pt x="4106464" y="14055843"/>
                </a:cubicBezTo>
                <a:cubicBezTo>
                  <a:pt x="4055962" y="14055843"/>
                  <a:pt x="4015025" y="14014904"/>
                  <a:pt x="4015025" y="13964403"/>
                </a:cubicBezTo>
                <a:cubicBezTo>
                  <a:pt x="4015025" y="13913902"/>
                  <a:pt x="4055962" y="13872963"/>
                  <a:pt x="4106464" y="13872963"/>
                </a:cubicBezTo>
                <a:close/>
                <a:moveTo>
                  <a:pt x="3531499" y="13872963"/>
                </a:moveTo>
                <a:cubicBezTo>
                  <a:pt x="3582000" y="13872963"/>
                  <a:pt x="3622939" y="13913902"/>
                  <a:pt x="3622939" y="13964403"/>
                </a:cubicBezTo>
                <a:cubicBezTo>
                  <a:pt x="3622939" y="14014904"/>
                  <a:pt x="3582000" y="14055843"/>
                  <a:pt x="3531499" y="14055843"/>
                </a:cubicBezTo>
                <a:cubicBezTo>
                  <a:pt x="3480998" y="14055843"/>
                  <a:pt x="3440061" y="14014904"/>
                  <a:pt x="3440061" y="13964403"/>
                </a:cubicBezTo>
                <a:cubicBezTo>
                  <a:pt x="3440061" y="13913902"/>
                  <a:pt x="3480998" y="13872963"/>
                  <a:pt x="3531499" y="13872963"/>
                </a:cubicBezTo>
                <a:close/>
                <a:moveTo>
                  <a:pt x="2958482" y="13872963"/>
                </a:moveTo>
                <a:cubicBezTo>
                  <a:pt x="3008983" y="13872963"/>
                  <a:pt x="3049920" y="13913902"/>
                  <a:pt x="3049920" y="13964403"/>
                </a:cubicBezTo>
                <a:cubicBezTo>
                  <a:pt x="3049920" y="14014904"/>
                  <a:pt x="3008983" y="14055843"/>
                  <a:pt x="2958482" y="14055843"/>
                </a:cubicBezTo>
                <a:cubicBezTo>
                  <a:pt x="2907979" y="14055843"/>
                  <a:pt x="2867040" y="14014904"/>
                  <a:pt x="2867040" y="13964403"/>
                </a:cubicBezTo>
                <a:cubicBezTo>
                  <a:pt x="2867040" y="13913902"/>
                  <a:pt x="2907979" y="13872963"/>
                  <a:pt x="2958482" y="13872963"/>
                </a:cubicBezTo>
                <a:close/>
                <a:moveTo>
                  <a:pt x="2385461" y="13872963"/>
                </a:moveTo>
                <a:cubicBezTo>
                  <a:pt x="2435962" y="13872963"/>
                  <a:pt x="2476903" y="13913902"/>
                  <a:pt x="2476903" y="13964403"/>
                </a:cubicBezTo>
                <a:cubicBezTo>
                  <a:pt x="2476903" y="14014904"/>
                  <a:pt x="2435962" y="14055843"/>
                  <a:pt x="2385461" y="14055843"/>
                </a:cubicBezTo>
                <a:cubicBezTo>
                  <a:pt x="2334960" y="14055843"/>
                  <a:pt x="2294021" y="14014904"/>
                  <a:pt x="2294021" y="13964403"/>
                </a:cubicBezTo>
                <a:cubicBezTo>
                  <a:pt x="2294021" y="13913902"/>
                  <a:pt x="2334960" y="13872963"/>
                  <a:pt x="2385461" y="13872963"/>
                </a:cubicBezTo>
                <a:close/>
                <a:moveTo>
                  <a:pt x="1812443" y="13872963"/>
                </a:moveTo>
                <a:cubicBezTo>
                  <a:pt x="1862951" y="13872963"/>
                  <a:pt x="1903889" y="13913902"/>
                  <a:pt x="1903889" y="13964403"/>
                </a:cubicBezTo>
                <a:cubicBezTo>
                  <a:pt x="1903889" y="14014904"/>
                  <a:pt x="1862951" y="14055843"/>
                  <a:pt x="1812443" y="14055843"/>
                </a:cubicBezTo>
                <a:cubicBezTo>
                  <a:pt x="1761944" y="14055843"/>
                  <a:pt x="1721005" y="14014904"/>
                  <a:pt x="1721005" y="13964403"/>
                </a:cubicBezTo>
                <a:cubicBezTo>
                  <a:pt x="1721005" y="13913902"/>
                  <a:pt x="1761944" y="13872963"/>
                  <a:pt x="1812443" y="13872963"/>
                </a:cubicBezTo>
                <a:close/>
                <a:moveTo>
                  <a:pt x="1239426" y="13872963"/>
                </a:moveTo>
                <a:cubicBezTo>
                  <a:pt x="1289925" y="13872963"/>
                  <a:pt x="1330865" y="13913902"/>
                  <a:pt x="1330865" y="13964403"/>
                </a:cubicBezTo>
                <a:cubicBezTo>
                  <a:pt x="1330865" y="14014904"/>
                  <a:pt x="1289925" y="14055843"/>
                  <a:pt x="1239426" y="14055843"/>
                </a:cubicBezTo>
                <a:cubicBezTo>
                  <a:pt x="1188928" y="14055843"/>
                  <a:pt x="1147990" y="14014904"/>
                  <a:pt x="1147990" y="13964403"/>
                </a:cubicBezTo>
                <a:cubicBezTo>
                  <a:pt x="1147990" y="13913902"/>
                  <a:pt x="1188928" y="13872963"/>
                  <a:pt x="1239426" y="13872963"/>
                </a:cubicBezTo>
                <a:close/>
                <a:moveTo>
                  <a:pt x="666410" y="13872963"/>
                </a:moveTo>
                <a:cubicBezTo>
                  <a:pt x="716908" y="13872963"/>
                  <a:pt x="757846" y="13913902"/>
                  <a:pt x="757846" y="13964403"/>
                </a:cubicBezTo>
                <a:cubicBezTo>
                  <a:pt x="757846" y="14014904"/>
                  <a:pt x="716908" y="14055843"/>
                  <a:pt x="666410" y="14055843"/>
                </a:cubicBezTo>
                <a:cubicBezTo>
                  <a:pt x="615904" y="14055843"/>
                  <a:pt x="574966" y="14014904"/>
                  <a:pt x="574966" y="13964403"/>
                </a:cubicBezTo>
                <a:cubicBezTo>
                  <a:pt x="574966" y="13913902"/>
                  <a:pt x="615904" y="13872963"/>
                  <a:pt x="666410" y="13872963"/>
                </a:cubicBezTo>
                <a:close/>
                <a:moveTo>
                  <a:pt x="91447" y="13872963"/>
                </a:moveTo>
                <a:cubicBezTo>
                  <a:pt x="141944" y="13872963"/>
                  <a:pt x="182881" y="13913902"/>
                  <a:pt x="182881" y="13964403"/>
                </a:cubicBezTo>
                <a:cubicBezTo>
                  <a:pt x="182881" y="14014904"/>
                  <a:pt x="141944" y="14055843"/>
                  <a:pt x="91447" y="14055843"/>
                </a:cubicBezTo>
                <a:cubicBezTo>
                  <a:pt x="40940" y="14055843"/>
                  <a:pt x="0" y="14014904"/>
                  <a:pt x="0" y="13964403"/>
                </a:cubicBezTo>
                <a:cubicBezTo>
                  <a:pt x="0" y="13913902"/>
                  <a:pt x="40940" y="13872963"/>
                  <a:pt x="91447" y="13872963"/>
                </a:cubicBezTo>
                <a:close/>
                <a:moveTo>
                  <a:pt x="13280602" y="13303745"/>
                </a:moveTo>
                <a:cubicBezTo>
                  <a:pt x="13331103" y="13303745"/>
                  <a:pt x="13372042" y="13344684"/>
                  <a:pt x="13372042" y="13395185"/>
                </a:cubicBezTo>
                <a:cubicBezTo>
                  <a:pt x="13372042" y="13445686"/>
                  <a:pt x="13331103" y="13486625"/>
                  <a:pt x="13280602" y="13486625"/>
                </a:cubicBezTo>
                <a:cubicBezTo>
                  <a:pt x="13230101" y="13486625"/>
                  <a:pt x="13189162" y="13445686"/>
                  <a:pt x="13189162" y="13395185"/>
                </a:cubicBezTo>
                <a:cubicBezTo>
                  <a:pt x="13189162" y="13344684"/>
                  <a:pt x="13230101" y="13303745"/>
                  <a:pt x="13280602" y="13303745"/>
                </a:cubicBezTo>
                <a:close/>
                <a:moveTo>
                  <a:pt x="12707583" y="13303745"/>
                </a:moveTo>
                <a:cubicBezTo>
                  <a:pt x="12758084" y="13303745"/>
                  <a:pt x="12799023" y="13344684"/>
                  <a:pt x="12799023" y="13395185"/>
                </a:cubicBezTo>
                <a:cubicBezTo>
                  <a:pt x="12799023" y="13445686"/>
                  <a:pt x="12758084" y="13486625"/>
                  <a:pt x="12707583" y="13486625"/>
                </a:cubicBezTo>
                <a:cubicBezTo>
                  <a:pt x="12657082" y="13486625"/>
                  <a:pt x="12616143" y="13445686"/>
                  <a:pt x="12616143" y="13395185"/>
                </a:cubicBezTo>
                <a:cubicBezTo>
                  <a:pt x="12616143" y="13344684"/>
                  <a:pt x="12657082" y="13303745"/>
                  <a:pt x="12707583" y="13303745"/>
                </a:cubicBezTo>
                <a:close/>
                <a:moveTo>
                  <a:pt x="12134564" y="13303745"/>
                </a:moveTo>
                <a:cubicBezTo>
                  <a:pt x="12185065" y="13303745"/>
                  <a:pt x="12226004" y="13344684"/>
                  <a:pt x="12226004" y="13395185"/>
                </a:cubicBezTo>
                <a:cubicBezTo>
                  <a:pt x="12226004" y="13445686"/>
                  <a:pt x="12185065" y="13486625"/>
                  <a:pt x="12134564" y="13486625"/>
                </a:cubicBezTo>
                <a:cubicBezTo>
                  <a:pt x="12084063" y="13486625"/>
                  <a:pt x="12043124" y="13445686"/>
                  <a:pt x="12043124" y="13395185"/>
                </a:cubicBezTo>
                <a:cubicBezTo>
                  <a:pt x="12043124" y="13344684"/>
                  <a:pt x="12084063" y="13303745"/>
                  <a:pt x="12134564" y="13303745"/>
                </a:cubicBezTo>
                <a:close/>
                <a:moveTo>
                  <a:pt x="11561545" y="13303745"/>
                </a:moveTo>
                <a:cubicBezTo>
                  <a:pt x="11612046" y="13303745"/>
                  <a:pt x="11652985" y="13344684"/>
                  <a:pt x="11652985" y="13395185"/>
                </a:cubicBezTo>
                <a:cubicBezTo>
                  <a:pt x="11652985" y="13445686"/>
                  <a:pt x="11612046" y="13486625"/>
                  <a:pt x="11561545" y="13486625"/>
                </a:cubicBezTo>
                <a:cubicBezTo>
                  <a:pt x="11511044" y="13486625"/>
                  <a:pt x="11470105" y="13445686"/>
                  <a:pt x="11470105" y="13395185"/>
                </a:cubicBezTo>
                <a:cubicBezTo>
                  <a:pt x="11470105" y="13344684"/>
                  <a:pt x="11511044" y="13303745"/>
                  <a:pt x="11561545" y="13303745"/>
                </a:cubicBezTo>
                <a:close/>
                <a:moveTo>
                  <a:pt x="10988526" y="13303745"/>
                </a:moveTo>
                <a:cubicBezTo>
                  <a:pt x="11039027" y="13303745"/>
                  <a:pt x="11079966" y="13344684"/>
                  <a:pt x="11079966" y="13395185"/>
                </a:cubicBezTo>
                <a:cubicBezTo>
                  <a:pt x="11079966" y="13445686"/>
                  <a:pt x="11039027" y="13486625"/>
                  <a:pt x="10988526" y="13486625"/>
                </a:cubicBezTo>
                <a:cubicBezTo>
                  <a:pt x="10938025" y="13486625"/>
                  <a:pt x="10897086" y="13445686"/>
                  <a:pt x="10897086" y="13395185"/>
                </a:cubicBezTo>
                <a:cubicBezTo>
                  <a:pt x="10897086" y="13344684"/>
                  <a:pt x="10938025" y="13303745"/>
                  <a:pt x="10988526" y="13303745"/>
                </a:cubicBezTo>
                <a:close/>
                <a:moveTo>
                  <a:pt x="10413562" y="13303745"/>
                </a:moveTo>
                <a:cubicBezTo>
                  <a:pt x="10464063" y="13303745"/>
                  <a:pt x="10505002" y="13344684"/>
                  <a:pt x="10505002" y="13395185"/>
                </a:cubicBezTo>
                <a:cubicBezTo>
                  <a:pt x="10505002" y="13445686"/>
                  <a:pt x="10464063" y="13486625"/>
                  <a:pt x="10413562" y="13486625"/>
                </a:cubicBezTo>
                <a:cubicBezTo>
                  <a:pt x="10363061" y="13486625"/>
                  <a:pt x="10322122" y="13445686"/>
                  <a:pt x="10322122" y="13395185"/>
                </a:cubicBezTo>
                <a:cubicBezTo>
                  <a:pt x="10322122" y="13344684"/>
                  <a:pt x="10363061" y="13303745"/>
                  <a:pt x="10413562" y="13303745"/>
                </a:cubicBezTo>
                <a:close/>
                <a:moveTo>
                  <a:pt x="9838598" y="13303745"/>
                </a:moveTo>
                <a:cubicBezTo>
                  <a:pt x="9889099" y="13303745"/>
                  <a:pt x="9930038" y="13344684"/>
                  <a:pt x="9930038" y="13395185"/>
                </a:cubicBezTo>
                <a:cubicBezTo>
                  <a:pt x="9930038" y="13445686"/>
                  <a:pt x="9889099" y="13486625"/>
                  <a:pt x="9838598" y="13486625"/>
                </a:cubicBezTo>
                <a:cubicBezTo>
                  <a:pt x="9788097" y="13486625"/>
                  <a:pt x="9747158" y="13445686"/>
                  <a:pt x="9747158" y="13395185"/>
                </a:cubicBezTo>
                <a:cubicBezTo>
                  <a:pt x="9747158" y="13344684"/>
                  <a:pt x="9788097" y="13303745"/>
                  <a:pt x="9838598" y="13303745"/>
                </a:cubicBezTo>
                <a:close/>
                <a:moveTo>
                  <a:pt x="9265579" y="13303745"/>
                </a:moveTo>
                <a:cubicBezTo>
                  <a:pt x="9316080" y="13303745"/>
                  <a:pt x="9357019" y="13344684"/>
                  <a:pt x="9357019" y="13395185"/>
                </a:cubicBezTo>
                <a:cubicBezTo>
                  <a:pt x="9357019" y="13445686"/>
                  <a:pt x="9316080" y="13486625"/>
                  <a:pt x="9265579" y="13486625"/>
                </a:cubicBezTo>
                <a:cubicBezTo>
                  <a:pt x="9215078" y="13486625"/>
                  <a:pt x="9174139" y="13445686"/>
                  <a:pt x="9174139" y="13395185"/>
                </a:cubicBezTo>
                <a:cubicBezTo>
                  <a:pt x="9174139" y="13344684"/>
                  <a:pt x="9215078" y="13303745"/>
                  <a:pt x="9265579" y="13303745"/>
                </a:cubicBezTo>
                <a:close/>
                <a:moveTo>
                  <a:pt x="8692560" y="13303745"/>
                </a:moveTo>
                <a:cubicBezTo>
                  <a:pt x="8743061" y="13303745"/>
                  <a:pt x="8784000" y="13344684"/>
                  <a:pt x="8784000" y="13395185"/>
                </a:cubicBezTo>
                <a:cubicBezTo>
                  <a:pt x="8784000" y="13445686"/>
                  <a:pt x="8743061" y="13486625"/>
                  <a:pt x="8692560" y="13486625"/>
                </a:cubicBezTo>
                <a:cubicBezTo>
                  <a:pt x="8642059" y="13486625"/>
                  <a:pt x="8601120" y="13445686"/>
                  <a:pt x="8601120" y="13395185"/>
                </a:cubicBezTo>
                <a:cubicBezTo>
                  <a:pt x="8601120" y="13344684"/>
                  <a:pt x="8642059" y="13303745"/>
                  <a:pt x="8692560" y="13303745"/>
                </a:cubicBezTo>
                <a:close/>
                <a:moveTo>
                  <a:pt x="8119541" y="13303745"/>
                </a:moveTo>
                <a:cubicBezTo>
                  <a:pt x="8170042" y="13303745"/>
                  <a:pt x="8210981" y="13344684"/>
                  <a:pt x="8210981" y="13395185"/>
                </a:cubicBezTo>
                <a:cubicBezTo>
                  <a:pt x="8210981" y="13445686"/>
                  <a:pt x="8170042" y="13486625"/>
                  <a:pt x="8119541" y="13486625"/>
                </a:cubicBezTo>
                <a:cubicBezTo>
                  <a:pt x="8069040" y="13486625"/>
                  <a:pt x="8028101" y="13445686"/>
                  <a:pt x="8028101" y="13395185"/>
                </a:cubicBezTo>
                <a:cubicBezTo>
                  <a:pt x="8028101" y="13344684"/>
                  <a:pt x="8069040" y="13303745"/>
                  <a:pt x="8119541" y="13303745"/>
                </a:cubicBezTo>
                <a:close/>
                <a:moveTo>
                  <a:pt x="7546522" y="13303745"/>
                </a:moveTo>
                <a:cubicBezTo>
                  <a:pt x="7597023" y="13303745"/>
                  <a:pt x="7637962" y="13344684"/>
                  <a:pt x="7637962" y="13395185"/>
                </a:cubicBezTo>
                <a:cubicBezTo>
                  <a:pt x="7637962" y="13445686"/>
                  <a:pt x="7597023" y="13486625"/>
                  <a:pt x="7546522" y="13486625"/>
                </a:cubicBezTo>
                <a:cubicBezTo>
                  <a:pt x="7496021" y="13486625"/>
                  <a:pt x="7455082" y="13445686"/>
                  <a:pt x="7455082" y="13395185"/>
                </a:cubicBezTo>
                <a:cubicBezTo>
                  <a:pt x="7455082" y="13344684"/>
                  <a:pt x="7496021" y="13303745"/>
                  <a:pt x="7546522" y="13303745"/>
                </a:cubicBezTo>
                <a:close/>
                <a:moveTo>
                  <a:pt x="6971558" y="13303745"/>
                </a:moveTo>
                <a:cubicBezTo>
                  <a:pt x="7022059" y="13303745"/>
                  <a:pt x="7062998" y="13344684"/>
                  <a:pt x="7062998" y="13395185"/>
                </a:cubicBezTo>
                <a:cubicBezTo>
                  <a:pt x="7062998" y="13445686"/>
                  <a:pt x="7022059" y="13486625"/>
                  <a:pt x="6971558" y="13486625"/>
                </a:cubicBezTo>
                <a:cubicBezTo>
                  <a:pt x="6921057" y="13486625"/>
                  <a:pt x="6880118" y="13445686"/>
                  <a:pt x="6880118" y="13395185"/>
                </a:cubicBezTo>
                <a:cubicBezTo>
                  <a:pt x="6880118" y="13344684"/>
                  <a:pt x="6921057" y="13303745"/>
                  <a:pt x="6971558" y="13303745"/>
                </a:cubicBezTo>
                <a:close/>
                <a:moveTo>
                  <a:pt x="6398539" y="13303745"/>
                </a:moveTo>
                <a:cubicBezTo>
                  <a:pt x="6449040" y="13303745"/>
                  <a:pt x="6489979" y="13344684"/>
                  <a:pt x="6489979" y="13395185"/>
                </a:cubicBezTo>
                <a:cubicBezTo>
                  <a:pt x="6489979" y="13445686"/>
                  <a:pt x="6449040" y="13486625"/>
                  <a:pt x="6398539" y="13486625"/>
                </a:cubicBezTo>
                <a:cubicBezTo>
                  <a:pt x="6348038" y="13486625"/>
                  <a:pt x="6307099" y="13445686"/>
                  <a:pt x="6307099" y="13395185"/>
                </a:cubicBezTo>
                <a:cubicBezTo>
                  <a:pt x="6307099" y="13344684"/>
                  <a:pt x="6348038" y="13303745"/>
                  <a:pt x="6398539" y="13303745"/>
                </a:cubicBezTo>
                <a:close/>
                <a:moveTo>
                  <a:pt x="5825520" y="13303745"/>
                </a:moveTo>
                <a:cubicBezTo>
                  <a:pt x="5876021" y="13303745"/>
                  <a:pt x="5916962" y="13344684"/>
                  <a:pt x="5916962" y="13395185"/>
                </a:cubicBezTo>
                <a:cubicBezTo>
                  <a:pt x="5916962" y="13445686"/>
                  <a:pt x="5876021" y="13486625"/>
                  <a:pt x="5825520" y="13486625"/>
                </a:cubicBezTo>
                <a:cubicBezTo>
                  <a:pt x="5775019" y="13486625"/>
                  <a:pt x="5734080" y="13445686"/>
                  <a:pt x="5734080" y="13395185"/>
                </a:cubicBezTo>
                <a:cubicBezTo>
                  <a:pt x="5734080" y="13344684"/>
                  <a:pt x="5775019" y="13303745"/>
                  <a:pt x="5825520" y="13303745"/>
                </a:cubicBezTo>
                <a:close/>
                <a:moveTo>
                  <a:pt x="5252501" y="13303745"/>
                </a:moveTo>
                <a:cubicBezTo>
                  <a:pt x="5303002" y="13303745"/>
                  <a:pt x="5343941" y="13344684"/>
                  <a:pt x="5343941" y="13395185"/>
                </a:cubicBezTo>
                <a:cubicBezTo>
                  <a:pt x="5343941" y="13445686"/>
                  <a:pt x="5303002" y="13486625"/>
                  <a:pt x="5252501" y="13486625"/>
                </a:cubicBezTo>
                <a:cubicBezTo>
                  <a:pt x="5202000" y="13486625"/>
                  <a:pt x="5161063" y="13445686"/>
                  <a:pt x="5161063" y="13395185"/>
                </a:cubicBezTo>
                <a:cubicBezTo>
                  <a:pt x="5161063" y="13344684"/>
                  <a:pt x="5202000" y="13303745"/>
                  <a:pt x="5252501" y="13303745"/>
                </a:cubicBezTo>
                <a:close/>
                <a:moveTo>
                  <a:pt x="4679484" y="13303745"/>
                </a:moveTo>
                <a:cubicBezTo>
                  <a:pt x="4729983" y="13303745"/>
                  <a:pt x="4770922" y="13344684"/>
                  <a:pt x="4770922" y="13395185"/>
                </a:cubicBezTo>
                <a:cubicBezTo>
                  <a:pt x="4770922" y="13445686"/>
                  <a:pt x="4729983" y="13486625"/>
                  <a:pt x="4679484" y="13486625"/>
                </a:cubicBezTo>
                <a:cubicBezTo>
                  <a:pt x="4628983" y="13486625"/>
                  <a:pt x="4588042" y="13445686"/>
                  <a:pt x="4588042" y="13395185"/>
                </a:cubicBezTo>
                <a:cubicBezTo>
                  <a:pt x="4588042" y="13344684"/>
                  <a:pt x="4628983" y="13303745"/>
                  <a:pt x="4679484" y="13303745"/>
                </a:cubicBezTo>
                <a:close/>
                <a:moveTo>
                  <a:pt x="4106463" y="13303745"/>
                </a:moveTo>
                <a:cubicBezTo>
                  <a:pt x="4156964" y="13303745"/>
                  <a:pt x="4197905" y="13344684"/>
                  <a:pt x="4197905" y="13395185"/>
                </a:cubicBezTo>
                <a:cubicBezTo>
                  <a:pt x="4197905" y="13445686"/>
                  <a:pt x="4156964" y="13486625"/>
                  <a:pt x="4106463" y="13486625"/>
                </a:cubicBezTo>
                <a:cubicBezTo>
                  <a:pt x="4055962" y="13486625"/>
                  <a:pt x="4015023" y="13445686"/>
                  <a:pt x="4015023" y="13395185"/>
                </a:cubicBezTo>
                <a:cubicBezTo>
                  <a:pt x="4015023" y="13344684"/>
                  <a:pt x="4055962" y="13303745"/>
                  <a:pt x="4106463" y="13303745"/>
                </a:cubicBezTo>
                <a:close/>
                <a:moveTo>
                  <a:pt x="3531499" y="13303745"/>
                </a:moveTo>
                <a:cubicBezTo>
                  <a:pt x="3582000" y="13303745"/>
                  <a:pt x="3622939" y="13344684"/>
                  <a:pt x="3622939" y="13395185"/>
                </a:cubicBezTo>
                <a:cubicBezTo>
                  <a:pt x="3622939" y="13445686"/>
                  <a:pt x="3582000" y="13486625"/>
                  <a:pt x="3531499" y="13486625"/>
                </a:cubicBezTo>
                <a:cubicBezTo>
                  <a:pt x="3480998" y="13486625"/>
                  <a:pt x="3440061" y="13445686"/>
                  <a:pt x="3440061" y="13395185"/>
                </a:cubicBezTo>
                <a:cubicBezTo>
                  <a:pt x="3440061" y="13344684"/>
                  <a:pt x="3480998" y="13303745"/>
                  <a:pt x="3531499" y="13303745"/>
                </a:cubicBezTo>
                <a:close/>
                <a:moveTo>
                  <a:pt x="2958482" y="13303745"/>
                </a:moveTo>
                <a:cubicBezTo>
                  <a:pt x="3008983" y="13303745"/>
                  <a:pt x="3049920" y="13344684"/>
                  <a:pt x="3049920" y="13395185"/>
                </a:cubicBezTo>
                <a:cubicBezTo>
                  <a:pt x="3049920" y="13445686"/>
                  <a:pt x="3008983" y="13486625"/>
                  <a:pt x="2958482" y="13486625"/>
                </a:cubicBezTo>
                <a:cubicBezTo>
                  <a:pt x="2907979" y="13486625"/>
                  <a:pt x="2867040" y="13445686"/>
                  <a:pt x="2867040" y="13395185"/>
                </a:cubicBezTo>
                <a:cubicBezTo>
                  <a:pt x="2867040" y="13344684"/>
                  <a:pt x="2907979" y="13303745"/>
                  <a:pt x="2958482" y="13303745"/>
                </a:cubicBezTo>
                <a:close/>
                <a:moveTo>
                  <a:pt x="2385461" y="13303745"/>
                </a:moveTo>
                <a:cubicBezTo>
                  <a:pt x="2435962" y="13303745"/>
                  <a:pt x="2476903" y="13344684"/>
                  <a:pt x="2476903" y="13395185"/>
                </a:cubicBezTo>
                <a:cubicBezTo>
                  <a:pt x="2476903" y="13445686"/>
                  <a:pt x="2435962" y="13486625"/>
                  <a:pt x="2385461" y="13486625"/>
                </a:cubicBezTo>
                <a:cubicBezTo>
                  <a:pt x="2334960" y="13486625"/>
                  <a:pt x="2294021" y="13445686"/>
                  <a:pt x="2294021" y="13395185"/>
                </a:cubicBezTo>
                <a:cubicBezTo>
                  <a:pt x="2294021" y="13344684"/>
                  <a:pt x="2334960" y="13303745"/>
                  <a:pt x="2385461" y="13303745"/>
                </a:cubicBezTo>
                <a:close/>
                <a:moveTo>
                  <a:pt x="1812444" y="13303745"/>
                </a:moveTo>
                <a:cubicBezTo>
                  <a:pt x="1862945" y="13303745"/>
                  <a:pt x="1903884" y="13344684"/>
                  <a:pt x="1903884" y="13395185"/>
                </a:cubicBezTo>
                <a:cubicBezTo>
                  <a:pt x="1903884" y="13445686"/>
                  <a:pt x="1862945" y="13486625"/>
                  <a:pt x="1812444" y="13486625"/>
                </a:cubicBezTo>
                <a:cubicBezTo>
                  <a:pt x="1761943" y="13486625"/>
                  <a:pt x="1721004" y="13445686"/>
                  <a:pt x="1721004" y="13395185"/>
                </a:cubicBezTo>
                <a:cubicBezTo>
                  <a:pt x="1721004" y="13344684"/>
                  <a:pt x="1761943" y="13303745"/>
                  <a:pt x="1812444" y="13303745"/>
                </a:cubicBezTo>
                <a:close/>
                <a:moveTo>
                  <a:pt x="1239425" y="13303745"/>
                </a:moveTo>
                <a:cubicBezTo>
                  <a:pt x="1289926" y="13303745"/>
                  <a:pt x="1330865" y="13344684"/>
                  <a:pt x="1330865" y="13395185"/>
                </a:cubicBezTo>
                <a:cubicBezTo>
                  <a:pt x="1330865" y="13445686"/>
                  <a:pt x="1289926" y="13486625"/>
                  <a:pt x="1239425" y="13486625"/>
                </a:cubicBezTo>
                <a:cubicBezTo>
                  <a:pt x="1188924" y="13486625"/>
                  <a:pt x="1147985" y="13445686"/>
                  <a:pt x="1147985" y="13395185"/>
                </a:cubicBezTo>
                <a:cubicBezTo>
                  <a:pt x="1147985" y="13344684"/>
                  <a:pt x="1188924" y="13303745"/>
                  <a:pt x="1239425" y="13303745"/>
                </a:cubicBezTo>
                <a:close/>
                <a:moveTo>
                  <a:pt x="666406" y="13303745"/>
                </a:moveTo>
                <a:cubicBezTo>
                  <a:pt x="716907" y="13303745"/>
                  <a:pt x="757846" y="13344684"/>
                  <a:pt x="757846" y="13395185"/>
                </a:cubicBezTo>
                <a:cubicBezTo>
                  <a:pt x="757846" y="13445686"/>
                  <a:pt x="716907" y="13486625"/>
                  <a:pt x="666406" y="13486625"/>
                </a:cubicBezTo>
                <a:cubicBezTo>
                  <a:pt x="615903" y="13486625"/>
                  <a:pt x="574966" y="13445686"/>
                  <a:pt x="574966" y="13395185"/>
                </a:cubicBezTo>
                <a:cubicBezTo>
                  <a:pt x="574966" y="13344684"/>
                  <a:pt x="615903" y="13303745"/>
                  <a:pt x="666406" y="13303745"/>
                </a:cubicBezTo>
                <a:close/>
                <a:moveTo>
                  <a:pt x="91448" y="13303745"/>
                </a:moveTo>
                <a:cubicBezTo>
                  <a:pt x="141948" y="13303745"/>
                  <a:pt x="182883" y="13344684"/>
                  <a:pt x="182883" y="13395185"/>
                </a:cubicBezTo>
                <a:cubicBezTo>
                  <a:pt x="182883" y="13445686"/>
                  <a:pt x="141948" y="13486625"/>
                  <a:pt x="91448" y="13486625"/>
                </a:cubicBezTo>
                <a:cubicBezTo>
                  <a:pt x="40950" y="13486625"/>
                  <a:pt x="12" y="13445686"/>
                  <a:pt x="12" y="13395185"/>
                </a:cubicBezTo>
                <a:cubicBezTo>
                  <a:pt x="12" y="13344684"/>
                  <a:pt x="40950" y="13303745"/>
                  <a:pt x="91448" y="13303745"/>
                </a:cubicBezTo>
                <a:close/>
                <a:moveTo>
                  <a:pt x="13280602" y="12721452"/>
                </a:moveTo>
                <a:cubicBezTo>
                  <a:pt x="13331103" y="12721452"/>
                  <a:pt x="13372042" y="12762391"/>
                  <a:pt x="13372042" y="12812892"/>
                </a:cubicBezTo>
                <a:cubicBezTo>
                  <a:pt x="13372042" y="12863393"/>
                  <a:pt x="13331103" y="12904332"/>
                  <a:pt x="13280602" y="12904332"/>
                </a:cubicBezTo>
                <a:cubicBezTo>
                  <a:pt x="13230101" y="12904332"/>
                  <a:pt x="13189162" y="12863393"/>
                  <a:pt x="13189162" y="12812892"/>
                </a:cubicBezTo>
                <a:cubicBezTo>
                  <a:pt x="13189162" y="12762391"/>
                  <a:pt x="13230101" y="12721452"/>
                  <a:pt x="13280602" y="12721452"/>
                </a:cubicBezTo>
                <a:close/>
                <a:moveTo>
                  <a:pt x="12707583" y="12721452"/>
                </a:moveTo>
                <a:cubicBezTo>
                  <a:pt x="12758084" y="12721452"/>
                  <a:pt x="12799023" y="12762391"/>
                  <a:pt x="12799023" y="12812892"/>
                </a:cubicBezTo>
                <a:cubicBezTo>
                  <a:pt x="12799023" y="12863393"/>
                  <a:pt x="12758084" y="12904332"/>
                  <a:pt x="12707583" y="12904332"/>
                </a:cubicBezTo>
                <a:cubicBezTo>
                  <a:pt x="12657082" y="12904332"/>
                  <a:pt x="12616143" y="12863393"/>
                  <a:pt x="12616143" y="12812892"/>
                </a:cubicBezTo>
                <a:cubicBezTo>
                  <a:pt x="12616143" y="12762391"/>
                  <a:pt x="12657082" y="12721452"/>
                  <a:pt x="12707583" y="12721452"/>
                </a:cubicBezTo>
                <a:close/>
                <a:moveTo>
                  <a:pt x="12134564" y="12721452"/>
                </a:moveTo>
                <a:cubicBezTo>
                  <a:pt x="12185065" y="12721452"/>
                  <a:pt x="12226004" y="12762391"/>
                  <a:pt x="12226004" y="12812892"/>
                </a:cubicBezTo>
                <a:cubicBezTo>
                  <a:pt x="12226004" y="12863393"/>
                  <a:pt x="12185065" y="12904332"/>
                  <a:pt x="12134564" y="12904332"/>
                </a:cubicBezTo>
                <a:cubicBezTo>
                  <a:pt x="12084063" y="12904332"/>
                  <a:pt x="12043124" y="12863393"/>
                  <a:pt x="12043124" y="12812892"/>
                </a:cubicBezTo>
                <a:cubicBezTo>
                  <a:pt x="12043124" y="12762391"/>
                  <a:pt x="12084063" y="12721452"/>
                  <a:pt x="12134564" y="12721452"/>
                </a:cubicBezTo>
                <a:close/>
                <a:moveTo>
                  <a:pt x="11561545" y="12721452"/>
                </a:moveTo>
                <a:cubicBezTo>
                  <a:pt x="11612046" y="12721452"/>
                  <a:pt x="11652985" y="12762391"/>
                  <a:pt x="11652985" y="12812892"/>
                </a:cubicBezTo>
                <a:cubicBezTo>
                  <a:pt x="11652985" y="12863393"/>
                  <a:pt x="11612046" y="12904332"/>
                  <a:pt x="11561545" y="12904332"/>
                </a:cubicBezTo>
                <a:cubicBezTo>
                  <a:pt x="11511044" y="12904332"/>
                  <a:pt x="11470105" y="12863393"/>
                  <a:pt x="11470105" y="12812892"/>
                </a:cubicBezTo>
                <a:cubicBezTo>
                  <a:pt x="11470105" y="12762391"/>
                  <a:pt x="11511044" y="12721452"/>
                  <a:pt x="11561545" y="12721452"/>
                </a:cubicBezTo>
                <a:close/>
                <a:moveTo>
                  <a:pt x="10988526" y="12721452"/>
                </a:moveTo>
                <a:cubicBezTo>
                  <a:pt x="11039027" y="12721452"/>
                  <a:pt x="11079966" y="12762391"/>
                  <a:pt x="11079966" y="12812892"/>
                </a:cubicBezTo>
                <a:cubicBezTo>
                  <a:pt x="11079966" y="12863393"/>
                  <a:pt x="11039027" y="12904332"/>
                  <a:pt x="10988526" y="12904332"/>
                </a:cubicBezTo>
                <a:cubicBezTo>
                  <a:pt x="10938025" y="12904332"/>
                  <a:pt x="10897086" y="12863393"/>
                  <a:pt x="10897086" y="12812892"/>
                </a:cubicBezTo>
                <a:cubicBezTo>
                  <a:pt x="10897086" y="12762391"/>
                  <a:pt x="10938025" y="12721452"/>
                  <a:pt x="10988526" y="12721452"/>
                </a:cubicBezTo>
                <a:close/>
                <a:moveTo>
                  <a:pt x="10413562" y="12721452"/>
                </a:moveTo>
                <a:cubicBezTo>
                  <a:pt x="10464063" y="12721452"/>
                  <a:pt x="10505002" y="12762391"/>
                  <a:pt x="10505002" y="12812892"/>
                </a:cubicBezTo>
                <a:cubicBezTo>
                  <a:pt x="10505002" y="12863393"/>
                  <a:pt x="10464063" y="12904332"/>
                  <a:pt x="10413562" y="12904332"/>
                </a:cubicBezTo>
                <a:cubicBezTo>
                  <a:pt x="10363061" y="12904332"/>
                  <a:pt x="10322122" y="12863393"/>
                  <a:pt x="10322122" y="12812892"/>
                </a:cubicBezTo>
                <a:cubicBezTo>
                  <a:pt x="10322122" y="12762391"/>
                  <a:pt x="10363061" y="12721452"/>
                  <a:pt x="10413562" y="12721452"/>
                </a:cubicBezTo>
                <a:close/>
                <a:moveTo>
                  <a:pt x="9838598" y="12721452"/>
                </a:moveTo>
                <a:cubicBezTo>
                  <a:pt x="9889099" y="12721452"/>
                  <a:pt x="9930038" y="12762391"/>
                  <a:pt x="9930038" y="12812892"/>
                </a:cubicBezTo>
                <a:cubicBezTo>
                  <a:pt x="9930038" y="12863393"/>
                  <a:pt x="9889099" y="12904332"/>
                  <a:pt x="9838598" y="12904332"/>
                </a:cubicBezTo>
                <a:cubicBezTo>
                  <a:pt x="9788097" y="12904332"/>
                  <a:pt x="9747158" y="12863393"/>
                  <a:pt x="9747158" y="12812892"/>
                </a:cubicBezTo>
                <a:cubicBezTo>
                  <a:pt x="9747158" y="12762391"/>
                  <a:pt x="9788097" y="12721452"/>
                  <a:pt x="9838598" y="12721452"/>
                </a:cubicBezTo>
                <a:close/>
                <a:moveTo>
                  <a:pt x="9265579" y="12721452"/>
                </a:moveTo>
                <a:cubicBezTo>
                  <a:pt x="9316080" y="12721452"/>
                  <a:pt x="9357019" y="12762391"/>
                  <a:pt x="9357019" y="12812892"/>
                </a:cubicBezTo>
                <a:cubicBezTo>
                  <a:pt x="9357019" y="12863393"/>
                  <a:pt x="9316080" y="12904332"/>
                  <a:pt x="9265579" y="12904332"/>
                </a:cubicBezTo>
                <a:cubicBezTo>
                  <a:pt x="9215078" y="12904332"/>
                  <a:pt x="9174139" y="12863393"/>
                  <a:pt x="9174139" y="12812892"/>
                </a:cubicBezTo>
                <a:cubicBezTo>
                  <a:pt x="9174139" y="12762391"/>
                  <a:pt x="9215078" y="12721452"/>
                  <a:pt x="9265579" y="12721452"/>
                </a:cubicBezTo>
                <a:close/>
                <a:moveTo>
                  <a:pt x="8692560" y="12721452"/>
                </a:moveTo>
                <a:cubicBezTo>
                  <a:pt x="8743061" y="12721452"/>
                  <a:pt x="8784000" y="12762391"/>
                  <a:pt x="8784000" y="12812892"/>
                </a:cubicBezTo>
                <a:cubicBezTo>
                  <a:pt x="8784000" y="12863393"/>
                  <a:pt x="8743061" y="12904332"/>
                  <a:pt x="8692560" y="12904332"/>
                </a:cubicBezTo>
                <a:cubicBezTo>
                  <a:pt x="8642059" y="12904332"/>
                  <a:pt x="8601120" y="12863393"/>
                  <a:pt x="8601120" y="12812892"/>
                </a:cubicBezTo>
                <a:cubicBezTo>
                  <a:pt x="8601120" y="12762391"/>
                  <a:pt x="8642059" y="12721452"/>
                  <a:pt x="8692560" y="12721452"/>
                </a:cubicBezTo>
                <a:close/>
                <a:moveTo>
                  <a:pt x="8119541" y="12721452"/>
                </a:moveTo>
                <a:cubicBezTo>
                  <a:pt x="8170042" y="12721452"/>
                  <a:pt x="8210981" y="12762391"/>
                  <a:pt x="8210981" y="12812892"/>
                </a:cubicBezTo>
                <a:cubicBezTo>
                  <a:pt x="8210981" y="12863393"/>
                  <a:pt x="8170042" y="12904332"/>
                  <a:pt x="8119541" y="12904332"/>
                </a:cubicBezTo>
                <a:cubicBezTo>
                  <a:pt x="8069040" y="12904332"/>
                  <a:pt x="8028101" y="12863393"/>
                  <a:pt x="8028101" y="12812892"/>
                </a:cubicBezTo>
                <a:cubicBezTo>
                  <a:pt x="8028101" y="12762391"/>
                  <a:pt x="8069040" y="12721452"/>
                  <a:pt x="8119541" y="12721452"/>
                </a:cubicBezTo>
                <a:close/>
                <a:moveTo>
                  <a:pt x="7546522" y="12721452"/>
                </a:moveTo>
                <a:cubicBezTo>
                  <a:pt x="7597023" y="12721452"/>
                  <a:pt x="7637962" y="12762391"/>
                  <a:pt x="7637962" y="12812892"/>
                </a:cubicBezTo>
                <a:cubicBezTo>
                  <a:pt x="7637962" y="12863393"/>
                  <a:pt x="7597023" y="12904332"/>
                  <a:pt x="7546522" y="12904332"/>
                </a:cubicBezTo>
                <a:cubicBezTo>
                  <a:pt x="7496021" y="12904332"/>
                  <a:pt x="7455082" y="12863393"/>
                  <a:pt x="7455082" y="12812892"/>
                </a:cubicBezTo>
                <a:cubicBezTo>
                  <a:pt x="7455082" y="12762391"/>
                  <a:pt x="7496021" y="12721452"/>
                  <a:pt x="7546522" y="12721452"/>
                </a:cubicBezTo>
                <a:close/>
                <a:moveTo>
                  <a:pt x="6971558" y="12721452"/>
                </a:moveTo>
                <a:cubicBezTo>
                  <a:pt x="7022059" y="12721452"/>
                  <a:pt x="7062998" y="12762391"/>
                  <a:pt x="7062998" y="12812892"/>
                </a:cubicBezTo>
                <a:cubicBezTo>
                  <a:pt x="7062998" y="12863393"/>
                  <a:pt x="7022059" y="12904332"/>
                  <a:pt x="6971558" y="12904332"/>
                </a:cubicBezTo>
                <a:cubicBezTo>
                  <a:pt x="6921057" y="12904332"/>
                  <a:pt x="6880118" y="12863393"/>
                  <a:pt x="6880118" y="12812892"/>
                </a:cubicBezTo>
                <a:cubicBezTo>
                  <a:pt x="6880118" y="12762391"/>
                  <a:pt x="6921057" y="12721452"/>
                  <a:pt x="6971558" y="12721452"/>
                </a:cubicBezTo>
                <a:close/>
                <a:moveTo>
                  <a:pt x="6398539" y="12721452"/>
                </a:moveTo>
                <a:cubicBezTo>
                  <a:pt x="6449040" y="12721452"/>
                  <a:pt x="6489979" y="12762391"/>
                  <a:pt x="6489979" y="12812892"/>
                </a:cubicBezTo>
                <a:cubicBezTo>
                  <a:pt x="6489979" y="12863393"/>
                  <a:pt x="6449040" y="12904332"/>
                  <a:pt x="6398539" y="12904332"/>
                </a:cubicBezTo>
                <a:cubicBezTo>
                  <a:pt x="6348038" y="12904332"/>
                  <a:pt x="6307099" y="12863393"/>
                  <a:pt x="6307099" y="12812892"/>
                </a:cubicBezTo>
                <a:cubicBezTo>
                  <a:pt x="6307099" y="12762391"/>
                  <a:pt x="6348038" y="12721452"/>
                  <a:pt x="6398539" y="12721452"/>
                </a:cubicBezTo>
                <a:close/>
                <a:moveTo>
                  <a:pt x="5825520" y="12721452"/>
                </a:moveTo>
                <a:cubicBezTo>
                  <a:pt x="5876021" y="12721452"/>
                  <a:pt x="5916962" y="12762391"/>
                  <a:pt x="5916962" y="12812892"/>
                </a:cubicBezTo>
                <a:cubicBezTo>
                  <a:pt x="5916962" y="12863393"/>
                  <a:pt x="5876021" y="12904332"/>
                  <a:pt x="5825520" y="12904332"/>
                </a:cubicBezTo>
                <a:cubicBezTo>
                  <a:pt x="5775019" y="12904332"/>
                  <a:pt x="5734080" y="12863393"/>
                  <a:pt x="5734080" y="12812892"/>
                </a:cubicBezTo>
                <a:cubicBezTo>
                  <a:pt x="5734080" y="12762391"/>
                  <a:pt x="5775019" y="12721452"/>
                  <a:pt x="5825520" y="12721452"/>
                </a:cubicBezTo>
                <a:close/>
                <a:moveTo>
                  <a:pt x="5252501" y="12721452"/>
                </a:moveTo>
                <a:cubicBezTo>
                  <a:pt x="5303002" y="12721452"/>
                  <a:pt x="5343941" y="12762391"/>
                  <a:pt x="5343941" y="12812892"/>
                </a:cubicBezTo>
                <a:cubicBezTo>
                  <a:pt x="5343941" y="12863393"/>
                  <a:pt x="5303002" y="12904332"/>
                  <a:pt x="5252501" y="12904332"/>
                </a:cubicBezTo>
                <a:cubicBezTo>
                  <a:pt x="5202000" y="12904332"/>
                  <a:pt x="5161063" y="12863393"/>
                  <a:pt x="5161063" y="12812892"/>
                </a:cubicBezTo>
                <a:cubicBezTo>
                  <a:pt x="5161063" y="12762391"/>
                  <a:pt x="5202000" y="12721452"/>
                  <a:pt x="5252501" y="12721452"/>
                </a:cubicBezTo>
                <a:close/>
                <a:moveTo>
                  <a:pt x="4679484" y="12721452"/>
                </a:moveTo>
                <a:cubicBezTo>
                  <a:pt x="4729983" y="12721452"/>
                  <a:pt x="4770922" y="12762391"/>
                  <a:pt x="4770922" y="12812892"/>
                </a:cubicBezTo>
                <a:cubicBezTo>
                  <a:pt x="4770922" y="12863393"/>
                  <a:pt x="4729983" y="12904332"/>
                  <a:pt x="4679484" y="12904332"/>
                </a:cubicBezTo>
                <a:cubicBezTo>
                  <a:pt x="4628983" y="12904332"/>
                  <a:pt x="4588042" y="12863393"/>
                  <a:pt x="4588042" y="12812892"/>
                </a:cubicBezTo>
                <a:cubicBezTo>
                  <a:pt x="4588042" y="12762391"/>
                  <a:pt x="4628983" y="12721452"/>
                  <a:pt x="4679484" y="12721452"/>
                </a:cubicBezTo>
                <a:close/>
                <a:moveTo>
                  <a:pt x="4106463" y="12721452"/>
                </a:moveTo>
                <a:cubicBezTo>
                  <a:pt x="4156964" y="12721452"/>
                  <a:pt x="4197905" y="12762391"/>
                  <a:pt x="4197905" y="12812892"/>
                </a:cubicBezTo>
                <a:cubicBezTo>
                  <a:pt x="4197905" y="12863393"/>
                  <a:pt x="4156964" y="12904332"/>
                  <a:pt x="4106463" y="12904332"/>
                </a:cubicBezTo>
                <a:cubicBezTo>
                  <a:pt x="4055962" y="12904332"/>
                  <a:pt x="4015023" y="12863393"/>
                  <a:pt x="4015023" y="12812892"/>
                </a:cubicBezTo>
                <a:cubicBezTo>
                  <a:pt x="4015023" y="12762391"/>
                  <a:pt x="4055962" y="12721452"/>
                  <a:pt x="4106463" y="12721452"/>
                </a:cubicBezTo>
                <a:close/>
                <a:moveTo>
                  <a:pt x="3531499" y="12721452"/>
                </a:moveTo>
                <a:cubicBezTo>
                  <a:pt x="3582000" y="12721452"/>
                  <a:pt x="3622939" y="12762391"/>
                  <a:pt x="3622939" y="12812892"/>
                </a:cubicBezTo>
                <a:cubicBezTo>
                  <a:pt x="3622939" y="12863393"/>
                  <a:pt x="3582000" y="12904332"/>
                  <a:pt x="3531499" y="12904332"/>
                </a:cubicBezTo>
                <a:cubicBezTo>
                  <a:pt x="3480998" y="12904332"/>
                  <a:pt x="3440061" y="12863393"/>
                  <a:pt x="3440061" y="12812892"/>
                </a:cubicBezTo>
                <a:cubicBezTo>
                  <a:pt x="3440061" y="12762391"/>
                  <a:pt x="3480998" y="12721452"/>
                  <a:pt x="3531499" y="12721452"/>
                </a:cubicBezTo>
                <a:close/>
                <a:moveTo>
                  <a:pt x="2958482" y="12721452"/>
                </a:moveTo>
                <a:cubicBezTo>
                  <a:pt x="3008983" y="12721452"/>
                  <a:pt x="3049920" y="12762391"/>
                  <a:pt x="3049920" y="12812892"/>
                </a:cubicBezTo>
                <a:cubicBezTo>
                  <a:pt x="3049920" y="12863393"/>
                  <a:pt x="3008983" y="12904332"/>
                  <a:pt x="2958482" y="12904332"/>
                </a:cubicBezTo>
                <a:cubicBezTo>
                  <a:pt x="2907979" y="12904332"/>
                  <a:pt x="2867040" y="12863393"/>
                  <a:pt x="2867040" y="12812892"/>
                </a:cubicBezTo>
                <a:cubicBezTo>
                  <a:pt x="2867040" y="12762391"/>
                  <a:pt x="2907979" y="12721452"/>
                  <a:pt x="2958482" y="12721452"/>
                </a:cubicBezTo>
                <a:close/>
                <a:moveTo>
                  <a:pt x="2385461" y="12721452"/>
                </a:moveTo>
                <a:cubicBezTo>
                  <a:pt x="2435962" y="12721452"/>
                  <a:pt x="2476903" y="12762391"/>
                  <a:pt x="2476903" y="12812892"/>
                </a:cubicBezTo>
                <a:cubicBezTo>
                  <a:pt x="2476903" y="12863393"/>
                  <a:pt x="2435962" y="12904332"/>
                  <a:pt x="2385461" y="12904332"/>
                </a:cubicBezTo>
                <a:cubicBezTo>
                  <a:pt x="2334960" y="12904332"/>
                  <a:pt x="2294021" y="12863393"/>
                  <a:pt x="2294021" y="12812892"/>
                </a:cubicBezTo>
                <a:cubicBezTo>
                  <a:pt x="2294021" y="12762391"/>
                  <a:pt x="2334960" y="12721452"/>
                  <a:pt x="2385461" y="12721452"/>
                </a:cubicBezTo>
                <a:close/>
                <a:moveTo>
                  <a:pt x="1812444" y="12721452"/>
                </a:moveTo>
                <a:cubicBezTo>
                  <a:pt x="1862945" y="12721452"/>
                  <a:pt x="1903889" y="12762391"/>
                  <a:pt x="1903889" y="12812892"/>
                </a:cubicBezTo>
                <a:cubicBezTo>
                  <a:pt x="1903889" y="12863393"/>
                  <a:pt x="1862945" y="12904332"/>
                  <a:pt x="1812444" y="12904332"/>
                </a:cubicBezTo>
                <a:cubicBezTo>
                  <a:pt x="1761945" y="12904332"/>
                  <a:pt x="1721006" y="12863393"/>
                  <a:pt x="1721006" y="12812892"/>
                </a:cubicBezTo>
                <a:cubicBezTo>
                  <a:pt x="1721006" y="12762391"/>
                  <a:pt x="1761945" y="12721452"/>
                  <a:pt x="1812444" y="12721452"/>
                </a:cubicBezTo>
                <a:close/>
                <a:moveTo>
                  <a:pt x="1239427" y="12721452"/>
                </a:moveTo>
                <a:cubicBezTo>
                  <a:pt x="1289926" y="12721452"/>
                  <a:pt x="1330865" y="12762391"/>
                  <a:pt x="1330865" y="12812892"/>
                </a:cubicBezTo>
                <a:cubicBezTo>
                  <a:pt x="1330865" y="12863393"/>
                  <a:pt x="1289926" y="12904332"/>
                  <a:pt x="1239427" y="12904332"/>
                </a:cubicBezTo>
                <a:cubicBezTo>
                  <a:pt x="1188929" y="12904332"/>
                  <a:pt x="1147990" y="12863393"/>
                  <a:pt x="1147990" y="12812892"/>
                </a:cubicBezTo>
                <a:cubicBezTo>
                  <a:pt x="1147990" y="12762391"/>
                  <a:pt x="1188929" y="12721452"/>
                  <a:pt x="1239427" y="12721452"/>
                </a:cubicBezTo>
                <a:close/>
                <a:moveTo>
                  <a:pt x="666410" y="12721452"/>
                </a:moveTo>
                <a:cubicBezTo>
                  <a:pt x="716908" y="12721452"/>
                  <a:pt x="757847" y="12762391"/>
                  <a:pt x="757847" y="12812892"/>
                </a:cubicBezTo>
                <a:cubicBezTo>
                  <a:pt x="757847" y="12863393"/>
                  <a:pt x="716908" y="12904332"/>
                  <a:pt x="666410" y="12904332"/>
                </a:cubicBezTo>
                <a:cubicBezTo>
                  <a:pt x="615903" y="12904332"/>
                  <a:pt x="574966" y="12863393"/>
                  <a:pt x="574966" y="12812892"/>
                </a:cubicBezTo>
                <a:cubicBezTo>
                  <a:pt x="574966" y="12762391"/>
                  <a:pt x="615903" y="12721452"/>
                  <a:pt x="666410" y="12721452"/>
                </a:cubicBezTo>
                <a:close/>
                <a:moveTo>
                  <a:pt x="91447" y="12721452"/>
                </a:moveTo>
                <a:cubicBezTo>
                  <a:pt x="141945" y="12721452"/>
                  <a:pt x="182881" y="12762391"/>
                  <a:pt x="182881" y="12812892"/>
                </a:cubicBezTo>
                <a:cubicBezTo>
                  <a:pt x="182881" y="12863393"/>
                  <a:pt x="141945" y="12904332"/>
                  <a:pt x="91447" y="12904332"/>
                </a:cubicBezTo>
                <a:cubicBezTo>
                  <a:pt x="40941" y="12904332"/>
                  <a:pt x="0" y="12863393"/>
                  <a:pt x="0" y="12812892"/>
                </a:cubicBezTo>
                <a:cubicBezTo>
                  <a:pt x="0" y="12762391"/>
                  <a:pt x="40941" y="12721452"/>
                  <a:pt x="91447" y="12721452"/>
                </a:cubicBezTo>
                <a:close/>
                <a:moveTo>
                  <a:pt x="13280602" y="12139159"/>
                </a:moveTo>
                <a:cubicBezTo>
                  <a:pt x="13331103" y="12139159"/>
                  <a:pt x="13372042" y="12180098"/>
                  <a:pt x="13372042" y="12230599"/>
                </a:cubicBezTo>
                <a:cubicBezTo>
                  <a:pt x="13372042" y="12281100"/>
                  <a:pt x="13331103" y="12322039"/>
                  <a:pt x="13280602" y="12322039"/>
                </a:cubicBezTo>
                <a:cubicBezTo>
                  <a:pt x="13230101" y="12322039"/>
                  <a:pt x="13189162" y="12281100"/>
                  <a:pt x="13189162" y="12230599"/>
                </a:cubicBezTo>
                <a:cubicBezTo>
                  <a:pt x="13189162" y="12180098"/>
                  <a:pt x="13230101" y="12139159"/>
                  <a:pt x="13280602" y="12139159"/>
                </a:cubicBezTo>
                <a:close/>
                <a:moveTo>
                  <a:pt x="12707583" y="12139159"/>
                </a:moveTo>
                <a:cubicBezTo>
                  <a:pt x="12758084" y="12139159"/>
                  <a:pt x="12799023" y="12180098"/>
                  <a:pt x="12799023" y="12230599"/>
                </a:cubicBezTo>
                <a:cubicBezTo>
                  <a:pt x="12799023" y="12281100"/>
                  <a:pt x="12758084" y="12322039"/>
                  <a:pt x="12707583" y="12322039"/>
                </a:cubicBezTo>
                <a:cubicBezTo>
                  <a:pt x="12657082" y="12322039"/>
                  <a:pt x="12616143" y="12281100"/>
                  <a:pt x="12616143" y="12230599"/>
                </a:cubicBezTo>
                <a:cubicBezTo>
                  <a:pt x="12616143" y="12180098"/>
                  <a:pt x="12657082" y="12139159"/>
                  <a:pt x="12707583" y="12139159"/>
                </a:cubicBezTo>
                <a:close/>
                <a:moveTo>
                  <a:pt x="12134564" y="12139159"/>
                </a:moveTo>
                <a:cubicBezTo>
                  <a:pt x="12185065" y="12139159"/>
                  <a:pt x="12226004" y="12180098"/>
                  <a:pt x="12226004" y="12230599"/>
                </a:cubicBezTo>
                <a:cubicBezTo>
                  <a:pt x="12226004" y="12281100"/>
                  <a:pt x="12185065" y="12322039"/>
                  <a:pt x="12134564" y="12322039"/>
                </a:cubicBezTo>
                <a:cubicBezTo>
                  <a:pt x="12084063" y="12322039"/>
                  <a:pt x="12043124" y="12281100"/>
                  <a:pt x="12043124" y="12230599"/>
                </a:cubicBezTo>
                <a:cubicBezTo>
                  <a:pt x="12043124" y="12180098"/>
                  <a:pt x="12084063" y="12139159"/>
                  <a:pt x="12134564" y="12139159"/>
                </a:cubicBezTo>
                <a:close/>
                <a:moveTo>
                  <a:pt x="11561545" y="12139159"/>
                </a:moveTo>
                <a:cubicBezTo>
                  <a:pt x="11612046" y="12139159"/>
                  <a:pt x="11652985" y="12180098"/>
                  <a:pt x="11652985" y="12230599"/>
                </a:cubicBezTo>
                <a:cubicBezTo>
                  <a:pt x="11652985" y="12281100"/>
                  <a:pt x="11612046" y="12322039"/>
                  <a:pt x="11561545" y="12322039"/>
                </a:cubicBezTo>
                <a:cubicBezTo>
                  <a:pt x="11511044" y="12322039"/>
                  <a:pt x="11470105" y="12281100"/>
                  <a:pt x="11470105" y="12230599"/>
                </a:cubicBezTo>
                <a:cubicBezTo>
                  <a:pt x="11470105" y="12180098"/>
                  <a:pt x="11511044" y="12139159"/>
                  <a:pt x="11561545" y="12139159"/>
                </a:cubicBezTo>
                <a:close/>
                <a:moveTo>
                  <a:pt x="10988526" y="12139159"/>
                </a:moveTo>
                <a:cubicBezTo>
                  <a:pt x="11039027" y="12139159"/>
                  <a:pt x="11079966" y="12180098"/>
                  <a:pt x="11079966" y="12230599"/>
                </a:cubicBezTo>
                <a:cubicBezTo>
                  <a:pt x="11079966" y="12281100"/>
                  <a:pt x="11039027" y="12322039"/>
                  <a:pt x="10988526" y="12322039"/>
                </a:cubicBezTo>
                <a:cubicBezTo>
                  <a:pt x="10938025" y="12322039"/>
                  <a:pt x="10897086" y="12281100"/>
                  <a:pt x="10897086" y="12230599"/>
                </a:cubicBezTo>
                <a:cubicBezTo>
                  <a:pt x="10897086" y="12180098"/>
                  <a:pt x="10938025" y="12139159"/>
                  <a:pt x="10988526" y="12139159"/>
                </a:cubicBezTo>
                <a:close/>
                <a:moveTo>
                  <a:pt x="10413562" y="12139159"/>
                </a:moveTo>
                <a:cubicBezTo>
                  <a:pt x="10464063" y="12139159"/>
                  <a:pt x="10505002" y="12180098"/>
                  <a:pt x="10505002" y="12230599"/>
                </a:cubicBezTo>
                <a:cubicBezTo>
                  <a:pt x="10505002" y="12281100"/>
                  <a:pt x="10464063" y="12322039"/>
                  <a:pt x="10413562" y="12322039"/>
                </a:cubicBezTo>
                <a:cubicBezTo>
                  <a:pt x="10363061" y="12322039"/>
                  <a:pt x="10322122" y="12281100"/>
                  <a:pt x="10322122" y="12230599"/>
                </a:cubicBezTo>
                <a:cubicBezTo>
                  <a:pt x="10322122" y="12180098"/>
                  <a:pt x="10363061" y="12139159"/>
                  <a:pt x="10413562" y="12139159"/>
                </a:cubicBezTo>
                <a:close/>
                <a:moveTo>
                  <a:pt x="9838598" y="12139159"/>
                </a:moveTo>
                <a:cubicBezTo>
                  <a:pt x="9889099" y="12139159"/>
                  <a:pt x="9930038" y="12180098"/>
                  <a:pt x="9930038" y="12230599"/>
                </a:cubicBezTo>
                <a:cubicBezTo>
                  <a:pt x="9930038" y="12281100"/>
                  <a:pt x="9889099" y="12322039"/>
                  <a:pt x="9838598" y="12322039"/>
                </a:cubicBezTo>
                <a:cubicBezTo>
                  <a:pt x="9788097" y="12322039"/>
                  <a:pt x="9747158" y="12281100"/>
                  <a:pt x="9747158" y="12230599"/>
                </a:cubicBezTo>
                <a:cubicBezTo>
                  <a:pt x="9747158" y="12180098"/>
                  <a:pt x="9788097" y="12139159"/>
                  <a:pt x="9838598" y="12139159"/>
                </a:cubicBezTo>
                <a:close/>
                <a:moveTo>
                  <a:pt x="9265579" y="12139159"/>
                </a:moveTo>
                <a:cubicBezTo>
                  <a:pt x="9316080" y="12139159"/>
                  <a:pt x="9357019" y="12180098"/>
                  <a:pt x="9357019" y="12230599"/>
                </a:cubicBezTo>
                <a:cubicBezTo>
                  <a:pt x="9357019" y="12281100"/>
                  <a:pt x="9316080" y="12322039"/>
                  <a:pt x="9265579" y="12322039"/>
                </a:cubicBezTo>
                <a:cubicBezTo>
                  <a:pt x="9215078" y="12322039"/>
                  <a:pt x="9174139" y="12281100"/>
                  <a:pt x="9174139" y="12230599"/>
                </a:cubicBezTo>
                <a:cubicBezTo>
                  <a:pt x="9174139" y="12180098"/>
                  <a:pt x="9215078" y="12139159"/>
                  <a:pt x="9265579" y="12139159"/>
                </a:cubicBezTo>
                <a:close/>
                <a:moveTo>
                  <a:pt x="8692560" y="12139159"/>
                </a:moveTo>
                <a:cubicBezTo>
                  <a:pt x="8743061" y="12139159"/>
                  <a:pt x="8784000" y="12180098"/>
                  <a:pt x="8784000" y="12230599"/>
                </a:cubicBezTo>
                <a:cubicBezTo>
                  <a:pt x="8784000" y="12281100"/>
                  <a:pt x="8743061" y="12322039"/>
                  <a:pt x="8692560" y="12322039"/>
                </a:cubicBezTo>
                <a:cubicBezTo>
                  <a:pt x="8642059" y="12322039"/>
                  <a:pt x="8601120" y="12281100"/>
                  <a:pt x="8601120" y="12230599"/>
                </a:cubicBezTo>
                <a:cubicBezTo>
                  <a:pt x="8601120" y="12180098"/>
                  <a:pt x="8642059" y="12139159"/>
                  <a:pt x="8692560" y="12139159"/>
                </a:cubicBezTo>
                <a:close/>
                <a:moveTo>
                  <a:pt x="8119541" y="12139159"/>
                </a:moveTo>
                <a:cubicBezTo>
                  <a:pt x="8170042" y="12139159"/>
                  <a:pt x="8210981" y="12180098"/>
                  <a:pt x="8210981" y="12230599"/>
                </a:cubicBezTo>
                <a:cubicBezTo>
                  <a:pt x="8210981" y="12281100"/>
                  <a:pt x="8170042" y="12322039"/>
                  <a:pt x="8119541" y="12322039"/>
                </a:cubicBezTo>
                <a:cubicBezTo>
                  <a:pt x="8069040" y="12322039"/>
                  <a:pt x="8028101" y="12281100"/>
                  <a:pt x="8028101" y="12230599"/>
                </a:cubicBezTo>
                <a:cubicBezTo>
                  <a:pt x="8028101" y="12180098"/>
                  <a:pt x="8069040" y="12139159"/>
                  <a:pt x="8119541" y="12139159"/>
                </a:cubicBezTo>
                <a:close/>
                <a:moveTo>
                  <a:pt x="7546522" y="12139159"/>
                </a:moveTo>
                <a:cubicBezTo>
                  <a:pt x="7597023" y="12139159"/>
                  <a:pt x="7637962" y="12180098"/>
                  <a:pt x="7637962" y="12230599"/>
                </a:cubicBezTo>
                <a:cubicBezTo>
                  <a:pt x="7637962" y="12281100"/>
                  <a:pt x="7597023" y="12322039"/>
                  <a:pt x="7546522" y="12322039"/>
                </a:cubicBezTo>
                <a:cubicBezTo>
                  <a:pt x="7496021" y="12322039"/>
                  <a:pt x="7455082" y="12281100"/>
                  <a:pt x="7455082" y="12230599"/>
                </a:cubicBezTo>
                <a:cubicBezTo>
                  <a:pt x="7455082" y="12180098"/>
                  <a:pt x="7496021" y="12139159"/>
                  <a:pt x="7546522" y="12139159"/>
                </a:cubicBezTo>
                <a:close/>
                <a:moveTo>
                  <a:pt x="6971558" y="12139159"/>
                </a:moveTo>
                <a:cubicBezTo>
                  <a:pt x="7022059" y="12139159"/>
                  <a:pt x="7062998" y="12180098"/>
                  <a:pt x="7062998" y="12230599"/>
                </a:cubicBezTo>
                <a:cubicBezTo>
                  <a:pt x="7062998" y="12281100"/>
                  <a:pt x="7022059" y="12322039"/>
                  <a:pt x="6971558" y="12322039"/>
                </a:cubicBezTo>
                <a:cubicBezTo>
                  <a:pt x="6921057" y="12322039"/>
                  <a:pt x="6880118" y="12281100"/>
                  <a:pt x="6880118" y="12230599"/>
                </a:cubicBezTo>
                <a:cubicBezTo>
                  <a:pt x="6880118" y="12180098"/>
                  <a:pt x="6921057" y="12139159"/>
                  <a:pt x="6971558" y="12139159"/>
                </a:cubicBezTo>
                <a:close/>
                <a:moveTo>
                  <a:pt x="6398539" y="12139159"/>
                </a:moveTo>
                <a:cubicBezTo>
                  <a:pt x="6449040" y="12139159"/>
                  <a:pt x="6489979" y="12180098"/>
                  <a:pt x="6489979" y="12230599"/>
                </a:cubicBezTo>
                <a:cubicBezTo>
                  <a:pt x="6489979" y="12281100"/>
                  <a:pt x="6449040" y="12322039"/>
                  <a:pt x="6398539" y="12322039"/>
                </a:cubicBezTo>
                <a:cubicBezTo>
                  <a:pt x="6348038" y="12322039"/>
                  <a:pt x="6307099" y="12281100"/>
                  <a:pt x="6307099" y="12230599"/>
                </a:cubicBezTo>
                <a:cubicBezTo>
                  <a:pt x="6307099" y="12180098"/>
                  <a:pt x="6348038" y="12139159"/>
                  <a:pt x="6398539" y="12139159"/>
                </a:cubicBezTo>
                <a:close/>
                <a:moveTo>
                  <a:pt x="5825520" y="12139159"/>
                </a:moveTo>
                <a:cubicBezTo>
                  <a:pt x="5876021" y="12139159"/>
                  <a:pt x="5916962" y="12180098"/>
                  <a:pt x="5916962" y="12230599"/>
                </a:cubicBezTo>
                <a:cubicBezTo>
                  <a:pt x="5916962" y="12281100"/>
                  <a:pt x="5876021" y="12322039"/>
                  <a:pt x="5825520" y="12322039"/>
                </a:cubicBezTo>
                <a:cubicBezTo>
                  <a:pt x="5775019" y="12322039"/>
                  <a:pt x="5734080" y="12281100"/>
                  <a:pt x="5734080" y="12230599"/>
                </a:cubicBezTo>
                <a:cubicBezTo>
                  <a:pt x="5734080" y="12180098"/>
                  <a:pt x="5775019" y="12139159"/>
                  <a:pt x="5825520" y="12139159"/>
                </a:cubicBezTo>
                <a:close/>
                <a:moveTo>
                  <a:pt x="5252501" y="12139159"/>
                </a:moveTo>
                <a:cubicBezTo>
                  <a:pt x="5303002" y="12139159"/>
                  <a:pt x="5343941" y="12180098"/>
                  <a:pt x="5343941" y="12230599"/>
                </a:cubicBezTo>
                <a:cubicBezTo>
                  <a:pt x="5343941" y="12281100"/>
                  <a:pt x="5303002" y="12322039"/>
                  <a:pt x="5252501" y="12322039"/>
                </a:cubicBezTo>
                <a:cubicBezTo>
                  <a:pt x="5202000" y="12322039"/>
                  <a:pt x="5161063" y="12281100"/>
                  <a:pt x="5161063" y="12230599"/>
                </a:cubicBezTo>
                <a:cubicBezTo>
                  <a:pt x="5161063" y="12180098"/>
                  <a:pt x="5202000" y="12139159"/>
                  <a:pt x="5252501" y="12139159"/>
                </a:cubicBezTo>
                <a:close/>
                <a:moveTo>
                  <a:pt x="4679484" y="12139159"/>
                </a:moveTo>
                <a:cubicBezTo>
                  <a:pt x="4729983" y="12139159"/>
                  <a:pt x="4770922" y="12180098"/>
                  <a:pt x="4770922" y="12230599"/>
                </a:cubicBezTo>
                <a:cubicBezTo>
                  <a:pt x="4770922" y="12281100"/>
                  <a:pt x="4729983" y="12322039"/>
                  <a:pt x="4679484" y="12322039"/>
                </a:cubicBezTo>
                <a:cubicBezTo>
                  <a:pt x="4628983" y="12322039"/>
                  <a:pt x="4588042" y="12281100"/>
                  <a:pt x="4588042" y="12230599"/>
                </a:cubicBezTo>
                <a:cubicBezTo>
                  <a:pt x="4588042" y="12180098"/>
                  <a:pt x="4628983" y="12139159"/>
                  <a:pt x="4679484" y="12139159"/>
                </a:cubicBezTo>
                <a:close/>
                <a:moveTo>
                  <a:pt x="4106463" y="12139159"/>
                </a:moveTo>
                <a:cubicBezTo>
                  <a:pt x="4156964" y="12139159"/>
                  <a:pt x="4197905" y="12180098"/>
                  <a:pt x="4197905" y="12230599"/>
                </a:cubicBezTo>
                <a:cubicBezTo>
                  <a:pt x="4197905" y="12281100"/>
                  <a:pt x="4156964" y="12322039"/>
                  <a:pt x="4106463" y="12322039"/>
                </a:cubicBezTo>
                <a:cubicBezTo>
                  <a:pt x="4055962" y="12322039"/>
                  <a:pt x="4015023" y="12281100"/>
                  <a:pt x="4015023" y="12230599"/>
                </a:cubicBezTo>
                <a:cubicBezTo>
                  <a:pt x="4015023" y="12180098"/>
                  <a:pt x="4055962" y="12139159"/>
                  <a:pt x="4106463" y="12139159"/>
                </a:cubicBezTo>
                <a:close/>
                <a:moveTo>
                  <a:pt x="3531499" y="12139159"/>
                </a:moveTo>
                <a:cubicBezTo>
                  <a:pt x="3582000" y="12139159"/>
                  <a:pt x="3622939" y="12180098"/>
                  <a:pt x="3622939" y="12230599"/>
                </a:cubicBezTo>
                <a:cubicBezTo>
                  <a:pt x="3622939" y="12281100"/>
                  <a:pt x="3582000" y="12322039"/>
                  <a:pt x="3531499" y="12322039"/>
                </a:cubicBezTo>
                <a:cubicBezTo>
                  <a:pt x="3480998" y="12322039"/>
                  <a:pt x="3440061" y="12281100"/>
                  <a:pt x="3440061" y="12230599"/>
                </a:cubicBezTo>
                <a:cubicBezTo>
                  <a:pt x="3440061" y="12180098"/>
                  <a:pt x="3480998" y="12139159"/>
                  <a:pt x="3531499" y="12139159"/>
                </a:cubicBezTo>
                <a:close/>
                <a:moveTo>
                  <a:pt x="2958482" y="12139159"/>
                </a:moveTo>
                <a:cubicBezTo>
                  <a:pt x="3008983" y="12139159"/>
                  <a:pt x="3049920" y="12180098"/>
                  <a:pt x="3049920" y="12230599"/>
                </a:cubicBezTo>
                <a:cubicBezTo>
                  <a:pt x="3049920" y="12281100"/>
                  <a:pt x="3008983" y="12322039"/>
                  <a:pt x="2958482" y="12322039"/>
                </a:cubicBezTo>
                <a:cubicBezTo>
                  <a:pt x="2907979" y="12322039"/>
                  <a:pt x="2867040" y="12281100"/>
                  <a:pt x="2867040" y="12230599"/>
                </a:cubicBezTo>
                <a:cubicBezTo>
                  <a:pt x="2867040" y="12180098"/>
                  <a:pt x="2907979" y="12139159"/>
                  <a:pt x="2958482" y="12139159"/>
                </a:cubicBezTo>
                <a:close/>
                <a:moveTo>
                  <a:pt x="2385461" y="12139159"/>
                </a:moveTo>
                <a:cubicBezTo>
                  <a:pt x="2435962" y="12139159"/>
                  <a:pt x="2476903" y="12180098"/>
                  <a:pt x="2476903" y="12230599"/>
                </a:cubicBezTo>
                <a:cubicBezTo>
                  <a:pt x="2476903" y="12281100"/>
                  <a:pt x="2435962" y="12322039"/>
                  <a:pt x="2385461" y="12322039"/>
                </a:cubicBezTo>
                <a:cubicBezTo>
                  <a:pt x="2334960" y="12322039"/>
                  <a:pt x="2294021" y="12281100"/>
                  <a:pt x="2294021" y="12230599"/>
                </a:cubicBezTo>
                <a:cubicBezTo>
                  <a:pt x="2294021" y="12180098"/>
                  <a:pt x="2334960" y="12139159"/>
                  <a:pt x="2385461" y="12139159"/>
                </a:cubicBezTo>
                <a:close/>
                <a:moveTo>
                  <a:pt x="1812444" y="12139159"/>
                </a:moveTo>
                <a:cubicBezTo>
                  <a:pt x="1862945" y="12139159"/>
                  <a:pt x="1903889" y="12180098"/>
                  <a:pt x="1903889" y="12230599"/>
                </a:cubicBezTo>
                <a:cubicBezTo>
                  <a:pt x="1903889" y="12281100"/>
                  <a:pt x="1862945" y="12322039"/>
                  <a:pt x="1812444" y="12322039"/>
                </a:cubicBezTo>
                <a:cubicBezTo>
                  <a:pt x="1761945" y="12322039"/>
                  <a:pt x="1721006" y="12281100"/>
                  <a:pt x="1721006" y="12230599"/>
                </a:cubicBezTo>
                <a:cubicBezTo>
                  <a:pt x="1721006" y="12180098"/>
                  <a:pt x="1761945" y="12139159"/>
                  <a:pt x="1812444" y="12139159"/>
                </a:cubicBezTo>
                <a:close/>
                <a:moveTo>
                  <a:pt x="1239427" y="12139159"/>
                </a:moveTo>
                <a:cubicBezTo>
                  <a:pt x="1289926" y="12139159"/>
                  <a:pt x="1330865" y="12180098"/>
                  <a:pt x="1330865" y="12230599"/>
                </a:cubicBezTo>
                <a:cubicBezTo>
                  <a:pt x="1330865" y="12281100"/>
                  <a:pt x="1289926" y="12322039"/>
                  <a:pt x="1239427" y="12322039"/>
                </a:cubicBezTo>
                <a:cubicBezTo>
                  <a:pt x="1188929" y="12322039"/>
                  <a:pt x="1147990" y="12281100"/>
                  <a:pt x="1147990" y="12230599"/>
                </a:cubicBezTo>
                <a:cubicBezTo>
                  <a:pt x="1147990" y="12180098"/>
                  <a:pt x="1188929" y="12139159"/>
                  <a:pt x="1239427" y="12139159"/>
                </a:cubicBezTo>
                <a:close/>
                <a:moveTo>
                  <a:pt x="666410" y="12139159"/>
                </a:moveTo>
                <a:cubicBezTo>
                  <a:pt x="716908" y="12139159"/>
                  <a:pt x="757847" y="12180098"/>
                  <a:pt x="757847" y="12230599"/>
                </a:cubicBezTo>
                <a:cubicBezTo>
                  <a:pt x="757847" y="12281100"/>
                  <a:pt x="716908" y="12322039"/>
                  <a:pt x="666410" y="12322039"/>
                </a:cubicBezTo>
                <a:cubicBezTo>
                  <a:pt x="615903" y="12322039"/>
                  <a:pt x="574966" y="12281100"/>
                  <a:pt x="574966" y="12230599"/>
                </a:cubicBezTo>
                <a:cubicBezTo>
                  <a:pt x="574966" y="12180098"/>
                  <a:pt x="615903" y="12139159"/>
                  <a:pt x="666410" y="12139159"/>
                </a:cubicBezTo>
                <a:close/>
                <a:moveTo>
                  <a:pt x="91448" y="12139159"/>
                </a:moveTo>
                <a:cubicBezTo>
                  <a:pt x="141945" y="12139159"/>
                  <a:pt x="182881" y="12180098"/>
                  <a:pt x="182881" y="12230599"/>
                </a:cubicBezTo>
                <a:cubicBezTo>
                  <a:pt x="182881" y="12281100"/>
                  <a:pt x="141945" y="12322039"/>
                  <a:pt x="91448" y="12322039"/>
                </a:cubicBezTo>
                <a:cubicBezTo>
                  <a:pt x="40941" y="12322039"/>
                  <a:pt x="0" y="12281100"/>
                  <a:pt x="0" y="12230599"/>
                </a:cubicBezTo>
                <a:cubicBezTo>
                  <a:pt x="0" y="12180098"/>
                  <a:pt x="40941" y="12139159"/>
                  <a:pt x="91448" y="12139159"/>
                </a:cubicBezTo>
                <a:close/>
                <a:moveTo>
                  <a:pt x="13280602" y="11556866"/>
                </a:moveTo>
                <a:cubicBezTo>
                  <a:pt x="13331103" y="11556866"/>
                  <a:pt x="13372042" y="11597805"/>
                  <a:pt x="13372042" y="11648306"/>
                </a:cubicBezTo>
                <a:cubicBezTo>
                  <a:pt x="13372042" y="11698807"/>
                  <a:pt x="13331103" y="11739746"/>
                  <a:pt x="13280602" y="11739746"/>
                </a:cubicBezTo>
                <a:cubicBezTo>
                  <a:pt x="13230101" y="11739746"/>
                  <a:pt x="13189162" y="11698807"/>
                  <a:pt x="13189162" y="11648306"/>
                </a:cubicBezTo>
                <a:cubicBezTo>
                  <a:pt x="13189162" y="11597805"/>
                  <a:pt x="13230101" y="11556866"/>
                  <a:pt x="13280602" y="11556866"/>
                </a:cubicBezTo>
                <a:close/>
                <a:moveTo>
                  <a:pt x="12707583" y="11556866"/>
                </a:moveTo>
                <a:cubicBezTo>
                  <a:pt x="12758084" y="11556866"/>
                  <a:pt x="12799023" y="11597805"/>
                  <a:pt x="12799023" y="11648306"/>
                </a:cubicBezTo>
                <a:cubicBezTo>
                  <a:pt x="12799023" y="11698807"/>
                  <a:pt x="12758084" y="11739746"/>
                  <a:pt x="12707583" y="11739746"/>
                </a:cubicBezTo>
                <a:cubicBezTo>
                  <a:pt x="12657082" y="11739746"/>
                  <a:pt x="12616143" y="11698807"/>
                  <a:pt x="12616143" y="11648306"/>
                </a:cubicBezTo>
                <a:cubicBezTo>
                  <a:pt x="12616143" y="11597805"/>
                  <a:pt x="12657082" y="11556866"/>
                  <a:pt x="12707583" y="11556866"/>
                </a:cubicBezTo>
                <a:close/>
                <a:moveTo>
                  <a:pt x="12134564" y="11556866"/>
                </a:moveTo>
                <a:cubicBezTo>
                  <a:pt x="12185065" y="11556866"/>
                  <a:pt x="12226004" y="11597805"/>
                  <a:pt x="12226004" y="11648306"/>
                </a:cubicBezTo>
                <a:cubicBezTo>
                  <a:pt x="12226004" y="11698807"/>
                  <a:pt x="12185065" y="11739746"/>
                  <a:pt x="12134564" y="11739746"/>
                </a:cubicBezTo>
                <a:cubicBezTo>
                  <a:pt x="12084063" y="11739746"/>
                  <a:pt x="12043124" y="11698807"/>
                  <a:pt x="12043124" y="11648306"/>
                </a:cubicBezTo>
                <a:cubicBezTo>
                  <a:pt x="12043124" y="11597805"/>
                  <a:pt x="12084063" y="11556866"/>
                  <a:pt x="12134564" y="11556866"/>
                </a:cubicBezTo>
                <a:close/>
                <a:moveTo>
                  <a:pt x="11561545" y="11556866"/>
                </a:moveTo>
                <a:cubicBezTo>
                  <a:pt x="11612046" y="11556866"/>
                  <a:pt x="11652985" y="11597805"/>
                  <a:pt x="11652985" y="11648306"/>
                </a:cubicBezTo>
                <a:cubicBezTo>
                  <a:pt x="11652985" y="11698807"/>
                  <a:pt x="11612046" y="11739746"/>
                  <a:pt x="11561545" y="11739746"/>
                </a:cubicBezTo>
                <a:cubicBezTo>
                  <a:pt x="11511044" y="11739746"/>
                  <a:pt x="11470105" y="11698807"/>
                  <a:pt x="11470105" y="11648306"/>
                </a:cubicBezTo>
                <a:cubicBezTo>
                  <a:pt x="11470105" y="11597805"/>
                  <a:pt x="11511044" y="11556866"/>
                  <a:pt x="11561545" y="11556866"/>
                </a:cubicBezTo>
                <a:close/>
                <a:moveTo>
                  <a:pt x="10988526" y="11556866"/>
                </a:moveTo>
                <a:cubicBezTo>
                  <a:pt x="11039027" y="11556866"/>
                  <a:pt x="11079966" y="11597805"/>
                  <a:pt x="11079966" y="11648306"/>
                </a:cubicBezTo>
                <a:cubicBezTo>
                  <a:pt x="11079966" y="11698807"/>
                  <a:pt x="11039027" y="11739746"/>
                  <a:pt x="10988526" y="11739746"/>
                </a:cubicBezTo>
                <a:cubicBezTo>
                  <a:pt x="10938025" y="11739746"/>
                  <a:pt x="10897086" y="11698807"/>
                  <a:pt x="10897086" y="11648306"/>
                </a:cubicBezTo>
                <a:cubicBezTo>
                  <a:pt x="10897086" y="11597805"/>
                  <a:pt x="10938025" y="11556866"/>
                  <a:pt x="10988526" y="11556866"/>
                </a:cubicBezTo>
                <a:close/>
                <a:moveTo>
                  <a:pt x="10413562" y="11556866"/>
                </a:moveTo>
                <a:cubicBezTo>
                  <a:pt x="10464063" y="11556866"/>
                  <a:pt x="10505002" y="11597805"/>
                  <a:pt x="10505002" y="11648306"/>
                </a:cubicBezTo>
                <a:cubicBezTo>
                  <a:pt x="10505002" y="11698807"/>
                  <a:pt x="10464063" y="11739746"/>
                  <a:pt x="10413562" y="11739746"/>
                </a:cubicBezTo>
                <a:cubicBezTo>
                  <a:pt x="10363061" y="11739746"/>
                  <a:pt x="10322122" y="11698807"/>
                  <a:pt x="10322122" y="11648306"/>
                </a:cubicBezTo>
                <a:cubicBezTo>
                  <a:pt x="10322122" y="11597805"/>
                  <a:pt x="10363061" y="11556866"/>
                  <a:pt x="10413562" y="11556866"/>
                </a:cubicBezTo>
                <a:close/>
                <a:moveTo>
                  <a:pt x="9838598" y="11556866"/>
                </a:moveTo>
                <a:cubicBezTo>
                  <a:pt x="9889099" y="11556866"/>
                  <a:pt x="9930038" y="11597805"/>
                  <a:pt x="9930038" y="11648306"/>
                </a:cubicBezTo>
                <a:cubicBezTo>
                  <a:pt x="9930038" y="11698807"/>
                  <a:pt x="9889099" y="11739746"/>
                  <a:pt x="9838598" y="11739746"/>
                </a:cubicBezTo>
                <a:cubicBezTo>
                  <a:pt x="9788097" y="11739746"/>
                  <a:pt x="9747158" y="11698807"/>
                  <a:pt x="9747158" y="11648306"/>
                </a:cubicBezTo>
                <a:cubicBezTo>
                  <a:pt x="9747158" y="11597805"/>
                  <a:pt x="9788097" y="11556866"/>
                  <a:pt x="9838598" y="11556866"/>
                </a:cubicBezTo>
                <a:close/>
                <a:moveTo>
                  <a:pt x="9265579" y="11556866"/>
                </a:moveTo>
                <a:cubicBezTo>
                  <a:pt x="9316080" y="11556866"/>
                  <a:pt x="9357019" y="11597805"/>
                  <a:pt x="9357019" y="11648306"/>
                </a:cubicBezTo>
                <a:cubicBezTo>
                  <a:pt x="9357019" y="11698807"/>
                  <a:pt x="9316080" y="11739746"/>
                  <a:pt x="9265579" y="11739746"/>
                </a:cubicBezTo>
                <a:cubicBezTo>
                  <a:pt x="9215078" y="11739746"/>
                  <a:pt x="9174139" y="11698807"/>
                  <a:pt x="9174139" y="11648306"/>
                </a:cubicBezTo>
                <a:cubicBezTo>
                  <a:pt x="9174139" y="11597805"/>
                  <a:pt x="9215078" y="11556866"/>
                  <a:pt x="9265579" y="11556866"/>
                </a:cubicBezTo>
                <a:close/>
                <a:moveTo>
                  <a:pt x="8692560" y="11556866"/>
                </a:moveTo>
                <a:cubicBezTo>
                  <a:pt x="8743061" y="11556866"/>
                  <a:pt x="8784000" y="11597805"/>
                  <a:pt x="8784000" y="11648306"/>
                </a:cubicBezTo>
                <a:cubicBezTo>
                  <a:pt x="8784000" y="11698807"/>
                  <a:pt x="8743061" y="11739746"/>
                  <a:pt x="8692560" y="11739746"/>
                </a:cubicBezTo>
                <a:cubicBezTo>
                  <a:pt x="8642059" y="11739746"/>
                  <a:pt x="8601120" y="11698807"/>
                  <a:pt x="8601120" y="11648306"/>
                </a:cubicBezTo>
                <a:cubicBezTo>
                  <a:pt x="8601120" y="11597805"/>
                  <a:pt x="8642059" y="11556866"/>
                  <a:pt x="8692560" y="11556866"/>
                </a:cubicBezTo>
                <a:close/>
                <a:moveTo>
                  <a:pt x="8119541" y="11556866"/>
                </a:moveTo>
                <a:cubicBezTo>
                  <a:pt x="8170042" y="11556866"/>
                  <a:pt x="8210981" y="11597805"/>
                  <a:pt x="8210981" y="11648306"/>
                </a:cubicBezTo>
                <a:cubicBezTo>
                  <a:pt x="8210981" y="11698807"/>
                  <a:pt x="8170042" y="11739746"/>
                  <a:pt x="8119541" y="11739746"/>
                </a:cubicBezTo>
                <a:cubicBezTo>
                  <a:pt x="8069040" y="11739746"/>
                  <a:pt x="8028101" y="11698807"/>
                  <a:pt x="8028101" y="11648306"/>
                </a:cubicBezTo>
                <a:cubicBezTo>
                  <a:pt x="8028101" y="11597805"/>
                  <a:pt x="8069040" y="11556866"/>
                  <a:pt x="8119541" y="11556866"/>
                </a:cubicBezTo>
                <a:close/>
                <a:moveTo>
                  <a:pt x="7546522" y="11556866"/>
                </a:moveTo>
                <a:cubicBezTo>
                  <a:pt x="7597023" y="11556866"/>
                  <a:pt x="7637962" y="11597805"/>
                  <a:pt x="7637962" y="11648306"/>
                </a:cubicBezTo>
                <a:cubicBezTo>
                  <a:pt x="7637962" y="11698807"/>
                  <a:pt x="7597023" y="11739746"/>
                  <a:pt x="7546522" y="11739746"/>
                </a:cubicBezTo>
                <a:cubicBezTo>
                  <a:pt x="7496021" y="11739746"/>
                  <a:pt x="7455082" y="11698807"/>
                  <a:pt x="7455082" y="11648306"/>
                </a:cubicBezTo>
                <a:cubicBezTo>
                  <a:pt x="7455082" y="11597805"/>
                  <a:pt x="7496021" y="11556866"/>
                  <a:pt x="7546522" y="11556866"/>
                </a:cubicBezTo>
                <a:close/>
                <a:moveTo>
                  <a:pt x="6971558" y="11556866"/>
                </a:moveTo>
                <a:cubicBezTo>
                  <a:pt x="7022059" y="11556866"/>
                  <a:pt x="7062998" y="11597805"/>
                  <a:pt x="7062998" y="11648306"/>
                </a:cubicBezTo>
                <a:cubicBezTo>
                  <a:pt x="7062998" y="11698807"/>
                  <a:pt x="7022059" y="11739746"/>
                  <a:pt x="6971558" y="11739746"/>
                </a:cubicBezTo>
                <a:cubicBezTo>
                  <a:pt x="6921057" y="11739746"/>
                  <a:pt x="6880118" y="11698807"/>
                  <a:pt x="6880118" y="11648306"/>
                </a:cubicBezTo>
                <a:cubicBezTo>
                  <a:pt x="6880118" y="11597805"/>
                  <a:pt x="6921057" y="11556866"/>
                  <a:pt x="6971558" y="11556866"/>
                </a:cubicBezTo>
                <a:close/>
                <a:moveTo>
                  <a:pt x="6398539" y="11556866"/>
                </a:moveTo>
                <a:cubicBezTo>
                  <a:pt x="6449040" y="11556866"/>
                  <a:pt x="6489979" y="11597805"/>
                  <a:pt x="6489979" y="11648306"/>
                </a:cubicBezTo>
                <a:cubicBezTo>
                  <a:pt x="6489979" y="11698807"/>
                  <a:pt x="6449040" y="11739746"/>
                  <a:pt x="6398539" y="11739746"/>
                </a:cubicBezTo>
                <a:cubicBezTo>
                  <a:pt x="6348038" y="11739746"/>
                  <a:pt x="6307099" y="11698807"/>
                  <a:pt x="6307099" y="11648306"/>
                </a:cubicBezTo>
                <a:cubicBezTo>
                  <a:pt x="6307099" y="11597805"/>
                  <a:pt x="6348038" y="11556866"/>
                  <a:pt x="6398539" y="11556866"/>
                </a:cubicBezTo>
                <a:close/>
                <a:moveTo>
                  <a:pt x="5825520" y="11556866"/>
                </a:moveTo>
                <a:cubicBezTo>
                  <a:pt x="5876021" y="11556866"/>
                  <a:pt x="5916962" y="11597805"/>
                  <a:pt x="5916962" y="11648306"/>
                </a:cubicBezTo>
                <a:cubicBezTo>
                  <a:pt x="5916962" y="11698807"/>
                  <a:pt x="5876021" y="11739746"/>
                  <a:pt x="5825520" y="11739746"/>
                </a:cubicBezTo>
                <a:cubicBezTo>
                  <a:pt x="5775019" y="11739746"/>
                  <a:pt x="5734080" y="11698807"/>
                  <a:pt x="5734080" y="11648306"/>
                </a:cubicBezTo>
                <a:cubicBezTo>
                  <a:pt x="5734080" y="11597805"/>
                  <a:pt x="5775019" y="11556866"/>
                  <a:pt x="5825520" y="11556866"/>
                </a:cubicBezTo>
                <a:close/>
                <a:moveTo>
                  <a:pt x="5252501" y="11556866"/>
                </a:moveTo>
                <a:cubicBezTo>
                  <a:pt x="5303002" y="11556866"/>
                  <a:pt x="5343941" y="11597805"/>
                  <a:pt x="5343941" y="11648306"/>
                </a:cubicBezTo>
                <a:cubicBezTo>
                  <a:pt x="5343941" y="11698807"/>
                  <a:pt x="5303002" y="11739746"/>
                  <a:pt x="5252501" y="11739746"/>
                </a:cubicBezTo>
                <a:cubicBezTo>
                  <a:pt x="5202000" y="11739746"/>
                  <a:pt x="5161063" y="11698807"/>
                  <a:pt x="5161063" y="11648306"/>
                </a:cubicBezTo>
                <a:cubicBezTo>
                  <a:pt x="5161063" y="11597805"/>
                  <a:pt x="5202000" y="11556866"/>
                  <a:pt x="5252501" y="11556866"/>
                </a:cubicBezTo>
                <a:close/>
                <a:moveTo>
                  <a:pt x="4679484" y="11556866"/>
                </a:moveTo>
                <a:cubicBezTo>
                  <a:pt x="4729983" y="11556866"/>
                  <a:pt x="4770922" y="11597805"/>
                  <a:pt x="4770922" y="11648306"/>
                </a:cubicBezTo>
                <a:cubicBezTo>
                  <a:pt x="4770922" y="11698807"/>
                  <a:pt x="4729983" y="11739746"/>
                  <a:pt x="4679484" y="11739746"/>
                </a:cubicBezTo>
                <a:cubicBezTo>
                  <a:pt x="4628983" y="11739746"/>
                  <a:pt x="4588042" y="11698807"/>
                  <a:pt x="4588042" y="11648306"/>
                </a:cubicBezTo>
                <a:cubicBezTo>
                  <a:pt x="4588042" y="11597805"/>
                  <a:pt x="4628983" y="11556866"/>
                  <a:pt x="4679484" y="11556866"/>
                </a:cubicBezTo>
                <a:close/>
                <a:moveTo>
                  <a:pt x="4106463" y="11556866"/>
                </a:moveTo>
                <a:cubicBezTo>
                  <a:pt x="4156964" y="11556866"/>
                  <a:pt x="4197905" y="11597805"/>
                  <a:pt x="4197905" y="11648306"/>
                </a:cubicBezTo>
                <a:cubicBezTo>
                  <a:pt x="4197905" y="11698807"/>
                  <a:pt x="4156964" y="11739746"/>
                  <a:pt x="4106463" y="11739746"/>
                </a:cubicBezTo>
                <a:cubicBezTo>
                  <a:pt x="4055962" y="11739746"/>
                  <a:pt x="4015023" y="11698807"/>
                  <a:pt x="4015023" y="11648306"/>
                </a:cubicBezTo>
                <a:cubicBezTo>
                  <a:pt x="4015023" y="11597805"/>
                  <a:pt x="4055962" y="11556866"/>
                  <a:pt x="4106463" y="11556866"/>
                </a:cubicBezTo>
                <a:close/>
                <a:moveTo>
                  <a:pt x="3531499" y="11556866"/>
                </a:moveTo>
                <a:cubicBezTo>
                  <a:pt x="3582000" y="11556866"/>
                  <a:pt x="3622939" y="11597805"/>
                  <a:pt x="3622939" y="11648306"/>
                </a:cubicBezTo>
                <a:cubicBezTo>
                  <a:pt x="3622939" y="11698807"/>
                  <a:pt x="3582000" y="11739746"/>
                  <a:pt x="3531499" y="11739746"/>
                </a:cubicBezTo>
                <a:cubicBezTo>
                  <a:pt x="3480998" y="11739746"/>
                  <a:pt x="3440061" y="11698807"/>
                  <a:pt x="3440061" y="11648306"/>
                </a:cubicBezTo>
                <a:cubicBezTo>
                  <a:pt x="3440061" y="11597805"/>
                  <a:pt x="3480998" y="11556866"/>
                  <a:pt x="3531499" y="11556866"/>
                </a:cubicBezTo>
                <a:close/>
                <a:moveTo>
                  <a:pt x="2958482" y="11556866"/>
                </a:moveTo>
                <a:cubicBezTo>
                  <a:pt x="3008983" y="11556866"/>
                  <a:pt x="3049920" y="11597805"/>
                  <a:pt x="3049920" y="11648306"/>
                </a:cubicBezTo>
                <a:cubicBezTo>
                  <a:pt x="3049920" y="11698807"/>
                  <a:pt x="3008983" y="11739746"/>
                  <a:pt x="2958482" y="11739746"/>
                </a:cubicBezTo>
                <a:cubicBezTo>
                  <a:pt x="2907979" y="11739746"/>
                  <a:pt x="2867040" y="11698807"/>
                  <a:pt x="2867040" y="11648306"/>
                </a:cubicBezTo>
                <a:cubicBezTo>
                  <a:pt x="2867040" y="11597805"/>
                  <a:pt x="2907979" y="11556866"/>
                  <a:pt x="2958482" y="11556866"/>
                </a:cubicBezTo>
                <a:close/>
                <a:moveTo>
                  <a:pt x="2385461" y="11556866"/>
                </a:moveTo>
                <a:cubicBezTo>
                  <a:pt x="2435962" y="11556866"/>
                  <a:pt x="2476903" y="11597805"/>
                  <a:pt x="2476903" y="11648306"/>
                </a:cubicBezTo>
                <a:cubicBezTo>
                  <a:pt x="2476903" y="11698807"/>
                  <a:pt x="2435962" y="11739746"/>
                  <a:pt x="2385461" y="11739746"/>
                </a:cubicBezTo>
                <a:cubicBezTo>
                  <a:pt x="2334960" y="11739746"/>
                  <a:pt x="2294021" y="11698807"/>
                  <a:pt x="2294021" y="11648306"/>
                </a:cubicBezTo>
                <a:cubicBezTo>
                  <a:pt x="2294021" y="11597805"/>
                  <a:pt x="2334960" y="11556866"/>
                  <a:pt x="2385461" y="11556866"/>
                </a:cubicBezTo>
                <a:close/>
                <a:moveTo>
                  <a:pt x="1812444" y="11556866"/>
                </a:moveTo>
                <a:cubicBezTo>
                  <a:pt x="1862945" y="11556866"/>
                  <a:pt x="1903889" y="11597805"/>
                  <a:pt x="1903889" y="11648306"/>
                </a:cubicBezTo>
                <a:cubicBezTo>
                  <a:pt x="1903889" y="11698807"/>
                  <a:pt x="1862945" y="11739746"/>
                  <a:pt x="1812444" y="11739746"/>
                </a:cubicBezTo>
                <a:cubicBezTo>
                  <a:pt x="1761945" y="11739746"/>
                  <a:pt x="1721006" y="11698807"/>
                  <a:pt x="1721006" y="11648306"/>
                </a:cubicBezTo>
                <a:cubicBezTo>
                  <a:pt x="1721006" y="11597805"/>
                  <a:pt x="1761945" y="11556866"/>
                  <a:pt x="1812444" y="11556866"/>
                </a:cubicBezTo>
                <a:close/>
                <a:moveTo>
                  <a:pt x="1239427" y="11556866"/>
                </a:moveTo>
                <a:cubicBezTo>
                  <a:pt x="1289926" y="11556866"/>
                  <a:pt x="1330865" y="11597805"/>
                  <a:pt x="1330865" y="11648306"/>
                </a:cubicBezTo>
                <a:cubicBezTo>
                  <a:pt x="1330865" y="11698807"/>
                  <a:pt x="1289926" y="11739746"/>
                  <a:pt x="1239427" y="11739746"/>
                </a:cubicBezTo>
                <a:cubicBezTo>
                  <a:pt x="1188929" y="11739746"/>
                  <a:pt x="1147990" y="11698807"/>
                  <a:pt x="1147990" y="11648306"/>
                </a:cubicBezTo>
                <a:cubicBezTo>
                  <a:pt x="1147990" y="11597805"/>
                  <a:pt x="1188929" y="11556866"/>
                  <a:pt x="1239427" y="11556866"/>
                </a:cubicBezTo>
                <a:close/>
                <a:moveTo>
                  <a:pt x="666410" y="11556866"/>
                </a:moveTo>
                <a:cubicBezTo>
                  <a:pt x="716908" y="11556866"/>
                  <a:pt x="757847" y="11597805"/>
                  <a:pt x="757847" y="11648306"/>
                </a:cubicBezTo>
                <a:cubicBezTo>
                  <a:pt x="757847" y="11698807"/>
                  <a:pt x="716908" y="11739746"/>
                  <a:pt x="666410" y="11739746"/>
                </a:cubicBezTo>
                <a:cubicBezTo>
                  <a:pt x="615903" y="11739746"/>
                  <a:pt x="574966" y="11698807"/>
                  <a:pt x="574966" y="11648306"/>
                </a:cubicBezTo>
                <a:cubicBezTo>
                  <a:pt x="574966" y="11597805"/>
                  <a:pt x="615903" y="11556866"/>
                  <a:pt x="666410" y="11556866"/>
                </a:cubicBezTo>
                <a:close/>
                <a:moveTo>
                  <a:pt x="91448" y="11556866"/>
                </a:moveTo>
                <a:cubicBezTo>
                  <a:pt x="141945" y="11556866"/>
                  <a:pt x="182881" y="11597805"/>
                  <a:pt x="182881" y="11648306"/>
                </a:cubicBezTo>
                <a:cubicBezTo>
                  <a:pt x="182881" y="11698807"/>
                  <a:pt x="141945" y="11739746"/>
                  <a:pt x="91448" y="11739746"/>
                </a:cubicBezTo>
                <a:cubicBezTo>
                  <a:pt x="40941" y="11739746"/>
                  <a:pt x="0" y="11698807"/>
                  <a:pt x="0" y="11648306"/>
                </a:cubicBezTo>
                <a:cubicBezTo>
                  <a:pt x="0" y="11597805"/>
                  <a:pt x="40941" y="11556866"/>
                  <a:pt x="91448" y="11556866"/>
                </a:cubicBezTo>
                <a:close/>
                <a:moveTo>
                  <a:pt x="13280602" y="10980794"/>
                </a:moveTo>
                <a:cubicBezTo>
                  <a:pt x="13331103" y="10980794"/>
                  <a:pt x="13372042" y="11021733"/>
                  <a:pt x="13372042" y="11072234"/>
                </a:cubicBezTo>
                <a:cubicBezTo>
                  <a:pt x="13372042" y="11122735"/>
                  <a:pt x="13331103" y="11163674"/>
                  <a:pt x="13280602" y="11163674"/>
                </a:cubicBezTo>
                <a:cubicBezTo>
                  <a:pt x="13230101" y="11163674"/>
                  <a:pt x="13189162" y="11122735"/>
                  <a:pt x="13189162" y="11072234"/>
                </a:cubicBezTo>
                <a:cubicBezTo>
                  <a:pt x="13189162" y="11021733"/>
                  <a:pt x="13230101" y="10980794"/>
                  <a:pt x="13280602" y="10980794"/>
                </a:cubicBezTo>
                <a:close/>
                <a:moveTo>
                  <a:pt x="12707583" y="10980794"/>
                </a:moveTo>
                <a:cubicBezTo>
                  <a:pt x="12758084" y="10980794"/>
                  <a:pt x="12799023" y="11021733"/>
                  <a:pt x="12799023" y="11072234"/>
                </a:cubicBezTo>
                <a:cubicBezTo>
                  <a:pt x="12799023" y="11122735"/>
                  <a:pt x="12758084" y="11163674"/>
                  <a:pt x="12707583" y="11163674"/>
                </a:cubicBezTo>
                <a:cubicBezTo>
                  <a:pt x="12657082" y="11163674"/>
                  <a:pt x="12616143" y="11122735"/>
                  <a:pt x="12616143" y="11072234"/>
                </a:cubicBezTo>
                <a:cubicBezTo>
                  <a:pt x="12616143" y="11021733"/>
                  <a:pt x="12657082" y="10980794"/>
                  <a:pt x="12707583" y="10980794"/>
                </a:cubicBezTo>
                <a:close/>
                <a:moveTo>
                  <a:pt x="12134564" y="10980794"/>
                </a:moveTo>
                <a:cubicBezTo>
                  <a:pt x="12185065" y="10980794"/>
                  <a:pt x="12226004" y="11021733"/>
                  <a:pt x="12226004" y="11072234"/>
                </a:cubicBezTo>
                <a:cubicBezTo>
                  <a:pt x="12226004" y="11122735"/>
                  <a:pt x="12185065" y="11163674"/>
                  <a:pt x="12134564" y="11163674"/>
                </a:cubicBezTo>
                <a:cubicBezTo>
                  <a:pt x="12084063" y="11163674"/>
                  <a:pt x="12043124" y="11122735"/>
                  <a:pt x="12043124" y="11072234"/>
                </a:cubicBezTo>
                <a:cubicBezTo>
                  <a:pt x="12043124" y="11021733"/>
                  <a:pt x="12084063" y="10980794"/>
                  <a:pt x="12134564" y="10980794"/>
                </a:cubicBezTo>
                <a:close/>
                <a:moveTo>
                  <a:pt x="11561545" y="10980794"/>
                </a:moveTo>
                <a:cubicBezTo>
                  <a:pt x="11612046" y="10980794"/>
                  <a:pt x="11652985" y="11021733"/>
                  <a:pt x="11652985" y="11072234"/>
                </a:cubicBezTo>
                <a:cubicBezTo>
                  <a:pt x="11652985" y="11122735"/>
                  <a:pt x="11612046" y="11163674"/>
                  <a:pt x="11561545" y="11163674"/>
                </a:cubicBezTo>
                <a:cubicBezTo>
                  <a:pt x="11511044" y="11163674"/>
                  <a:pt x="11470105" y="11122735"/>
                  <a:pt x="11470105" y="11072234"/>
                </a:cubicBezTo>
                <a:cubicBezTo>
                  <a:pt x="11470105" y="11021733"/>
                  <a:pt x="11511044" y="10980794"/>
                  <a:pt x="11561545" y="10980794"/>
                </a:cubicBezTo>
                <a:close/>
                <a:moveTo>
                  <a:pt x="10988526" y="10980794"/>
                </a:moveTo>
                <a:cubicBezTo>
                  <a:pt x="11039027" y="10980794"/>
                  <a:pt x="11079966" y="11021733"/>
                  <a:pt x="11079966" y="11072234"/>
                </a:cubicBezTo>
                <a:cubicBezTo>
                  <a:pt x="11079966" y="11122735"/>
                  <a:pt x="11039027" y="11163674"/>
                  <a:pt x="10988526" y="11163674"/>
                </a:cubicBezTo>
                <a:cubicBezTo>
                  <a:pt x="10938025" y="11163674"/>
                  <a:pt x="10897086" y="11122735"/>
                  <a:pt x="10897086" y="11072234"/>
                </a:cubicBezTo>
                <a:cubicBezTo>
                  <a:pt x="10897086" y="11021733"/>
                  <a:pt x="10938025" y="10980794"/>
                  <a:pt x="10988526" y="10980794"/>
                </a:cubicBezTo>
                <a:close/>
                <a:moveTo>
                  <a:pt x="10413562" y="10980794"/>
                </a:moveTo>
                <a:cubicBezTo>
                  <a:pt x="10464063" y="10980794"/>
                  <a:pt x="10505002" y="11021733"/>
                  <a:pt x="10505002" y="11072234"/>
                </a:cubicBezTo>
                <a:cubicBezTo>
                  <a:pt x="10505002" y="11122735"/>
                  <a:pt x="10464063" y="11163674"/>
                  <a:pt x="10413562" y="11163674"/>
                </a:cubicBezTo>
                <a:cubicBezTo>
                  <a:pt x="10363061" y="11163674"/>
                  <a:pt x="10322122" y="11122735"/>
                  <a:pt x="10322122" y="11072234"/>
                </a:cubicBezTo>
                <a:cubicBezTo>
                  <a:pt x="10322122" y="11021733"/>
                  <a:pt x="10363061" y="10980794"/>
                  <a:pt x="10413562" y="10980794"/>
                </a:cubicBezTo>
                <a:close/>
                <a:moveTo>
                  <a:pt x="9838598" y="10980794"/>
                </a:moveTo>
                <a:cubicBezTo>
                  <a:pt x="9889099" y="10980794"/>
                  <a:pt x="9930038" y="11021733"/>
                  <a:pt x="9930038" y="11072234"/>
                </a:cubicBezTo>
                <a:cubicBezTo>
                  <a:pt x="9930038" y="11122735"/>
                  <a:pt x="9889099" y="11163674"/>
                  <a:pt x="9838598" y="11163674"/>
                </a:cubicBezTo>
                <a:cubicBezTo>
                  <a:pt x="9788097" y="11163674"/>
                  <a:pt x="9747158" y="11122735"/>
                  <a:pt x="9747158" y="11072234"/>
                </a:cubicBezTo>
                <a:cubicBezTo>
                  <a:pt x="9747158" y="11021733"/>
                  <a:pt x="9788097" y="10980794"/>
                  <a:pt x="9838598" y="10980794"/>
                </a:cubicBezTo>
                <a:close/>
                <a:moveTo>
                  <a:pt x="9265579" y="10980794"/>
                </a:moveTo>
                <a:cubicBezTo>
                  <a:pt x="9316080" y="10980794"/>
                  <a:pt x="9357019" y="11021733"/>
                  <a:pt x="9357019" y="11072234"/>
                </a:cubicBezTo>
                <a:cubicBezTo>
                  <a:pt x="9357019" y="11122735"/>
                  <a:pt x="9316080" y="11163674"/>
                  <a:pt x="9265579" y="11163674"/>
                </a:cubicBezTo>
                <a:cubicBezTo>
                  <a:pt x="9215078" y="11163674"/>
                  <a:pt x="9174139" y="11122735"/>
                  <a:pt x="9174139" y="11072234"/>
                </a:cubicBezTo>
                <a:cubicBezTo>
                  <a:pt x="9174139" y="11021733"/>
                  <a:pt x="9215078" y="10980794"/>
                  <a:pt x="9265579" y="10980794"/>
                </a:cubicBezTo>
                <a:close/>
                <a:moveTo>
                  <a:pt x="8692560" y="10980794"/>
                </a:moveTo>
                <a:cubicBezTo>
                  <a:pt x="8743061" y="10980794"/>
                  <a:pt x="8784000" y="11021733"/>
                  <a:pt x="8784000" y="11072234"/>
                </a:cubicBezTo>
                <a:cubicBezTo>
                  <a:pt x="8784000" y="11122735"/>
                  <a:pt x="8743061" y="11163674"/>
                  <a:pt x="8692560" y="11163674"/>
                </a:cubicBezTo>
                <a:cubicBezTo>
                  <a:pt x="8642059" y="11163674"/>
                  <a:pt x="8601120" y="11122735"/>
                  <a:pt x="8601120" y="11072234"/>
                </a:cubicBezTo>
                <a:cubicBezTo>
                  <a:pt x="8601120" y="11021733"/>
                  <a:pt x="8642059" y="10980794"/>
                  <a:pt x="8692560" y="10980794"/>
                </a:cubicBezTo>
                <a:close/>
                <a:moveTo>
                  <a:pt x="8119541" y="10980794"/>
                </a:moveTo>
                <a:cubicBezTo>
                  <a:pt x="8170042" y="10980794"/>
                  <a:pt x="8210981" y="11021733"/>
                  <a:pt x="8210981" y="11072234"/>
                </a:cubicBezTo>
                <a:cubicBezTo>
                  <a:pt x="8210981" y="11122735"/>
                  <a:pt x="8170042" y="11163674"/>
                  <a:pt x="8119541" y="11163674"/>
                </a:cubicBezTo>
                <a:cubicBezTo>
                  <a:pt x="8069040" y="11163674"/>
                  <a:pt x="8028101" y="11122735"/>
                  <a:pt x="8028101" y="11072234"/>
                </a:cubicBezTo>
                <a:cubicBezTo>
                  <a:pt x="8028101" y="11021733"/>
                  <a:pt x="8069040" y="10980794"/>
                  <a:pt x="8119541" y="10980794"/>
                </a:cubicBezTo>
                <a:close/>
                <a:moveTo>
                  <a:pt x="7546522" y="10980794"/>
                </a:moveTo>
                <a:cubicBezTo>
                  <a:pt x="7597023" y="10980794"/>
                  <a:pt x="7637962" y="11021733"/>
                  <a:pt x="7637962" y="11072234"/>
                </a:cubicBezTo>
                <a:cubicBezTo>
                  <a:pt x="7637962" y="11122735"/>
                  <a:pt x="7597023" y="11163674"/>
                  <a:pt x="7546522" y="11163674"/>
                </a:cubicBezTo>
                <a:cubicBezTo>
                  <a:pt x="7496021" y="11163674"/>
                  <a:pt x="7455082" y="11122735"/>
                  <a:pt x="7455082" y="11072234"/>
                </a:cubicBezTo>
                <a:cubicBezTo>
                  <a:pt x="7455082" y="11021733"/>
                  <a:pt x="7496021" y="10980794"/>
                  <a:pt x="7546522" y="10980794"/>
                </a:cubicBezTo>
                <a:close/>
                <a:moveTo>
                  <a:pt x="6971558" y="10980794"/>
                </a:moveTo>
                <a:cubicBezTo>
                  <a:pt x="7022059" y="10980794"/>
                  <a:pt x="7062998" y="11021733"/>
                  <a:pt x="7062998" y="11072234"/>
                </a:cubicBezTo>
                <a:cubicBezTo>
                  <a:pt x="7062998" y="11122735"/>
                  <a:pt x="7022059" y="11163674"/>
                  <a:pt x="6971558" y="11163674"/>
                </a:cubicBezTo>
                <a:cubicBezTo>
                  <a:pt x="6921057" y="11163674"/>
                  <a:pt x="6880118" y="11122735"/>
                  <a:pt x="6880118" y="11072234"/>
                </a:cubicBezTo>
                <a:cubicBezTo>
                  <a:pt x="6880118" y="11021733"/>
                  <a:pt x="6921057" y="10980794"/>
                  <a:pt x="6971558" y="10980794"/>
                </a:cubicBezTo>
                <a:close/>
                <a:moveTo>
                  <a:pt x="6398539" y="10980794"/>
                </a:moveTo>
                <a:cubicBezTo>
                  <a:pt x="6449040" y="10980794"/>
                  <a:pt x="6489979" y="11021733"/>
                  <a:pt x="6489979" y="11072234"/>
                </a:cubicBezTo>
                <a:cubicBezTo>
                  <a:pt x="6489979" y="11122735"/>
                  <a:pt x="6449040" y="11163674"/>
                  <a:pt x="6398539" y="11163674"/>
                </a:cubicBezTo>
                <a:cubicBezTo>
                  <a:pt x="6348038" y="11163674"/>
                  <a:pt x="6307099" y="11122735"/>
                  <a:pt x="6307099" y="11072234"/>
                </a:cubicBezTo>
                <a:cubicBezTo>
                  <a:pt x="6307099" y="11021733"/>
                  <a:pt x="6348038" y="10980794"/>
                  <a:pt x="6398539" y="10980794"/>
                </a:cubicBezTo>
                <a:close/>
                <a:moveTo>
                  <a:pt x="5825520" y="10980794"/>
                </a:moveTo>
                <a:cubicBezTo>
                  <a:pt x="5876021" y="10980794"/>
                  <a:pt x="5916962" y="11021733"/>
                  <a:pt x="5916962" y="11072234"/>
                </a:cubicBezTo>
                <a:cubicBezTo>
                  <a:pt x="5916962" y="11122735"/>
                  <a:pt x="5876021" y="11163674"/>
                  <a:pt x="5825520" y="11163674"/>
                </a:cubicBezTo>
                <a:cubicBezTo>
                  <a:pt x="5775019" y="11163674"/>
                  <a:pt x="5734080" y="11122735"/>
                  <a:pt x="5734080" y="11072234"/>
                </a:cubicBezTo>
                <a:cubicBezTo>
                  <a:pt x="5734080" y="11021733"/>
                  <a:pt x="5775019" y="10980794"/>
                  <a:pt x="5825520" y="10980794"/>
                </a:cubicBezTo>
                <a:close/>
                <a:moveTo>
                  <a:pt x="5252501" y="10980794"/>
                </a:moveTo>
                <a:cubicBezTo>
                  <a:pt x="5303002" y="10980794"/>
                  <a:pt x="5343941" y="11021733"/>
                  <a:pt x="5343941" y="11072234"/>
                </a:cubicBezTo>
                <a:cubicBezTo>
                  <a:pt x="5343941" y="11122735"/>
                  <a:pt x="5303002" y="11163674"/>
                  <a:pt x="5252501" y="11163674"/>
                </a:cubicBezTo>
                <a:cubicBezTo>
                  <a:pt x="5202000" y="11163674"/>
                  <a:pt x="5161063" y="11122735"/>
                  <a:pt x="5161063" y="11072234"/>
                </a:cubicBezTo>
                <a:cubicBezTo>
                  <a:pt x="5161063" y="11021733"/>
                  <a:pt x="5202000" y="10980794"/>
                  <a:pt x="5252501" y="10980794"/>
                </a:cubicBezTo>
                <a:close/>
                <a:moveTo>
                  <a:pt x="4679484" y="10980794"/>
                </a:moveTo>
                <a:cubicBezTo>
                  <a:pt x="4729983" y="10980794"/>
                  <a:pt x="4770922" y="11021733"/>
                  <a:pt x="4770922" y="11072234"/>
                </a:cubicBezTo>
                <a:cubicBezTo>
                  <a:pt x="4770922" y="11122735"/>
                  <a:pt x="4729983" y="11163674"/>
                  <a:pt x="4679484" y="11163674"/>
                </a:cubicBezTo>
                <a:cubicBezTo>
                  <a:pt x="4628983" y="11163674"/>
                  <a:pt x="4588042" y="11122735"/>
                  <a:pt x="4588042" y="11072234"/>
                </a:cubicBezTo>
                <a:cubicBezTo>
                  <a:pt x="4588042" y="11021733"/>
                  <a:pt x="4628983" y="10980794"/>
                  <a:pt x="4679484" y="10980794"/>
                </a:cubicBezTo>
                <a:close/>
                <a:moveTo>
                  <a:pt x="4106463" y="10980794"/>
                </a:moveTo>
                <a:cubicBezTo>
                  <a:pt x="4156964" y="10980794"/>
                  <a:pt x="4197905" y="11021733"/>
                  <a:pt x="4197905" y="11072234"/>
                </a:cubicBezTo>
                <a:cubicBezTo>
                  <a:pt x="4197905" y="11122735"/>
                  <a:pt x="4156964" y="11163674"/>
                  <a:pt x="4106463" y="11163674"/>
                </a:cubicBezTo>
                <a:cubicBezTo>
                  <a:pt x="4055962" y="11163674"/>
                  <a:pt x="4015023" y="11122735"/>
                  <a:pt x="4015023" y="11072234"/>
                </a:cubicBezTo>
                <a:cubicBezTo>
                  <a:pt x="4015023" y="11021733"/>
                  <a:pt x="4055962" y="10980794"/>
                  <a:pt x="4106463" y="10980794"/>
                </a:cubicBezTo>
                <a:close/>
                <a:moveTo>
                  <a:pt x="3531499" y="10980794"/>
                </a:moveTo>
                <a:cubicBezTo>
                  <a:pt x="3582000" y="10980794"/>
                  <a:pt x="3622939" y="11021733"/>
                  <a:pt x="3622939" y="11072234"/>
                </a:cubicBezTo>
                <a:cubicBezTo>
                  <a:pt x="3622939" y="11122735"/>
                  <a:pt x="3582000" y="11163674"/>
                  <a:pt x="3531499" y="11163674"/>
                </a:cubicBezTo>
                <a:cubicBezTo>
                  <a:pt x="3480998" y="11163674"/>
                  <a:pt x="3440061" y="11122735"/>
                  <a:pt x="3440061" y="11072234"/>
                </a:cubicBezTo>
                <a:cubicBezTo>
                  <a:pt x="3440061" y="11021733"/>
                  <a:pt x="3480998" y="10980794"/>
                  <a:pt x="3531499" y="10980794"/>
                </a:cubicBezTo>
                <a:close/>
                <a:moveTo>
                  <a:pt x="2958482" y="10980794"/>
                </a:moveTo>
                <a:cubicBezTo>
                  <a:pt x="3008983" y="10980794"/>
                  <a:pt x="3049920" y="11021733"/>
                  <a:pt x="3049920" y="11072234"/>
                </a:cubicBezTo>
                <a:cubicBezTo>
                  <a:pt x="3049920" y="11122735"/>
                  <a:pt x="3008983" y="11163674"/>
                  <a:pt x="2958482" y="11163674"/>
                </a:cubicBezTo>
                <a:cubicBezTo>
                  <a:pt x="2907979" y="11163674"/>
                  <a:pt x="2867040" y="11122735"/>
                  <a:pt x="2867040" y="11072234"/>
                </a:cubicBezTo>
                <a:cubicBezTo>
                  <a:pt x="2867040" y="11021733"/>
                  <a:pt x="2907979" y="10980794"/>
                  <a:pt x="2958482" y="10980794"/>
                </a:cubicBezTo>
                <a:close/>
                <a:moveTo>
                  <a:pt x="2385461" y="10980794"/>
                </a:moveTo>
                <a:cubicBezTo>
                  <a:pt x="2435962" y="10980794"/>
                  <a:pt x="2476903" y="11021733"/>
                  <a:pt x="2476903" y="11072234"/>
                </a:cubicBezTo>
                <a:cubicBezTo>
                  <a:pt x="2476903" y="11122735"/>
                  <a:pt x="2435962" y="11163674"/>
                  <a:pt x="2385461" y="11163674"/>
                </a:cubicBezTo>
                <a:cubicBezTo>
                  <a:pt x="2334960" y="11163674"/>
                  <a:pt x="2294021" y="11122735"/>
                  <a:pt x="2294021" y="11072234"/>
                </a:cubicBezTo>
                <a:cubicBezTo>
                  <a:pt x="2294021" y="11021733"/>
                  <a:pt x="2334960" y="10980794"/>
                  <a:pt x="2385461" y="10980794"/>
                </a:cubicBezTo>
                <a:close/>
                <a:moveTo>
                  <a:pt x="1812444" y="10980794"/>
                </a:moveTo>
                <a:cubicBezTo>
                  <a:pt x="1862945" y="10980794"/>
                  <a:pt x="1903889" y="11021733"/>
                  <a:pt x="1903889" y="11072234"/>
                </a:cubicBezTo>
                <a:cubicBezTo>
                  <a:pt x="1903889" y="11122735"/>
                  <a:pt x="1862945" y="11163674"/>
                  <a:pt x="1812444" y="11163674"/>
                </a:cubicBezTo>
                <a:cubicBezTo>
                  <a:pt x="1761945" y="11163674"/>
                  <a:pt x="1721006" y="11122735"/>
                  <a:pt x="1721006" y="11072234"/>
                </a:cubicBezTo>
                <a:cubicBezTo>
                  <a:pt x="1721006" y="11021733"/>
                  <a:pt x="1761945" y="10980794"/>
                  <a:pt x="1812444" y="10980794"/>
                </a:cubicBezTo>
                <a:close/>
                <a:moveTo>
                  <a:pt x="1239427" y="10980794"/>
                </a:moveTo>
                <a:cubicBezTo>
                  <a:pt x="1289926" y="10980794"/>
                  <a:pt x="1330865" y="11021733"/>
                  <a:pt x="1330865" y="11072234"/>
                </a:cubicBezTo>
                <a:cubicBezTo>
                  <a:pt x="1330865" y="11122735"/>
                  <a:pt x="1289926" y="11163674"/>
                  <a:pt x="1239427" y="11163674"/>
                </a:cubicBezTo>
                <a:cubicBezTo>
                  <a:pt x="1188929" y="11163674"/>
                  <a:pt x="1147990" y="11122735"/>
                  <a:pt x="1147990" y="11072234"/>
                </a:cubicBezTo>
                <a:cubicBezTo>
                  <a:pt x="1147990" y="11021733"/>
                  <a:pt x="1188929" y="10980794"/>
                  <a:pt x="1239427" y="10980794"/>
                </a:cubicBezTo>
                <a:close/>
                <a:moveTo>
                  <a:pt x="666410" y="10980794"/>
                </a:moveTo>
                <a:cubicBezTo>
                  <a:pt x="716908" y="10980794"/>
                  <a:pt x="757847" y="11021733"/>
                  <a:pt x="757847" y="11072234"/>
                </a:cubicBezTo>
                <a:cubicBezTo>
                  <a:pt x="757847" y="11122735"/>
                  <a:pt x="716908" y="11163674"/>
                  <a:pt x="666410" y="11163674"/>
                </a:cubicBezTo>
                <a:cubicBezTo>
                  <a:pt x="615903" y="11163674"/>
                  <a:pt x="574966" y="11122735"/>
                  <a:pt x="574966" y="11072234"/>
                </a:cubicBezTo>
                <a:cubicBezTo>
                  <a:pt x="574966" y="11021733"/>
                  <a:pt x="615903" y="10980794"/>
                  <a:pt x="666410" y="10980794"/>
                </a:cubicBezTo>
                <a:close/>
                <a:moveTo>
                  <a:pt x="91448" y="10980794"/>
                </a:moveTo>
                <a:cubicBezTo>
                  <a:pt x="141945" y="10980794"/>
                  <a:pt x="182881" y="11021733"/>
                  <a:pt x="182881" y="11072234"/>
                </a:cubicBezTo>
                <a:cubicBezTo>
                  <a:pt x="182881" y="11122735"/>
                  <a:pt x="141945" y="11163674"/>
                  <a:pt x="91448" y="11163674"/>
                </a:cubicBezTo>
                <a:cubicBezTo>
                  <a:pt x="40941" y="11163674"/>
                  <a:pt x="0" y="11122735"/>
                  <a:pt x="0" y="11072234"/>
                </a:cubicBezTo>
                <a:cubicBezTo>
                  <a:pt x="0" y="11021733"/>
                  <a:pt x="40941" y="10980794"/>
                  <a:pt x="91448" y="10980794"/>
                </a:cubicBezTo>
                <a:close/>
                <a:moveTo>
                  <a:pt x="13280602" y="10404722"/>
                </a:moveTo>
                <a:cubicBezTo>
                  <a:pt x="13331103" y="10404722"/>
                  <a:pt x="13372042" y="10445661"/>
                  <a:pt x="13372042" y="10496162"/>
                </a:cubicBezTo>
                <a:cubicBezTo>
                  <a:pt x="13372042" y="10546663"/>
                  <a:pt x="13331103" y="10587602"/>
                  <a:pt x="13280602" y="10587602"/>
                </a:cubicBezTo>
                <a:cubicBezTo>
                  <a:pt x="13230101" y="10587602"/>
                  <a:pt x="13189162" y="10546663"/>
                  <a:pt x="13189162" y="10496162"/>
                </a:cubicBezTo>
                <a:cubicBezTo>
                  <a:pt x="13189162" y="10445661"/>
                  <a:pt x="13230101" y="10404722"/>
                  <a:pt x="13280602" y="10404722"/>
                </a:cubicBezTo>
                <a:close/>
                <a:moveTo>
                  <a:pt x="12707583" y="10404722"/>
                </a:moveTo>
                <a:cubicBezTo>
                  <a:pt x="12758084" y="10404722"/>
                  <a:pt x="12799023" y="10445661"/>
                  <a:pt x="12799023" y="10496162"/>
                </a:cubicBezTo>
                <a:cubicBezTo>
                  <a:pt x="12799023" y="10546663"/>
                  <a:pt x="12758084" y="10587602"/>
                  <a:pt x="12707583" y="10587602"/>
                </a:cubicBezTo>
                <a:cubicBezTo>
                  <a:pt x="12657082" y="10587602"/>
                  <a:pt x="12616143" y="10546663"/>
                  <a:pt x="12616143" y="10496162"/>
                </a:cubicBezTo>
                <a:cubicBezTo>
                  <a:pt x="12616143" y="10445661"/>
                  <a:pt x="12657082" y="10404722"/>
                  <a:pt x="12707583" y="10404722"/>
                </a:cubicBezTo>
                <a:close/>
                <a:moveTo>
                  <a:pt x="12134564" y="10404722"/>
                </a:moveTo>
                <a:cubicBezTo>
                  <a:pt x="12185065" y="10404722"/>
                  <a:pt x="12226004" y="10445661"/>
                  <a:pt x="12226004" y="10496162"/>
                </a:cubicBezTo>
                <a:cubicBezTo>
                  <a:pt x="12226004" y="10546663"/>
                  <a:pt x="12185065" y="10587602"/>
                  <a:pt x="12134564" y="10587602"/>
                </a:cubicBezTo>
                <a:cubicBezTo>
                  <a:pt x="12084063" y="10587602"/>
                  <a:pt x="12043124" y="10546663"/>
                  <a:pt x="12043124" y="10496162"/>
                </a:cubicBezTo>
                <a:cubicBezTo>
                  <a:pt x="12043124" y="10445661"/>
                  <a:pt x="12084063" y="10404722"/>
                  <a:pt x="12134564" y="10404722"/>
                </a:cubicBezTo>
                <a:close/>
                <a:moveTo>
                  <a:pt x="11561545" y="10404722"/>
                </a:moveTo>
                <a:cubicBezTo>
                  <a:pt x="11612046" y="10404722"/>
                  <a:pt x="11652985" y="10445661"/>
                  <a:pt x="11652985" y="10496162"/>
                </a:cubicBezTo>
                <a:cubicBezTo>
                  <a:pt x="11652985" y="10546663"/>
                  <a:pt x="11612046" y="10587602"/>
                  <a:pt x="11561545" y="10587602"/>
                </a:cubicBezTo>
                <a:cubicBezTo>
                  <a:pt x="11511044" y="10587602"/>
                  <a:pt x="11470105" y="10546663"/>
                  <a:pt x="11470105" y="10496162"/>
                </a:cubicBezTo>
                <a:cubicBezTo>
                  <a:pt x="11470105" y="10445661"/>
                  <a:pt x="11511044" y="10404722"/>
                  <a:pt x="11561545" y="10404722"/>
                </a:cubicBezTo>
                <a:close/>
                <a:moveTo>
                  <a:pt x="10988526" y="10404722"/>
                </a:moveTo>
                <a:cubicBezTo>
                  <a:pt x="11039027" y="10404722"/>
                  <a:pt x="11079966" y="10445661"/>
                  <a:pt x="11079966" y="10496162"/>
                </a:cubicBezTo>
                <a:cubicBezTo>
                  <a:pt x="11079966" y="10546663"/>
                  <a:pt x="11039027" y="10587602"/>
                  <a:pt x="10988526" y="10587602"/>
                </a:cubicBezTo>
                <a:cubicBezTo>
                  <a:pt x="10938025" y="10587602"/>
                  <a:pt x="10897086" y="10546663"/>
                  <a:pt x="10897086" y="10496162"/>
                </a:cubicBezTo>
                <a:cubicBezTo>
                  <a:pt x="10897086" y="10445661"/>
                  <a:pt x="10938025" y="10404722"/>
                  <a:pt x="10988526" y="10404722"/>
                </a:cubicBezTo>
                <a:close/>
                <a:moveTo>
                  <a:pt x="10413562" y="10404722"/>
                </a:moveTo>
                <a:cubicBezTo>
                  <a:pt x="10464063" y="10404722"/>
                  <a:pt x="10505002" y="10445661"/>
                  <a:pt x="10505002" y="10496162"/>
                </a:cubicBezTo>
                <a:cubicBezTo>
                  <a:pt x="10505002" y="10546663"/>
                  <a:pt x="10464063" y="10587602"/>
                  <a:pt x="10413562" y="10587602"/>
                </a:cubicBezTo>
                <a:cubicBezTo>
                  <a:pt x="10363061" y="10587602"/>
                  <a:pt x="10322122" y="10546663"/>
                  <a:pt x="10322122" y="10496162"/>
                </a:cubicBezTo>
                <a:cubicBezTo>
                  <a:pt x="10322122" y="10445661"/>
                  <a:pt x="10363061" y="10404722"/>
                  <a:pt x="10413562" y="10404722"/>
                </a:cubicBezTo>
                <a:close/>
                <a:moveTo>
                  <a:pt x="9838598" y="10404722"/>
                </a:moveTo>
                <a:cubicBezTo>
                  <a:pt x="9889099" y="10404722"/>
                  <a:pt x="9930038" y="10445661"/>
                  <a:pt x="9930038" y="10496162"/>
                </a:cubicBezTo>
                <a:cubicBezTo>
                  <a:pt x="9930038" y="10546663"/>
                  <a:pt x="9889099" y="10587602"/>
                  <a:pt x="9838598" y="10587602"/>
                </a:cubicBezTo>
                <a:cubicBezTo>
                  <a:pt x="9788097" y="10587602"/>
                  <a:pt x="9747158" y="10546663"/>
                  <a:pt x="9747158" y="10496162"/>
                </a:cubicBezTo>
                <a:cubicBezTo>
                  <a:pt x="9747158" y="10445661"/>
                  <a:pt x="9788097" y="10404722"/>
                  <a:pt x="9838598" y="10404722"/>
                </a:cubicBezTo>
                <a:close/>
                <a:moveTo>
                  <a:pt x="9265579" y="10404722"/>
                </a:moveTo>
                <a:cubicBezTo>
                  <a:pt x="9316080" y="10404722"/>
                  <a:pt x="9357019" y="10445661"/>
                  <a:pt x="9357019" y="10496162"/>
                </a:cubicBezTo>
                <a:cubicBezTo>
                  <a:pt x="9357019" y="10546663"/>
                  <a:pt x="9316080" y="10587602"/>
                  <a:pt x="9265579" y="10587602"/>
                </a:cubicBezTo>
                <a:cubicBezTo>
                  <a:pt x="9215078" y="10587602"/>
                  <a:pt x="9174139" y="10546663"/>
                  <a:pt x="9174139" y="10496162"/>
                </a:cubicBezTo>
                <a:cubicBezTo>
                  <a:pt x="9174139" y="10445661"/>
                  <a:pt x="9215078" y="10404722"/>
                  <a:pt x="9265579" y="10404722"/>
                </a:cubicBezTo>
                <a:close/>
                <a:moveTo>
                  <a:pt x="8692560" y="10404722"/>
                </a:moveTo>
                <a:cubicBezTo>
                  <a:pt x="8743061" y="10404722"/>
                  <a:pt x="8784000" y="10445661"/>
                  <a:pt x="8784000" y="10496162"/>
                </a:cubicBezTo>
                <a:cubicBezTo>
                  <a:pt x="8784000" y="10546663"/>
                  <a:pt x="8743061" y="10587602"/>
                  <a:pt x="8692560" y="10587602"/>
                </a:cubicBezTo>
                <a:cubicBezTo>
                  <a:pt x="8642059" y="10587602"/>
                  <a:pt x="8601120" y="10546663"/>
                  <a:pt x="8601120" y="10496162"/>
                </a:cubicBezTo>
                <a:cubicBezTo>
                  <a:pt x="8601120" y="10445661"/>
                  <a:pt x="8642059" y="10404722"/>
                  <a:pt x="8692560" y="10404722"/>
                </a:cubicBezTo>
                <a:close/>
                <a:moveTo>
                  <a:pt x="8119541" y="10404722"/>
                </a:moveTo>
                <a:cubicBezTo>
                  <a:pt x="8170042" y="10404722"/>
                  <a:pt x="8210981" y="10445661"/>
                  <a:pt x="8210981" y="10496162"/>
                </a:cubicBezTo>
                <a:cubicBezTo>
                  <a:pt x="8210981" y="10546663"/>
                  <a:pt x="8170042" y="10587602"/>
                  <a:pt x="8119541" y="10587602"/>
                </a:cubicBezTo>
                <a:cubicBezTo>
                  <a:pt x="8069040" y="10587602"/>
                  <a:pt x="8028101" y="10546663"/>
                  <a:pt x="8028101" y="10496162"/>
                </a:cubicBezTo>
                <a:cubicBezTo>
                  <a:pt x="8028101" y="10445661"/>
                  <a:pt x="8069040" y="10404722"/>
                  <a:pt x="8119541" y="10404722"/>
                </a:cubicBezTo>
                <a:close/>
                <a:moveTo>
                  <a:pt x="7546522" y="10404722"/>
                </a:moveTo>
                <a:cubicBezTo>
                  <a:pt x="7597023" y="10404722"/>
                  <a:pt x="7637962" y="10445661"/>
                  <a:pt x="7637962" y="10496162"/>
                </a:cubicBezTo>
                <a:cubicBezTo>
                  <a:pt x="7637962" y="10546663"/>
                  <a:pt x="7597023" y="10587602"/>
                  <a:pt x="7546522" y="10587602"/>
                </a:cubicBezTo>
                <a:cubicBezTo>
                  <a:pt x="7496021" y="10587602"/>
                  <a:pt x="7455082" y="10546663"/>
                  <a:pt x="7455082" y="10496162"/>
                </a:cubicBezTo>
                <a:cubicBezTo>
                  <a:pt x="7455082" y="10445661"/>
                  <a:pt x="7496021" y="10404722"/>
                  <a:pt x="7546522" y="10404722"/>
                </a:cubicBezTo>
                <a:close/>
                <a:moveTo>
                  <a:pt x="6971558" y="10404722"/>
                </a:moveTo>
                <a:cubicBezTo>
                  <a:pt x="7022059" y="10404722"/>
                  <a:pt x="7062998" y="10445661"/>
                  <a:pt x="7062998" y="10496162"/>
                </a:cubicBezTo>
                <a:cubicBezTo>
                  <a:pt x="7062998" y="10546663"/>
                  <a:pt x="7022059" y="10587602"/>
                  <a:pt x="6971558" y="10587602"/>
                </a:cubicBezTo>
                <a:cubicBezTo>
                  <a:pt x="6921057" y="10587602"/>
                  <a:pt x="6880118" y="10546663"/>
                  <a:pt x="6880118" y="10496162"/>
                </a:cubicBezTo>
                <a:cubicBezTo>
                  <a:pt x="6880118" y="10445661"/>
                  <a:pt x="6921057" y="10404722"/>
                  <a:pt x="6971558" y="10404722"/>
                </a:cubicBezTo>
                <a:close/>
                <a:moveTo>
                  <a:pt x="6398539" y="10404722"/>
                </a:moveTo>
                <a:cubicBezTo>
                  <a:pt x="6449040" y="10404722"/>
                  <a:pt x="6489979" y="10445661"/>
                  <a:pt x="6489979" y="10496162"/>
                </a:cubicBezTo>
                <a:cubicBezTo>
                  <a:pt x="6489979" y="10546663"/>
                  <a:pt x="6449040" y="10587602"/>
                  <a:pt x="6398539" y="10587602"/>
                </a:cubicBezTo>
                <a:cubicBezTo>
                  <a:pt x="6348038" y="10587602"/>
                  <a:pt x="6307099" y="10546663"/>
                  <a:pt x="6307099" y="10496162"/>
                </a:cubicBezTo>
                <a:cubicBezTo>
                  <a:pt x="6307099" y="10445661"/>
                  <a:pt x="6348038" y="10404722"/>
                  <a:pt x="6398539" y="10404722"/>
                </a:cubicBezTo>
                <a:close/>
                <a:moveTo>
                  <a:pt x="5825520" y="10404722"/>
                </a:moveTo>
                <a:cubicBezTo>
                  <a:pt x="5876021" y="10404722"/>
                  <a:pt x="5916962" y="10445661"/>
                  <a:pt x="5916962" y="10496162"/>
                </a:cubicBezTo>
                <a:cubicBezTo>
                  <a:pt x="5916962" y="10546663"/>
                  <a:pt x="5876021" y="10587602"/>
                  <a:pt x="5825520" y="10587602"/>
                </a:cubicBezTo>
                <a:cubicBezTo>
                  <a:pt x="5775019" y="10587602"/>
                  <a:pt x="5734080" y="10546663"/>
                  <a:pt x="5734080" y="10496162"/>
                </a:cubicBezTo>
                <a:cubicBezTo>
                  <a:pt x="5734080" y="10445661"/>
                  <a:pt x="5775019" y="10404722"/>
                  <a:pt x="5825520" y="10404722"/>
                </a:cubicBezTo>
                <a:close/>
                <a:moveTo>
                  <a:pt x="5252501" y="10404722"/>
                </a:moveTo>
                <a:cubicBezTo>
                  <a:pt x="5303002" y="10404722"/>
                  <a:pt x="5343942" y="10445661"/>
                  <a:pt x="5343942" y="10496162"/>
                </a:cubicBezTo>
                <a:cubicBezTo>
                  <a:pt x="5343942" y="10546663"/>
                  <a:pt x="5303002" y="10587602"/>
                  <a:pt x="5252501" y="10587602"/>
                </a:cubicBezTo>
                <a:cubicBezTo>
                  <a:pt x="5202000" y="10587602"/>
                  <a:pt x="5161063" y="10546663"/>
                  <a:pt x="5161063" y="10496162"/>
                </a:cubicBezTo>
                <a:cubicBezTo>
                  <a:pt x="5161063" y="10445661"/>
                  <a:pt x="5202000" y="10404722"/>
                  <a:pt x="5252501" y="10404722"/>
                </a:cubicBezTo>
                <a:close/>
                <a:moveTo>
                  <a:pt x="4679484" y="10404722"/>
                </a:moveTo>
                <a:cubicBezTo>
                  <a:pt x="4729984" y="10404722"/>
                  <a:pt x="4770923" y="10445661"/>
                  <a:pt x="4770923" y="10496162"/>
                </a:cubicBezTo>
                <a:cubicBezTo>
                  <a:pt x="4770923" y="10546663"/>
                  <a:pt x="4729984" y="10587602"/>
                  <a:pt x="4679484" y="10587602"/>
                </a:cubicBezTo>
                <a:cubicBezTo>
                  <a:pt x="4628983" y="10587602"/>
                  <a:pt x="4588043" y="10546663"/>
                  <a:pt x="4588043" y="10496162"/>
                </a:cubicBezTo>
                <a:cubicBezTo>
                  <a:pt x="4588043" y="10445661"/>
                  <a:pt x="4628983" y="10404722"/>
                  <a:pt x="4679484" y="10404722"/>
                </a:cubicBezTo>
                <a:close/>
                <a:moveTo>
                  <a:pt x="4106464" y="10404722"/>
                </a:moveTo>
                <a:cubicBezTo>
                  <a:pt x="4156965" y="10404722"/>
                  <a:pt x="4197905" y="10445661"/>
                  <a:pt x="4197905" y="10496162"/>
                </a:cubicBezTo>
                <a:cubicBezTo>
                  <a:pt x="4197905" y="10546663"/>
                  <a:pt x="4156965" y="10587602"/>
                  <a:pt x="4106464" y="10587602"/>
                </a:cubicBezTo>
                <a:cubicBezTo>
                  <a:pt x="4055962" y="10587602"/>
                  <a:pt x="4015025" y="10546663"/>
                  <a:pt x="4015025" y="10496162"/>
                </a:cubicBezTo>
                <a:cubicBezTo>
                  <a:pt x="4015025" y="10445661"/>
                  <a:pt x="4055962" y="10404722"/>
                  <a:pt x="4106464" y="10404722"/>
                </a:cubicBezTo>
                <a:close/>
                <a:moveTo>
                  <a:pt x="3531499" y="10404722"/>
                </a:moveTo>
                <a:cubicBezTo>
                  <a:pt x="3582000" y="10404722"/>
                  <a:pt x="3622939" y="10445661"/>
                  <a:pt x="3622939" y="10496162"/>
                </a:cubicBezTo>
                <a:cubicBezTo>
                  <a:pt x="3622939" y="10546663"/>
                  <a:pt x="3582000" y="10587602"/>
                  <a:pt x="3531499" y="10587602"/>
                </a:cubicBezTo>
                <a:cubicBezTo>
                  <a:pt x="3480998" y="10587602"/>
                  <a:pt x="3440061" y="10546663"/>
                  <a:pt x="3440061" y="10496162"/>
                </a:cubicBezTo>
                <a:cubicBezTo>
                  <a:pt x="3440061" y="10445661"/>
                  <a:pt x="3480998" y="10404722"/>
                  <a:pt x="3531499" y="10404722"/>
                </a:cubicBezTo>
                <a:close/>
                <a:moveTo>
                  <a:pt x="2958482" y="10404722"/>
                </a:moveTo>
                <a:cubicBezTo>
                  <a:pt x="3008983" y="10404722"/>
                  <a:pt x="3049920" y="10445661"/>
                  <a:pt x="3049920" y="10496162"/>
                </a:cubicBezTo>
                <a:cubicBezTo>
                  <a:pt x="3049920" y="10546663"/>
                  <a:pt x="3008983" y="10587602"/>
                  <a:pt x="2958482" y="10587602"/>
                </a:cubicBezTo>
                <a:cubicBezTo>
                  <a:pt x="2907979" y="10587602"/>
                  <a:pt x="2867040" y="10546663"/>
                  <a:pt x="2867040" y="10496162"/>
                </a:cubicBezTo>
                <a:cubicBezTo>
                  <a:pt x="2867040" y="10445661"/>
                  <a:pt x="2907979" y="10404722"/>
                  <a:pt x="2958482" y="10404722"/>
                </a:cubicBezTo>
                <a:close/>
                <a:moveTo>
                  <a:pt x="2385461" y="10404722"/>
                </a:moveTo>
                <a:cubicBezTo>
                  <a:pt x="2435962" y="10404722"/>
                  <a:pt x="2476903" y="10445661"/>
                  <a:pt x="2476903" y="10496162"/>
                </a:cubicBezTo>
                <a:cubicBezTo>
                  <a:pt x="2476903" y="10546663"/>
                  <a:pt x="2435962" y="10587602"/>
                  <a:pt x="2385461" y="10587602"/>
                </a:cubicBezTo>
                <a:cubicBezTo>
                  <a:pt x="2334960" y="10587602"/>
                  <a:pt x="2294021" y="10546663"/>
                  <a:pt x="2294021" y="10496162"/>
                </a:cubicBezTo>
                <a:cubicBezTo>
                  <a:pt x="2294021" y="10445661"/>
                  <a:pt x="2334960" y="10404722"/>
                  <a:pt x="2385461" y="10404722"/>
                </a:cubicBezTo>
                <a:close/>
                <a:moveTo>
                  <a:pt x="1812444" y="10404722"/>
                </a:moveTo>
                <a:cubicBezTo>
                  <a:pt x="1862951" y="10404722"/>
                  <a:pt x="1903889" y="10445661"/>
                  <a:pt x="1903889" y="10496162"/>
                </a:cubicBezTo>
                <a:cubicBezTo>
                  <a:pt x="1903889" y="10546663"/>
                  <a:pt x="1862951" y="10587602"/>
                  <a:pt x="1812444" y="10587602"/>
                </a:cubicBezTo>
                <a:cubicBezTo>
                  <a:pt x="1761945" y="10587602"/>
                  <a:pt x="1721006" y="10546663"/>
                  <a:pt x="1721006" y="10496162"/>
                </a:cubicBezTo>
                <a:cubicBezTo>
                  <a:pt x="1721006" y="10445661"/>
                  <a:pt x="1761945" y="10404722"/>
                  <a:pt x="1812444" y="10404722"/>
                </a:cubicBezTo>
                <a:close/>
                <a:moveTo>
                  <a:pt x="1239427" y="10404722"/>
                </a:moveTo>
                <a:cubicBezTo>
                  <a:pt x="1289926" y="10404722"/>
                  <a:pt x="1330866" y="10445661"/>
                  <a:pt x="1330866" y="10496162"/>
                </a:cubicBezTo>
                <a:cubicBezTo>
                  <a:pt x="1330866" y="10546663"/>
                  <a:pt x="1289926" y="10587602"/>
                  <a:pt x="1239427" y="10587602"/>
                </a:cubicBezTo>
                <a:cubicBezTo>
                  <a:pt x="1188929" y="10587602"/>
                  <a:pt x="1147990" y="10546663"/>
                  <a:pt x="1147990" y="10496162"/>
                </a:cubicBezTo>
                <a:cubicBezTo>
                  <a:pt x="1147990" y="10445661"/>
                  <a:pt x="1188929" y="10404722"/>
                  <a:pt x="1239427" y="10404722"/>
                </a:cubicBezTo>
                <a:close/>
                <a:moveTo>
                  <a:pt x="666410" y="10404722"/>
                </a:moveTo>
                <a:cubicBezTo>
                  <a:pt x="716908" y="10404722"/>
                  <a:pt x="757847" y="10445661"/>
                  <a:pt x="757847" y="10496162"/>
                </a:cubicBezTo>
                <a:cubicBezTo>
                  <a:pt x="757847" y="10546663"/>
                  <a:pt x="716908" y="10587602"/>
                  <a:pt x="666410" y="10587602"/>
                </a:cubicBezTo>
                <a:cubicBezTo>
                  <a:pt x="615904" y="10587602"/>
                  <a:pt x="574967" y="10546663"/>
                  <a:pt x="574967" y="10496162"/>
                </a:cubicBezTo>
                <a:cubicBezTo>
                  <a:pt x="574967" y="10445661"/>
                  <a:pt x="615904" y="10404722"/>
                  <a:pt x="666410" y="10404722"/>
                </a:cubicBezTo>
                <a:close/>
                <a:moveTo>
                  <a:pt x="91448" y="10404722"/>
                </a:moveTo>
                <a:cubicBezTo>
                  <a:pt x="141945" y="10404722"/>
                  <a:pt x="182881" y="10445661"/>
                  <a:pt x="182881" y="10496162"/>
                </a:cubicBezTo>
                <a:cubicBezTo>
                  <a:pt x="182881" y="10546663"/>
                  <a:pt x="141945" y="10587602"/>
                  <a:pt x="91448" y="10587602"/>
                </a:cubicBezTo>
                <a:cubicBezTo>
                  <a:pt x="40941" y="10587602"/>
                  <a:pt x="0" y="10546663"/>
                  <a:pt x="0" y="10496162"/>
                </a:cubicBezTo>
                <a:cubicBezTo>
                  <a:pt x="0" y="10445661"/>
                  <a:pt x="40941" y="10404722"/>
                  <a:pt x="91448" y="10404722"/>
                </a:cubicBezTo>
                <a:close/>
                <a:moveTo>
                  <a:pt x="13280602" y="9835504"/>
                </a:moveTo>
                <a:cubicBezTo>
                  <a:pt x="13331103" y="9835504"/>
                  <a:pt x="13372042" y="9876443"/>
                  <a:pt x="13372042" y="9926944"/>
                </a:cubicBezTo>
                <a:cubicBezTo>
                  <a:pt x="13372042" y="9977445"/>
                  <a:pt x="13331103" y="10018384"/>
                  <a:pt x="13280602" y="10018384"/>
                </a:cubicBezTo>
                <a:cubicBezTo>
                  <a:pt x="13230101" y="10018384"/>
                  <a:pt x="13189162" y="9977445"/>
                  <a:pt x="13189162" y="9926944"/>
                </a:cubicBezTo>
                <a:cubicBezTo>
                  <a:pt x="13189162" y="9876443"/>
                  <a:pt x="13230101" y="9835504"/>
                  <a:pt x="13280602" y="9835504"/>
                </a:cubicBezTo>
                <a:close/>
                <a:moveTo>
                  <a:pt x="12707583" y="9835504"/>
                </a:moveTo>
                <a:cubicBezTo>
                  <a:pt x="12758084" y="9835504"/>
                  <a:pt x="12799023" y="9876443"/>
                  <a:pt x="12799023" y="9926944"/>
                </a:cubicBezTo>
                <a:cubicBezTo>
                  <a:pt x="12799023" y="9977445"/>
                  <a:pt x="12758084" y="10018384"/>
                  <a:pt x="12707583" y="10018384"/>
                </a:cubicBezTo>
                <a:cubicBezTo>
                  <a:pt x="12657082" y="10018384"/>
                  <a:pt x="12616143" y="9977445"/>
                  <a:pt x="12616143" y="9926944"/>
                </a:cubicBezTo>
                <a:cubicBezTo>
                  <a:pt x="12616143" y="9876443"/>
                  <a:pt x="12657082" y="9835504"/>
                  <a:pt x="12707583" y="9835504"/>
                </a:cubicBezTo>
                <a:close/>
                <a:moveTo>
                  <a:pt x="12134564" y="9835504"/>
                </a:moveTo>
                <a:cubicBezTo>
                  <a:pt x="12185065" y="9835504"/>
                  <a:pt x="12226004" y="9876443"/>
                  <a:pt x="12226004" y="9926944"/>
                </a:cubicBezTo>
                <a:cubicBezTo>
                  <a:pt x="12226004" y="9977445"/>
                  <a:pt x="12185065" y="10018384"/>
                  <a:pt x="12134564" y="10018384"/>
                </a:cubicBezTo>
                <a:cubicBezTo>
                  <a:pt x="12084063" y="10018384"/>
                  <a:pt x="12043124" y="9977445"/>
                  <a:pt x="12043124" y="9926944"/>
                </a:cubicBezTo>
                <a:cubicBezTo>
                  <a:pt x="12043124" y="9876443"/>
                  <a:pt x="12084063" y="9835504"/>
                  <a:pt x="12134564" y="9835504"/>
                </a:cubicBezTo>
                <a:close/>
                <a:moveTo>
                  <a:pt x="11561545" y="9835504"/>
                </a:moveTo>
                <a:cubicBezTo>
                  <a:pt x="11612046" y="9835504"/>
                  <a:pt x="11652985" y="9876443"/>
                  <a:pt x="11652985" y="9926944"/>
                </a:cubicBezTo>
                <a:cubicBezTo>
                  <a:pt x="11652985" y="9977445"/>
                  <a:pt x="11612046" y="10018384"/>
                  <a:pt x="11561545" y="10018384"/>
                </a:cubicBezTo>
                <a:cubicBezTo>
                  <a:pt x="11511044" y="10018384"/>
                  <a:pt x="11470105" y="9977445"/>
                  <a:pt x="11470105" y="9926944"/>
                </a:cubicBezTo>
                <a:cubicBezTo>
                  <a:pt x="11470105" y="9876443"/>
                  <a:pt x="11511044" y="9835504"/>
                  <a:pt x="11561545" y="9835504"/>
                </a:cubicBezTo>
                <a:close/>
                <a:moveTo>
                  <a:pt x="10988526" y="9835504"/>
                </a:moveTo>
                <a:cubicBezTo>
                  <a:pt x="11039027" y="9835504"/>
                  <a:pt x="11079966" y="9876443"/>
                  <a:pt x="11079966" y="9926944"/>
                </a:cubicBezTo>
                <a:cubicBezTo>
                  <a:pt x="11079966" y="9977445"/>
                  <a:pt x="11039027" y="10018384"/>
                  <a:pt x="10988526" y="10018384"/>
                </a:cubicBezTo>
                <a:cubicBezTo>
                  <a:pt x="10938025" y="10018384"/>
                  <a:pt x="10897086" y="9977445"/>
                  <a:pt x="10897086" y="9926944"/>
                </a:cubicBezTo>
                <a:cubicBezTo>
                  <a:pt x="10897086" y="9876443"/>
                  <a:pt x="10938025" y="9835504"/>
                  <a:pt x="10988526" y="9835504"/>
                </a:cubicBezTo>
                <a:close/>
                <a:moveTo>
                  <a:pt x="10413562" y="9835504"/>
                </a:moveTo>
                <a:cubicBezTo>
                  <a:pt x="10464063" y="9835504"/>
                  <a:pt x="10505002" y="9876443"/>
                  <a:pt x="10505002" y="9926944"/>
                </a:cubicBezTo>
                <a:cubicBezTo>
                  <a:pt x="10505002" y="9977445"/>
                  <a:pt x="10464063" y="10018384"/>
                  <a:pt x="10413562" y="10018384"/>
                </a:cubicBezTo>
                <a:cubicBezTo>
                  <a:pt x="10363061" y="10018384"/>
                  <a:pt x="10322122" y="9977445"/>
                  <a:pt x="10322122" y="9926944"/>
                </a:cubicBezTo>
                <a:cubicBezTo>
                  <a:pt x="10322122" y="9876443"/>
                  <a:pt x="10363061" y="9835504"/>
                  <a:pt x="10413562" y="9835504"/>
                </a:cubicBezTo>
                <a:close/>
                <a:moveTo>
                  <a:pt x="9838598" y="9835504"/>
                </a:moveTo>
                <a:cubicBezTo>
                  <a:pt x="9889099" y="9835504"/>
                  <a:pt x="9930038" y="9876443"/>
                  <a:pt x="9930038" y="9926944"/>
                </a:cubicBezTo>
                <a:cubicBezTo>
                  <a:pt x="9930038" y="9977445"/>
                  <a:pt x="9889099" y="10018384"/>
                  <a:pt x="9838598" y="10018384"/>
                </a:cubicBezTo>
                <a:cubicBezTo>
                  <a:pt x="9788097" y="10018384"/>
                  <a:pt x="9747158" y="9977445"/>
                  <a:pt x="9747158" y="9926944"/>
                </a:cubicBezTo>
                <a:cubicBezTo>
                  <a:pt x="9747158" y="9876443"/>
                  <a:pt x="9788097" y="9835504"/>
                  <a:pt x="9838598" y="9835504"/>
                </a:cubicBezTo>
                <a:close/>
                <a:moveTo>
                  <a:pt x="9265579" y="9835504"/>
                </a:moveTo>
                <a:cubicBezTo>
                  <a:pt x="9316080" y="9835504"/>
                  <a:pt x="9357019" y="9876443"/>
                  <a:pt x="9357019" y="9926944"/>
                </a:cubicBezTo>
                <a:cubicBezTo>
                  <a:pt x="9357019" y="9977445"/>
                  <a:pt x="9316080" y="10018384"/>
                  <a:pt x="9265579" y="10018384"/>
                </a:cubicBezTo>
                <a:cubicBezTo>
                  <a:pt x="9215078" y="10018384"/>
                  <a:pt x="9174139" y="9977445"/>
                  <a:pt x="9174139" y="9926944"/>
                </a:cubicBezTo>
                <a:cubicBezTo>
                  <a:pt x="9174139" y="9876443"/>
                  <a:pt x="9215078" y="9835504"/>
                  <a:pt x="9265579" y="9835504"/>
                </a:cubicBezTo>
                <a:close/>
                <a:moveTo>
                  <a:pt x="8692560" y="9835504"/>
                </a:moveTo>
                <a:cubicBezTo>
                  <a:pt x="8743061" y="9835504"/>
                  <a:pt x="8784000" y="9876443"/>
                  <a:pt x="8784000" y="9926944"/>
                </a:cubicBezTo>
                <a:cubicBezTo>
                  <a:pt x="8784000" y="9977445"/>
                  <a:pt x="8743061" y="10018384"/>
                  <a:pt x="8692560" y="10018384"/>
                </a:cubicBezTo>
                <a:cubicBezTo>
                  <a:pt x="8642059" y="10018384"/>
                  <a:pt x="8601120" y="9977445"/>
                  <a:pt x="8601120" y="9926944"/>
                </a:cubicBezTo>
                <a:cubicBezTo>
                  <a:pt x="8601120" y="9876443"/>
                  <a:pt x="8642059" y="9835504"/>
                  <a:pt x="8692560" y="9835504"/>
                </a:cubicBezTo>
                <a:close/>
                <a:moveTo>
                  <a:pt x="8119541" y="9835504"/>
                </a:moveTo>
                <a:cubicBezTo>
                  <a:pt x="8170042" y="9835504"/>
                  <a:pt x="8210981" y="9876443"/>
                  <a:pt x="8210981" y="9926944"/>
                </a:cubicBezTo>
                <a:cubicBezTo>
                  <a:pt x="8210981" y="9977445"/>
                  <a:pt x="8170042" y="10018384"/>
                  <a:pt x="8119541" y="10018384"/>
                </a:cubicBezTo>
                <a:cubicBezTo>
                  <a:pt x="8069040" y="10018384"/>
                  <a:pt x="8028101" y="9977445"/>
                  <a:pt x="8028101" y="9926944"/>
                </a:cubicBezTo>
                <a:cubicBezTo>
                  <a:pt x="8028101" y="9876443"/>
                  <a:pt x="8069040" y="9835504"/>
                  <a:pt x="8119541" y="9835504"/>
                </a:cubicBezTo>
                <a:close/>
                <a:moveTo>
                  <a:pt x="7546522" y="9835504"/>
                </a:moveTo>
                <a:cubicBezTo>
                  <a:pt x="7597023" y="9835504"/>
                  <a:pt x="7637962" y="9876443"/>
                  <a:pt x="7637962" y="9926944"/>
                </a:cubicBezTo>
                <a:cubicBezTo>
                  <a:pt x="7637962" y="9977445"/>
                  <a:pt x="7597023" y="10018384"/>
                  <a:pt x="7546522" y="10018384"/>
                </a:cubicBezTo>
                <a:cubicBezTo>
                  <a:pt x="7496021" y="10018384"/>
                  <a:pt x="7455082" y="9977445"/>
                  <a:pt x="7455082" y="9926944"/>
                </a:cubicBezTo>
                <a:cubicBezTo>
                  <a:pt x="7455082" y="9876443"/>
                  <a:pt x="7496021" y="9835504"/>
                  <a:pt x="7546522" y="9835504"/>
                </a:cubicBezTo>
                <a:close/>
                <a:moveTo>
                  <a:pt x="6971558" y="9835504"/>
                </a:moveTo>
                <a:cubicBezTo>
                  <a:pt x="7022059" y="9835504"/>
                  <a:pt x="7062998" y="9876443"/>
                  <a:pt x="7062998" y="9926944"/>
                </a:cubicBezTo>
                <a:cubicBezTo>
                  <a:pt x="7062998" y="9977445"/>
                  <a:pt x="7022059" y="10018384"/>
                  <a:pt x="6971558" y="10018384"/>
                </a:cubicBezTo>
                <a:cubicBezTo>
                  <a:pt x="6921057" y="10018384"/>
                  <a:pt x="6880118" y="9977445"/>
                  <a:pt x="6880118" y="9926944"/>
                </a:cubicBezTo>
                <a:cubicBezTo>
                  <a:pt x="6880118" y="9876443"/>
                  <a:pt x="6921057" y="9835504"/>
                  <a:pt x="6971558" y="9835504"/>
                </a:cubicBezTo>
                <a:close/>
                <a:moveTo>
                  <a:pt x="6398539" y="9835504"/>
                </a:moveTo>
                <a:cubicBezTo>
                  <a:pt x="6449040" y="9835504"/>
                  <a:pt x="6489979" y="9876443"/>
                  <a:pt x="6489979" y="9926944"/>
                </a:cubicBezTo>
                <a:cubicBezTo>
                  <a:pt x="6489979" y="9977445"/>
                  <a:pt x="6449040" y="10018384"/>
                  <a:pt x="6398539" y="10018384"/>
                </a:cubicBezTo>
                <a:cubicBezTo>
                  <a:pt x="6348038" y="10018384"/>
                  <a:pt x="6307099" y="9977445"/>
                  <a:pt x="6307099" y="9926944"/>
                </a:cubicBezTo>
                <a:cubicBezTo>
                  <a:pt x="6307099" y="9876443"/>
                  <a:pt x="6348038" y="9835504"/>
                  <a:pt x="6398539" y="9835504"/>
                </a:cubicBezTo>
                <a:close/>
                <a:moveTo>
                  <a:pt x="5825520" y="9835504"/>
                </a:moveTo>
                <a:cubicBezTo>
                  <a:pt x="5876021" y="9835504"/>
                  <a:pt x="5916962" y="9876443"/>
                  <a:pt x="5916962" y="9926944"/>
                </a:cubicBezTo>
                <a:cubicBezTo>
                  <a:pt x="5916962" y="9977445"/>
                  <a:pt x="5876021" y="10018384"/>
                  <a:pt x="5825520" y="10018384"/>
                </a:cubicBezTo>
                <a:cubicBezTo>
                  <a:pt x="5775019" y="10018384"/>
                  <a:pt x="5734080" y="9977445"/>
                  <a:pt x="5734080" y="9926944"/>
                </a:cubicBezTo>
                <a:cubicBezTo>
                  <a:pt x="5734080" y="9876443"/>
                  <a:pt x="5775019" y="9835504"/>
                  <a:pt x="5825520" y="9835504"/>
                </a:cubicBezTo>
                <a:close/>
                <a:moveTo>
                  <a:pt x="5252501" y="9835504"/>
                </a:moveTo>
                <a:cubicBezTo>
                  <a:pt x="5303002" y="9835504"/>
                  <a:pt x="5343941" y="9876443"/>
                  <a:pt x="5343941" y="9926944"/>
                </a:cubicBezTo>
                <a:cubicBezTo>
                  <a:pt x="5343941" y="9977445"/>
                  <a:pt x="5303002" y="10018384"/>
                  <a:pt x="5252501" y="10018384"/>
                </a:cubicBezTo>
                <a:cubicBezTo>
                  <a:pt x="5202000" y="10018384"/>
                  <a:pt x="5161063" y="9977445"/>
                  <a:pt x="5161063" y="9926944"/>
                </a:cubicBezTo>
                <a:cubicBezTo>
                  <a:pt x="5161063" y="9876443"/>
                  <a:pt x="5202000" y="9835504"/>
                  <a:pt x="5252501" y="9835504"/>
                </a:cubicBezTo>
                <a:close/>
                <a:moveTo>
                  <a:pt x="4679484" y="9835504"/>
                </a:moveTo>
                <a:cubicBezTo>
                  <a:pt x="4729983" y="9835504"/>
                  <a:pt x="4770922" y="9876443"/>
                  <a:pt x="4770922" y="9926944"/>
                </a:cubicBezTo>
                <a:cubicBezTo>
                  <a:pt x="4770922" y="9977445"/>
                  <a:pt x="4729983" y="10018384"/>
                  <a:pt x="4679484" y="10018384"/>
                </a:cubicBezTo>
                <a:cubicBezTo>
                  <a:pt x="4628983" y="10018384"/>
                  <a:pt x="4588042" y="9977445"/>
                  <a:pt x="4588042" y="9926944"/>
                </a:cubicBezTo>
                <a:cubicBezTo>
                  <a:pt x="4588042" y="9876443"/>
                  <a:pt x="4628983" y="9835504"/>
                  <a:pt x="4679484" y="9835504"/>
                </a:cubicBezTo>
                <a:close/>
                <a:moveTo>
                  <a:pt x="4106463" y="9835504"/>
                </a:moveTo>
                <a:cubicBezTo>
                  <a:pt x="4156964" y="9835504"/>
                  <a:pt x="4197905" y="9876443"/>
                  <a:pt x="4197905" y="9926944"/>
                </a:cubicBezTo>
                <a:cubicBezTo>
                  <a:pt x="4197905" y="9977445"/>
                  <a:pt x="4156964" y="10018384"/>
                  <a:pt x="4106463" y="10018384"/>
                </a:cubicBezTo>
                <a:cubicBezTo>
                  <a:pt x="4055962" y="10018384"/>
                  <a:pt x="4015023" y="9977445"/>
                  <a:pt x="4015023" y="9926944"/>
                </a:cubicBezTo>
                <a:cubicBezTo>
                  <a:pt x="4015023" y="9876443"/>
                  <a:pt x="4055962" y="9835504"/>
                  <a:pt x="4106463" y="9835504"/>
                </a:cubicBezTo>
                <a:close/>
                <a:moveTo>
                  <a:pt x="3531499" y="9835504"/>
                </a:moveTo>
                <a:cubicBezTo>
                  <a:pt x="3582000" y="9835504"/>
                  <a:pt x="3622939" y="9876443"/>
                  <a:pt x="3622939" y="9926944"/>
                </a:cubicBezTo>
                <a:cubicBezTo>
                  <a:pt x="3622939" y="9977445"/>
                  <a:pt x="3582000" y="10018384"/>
                  <a:pt x="3531499" y="10018384"/>
                </a:cubicBezTo>
                <a:cubicBezTo>
                  <a:pt x="3480998" y="10018384"/>
                  <a:pt x="3440061" y="9977445"/>
                  <a:pt x="3440061" y="9926944"/>
                </a:cubicBezTo>
                <a:cubicBezTo>
                  <a:pt x="3440061" y="9876443"/>
                  <a:pt x="3480998" y="9835504"/>
                  <a:pt x="3531499" y="9835504"/>
                </a:cubicBezTo>
                <a:close/>
                <a:moveTo>
                  <a:pt x="2958482" y="9835504"/>
                </a:moveTo>
                <a:cubicBezTo>
                  <a:pt x="3008983" y="9835504"/>
                  <a:pt x="3049920" y="9876443"/>
                  <a:pt x="3049920" y="9926944"/>
                </a:cubicBezTo>
                <a:cubicBezTo>
                  <a:pt x="3049920" y="9977445"/>
                  <a:pt x="3008983" y="10018384"/>
                  <a:pt x="2958482" y="10018384"/>
                </a:cubicBezTo>
                <a:cubicBezTo>
                  <a:pt x="2907979" y="10018384"/>
                  <a:pt x="2867040" y="9977445"/>
                  <a:pt x="2867040" y="9926944"/>
                </a:cubicBezTo>
                <a:cubicBezTo>
                  <a:pt x="2867040" y="9876443"/>
                  <a:pt x="2907979" y="9835504"/>
                  <a:pt x="2958482" y="9835504"/>
                </a:cubicBezTo>
                <a:close/>
                <a:moveTo>
                  <a:pt x="2385461" y="9835504"/>
                </a:moveTo>
                <a:cubicBezTo>
                  <a:pt x="2435962" y="9835504"/>
                  <a:pt x="2476903" y="9876443"/>
                  <a:pt x="2476903" y="9926944"/>
                </a:cubicBezTo>
                <a:cubicBezTo>
                  <a:pt x="2476903" y="9977445"/>
                  <a:pt x="2435962" y="10018384"/>
                  <a:pt x="2385461" y="10018384"/>
                </a:cubicBezTo>
                <a:cubicBezTo>
                  <a:pt x="2334960" y="10018384"/>
                  <a:pt x="2294021" y="9977445"/>
                  <a:pt x="2294021" y="9926944"/>
                </a:cubicBezTo>
                <a:cubicBezTo>
                  <a:pt x="2294021" y="9876443"/>
                  <a:pt x="2334960" y="9835504"/>
                  <a:pt x="2385461" y="9835504"/>
                </a:cubicBezTo>
                <a:close/>
                <a:moveTo>
                  <a:pt x="1812444" y="9835504"/>
                </a:moveTo>
                <a:cubicBezTo>
                  <a:pt x="1862945" y="9835504"/>
                  <a:pt x="1903884" y="9876443"/>
                  <a:pt x="1903884" y="9926944"/>
                </a:cubicBezTo>
                <a:cubicBezTo>
                  <a:pt x="1903884" y="9977445"/>
                  <a:pt x="1862945" y="10018384"/>
                  <a:pt x="1812444" y="10018384"/>
                </a:cubicBezTo>
                <a:cubicBezTo>
                  <a:pt x="1761943" y="10018384"/>
                  <a:pt x="1721004" y="9977445"/>
                  <a:pt x="1721004" y="9926944"/>
                </a:cubicBezTo>
                <a:cubicBezTo>
                  <a:pt x="1721004" y="9876443"/>
                  <a:pt x="1761943" y="9835504"/>
                  <a:pt x="1812444" y="9835504"/>
                </a:cubicBezTo>
                <a:close/>
                <a:moveTo>
                  <a:pt x="1239425" y="9835504"/>
                </a:moveTo>
                <a:cubicBezTo>
                  <a:pt x="1289926" y="9835504"/>
                  <a:pt x="1330865" y="9876443"/>
                  <a:pt x="1330865" y="9926944"/>
                </a:cubicBezTo>
                <a:cubicBezTo>
                  <a:pt x="1330865" y="9977445"/>
                  <a:pt x="1289926" y="10018384"/>
                  <a:pt x="1239425" y="10018384"/>
                </a:cubicBezTo>
                <a:cubicBezTo>
                  <a:pt x="1188924" y="10018384"/>
                  <a:pt x="1147985" y="9977445"/>
                  <a:pt x="1147985" y="9926944"/>
                </a:cubicBezTo>
                <a:cubicBezTo>
                  <a:pt x="1147985" y="9876443"/>
                  <a:pt x="1188924" y="9835504"/>
                  <a:pt x="1239425" y="9835504"/>
                </a:cubicBezTo>
                <a:close/>
                <a:moveTo>
                  <a:pt x="666406" y="9835504"/>
                </a:moveTo>
                <a:cubicBezTo>
                  <a:pt x="716907" y="9835504"/>
                  <a:pt x="757846" y="9876443"/>
                  <a:pt x="757846" y="9926944"/>
                </a:cubicBezTo>
                <a:cubicBezTo>
                  <a:pt x="757846" y="9977445"/>
                  <a:pt x="716907" y="10018384"/>
                  <a:pt x="666406" y="10018384"/>
                </a:cubicBezTo>
                <a:cubicBezTo>
                  <a:pt x="615903" y="10018384"/>
                  <a:pt x="574966" y="9977445"/>
                  <a:pt x="574966" y="9926944"/>
                </a:cubicBezTo>
                <a:cubicBezTo>
                  <a:pt x="574966" y="9876443"/>
                  <a:pt x="615903" y="9835504"/>
                  <a:pt x="666406" y="9835504"/>
                </a:cubicBezTo>
                <a:close/>
                <a:moveTo>
                  <a:pt x="91448" y="9835504"/>
                </a:moveTo>
                <a:cubicBezTo>
                  <a:pt x="141948" y="9835504"/>
                  <a:pt x="182883" y="9876443"/>
                  <a:pt x="182883" y="9926944"/>
                </a:cubicBezTo>
                <a:cubicBezTo>
                  <a:pt x="182883" y="9977445"/>
                  <a:pt x="141948" y="10018384"/>
                  <a:pt x="91448" y="10018384"/>
                </a:cubicBezTo>
                <a:cubicBezTo>
                  <a:pt x="40950" y="10018384"/>
                  <a:pt x="12" y="9977445"/>
                  <a:pt x="12" y="9926944"/>
                </a:cubicBezTo>
                <a:cubicBezTo>
                  <a:pt x="12" y="9876443"/>
                  <a:pt x="40950" y="9835504"/>
                  <a:pt x="91448" y="9835504"/>
                </a:cubicBezTo>
                <a:close/>
                <a:moveTo>
                  <a:pt x="13280602" y="9253211"/>
                </a:moveTo>
                <a:cubicBezTo>
                  <a:pt x="13331103" y="9253211"/>
                  <a:pt x="13372042" y="9294150"/>
                  <a:pt x="13372042" y="9344651"/>
                </a:cubicBezTo>
                <a:cubicBezTo>
                  <a:pt x="13372042" y="9395152"/>
                  <a:pt x="13331103" y="9436091"/>
                  <a:pt x="13280602" y="9436091"/>
                </a:cubicBezTo>
                <a:cubicBezTo>
                  <a:pt x="13230101" y="9436091"/>
                  <a:pt x="13189162" y="9395152"/>
                  <a:pt x="13189162" y="9344651"/>
                </a:cubicBezTo>
                <a:cubicBezTo>
                  <a:pt x="13189162" y="9294150"/>
                  <a:pt x="13230101" y="9253211"/>
                  <a:pt x="13280602" y="9253211"/>
                </a:cubicBezTo>
                <a:close/>
                <a:moveTo>
                  <a:pt x="12707583" y="9253211"/>
                </a:moveTo>
                <a:cubicBezTo>
                  <a:pt x="12758084" y="9253211"/>
                  <a:pt x="12799023" y="9294150"/>
                  <a:pt x="12799023" y="9344651"/>
                </a:cubicBezTo>
                <a:cubicBezTo>
                  <a:pt x="12799023" y="9395152"/>
                  <a:pt x="12758084" y="9436091"/>
                  <a:pt x="12707583" y="9436091"/>
                </a:cubicBezTo>
                <a:cubicBezTo>
                  <a:pt x="12657082" y="9436091"/>
                  <a:pt x="12616143" y="9395152"/>
                  <a:pt x="12616143" y="9344651"/>
                </a:cubicBezTo>
                <a:cubicBezTo>
                  <a:pt x="12616143" y="9294150"/>
                  <a:pt x="12657082" y="9253211"/>
                  <a:pt x="12707583" y="9253211"/>
                </a:cubicBezTo>
                <a:close/>
                <a:moveTo>
                  <a:pt x="12134564" y="9253211"/>
                </a:moveTo>
                <a:cubicBezTo>
                  <a:pt x="12185065" y="9253211"/>
                  <a:pt x="12226004" y="9294150"/>
                  <a:pt x="12226004" y="9344651"/>
                </a:cubicBezTo>
                <a:cubicBezTo>
                  <a:pt x="12226004" y="9395152"/>
                  <a:pt x="12185065" y="9436091"/>
                  <a:pt x="12134564" y="9436091"/>
                </a:cubicBezTo>
                <a:cubicBezTo>
                  <a:pt x="12084063" y="9436091"/>
                  <a:pt x="12043124" y="9395152"/>
                  <a:pt x="12043124" y="9344651"/>
                </a:cubicBezTo>
                <a:cubicBezTo>
                  <a:pt x="12043124" y="9294150"/>
                  <a:pt x="12084063" y="9253211"/>
                  <a:pt x="12134564" y="9253211"/>
                </a:cubicBezTo>
                <a:close/>
                <a:moveTo>
                  <a:pt x="11561545" y="9253211"/>
                </a:moveTo>
                <a:cubicBezTo>
                  <a:pt x="11612046" y="9253211"/>
                  <a:pt x="11652985" y="9294150"/>
                  <a:pt x="11652985" y="9344651"/>
                </a:cubicBezTo>
                <a:cubicBezTo>
                  <a:pt x="11652985" y="9395152"/>
                  <a:pt x="11612046" y="9436091"/>
                  <a:pt x="11561545" y="9436091"/>
                </a:cubicBezTo>
                <a:cubicBezTo>
                  <a:pt x="11511044" y="9436091"/>
                  <a:pt x="11470105" y="9395152"/>
                  <a:pt x="11470105" y="9344651"/>
                </a:cubicBezTo>
                <a:cubicBezTo>
                  <a:pt x="11470105" y="9294150"/>
                  <a:pt x="11511044" y="9253211"/>
                  <a:pt x="11561545" y="9253211"/>
                </a:cubicBezTo>
                <a:close/>
                <a:moveTo>
                  <a:pt x="10988526" y="9253211"/>
                </a:moveTo>
                <a:cubicBezTo>
                  <a:pt x="11039027" y="9253211"/>
                  <a:pt x="11079966" y="9294150"/>
                  <a:pt x="11079966" y="9344651"/>
                </a:cubicBezTo>
                <a:cubicBezTo>
                  <a:pt x="11079966" y="9395152"/>
                  <a:pt x="11039027" y="9436091"/>
                  <a:pt x="10988526" y="9436091"/>
                </a:cubicBezTo>
                <a:cubicBezTo>
                  <a:pt x="10938025" y="9436091"/>
                  <a:pt x="10897086" y="9395152"/>
                  <a:pt x="10897086" y="9344651"/>
                </a:cubicBezTo>
                <a:cubicBezTo>
                  <a:pt x="10897086" y="9294150"/>
                  <a:pt x="10938025" y="9253211"/>
                  <a:pt x="10988526" y="9253211"/>
                </a:cubicBezTo>
                <a:close/>
                <a:moveTo>
                  <a:pt x="10413562" y="9253211"/>
                </a:moveTo>
                <a:cubicBezTo>
                  <a:pt x="10464063" y="9253211"/>
                  <a:pt x="10505002" y="9294150"/>
                  <a:pt x="10505002" y="9344651"/>
                </a:cubicBezTo>
                <a:cubicBezTo>
                  <a:pt x="10505002" y="9395152"/>
                  <a:pt x="10464063" y="9436091"/>
                  <a:pt x="10413562" y="9436091"/>
                </a:cubicBezTo>
                <a:cubicBezTo>
                  <a:pt x="10363061" y="9436091"/>
                  <a:pt x="10322122" y="9395152"/>
                  <a:pt x="10322122" y="9344651"/>
                </a:cubicBezTo>
                <a:cubicBezTo>
                  <a:pt x="10322122" y="9294150"/>
                  <a:pt x="10363061" y="9253211"/>
                  <a:pt x="10413562" y="9253211"/>
                </a:cubicBezTo>
                <a:close/>
                <a:moveTo>
                  <a:pt x="9838598" y="9253211"/>
                </a:moveTo>
                <a:cubicBezTo>
                  <a:pt x="9889099" y="9253211"/>
                  <a:pt x="9930038" y="9294150"/>
                  <a:pt x="9930038" y="9344651"/>
                </a:cubicBezTo>
                <a:cubicBezTo>
                  <a:pt x="9930038" y="9395152"/>
                  <a:pt x="9889099" y="9436091"/>
                  <a:pt x="9838598" y="9436091"/>
                </a:cubicBezTo>
                <a:cubicBezTo>
                  <a:pt x="9788097" y="9436091"/>
                  <a:pt x="9747158" y="9395152"/>
                  <a:pt x="9747158" y="9344651"/>
                </a:cubicBezTo>
                <a:cubicBezTo>
                  <a:pt x="9747158" y="9294150"/>
                  <a:pt x="9788097" y="9253211"/>
                  <a:pt x="9838598" y="9253211"/>
                </a:cubicBezTo>
                <a:close/>
                <a:moveTo>
                  <a:pt x="9265579" y="9253211"/>
                </a:moveTo>
                <a:cubicBezTo>
                  <a:pt x="9316080" y="9253211"/>
                  <a:pt x="9357019" y="9294150"/>
                  <a:pt x="9357019" y="9344651"/>
                </a:cubicBezTo>
                <a:cubicBezTo>
                  <a:pt x="9357019" y="9395152"/>
                  <a:pt x="9316080" y="9436091"/>
                  <a:pt x="9265579" y="9436091"/>
                </a:cubicBezTo>
                <a:cubicBezTo>
                  <a:pt x="9215078" y="9436091"/>
                  <a:pt x="9174139" y="9395152"/>
                  <a:pt x="9174139" y="9344651"/>
                </a:cubicBezTo>
                <a:cubicBezTo>
                  <a:pt x="9174139" y="9294150"/>
                  <a:pt x="9215078" y="9253211"/>
                  <a:pt x="9265579" y="9253211"/>
                </a:cubicBezTo>
                <a:close/>
                <a:moveTo>
                  <a:pt x="8692560" y="9253211"/>
                </a:moveTo>
                <a:cubicBezTo>
                  <a:pt x="8743061" y="9253211"/>
                  <a:pt x="8784000" y="9294150"/>
                  <a:pt x="8784000" y="9344651"/>
                </a:cubicBezTo>
                <a:cubicBezTo>
                  <a:pt x="8784000" y="9395152"/>
                  <a:pt x="8743061" y="9436091"/>
                  <a:pt x="8692560" y="9436091"/>
                </a:cubicBezTo>
                <a:cubicBezTo>
                  <a:pt x="8642059" y="9436091"/>
                  <a:pt x="8601120" y="9395152"/>
                  <a:pt x="8601120" y="9344651"/>
                </a:cubicBezTo>
                <a:cubicBezTo>
                  <a:pt x="8601120" y="9294150"/>
                  <a:pt x="8642059" y="9253211"/>
                  <a:pt x="8692560" y="9253211"/>
                </a:cubicBezTo>
                <a:close/>
                <a:moveTo>
                  <a:pt x="8119541" y="9253211"/>
                </a:moveTo>
                <a:cubicBezTo>
                  <a:pt x="8170042" y="9253211"/>
                  <a:pt x="8210981" y="9294150"/>
                  <a:pt x="8210981" y="9344651"/>
                </a:cubicBezTo>
                <a:cubicBezTo>
                  <a:pt x="8210981" y="9395152"/>
                  <a:pt x="8170042" y="9436091"/>
                  <a:pt x="8119541" y="9436091"/>
                </a:cubicBezTo>
                <a:cubicBezTo>
                  <a:pt x="8069040" y="9436091"/>
                  <a:pt x="8028101" y="9395152"/>
                  <a:pt x="8028101" y="9344651"/>
                </a:cubicBezTo>
                <a:cubicBezTo>
                  <a:pt x="8028101" y="9294150"/>
                  <a:pt x="8069040" y="9253211"/>
                  <a:pt x="8119541" y="9253211"/>
                </a:cubicBezTo>
                <a:close/>
                <a:moveTo>
                  <a:pt x="7546522" y="9253211"/>
                </a:moveTo>
                <a:cubicBezTo>
                  <a:pt x="7597023" y="9253211"/>
                  <a:pt x="7637962" y="9294150"/>
                  <a:pt x="7637962" y="9344651"/>
                </a:cubicBezTo>
                <a:cubicBezTo>
                  <a:pt x="7637962" y="9395152"/>
                  <a:pt x="7597023" y="9436091"/>
                  <a:pt x="7546522" y="9436091"/>
                </a:cubicBezTo>
                <a:cubicBezTo>
                  <a:pt x="7496021" y="9436091"/>
                  <a:pt x="7455082" y="9395152"/>
                  <a:pt x="7455082" y="9344651"/>
                </a:cubicBezTo>
                <a:cubicBezTo>
                  <a:pt x="7455082" y="9294150"/>
                  <a:pt x="7496021" y="9253211"/>
                  <a:pt x="7546522" y="9253211"/>
                </a:cubicBezTo>
                <a:close/>
                <a:moveTo>
                  <a:pt x="6971558" y="9253211"/>
                </a:moveTo>
                <a:cubicBezTo>
                  <a:pt x="7022059" y="9253211"/>
                  <a:pt x="7062998" y="9294150"/>
                  <a:pt x="7062998" y="9344651"/>
                </a:cubicBezTo>
                <a:cubicBezTo>
                  <a:pt x="7062998" y="9395152"/>
                  <a:pt x="7022059" y="9436091"/>
                  <a:pt x="6971558" y="9436091"/>
                </a:cubicBezTo>
                <a:cubicBezTo>
                  <a:pt x="6921057" y="9436091"/>
                  <a:pt x="6880118" y="9395152"/>
                  <a:pt x="6880118" y="9344651"/>
                </a:cubicBezTo>
                <a:cubicBezTo>
                  <a:pt x="6880118" y="9294150"/>
                  <a:pt x="6921057" y="9253211"/>
                  <a:pt x="6971558" y="9253211"/>
                </a:cubicBezTo>
                <a:close/>
                <a:moveTo>
                  <a:pt x="6398539" y="9253211"/>
                </a:moveTo>
                <a:cubicBezTo>
                  <a:pt x="6449040" y="9253211"/>
                  <a:pt x="6489979" y="9294150"/>
                  <a:pt x="6489979" y="9344651"/>
                </a:cubicBezTo>
                <a:cubicBezTo>
                  <a:pt x="6489979" y="9395152"/>
                  <a:pt x="6449040" y="9436091"/>
                  <a:pt x="6398539" y="9436091"/>
                </a:cubicBezTo>
                <a:cubicBezTo>
                  <a:pt x="6348038" y="9436091"/>
                  <a:pt x="6307099" y="9395152"/>
                  <a:pt x="6307099" y="9344651"/>
                </a:cubicBezTo>
                <a:cubicBezTo>
                  <a:pt x="6307099" y="9294150"/>
                  <a:pt x="6348038" y="9253211"/>
                  <a:pt x="6398539" y="9253211"/>
                </a:cubicBezTo>
                <a:close/>
                <a:moveTo>
                  <a:pt x="5825520" y="9253211"/>
                </a:moveTo>
                <a:cubicBezTo>
                  <a:pt x="5876021" y="9253211"/>
                  <a:pt x="5916962" y="9294150"/>
                  <a:pt x="5916962" y="9344651"/>
                </a:cubicBezTo>
                <a:cubicBezTo>
                  <a:pt x="5916962" y="9395152"/>
                  <a:pt x="5876021" y="9436091"/>
                  <a:pt x="5825520" y="9436091"/>
                </a:cubicBezTo>
                <a:cubicBezTo>
                  <a:pt x="5775019" y="9436091"/>
                  <a:pt x="5734080" y="9395152"/>
                  <a:pt x="5734080" y="9344651"/>
                </a:cubicBezTo>
                <a:cubicBezTo>
                  <a:pt x="5734080" y="9294150"/>
                  <a:pt x="5775019" y="9253211"/>
                  <a:pt x="5825520" y="9253211"/>
                </a:cubicBezTo>
                <a:close/>
                <a:moveTo>
                  <a:pt x="5252501" y="9253211"/>
                </a:moveTo>
                <a:cubicBezTo>
                  <a:pt x="5303002" y="9253211"/>
                  <a:pt x="5343941" y="9294150"/>
                  <a:pt x="5343941" y="9344651"/>
                </a:cubicBezTo>
                <a:cubicBezTo>
                  <a:pt x="5343941" y="9395152"/>
                  <a:pt x="5303002" y="9436091"/>
                  <a:pt x="5252501" y="9436091"/>
                </a:cubicBezTo>
                <a:cubicBezTo>
                  <a:pt x="5202000" y="9436091"/>
                  <a:pt x="5161063" y="9395152"/>
                  <a:pt x="5161063" y="9344651"/>
                </a:cubicBezTo>
                <a:cubicBezTo>
                  <a:pt x="5161063" y="9294150"/>
                  <a:pt x="5202000" y="9253211"/>
                  <a:pt x="5252501" y="9253211"/>
                </a:cubicBezTo>
                <a:close/>
                <a:moveTo>
                  <a:pt x="4679484" y="9253211"/>
                </a:moveTo>
                <a:cubicBezTo>
                  <a:pt x="4729983" y="9253211"/>
                  <a:pt x="4770922" y="9294150"/>
                  <a:pt x="4770922" y="9344651"/>
                </a:cubicBezTo>
                <a:cubicBezTo>
                  <a:pt x="4770922" y="9395152"/>
                  <a:pt x="4729983" y="9436091"/>
                  <a:pt x="4679484" y="9436091"/>
                </a:cubicBezTo>
                <a:cubicBezTo>
                  <a:pt x="4628983" y="9436091"/>
                  <a:pt x="4588042" y="9395152"/>
                  <a:pt x="4588042" y="9344651"/>
                </a:cubicBezTo>
                <a:cubicBezTo>
                  <a:pt x="4588042" y="9294150"/>
                  <a:pt x="4628983" y="9253211"/>
                  <a:pt x="4679484" y="9253211"/>
                </a:cubicBezTo>
                <a:close/>
                <a:moveTo>
                  <a:pt x="4106463" y="9253211"/>
                </a:moveTo>
                <a:cubicBezTo>
                  <a:pt x="4156964" y="9253211"/>
                  <a:pt x="4197905" y="9294150"/>
                  <a:pt x="4197905" y="9344651"/>
                </a:cubicBezTo>
                <a:cubicBezTo>
                  <a:pt x="4197905" y="9395152"/>
                  <a:pt x="4156964" y="9436091"/>
                  <a:pt x="4106463" y="9436091"/>
                </a:cubicBezTo>
                <a:cubicBezTo>
                  <a:pt x="4055962" y="9436091"/>
                  <a:pt x="4015023" y="9395152"/>
                  <a:pt x="4015023" y="9344651"/>
                </a:cubicBezTo>
                <a:cubicBezTo>
                  <a:pt x="4015023" y="9294150"/>
                  <a:pt x="4055962" y="9253211"/>
                  <a:pt x="4106463" y="9253211"/>
                </a:cubicBezTo>
                <a:close/>
                <a:moveTo>
                  <a:pt x="3531499" y="9253211"/>
                </a:moveTo>
                <a:cubicBezTo>
                  <a:pt x="3582000" y="9253211"/>
                  <a:pt x="3622939" y="9294150"/>
                  <a:pt x="3622939" y="9344651"/>
                </a:cubicBezTo>
                <a:cubicBezTo>
                  <a:pt x="3622939" y="9395152"/>
                  <a:pt x="3582000" y="9436091"/>
                  <a:pt x="3531499" y="9436091"/>
                </a:cubicBezTo>
                <a:cubicBezTo>
                  <a:pt x="3480998" y="9436091"/>
                  <a:pt x="3440061" y="9395152"/>
                  <a:pt x="3440061" y="9344651"/>
                </a:cubicBezTo>
                <a:cubicBezTo>
                  <a:pt x="3440061" y="9294150"/>
                  <a:pt x="3480998" y="9253211"/>
                  <a:pt x="3531499" y="9253211"/>
                </a:cubicBezTo>
                <a:close/>
                <a:moveTo>
                  <a:pt x="2958482" y="9253211"/>
                </a:moveTo>
                <a:cubicBezTo>
                  <a:pt x="3008983" y="9253211"/>
                  <a:pt x="3049920" y="9294150"/>
                  <a:pt x="3049920" y="9344651"/>
                </a:cubicBezTo>
                <a:cubicBezTo>
                  <a:pt x="3049920" y="9395152"/>
                  <a:pt x="3008983" y="9436091"/>
                  <a:pt x="2958482" y="9436091"/>
                </a:cubicBezTo>
                <a:cubicBezTo>
                  <a:pt x="2907979" y="9436091"/>
                  <a:pt x="2867040" y="9395152"/>
                  <a:pt x="2867040" y="9344651"/>
                </a:cubicBezTo>
                <a:cubicBezTo>
                  <a:pt x="2867040" y="9294150"/>
                  <a:pt x="2907979" y="9253211"/>
                  <a:pt x="2958482" y="9253211"/>
                </a:cubicBezTo>
                <a:close/>
                <a:moveTo>
                  <a:pt x="2385461" y="9253211"/>
                </a:moveTo>
                <a:cubicBezTo>
                  <a:pt x="2435962" y="9253211"/>
                  <a:pt x="2476903" y="9294150"/>
                  <a:pt x="2476903" y="9344651"/>
                </a:cubicBezTo>
                <a:cubicBezTo>
                  <a:pt x="2476903" y="9395152"/>
                  <a:pt x="2435962" y="9436091"/>
                  <a:pt x="2385461" y="9436091"/>
                </a:cubicBezTo>
                <a:cubicBezTo>
                  <a:pt x="2334960" y="9436091"/>
                  <a:pt x="2294021" y="9395152"/>
                  <a:pt x="2294021" y="9344651"/>
                </a:cubicBezTo>
                <a:cubicBezTo>
                  <a:pt x="2294021" y="9294150"/>
                  <a:pt x="2334960" y="9253211"/>
                  <a:pt x="2385461" y="9253211"/>
                </a:cubicBezTo>
                <a:close/>
                <a:moveTo>
                  <a:pt x="1812444" y="9253211"/>
                </a:moveTo>
                <a:cubicBezTo>
                  <a:pt x="1862945" y="9253211"/>
                  <a:pt x="1903889" y="9294150"/>
                  <a:pt x="1903889" y="9344651"/>
                </a:cubicBezTo>
                <a:cubicBezTo>
                  <a:pt x="1903889" y="9395152"/>
                  <a:pt x="1862945" y="9436091"/>
                  <a:pt x="1812444" y="9436091"/>
                </a:cubicBezTo>
                <a:cubicBezTo>
                  <a:pt x="1761945" y="9436091"/>
                  <a:pt x="1721006" y="9395152"/>
                  <a:pt x="1721006" y="9344651"/>
                </a:cubicBezTo>
                <a:cubicBezTo>
                  <a:pt x="1721006" y="9294150"/>
                  <a:pt x="1761945" y="9253211"/>
                  <a:pt x="1812444" y="9253211"/>
                </a:cubicBezTo>
                <a:close/>
                <a:moveTo>
                  <a:pt x="1239427" y="9253211"/>
                </a:moveTo>
                <a:cubicBezTo>
                  <a:pt x="1289926" y="9253211"/>
                  <a:pt x="1330865" y="9294150"/>
                  <a:pt x="1330865" y="9344651"/>
                </a:cubicBezTo>
                <a:cubicBezTo>
                  <a:pt x="1330865" y="9395152"/>
                  <a:pt x="1289926" y="9436091"/>
                  <a:pt x="1239427" y="9436091"/>
                </a:cubicBezTo>
                <a:cubicBezTo>
                  <a:pt x="1188929" y="9436091"/>
                  <a:pt x="1147990" y="9395152"/>
                  <a:pt x="1147990" y="9344651"/>
                </a:cubicBezTo>
                <a:cubicBezTo>
                  <a:pt x="1147990" y="9294150"/>
                  <a:pt x="1188929" y="9253211"/>
                  <a:pt x="1239427" y="9253211"/>
                </a:cubicBezTo>
                <a:close/>
                <a:moveTo>
                  <a:pt x="666410" y="9253211"/>
                </a:moveTo>
                <a:cubicBezTo>
                  <a:pt x="716908" y="9253211"/>
                  <a:pt x="757847" y="9294150"/>
                  <a:pt x="757847" y="9344651"/>
                </a:cubicBezTo>
                <a:cubicBezTo>
                  <a:pt x="757847" y="9395152"/>
                  <a:pt x="716908" y="9436091"/>
                  <a:pt x="666410" y="9436091"/>
                </a:cubicBezTo>
                <a:cubicBezTo>
                  <a:pt x="615903" y="9436091"/>
                  <a:pt x="574966" y="9395152"/>
                  <a:pt x="574966" y="9344651"/>
                </a:cubicBezTo>
                <a:cubicBezTo>
                  <a:pt x="574966" y="9294150"/>
                  <a:pt x="615903" y="9253211"/>
                  <a:pt x="666410" y="9253211"/>
                </a:cubicBezTo>
                <a:close/>
                <a:moveTo>
                  <a:pt x="91447" y="9253211"/>
                </a:moveTo>
                <a:cubicBezTo>
                  <a:pt x="141945" y="9253211"/>
                  <a:pt x="182881" y="9294150"/>
                  <a:pt x="182881" y="9344651"/>
                </a:cubicBezTo>
                <a:cubicBezTo>
                  <a:pt x="182881" y="9395152"/>
                  <a:pt x="141945" y="9436091"/>
                  <a:pt x="91447" y="9436091"/>
                </a:cubicBezTo>
                <a:cubicBezTo>
                  <a:pt x="40941" y="9436091"/>
                  <a:pt x="0" y="9395152"/>
                  <a:pt x="0" y="9344651"/>
                </a:cubicBezTo>
                <a:cubicBezTo>
                  <a:pt x="0" y="9294150"/>
                  <a:pt x="40941" y="9253211"/>
                  <a:pt x="91447" y="9253211"/>
                </a:cubicBezTo>
                <a:close/>
                <a:moveTo>
                  <a:pt x="13280602" y="8670918"/>
                </a:moveTo>
                <a:cubicBezTo>
                  <a:pt x="13331103" y="8670918"/>
                  <a:pt x="13372042" y="8711857"/>
                  <a:pt x="13372042" y="8762358"/>
                </a:cubicBezTo>
                <a:cubicBezTo>
                  <a:pt x="13372042" y="8812859"/>
                  <a:pt x="13331103" y="8853798"/>
                  <a:pt x="13280602" y="8853798"/>
                </a:cubicBezTo>
                <a:cubicBezTo>
                  <a:pt x="13230101" y="8853798"/>
                  <a:pt x="13189162" y="8812859"/>
                  <a:pt x="13189162" y="8762358"/>
                </a:cubicBezTo>
                <a:cubicBezTo>
                  <a:pt x="13189162" y="8711857"/>
                  <a:pt x="13230101" y="8670918"/>
                  <a:pt x="13280602" y="8670918"/>
                </a:cubicBezTo>
                <a:close/>
                <a:moveTo>
                  <a:pt x="12707583" y="8670918"/>
                </a:moveTo>
                <a:cubicBezTo>
                  <a:pt x="12758084" y="8670918"/>
                  <a:pt x="12799023" y="8711857"/>
                  <a:pt x="12799023" y="8762358"/>
                </a:cubicBezTo>
                <a:cubicBezTo>
                  <a:pt x="12799023" y="8812859"/>
                  <a:pt x="12758084" y="8853798"/>
                  <a:pt x="12707583" y="8853798"/>
                </a:cubicBezTo>
                <a:cubicBezTo>
                  <a:pt x="12657082" y="8853798"/>
                  <a:pt x="12616143" y="8812859"/>
                  <a:pt x="12616143" y="8762358"/>
                </a:cubicBezTo>
                <a:cubicBezTo>
                  <a:pt x="12616143" y="8711857"/>
                  <a:pt x="12657082" y="8670918"/>
                  <a:pt x="12707583" y="8670918"/>
                </a:cubicBezTo>
                <a:close/>
                <a:moveTo>
                  <a:pt x="12134564" y="8670918"/>
                </a:moveTo>
                <a:cubicBezTo>
                  <a:pt x="12185065" y="8670918"/>
                  <a:pt x="12226004" y="8711857"/>
                  <a:pt x="12226004" y="8762358"/>
                </a:cubicBezTo>
                <a:cubicBezTo>
                  <a:pt x="12226004" y="8812859"/>
                  <a:pt x="12185065" y="8853798"/>
                  <a:pt x="12134564" y="8853798"/>
                </a:cubicBezTo>
                <a:cubicBezTo>
                  <a:pt x="12084063" y="8853798"/>
                  <a:pt x="12043124" y="8812859"/>
                  <a:pt x="12043124" y="8762358"/>
                </a:cubicBezTo>
                <a:cubicBezTo>
                  <a:pt x="12043124" y="8711857"/>
                  <a:pt x="12084063" y="8670918"/>
                  <a:pt x="12134564" y="8670918"/>
                </a:cubicBezTo>
                <a:close/>
                <a:moveTo>
                  <a:pt x="11561545" y="8670918"/>
                </a:moveTo>
                <a:cubicBezTo>
                  <a:pt x="11612046" y="8670918"/>
                  <a:pt x="11652985" y="8711857"/>
                  <a:pt x="11652985" y="8762358"/>
                </a:cubicBezTo>
                <a:cubicBezTo>
                  <a:pt x="11652985" y="8812859"/>
                  <a:pt x="11612046" y="8853798"/>
                  <a:pt x="11561545" y="8853798"/>
                </a:cubicBezTo>
                <a:cubicBezTo>
                  <a:pt x="11511044" y="8853798"/>
                  <a:pt x="11470105" y="8812859"/>
                  <a:pt x="11470105" y="8762358"/>
                </a:cubicBezTo>
                <a:cubicBezTo>
                  <a:pt x="11470105" y="8711857"/>
                  <a:pt x="11511044" y="8670918"/>
                  <a:pt x="11561545" y="8670918"/>
                </a:cubicBezTo>
                <a:close/>
                <a:moveTo>
                  <a:pt x="10988526" y="8670918"/>
                </a:moveTo>
                <a:cubicBezTo>
                  <a:pt x="11039027" y="8670918"/>
                  <a:pt x="11079966" y="8711857"/>
                  <a:pt x="11079966" y="8762358"/>
                </a:cubicBezTo>
                <a:cubicBezTo>
                  <a:pt x="11079966" y="8812859"/>
                  <a:pt x="11039027" y="8853798"/>
                  <a:pt x="10988526" y="8853798"/>
                </a:cubicBezTo>
                <a:cubicBezTo>
                  <a:pt x="10938025" y="8853798"/>
                  <a:pt x="10897086" y="8812859"/>
                  <a:pt x="10897086" y="8762358"/>
                </a:cubicBezTo>
                <a:cubicBezTo>
                  <a:pt x="10897086" y="8711857"/>
                  <a:pt x="10938025" y="8670918"/>
                  <a:pt x="10988526" y="8670918"/>
                </a:cubicBezTo>
                <a:close/>
                <a:moveTo>
                  <a:pt x="10413562" y="8670918"/>
                </a:moveTo>
                <a:cubicBezTo>
                  <a:pt x="10464063" y="8670918"/>
                  <a:pt x="10505002" y="8711857"/>
                  <a:pt x="10505002" y="8762358"/>
                </a:cubicBezTo>
                <a:cubicBezTo>
                  <a:pt x="10505002" y="8812859"/>
                  <a:pt x="10464063" y="8853798"/>
                  <a:pt x="10413562" y="8853798"/>
                </a:cubicBezTo>
                <a:cubicBezTo>
                  <a:pt x="10363061" y="8853798"/>
                  <a:pt x="10322122" y="8812859"/>
                  <a:pt x="10322122" y="8762358"/>
                </a:cubicBezTo>
                <a:cubicBezTo>
                  <a:pt x="10322122" y="8711857"/>
                  <a:pt x="10363061" y="8670918"/>
                  <a:pt x="10413562" y="8670918"/>
                </a:cubicBezTo>
                <a:close/>
                <a:moveTo>
                  <a:pt x="9838598" y="8670918"/>
                </a:moveTo>
                <a:cubicBezTo>
                  <a:pt x="9889099" y="8670918"/>
                  <a:pt x="9930038" y="8711857"/>
                  <a:pt x="9930038" y="8762358"/>
                </a:cubicBezTo>
                <a:cubicBezTo>
                  <a:pt x="9930038" y="8812859"/>
                  <a:pt x="9889099" y="8853798"/>
                  <a:pt x="9838598" y="8853798"/>
                </a:cubicBezTo>
                <a:cubicBezTo>
                  <a:pt x="9788097" y="8853798"/>
                  <a:pt x="9747158" y="8812859"/>
                  <a:pt x="9747158" y="8762358"/>
                </a:cubicBezTo>
                <a:cubicBezTo>
                  <a:pt x="9747158" y="8711857"/>
                  <a:pt x="9788097" y="8670918"/>
                  <a:pt x="9838598" y="8670918"/>
                </a:cubicBezTo>
                <a:close/>
                <a:moveTo>
                  <a:pt x="9265579" y="8670918"/>
                </a:moveTo>
                <a:cubicBezTo>
                  <a:pt x="9316080" y="8670918"/>
                  <a:pt x="9357019" y="8711857"/>
                  <a:pt x="9357019" y="8762358"/>
                </a:cubicBezTo>
                <a:cubicBezTo>
                  <a:pt x="9357019" y="8812859"/>
                  <a:pt x="9316080" y="8853798"/>
                  <a:pt x="9265579" y="8853798"/>
                </a:cubicBezTo>
                <a:cubicBezTo>
                  <a:pt x="9215078" y="8853798"/>
                  <a:pt x="9174139" y="8812859"/>
                  <a:pt x="9174139" y="8762358"/>
                </a:cubicBezTo>
                <a:cubicBezTo>
                  <a:pt x="9174139" y="8711857"/>
                  <a:pt x="9215078" y="8670918"/>
                  <a:pt x="9265579" y="8670918"/>
                </a:cubicBezTo>
                <a:close/>
                <a:moveTo>
                  <a:pt x="8692560" y="8670918"/>
                </a:moveTo>
                <a:cubicBezTo>
                  <a:pt x="8743061" y="8670918"/>
                  <a:pt x="8784000" y="8711857"/>
                  <a:pt x="8784000" y="8762358"/>
                </a:cubicBezTo>
                <a:cubicBezTo>
                  <a:pt x="8784000" y="8812859"/>
                  <a:pt x="8743061" y="8853798"/>
                  <a:pt x="8692560" y="8853798"/>
                </a:cubicBezTo>
                <a:cubicBezTo>
                  <a:pt x="8642059" y="8853798"/>
                  <a:pt x="8601120" y="8812859"/>
                  <a:pt x="8601120" y="8762358"/>
                </a:cubicBezTo>
                <a:cubicBezTo>
                  <a:pt x="8601120" y="8711857"/>
                  <a:pt x="8642059" y="8670918"/>
                  <a:pt x="8692560" y="8670918"/>
                </a:cubicBezTo>
                <a:close/>
                <a:moveTo>
                  <a:pt x="8119541" y="8670918"/>
                </a:moveTo>
                <a:cubicBezTo>
                  <a:pt x="8170042" y="8670918"/>
                  <a:pt x="8210981" y="8711857"/>
                  <a:pt x="8210981" y="8762358"/>
                </a:cubicBezTo>
                <a:cubicBezTo>
                  <a:pt x="8210981" y="8812859"/>
                  <a:pt x="8170042" y="8853798"/>
                  <a:pt x="8119541" y="8853798"/>
                </a:cubicBezTo>
                <a:cubicBezTo>
                  <a:pt x="8069040" y="8853798"/>
                  <a:pt x="8028101" y="8812859"/>
                  <a:pt x="8028101" y="8762358"/>
                </a:cubicBezTo>
                <a:cubicBezTo>
                  <a:pt x="8028101" y="8711857"/>
                  <a:pt x="8069040" y="8670918"/>
                  <a:pt x="8119541" y="8670918"/>
                </a:cubicBezTo>
                <a:close/>
                <a:moveTo>
                  <a:pt x="7546522" y="8670918"/>
                </a:moveTo>
                <a:cubicBezTo>
                  <a:pt x="7597023" y="8670918"/>
                  <a:pt x="7637962" y="8711857"/>
                  <a:pt x="7637962" y="8762358"/>
                </a:cubicBezTo>
                <a:cubicBezTo>
                  <a:pt x="7637962" y="8812859"/>
                  <a:pt x="7597023" y="8853798"/>
                  <a:pt x="7546522" y="8853798"/>
                </a:cubicBezTo>
                <a:cubicBezTo>
                  <a:pt x="7496021" y="8853798"/>
                  <a:pt x="7455082" y="8812859"/>
                  <a:pt x="7455082" y="8762358"/>
                </a:cubicBezTo>
                <a:cubicBezTo>
                  <a:pt x="7455082" y="8711857"/>
                  <a:pt x="7496021" y="8670918"/>
                  <a:pt x="7546522" y="8670918"/>
                </a:cubicBezTo>
                <a:close/>
                <a:moveTo>
                  <a:pt x="6971558" y="8670918"/>
                </a:moveTo>
                <a:cubicBezTo>
                  <a:pt x="7022059" y="8670918"/>
                  <a:pt x="7062998" y="8711857"/>
                  <a:pt x="7062998" y="8762358"/>
                </a:cubicBezTo>
                <a:cubicBezTo>
                  <a:pt x="7062998" y="8812859"/>
                  <a:pt x="7022059" y="8853798"/>
                  <a:pt x="6971558" y="8853798"/>
                </a:cubicBezTo>
                <a:cubicBezTo>
                  <a:pt x="6921057" y="8853798"/>
                  <a:pt x="6880118" y="8812859"/>
                  <a:pt x="6880118" y="8762358"/>
                </a:cubicBezTo>
                <a:cubicBezTo>
                  <a:pt x="6880118" y="8711857"/>
                  <a:pt x="6921057" y="8670918"/>
                  <a:pt x="6971558" y="8670918"/>
                </a:cubicBezTo>
                <a:close/>
                <a:moveTo>
                  <a:pt x="6398539" y="8670918"/>
                </a:moveTo>
                <a:cubicBezTo>
                  <a:pt x="6449040" y="8670918"/>
                  <a:pt x="6489979" y="8711857"/>
                  <a:pt x="6489979" y="8762358"/>
                </a:cubicBezTo>
                <a:cubicBezTo>
                  <a:pt x="6489979" y="8812859"/>
                  <a:pt x="6449040" y="8853798"/>
                  <a:pt x="6398539" y="8853798"/>
                </a:cubicBezTo>
                <a:cubicBezTo>
                  <a:pt x="6348038" y="8853798"/>
                  <a:pt x="6307099" y="8812859"/>
                  <a:pt x="6307099" y="8762358"/>
                </a:cubicBezTo>
                <a:cubicBezTo>
                  <a:pt x="6307099" y="8711857"/>
                  <a:pt x="6348038" y="8670918"/>
                  <a:pt x="6398539" y="8670918"/>
                </a:cubicBezTo>
                <a:close/>
                <a:moveTo>
                  <a:pt x="5825520" y="8670918"/>
                </a:moveTo>
                <a:cubicBezTo>
                  <a:pt x="5876021" y="8670918"/>
                  <a:pt x="5916962" y="8711857"/>
                  <a:pt x="5916962" y="8762358"/>
                </a:cubicBezTo>
                <a:cubicBezTo>
                  <a:pt x="5916962" y="8812859"/>
                  <a:pt x="5876021" y="8853798"/>
                  <a:pt x="5825520" y="8853798"/>
                </a:cubicBezTo>
                <a:cubicBezTo>
                  <a:pt x="5775019" y="8853798"/>
                  <a:pt x="5734080" y="8812859"/>
                  <a:pt x="5734080" y="8762358"/>
                </a:cubicBezTo>
                <a:cubicBezTo>
                  <a:pt x="5734080" y="8711857"/>
                  <a:pt x="5775019" y="8670918"/>
                  <a:pt x="5825520" y="8670918"/>
                </a:cubicBezTo>
                <a:close/>
                <a:moveTo>
                  <a:pt x="5252501" y="8670918"/>
                </a:moveTo>
                <a:cubicBezTo>
                  <a:pt x="5303002" y="8670918"/>
                  <a:pt x="5343941" y="8711857"/>
                  <a:pt x="5343941" y="8762358"/>
                </a:cubicBezTo>
                <a:cubicBezTo>
                  <a:pt x="5343941" y="8812859"/>
                  <a:pt x="5303002" y="8853798"/>
                  <a:pt x="5252501" y="8853798"/>
                </a:cubicBezTo>
                <a:cubicBezTo>
                  <a:pt x="5202000" y="8853798"/>
                  <a:pt x="5161063" y="8812859"/>
                  <a:pt x="5161063" y="8762358"/>
                </a:cubicBezTo>
                <a:cubicBezTo>
                  <a:pt x="5161063" y="8711857"/>
                  <a:pt x="5202000" y="8670918"/>
                  <a:pt x="5252501" y="8670918"/>
                </a:cubicBezTo>
                <a:close/>
                <a:moveTo>
                  <a:pt x="4679484" y="8670918"/>
                </a:moveTo>
                <a:cubicBezTo>
                  <a:pt x="4729983" y="8670918"/>
                  <a:pt x="4770922" y="8711857"/>
                  <a:pt x="4770922" y="8762358"/>
                </a:cubicBezTo>
                <a:cubicBezTo>
                  <a:pt x="4770922" y="8812859"/>
                  <a:pt x="4729983" y="8853798"/>
                  <a:pt x="4679484" y="8853798"/>
                </a:cubicBezTo>
                <a:cubicBezTo>
                  <a:pt x="4628983" y="8853798"/>
                  <a:pt x="4588042" y="8812859"/>
                  <a:pt x="4588042" y="8762358"/>
                </a:cubicBezTo>
                <a:cubicBezTo>
                  <a:pt x="4588042" y="8711857"/>
                  <a:pt x="4628983" y="8670918"/>
                  <a:pt x="4679484" y="8670918"/>
                </a:cubicBezTo>
                <a:close/>
                <a:moveTo>
                  <a:pt x="4106463" y="8670918"/>
                </a:moveTo>
                <a:cubicBezTo>
                  <a:pt x="4156964" y="8670918"/>
                  <a:pt x="4197905" y="8711857"/>
                  <a:pt x="4197905" y="8762358"/>
                </a:cubicBezTo>
                <a:cubicBezTo>
                  <a:pt x="4197905" y="8812859"/>
                  <a:pt x="4156964" y="8853798"/>
                  <a:pt x="4106463" y="8853798"/>
                </a:cubicBezTo>
                <a:cubicBezTo>
                  <a:pt x="4055962" y="8853798"/>
                  <a:pt x="4015023" y="8812859"/>
                  <a:pt x="4015023" y="8762358"/>
                </a:cubicBezTo>
                <a:cubicBezTo>
                  <a:pt x="4015023" y="8711857"/>
                  <a:pt x="4055962" y="8670918"/>
                  <a:pt x="4106463" y="8670918"/>
                </a:cubicBezTo>
                <a:close/>
                <a:moveTo>
                  <a:pt x="3531499" y="8670918"/>
                </a:moveTo>
                <a:cubicBezTo>
                  <a:pt x="3582000" y="8670918"/>
                  <a:pt x="3622939" y="8711857"/>
                  <a:pt x="3622939" y="8762358"/>
                </a:cubicBezTo>
                <a:cubicBezTo>
                  <a:pt x="3622939" y="8812859"/>
                  <a:pt x="3582000" y="8853798"/>
                  <a:pt x="3531499" y="8853798"/>
                </a:cubicBezTo>
                <a:cubicBezTo>
                  <a:pt x="3480998" y="8853798"/>
                  <a:pt x="3440061" y="8812859"/>
                  <a:pt x="3440061" y="8762358"/>
                </a:cubicBezTo>
                <a:cubicBezTo>
                  <a:pt x="3440061" y="8711857"/>
                  <a:pt x="3480998" y="8670918"/>
                  <a:pt x="3531499" y="8670918"/>
                </a:cubicBezTo>
                <a:close/>
                <a:moveTo>
                  <a:pt x="2958482" y="8670918"/>
                </a:moveTo>
                <a:cubicBezTo>
                  <a:pt x="3008983" y="8670918"/>
                  <a:pt x="3049920" y="8711857"/>
                  <a:pt x="3049920" y="8762358"/>
                </a:cubicBezTo>
                <a:cubicBezTo>
                  <a:pt x="3049920" y="8812859"/>
                  <a:pt x="3008983" y="8853798"/>
                  <a:pt x="2958482" y="8853798"/>
                </a:cubicBezTo>
                <a:cubicBezTo>
                  <a:pt x="2907979" y="8853798"/>
                  <a:pt x="2867040" y="8812859"/>
                  <a:pt x="2867040" y="8762358"/>
                </a:cubicBezTo>
                <a:cubicBezTo>
                  <a:pt x="2867040" y="8711857"/>
                  <a:pt x="2907979" y="8670918"/>
                  <a:pt x="2958482" y="8670918"/>
                </a:cubicBezTo>
                <a:close/>
                <a:moveTo>
                  <a:pt x="2385461" y="8670918"/>
                </a:moveTo>
                <a:cubicBezTo>
                  <a:pt x="2435962" y="8670918"/>
                  <a:pt x="2476903" y="8711857"/>
                  <a:pt x="2476903" y="8762358"/>
                </a:cubicBezTo>
                <a:cubicBezTo>
                  <a:pt x="2476903" y="8812859"/>
                  <a:pt x="2435962" y="8853798"/>
                  <a:pt x="2385461" y="8853798"/>
                </a:cubicBezTo>
                <a:cubicBezTo>
                  <a:pt x="2334960" y="8853798"/>
                  <a:pt x="2294021" y="8812859"/>
                  <a:pt x="2294021" y="8762358"/>
                </a:cubicBezTo>
                <a:cubicBezTo>
                  <a:pt x="2294021" y="8711857"/>
                  <a:pt x="2334960" y="8670918"/>
                  <a:pt x="2385461" y="8670918"/>
                </a:cubicBezTo>
                <a:close/>
                <a:moveTo>
                  <a:pt x="1812444" y="8670918"/>
                </a:moveTo>
                <a:cubicBezTo>
                  <a:pt x="1862945" y="8670918"/>
                  <a:pt x="1903889" y="8711857"/>
                  <a:pt x="1903889" y="8762358"/>
                </a:cubicBezTo>
                <a:cubicBezTo>
                  <a:pt x="1903889" y="8812859"/>
                  <a:pt x="1862945" y="8853798"/>
                  <a:pt x="1812444" y="8853798"/>
                </a:cubicBezTo>
                <a:cubicBezTo>
                  <a:pt x="1761945" y="8853798"/>
                  <a:pt x="1721006" y="8812859"/>
                  <a:pt x="1721006" y="8762358"/>
                </a:cubicBezTo>
                <a:cubicBezTo>
                  <a:pt x="1721006" y="8711857"/>
                  <a:pt x="1761945" y="8670918"/>
                  <a:pt x="1812444" y="8670918"/>
                </a:cubicBezTo>
                <a:close/>
                <a:moveTo>
                  <a:pt x="1239427" y="8670918"/>
                </a:moveTo>
                <a:cubicBezTo>
                  <a:pt x="1289926" y="8670918"/>
                  <a:pt x="1330865" y="8711857"/>
                  <a:pt x="1330865" y="8762358"/>
                </a:cubicBezTo>
                <a:cubicBezTo>
                  <a:pt x="1330865" y="8812859"/>
                  <a:pt x="1289926" y="8853798"/>
                  <a:pt x="1239427" y="8853798"/>
                </a:cubicBezTo>
                <a:cubicBezTo>
                  <a:pt x="1188929" y="8853798"/>
                  <a:pt x="1147990" y="8812859"/>
                  <a:pt x="1147990" y="8762358"/>
                </a:cubicBezTo>
                <a:cubicBezTo>
                  <a:pt x="1147990" y="8711857"/>
                  <a:pt x="1188929" y="8670918"/>
                  <a:pt x="1239427" y="8670918"/>
                </a:cubicBezTo>
                <a:close/>
                <a:moveTo>
                  <a:pt x="666410" y="8670918"/>
                </a:moveTo>
                <a:cubicBezTo>
                  <a:pt x="716908" y="8670918"/>
                  <a:pt x="757847" y="8711857"/>
                  <a:pt x="757847" y="8762358"/>
                </a:cubicBezTo>
                <a:cubicBezTo>
                  <a:pt x="757847" y="8812859"/>
                  <a:pt x="716908" y="8853798"/>
                  <a:pt x="666410" y="8853798"/>
                </a:cubicBezTo>
                <a:cubicBezTo>
                  <a:pt x="615903" y="8853798"/>
                  <a:pt x="574966" y="8812859"/>
                  <a:pt x="574966" y="8762358"/>
                </a:cubicBezTo>
                <a:cubicBezTo>
                  <a:pt x="574966" y="8711857"/>
                  <a:pt x="615903" y="8670918"/>
                  <a:pt x="666410" y="8670918"/>
                </a:cubicBezTo>
                <a:close/>
                <a:moveTo>
                  <a:pt x="91448" y="8670918"/>
                </a:moveTo>
                <a:cubicBezTo>
                  <a:pt x="141945" y="8670918"/>
                  <a:pt x="182881" y="8711857"/>
                  <a:pt x="182881" y="8762358"/>
                </a:cubicBezTo>
                <a:cubicBezTo>
                  <a:pt x="182881" y="8812859"/>
                  <a:pt x="141945" y="8853798"/>
                  <a:pt x="91448" y="8853798"/>
                </a:cubicBezTo>
                <a:cubicBezTo>
                  <a:pt x="40941" y="8853798"/>
                  <a:pt x="0" y="8812859"/>
                  <a:pt x="0" y="8762358"/>
                </a:cubicBezTo>
                <a:cubicBezTo>
                  <a:pt x="0" y="8711857"/>
                  <a:pt x="40941" y="8670918"/>
                  <a:pt x="91448" y="8670918"/>
                </a:cubicBezTo>
                <a:close/>
                <a:moveTo>
                  <a:pt x="13280602" y="8088626"/>
                </a:moveTo>
                <a:cubicBezTo>
                  <a:pt x="13331103" y="8088626"/>
                  <a:pt x="13372042" y="8129565"/>
                  <a:pt x="13372042" y="8180065"/>
                </a:cubicBezTo>
                <a:cubicBezTo>
                  <a:pt x="13372042" y="8230567"/>
                  <a:pt x="13331103" y="8271506"/>
                  <a:pt x="13280602" y="8271506"/>
                </a:cubicBezTo>
                <a:cubicBezTo>
                  <a:pt x="13230101" y="8271506"/>
                  <a:pt x="13189162" y="8230567"/>
                  <a:pt x="13189162" y="8180065"/>
                </a:cubicBezTo>
                <a:cubicBezTo>
                  <a:pt x="13189162" y="8129565"/>
                  <a:pt x="13230101" y="8088626"/>
                  <a:pt x="13280602" y="8088626"/>
                </a:cubicBezTo>
                <a:close/>
                <a:moveTo>
                  <a:pt x="12707583" y="8088626"/>
                </a:moveTo>
                <a:cubicBezTo>
                  <a:pt x="12758084" y="8088626"/>
                  <a:pt x="12799023" y="8129565"/>
                  <a:pt x="12799023" y="8180065"/>
                </a:cubicBezTo>
                <a:cubicBezTo>
                  <a:pt x="12799023" y="8230567"/>
                  <a:pt x="12758084" y="8271506"/>
                  <a:pt x="12707583" y="8271506"/>
                </a:cubicBezTo>
                <a:cubicBezTo>
                  <a:pt x="12657082" y="8271506"/>
                  <a:pt x="12616143" y="8230567"/>
                  <a:pt x="12616143" y="8180065"/>
                </a:cubicBezTo>
                <a:cubicBezTo>
                  <a:pt x="12616143" y="8129565"/>
                  <a:pt x="12657082" y="8088626"/>
                  <a:pt x="12707583" y="8088626"/>
                </a:cubicBezTo>
                <a:close/>
                <a:moveTo>
                  <a:pt x="12134564" y="8088626"/>
                </a:moveTo>
                <a:cubicBezTo>
                  <a:pt x="12185065" y="8088626"/>
                  <a:pt x="12226004" y="8129565"/>
                  <a:pt x="12226004" y="8180065"/>
                </a:cubicBezTo>
                <a:cubicBezTo>
                  <a:pt x="12226004" y="8230567"/>
                  <a:pt x="12185065" y="8271506"/>
                  <a:pt x="12134564" y="8271506"/>
                </a:cubicBezTo>
                <a:cubicBezTo>
                  <a:pt x="12084063" y="8271506"/>
                  <a:pt x="12043124" y="8230567"/>
                  <a:pt x="12043124" y="8180065"/>
                </a:cubicBezTo>
                <a:cubicBezTo>
                  <a:pt x="12043124" y="8129565"/>
                  <a:pt x="12084063" y="8088626"/>
                  <a:pt x="12134564" y="8088626"/>
                </a:cubicBezTo>
                <a:close/>
                <a:moveTo>
                  <a:pt x="11561545" y="8088626"/>
                </a:moveTo>
                <a:cubicBezTo>
                  <a:pt x="11612046" y="8088626"/>
                  <a:pt x="11652985" y="8129565"/>
                  <a:pt x="11652985" y="8180065"/>
                </a:cubicBezTo>
                <a:cubicBezTo>
                  <a:pt x="11652985" y="8230567"/>
                  <a:pt x="11612046" y="8271506"/>
                  <a:pt x="11561545" y="8271506"/>
                </a:cubicBezTo>
                <a:cubicBezTo>
                  <a:pt x="11511044" y="8271506"/>
                  <a:pt x="11470105" y="8230567"/>
                  <a:pt x="11470105" y="8180065"/>
                </a:cubicBezTo>
                <a:cubicBezTo>
                  <a:pt x="11470105" y="8129565"/>
                  <a:pt x="11511044" y="8088626"/>
                  <a:pt x="11561545" y="8088626"/>
                </a:cubicBezTo>
                <a:close/>
                <a:moveTo>
                  <a:pt x="10988526" y="8088626"/>
                </a:moveTo>
                <a:cubicBezTo>
                  <a:pt x="11039027" y="8088626"/>
                  <a:pt x="11079966" y="8129565"/>
                  <a:pt x="11079966" y="8180065"/>
                </a:cubicBezTo>
                <a:cubicBezTo>
                  <a:pt x="11079966" y="8230567"/>
                  <a:pt x="11039027" y="8271506"/>
                  <a:pt x="10988526" y="8271506"/>
                </a:cubicBezTo>
                <a:cubicBezTo>
                  <a:pt x="10938025" y="8271506"/>
                  <a:pt x="10897086" y="8230567"/>
                  <a:pt x="10897086" y="8180065"/>
                </a:cubicBezTo>
                <a:cubicBezTo>
                  <a:pt x="10897086" y="8129565"/>
                  <a:pt x="10938025" y="8088626"/>
                  <a:pt x="10988526" y="8088626"/>
                </a:cubicBezTo>
                <a:close/>
                <a:moveTo>
                  <a:pt x="10413562" y="8088626"/>
                </a:moveTo>
                <a:cubicBezTo>
                  <a:pt x="10464063" y="8088626"/>
                  <a:pt x="10505002" y="8129565"/>
                  <a:pt x="10505002" y="8180065"/>
                </a:cubicBezTo>
                <a:cubicBezTo>
                  <a:pt x="10505002" y="8230567"/>
                  <a:pt x="10464063" y="8271506"/>
                  <a:pt x="10413562" y="8271506"/>
                </a:cubicBezTo>
                <a:cubicBezTo>
                  <a:pt x="10363061" y="8271506"/>
                  <a:pt x="10322122" y="8230567"/>
                  <a:pt x="10322122" y="8180065"/>
                </a:cubicBezTo>
                <a:cubicBezTo>
                  <a:pt x="10322122" y="8129565"/>
                  <a:pt x="10363061" y="8088626"/>
                  <a:pt x="10413562" y="8088626"/>
                </a:cubicBezTo>
                <a:close/>
                <a:moveTo>
                  <a:pt x="9838598" y="8088626"/>
                </a:moveTo>
                <a:cubicBezTo>
                  <a:pt x="9889099" y="8088626"/>
                  <a:pt x="9930038" y="8129565"/>
                  <a:pt x="9930038" y="8180065"/>
                </a:cubicBezTo>
                <a:cubicBezTo>
                  <a:pt x="9930038" y="8230567"/>
                  <a:pt x="9889099" y="8271506"/>
                  <a:pt x="9838598" y="8271506"/>
                </a:cubicBezTo>
                <a:cubicBezTo>
                  <a:pt x="9788097" y="8271506"/>
                  <a:pt x="9747158" y="8230567"/>
                  <a:pt x="9747158" y="8180065"/>
                </a:cubicBezTo>
                <a:cubicBezTo>
                  <a:pt x="9747158" y="8129565"/>
                  <a:pt x="9788097" y="8088626"/>
                  <a:pt x="9838598" y="8088626"/>
                </a:cubicBezTo>
                <a:close/>
                <a:moveTo>
                  <a:pt x="9265579" y="8088626"/>
                </a:moveTo>
                <a:cubicBezTo>
                  <a:pt x="9316080" y="8088626"/>
                  <a:pt x="9357019" y="8129565"/>
                  <a:pt x="9357019" y="8180065"/>
                </a:cubicBezTo>
                <a:cubicBezTo>
                  <a:pt x="9357019" y="8230567"/>
                  <a:pt x="9316080" y="8271506"/>
                  <a:pt x="9265579" y="8271506"/>
                </a:cubicBezTo>
                <a:cubicBezTo>
                  <a:pt x="9215078" y="8271506"/>
                  <a:pt x="9174139" y="8230567"/>
                  <a:pt x="9174139" y="8180065"/>
                </a:cubicBezTo>
                <a:cubicBezTo>
                  <a:pt x="9174139" y="8129565"/>
                  <a:pt x="9215078" y="8088626"/>
                  <a:pt x="9265579" y="8088626"/>
                </a:cubicBezTo>
                <a:close/>
                <a:moveTo>
                  <a:pt x="8692560" y="8088626"/>
                </a:moveTo>
                <a:cubicBezTo>
                  <a:pt x="8743061" y="8088626"/>
                  <a:pt x="8784000" y="8129565"/>
                  <a:pt x="8784000" y="8180065"/>
                </a:cubicBezTo>
                <a:cubicBezTo>
                  <a:pt x="8784000" y="8230567"/>
                  <a:pt x="8743061" y="8271506"/>
                  <a:pt x="8692560" y="8271506"/>
                </a:cubicBezTo>
                <a:cubicBezTo>
                  <a:pt x="8642059" y="8271506"/>
                  <a:pt x="8601120" y="8230567"/>
                  <a:pt x="8601120" y="8180065"/>
                </a:cubicBezTo>
                <a:cubicBezTo>
                  <a:pt x="8601120" y="8129565"/>
                  <a:pt x="8642059" y="8088626"/>
                  <a:pt x="8692560" y="8088626"/>
                </a:cubicBezTo>
                <a:close/>
                <a:moveTo>
                  <a:pt x="8119541" y="8088626"/>
                </a:moveTo>
                <a:cubicBezTo>
                  <a:pt x="8170042" y="8088626"/>
                  <a:pt x="8210981" y="8129565"/>
                  <a:pt x="8210981" y="8180065"/>
                </a:cubicBezTo>
                <a:cubicBezTo>
                  <a:pt x="8210981" y="8230567"/>
                  <a:pt x="8170042" y="8271506"/>
                  <a:pt x="8119541" y="8271506"/>
                </a:cubicBezTo>
                <a:cubicBezTo>
                  <a:pt x="8069040" y="8271506"/>
                  <a:pt x="8028101" y="8230567"/>
                  <a:pt x="8028101" y="8180065"/>
                </a:cubicBezTo>
                <a:cubicBezTo>
                  <a:pt x="8028101" y="8129565"/>
                  <a:pt x="8069040" y="8088626"/>
                  <a:pt x="8119541" y="8088626"/>
                </a:cubicBezTo>
                <a:close/>
                <a:moveTo>
                  <a:pt x="7546522" y="8088626"/>
                </a:moveTo>
                <a:cubicBezTo>
                  <a:pt x="7597023" y="8088626"/>
                  <a:pt x="7637962" y="8129565"/>
                  <a:pt x="7637962" y="8180065"/>
                </a:cubicBezTo>
                <a:cubicBezTo>
                  <a:pt x="7637962" y="8230567"/>
                  <a:pt x="7597023" y="8271506"/>
                  <a:pt x="7546522" y="8271506"/>
                </a:cubicBezTo>
                <a:cubicBezTo>
                  <a:pt x="7496021" y="8271506"/>
                  <a:pt x="7455082" y="8230567"/>
                  <a:pt x="7455082" y="8180065"/>
                </a:cubicBezTo>
                <a:cubicBezTo>
                  <a:pt x="7455082" y="8129565"/>
                  <a:pt x="7496021" y="8088626"/>
                  <a:pt x="7546522" y="8088626"/>
                </a:cubicBezTo>
                <a:close/>
                <a:moveTo>
                  <a:pt x="6971558" y="8088626"/>
                </a:moveTo>
                <a:cubicBezTo>
                  <a:pt x="7022059" y="8088626"/>
                  <a:pt x="7062998" y="8129565"/>
                  <a:pt x="7062998" y="8180065"/>
                </a:cubicBezTo>
                <a:cubicBezTo>
                  <a:pt x="7062998" y="8230567"/>
                  <a:pt x="7022059" y="8271506"/>
                  <a:pt x="6971558" y="8271506"/>
                </a:cubicBezTo>
                <a:cubicBezTo>
                  <a:pt x="6921057" y="8271506"/>
                  <a:pt x="6880118" y="8230567"/>
                  <a:pt x="6880118" y="8180065"/>
                </a:cubicBezTo>
                <a:cubicBezTo>
                  <a:pt x="6880118" y="8129565"/>
                  <a:pt x="6921057" y="8088626"/>
                  <a:pt x="6971558" y="8088626"/>
                </a:cubicBezTo>
                <a:close/>
                <a:moveTo>
                  <a:pt x="6398539" y="8088626"/>
                </a:moveTo>
                <a:cubicBezTo>
                  <a:pt x="6449040" y="8088626"/>
                  <a:pt x="6489979" y="8129565"/>
                  <a:pt x="6489979" y="8180065"/>
                </a:cubicBezTo>
                <a:cubicBezTo>
                  <a:pt x="6489979" y="8230567"/>
                  <a:pt x="6449040" y="8271506"/>
                  <a:pt x="6398539" y="8271506"/>
                </a:cubicBezTo>
                <a:cubicBezTo>
                  <a:pt x="6348038" y="8271506"/>
                  <a:pt x="6307099" y="8230567"/>
                  <a:pt x="6307099" y="8180065"/>
                </a:cubicBezTo>
                <a:cubicBezTo>
                  <a:pt x="6307099" y="8129565"/>
                  <a:pt x="6348038" y="8088626"/>
                  <a:pt x="6398539" y="8088626"/>
                </a:cubicBezTo>
                <a:close/>
                <a:moveTo>
                  <a:pt x="5825520" y="8088626"/>
                </a:moveTo>
                <a:cubicBezTo>
                  <a:pt x="5876021" y="8088626"/>
                  <a:pt x="5916962" y="8129565"/>
                  <a:pt x="5916962" y="8180065"/>
                </a:cubicBezTo>
                <a:cubicBezTo>
                  <a:pt x="5916962" y="8230567"/>
                  <a:pt x="5876021" y="8271506"/>
                  <a:pt x="5825520" y="8271506"/>
                </a:cubicBezTo>
                <a:cubicBezTo>
                  <a:pt x="5775019" y="8271506"/>
                  <a:pt x="5734080" y="8230567"/>
                  <a:pt x="5734080" y="8180065"/>
                </a:cubicBezTo>
                <a:cubicBezTo>
                  <a:pt x="5734080" y="8129565"/>
                  <a:pt x="5775019" y="8088626"/>
                  <a:pt x="5825520" y="8088626"/>
                </a:cubicBezTo>
                <a:close/>
                <a:moveTo>
                  <a:pt x="5252501" y="8088626"/>
                </a:moveTo>
                <a:cubicBezTo>
                  <a:pt x="5303002" y="8088626"/>
                  <a:pt x="5343941" y="8129565"/>
                  <a:pt x="5343941" y="8180065"/>
                </a:cubicBezTo>
                <a:cubicBezTo>
                  <a:pt x="5343941" y="8230567"/>
                  <a:pt x="5303002" y="8271506"/>
                  <a:pt x="5252501" y="8271506"/>
                </a:cubicBezTo>
                <a:cubicBezTo>
                  <a:pt x="5202000" y="8271506"/>
                  <a:pt x="5161063" y="8230567"/>
                  <a:pt x="5161063" y="8180065"/>
                </a:cubicBezTo>
                <a:cubicBezTo>
                  <a:pt x="5161063" y="8129565"/>
                  <a:pt x="5202000" y="8088626"/>
                  <a:pt x="5252501" y="8088626"/>
                </a:cubicBezTo>
                <a:close/>
                <a:moveTo>
                  <a:pt x="4679484" y="8088626"/>
                </a:moveTo>
                <a:cubicBezTo>
                  <a:pt x="4729983" y="8088626"/>
                  <a:pt x="4770922" y="8129565"/>
                  <a:pt x="4770922" y="8180065"/>
                </a:cubicBezTo>
                <a:cubicBezTo>
                  <a:pt x="4770922" y="8230567"/>
                  <a:pt x="4729983" y="8271506"/>
                  <a:pt x="4679484" y="8271506"/>
                </a:cubicBezTo>
                <a:cubicBezTo>
                  <a:pt x="4628983" y="8271506"/>
                  <a:pt x="4588042" y="8230567"/>
                  <a:pt x="4588042" y="8180065"/>
                </a:cubicBezTo>
                <a:cubicBezTo>
                  <a:pt x="4588042" y="8129565"/>
                  <a:pt x="4628983" y="8088626"/>
                  <a:pt x="4679484" y="8088626"/>
                </a:cubicBezTo>
                <a:close/>
                <a:moveTo>
                  <a:pt x="4106463" y="8088626"/>
                </a:moveTo>
                <a:cubicBezTo>
                  <a:pt x="4156964" y="8088626"/>
                  <a:pt x="4197905" y="8129565"/>
                  <a:pt x="4197905" y="8180065"/>
                </a:cubicBezTo>
                <a:cubicBezTo>
                  <a:pt x="4197905" y="8230567"/>
                  <a:pt x="4156964" y="8271506"/>
                  <a:pt x="4106463" y="8271506"/>
                </a:cubicBezTo>
                <a:cubicBezTo>
                  <a:pt x="4055962" y="8271506"/>
                  <a:pt x="4015023" y="8230567"/>
                  <a:pt x="4015023" y="8180065"/>
                </a:cubicBezTo>
                <a:cubicBezTo>
                  <a:pt x="4015023" y="8129565"/>
                  <a:pt x="4055962" y="8088626"/>
                  <a:pt x="4106463" y="8088626"/>
                </a:cubicBezTo>
                <a:close/>
                <a:moveTo>
                  <a:pt x="3531499" y="8088626"/>
                </a:moveTo>
                <a:cubicBezTo>
                  <a:pt x="3582000" y="8088626"/>
                  <a:pt x="3622939" y="8129565"/>
                  <a:pt x="3622939" y="8180065"/>
                </a:cubicBezTo>
                <a:cubicBezTo>
                  <a:pt x="3622939" y="8230567"/>
                  <a:pt x="3582000" y="8271506"/>
                  <a:pt x="3531499" y="8271506"/>
                </a:cubicBezTo>
                <a:cubicBezTo>
                  <a:pt x="3480998" y="8271506"/>
                  <a:pt x="3440061" y="8230567"/>
                  <a:pt x="3440061" y="8180065"/>
                </a:cubicBezTo>
                <a:cubicBezTo>
                  <a:pt x="3440061" y="8129565"/>
                  <a:pt x="3480998" y="8088626"/>
                  <a:pt x="3531499" y="8088626"/>
                </a:cubicBezTo>
                <a:close/>
                <a:moveTo>
                  <a:pt x="2958482" y="8088626"/>
                </a:moveTo>
                <a:cubicBezTo>
                  <a:pt x="3008983" y="8088626"/>
                  <a:pt x="3049920" y="8129565"/>
                  <a:pt x="3049920" y="8180065"/>
                </a:cubicBezTo>
                <a:cubicBezTo>
                  <a:pt x="3049920" y="8230567"/>
                  <a:pt x="3008983" y="8271506"/>
                  <a:pt x="2958482" y="8271506"/>
                </a:cubicBezTo>
                <a:cubicBezTo>
                  <a:pt x="2907979" y="8271506"/>
                  <a:pt x="2867040" y="8230567"/>
                  <a:pt x="2867040" y="8180065"/>
                </a:cubicBezTo>
                <a:cubicBezTo>
                  <a:pt x="2867040" y="8129565"/>
                  <a:pt x="2907979" y="8088626"/>
                  <a:pt x="2958482" y="8088626"/>
                </a:cubicBezTo>
                <a:close/>
                <a:moveTo>
                  <a:pt x="2385461" y="8088626"/>
                </a:moveTo>
                <a:cubicBezTo>
                  <a:pt x="2435962" y="8088626"/>
                  <a:pt x="2476903" y="8129565"/>
                  <a:pt x="2476903" y="8180065"/>
                </a:cubicBezTo>
                <a:cubicBezTo>
                  <a:pt x="2476903" y="8230567"/>
                  <a:pt x="2435962" y="8271506"/>
                  <a:pt x="2385461" y="8271506"/>
                </a:cubicBezTo>
                <a:cubicBezTo>
                  <a:pt x="2334960" y="8271506"/>
                  <a:pt x="2294021" y="8230567"/>
                  <a:pt x="2294021" y="8180065"/>
                </a:cubicBezTo>
                <a:cubicBezTo>
                  <a:pt x="2294021" y="8129565"/>
                  <a:pt x="2334960" y="8088626"/>
                  <a:pt x="2385461" y="8088626"/>
                </a:cubicBezTo>
                <a:close/>
                <a:moveTo>
                  <a:pt x="1812444" y="8088626"/>
                </a:moveTo>
                <a:cubicBezTo>
                  <a:pt x="1862945" y="8088626"/>
                  <a:pt x="1903889" y="8129565"/>
                  <a:pt x="1903889" y="8180065"/>
                </a:cubicBezTo>
                <a:cubicBezTo>
                  <a:pt x="1903889" y="8230567"/>
                  <a:pt x="1862945" y="8271506"/>
                  <a:pt x="1812444" y="8271506"/>
                </a:cubicBezTo>
                <a:cubicBezTo>
                  <a:pt x="1761945" y="8271506"/>
                  <a:pt x="1721006" y="8230567"/>
                  <a:pt x="1721006" y="8180065"/>
                </a:cubicBezTo>
                <a:cubicBezTo>
                  <a:pt x="1721006" y="8129565"/>
                  <a:pt x="1761945" y="8088626"/>
                  <a:pt x="1812444" y="8088626"/>
                </a:cubicBezTo>
                <a:close/>
                <a:moveTo>
                  <a:pt x="1239427" y="8088626"/>
                </a:moveTo>
                <a:cubicBezTo>
                  <a:pt x="1289926" y="8088626"/>
                  <a:pt x="1330865" y="8129565"/>
                  <a:pt x="1330865" y="8180065"/>
                </a:cubicBezTo>
                <a:cubicBezTo>
                  <a:pt x="1330865" y="8230567"/>
                  <a:pt x="1289926" y="8271506"/>
                  <a:pt x="1239427" y="8271506"/>
                </a:cubicBezTo>
                <a:cubicBezTo>
                  <a:pt x="1188929" y="8271506"/>
                  <a:pt x="1147990" y="8230567"/>
                  <a:pt x="1147990" y="8180065"/>
                </a:cubicBezTo>
                <a:cubicBezTo>
                  <a:pt x="1147990" y="8129565"/>
                  <a:pt x="1188929" y="8088626"/>
                  <a:pt x="1239427" y="8088626"/>
                </a:cubicBezTo>
                <a:close/>
                <a:moveTo>
                  <a:pt x="666410" y="8088626"/>
                </a:moveTo>
                <a:cubicBezTo>
                  <a:pt x="716908" y="8088626"/>
                  <a:pt x="757847" y="8129565"/>
                  <a:pt x="757847" y="8180065"/>
                </a:cubicBezTo>
                <a:cubicBezTo>
                  <a:pt x="757847" y="8230567"/>
                  <a:pt x="716908" y="8271506"/>
                  <a:pt x="666410" y="8271506"/>
                </a:cubicBezTo>
                <a:cubicBezTo>
                  <a:pt x="615903" y="8271506"/>
                  <a:pt x="574966" y="8230567"/>
                  <a:pt x="574966" y="8180065"/>
                </a:cubicBezTo>
                <a:cubicBezTo>
                  <a:pt x="574966" y="8129565"/>
                  <a:pt x="615903" y="8088626"/>
                  <a:pt x="666410" y="8088626"/>
                </a:cubicBezTo>
                <a:close/>
                <a:moveTo>
                  <a:pt x="91448" y="8088626"/>
                </a:moveTo>
                <a:cubicBezTo>
                  <a:pt x="141945" y="8088626"/>
                  <a:pt x="182881" y="8129565"/>
                  <a:pt x="182881" y="8180065"/>
                </a:cubicBezTo>
                <a:cubicBezTo>
                  <a:pt x="182881" y="8230567"/>
                  <a:pt x="141945" y="8271506"/>
                  <a:pt x="91448" y="8271506"/>
                </a:cubicBezTo>
                <a:cubicBezTo>
                  <a:pt x="40941" y="8271506"/>
                  <a:pt x="0" y="8230567"/>
                  <a:pt x="0" y="8180065"/>
                </a:cubicBezTo>
                <a:cubicBezTo>
                  <a:pt x="0" y="8129565"/>
                  <a:pt x="40941" y="8088626"/>
                  <a:pt x="91448" y="8088626"/>
                </a:cubicBezTo>
                <a:close/>
                <a:moveTo>
                  <a:pt x="13280602" y="7512554"/>
                </a:moveTo>
                <a:cubicBezTo>
                  <a:pt x="13331103" y="7512554"/>
                  <a:pt x="13372042" y="7553493"/>
                  <a:pt x="13372042" y="7603993"/>
                </a:cubicBezTo>
                <a:cubicBezTo>
                  <a:pt x="13372042" y="7654495"/>
                  <a:pt x="13331103" y="7695434"/>
                  <a:pt x="13280602" y="7695434"/>
                </a:cubicBezTo>
                <a:cubicBezTo>
                  <a:pt x="13230101" y="7695434"/>
                  <a:pt x="13189162" y="7654495"/>
                  <a:pt x="13189162" y="7603993"/>
                </a:cubicBezTo>
                <a:cubicBezTo>
                  <a:pt x="13189162" y="7553493"/>
                  <a:pt x="13230101" y="7512554"/>
                  <a:pt x="13280602" y="7512554"/>
                </a:cubicBezTo>
                <a:close/>
                <a:moveTo>
                  <a:pt x="12707583" y="7512554"/>
                </a:moveTo>
                <a:cubicBezTo>
                  <a:pt x="12758084" y="7512554"/>
                  <a:pt x="12799023" y="7553493"/>
                  <a:pt x="12799023" y="7603993"/>
                </a:cubicBezTo>
                <a:cubicBezTo>
                  <a:pt x="12799023" y="7654495"/>
                  <a:pt x="12758084" y="7695434"/>
                  <a:pt x="12707583" y="7695434"/>
                </a:cubicBezTo>
                <a:cubicBezTo>
                  <a:pt x="12657082" y="7695434"/>
                  <a:pt x="12616143" y="7654495"/>
                  <a:pt x="12616143" y="7603993"/>
                </a:cubicBezTo>
                <a:cubicBezTo>
                  <a:pt x="12616143" y="7553493"/>
                  <a:pt x="12657082" y="7512554"/>
                  <a:pt x="12707583" y="7512554"/>
                </a:cubicBezTo>
                <a:close/>
                <a:moveTo>
                  <a:pt x="12134564" y="7512554"/>
                </a:moveTo>
                <a:cubicBezTo>
                  <a:pt x="12185065" y="7512554"/>
                  <a:pt x="12226004" y="7553493"/>
                  <a:pt x="12226004" y="7603993"/>
                </a:cubicBezTo>
                <a:cubicBezTo>
                  <a:pt x="12226004" y="7654495"/>
                  <a:pt x="12185065" y="7695434"/>
                  <a:pt x="12134564" y="7695434"/>
                </a:cubicBezTo>
                <a:cubicBezTo>
                  <a:pt x="12084063" y="7695434"/>
                  <a:pt x="12043124" y="7654495"/>
                  <a:pt x="12043124" y="7603993"/>
                </a:cubicBezTo>
                <a:cubicBezTo>
                  <a:pt x="12043124" y="7553493"/>
                  <a:pt x="12084063" y="7512554"/>
                  <a:pt x="12134564" y="7512554"/>
                </a:cubicBezTo>
                <a:close/>
                <a:moveTo>
                  <a:pt x="11561545" y="7512554"/>
                </a:moveTo>
                <a:cubicBezTo>
                  <a:pt x="11612046" y="7512554"/>
                  <a:pt x="11652985" y="7553493"/>
                  <a:pt x="11652985" y="7603993"/>
                </a:cubicBezTo>
                <a:cubicBezTo>
                  <a:pt x="11652985" y="7654495"/>
                  <a:pt x="11612046" y="7695434"/>
                  <a:pt x="11561545" y="7695434"/>
                </a:cubicBezTo>
                <a:cubicBezTo>
                  <a:pt x="11511044" y="7695434"/>
                  <a:pt x="11470105" y="7654495"/>
                  <a:pt x="11470105" y="7603993"/>
                </a:cubicBezTo>
                <a:cubicBezTo>
                  <a:pt x="11470105" y="7553493"/>
                  <a:pt x="11511044" y="7512554"/>
                  <a:pt x="11561545" y="7512554"/>
                </a:cubicBezTo>
                <a:close/>
                <a:moveTo>
                  <a:pt x="10988526" y="7512554"/>
                </a:moveTo>
                <a:cubicBezTo>
                  <a:pt x="11039027" y="7512554"/>
                  <a:pt x="11079966" y="7553493"/>
                  <a:pt x="11079966" y="7603993"/>
                </a:cubicBezTo>
                <a:cubicBezTo>
                  <a:pt x="11079966" y="7654495"/>
                  <a:pt x="11039027" y="7695434"/>
                  <a:pt x="10988526" y="7695434"/>
                </a:cubicBezTo>
                <a:cubicBezTo>
                  <a:pt x="10938025" y="7695434"/>
                  <a:pt x="10897086" y="7654495"/>
                  <a:pt x="10897086" y="7603993"/>
                </a:cubicBezTo>
                <a:cubicBezTo>
                  <a:pt x="10897086" y="7553493"/>
                  <a:pt x="10938025" y="7512554"/>
                  <a:pt x="10988526" y="7512554"/>
                </a:cubicBezTo>
                <a:close/>
                <a:moveTo>
                  <a:pt x="10413562" y="7512554"/>
                </a:moveTo>
                <a:cubicBezTo>
                  <a:pt x="10464063" y="7512554"/>
                  <a:pt x="10505002" y="7553493"/>
                  <a:pt x="10505002" y="7603993"/>
                </a:cubicBezTo>
                <a:cubicBezTo>
                  <a:pt x="10505002" y="7654495"/>
                  <a:pt x="10464063" y="7695434"/>
                  <a:pt x="10413562" y="7695434"/>
                </a:cubicBezTo>
                <a:cubicBezTo>
                  <a:pt x="10363061" y="7695434"/>
                  <a:pt x="10322122" y="7654495"/>
                  <a:pt x="10322122" y="7603993"/>
                </a:cubicBezTo>
                <a:cubicBezTo>
                  <a:pt x="10322122" y="7553493"/>
                  <a:pt x="10363061" y="7512554"/>
                  <a:pt x="10413562" y="7512554"/>
                </a:cubicBezTo>
                <a:close/>
                <a:moveTo>
                  <a:pt x="9838598" y="7512554"/>
                </a:moveTo>
                <a:cubicBezTo>
                  <a:pt x="9889099" y="7512554"/>
                  <a:pt x="9930038" y="7553493"/>
                  <a:pt x="9930038" y="7603993"/>
                </a:cubicBezTo>
                <a:cubicBezTo>
                  <a:pt x="9930038" y="7654495"/>
                  <a:pt x="9889099" y="7695434"/>
                  <a:pt x="9838598" y="7695434"/>
                </a:cubicBezTo>
                <a:cubicBezTo>
                  <a:pt x="9788097" y="7695434"/>
                  <a:pt x="9747158" y="7654495"/>
                  <a:pt x="9747158" y="7603993"/>
                </a:cubicBezTo>
                <a:cubicBezTo>
                  <a:pt x="9747158" y="7553493"/>
                  <a:pt x="9788097" y="7512554"/>
                  <a:pt x="9838598" y="7512554"/>
                </a:cubicBezTo>
                <a:close/>
                <a:moveTo>
                  <a:pt x="9265579" y="7512554"/>
                </a:moveTo>
                <a:cubicBezTo>
                  <a:pt x="9316080" y="7512554"/>
                  <a:pt x="9357019" y="7553493"/>
                  <a:pt x="9357019" y="7603993"/>
                </a:cubicBezTo>
                <a:cubicBezTo>
                  <a:pt x="9357019" y="7654495"/>
                  <a:pt x="9316080" y="7695434"/>
                  <a:pt x="9265579" y="7695434"/>
                </a:cubicBezTo>
                <a:cubicBezTo>
                  <a:pt x="9215078" y="7695434"/>
                  <a:pt x="9174139" y="7654495"/>
                  <a:pt x="9174139" y="7603993"/>
                </a:cubicBezTo>
                <a:cubicBezTo>
                  <a:pt x="9174139" y="7553493"/>
                  <a:pt x="9215078" y="7512554"/>
                  <a:pt x="9265579" y="7512554"/>
                </a:cubicBezTo>
                <a:close/>
                <a:moveTo>
                  <a:pt x="8692560" y="7512554"/>
                </a:moveTo>
                <a:cubicBezTo>
                  <a:pt x="8743061" y="7512554"/>
                  <a:pt x="8784000" y="7553493"/>
                  <a:pt x="8784000" y="7603993"/>
                </a:cubicBezTo>
                <a:cubicBezTo>
                  <a:pt x="8784000" y="7654495"/>
                  <a:pt x="8743061" y="7695434"/>
                  <a:pt x="8692560" y="7695434"/>
                </a:cubicBezTo>
                <a:cubicBezTo>
                  <a:pt x="8642059" y="7695434"/>
                  <a:pt x="8601120" y="7654495"/>
                  <a:pt x="8601120" y="7603993"/>
                </a:cubicBezTo>
                <a:cubicBezTo>
                  <a:pt x="8601120" y="7553493"/>
                  <a:pt x="8642059" y="7512554"/>
                  <a:pt x="8692560" y="7512554"/>
                </a:cubicBezTo>
                <a:close/>
                <a:moveTo>
                  <a:pt x="8119541" y="7512554"/>
                </a:moveTo>
                <a:cubicBezTo>
                  <a:pt x="8170042" y="7512554"/>
                  <a:pt x="8210981" y="7553493"/>
                  <a:pt x="8210981" y="7603993"/>
                </a:cubicBezTo>
                <a:cubicBezTo>
                  <a:pt x="8210981" y="7654495"/>
                  <a:pt x="8170042" y="7695434"/>
                  <a:pt x="8119541" y="7695434"/>
                </a:cubicBezTo>
                <a:cubicBezTo>
                  <a:pt x="8069040" y="7695434"/>
                  <a:pt x="8028101" y="7654495"/>
                  <a:pt x="8028101" y="7603993"/>
                </a:cubicBezTo>
                <a:cubicBezTo>
                  <a:pt x="8028101" y="7553493"/>
                  <a:pt x="8069040" y="7512554"/>
                  <a:pt x="8119541" y="7512554"/>
                </a:cubicBezTo>
                <a:close/>
                <a:moveTo>
                  <a:pt x="7546522" y="7512554"/>
                </a:moveTo>
                <a:cubicBezTo>
                  <a:pt x="7597023" y="7512554"/>
                  <a:pt x="7637962" y="7553493"/>
                  <a:pt x="7637962" y="7603993"/>
                </a:cubicBezTo>
                <a:cubicBezTo>
                  <a:pt x="7637962" y="7654495"/>
                  <a:pt x="7597023" y="7695434"/>
                  <a:pt x="7546522" y="7695434"/>
                </a:cubicBezTo>
                <a:cubicBezTo>
                  <a:pt x="7496021" y="7695434"/>
                  <a:pt x="7455082" y="7654495"/>
                  <a:pt x="7455082" y="7603993"/>
                </a:cubicBezTo>
                <a:cubicBezTo>
                  <a:pt x="7455082" y="7553493"/>
                  <a:pt x="7496021" y="7512554"/>
                  <a:pt x="7546522" y="7512554"/>
                </a:cubicBezTo>
                <a:close/>
                <a:moveTo>
                  <a:pt x="6971558" y="7512554"/>
                </a:moveTo>
                <a:cubicBezTo>
                  <a:pt x="7022059" y="7512554"/>
                  <a:pt x="7062998" y="7553493"/>
                  <a:pt x="7062998" y="7603993"/>
                </a:cubicBezTo>
                <a:cubicBezTo>
                  <a:pt x="7062998" y="7654495"/>
                  <a:pt x="7022059" y="7695434"/>
                  <a:pt x="6971558" y="7695434"/>
                </a:cubicBezTo>
                <a:cubicBezTo>
                  <a:pt x="6921057" y="7695434"/>
                  <a:pt x="6880118" y="7654495"/>
                  <a:pt x="6880118" y="7603993"/>
                </a:cubicBezTo>
                <a:cubicBezTo>
                  <a:pt x="6880118" y="7553493"/>
                  <a:pt x="6921057" y="7512554"/>
                  <a:pt x="6971558" y="7512554"/>
                </a:cubicBezTo>
                <a:close/>
                <a:moveTo>
                  <a:pt x="6398539" y="7512554"/>
                </a:moveTo>
                <a:cubicBezTo>
                  <a:pt x="6449040" y="7512554"/>
                  <a:pt x="6489979" y="7553493"/>
                  <a:pt x="6489979" y="7603993"/>
                </a:cubicBezTo>
                <a:cubicBezTo>
                  <a:pt x="6489979" y="7654495"/>
                  <a:pt x="6449040" y="7695434"/>
                  <a:pt x="6398539" y="7695434"/>
                </a:cubicBezTo>
                <a:cubicBezTo>
                  <a:pt x="6348038" y="7695434"/>
                  <a:pt x="6307099" y="7654495"/>
                  <a:pt x="6307099" y="7603993"/>
                </a:cubicBezTo>
                <a:cubicBezTo>
                  <a:pt x="6307099" y="7553493"/>
                  <a:pt x="6348038" y="7512554"/>
                  <a:pt x="6398539" y="7512554"/>
                </a:cubicBezTo>
                <a:close/>
                <a:moveTo>
                  <a:pt x="5825520" y="7512554"/>
                </a:moveTo>
                <a:cubicBezTo>
                  <a:pt x="5876021" y="7512554"/>
                  <a:pt x="5916962" y="7553493"/>
                  <a:pt x="5916962" y="7603993"/>
                </a:cubicBezTo>
                <a:cubicBezTo>
                  <a:pt x="5916962" y="7654495"/>
                  <a:pt x="5876021" y="7695434"/>
                  <a:pt x="5825520" y="7695434"/>
                </a:cubicBezTo>
                <a:cubicBezTo>
                  <a:pt x="5775019" y="7695434"/>
                  <a:pt x="5734080" y="7654495"/>
                  <a:pt x="5734080" y="7603993"/>
                </a:cubicBezTo>
                <a:cubicBezTo>
                  <a:pt x="5734080" y="7553493"/>
                  <a:pt x="5775019" y="7512554"/>
                  <a:pt x="5825520" y="7512554"/>
                </a:cubicBezTo>
                <a:close/>
                <a:moveTo>
                  <a:pt x="5252501" y="7512554"/>
                </a:moveTo>
                <a:cubicBezTo>
                  <a:pt x="5303002" y="7512554"/>
                  <a:pt x="5343941" y="7553493"/>
                  <a:pt x="5343941" y="7603993"/>
                </a:cubicBezTo>
                <a:cubicBezTo>
                  <a:pt x="5343941" y="7654495"/>
                  <a:pt x="5303002" y="7695434"/>
                  <a:pt x="5252501" y="7695434"/>
                </a:cubicBezTo>
                <a:cubicBezTo>
                  <a:pt x="5202000" y="7695434"/>
                  <a:pt x="5161063" y="7654495"/>
                  <a:pt x="5161063" y="7603993"/>
                </a:cubicBezTo>
                <a:cubicBezTo>
                  <a:pt x="5161063" y="7553493"/>
                  <a:pt x="5202000" y="7512554"/>
                  <a:pt x="5252501" y="7512554"/>
                </a:cubicBezTo>
                <a:close/>
                <a:moveTo>
                  <a:pt x="4679484" y="7512554"/>
                </a:moveTo>
                <a:cubicBezTo>
                  <a:pt x="4729983" y="7512554"/>
                  <a:pt x="4770922" y="7553493"/>
                  <a:pt x="4770922" y="7603993"/>
                </a:cubicBezTo>
                <a:cubicBezTo>
                  <a:pt x="4770922" y="7654495"/>
                  <a:pt x="4729983" y="7695434"/>
                  <a:pt x="4679484" y="7695434"/>
                </a:cubicBezTo>
                <a:cubicBezTo>
                  <a:pt x="4628983" y="7695434"/>
                  <a:pt x="4588042" y="7654495"/>
                  <a:pt x="4588042" y="7603993"/>
                </a:cubicBezTo>
                <a:cubicBezTo>
                  <a:pt x="4588042" y="7553493"/>
                  <a:pt x="4628983" y="7512554"/>
                  <a:pt x="4679484" y="7512554"/>
                </a:cubicBezTo>
                <a:close/>
                <a:moveTo>
                  <a:pt x="4106463" y="7512554"/>
                </a:moveTo>
                <a:cubicBezTo>
                  <a:pt x="4156964" y="7512554"/>
                  <a:pt x="4197905" y="7553493"/>
                  <a:pt x="4197905" y="7603993"/>
                </a:cubicBezTo>
                <a:cubicBezTo>
                  <a:pt x="4197905" y="7654495"/>
                  <a:pt x="4156964" y="7695434"/>
                  <a:pt x="4106463" y="7695434"/>
                </a:cubicBezTo>
                <a:cubicBezTo>
                  <a:pt x="4055962" y="7695434"/>
                  <a:pt x="4015023" y="7654495"/>
                  <a:pt x="4015023" y="7603993"/>
                </a:cubicBezTo>
                <a:cubicBezTo>
                  <a:pt x="4015023" y="7553493"/>
                  <a:pt x="4055962" y="7512554"/>
                  <a:pt x="4106463" y="7512554"/>
                </a:cubicBezTo>
                <a:close/>
                <a:moveTo>
                  <a:pt x="3531499" y="7512554"/>
                </a:moveTo>
                <a:cubicBezTo>
                  <a:pt x="3582000" y="7512554"/>
                  <a:pt x="3622939" y="7553493"/>
                  <a:pt x="3622939" y="7603993"/>
                </a:cubicBezTo>
                <a:cubicBezTo>
                  <a:pt x="3622939" y="7654495"/>
                  <a:pt x="3582000" y="7695434"/>
                  <a:pt x="3531499" y="7695434"/>
                </a:cubicBezTo>
                <a:cubicBezTo>
                  <a:pt x="3480998" y="7695434"/>
                  <a:pt x="3440061" y="7654495"/>
                  <a:pt x="3440061" y="7603993"/>
                </a:cubicBezTo>
                <a:cubicBezTo>
                  <a:pt x="3440061" y="7553493"/>
                  <a:pt x="3480998" y="7512554"/>
                  <a:pt x="3531499" y="7512554"/>
                </a:cubicBezTo>
                <a:close/>
                <a:moveTo>
                  <a:pt x="2958482" y="7512554"/>
                </a:moveTo>
                <a:cubicBezTo>
                  <a:pt x="3008983" y="7512554"/>
                  <a:pt x="3049920" y="7553493"/>
                  <a:pt x="3049920" y="7603993"/>
                </a:cubicBezTo>
                <a:cubicBezTo>
                  <a:pt x="3049920" y="7654495"/>
                  <a:pt x="3008983" y="7695434"/>
                  <a:pt x="2958482" y="7695434"/>
                </a:cubicBezTo>
                <a:cubicBezTo>
                  <a:pt x="2907979" y="7695434"/>
                  <a:pt x="2867040" y="7654495"/>
                  <a:pt x="2867040" y="7603993"/>
                </a:cubicBezTo>
                <a:cubicBezTo>
                  <a:pt x="2867040" y="7553493"/>
                  <a:pt x="2907979" y="7512554"/>
                  <a:pt x="2958482" y="7512554"/>
                </a:cubicBezTo>
                <a:close/>
                <a:moveTo>
                  <a:pt x="2385461" y="7512554"/>
                </a:moveTo>
                <a:cubicBezTo>
                  <a:pt x="2435962" y="7512554"/>
                  <a:pt x="2476903" y="7553493"/>
                  <a:pt x="2476903" y="7603993"/>
                </a:cubicBezTo>
                <a:cubicBezTo>
                  <a:pt x="2476903" y="7654495"/>
                  <a:pt x="2435962" y="7695434"/>
                  <a:pt x="2385461" y="7695434"/>
                </a:cubicBezTo>
                <a:cubicBezTo>
                  <a:pt x="2334960" y="7695434"/>
                  <a:pt x="2294021" y="7654495"/>
                  <a:pt x="2294021" y="7603993"/>
                </a:cubicBezTo>
                <a:cubicBezTo>
                  <a:pt x="2294021" y="7553493"/>
                  <a:pt x="2334960" y="7512554"/>
                  <a:pt x="2385461" y="7512554"/>
                </a:cubicBezTo>
                <a:close/>
                <a:moveTo>
                  <a:pt x="1812444" y="7512554"/>
                </a:moveTo>
                <a:cubicBezTo>
                  <a:pt x="1862945" y="7512554"/>
                  <a:pt x="1903889" y="7553493"/>
                  <a:pt x="1903889" y="7603993"/>
                </a:cubicBezTo>
                <a:cubicBezTo>
                  <a:pt x="1903889" y="7654495"/>
                  <a:pt x="1862945" y="7695434"/>
                  <a:pt x="1812444" y="7695434"/>
                </a:cubicBezTo>
                <a:cubicBezTo>
                  <a:pt x="1761945" y="7695434"/>
                  <a:pt x="1721006" y="7654495"/>
                  <a:pt x="1721006" y="7603993"/>
                </a:cubicBezTo>
                <a:cubicBezTo>
                  <a:pt x="1721006" y="7553493"/>
                  <a:pt x="1761945" y="7512554"/>
                  <a:pt x="1812444" y="7512554"/>
                </a:cubicBezTo>
                <a:close/>
                <a:moveTo>
                  <a:pt x="1239427" y="7512554"/>
                </a:moveTo>
                <a:cubicBezTo>
                  <a:pt x="1289926" y="7512554"/>
                  <a:pt x="1330865" y="7553493"/>
                  <a:pt x="1330865" y="7603993"/>
                </a:cubicBezTo>
                <a:cubicBezTo>
                  <a:pt x="1330865" y="7654495"/>
                  <a:pt x="1289926" y="7695434"/>
                  <a:pt x="1239427" y="7695434"/>
                </a:cubicBezTo>
                <a:cubicBezTo>
                  <a:pt x="1188929" y="7695434"/>
                  <a:pt x="1147990" y="7654495"/>
                  <a:pt x="1147990" y="7603993"/>
                </a:cubicBezTo>
                <a:cubicBezTo>
                  <a:pt x="1147990" y="7553493"/>
                  <a:pt x="1188929" y="7512554"/>
                  <a:pt x="1239427" y="7512554"/>
                </a:cubicBezTo>
                <a:close/>
                <a:moveTo>
                  <a:pt x="666410" y="7512554"/>
                </a:moveTo>
                <a:cubicBezTo>
                  <a:pt x="716908" y="7512554"/>
                  <a:pt x="757847" y="7553493"/>
                  <a:pt x="757847" y="7603993"/>
                </a:cubicBezTo>
                <a:cubicBezTo>
                  <a:pt x="757847" y="7654495"/>
                  <a:pt x="716908" y="7695434"/>
                  <a:pt x="666410" y="7695434"/>
                </a:cubicBezTo>
                <a:cubicBezTo>
                  <a:pt x="615903" y="7695434"/>
                  <a:pt x="574966" y="7654495"/>
                  <a:pt x="574966" y="7603993"/>
                </a:cubicBezTo>
                <a:cubicBezTo>
                  <a:pt x="574966" y="7553493"/>
                  <a:pt x="615903" y="7512554"/>
                  <a:pt x="666410" y="7512554"/>
                </a:cubicBezTo>
                <a:close/>
                <a:moveTo>
                  <a:pt x="91448" y="7512554"/>
                </a:moveTo>
                <a:cubicBezTo>
                  <a:pt x="141945" y="7512554"/>
                  <a:pt x="182881" y="7553493"/>
                  <a:pt x="182881" y="7603993"/>
                </a:cubicBezTo>
                <a:cubicBezTo>
                  <a:pt x="182881" y="7654495"/>
                  <a:pt x="141945" y="7695434"/>
                  <a:pt x="91448" y="7695434"/>
                </a:cubicBezTo>
                <a:cubicBezTo>
                  <a:pt x="40941" y="7695434"/>
                  <a:pt x="0" y="7654495"/>
                  <a:pt x="0" y="7603993"/>
                </a:cubicBezTo>
                <a:cubicBezTo>
                  <a:pt x="0" y="7553493"/>
                  <a:pt x="40941" y="7512554"/>
                  <a:pt x="91448" y="7512554"/>
                </a:cubicBezTo>
                <a:close/>
                <a:moveTo>
                  <a:pt x="13280602" y="6936482"/>
                </a:moveTo>
                <a:cubicBezTo>
                  <a:pt x="13331103" y="6936482"/>
                  <a:pt x="13372042" y="6977421"/>
                  <a:pt x="13372042" y="7027921"/>
                </a:cubicBezTo>
                <a:cubicBezTo>
                  <a:pt x="13372042" y="7078423"/>
                  <a:pt x="13331103" y="7119362"/>
                  <a:pt x="13280602" y="7119362"/>
                </a:cubicBezTo>
                <a:cubicBezTo>
                  <a:pt x="13230101" y="7119362"/>
                  <a:pt x="13189162" y="7078423"/>
                  <a:pt x="13189162" y="7027921"/>
                </a:cubicBezTo>
                <a:cubicBezTo>
                  <a:pt x="13189162" y="6977421"/>
                  <a:pt x="13230101" y="6936482"/>
                  <a:pt x="13280602" y="6936482"/>
                </a:cubicBezTo>
                <a:close/>
                <a:moveTo>
                  <a:pt x="12707583" y="6936482"/>
                </a:moveTo>
                <a:cubicBezTo>
                  <a:pt x="12758084" y="6936482"/>
                  <a:pt x="12799023" y="6977421"/>
                  <a:pt x="12799023" y="7027921"/>
                </a:cubicBezTo>
                <a:cubicBezTo>
                  <a:pt x="12799023" y="7078423"/>
                  <a:pt x="12758084" y="7119362"/>
                  <a:pt x="12707583" y="7119362"/>
                </a:cubicBezTo>
                <a:cubicBezTo>
                  <a:pt x="12657082" y="7119362"/>
                  <a:pt x="12616143" y="7078423"/>
                  <a:pt x="12616143" y="7027921"/>
                </a:cubicBezTo>
                <a:cubicBezTo>
                  <a:pt x="12616143" y="6977421"/>
                  <a:pt x="12657082" y="6936482"/>
                  <a:pt x="12707583" y="6936482"/>
                </a:cubicBezTo>
                <a:close/>
                <a:moveTo>
                  <a:pt x="12134564" y="6936482"/>
                </a:moveTo>
                <a:cubicBezTo>
                  <a:pt x="12185065" y="6936482"/>
                  <a:pt x="12226004" y="6977421"/>
                  <a:pt x="12226004" y="7027921"/>
                </a:cubicBezTo>
                <a:cubicBezTo>
                  <a:pt x="12226004" y="7078423"/>
                  <a:pt x="12185065" y="7119362"/>
                  <a:pt x="12134564" y="7119362"/>
                </a:cubicBezTo>
                <a:cubicBezTo>
                  <a:pt x="12084063" y="7119362"/>
                  <a:pt x="12043124" y="7078423"/>
                  <a:pt x="12043124" y="7027921"/>
                </a:cubicBezTo>
                <a:cubicBezTo>
                  <a:pt x="12043124" y="6977421"/>
                  <a:pt x="12084063" y="6936482"/>
                  <a:pt x="12134564" y="6936482"/>
                </a:cubicBezTo>
                <a:close/>
                <a:moveTo>
                  <a:pt x="11561545" y="6936482"/>
                </a:moveTo>
                <a:cubicBezTo>
                  <a:pt x="11612046" y="6936482"/>
                  <a:pt x="11652985" y="6977421"/>
                  <a:pt x="11652985" y="7027921"/>
                </a:cubicBezTo>
                <a:cubicBezTo>
                  <a:pt x="11652985" y="7078423"/>
                  <a:pt x="11612046" y="7119362"/>
                  <a:pt x="11561545" y="7119362"/>
                </a:cubicBezTo>
                <a:cubicBezTo>
                  <a:pt x="11511044" y="7119362"/>
                  <a:pt x="11470105" y="7078423"/>
                  <a:pt x="11470105" y="7027921"/>
                </a:cubicBezTo>
                <a:cubicBezTo>
                  <a:pt x="11470105" y="6977421"/>
                  <a:pt x="11511044" y="6936482"/>
                  <a:pt x="11561545" y="6936482"/>
                </a:cubicBezTo>
                <a:close/>
                <a:moveTo>
                  <a:pt x="10988526" y="6936482"/>
                </a:moveTo>
                <a:cubicBezTo>
                  <a:pt x="11039027" y="6936482"/>
                  <a:pt x="11079966" y="6977421"/>
                  <a:pt x="11079966" y="7027921"/>
                </a:cubicBezTo>
                <a:cubicBezTo>
                  <a:pt x="11079966" y="7078423"/>
                  <a:pt x="11039027" y="7119362"/>
                  <a:pt x="10988526" y="7119362"/>
                </a:cubicBezTo>
                <a:cubicBezTo>
                  <a:pt x="10938025" y="7119362"/>
                  <a:pt x="10897086" y="7078423"/>
                  <a:pt x="10897086" y="7027921"/>
                </a:cubicBezTo>
                <a:cubicBezTo>
                  <a:pt x="10897086" y="6977421"/>
                  <a:pt x="10938025" y="6936482"/>
                  <a:pt x="10988526" y="6936482"/>
                </a:cubicBezTo>
                <a:close/>
                <a:moveTo>
                  <a:pt x="10413562" y="6936482"/>
                </a:moveTo>
                <a:cubicBezTo>
                  <a:pt x="10464063" y="6936482"/>
                  <a:pt x="10505002" y="6977421"/>
                  <a:pt x="10505002" y="7027921"/>
                </a:cubicBezTo>
                <a:cubicBezTo>
                  <a:pt x="10505002" y="7078423"/>
                  <a:pt x="10464063" y="7119362"/>
                  <a:pt x="10413562" y="7119362"/>
                </a:cubicBezTo>
                <a:cubicBezTo>
                  <a:pt x="10363061" y="7119362"/>
                  <a:pt x="10322122" y="7078423"/>
                  <a:pt x="10322122" y="7027921"/>
                </a:cubicBezTo>
                <a:cubicBezTo>
                  <a:pt x="10322122" y="6977421"/>
                  <a:pt x="10363061" y="6936482"/>
                  <a:pt x="10413562" y="6936482"/>
                </a:cubicBezTo>
                <a:close/>
                <a:moveTo>
                  <a:pt x="9838598" y="6936482"/>
                </a:moveTo>
                <a:cubicBezTo>
                  <a:pt x="9889099" y="6936482"/>
                  <a:pt x="9930038" y="6977421"/>
                  <a:pt x="9930038" y="7027921"/>
                </a:cubicBezTo>
                <a:cubicBezTo>
                  <a:pt x="9930038" y="7078423"/>
                  <a:pt x="9889099" y="7119362"/>
                  <a:pt x="9838598" y="7119362"/>
                </a:cubicBezTo>
                <a:cubicBezTo>
                  <a:pt x="9788097" y="7119362"/>
                  <a:pt x="9747158" y="7078423"/>
                  <a:pt x="9747158" y="7027921"/>
                </a:cubicBezTo>
                <a:cubicBezTo>
                  <a:pt x="9747158" y="6977421"/>
                  <a:pt x="9788097" y="6936482"/>
                  <a:pt x="9838598" y="6936482"/>
                </a:cubicBezTo>
                <a:close/>
                <a:moveTo>
                  <a:pt x="9265579" y="6936482"/>
                </a:moveTo>
                <a:cubicBezTo>
                  <a:pt x="9316080" y="6936482"/>
                  <a:pt x="9357019" y="6977421"/>
                  <a:pt x="9357019" y="7027921"/>
                </a:cubicBezTo>
                <a:cubicBezTo>
                  <a:pt x="9357019" y="7078423"/>
                  <a:pt x="9316080" y="7119362"/>
                  <a:pt x="9265579" y="7119362"/>
                </a:cubicBezTo>
                <a:cubicBezTo>
                  <a:pt x="9215078" y="7119362"/>
                  <a:pt x="9174139" y="7078423"/>
                  <a:pt x="9174139" y="7027921"/>
                </a:cubicBezTo>
                <a:cubicBezTo>
                  <a:pt x="9174139" y="6977421"/>
                  <a:pt x="9215078" y="6936482"/>
                  <a:pt x="9265579" y="6936482"/>
                </a:cubicBezTo>
                <a:close/>
                <a:moveTo>
                  <a:pt x="8692560" y="6936482"/>
                </a:moveTo>
                <a:cubicBezTo>
                  <a:pt x="8743061" y="6936482"/>
                  <a:pt x="8784000" y="6977421"/>
                  <a:pt x="8784000" y="7027921"/>
                </a:cubicBezTo>
                <a:cubicBezTo>
                  <a:pt x="8784000" y="7078423"/>
                  <a:pt x="8743061" y="7119362"/>
                  <a:pt x="8692560" y="7119362"/>
                </a:cubicBezTo>
                <a:cubicBezTo>
                  <a:pt x="8642059" y="7119362"/>
                  <a:pt x="8601120" y="7078423"/>
                  <a:pt x="8601120" y="7027921"/>
                </a:cubicBezTo>
                <a:cubicBezTo>
                  <a:pt x="8601120" y="6977421"/>
                  <a:pt x="8642059" y="6936482"/>
                  <a:pt x="8692560" y="6936482"/>
                </a:cubicBezTo>
                <a:close/>
                <a:moveTo>
                  <a:pt x="8119541" y="6936482"/>
                </a:moveTo>
                <a:cubicBezTo>
                  <a:pt x="8170042" y="6936482"/>
                  <a:pt x="8210981" y="6977421"/>
                  <a:pt x="8210981" y="7027921"/>
                </a:cubicBezTo>
                <a:cubicBezTo>
                  <a:pt x="8210981" y="7078423"/>
                  <a:pt x="8170042" y="7119362"/>
                  <a:pt x="8119541" y="7119362"/>
                </a:cubicBezTo>
                <a:cubicBezTo>
                  <a:pt x="8069040" y="7119362"/>
                  <a:pt x="8028101" y="7078423"/>
                  <a:pt x="8028101" y="7027921"/>
                </a:cubicBezTo>
                <a:cubicBezTo>
                  <a:pt x="8028101" y="6977421"/>
                  <a:pt x="8069040" y="6936482"/>
                  <a:pt x="8119541" y="6936482"/>
                </a:cubicBezTo>
                <a:close/>
                <a:moveTo>
                  <a:pt x="7546522" y="6936482"/>
                </a:moveTo>
                <a:cubicBezTo>
                  <a:pt x="7597023" y="6936482"/>
                  <a:pt x="7637962" y="6977421"/>
                  <a:pt x="7637962" y="7027921"/>
                </a:cubicBezTo>
                <a:cubicBezTo>
                  <a:pt x="7637962" y="7078423"/>
                  <a:pt x="7597023" y="7119362"/>
                  <a:pt x="7546522" y="7119362"/>
                </a:cubicBezTo>
                <a:cubicBezTo>
                  <a:pt x="7496021" y="7119362"/>
                  <a:pt x="7455082" y="7078423"/>
                  <a:pt x="7455082" y="7027921"/>
                </a:cubicBezTo>
                <a:cubicBezTo>
                  <a:pt x="7455082" y="6977421"/>
                  <a:pt x="7496021" y="6936482"/>
                  <a:pt x="7546522" y="6936482"/>
                </a:cubicBezTo>
                <a:close/>
                <a:moveTo>
                  <a:pt x="6971558" y="6936482"/>
                </a:moveTo>
                <a:cubicBezTo>
                  <a:pt x="7022059" y="6936482"/>
                  <a:pt x="7062998" y="6977421"/>
                  <a:pt x="7062998" y="7027921"/>
                </a:cubicBezTo>
                <a:cubicBezTo>
                  <a:pt x="7062998" y="7078423"/>
                  <a:pt x="7022059" y="7119362"/>
                  <a:pt x="6971558" y="7119362"/>
                </a:cubicBezTo>
                <a:cubicBezTo>
                  <a:pt x="6921057" y="7119362"/>
                  <a:pt x="6880118" y="7078423"/>
                  <a:pt x="6880118" y="7027921"/>
                </a:cubicBezTo>
                <a:cubicBezTo>
                  <a:pt x="6880118" y="6977421"/>
                  <a:pt x="6921057" y="6936482"/>
                  <a:pt x="6971558" y="6936482"/>
                </a:cubicBezTo>
                <a:close/>
                <a:moveTo>
                  <a:pt x="6398539" y="6936482"/>
                </a:moveTo>
                <a:cubicBezTo>
                  <a:pt x="6449040" y="6936482"/>
                  <a:pt x="6489979" y="6977421"/>
                  <a:pt x="6489979" y="7027921"/>
                </a:cubicBezTo>
                <a:cubicBezTo>
                  <a:pt x="6489979" y="7078423"/>
                  <a:pt x="6449040" y="7119362"/>
                  <a:pt x="6398539" y="7119362"/>
                </a:cubicBezTo>
                <a:cubicBezTo>
                  <a:pt x="6348038" y="7119362"/>
                  <a:pt x="6307099" y="7078423"/>
                  <a:pt x="6307099" y="7027921"/>
                </a:cubicBezTo>
                <a:cubicBezTo>
                  <a:pt x="6307099" y="6977421"/>
                  <a:pt x="6348038" y="6936482"/>
                  <a:pt x="6398539" y="6936482"/>
                </a:cubicBezTo>
                <a:close/>
                <a:moveTo>
                  <a:pt x="5825520" y="6936482"/>
                </a:moveTo>
                <a:cubicBezTo>
                  <a:pt x="5876021" y="6936482"/>
                  <a:pt x="5916962" y="6977421"/>
                  <a:pt x="5916962" y="7027921"/>
                </a:cubicBezTo>
                <a:cubicBezTo>
                  <a:pt x="5916962" y="7078423"/>
                  <a:pt x="5876021" y="7119362"/>
                  <a:pt x="5825520" y="7119362"/>
                </a:cubicBezTo>
                <a:cubicBezTo>
                  <a:pt x="5775019" y="7119362"/>
                  <a:pt x="5734080" y="7078423"/>
                  <a:pt x="5734080" y="7027921"/>
                </a:cubicBezTo>
                <a:cubicBezTo>
                  <a:pt x="5734080" y="6977421"/>
                  <a:pt x="5775019" y="6936482"/>
                  <a:pt x="5825520" y="6936482"/>
                </a:cubicBezTo>
                <a:close/>
                <a:moveTo>
                  <a:pt x="5252501" y="6936482"/>
                </a:moveTo>
                <a:cubicBezTo>
                  <a:pt x="5303002" y="6936482"/>
                  <a:pt x="5343942" y="6977421"/>
                  <a:pt x="5343942" y="7027921"/>
                </a:cubicBezTo>
                <a:cubicBezTo>
                  <a:pt x="5343942" y="7078423"/>
                  <a:pt x="5303002" y="7119362"/>
                  <a:pt x="5252501" y="7119362"/>
                </a:cubicBezTo>
                <a:cubicBezTo>
                  <a:pt x="5202000" y="7119362"/>
                  <a:pt x="5161063" y="7078423"/>
                  <a:pt x="5161063" y="7027921"/>
                </a:cubicBezTo>
                <a:cubicBezTo>
                  <a:pt x="5161063" y="6977421"/>
                  <a:pt x="5202000" y="6936482"/>
                  <a:pt x="5252501" y="6936482"/>
                </a:cubicBezTo>
                <a:close/>
                <a:moveTo>
                  <a:pt x="4679484" y="6936482"/>
                </a:moveTo>
                <a:cubicBezTo>
                  <a:pt x="4729984" y="6936482"/>
                  <a:pt x="4770923" y="6977421"/>
                  <a:pt x="4770923" y="7027921"/>
                </a:cubicBezTo>
                <a:cubicBezTo>
                  <a:pt x="4770923" y="7078423"/>
                  <a:pt x="4729984" y="7119362"/>
                  <a:pt x="4679484" y="7119362"/>
                </a:cubicBezTo>
                <a:cubicBezTo>
                  <a:pt x="4628983" y="7119362"/>
                  <a:pt x="4588043" y="7078423"/>
                  <a:pt x="4588043" y="7027921"/>
                </a:cubicBezTo>
                <a:cubicBezTo>
                  <a:pt x="4588043" y="6977421"/>
                  <a:pt x="4628983" y="6936482"/>
                  <a:pt x="4679484" y="6936482"/>
                </a:cubicBezTo>
                <a:close/>
                <a:moveTo>
                  <a:pt x="4106464" y="6936482"/>
                </a:moveTo>
                <a:cubicBezTo>
                  <a:pt x="4156965" y="6936482"/>
                  <a:pt x="4197905" y="6977421"/>
                  <a:pt x="4197905" y="7027921"/>
                </a:cubicBezTo>
                <a:cubicBezTo>
                  <a:pt x="4197905" y="7078423"/>
                  <a:pt x="4156965" y="7119362"/>
                  <a:pt x="4106464" y="7119362"/>
                </a:cubicBezTo>
                <a:cubicBezTo>
                  <a:pt x="4055962" y="7119362"/>
                  <a:pt x="4015025" y="7078423"/>
                  <a:pt x="4015025" y="7027921"/>
                </a:cubicBezTo>
                <a:cubicBezTo>
                  <a:pt x="4015025" y="6977421"/>
                  <a:pt x="4055962" y="6936482"/>
                  <a:pt x="4106464" y="6936482"/>
                </a:cubicBezTo>
                <a:close/>
                <a:moveTo>
                  <a:pt x="3531499" y="6936482"/>
                </a:moveTo>
                <a:cubicBezTo>
                  <a:pt x="3582000" y="6936482"/>
                  <a:pt x="3622939" y="6977421"/>
                  <a:pt x="3622939" y="7027921"/>
                </a:cubicBezTo>
                <a:cubicBezTo>
                  <a:pt x="3622939" y="7078423"/>
                  <a:pt x="3582000" y="7119362"/>
                  <a:pt x="3531499" y="7119362"/>
                </a:cubicBezTo>
                <a:cubicBezTo>
                  <a:pt x="3480998" y="7119362"/>
                  <a:pt x="3440061" y="7078423"/>
                  <a:pt x="3440061" y="7027921"/>
                </a:cubicBezTo>
                <a:cubicBezTo>
                  <a:pt x="3440061" y="6977421"/>
                  <a:pt x="3480998" y="6936482"/>
                  <a:pt x="3531499" y="6936482"/>
                </a:cubicBezTo>
                <a:close/>
                <a:moveTo>
                  <a:pt x="2958482" y="6936482"/>
                </a:moveTo>
                <a:cubicBezTo>
                  <a:pt x="3008983" y="6936482"/>
                  <a:pt x="3049920" y="6977421"/>
                  <a:pt x="3049920" y="7027921"/>
                </a:cubicBezTo>
                <a:cubicBezTo>
                  <a:pt x="3049920" y="7078423"/>
                  <a:pt x="3008983" y="7119362"/>
                  <a:pt x="2958482" y="7119362"/>
                </a:cubicBezTo>
                <a:cubicBezTo>
                  <a:pt x="2907979" y="7119362"/>
                  <a:pt x="2867040" y="7078423"/>
                  <a:pt x="2867040" y="7027921"/>
                </a:cubicBezTo>
                <a:cubicBezTo>
                  <a:pt x="2867040" y="6977421"/>
                  <a:pt x="2907979" y="6936482"/>
                  <a:pt x="2958482" y="6936482"/>
                </a:cubicBezTo>
                <a:close/>
                <a:moveTo>
                  <a:pt x="2385461" y="6936482"/>
                </a:moveTo>
                <a:cubicBezTo>
                  <a:pt x="2435962" y="6936482"/>
                  <a:pt x="2476903" y="6977421"/>
                  <a:pt x="2476903" y="7027921"/>
                </a:cubicBezTo>
                <a:cubicBezTo>
                  <a:pt x="2476903" y="7078423"/>
                  <a:pt x="2435962" y="7119362"/>
                  <a:pt x="2385461" y="7119362"/>
                </a:cubicBezTo>
                <a:cubicBezTo>
                  <a:pt x="2334960" y="7119362"/>
                  <a:pt x="2294021" y="7078423"/>
                  <a:pt x="2294021" y="7027921"/>
                </a:cubicBezTo>
                <a:cubicBezTo>
                  <a:pt x="2294021" y="6977421"/>
                  <a:pt x="2334960" y="6936482"/>
                  <a:pt x="2385461" y="6936482"/>
                </a:cubicBezTo>
                <a:close/>
                <a:moveTo>
                  <a:pt x="1812444" y="6936482"/>
                </a:moveTo>
                <a:cubicBezTo>
                  <a:pt x="1862951" y="6936482"/>
                  <a:pt x="1903889" y="6977421"/>
                  <a:pt x="1903889" y="7027921"/>
                </a:cubicBezTo>
                <a:cubicBezTo>
                  <a:pt x="1903889" y="7078423"/>
                  <a:pt x="1862951" y="7119362"/>
                  <a:pt x="1812444" y="7119362"/>
                </a:cubicBezTo>
                <a:cubicBezTo>
                  <a:pt x="1761945" y="7119362"/>
                  <a:pt x="1721006" y="7078423"/>
                  <a:pt x="1721006" y="7027921"/>
                </a:cubicBezTo>
                <a:cubicBezTo>
                  <a:pt x="1721006" y="6977421"/>
                  <a:pt x="1761945" y="6936482"/>
                  <a:pt x="1812444" y="6936482"/>
                </a:cubicBezTo>
                <a:close/>
                <a:moveTo>
                  <a:pt x="1239427" y="6936482"/>
                </a:moveTo>
                <a:cubicBezTo>
                  <a:pt x="1289926" y="6936482"/>
                  <a:pt x="1330866" y="6977421"/>
                  <a:pt x="1330866" y="7027921"/>
                </a:cubicBezTo>
                <a:cubicBezTo>
                  <a:pt x="1330866" y="7078423"/>
                  <a:pt x="1289926" y="7119362"/>
                  <a:pt x="1239427" y="7119362"/>
                </a:cubicBezTo>
                <a:cubicBezTo>
                  <a:pt x="1188929" y="7119362"/>
                  <a:pt x="1147990" y="7078423"/>
                  <a:pt x="1147990" y="7027921"/>
                </a:cubicBezTo>
                <a:cubicBezTo>
                  <a:pt x="1147990" y="6977421"/>
                  <a:pt x="1188929" y="6936482"/>
                  <a:pt x="1239427" y="6936482"/>
                </a:cubicBezTo>
                <a:close/>
                <a:moveTo>
                  <a:pt x="666410" y="6936482"/>
                </a:moveTo>
                <a:cubicBezTo>
                  <a:pt x="716908" y="6936482"/>
                  <a:pt x="757847" y="6977421"/>
                  <a:pt x="757847" y="7027921"/>
                </a:cubicBezTo>
                <a:cubicBezTo>
                  <a:pt x="757847" y="7078423"/>
                  <a:pt x="716908" y="7119362"/>
                  <a:pt x="666410" y="7119362"/>
                </a:cubicBezTo>
                <a:cubicBezTo>
                  <a:pt x="615904" y="7119362"/>
                  <a:pt x="574967" y="7078423"/>
                  <a:pt x="574967" y="7027921"/>
                </a:cubicBezTo>
                <a:cubicBezTo>
                  <a:pt x="574967" y="6977421"/>
                  <a:pt x="615904" y="6936482"/>
                  <a:pt x="666410" y="6936482"/>
                </a:cubicBezTo>
                <a:close/>
                <a:moveTo>
                  <a:pt x="91448" y="6936482"/>
                </a:moveTo>
                <a:cubicBezTo>
                  <a:pt x="141945" y="6936482"/>
                  <a:pt x="182881" y="6977421"/>
                  <a:pt x="182881" y="7027921"/>
                </a:cubicBezTo>
                <a:cubicBezTo>
                  <a:pt x="182881" y="7078423"/>
                  <a:pt x="141945" y="7119362"/>
                  <a:pt x="91448" y="7119362"/>
                </a:cubicBezTo>
                <a:cubicBezTo>
                  <a:pt x="40941" y="7119362"/>
                  <a:pt x="0" y="7078423"/>
                  <a:pt x="0" y="7027921"/>
                </a:cubicBezTo>
                <a:cubicBezTo>
                  <a:pt x="0" y="6977421"/>
                  <a:pt x="40941" y="6936482"/>
                  <a:pt x="91448" y="6936482"/>
                </a:cubicBezTo>
                <a:close/>
                <a:moveTo>
                  <a:pt x="13280602" y="6367263"/>
                </a:moveTo>
                <a:cubicBezTo>
                  <a:pt x="13331103" y="6367263"/>
                  <a:pt x="13372042" y="6408203"/>
                  <a:pt x="13372042" y="6458703"/>
                </a:cubicBezTo>
                <a:cubicBezTo>
                  <a:pt x="13372042" y="6509205"/>
                  <a:pt x="13331103" y="6550144"/>
                  <a:pt x="13280602" y="6550144"/>
                </a:cubicBezTo>
                <a:cubicBezTo>
                  <a:pt x="13230101" y="6550144"/>
                  <a:pt x="13189162" y="6509205"/>
                  <a:pt x="13189162" y="6458703"/>
                </a:cubicBezTo>
                <a:cubicBezTo>
                  <a:pt x="13189162" y="6408203"/>
                  <a:pt x="13230101" y="6367263"/>
                  <a:pt x="13280602" y="6367263"/>
                </a:cubicBezTo>
                <a:close/>
                <a:moveTo>
                  <a:pt x="12707583" y="6367263"/>
                </a:moveTo>
                <a:cubicBezTo>
                  <a:pt x="12758084" y="6367263"/>
                  <a:pt x="12799023" y="6408203"/>
                  <a:pt x="12799023" y="6458703"/>
                </a:cubicBezTo>
                <a:cubicBezTo>
                  <a:pt x="12799023" y="6509205"/>
                  <a:pt x="12758084" y="6550144"/>
                  <a:pt x="12707583" y="6550144"/>
                </a:cubicBezTo>
                <a:cubicBezTo>
                  <a:pt x="12657082" y="6550144"/>
                  <a:pt x="12616143" y="6509205"/>
                  <a:pt x="12616143" y="6458703"/>
                </a:cubicBezTo>
                <a:cubicBezTo>
                  <a:pt x="12616143" y="6408203"/>
                  <a:pt x="12657082" y="6367263"/>
                  <a:pt x="12707583" y="6367263"/>
                </a:cubicBezTo>
                <a:close/>
                <a:moveTo>
                  <a:pt x="12134564" y="6367263"/>
                </a:moveTo>
                <a:cubicBezTo>
                  <a:pt x="12185065" y="6367263"/>
                  <a:pt x="12226004" y="6408203"/>
                  <a:pt x="12226004" y="6458703"/>
                </a:cubicBezTo>
                <a:cubicBezTo>
                  <a:pt x="12226004" y="6509205"/>
                  <a:pt x="12185065" y="6550144"/>
                  <a:pt x="12134564" y="6550144"/>
                </a:cubicBezTo>
                <a:cubicBezTo>
                  <a:pt x="12084063" y="6550144"/>
                  <a:pt x="12043124" y="6509205"/>
                  <a:pt x="12043124" y="6458703"/>
                </a:cubicBezTo>
                <a:cubicBezTo>
                  <a:pt x="12043124" y="6408203"/>
                  <a:pt x="12084063" y="6367263"/>
                  <a:pt x="12134564" y="6367263"/>
                </a:cubicBezTo>
                <a:close/>
                <a:moveTo>
                  <a:pt x="11561545" y="6367263"/>
                </a:moveTo>
                <a:cubicBezTo>
                  <a:pt x="11612046" y="6367263"/>
                  <a:pt x="11652985" y="6408203"/>
                  <a:pt x="11652985" y="6458703"/>
                </a:cubicBezTo>
                <a:cubicBezTo>
                  <a:pt x="11652985" y="6509205"/>
                  <a:pt x="11612046" y="6550144"/>
                  <a:pt x="11561545" y="6550144"/>
                </a:cubicBezTo>
                <a:cubicBezTo>
                  <a:pt x="11511044" y="6550144"/>
                  <a:pt x="11470105" y="6509205"/>
                  <a:pt x="11470105" y="6458703"/>
                </a:cubicBezTo>
                <a:cubicBezTo>
                  <a:pt x="11470105" y="6408203"/>
                  <a:pt x="11511044" y="6367263"/>
                  <a:pt x="11561545" y="6367263"/>
                </a:cubicBezTo>
                <a:close/>
                <a:moveTo>
                  <a:pt x="10988526" y="6367263"/>
                </a:moveTo>
                <a:cubicBezTo>
                  <a:pt x="11039027" y="6367263"/>
                  <a:pt x="11079966" y="6408203"/>
                  <a:pt x="11079966" y="6458703"/>
                </a:cubicBezTo>
                <a:cubicBezTo>
                  <a:pt x="11079966" y="6509205"/>
                  <a:pt x="11039027" y="6550144"/>
                  <a:pt x="10988526" y="6550144"/>
                </a:cubicBezTo>
                <a:cubicBezTo>
                  <a:pt x="10938025" y="6550144"/>
                  <a:pt x="10897086" y="6509205"/>
                  <a:pt x="10897086" y="6458703"/>
                </a:cubicBezTo>
                <a:cubicBezTo>
                  <a:pt x="10897086" y="6408203"/>
                  <a:pt x="10938025" y="6367263"/>
                  <a:pt x="10988526" y="6367263"/>
                </a:cubicBezTo>
                <a:close/>
                <a:moveTo>
                  <a:pt x="10413562" y="6367263"/>
                </a:moveTo>
                <a:cubicBezTo>
                  <a:pt x="10464063" y="6367263"/>
                  <a:pt x="10505002" y="6408203"/>
                  <a:pt x="10505002" y="6458703"/>
                </a:cubicBezTo>
                <a:cubicBezTo>
                  <a:pt x="10505002" y="6509205"/>
                  <a:pt x="10464063" y="6550144"/>
                  <a:pt x="10413562" y="6550144"/>
                </a:cubicBezTo>
                <a:cubicBezTo>
                  <a:pt x="10363061" y="6550144"/>
                  <a:pt x="10322122" y="6509205"/>
                  <a:pt x="10322122" y="6458703"/>
                </a:cubicBezTo>
                <a:cubicBezTo>
                  <a:pt x="10322122" y="6408203"/>
                  <a:pt x="10363061" y="6367263"/>
                  <a:pt x="10413562" y="6367263"/>
                </a:cubicBezTo>
                <a:close/>
                <a:moveTo>
                  <a:pt x="9838598" y="6367263"/>
                </a:moveTo>
                <a:cubicBezTo>
                  <a:pt x="9889099" y="6367263"/>
                  <a:pt x="9930038" y="6408203"/>
                  <a:pt x="9930038" y="6458703"/>
                </a:cubicBezTo>
                <a:cubicBezTo>
                  <a:pt x="9930038" y="6509205"/>
                  <a:pt x="9889099" y="6550144"/>
                  <a:pt x="9838598" y="6550144"/>
                </a:cubicBezTo>
                <a:cubicBezTo>
                  <a:pt x="9788097" y="6550144"/>
                  <a:pt x="9747158" y="6509205"/>
                  <a:pt x="9747158" y="6458703"/>
                </a:cubicBezTo>
                <a:cubicBezTo>
                  <a:pt x="9747158" y="6408203"/>
                  <a:pt x="9788097" y="6367263"/>
                  <a:pt x="9838598" y="6367263"/>
                </a:cubicBezTo>
                <a:close/>
                <a:moveTo>
                  <a:pt x="9265579" y="6367263"/>
                </a:moveTo>
                <a:cubicBezTo>
                  <a:pt x="9316080" y="6367263"/>
                  <a:pt x="9357019" y="6408203"/>
                  <a:pt x="9357019" y="6458703"/>
                </a:cubicBezTo>
                <a:cubicBezTo>
                  <a:pt x="9357019" y="6509205"/>
                  <a:pt x="9316080" y="6550144"/>
                  <a:pt x="9265579" y="6550144"/>
                </a:cubicBezTo>
                <a:cubicBezTo>
                  <a:pt x="9215078" y="6550144"/>
                  <a:pt x="9174139" y="6509205"/>
                  <a:pt x="9174139" y="6458703"/>
                </a:cubicBezTo>
                <a:cubicBezTo>
                  <a:pt x="9174139" y="6408203"/>
                  <a:pt x="9215078" y="6367263"/>
                  <a:pt x="9265579" y="6367263"/>
                </a:cubicBezTo>
                <a:close/>
                <a:moveTo>
                  <a:pt x="8692560" y="6367263"/>
                </a:moveTo>
                <a:cubicBezTo>
                  <a:pt x="8743061" y="6367263"/>
                  <a:pt x="8784000" y="6408203"/>
                  <a:pt x="8784000" y="6458703"/>
                </a:cubicBezTo>
                <a:cubicBezTo>
                  <a:pt x="8784000" y="6509205"/>
                  <a:pt x="8743061" y="6550144"/>
                  <a:pt x="8692560" y="6550144"/>
                </a:cubicBezTo>
                <a:cubicBezTo>
                  <a:pt x="8642059" y="6550144"/>
                  <a:pt x="8601120" y="6509205"/>
                  <a:pt x="8601120" y="6458703"/>
                </a:cubicBezTo>
                <a:cubicBezTo>
                  <a:pt x="8601120" y="6408203"/>
                  <a:pt x="8642059" y="6367263"/>
                  <a:pt x="8692560" y="6367263"/>
                </a:cubicBezTo>
                <a:close/>
                <a:moveTo>
                  <a:pt x="8119541" y="6367263"/>
                </a:moveTo>
                <a:cubicBezTo>
                  <a:pt x="8170042" y="6367263"/>
                  <a:pt x="8210981" y="6408203"/>
                  <a:pt x="8210981" y="6458703"/>
                </a:cubicBezTo>
                <a:cubicBezTo>
                  <a:pt x="8210981" y="6509205"/>
                  <a:pt x="8170042" y="6550144"/>
                  <a:pt x="8119541" y="6550144"/>
                </a:cubicBezTo>
                <a:cubicBezTo>
                  <a:pt x="8069040" y="6550144"/>
                  <a:pt x="8028101" y="6509205"/>
                  <a:pt x="8028101" y="6458703"/>
                </a:cubicBezTo>
                <a:cubicBezTo>
                  <a:pt x="8028101" y="6408203"/>
                  <a:pt x="8069040" y="6367263"/>
                  <a:pt x="8119541" y="6367263"/>
                </a:cubicBezTo>
                <a:close/>
                <a:moveTo>
                  <a:pt x="7546522" y="6367263"/>
                </a:moveTo>
                <a:cubicBezTo>
                  <a:pt x="7597023" y="6367263"/>
                  <a:pt x="7637962" y="6408203"/>
                  <a:pt x="7637962" y="6458703"/>
                </a:cubicBezTo>
                <a:cubicBezTo>
                  <a:pt x="7637962" y="6509205"/>
                  <a:pt x="7597023" y="6550144"/>
                  <a:pt x="7546522" y="6550144"/>
                </a:cubicBezTo>
                <a:cubicBezTo>
                  <a:pt x="7496021" y="6550144"/>
                  <a:pt x="7455082" y="6509205"/>
                  <a:pt x="7455082" y="6458703"/>
                </a:cubicBezTo>
                <a:cubicBezTo>
                  <a:pt x="7455082" y="6408203"/>
                  <a:pt x="7496021" y="6367263"/>
                  <a:pt x="7546522" y="6367263"/>
                </a:cubicBezTo>
                <a:close/>
                <a:moveTo>
                  <a:pt x="6971558" y="6367263"/>
                </a:moveTo>
                <a:cubicBezTo>
                  <a:pt x="7022059" y="6367263"/>
                  <a:pt x="7062998" y="6408203"/>
                  <a:pt x="7062998" y="6458703"/>
                </a:cubicBezTo>
                <a:cubicBezTo>
                  <a:pt x="7062998" y="6509205"/>
                  <a:pt x="7022059" y="6550144"/>
                  <a:pt x="6971558" y="6550144"/>
                </a:cubicBezTo>
                <a:cubicBezTo>
                  <a:pt x="6921057" y="6550144"/>
                  <a:pt x="6880118" y="6509205"/>
                  <a:pt x="6880118" y="6458703"/>
                </a:cubicBezTo>
                <a:cubicBezTo>
                  <a:pt x="6880118" y="6408203"/>
                  <a:pt x="6921057" y="6367263"/>
                  <a:pt x="6971558" y="6367263"/>
                </a:cubicBezTo>
                <a:close/>
                <a:moveTo>
                  <a:pt x="6398539" y="6367263"/>
                </a:moveTo>
                <a:cubicBezTo>
                  <a:pt x="6449040" y="6367263"/>
                  <a:pt x="6489979" y="6408203"/>
                  <a:pt x="6489979" y="6458703"/>
                </a:cubicBezTo>
                <a:cubicBezTo>
                  <a:pt x="6489979" y="6509205"/>
                  <a:pt x="6449040" y="6550144"/>
                  <a:pt x="6398539" y="6550144"/>
                </a:cubicBezTo>
                <a:cubicBezTo>
                  <a:pt x="6348038" y="6550144"/>
                  <a:pt x="6307099" y="6509205"/>
                  <a:pt x="6307099" y="6458703"/>
                </a:cubicBezTo>
                <a:cubicBezTo>
                  <a:pt x="6307099" y="6408203"/>
                  <a:pt x="6348038" y="6367263"/>
                  <a:pt x="6398539" y="6367263"/>
                </a:cubicBezTo>
                <a:close/>
                <a:moveTo>
                  <a:pt x="5825520" y="6367263"/>
                </a:moveTo>
                <a:cubicBezTo>
                  <a:pt x="5876021" y="6367263"/>
                  <a:pt x="5916962" y="6408203"/>
                  <a:pt x="5916962" y="6458703"/>
                </a:cubicBezTo>
                <a:cubicBezTo>
                  <a:pt x="5916962" y="6509205"/>
                  <a:pt x="5876021" y="6550144"/>
                  <a:pt x="5825520" y="6550144"/>
                </a:cubicBezTo>
                <a:cubicBezTo>
                  <a:pt x="5775019" y="6550144"/>
                  <a:pt x="5734080" y="6509205"/>
                  <a:pt x="5734080" y="6458703"/>
                </a:cubicBezTo>
                <a:cubicBezTo>
                  <a:pt x="5734080" y="6408203"/>
                  <a:pt x="5775019" y="6367263"/>
                  <a:pt x="5825520" y="6367263"/>
                </a:cubicBezTo>
                <a:close/>
                <a:moveTo>
                  <a:pt x="5252501" y="6367263"/>
                </a:moveTo>
                <a:cubicBezTo>
                  <a:pt x="5303002" y="6367263"/>
                  <a:pt x="5343941" y="6408203"/>
                  <a:pt x="5343941" y="6458703"/>
                </a:cubicBezTo>
                <a:cubicBezTo>
                  <a:pt x="5343941" y="6509205"/>
                  <a:pt x="5303002" y="6550144"/>
                  <a:pt x="5252501" y="6550144"/>
                </a:cubicBezTo>
                <a:cubicBezTo>
                  <a:pt x="5202000" y="6550144"/>
                  <a:pt x="5161063" y="6509205"/>
                  <a:pt x="5161063" y="6458703"/>
                </a:cubicBezTo>
                <a:cubicBezTo>
                  <a:pt x="5161063" y="6408203"/>
                  <a:pt x="5202000" y="6367263"/>
                  <a:pt x="5252501" y="6367263"/>
                </a:cubicBezTo>
                <a:close/>
                <a:moveTo>
                  <a:pt x="4679484" y="6367263"/>
                </a:moveTo>
                <a:cubicBezTo>
                  <a:pt x="4729983" y="6367263"/>
                  <a:pt x="4770922" y="6408203"/>
                  <a:pt x="4770922" y="6458703"/>
                </a:cubicBezTo>
                <a:cubicBezTo>
                  <a:pt x="4770922" y="6509205"/>
                  <a:pt x="4729983" y="6550144"/>
                  <a:pt x="4679484" y="6550144"/>
                </a:cubicBezTo>
                <a:cubicBezTo>
                  <a:pt x="4628983" y="6550144"/>
                  <a:pt x="4588042" y="6509205"/>
                  <a:pt x="4588042" y="6458703"/>
                </a:cubicBezTo>
                <a:cubicBezTo>
                  <a:pt x="4588042" y="6408203"/>
                  <a:pt x="4628983" y="6367263"/>
                  <a:pt x="4679484" y="6367263"/>
                </a:cubicBezTo>
                <a:close/>
                <a:moveTo>
                  <a:pt x="4106463" y="6367263"/>
                </a:moveTo>
                <a:cubicBezTo>
                  <a:pt x="4156964" y="6367263"/>
                  <a:pt x="4197905" y="6408203"/>
                  <a:pt x="4197905" y="6458703"/>
                </a:cubicBezTo>
                <a:cubicBezTo>
                  <a:pt x="4197905" y="6509205"/>
                  <a:pt x="4156964" y="6550144"/>
                  <a:pt x="4106463" y="6550144"/>
                </a:cubicBezTo>
                <a:cubicBezTo>
                  <a:pt x="4055962" y="6550144"/>
                  <a:pt x="4015023" y="6509205"/>
                  <a:pt x="4015023" y="6458703"/>
                </a:cubicBezTo>
                <a:cubicBezTo>
                  <a:pt x="4015023" y="6408203"/>
                  <a:pt x="4055962" y="6367263"/>
                  <a:pt x="4106463" y="6367263"/>
                </a:cubicBezTo>
                <a:close/>
                <a:moveTo>
                  <a:pt x="3531499" y="6367263"/>
                </a:moveTo>
                <a:cubicBezTo>
                  <a:pt x="3582000" y="6367263"/>
                  <a:pt x="3622939" y="6408203"/>
                  <a:pt x="3622939" y="6458703"/>
                </a:cubicBezTo>
                <a:cubicBezTo>
                  <a:pt x="3622939" y="6509205"/>
                  <a:pt x="3582000" y="6550144"/>
                  <a:pt x="3531499" y="6550144"/>
                </a:cubicBezTo>
                <a:cubicBezTo>
                  <a:pt x="3480998" y="6550144"/>
                  <a:pt x="3440061" y="6509205"/>
                  <a:pt x="3440061" y="6458703"/>
                </a:cubicBezTo>
                <a:cubicBezTo>
                  <a:pt x="3440061" y="6408203"/>
                  <a:pt x="3480998" y="6367263"/>
                  <a:pt x="3531499" y="6367263"/>
                </a:cubicBezTo>
                <a:close/>
                <a:moveTo>
                  <a:pt x="2958482" y="6367263"/>
                </a:moveTo>
                <a:cubicBezTo>
                  <a:pt x="3008983" y="6367263"/>
                  <a:pt x="3049920" y="6408203"/>
                  <a:pt x="3049920" y="6458703"/>
                </a:cubicBezTo>
                <a:cubicBezTo>
                  <a:pt x="3049920" y="6509205"/>
                  <a:pt x="3008983" y="6550144"/>
                  <a:pt x="2958482" y="6550144"/>
                </a:cubicBezTo>
                <a:cubicBezTo>
                  <a:pt x="2907979" y="6550144"/>
                  <a:pt x="2867040" y="6509205"/>
                  <a:pt x="2867040" y="6458703"/>
                </a:cubicBezTo>
                <a:cubicBezTo>
                  <a:pt x="2867040" y="6408203"/>
                  <a:pt x="2907979" y="6367263"/>
                  <a:pt x="2958482" y="6367263"/>
                </a:cubicBezTo>
                <a:close/>
                <a:moveTo>
                  <a:pt x="2385461" y="6367263"/>
                </a:moveTo>
                <a:cubicBezTo>
                  <a:pt x="2435962" y="6367263"/>
                  <a:pt x="2476903" y="6408203"/>
                  <a:pt x="2476903" y="6458703"/>
                </a:cubicBezTo>
                <a:cubicBezTo>
                  <a:pt x="2476903" y="6509205"/>
                  <a:pt x="2435962" y="6550144"/>
                  <a:pt x="2385461" y="6550144"/>
                </a:cubicBezTo>
                <a:cubicBezTo>
                  <a:pt x="2334960" y="6550144"/>
                  <a:pt x="2294021" y="6509205"/>
                  <a:pt x="2294021" y="6458703"/>
                </a:cubicBezTo>
                <a:cubicBezTo>
                  <a:pt x="2294021" y="6408203"/>
                  <a:pt x="2334960" y="6367263"/>
                  <a:pt x="2385461" y="6367263"/>
                </a:cubicBezTo>
                <a:close/>
                <a:moveTo>
                  <a:pt x="1812444" y="6367263"/>
                </a:moveTo>
                <a:cubicBezTo>
                  <a:pt x="1862945" y="6367263"/>
                  <a:pt x="1903884" y="6408203"/>
                  <a:pt x="1903884" y="6458703"/>
                </a:cubicBezTo>
                <a:cubicBezTo>
                  <a:pt x="1903884" y="6509205"/>
                  <a:pt x="1862945" y="6550144"/>
                  <a:pt x="1812444" y="6550144"/>
                </a:cubicBezTo>
                <a:cubicBezTo>
                  <a:pt x="1761943" y="6550144"/>
                  <a:pt x="1721004" y="6509205"/>
                  <a:pt x="1721004" y="6458703"/>
                </a:cubicBezTo>
                <a:cubicBezTo>
                  <a:pt x="1721004" y="6408203"/>
                  <a:pt x="1761943" y="6367263"/>
                  <a:pt x="1812444" y="6367263"/>
                </a:cubicBezTo>
                <a:close/>
                <a:moveTo>
                  <a:pt x="1239425" y="6367263"/>
                </a:moveTo>
                <a:cubicBezTo>
                  <a:pt x="1289926" y="6367263"/>
                  <a:pt x="1330865" y="6408203"/>
                  <a:pt x="1330865" y="6458703"/>
                </a:cubicBezTo>
                <a:cubicBezTo>
                  <a:pt x="1330865" y="6509205"/>
                  <a:pt x="1289926" y="6550144"/>
                  <a:pt x="1239425" y="6550144"/>
                </a:cubicBezTo>
                <a:cubicBezTo>
                  <a:pt x="1188924" y="6550144"/>
                  <a:pt x="1147985" y="6509205"/>
                  <a:pt x="1147985" y="6458703"/>
                </a:cubicBezTo>
                <a:cubicBezTo>
                  <a:pt x="1147985" y="6408203"/>
                  <a:pt x="1188924" y="6367263"/>
                  <a:pt x="1239425" y="6367263"/>
                </a:cubicBezTo>
                <a:close/>
                <a:moveTo>
                  <a:pt x="666406" y="6367263"/>
                </a:moveTo>
                <a:cubicBezTo>
                  <a:pt x="716907" y="6367263"/>
                  <a:pt x="757846" y="6408203"/>
                  <a:pt x="757846" y="6458703"/>
                </a:cubicBezTo>
                <a:cubicBezTo>
                  <a:pt x="757846" y="6509205"/>
                  <a:pt x="716907" y="6550144"/>
                  <a:pt x="666406" y="6550144"/>
                </a:cubicBezTo>
                <a:cubicBezTo>
                  <a:pt x="615903" y="6550144"/>
                  <a:pt x="574966" y="6509205"/>
                  <a:pt x="574966" y="6458703"/>
                </a:cubicBezTo>
                <a:cubicBezTo>
                  <a:pt x="574966" y="6408203"/>
                  <a:pt x="615903" y="6367263"/>
                  <a:pt x="666406" y="6367263"/>
                </a:cubicBezTo>
                <a:close/>
                <a:moveTo>
                  <a:pt x="91448" y="6367263"/>
                </a:moveTo>
                <a:cubicBezTo>
                  <a:pt x="141948" y="6367263"/>
                  <a:pt x="182883" y="6408203"/>
                  <a:pt x="182883" y="6458703"/>
                </a:cubicBezTo>
                <a:cubicBezTo>
                  <a:pt x="182883" y="6509205"/>
                  <a:pt x="141948" y="6550144"/>
                  <a:pt x="91448" y="6550144"/>
                </a:cubicBezTo>
                <a:cubicBezTo>
                  <a:pt x="40950" y="6550144"/>
                  <a:pt x="12" y="6509205"/>
                  <a:pt x="12" y="6458703"/>
                </a:cubicBezTo>
                <a:cubicBezTo>
                  <a:pt x="12" y="6408203"/>
                  <a:pt x="40950" y="6367263"/>
                  <a:pt x="91448" y="6367263"/>
                </a:cubicBezTo>
                <a:close/>
                <a:moveTo>
                  <a:pt x="13280602" y="5784971"/>
                </a:moveTo>
                <a:cubicBezTo>
                  <a:pt x="13331103" y="5784971"/>
                  <a:pt x="13372042" y="5825909"/>
                  <a:pt x="13372042" y="5876411"/>
                </a:cubicBezTo>
                <a:cubicBezTo>
                  <a:pt x="13372042" y="5926911"/>
                  <a:pt x="13331103" y="5967851"/>
                  <a:pt x="13280602" y="5967851"/>
                </a:cubicBezTo>
                <a:cubicBezTo>
                  <a:pt x="13230101" y="5967851"/>
                  <a:pt x="13189162" y="5926911"/>
                  <a:pt x="13189162" y="5876411"/>
                </a:cubicBezTo>
                <a:cubicBezTo>
                  <a:pt x="13189162" y="5825909"/>
                  <a:pt x="13230101" y="5784971"/>
                  <a:pt x="13280602" y="5784971"/>
                </a:cubicBezTo>
                <a:close/>
                <a:moveTo>
                  <a:pt x="12707583" y="5784971"/>
                </a:moveTo>
                <a:cubicBezTo>
                  <a:pt x="12758084" y="5784971"/>
                  <a:pt x="12799023" y="5825909"/>
                  <a:pt x="12799023" y="5876411"/>
                </a:cubicBezTo>
                <a:cubicBezTo>
                  <a:pt x="12799023" y="5926911"/>
                  <a:pt x="12758084" y="5967851"/>
                  <a:pt x="12707583" y="5967851"/>
                </a:cubicBezTo>
                <a:cubicBezTo>
                  <a:pt x="12657082" y="5967851"/>
                  <a:pt x="12616143" y="5926911"/>
                  <a:pt x="12616143" y="5876411"/>
                </a:cubicBezTo>
                <a:cubicBezTo>
                  <a:pt x="12616143" y="5825909"/>
                  <a:pt x="12657082" y="5784971"/>
                  <a:pt x="12707583" y="5784971"/>
                </a:cubicBezTo>
                <a:close/>
                <a:moveTo>
                  <a:pt x="12134564" y="5784971"/>
                </a:moveTo>
                <a:cubicBezTo>
                  <a:pt x="12185065" y="5784971"/>
                  <a:pt x="12226004" y="5825909"/>
                  <a:pt x="12226004" y="5876411"/>
                </a:cubicBezTo>
                <a:cubicBezTo>
                  <a:pt x="12226004" y="5926911"/>
                  <a:pt x="12185065" y="5967851"/>
                  <a:pt x="12134564" y="5967851"/>
                </a:cubicBezTo>
                <a:cubicBezTo>
                  <a:pt x="12084063" y="5967851"/>
                  <a:pt x="12043124" y="5926911"/>
                  <a:pt x="12043124" y="5876411"/>
                </a:cubicBezTo>
                <a:cubicBezTo>
                  <a:pt x="12043124" y="5825909"/>
                  <a:pt x="12084063" y="5784971"/>
                  <a:pt x="12134564" y="5784971"/>
                </a:cubicBezTo>
                <a:close/>
                <a:moveTo>
                  <a:pt x="11561545" y="5784971"/>
                </a:moveTo>
                <a:cubicBezTo>
                  <a:pt x="11612046" y="5784971"/>
                  <a:pt x="11652985" y="5825909"/>
                  <a:pt x="11652985" y="5876411"/>
                </a:cubicBezTo>
                <a:cubicBezTo>
                  <a:pt x="11652985" y="5926911"/>
                  <a:pt x="11612046" y="5967851"/>
                  <a:pt x="11561545" y="5967851"/>
                </a:cubicBezTo>
                <a:cubicBezTo>
                  <a:pt x="11511044" y="5967851"/>
                  <a:pt x="11470105" y="5926911"/>
                  <a:pt x="11470105" y="5876411"/>
                </a:cubicBezTo>
                <a:cubicBezTo>
                  <a:pt x="11470105" y="5825909"/>
                  <a:pt x="11511044" y="5784971"/>
                  <a:pt x="11561545" y="5784971"/>
                </a:cubicBezTo>
                <a:close/>
                <a:moveTo>
                  <a:pt x="10988526" y="5784971"/>
                </a:moveTo>
                <a:cubicBezTo>
                  <a:pt x="11039027" y="5784971"/>
                  <a:pt x="11079966" y="5825909"/>
                  <a:pt x="11079966" y="5876411"/>
                </a:cubicBezTo>
                <a:cubicBezTo>
                  <a:pt x="11079966" y="5926911"/>
                  <a:pt x="11039027" y="5967851"/>
                  <a:pt x="10988526" y="5967851"/>
                </a:cubicBezTo>
                <a:cubicBezTo>
                  <a:pt x="10938025" y="5967851"/>
                  <a:pt x="10897086" y="5926911"/>
                  <a:pt x="10897086" y="5876411"/>
                </a:cubicBezTo>
                <a:cubicBezTo>
                  <a:pt x="10897086" y="5825909"/>
                  <a:pt x="10938025" y="5784971"/>
                  <a:pt x="10988526" y="5784971"/>
                </a:cubicBezTo>
                <a:close/>
                <a:moveTo>
                  <a:pt x="10413562" y="5784971"/>
                </a:moveTo>
                <a:cubicBezTo>
                  <a:pt x="10464063" y="5784971"/>
                  <a:pt x="10505002" y="5825909"/>
                  <a:pt x="10505002" y="5876411"/>
                </a:cubicBezTo>
                <a:cubicBezTo>
                  <a:pt x="10505002" y="5926911"/>
                  <a:pt x="10464063" y="5967851"/>
                  <a:pt x="10413562" y="5967851"/>
                </a:cubicBezTo>
                <a:cubicBezTo>
                  <a:pt x="10363061" y="5967851"/>
                  <a:pt x="10322122" y="5926911"/>
                  <a:pt x="10322122" y="5876411"/>
                </a:cubicBezTo>
                <a:cubicBezTo>
                  <a:pt x="10322122" y="5825909"/>
                  <a:pt x="10363061" y="5784971"/>
                  <a:pt x="10413562" y="5784971"/>
                </a:cubicBezTo>
                <a:close/>
                <a:moveTo>
                  <a:pt x="9838598" y="5784971"/>
                </a:moveTo>
                <a:cubicBezTo>
                  <a:pt x="9889099" y="5784971"/>
                  <a:pt x="9930038" y="5825909"/>
                  <a:pt x="9930038" y="5876411"/>
                </a:cubicBezTo>
                <a:cubicBezTo>
                  <a:pt x="9930038" y="5926911"/>
                  <a:pt x="9889099" y="5967851"/>
                  <a:pt x="9838598" y="5967851"/>
                </a:cubicBezTo>
                <a:cubicBezTo>
                  <a:pt x="9788097" y="5967851"/>
                  <a:pt x="9747158" y="5926911"/>
                  <a:pt x="9747158" y="5876411"/>
                </a:cubicBezTo>
                <a:cubicBezTo>
                  <a:pt x="9747158" y="5825909"/>
                  <a:pt x="9788097" y="5784971"/>
                  <a:pt x="9838598" y="5784971"/>
                </a:cubicBezTo>
                <a:close/>
                <a:moveTo>
                  <a:pt x="9265579" y="5784971"/>
                </a:moveTo>
                <a:cubicBezTo>
                  <a:pt x="9316080" y="5784971"/>
                  <a:pt x="9357019" y="5825909"/>
                  <a:pt x="9357019" y="5876411"/>
                </a:cubicBezTo>
                <a:cubicBezTo>
                  <a:pt x="9357019" y="5926911"/>
                  <a:pt x="9316080" y="5967851"/>
                  <a:pt x="9265579" y="5967851"/>
                </a:cubicBezTo>
                <a:cubicBezTo>
                  <a:pt x="9215078" y="5967851"/>
                  <a:pt x="9174139" y="5926911"/>
                  <a:pt x="9174139" y="5876411"/>
                </a:cubicBezTo>
                <a:cubicBezTo>
                  <a:pt x="9174139" y="5825909"/>
                  <a:pt x="9215078" y="5784971"/>
                  <a:pt x="9265579" y="5784971"/>
                </a:cubicBezTo>
                <a:close/>
                <a:moveTo>
                  <a:pt x="8692560" y="5784971"/>
                </a:moveTo>
                <a:cubicBezTo>
                  <a:pt x="8743061" y="5784971"/>
                  <a:pt x="8784000" y="5825909"/>
                  <a:pt x="8784000" y="5876411"/>
                </a:cubicBezTo>
                <a:cubicBezTo>
                  <a:pt x="8784000" y="5926911"/>
                  <a:pt x="8743061" y="5967851"/>
                  <a:pt x="8692560" y="5967851"/>
                </a:cubicBezTo>
                <a:cubicBezTo>
                  <a:pt x="8642059" y="5967851"/>
                  <a:pt x="8601120" y="5926911"/>
                  <a:pt x="8601120" y="5876411"/>
                </a:cubicBezTo>
                <a:cubicBezTo>
                  <a:pt x="8601120" y="5825909"/>
                  <a:pt x="8642059" y="5784971"/>
                  <a:pt x="8692560" y="5784971"/>
                </a:cubicBezTo>
                <a:close/>
                <a:moveTo>
                  <a:pt x="8119541" y="5784971"/>
                </a:moveTo>
                <a:cubicBezTo>
                  <a:pt x="8170042" y="5784971"/>
                  <a:pt x="8210981" y="5825909"/>
                  <a:pt x="8210981" y="5876411"/>
                </a:cubicBezTo>
                <a:cubicBezTo>
                  <a:pt x="8210981" y="5926911"/>
                  <a:pt x="8170042" y="5967851"/>
                  <a:pt x="8119541" y="5967851"/>
                </a:cubicBezTo>
                <a:cubicBezTo>
                  <a:pt x="8069040" y="5967851"/>
                  <a:pt x="8028101" y="5926911"/>
                  <a:pt x="8028101" y="5876411"/>
                </a:cubicBezTo>
                <a:cubicBezTo>
                  <a:pt x="8028101" y="5825909"/>
                  <a:pt x="8069040" y="5784971"/>
                  <a:pt x="8119541" y="5784971"/>
                </a:cubicBezTo>
                <a:close/>
                <a:moveTo>
                  <a:pt x="7546522" y="5784971"/>
                </a:moveTo>
                <a:cubicBezTo>
                  <a:pt x="7597023" y="5784971"/>
                  <a:pt x="7637962" y="5825909"/>
                  <a:pt x="7637962" y="5876411"/>
                </a:cubicBezTo>
                <a:cubicBezTo>
                  <a:pt x="7637962" y="5926911"/>
                  <a:pt x="7597023" y="5967851"/>
                  <a:pt x="7546522" y="5967851"/>
                </a:cubicBezTo>
                <a:cubicBezTo>
                  <a:pt x="7496021" y="5967851"/>
                  <a:pt x="7455082" y="5926911"/>
                  <a:pt x="7455082" y="5876411"/>
                </a:cubicBezTo>
                <a:cubicBezTo>
                  <a:pt x="7455082" y="5825909"/>
                  <a:pt x="7496021" y="5784971"/>
                  <a:pt x="7546522" y="5784971"/>
                </a:cubicBezTo>
                <a:close/>
                <a:moveTo>
                  <a:pt x="6971558" y="5784971"/>
                </a:moveTo>
                <a:cubicBezTo>
                  <a:pt x="7022059" y="5784971"/>
                  <a:pt x="7062998" y="5825909"/>
                  <a:pt x="7062998" y="5876411"/>
                </a:cubicBezTo>
                <a:cubicBezTo>
                  <a:pt x="7062998" y="5926911"/>
                  <a:pt x="7022059" y="5967851"/>
                  <a:pt x="6971558" y="5967851"/>
                </a:cubicBezTo>
                <a:cubicBezTo>
                  <a:pt x="6921057" y="5967851"/>
                  <a:pt x="6880118" y="5926911"/>
                  <a:pt x="6880118" y="5876411"/>
                </a:cubicBezTo>
                <a:cubicBezTo>
                  <a:pt x="6880118" y="5825909"/>
                  <a:pt x="6921057" y="5784971"/>
                  <a:pt x="6971558" y="5784971"/>
                </a:cubicBezTo>
                <a:close/>
                <a:moveTo>
                  <a:pt x="6398539" y="5784971"/>
                </a:moveTo>
                <a:cubicBezTo>
                  <a:pt x="6449040" y="5784971"/>
                  <a:pt x="6489979" y="5825909"/>
                  <a:pt x="6489979" y="5876411"/>
                </a:cubicBezTo>
                <a:cubicBezTo>
                  <a:pt x="6489979" y="5926911"/>
                  <a:pt x="6449040" y="5967851"/>
                  <a:pt x="6398539" y="5967851"/>
                </a:cubicBezTo>
                <a:cubicBezTo>
                  <a:pt x="6348038" y="5967851"/>
                  <a:pt x="6307099" y="5926911"/>
                  <a:pt x="6307099" y="5876411"/>
                </a:cubicBezTo>
                <a:cubicBezTo>
                  <a:pt x="6307099" y="5825909"/>
                  <a:pt x="6348038" y="5784971"/>
                  <a:pt x="6398539" y="5784971"/>
                </a:cubicBezTo>
                <a:close/>
                <a:moveTo>
                  <a:pt x="5825520" y="5784971"/>
                </a:moveTo>
                <a:cubicBezTo>
                  <a:pt x="5876021" y="5784971"/>
                  <a:pt x="5916962" y="5825909"/>
                  <a:pt x="5916962" y="5876411"/>
                </a:cubicBezTo>
                <a:cubicBezTo>
                  <a:pt x="5916962" y="5926911"/>
                  <a:pt x="5876021" y="5967851"/>
                  <a:pt x="5825520" y="5967851"/>
                </a:cubicBezTo>
                <a:cubicBezTo>
                  <a:pt x="5775019" y="5967851"/>
                  <a:pt x="5734080" y="5926911"/>
                  <a:pt x="5734080" y="5876411"/>
                </a:cubicBezTo>
                <a:cubicBezTo>
                  <a:pt x="5734080" y="5825909"/>
                  <a:pt x="5775019" y="5784971"/>
                  <a:pt x="5825520" y="5784971"/>
                </a:cubicBezTo>
                <a:close/>
                <a:moveTo>
                  <a:pt x="5252501" y="5784971"/>
                </a:moveTo>
                <a:cubicBezTo>
                  <a:pt x="5303002" y="5784971"/>
                  <a:pt x="5343941" y="5825909"/>
                  <a:pt x="5343941" y="5876411"/>
                </a:cubicBezTo>
                <a:cubicBezTo>
                  <a:pt x="5343941" y="5926911"/>
                  <a:pt x="5303002" y="5967851"/>
                  <a:pt x="5252501" y="5967851"/>
                </a:cubicBezTo>
                <a:cubicBezTo>
                  <a:pt x="5202000" y="5967851"/>
                  <a:pt x="5161063" y="5926911"/>
                  <a:pt x="5161063" y="5876411"/>
                </a:cubicBezTo>
                <a:cubicBezTo>
                  <a:pt x="5161063" y="5825909"/>
                  <a:pt x="5202000" y="5784971"/>
                  <a:pt x="5252501" y="5784971"/>
                </a:cubicBezTo>
                <a:close/>
                <a:moveTo>
                  <a:pt x="4679484" y="5784971"/>
                </a:moveTo>
                <a:cubicBezTo>
                  <a:pt x="4729983" y="5784971"/>
                  <a:pt x="4770922" y="5825909"/>
                  <a:pt x="4770922" y="5876411"/>
                </a:cubicBezTo>
                <a:cubicBezTo>
                  <a:pt x="4770922" y="5926911"/>
                  <a:pt x="4729983" y="5967851"/>
                  <a:pt x="4679484" y="5967851"/>
                </a:cubicBezTo>
                <a:cubicBezTo>
                  <a:pt x="4628983" y="5967851"/>
                  <a:pt x="4588042" y="5926911"/>
                  <a:pt x="4588042" y="5876411"/>
                </a:cubicBezTo>
                <a:cubicBezTo>
                  <a:pt x="4588042" y="5825909"/>
                  <a:pt x="4628983" y="5784971"/>
                  <a:pt x="4679484" y="5784971"/>
                </a:cubicBezTo>
                <a:close/>
                <a:moveTo>
                  <a:pt x="4106463" y="5784971"/>
                </a:moveTo>
                <a:cubicBezTo>
                  <a:pt x="4156964" y="5784971"/>
                  <a:pt x="4197905" y="5825909"/>
                  <a:pt x="4197905" y="5876411"/>
                </a:cubicBezTo>
                <a:cubicBezTo>
                  <a:pt x="4197905" y="5926911"/>
                  <a:pt x="4156964" y="5967851"/>
                  <a:pt x="4106463" y="5967851"/>
                </a:cubicBezTo>
                <a:cubicBezTo>
                  <a:pt x="4055962" y="5967851"/>
                  <a:pt x="4015023" y="5926911"/>
                  <a:pt x="4015023" y="5876411"/>
                </a:cubicBezTo>
                <a:cubicBezTo>
                  <a:pt x="4015023" y="5825909"/>
                  <a:pt x="4055962" y="5784971"/>
                  <a:pt x="4106463" y="5784971"/>
                </a:cubicBezTo>
                <a:close/>
                <a:moveTo>
                  <a:pt x="3531499" y="5784971"/>
                </a:moveTo>
                <a:cubicBezTo>
                  <a:pt x="3582000" y="5784971"/>
                  <a:pt x="3622939" y="5825909"/>
                  <a:pt x="3622939" y="5876411"/>
                </a:cubicBezTo>
                <a:cubicBezTo>
                  <a:pt x="3622939" y="5926911"/>
                  <a:pt x="3582000" y="5967851"/>
                  <a:pt x="3531499" y="5967851"/>
                </a:cubicBezTo>
                <a:cubicBezTo>
                  <a:pt x="3480998" y="5967851"/>
                  <a:pt x="3440061" y="5926911"/>
                  <a:pt x="3440061" y="5876411"/>
                </a:cubicBezTo>
                <a:cubicBezTo>
                  <a:pt x="3440061" y="5825909"/>
                  <a:pt x="3480998" y="5784971"/>
                  <a:pt x="3531499" y="5784971"/>
                </a:cubicBezTo>
                <a:close/>
                <a:moveTo>
                  <a:pt x="2958482" y="5784971"/>
                </a:moveTo>
                <a:cubicBezTo>
                  <a:pt x="3008983" y="5784971"/>
                  <a:pt x="3049920" y="5825909"/>
                  <a:pt x="3049920" y="5876411"/>
                </a:cubicBezTo>
                <a:cubicBezTo>
                  <a:pt x="3049920" y="5926911"/>
                  <a:pt x="3008983" y="5967851"/>
                  <a:pt x="2958482" y="5967851"/>
                </a:cubicBezTo>
                <a:cubicBezTo>
                  <a:pt x="2907979" y="5967851"/>
                  <a:pt x="2867040" y="5926911"/>
                  <a:pt x="2867040" y="5876411"/>
                </a:cubicBezTo>
                <a:cubicBezTo>
                  <a:pt x="2867040" y="5825909"/>
                  <a:pt x="2907979" y="5784971"/>
                  <a:pt x="2958482" y="5784971"/>
                </a:cubicBezTo>
                <a:close/>
                <a:moveTo>
                  <a:pt x="2385461" y="5784971"/>
                </a:moveTo>
                <a:cubicBezTo>
                  <a:pt x="2435962" y="5784971"/>
                  <a:pt x="2476903" y="5825909"/>
                  <a:pt x="2476903" y="5876411"/>
                </a:cubicBezTo>
                <a:cubicBezTo>
                  <a:pt x="2476903" y="5926911"/>
                  <a:pt x="2435962" y="5967851"/>
                  <a:pt x="2385461" y="5967851"/>
                </a:cubicBezTo>
                <a:cubicBezTo>
                  <a:pt x="2334960" y="5967851"/>
                  <a:pt x="2294021" y="5926911"/>
                  <a:pt x="2294021" y="5876411"/>
                </a:cubicBezTo>
                <a:cubicBezTo>
                  <a:pt x="2294021" y="5825909"/>
                  <a:pt x="2334960" y="5784971"/>
                  <a:pt x="2385461" y="5784971"/>
                </a:cubicBezTo>
                <a:close/>
                <a:moveTo>
                  <a:pt x="1812444" y="5784971"/>
                </a:moveTo>
                <a:cubicBezTo>
                  <a:pt x="1862945" y="5784971"/>
                  <a:pt x="1903889" y="5825909"/>
                  <a:pt x="1903889" y="5876411"/>
                </a:cubicBezTo>
                <a:cubicBezTo>
                  <a:pt x="1903889" y="5926911"/>
                  <a:pt x="1862945" y="5967851"/>
                  <a:pt x="1812444" y="5967851"/>
                </a:cubicBezTo>
                <a:cubicBezTo>
                  <a:pt x="1761945" y="5967851"/>
                  <a:pt x="1721006" y="5926911"/>
                  <a:pt x="1721006" y="5876411"/>
                </a:cubicBezTo>
                <a:cubicBezTo>
                  <a:pt x="1721006" y="5825909"/>
                  <a:pt x="1761945" y="5784971"/>
                  <a:pt x="1812444" y="5784971"/>
                </a:cubicBezTo>
                <a:close/>
                <a:moveTo>
                  <a:pt x="1239427" y="5784971"/>
                </a:moveTo>
                <a:cubicBezTo>
                  <a:pt x="1289926" y="5784971"/>
                  <a:pt x="1330865" y="5825909"/>
                  <a:pt x="1330865" y="5876411"/>
                </a:cubicBezTo>
                <a:cubicBezTo>
                  <a:pt x="1330865" y="5926911"/>
                  <a:pt x="1289926" y="5967851"/>
                  <a:pt x="1239427" y="5967851"/>
                </a:cubicBezTo>
                <a:cubicBezTo>
                  <a:pt x="1188929" y="5967851"/>
                  <a:pt x="1147990" y="5926911"/>
                  <a:pt x="1147990" y="5876411"/>
                </a:cubicBezTo>
                <a:cubicBezTo>
                  <a:pt x="1147990" y="5825909"/>
                  <a:pt x="1188929" y="5784971"/>
                  <a:pt x="1239427" y="5784971"/>
                </a:cubicBezTo>
                <a:close/>
                <a:moveTo>
                  <a:pt x="666410" y="5784971"/>
                </a:moveTo>
                <a:cubicBezTo>
                  <a:pt x="716908" y="5784971"/>
                  <a:pt x="757847" y="5825909"/>
                  <a:pt x="757847" y="5876411"/>
                </a:cubicBezTo>
                <a:cubicBezTo>
                  <a:pt x="757847" y="5926911"/>
                  <a:pt x="716908" y="5967851"/>
                  <a:pt x="666410" y="5967851"/>
                </a:cubicBezTo>
                <a:cubicBezTo>
                  <a:pt x="615903" y="5967851"/>
                  <a:pt x="574966" y="5926911"/>
                  <a:pt x="574966" y="5876411"/>
                </a:cubicBezTo>
                <a:cubicBezTo>
                  <a:pt x="574966" y="5825909"/>
                  <a:pt x="615903" y="5784971"/>
                  <a:pt x="666410" y="5784971"/>
                </a:cubicBezTo>
                <a:close/>
                <a:moveTo>
                  <a:pt x="91447" y="5784971"/>
                </a:moveTo>
                <a:cubicBezTo>
                  <a:pt x="141945" y="5784971"/>
                  <a:pt x="182881" y="5825909"/>
                  <a:pt x="182881" y="5876411"/>
                </a:cubicBezTo>
                <a:cubicBezTo>
                  <a:pt x="182881" y="5926911"/>
                  <a:pt x="141945" y="5967851"/>
                  <a:pt x="91447" y="5967851"/>
                </a:cubicBezTo>
                <a:cubicBezTo>
                  <a:pt x="40941" y="5967851"/>
                  <a:pt x="0" y="5926911"/>
                  <a:pt x="0" y="5876411"/>
                </a:cubicBezTo>
                <a:cubicBezTo>
                  <a:pt x="0" y="5825909"/>
                  <a:pt x="40941" y="5784971"/>
                  <a:pt x="91447" y="5784971"/>
                </a:cubicBezTo>
                <a:close/>
                <a:moveTo>
                  <a:pt x="13280602" y="5202678"/>
                </a:moveTo>
                <a:cubicBezTo>
                  <a:pt x="13331103" y="5202678"/>
                  <a:pt x="13372042" y="5243617"/>
                  <a:pt x="13372042" y="5294118"/>
                </a:cubicBezTo>
                <a:cubicBezTo>
                  <a:pt x="13372042" y="5344618"/>
                  <a:pt x="13331103" y="5385557"/>
                  <a:pt x="13280602" y="5385557"/>
                </a:cubicBezTo>
                <a:cubicBezTo>
                  <a:pt x="13230101" y="5385557"/>
                  <a:pt x="13189162" y="5344618"/>
                  <a:pt x="13189162" y="5294118"/>
                </a:cubicBezTo>
                <a:cubicBezTo>
                  <a:pt x="13189162" y="5243617"/>
                  <a:pt x="13230101" y="5202678"/>
                  <a:pt x="13280602" y="5202678"/>
                </a:cubicBezTo>
                <a:close/>
                <a:moveTo>
                  <a:pt x="12707583" y="5202678"/>
                </a:moveTo>
                <a:cubicBezTo>
                  <a:pt x="12758084" y="5202678"/>
                  <a:pt x="12799023" y="5243617"/>
                  <a:pt x="12799023" y="5294118"/>
                </a:cubicBezTo>
                <a:cubicBezTo>
                  <a:pt x="12799023" y="5344618"/>
                  <a:pt x="12758084" y="5385557"/>
                  <a:pt x="12707583" y="5385557"/>
                </a:cubicBezTo>
                <a:cubicBezTo>
                  <a:pt x="12657082" y="5385557"/>
                  <a:pt x="12616143" y="5344618"/>
                  <a:pt x="12616143" y="5294118"/>
                </a:cubicBezTo>
                <a:cubicBezTo>
                  <a:pt x="12616143" y="5243617"/>
                  <a:pt x="12657082" y="5202678"/>
                  <a:pt x="12707583" y="5202678"/>
                </a:cubicBezTo>
                <a:close/>
                <a:moveTo>
                  <a:pt x="12134564" y="5202678"/>
                </a:moveTo>
                <a:cubicBezTo>
                  <a:pt x="12185065" y="5202678"/>
                  <a:pt x="12226004" y="5243617"/>
                  <a:pt x="12226004" y="5294118"/>
                </a:cubicBezTo>
                <a:cubicBezTo>
                  <a:pt x="12226004" y="5344618"/>
                  <a:pt x="12185065" y="5385557"/>
                  <a:pt x="12134564" y="5385557"/>
                </a:cubicBezTo>
                <a:cubicBezTo>
                  <a:pt x="12084063" y="5385557"/>
                  <a:pt x="12043124" y="5344618"/>
                  <a:pt x="12043124" y="5294118"/>
                </a:cubicBezTo>
                <a:cubicBezTo>
                  <a:pt x="12043124" y="5243617"/>
                  <a:pt x="12084063" y="5202678"/>
                  <a:pt x="12134564" y="5202678"/>
                </a:cubicBezTo>
                <a:close/>
                <a:moveTo>
                  <a:pt x="11561545" y="5202678"/>
                </a:moveTo>
                <a:cubicBezTo>
                  <a:pt x="11612046" y="5202678"/>
                  <a:pt x="11652985" y="5243617"/>
                  <a:pt x="11652985" y="5294118"/>
                </a:cubicBezTo>
                <a:cubicBezTo>
                  <a:pt x="11652985" y="5344618"/>
                  <a:pt x="11612046" y="5385557"/>
                  <a:pt x="11561545" y="5385557"/>
                </a:cubicBezTo>
                <a:cubicBezTo>
                  <a:pt x="11511044" y="5385557"/>
                  <a:pt x="11470105" y="5344618"/>
                  <a:pt x="11470105" y="5294118"/>
                </a:cubicBezTo>
                <a:cubicBezTo>
                  <a:pt x="11470105" y="5243617"/>
                  <a:pt x="11511044" y="5202678"/>
                  <a:pt x="11561545" y="5202678"/>
                </a:cubicBezTo>
                <a:close/>
                <a:moveTo>
                  <a:pt x="10988526" y="5202678"/>
                </a:moveTo>
                <a:cubicBezTo>
                  <a:pt x="11039027" y="5202678"/>
                  <a:pt x="11079966" y="5243617"/>
                  <a:pt x="11079966" y="5294118"/>
                </a:cubicBezTo>
                <a:cubicBezTo>
                  <a:pt x="11079966" y="5344618"/>
                  <a:pt x="11039027" y="5385557"/>
                  <a:pt x="10988526" y="5385557"/>
                </a:cubicBezTo>
                <a:cubicBezTo>
                  <a:pt x="10938025" y="5385557"/>
                  <a:pt x="10897086" y="5344618"/>
                  <a:pt x="10897086" y="5294118"/>
                </a:cubicBezTo>
                <a:cubicBezTo>
                  <a:pt x="10897086" y="5243617"/>
                  <a:pt x="10938025" y="5202678"/>
                  <a:pt x="10988526" y="5202678"/>
                </a:cubicBezTo>
                <a:close/>
                <a:moveTo>
                  <a:pt x="10413562" y="5202678"/>
                </a:moveTo>
                <a:cubicBezTo>
                  <a:pt x="10464063" y="5202678"/>
                  <a:pt x="10505002" y="5243617"/>
                  <a:pt x="10505002" y="5294118"/>
                </a:cubicBezTo>
                <a:cubicBezTo>
                  <a:pt x="10505002" y="5344618"/>
                  <a:pt x="10464063" y="5385557"/>
                  <a:pt x="10413562" y="5385557"/>
                </a:cubicBezTo>
                <a:cubicBezTo>
                  <a:pt x="10363061" y="5385557"/>
                  <a:pt x="10322122" y="5344618"/>
                  <a:pt x="10322122" y="5294118"/>
                </a:cubicBezTo>
                <a:cubicBezTo>
                  <a:pt x="10322122" y="5243617"/>
                  <a:pt x="10363061" y="5202678"/>
                  <a:pt x="10413562" y="5202678"/>
                </a:cubicBezTo>
                <a:close/>
                <a:moveTo>
                  <a:pt x="9838598" y="5202678"/>
                </a:moveTo>
                <a:cubicBezTo>
                  <a:pt x="9889099" y="5202678"/>
                  <a:pt x="9930038" y="5243617"/>
                  <a:pt x="9930038" y="5294118"/>
                </a:cubicBezTo>
                <a:cubicBezTo>
                  <a:pt x="9930038" y="5344618"/>
                  <a:pt x="9889099" y="5385557"/>
                  <a:pt x="9838598" y="5385557"/>
                </a:cubicBezTo>
                <a:cubicBezTo>
                  <a:pt x="9788097" y="5385557"/>
                  <a:pt x="9747158" y="5344618"/>
                  <a:pt x="9747158" y="5294118"/>
                </a:cubicBezTo>
                <a:cubicBezTo>
                  <a:pt x="9747158" y="5243617"/>
                  <a:pt x="9788097" y="5202678"/>
                  <a:pt x="9838598" y="5202678"/>
                </a:cubicBezTo>
                <a:close/>
                <a:moveTo>
                  <a:pt x="9265579" y="5202678"/>
                </a:moveTo>
                <a:cubicBezTo>
                  <a:pt x="9316080" y="5202678"/>
                  <a:pt x="9357019" y="5243617"/>
                  <a:pt x="9357019" y="5294118"/>
                </a:cubicBezTo>
                <a:cubicBezTo>
                  <a:pt x="9357019" y="5344618"/>
                  <a:pt x="9316080" y="5385557"/>
                  <a:pt x="9265579" y="5385557"/>
                </a:cubicBezTo>
                <a:cubicBezTo>
                  <a:pt x="9215078" y="5385557"/>
                  <a:pt x="9174139" y="5344618"/>
                  <a:pt x="9174139" y="5294118"/>
                </a:cubicBezTo>
                <a:cubicBezTo>
                  <a:pt x="9174139" y="5243617"/>
                  <a:pt x="9215078" y="5202678"/>
                  <a:pt x="9265579" y="5202678"/>
                </a:cubicBezTo>
                <a:close/>
                <a:moveTo>
                  <a:pt x="8692560" y="5202678"/>
                </a:moveTo>
                <a:cubicBezTo>
                  <a:pt x="8743061" y="5202678"/>
                  <a:pt x="8784000" y="5243617"/>
                  <a:pt x="8784000" y="5294118"/>
                </a:cubicBezTo>
                <a:cubicBezTo>
                  <a:pt x="8784000" y="5344618"/>
                  <a:pt x="8743061" y="5385557"/>
                  <a:pt x="8692560" y="5385557"/>
                </a:cubicBezTo>
                <a:cubicBezTo>
                  <a:pt x="8642059" y="5385557"/>
                  <a:pt x="8601120" y="5344618"/>
                  <a:pt x="8601120" y="5294118"/>
                </a:cubicBezTo>
                <a:cubicBezTo>
                  <a:pt x="8601120" y="5243617"/>
                  <a:pt x="8642059" y="5202678"/>
                  <a:pt x="8692560" y="5202678"/>
                </a:cubicBezTo>
                <a:close/>
                <a:moveTo>
                  <a:pt x="8119541" y="5202678"/>
                </a:moveTo>
                <a:cubicBezTo>
                  <a:pt x="8170042" y="5202678"/>
                  <a:pt x="8210981" y="5243617"/>
                  <a:pt x="8210981" y="5294118"/>
                </a:cubicBezTo>
                <a:cubicBezTo>
                  <a:pt x="8210981" y="5344618"/>
                  <a:pt x="8170042" y="5385557"/>
                  <a:pt x="8119541" y="5385557"/>
                </a:cubicBezTo>
                <a:cubicBezTo>
                  <a:pt x="8069040" y="5385557"/>
                  <a:pt x="8028101" y="5344618"/>
                  <a:pt x="8028101" y="5294118"/>
                </a:cubicBezTo>
                <a:cubicBezTo>
                  <a:pt x="8028101" y="5243617"/>
                  <a:pt x="8069040" y="5202678"/>
                  <a:pt x="8119541" y="5202678"/>
                </a:cubicBezTo>
                <a:close/>
                <a:moveTo>
                  <a:pt x="7546522" y="5202678"/>
                </a:moveTo>
                <a:cubicBezTo>
                  <a:pt x="7597023" y="5202678"/>
                  <a:pt x="7637962" y="5243617"/>
                  <a:pt x="7637962" y="5294118"/>
                </a:cubicBezTo>
                <a:cubicBezTo>
                  <a:pt x="7637962" y="5344618"/>
                  <a:pt x="7597023" y="5385557"/>
                  <a:pt x="7546522" y="5385557"/>
                </a:cubicBezTo>
                <a:cubicBezTo>
                  <a:pt x="7496021" y="5385557"/>
                  <a:pt x="7455082" y="5344618"/>
                  <a:pt x="7455082" y="5294118"/>
                </a:cubicBezTo>
                <a:cubicBezTo>
                  <a:pt x="7455082" y="5243617"/>
                  <a:pt x="7496021" y="5202678"/>
                  <a:pt x="7546522" y="5202678"/>
                </a:cubicBezTo>
                <a:close/>
                <a:moveTo>
                  <a:pt x="6971558" y="5202678"/>
                </a:moveTo>
                <a:cubicBezTo>
                  <a:pt x="7022059" y="5202678"/>
                  <a:pt x="7062998" y="5243617"/>
                  <a:pt x="7062998" y="5294118"/>
                </a:cubicBezTo>
                <a:cubicBezTo>
                  <a:pt x="7062998" y="5344618"/>
                  <a:pt x="7022059" y="5385557"/>
                  <a:pt x="6971558" y="5385557"/>
                </a:cubicBezTo>
                <a:cubicBezTo>
                  <a:pt x="6921057" y="5385557"/>
                  <a:pt x="6880118" y="5344618"/>
                  <a:pt x="6880118" y="5294118"/>
                </a:cubicBezTo>
                <a:cubicBezTo>
                  <a:pt x="6880118" y="5243617"/>
                  <a:pt x="6921057" y="5202678"/>
                  <a:pt x="6971558" y="5202678"/>
                </a:cubicBezTo>
                <a:close/>
                <a:moveTo>
                  <a:pt x="6398539" y="5202678"/>
                </a:moveTo>
                <a:cubicBezTo>
                  <a:pt x="6449040" y="5202678"/>
                  <a:pt x="6489979" y="5243617"/>
                  <a:pt x="6489979" y="5294118"/>
                </a:cubicBezTo>
                <a:cubicBezTo>
                  <a:pt x="6489979" y="5344618"/>
                  <a:pt x="6449040" y="5385557"/>
                  <a:pt x="6398539" y="5385557"/>
                </a:cubicBezTo>
                <a:cubicBezTo>
                  <a:pt x="6348038" y="5385557"/>
                  <a:pt x="6307099" y="5344618"/>
                  <a:pt x="6307099" y="5294118"/>
                </a:cubicBezTo>
                <a:cubicBezTo>
                  <a:pt x="6307099" y="5243617"/>
                  <a:pt x="6348038" y="5202678"/>
                  <a:pt x="6398539" y="5202678"/>
                </a:cubicBezTo>
                <a:close/>
                <a:moveTo>
                  <a:pt x="5825520" y="5202678"/>
                </a:moveTo>
                <a:cubicBezTo>
                  <a:pt x="5876021" y="5202678"/>
                  <a:pt x="5916962" y="5243617"/>
                  <a:pt x="5916962" y="5294118"/>
                </a:cubicBezTo>
                <a:cubicBezTo>
                  <a:pt x="5916962" y="5344618"/>
                  <a:pt x="5876021" y="5385557"/>
                  <a:pt x="5825520" y="5385557"/>
                </a:cubicBezTo>
                <a:cubicBezTo>
                  <a:pt x="5775019" y="5385557"/>
                  <a:pt x="5734080" y="5344618"/>
                  <a:pt x="5734080" y="5294118"/>
                </a:cubicBezTo>
                <a:cubicBezTo>
                  <a:pt x="5734080" y="5243617"/>
                  <a:pt x="5775019" y="5202678"/>
                  <a:pt x="5825520" y="5202678"/>
                </a:cubicBezTo>
                <a:close/>
                <a:moveTo>
                  <a:pt x="5252501" y="5202678"/>
                </a:moveTo>
                <a:cubicBezTo>
                  <a:pt x="5303002" y="5202678"/>
                  <a:pt x="5343941" y="5243617"/>
                  <a:pt x="5343941" y="5294118"/>
                </a:cubicBezTo>
                <a:cubicBezTo>
                  <a:pt x="5343941" y="5344618"/>
                  <a:pt x="5303002" y="5385557"/>
                  <a:pt x="5252501" y="5385557"/>
                </a:cubicBezTo>
                <a:cubicBezTo>
                  <a:pt x="5202000" y="5385557"/>
                  <a:pt x="5161063" y="5344618"/>
                  <a:pt x="5161063" y="5294118"/>
                </a:cubicBezTo>
                <a:cubicBezTo>
                  <a:pt x="5161063" y="5243617"/>
                  <a:pt x="5202000" y="5202678"/>
                  <a:pt x="5252501" y="5202678"/>
                </a:cubicBezTo>
                <a:close/>
                <a:moveTo>
                  <a:pt x="4679484" y="5202678"/>
                </a:moveTo>
                <a:cubicBezTo>
                  <a:pt x="4729983" y="5202678"/>
                  <a:pt x="4770922" y="5243617"/>
                  <a:pt x="4770922" y="5294118"/>
                </a:cubicBezTo>
                <a:cubicBezTo>
                  <a:pt x="4770922" y="5344618"/>
                  <a:pt x="4729983" y="5385557"/>
                  <a:pt x="4679484" y="5385557"/>
                </a:cubicBezTo>
                <a:cubicBezTo>
                  <a:pt x="4628983" y="5385557"/>
                  <a:pt x="4588042" y="5344618"/>
                  <a:pt x="4588042" y="5294118"/>
                </a:cubicBezTo>
                <a:cubicBezTo>
                  <a:pt x="4588042" y="5243617"/>
                  <a:pt x="4628983" y="5202678"/>
                  <a:pt x="4679484" y="5202678"/>
                </a:cubicBezTo>
                <a:close/>
                <a:moveTo>
                  <a:pt x="4106463" y="5202678"/>
                </a:moveTo>
                <a:cubicBezTo>
                  <a:pt x="4156964" y="5202678"/>
                  <a:pt x="4197905" y="5243617"/>
                  <a:pt x="4197905" y="5294118"/>
                </a:cubicBezTo>
                <a:cubicBezTo>
                  <a:pt x="4197905" y="5344618"/>
                  <a:pt x="4156964" y="5385557"/>
                  <a:pt x="4106463" y="5385557"/>
                </a:cubicBezTo>
                <a:cubicBezTo>
                  <a:pt x="4055962" y="5385557"/>
                  <a:pt x="4015023" y="5344618"/>
                  <a:pt x="4015023" y="5294118"/>
                </a:cubicBezTo>
                <a:cubicBezTo>
                  <a:pt x="4015023" y="5243617"/>
                  <a:pt x="4055962" y="5202678"/>
                  <a:pt x="4106463" y="5202678"/>
                </a:cubicBezTo>
                <a:close/>
                <a:moveTo>
                  <a:pt x="3531499" y="5202678"/>
                </a:moveTo>
                <a:cubicBezTo>
                  <a:pt x="3582000" y="5202678"/>
                  <a:pt x="3622939" y="5243617"/>
                  <a:pt x="3622939" y="5294118"/>
                </a:cubicBezTo>
                <a:cubicBezTo>
                  <a:pt x="3622939" y="5344618"/>
                  <a:pt x="3582000" y="5385557"/>
                  <a:pt x="3531499" y="5385557"/>
                </a:cubicBezTo>
                <a:cubicBezTo>
                  <a:pt x="3480998" y="5385557"/>
                  <a:pt x="3440061" y="5344618"/>
                  <a:pt x="3440061" y="5294118"/>
                </a:cubicBezTo>
                <a:cubicBezTo>
                  <a:pt x="3440061" y="5243617"/>
                  <a:pt x="3480998" y="5202678"/>
                  <a:pt x="3531499" y="5202678"/>
                </a:cubicBezTo>
                <a:close/>
                <a:moveTo>
                  <a:pt x="2958482" y="5202678"/>
                </a:moveTo>
                <a:cubicBezTo>
                  <a:pt x="3008983" y="5202678"/>
                  <a:pt x="3049920" y="5243617"/>
                  <a:pt x="3049920" y="5294118"/>
                </a:cubicBezTo>
                <a:cubicBezTo>
                  <a:pt x="3049920" y="5344618"/>
                  <a:pt x="3008983" y="5385557"/>
                  <a:pt x="2958482" y="5385557"/>
                </a:cubicBezTo>
                <a:cubicBezTo>
                  <a:pt x="2907979" y="5385557"/>
                  <a:pt x="2867040" y="5344618"/>
                  <a:pt x="2867040" y="5294118"/>
                </a:cubicBezTo>
                <a:cubicBezTo>
                  <a:pt x="2867040" y="5243617"/>
                  <a:pt x="2907979" y="5202678"/>
                  <a:pt x="2958482" y="5202678"/>
                </a:cubicBezTo>
                <a:close/>
                <a:moveTo>
                  <a:pt x="2385461" y="5202678"/>
                </a:moveTo>
                <a:cubicBezTo>
                  <a:pt x="2435962" y="5202678"/>
                  <a:pt x="2476903" y="5243617"/>
                  <a:pt x="2476903" y="5294118"/>
                </a:cubicBezTo>
                <a:cubicBezTo>
                  <a:pt x="2476903" y="5344618"/>
                  <a:pt x="2435962" y="5385557"/>
                  <a:pt x="2385461" y="5385557"/>
                </a:cubicBezTo>
                <a:cubicBezTo>
                  <a:pt x="2334960" y="5385557"/>
                  <a:pt x="2294021" y="5344618"/>
                  <a:pt x="2294021" y="5294118"/>
                </a:cubicBezTo>
                <a:cubicBezTo>
                  <a:pt x="2294021" y="5243617"/>
                  <a:pt x="2334960" y="5202678"/>
                  <a:pt x="2385461" y="5202678"/>
                </a:cubicBezTo>
                <a:close/>
                <a:moveTo>
                  <a:pt x="1812444" y="5202678"/>
                </a:moveTo>
                <a:cubicBezTo>
                  <a:pt x="1862945" y="5202678"/>
                  <a:pt x="1903889" y="5243617"/>
                  <a:pt x="1903889" y="5294118"/>
                </a:cubicBezTo>
                <a:cubicBezTo>
                  <a:pt x="1903889" y="5344618"/>
                  <a:pt x="1862945" y="5385557"/>
                  <a:pt x="1812444" y="5385557"/>
                </a:cubicBezTo>
                <a:cubicBezTo>
                  <a:pt x="1761945" y="5385557"/>
                  <a:pt x="1721006" y="5344618"/>
                  <a:pt x="1721006" y="5294118"/>
                </a:cubicBezTo>
                <a:cubicBezTo>
                  <a:pt x="1721006" y="5243617"/>
                  <a:pt x="1761945" y="5202678"/>
                  <a:pt x="1812444" y="5202678"/>
                </a:cubicBezTo>
                <a:close/>
                <a:moveTo>
                  <a:pt x="1239427" y="5202678"/>
                </a:moveTo>
                <a:cubicBezTo>
                  <a:pt x="1289926" y="5202678"/>
                  <a:pt x="1330865" y="5243617"/>
                  <a:pt x="1330865" y="5294118"/>
                </a:cubicBezTo>
                <a:cubicBezTo>
                  <a:pt x="1330865" y="5344618"/>
                  <a:pt x="1289926" y="5385557"/>
                  <a:pt x="1239427" y="5385557"/>
                </a:cubicBezTo>
                <a:cubicBezTo>
                  <a:pt x="1188929" y="5385557"/>
                  <a:pt x="1147990" y="5344618"/>
                  <a:pt x="1147990" y="5294118"/>
                </a:cubicBezTo>
                <a:cubicBezTo>
                  <a:pt x="1147990" y="5243617"/>
                  <a:pt x="1188929" y="5202678"/>
                  <a:pt x="1239427" y="5202678"/>
                </a:cubicBezTo>
                <a:close/>
                <a:moveTo>
                  <a:pt x="666410" y="5202678"/>
                </a:moveTo>
                <a:cubicBezTo>
                  <a:pt x="716908" y="5202678"/>
                  <a:pt x="757847" y="5243617"/>
                  <a:pt x="757847" y="5294118"/>
                </a:cubicBezTo>
                <a:cubicBezTo>
                  <a:pt x="757847" y="5344618"/>
                  <a:pt x="716908" y="5385557"/>
                  <a:pt x="666410" y="5385557"/>
                </a:cubicBezTo>
                <a:cubicBezTo>
                  <a:pt x="615903" y="5385557"/>
                  <a:pt x="574966" y="5344618"/>
                  <a:pt x="574966" y="5294118"/>
                </a:cubicBezTo>
                <a:cubicBezTo>
                  <a:pt x="574966" y="5243617"/>
                  <a:pt x="615903" y="5202678"/>
                  <a:pt x="666410" y="5202678"/>
                </a:cubicBezTo>
                <a:close/>
                <a:moveTo>
                  <a:pt x="91448" y="5202678"/>
                </a:moveTo>
                <a:cubicBezTo>
                  <a:pt x="141945" y="5202678"/>
                  <a:pt x="182881" y="5243617"/>
                  <a:pt x="182881" y="5294118"/>
                </a:cubicBezTo>
                <a:cubicBezTo>
                  <a:pt x="182881" y="5344618"/>
                  <a:pt x="141945" y="5385557"/>
                  <a:pt x="91448" y="5385557"/>
                </a:cubicBezTo>
                <a:cubicBezTo>
                  <a:pt x="40941" y="5385557"/>
                  <a:pt x="0" y="5344618"/>
                  <a:pt x="0" y="5294118"/>
                </a:cubicBezTo>
                <a:cubicBezTo>
                  <a:pt x="0" y="5243617"/>
                  <a:pt x="40941" y="5202678"/>
                  <a:pt x="91448" y="5202678"/>
                </a:cubicBezTo>
                <a:close/>
                <a:moveTo>
                  <a:pt x="13280602" y="4620385"/>
                </a:moveTo>
                <a:cubicBezTo>
                  <a:pt x="13331103" y="4620385"/>
                  <a:pt x="13372042" y="4661324"/>
                  <a:pt x="13372042" y="4711825"/>
                </a:cubicBezTo>
                <a:cubicBezTo>
                  <a:pt x="13372042" y="4762326"/>
                  <a:pt x="13331103" y="4803265"/>
                  <a:pt x="13280602" y="4803265"/>
                </a:cubicBezTo>
                <a:cubicBezTo>
                  <a:pt x="13230101" y="4803265"/>
                  <a:pt x="13189162" y="4762326"/>
                  <a:pt x="13189162" y="4711825"/>
                </a:cubicBezTo>
                <a:cubicBezTo>
                  <a:pt x="13189162" y="4661324"/>
                  <a:pt x="13230101" y="4620385"/>
                  <a:pt x="13280602" y="4620385"/>
                </a:cubicBezTo>
                <a:close/>
                <a:moveTo>
                  <a:pt x="12707583" y="4620385"/>
                </a:moveTo>
                <a:cubicBezTo>
                  <a:pt x="12758084" y="4620385"/>
                  <a:pt x="12799023" y="4661324"/>
                  <a:pt x="12799023" y="4711825"/>
                </a:cubicBezTo>
                <a:cubicBezTo>
                  <a:pt x="12799023" y="4762326"/>
                  <a:pt x="12758084" y="4803265"/>
                  <a:pt x="12707583" y="4803265"/>
                </a:cubicBezTo>
                <a:cubicBezTo>
                  <a:pt x="12657082" y="4803265"/>
                  <a:pt x="12616143" y="4762326"/>
                  <a:pt x="12616143" y="4711825"/>
                </a:cubicBezTo>
                <a:cubicBezTo>
                  <a:pt x="12616143" y="4661324"/>
                  <a:pt x="12657082" y="4620385"/>
                  <a:pt x="12707583" y="4620385"/>
                </a:cubicBezTo>
                <a:close/>
                <a:moveTo>
                  <a:pt x="12134564" y="4620385"/>
                </a:moveTo>
                <a:cubicBezTo>
                  <a:pt x="12185065" y="4620385"/>
                  <a:pt x="12226004" y="4661324"/>
                  <a:pt x="12226004" y="4711825"/>
                </a:cubicBezTo>
                <a:cubicBezTo>
                  <a:pt x="12226004" y="4762326"/>
                  <a:pt x="12185065" y="4803265"/>
                  <a:pt x="12134564" y="4803265"/>
                </a:cubicBezTo>
                <a:cubicBezTo>
                  <a:pt x="12084063" y="4803265"/>
                  <a:pt x="12043124" y="4762326"/>
                  <a:pt x="12043124" y="4711825"/>
                </a:cubicBezTo>
                <a:cubicBezTo>
                  <a:pt x="12043124" y="4661324"/>
                  <a:pt x="12084063" y="4620385"/>
                  <a:pt x="12134564" y="4620385"/>
                </a:cubicBezTo>
                <a:close/>
                <a:moveTo>
                  <a:pt x="11561545" y="4620385"/>
                </a:moveTo>
                <a:cubicBezTo>
                  <a:pt x="11612046" y="4620385"/>
                  <a:pt x="11652985" y="4661324"/>
                  <a:pt x="11652985" y="4711825"/>
                </a:cubicBezTo>
                <a:cubicBezTo>
                  <a:pt x="11652985" y="4762326"/>
                  <a:pt x="11612046" y="4803265"/>
                  <a:pt x="11561545" y="4803265"/>
                </a:cubicBezTo>
                <a:cubicBezTo>
                  <a:pt x="11511044" y="4803265"/>
                  <a:pt x="11470105" y="4762326"/>
                  <a:pt x="11470105" y="4711825"/>
                </a:cubicBezTo>
                <a:cubicBezTo>
                  <a:pt x="11470105" y="4661324"/>
                  <a:pt x="11511044" y="4620385"/>
                  <a:pt x="11561545" y="4620385"/>
                </a:cubicBezTo>
                <a:close/>
                <a:moveTo>
                  <a:pt x="10988526" y="4620385"/>
                </a:moveTo>
                <a:cubicBezTo>
                  <a:pt x="11039027" y="4620385"/>
                  <a:pt x="11079966" y="4661324"/>
                  <a:pt x="11079966" y="4711825"/>
                </a:cubicBezTo>
                <a:cubicBezTo>
                  <a:pt x="11079966" y="4762326"/>
                  <a:pt x="11039027" y="4803265"/>
                  <a:pt x="10988526" y="4803265"/>
                </a:cubicBezTo>
                <a:cubicBezTo>
                  <a:pt x="10938025" y="4803265"/>
                  <a:pt x="10897086" y="4762326"/>
                  <a:pt x="10897086" y="4711825"/>
                </a:cubicBezTo>
                <a:cubicBezTo>
                  <a:pt x="10897086" y="4661324"/>
                  <a:pt x="10938025" y="4620385"/>
                  <a:pt x="10988526" y="4620385"/>
                </a:cubicBezTo>
                <a:close/>
                <a:moveTo>
                  <a:pt x="10413562" y="4620385"/>
                </a:moveTo>
                <a:cubicBezTo>
                  <a:pt x="10464063" y="4620385"/>
                  <a:pt x="10505002" y="4661324"/>
                  <a:pt x="10505002" y="4711825"/>
                </a:cubicBezTo>
                <a:cubicBezTo>
                  <a:pt x="10505002" y="4762326"/>
                  <a:pt x="10464063" y="4803265"/>
                  <a:pt x="10413562" y="4803265"/>
                </a:cubicBezTo>
                <a:cubicBezTo>
                  <a:pt x="10363061" y="4803265"/>
                  <a:pt x="10322122" y="4762326"/>
                  <a:pt x="10322122" y="4711825"/>
                </a:cubicBezTo>
                <a:cubicBezTo>
                  <a:pt x="10322122" y="4661324"/>
                  <a:pt x="10363061" y="4620385"/>
                  <a:pt x="10413562" y="4620385"/>
                </a:cubicBezTo>
                <a:close/>
                <a:moveTo>
                  <a:pt x="9838598" y="4620385"/>
                </a:moveTo>
                <a:cubicBezTo>
                  <a:pt x="9889099" y="4620385"/>
                  <a:pt x="9930038" y="4661324"/>
                  <a:pt x="9930038" y="4711825"/>
                </a:cubicBezTo>
                <a:cubicBezTo>
                  <a:pt x="9930038" y="4762326"/>
                  <a:pt x="9889099" y="4803265"/>
                  <a:pt x="9838598" y="4803265"/>
                </a:cubicBezTo>
                <a:cubicBezTo>
                  <a:pt x="9788097" y="4803265"/>
                  <a:pt x="9747158" y="4762326"/>
                  <a:pt x="9747158" y="4711825"/>
                </a:cubicBezTo>
                <a:cubicBezTo>
                  <a:pt x="9747158" y="4661324"/>
                  <a:pt x="9788097" y="4620385"/>
                  <a:pt x="9838598" y="4620385"/>
                </a:cubicBezTo>
                <a:close/>
                <a:moveTo>
                  <a:pt x="9265579" y="4620385"/>
                </a:moveTo>
                <a:cubicBezTo>
                  <a:pt x="9316080" y="4620385"/>
                  <a:pt x="9357019" y="4661324"/>
                  <a:pt x="9357019" y="4711825"/>
                </a:cubicBezTo>
                <a:cubicBezTo>
                  <a:pt x="9357019" y="4762326"/>
                  <a:pt x="9316080" y="4803265"/>
                  <a:pt x="9265579" y="4803265"/>
                </a:cubicBezTo>
                <a:cubicBezTo>
                  <a:pt x="9215078" y="4803265"/>
                  <a:pt x="9174139" y="4762326"/>
                  <a:pt x="9174139" y="4711825"/>
                </a:cubicBezTo>
                <a:cubicBezTo>
                  <a:pt x="9174139" y="4661324"/>
                  <a:pt x="9215078" y="4620385"/>
                  <a:pt x="9265579" y="4620385"/>
                </a:cubicBezTo>
                <a:close/>
                <a:moveTo>
                  <a:pt x="8692560" y="4620385"/>
                </a:moveTo>
                <a:cubicBezTo>
                  <a:pt x="8743061" y="4620385"/>
                  <a:pt x="8784000" y="4661324"/>
                  <a:pt x="8784000" y="4711825"/>
                </a:cubicBezTo>
                <a:cubicBezTo>
                  <a:pt x="8784000" y="4762326"/>
                  <a:pt x="8743061" y="4803265"/>
                  <a:pt x="8692560" y="4803265"/>
                </a:cubicBezTo>
                <a:cubicBezTo>
                  <a:pt x="8642059" y="4803265"/>
                  <a:pt x="8601120" y="4762326"/>
                  <a:pt x="8601120" y="4711825"/>
                </a:cubicBezTo>
                <a:cubicBezTo>
                  <a:pt x="8601120" y="4661324"/>
                  <a:pt x="8642059" y="4620385"/>
                  <a:pt x="8692560" y="4620385"/>
                </a:cubicBezTo>
                <a:close/>
                <a:moveTo>
                  <a:pt x="8119541" y="4620385"/>
                </a:moveTo>
                <a:cubicBezTo>
                  <a:pt x="8170042" y="4620385"/>
                  <a:pt x="8210981" y="4661324"/>
                  <a:pt x="8210981" y="4711825"/>
                </a:cubicBezTo>
                <a:cubicBezTo>
                  <a:pt x="8210981" y="4762326"/>
                  <a:pt x="8170042" y="4803265"/>
                  <a:pt x="8119541" y="4803265"/>
                </a:cubicBezTo>
                <a:cubicBezTo>
                  <a:pt x="8069040" y="4803265"/>
                  <a:pt x="8028101" y="4762326"/>
                  <a:pt x="8028101" y="4711825"/>
                </a:cubicBezTo>
                <a:cubicBezTo>
                  <a:pt x="8028101" y="4661324"/>
                  <a:pt x="8069040" y="4620385"/>
                  <a:pt x="8119541" y="4620385"/>
                </a:cubicBezTo>
                <a:close/>
                <a:moveTo>
                  <a:pt x="7546522" y="4620385"/>
                </a:moveTo>
                <a:cubicBezTo>
                  <a:pt x="7597023" y="4620385"/>
                  <a:pt x="7637962" y="4661324"/>
                  <a:pt x="7637962" y="4711825"/>
                </a:cubicBezTo>
                <a:cubicBezTo>
                  <a:pt x="7637962" y="4762326"/>
                  <a:pt x="7597023" y="4803265"/>
                  <a:pt x="7546522" y="4803265"/>
                </a:cubicBezTo>
                <a:cubicBezTo>
                  <a:pt x="7496021" y="4803265"/>
                  <a:pt x="7455082" y="4762326"/>
                  <a:pt x="7455082" y="4711825"/>
                </a:cubicBezTo>
                <a:cubicBezTo>
                  <a:pt x="7455082" y="4661324"/>
                  <a:pt x="7496021" y="4620385"/>
                  <a:pt x="7546522" y="4620385"/>
                </a:cubicBezTo>
                <a:close/>
                <a:moveTo>
                  <a:pt x="6971558" y="4620385"/>
                </a:moveTo>
                <a:cubicBezTo>
                  <a:pt x="7022059" y="4620385"/>
                  <a:pt x="7062998" y="4661324"/>
                  <a:pt x="7062998" y="4711825"/>
                </a:cubicBezTo>
                <a:cubicBezTo>
                  <a:pt x="7062998" y="4762326"/>
                  <a:pt x="7022059" y="4803265"/>
                  <a:pt x="6971558" y="4803265"/>
                </a:cubicBezTo>
                <a:cubicBezTo>
                  <a:pt x="6921057" y="4803265"/>
                  <a:pt x="6880118" y="4762326"/>
                  <a:pt x="6880118" y="4711825"/>
                </a:cubicBezTo>
                <a:cubicBezTo>
                  <a:pt x="6880118" y="4661324"/>
                  <a:pt x="6921057" y="4620385"/>
                  <a:pt x="6971558" y="4620385"/>
                </a:cubicBezTo>
                <a:close/>
                <a:moveTo>
                  <a:pt x="6398539" y="4620385"/>
                </a:moveTo>
                <a:cubicBezTo>
                  <a:pt x="6449040" y="4620385"/>
                  <a:pt x="6489979" y="4661324"/>
                  <a:pt x="6489979" y="4711825"/>
                </a:cubicBezTo>
                <a:cubicBezTo>
                  <a:pt x="6489979" y="4762326"/>
                  <a:pt x="6449040" y="4803265"/>
                  <a:pt x="6398539" y="4803265"/>
                </a:cubicBezTo>
                <a:cubicBezTo>
                  <a:pt x="6348038" y="4803265"/>
                  <a:pt x="6307099" y="4762326"/>
                  <a:pt x="6307099" y="4711825"/>
                </a:cubicBezTo>
                <a:cubicBezTo>
                  <a:pt x="6307099" y="4661324"/>
                  <a:pt x="6348038" y="4620385"/>
                  <a:pt x="6398539" y="4620385"/>
                </a:cubicBezTo>
                <a:close/>
                <a:moveTo>
                  <a:pt x="5825520" y="4620385"/>
                </a:moveTo>
                <a:cubicBezTo>
                  <a:pt x="5876021" y="4620385"/>
                  <a:pt x="5916962" y="4661324"/>
                  <a:pt x="5916962" y="4711825"/>
                </a:cubicBezTo>
                <a:cubicBezTo>
                  <a:pt x="5916962" y="4762326"/>
                  <a:pt x="5876021" y="4803265"/>
                  <a:pt x="5825520" y="4803265"/>
                </a:cubicBezTo>
                <a:cubicBezTo>
                  <a:pt x="5775019" y="4803265"/>
                  <a:pt x="5734080" y="4762326"/>
                  <a:pt x="5734080" y="4711825"/>
                </a:cubicBezTo>
                <a:cubicBezTo>
                  <a:pt x="5734080" y="4661324"/>
                  <a:pt x="5775019" y="4620385"/>
                  <a:pt x="5825520" y="4620385"/>
                </a:cubicBezTo>
                <a:close/>
                <a:moveTo>
                  <a:pt x="5252501" y="4620385"/>
                </a:moveTo>
                <a:cubicBezTo>
                  <a:pt x="5303002" y="4620385"/>
                  <a:pt x="5343941" y="4661324"/>
                  <a:pt x="5343941" y="4711825"/>
                </a:cubicBezTo>
                <a:cubicBezTo>
                  <a:pt x="5343941" y="4762326"/>
                  <a:pt x="5303002" y="4803265"/>
                  <a:pt x="5252501" y="4803265"/>
                </a:cubicBezTo>
                <a:cubicBezTo>
                  <a:pt x="5202000" y="4803265"/>
                  <a:pt x="5161063" y="4762326"/>
                  <a:pt x="5161063" y="4711825"/>
                </a:cubicBezTo>
                <a:cubicBezTo>
                  <a:pt x="5161063" y="4661324"/>
                  <a:pt x="5202000" y="4620385"/>
                  <a:pt x="5252501" y="4620385"/>
                </a:cubicBezTo>
                <a:close/>
                <a:moveTo>
                  <a:pt x="4679484" y="4620385"/>
                </a:moveTo>
                <a:cubicBezTo>
                  <a:pt x="4729983" y="4620385"/>
                  <a:pt x="4770922" y="4661324"/>
                  <a:pt x="4770922" y="4711825"/>
                </a:cubicBezTo>
                <a:cubicBezTo>
                  <a:pt x="4770922" y="4762326"/>
                  <a:pt x="4729983" y="4803265"/>
                  <a:pt x="4679484" y="4803265"/>
                </a:cubicBezTo>
                <a:cubicBezTo>
                  <a:pt x="4628983" y="4803265"/>
                  <a:pt x="4588042" y="4762326"/>
                  <a:pt x="4588042" y="4711825"/>
                </a:cubicBezTo>
                <a:cubicBezTo>
                  <a:pt x="4588042" y="4661324"/>
                  <a:pt x="4628983" y="4620385"/>
                  <a:pt x="4679484" y="4620385"/>
                </a:cubicBezTo>
                <a:close/>
                <a:moveTo>
                  <a:pt x="4106463" y="4620385"/>
                </a:moveTo>
                <a:cubicBezTo>
                  <a:pt x="4156964" y="4620385"/>
                  <a:pt x="4197905" y="4661324"/>
                  <a:pt x="4197905" y="4711825"/>
                </a:cubicBezTo>
                <a:cubicBezTo>
                  <a:pt x="4197905" y="4762326"/>
                  <a:pt x="4156964" y="4803265"/>
                  <a:pt x="4106463" y="4803265"/>
                </a:cubicBezTo>
                <a:cubicBezTo>
                  <a:pt x="4055962" y="4803265"/>
                  <a:pt x="4015023" y="4762326"/>
                  <a:pt x="4015023" y="4711825"/>
                </a:cubicBezTo>
                <a:cubicBezTo>
                  <a:pt x="4015023" y="4661324"/>
                  <a:pt x="4055962" y="4620385"/>
                  <a:pt x="4106463" y="4620385"/>
                </a:cubicBezTo>
                <a:close/>
                <a:moveTo>
                  <a:pt x="3531499" y="4620385"/>
                </a:moveTo>
                <a:cubicBezTo>
                  <a:pt x="3582000" y="4620385"/>
                  <a:pt x="3622939" y="4661324"/>
                  <a:pt x="3622939" y="4711825"/>
                </a:cubicBezTo>
                <a:cubicBezTo>
                  <a:pt x="3622939" y="4762326"/>
                  <a:pt x="3582000" y="4803265"/>
                  <a:pt x="3531499" y="4803265"/>
                </a:cubicBezTo>
                <a:cubicBezTo>
                  <a:pt x="3480998" y="4803265"/>
                  <a:pt x="3440061" y="4762326"/>
                  <a:pt x="3440061" y="4711825"/>
                </a:cubicBezTo>
                <a:cubicBezTo>
                  <a:pt x="3440061" y="4661324"/>
                  <a:pt x="3480998" y="4620385"/>
                  <a:pt x="3531499" y="4620385"/>
                </a:cubicBezTo>
                <a:close/>
                <a:moveTo>
                  <a:pt x="2958482" y="4620385"/>
                </a:moveTo>
                <a:cubicBezTo>
                  <a:pt x="3008983" y="4620385"/>
                  <a:pt x="3049920" y="4661324"/>
                  <a:pt x="3049920" y="4711825"/>
                </a:cubicBezTo>
                <a:cubicBezTo>
                  <a:pt x="3049920" y="4762326"/>
                  <a:pt x="3008983" y="4803265"/>
                  <a:pt x="2958482" y="4803265"/>
                </a:cubicBezTo>
                <a:cubicBezTo>
                  <a:pt x="2907979" y="4803265"/>
                  <a:pt x="2867040" y="4762326"/>
                  <a:pt x="2867040" y="4711825"/>
                </a:cubicBezTo>
                <a:cubicBezTo>
                  <a:pt x="2867040" y="4661324"/>
                  <a:pt x="2907979" y="4620385"/>
                  <a:pt x="2958482" y="4620385"/>
                </a:cubicBezTo>
                <a:close/>
                <a:moveTo>
                  <a:pt x="2385461" y="4620385"/>
                </a:moveTo>
                <a:cubicBezTo>
                  <a:pt x="2435962" y="4620385"/>
                  <a:pt x="2476903" y="4661324"/>
                  <a:pt x="2476903" y="4711825"/>
                </a:cubicBezTo>
                <a:cubicBezTo>
                  <a:pt x="2476903" y="4762326"/>
                  <a:pt x="2435962" y="4803265"/>
                  <a:pt x="2385461" y="4803265"/>
                </a:cubicBezTo>
                <a:cubicBezTo>
                  <a:pt x="2334960" y="4803265"/>
                  <a:pt x="2294021" y="4762326"/>
                  <a:pt x="2294021" y="4711825"/>
                </a:cubicBezTo>
                <a:cubicBezTo>
                  <a:pt x="2294021" y="4661324"/>
                  <a:pt x="2334960" y="4620385"/>
                  <a:pt x="2385461" y="4620385"/>
                </a:cubicBezTo>
                <a:close/>
                <a:moveTo>
                  <a:pt x="1812444" y="4620385"/>
                </a:moveTo>
                <a:cubicBezTo>
                  <a:pt x="1862945" y="4620385"/>
                  <a:pt x="1903889" y="4661324"/>
                  <a:pt x="1903889" y="4711825"/>
                </a:cubicBezTo>
                <a:cubicBezTo>
                  <a:pt x="1903889" y="4762326"/>
                  <a:pt x="1862945" y="4803265"/>
                  <a:pt x="1812444" y="4803265"/>
                </a:cubicBezTo>
                <a:cubicBezTo>
                  <a:pt x="1761945" y="4803265"/>
                  <a:pt x="1721006" y="4762326"/>
                  <a:pt x="1721006" y="4711825"/>
                </a:cubicBezTo>
                <a:cubicBezTo>
                  <a:pt x="1721006" y="4661324"/>
                  <a:pt x="1761945" y="4620385"/>
                  <a:pt x="1812444" y="4620385"/>
                </a:cubicBezTo>
                <a:close/>
                <a:moveTo>
                  <a:pt x="1239427" y="4620385"/>
                </a:moveTo>
                <a:cubicBezTo>
                  <a:pt x="1289926" y="4620385"/>
                  <a:pt x="1330865" y="4661324"/>
                  <a:pt x="1330865" y="4711825"/>
                </a:cubicBezTo>
                <a:cubicBezTo>
                  <a:pt x="1330865" y="4762326"/>
                  <a:pt x="1289926" y="4803265"/>
                  <a:pt x="1239427" y="4803265"/>
                </a:cubicBezTo>
                <a:cubicBezTo>
                  <a:pt x="1188929" y="4803265"/>
                  <a:pt x="1147990" y="4762326"/>
                  <a:pt x="1147990" y="4711825"/>
                </a:cubicBezTo>
                <a:cubicBezTo>
                  <a:pt x="1147990" y="4661324"/>
                  <a:pt x="1188929" y="4620385"/>
                  <a:pt x="1239427" y="4620385"/>
                </a:cubicBezTo>
                <a:close/>
                <a:moveTo>
                  <a:pt x="666410" y="4620385"/>
                </a:moveTo>
                <a:cubicBezTo>
                  <a:pt x="716908" y="4620385"/>
                  <a:pt x="757847" y="4661324"/>
                  <a:pt x="757847" y="4711825"/>
                </a:cubicBezTo>
                <a:cubicBezTo>
                  <a:pt x="757847" y="4762326"/>
                  <a:pt x="716908" y="4803265"/>
                  <a:pt x="666410" y="4803265"/>
                </a:cubicBezTo>
                <a:cubicBezTo>
                  <a:pt x="615903" y="4803265"/>
                  <a:pt x="574966" y="4762326"/>
                  <a:pt x="574966" y="4711825"/>
                </a:cubicBezTo>
                <a:cubicBezTo>
                  <a:pt x="574966" y="4661324"/>
                  <a:pt x="615903" y="4620385"/>
                  <a:pt x="666410" y="4620385"/>
                </a:cubicBezTo>
                <a:close/>
                <a:moveTo>
                  <a:pt x="91448" y="4620385"/>
                </a:moveTo>
                <a:cubicBezTo>
                  <a:pt x="141945" y="4620385"/>
                  <a:pt x="182881" y="4661324"/>
                  <a:pt x="182881" y="4711825"/>
                </a:cubicBezTo>
                <a:cubicBezTo>
                  <a:pt x="182881" y="4762326"/>
                  <a:pt x="141945" y="4803265"/>
                  <a:pt x="91448" y="4803265"/>
                </a:cubicBezTo>
                <a:cubicBezTo>
                  <a:pt x="40941" y="4803265"/>
                  <a:pt x="0" y="4762326"/>
                  <a:pt x="0" y="4711825"/>
                </a:cubicBezTo>
                <a:cubicBezTo>
                  <a:pt x="0" y="4661324"/>
                  <a:pt x="40941" y="4620385"/>
                  <a:pt x="91448" y="4620385"/>
                </a:cubicBezTo>
                <a:close/>
                <a:moveTo>
                  <a:pt x="13280602" y="4044313"/>
                </a:moveTo>
                <a:cubicBezTo>
                  <a:pt x="13331103" y="4044313"/>
                  <a:pt x="13372042" y="4085252"/>
                  <a:pt x="13372042" y="4135753"/>
                </a:cubicBezTo>
                <a:cubicBezTo>
                  <a:pt x="13372042" y="4186254"/>
                  <a:pt x="13331103" y="4227193"/>
                  <a:pt x="13280602" y="4227193"/>
                </a:cubicBezTo>
                <a:cubicBezTo>
                  <a:pt x="13230101" y="4227193"/>
                  <a:pt x="13189162" y="4186254"/>
                  <a:pt x="13189162" y="4135753"/>
                </a:cubicBezTo>
                <a:cubicBezTo>
                  <a:pt x="13189162" y="4085252"/>
                  <a:pt x="13230101" y="4044313"/>
                  <a:pt x="13280602" y="4044313"/>
                </a:cubicBezTo>
                <a:close/>
                <a:moveTo>
                  <a:pt x="12707583" y="4044313"/>
                </a:moveTo>
                <a:cubicBezTo>
                  <a:pt x="12758084" y="4044313"/>
                  <a:pt x="12799023" y="4085252"/>
                  <a:pt x="12799023" y="4135753"/>
                </a:cubicBezTo>
                <a:cubicBezTo>
                  <a:pt x="12799023" y="4186254"/>
                  <a:pt x="12758084" y="4227193"/>
                  <a:pt x="12707583" y="4227193"/>
                </a:cubicBezTo>
                <a:cubicBezTo>
                  <a:pt x="12657082" y="4227193"/>
                  <a:pt x="12616143" y="4186254"/>
                  <a:pt x="12616143" y="4135753"/>
                </a:cubicBezTo>
                <a:cubicBezTo>
                  <a:pt x="12616143" y="4085252"/>
                  <a:pt x="12657082" y="4044313"/>
                  <a:pt x="12707583" y="4044313"/>
                </a:cubicBezTo>
                <a:close/>
                <a:moveTo>
                  <a:pt x="12134564" y="4044313"/>
                </a:moveTo>
                <a:cubicBezTo>
                  <a:pt x="12185065" y="4044313"/>
                  <a:pt x="12226004" y="4085252"/>
                  <a:pt x="12226004" y="4135753"/>
                </a:cubicBezTo>
                <a:cubicBezTo>
                  <a:pt x="12226004" y="4186254"/>
                  <a:pt x="12185065" y="4227193"/>
                  <a:pt x="12134564" y="4227193"/>
                </a:cubicBezTo>
                <a:cubicBezTo>
                  <a:pt x="12084063" y="4227193"/>
                  <a:pt x="12043124" y="4186254"/>
                  <a:pt x="12043124" y="4135753"/>
                </a:cubicBezTo>
                <a:cubicBezTo>
                  <a:pt x="12043124" y="4085252"/>
                  <a:pt x="12084063" y="4044313"/>
                  <a:pt x="12134564" y="4044313"/>
                </a:cubicBezTo>
                <a:close/>
                <a:moveTo>
                  <a:pt x="11561545" y="4044313"/>
                </a:moveTo>
                <a:cubicBezTo>
                  <a:pt x="11612046" y="4044313"/>
                  <a:pt x="11652985" y="4085252"/>
                  <a:pt x="11652985" y="4135753"/>
                </a:cubicBezTo>
                <a:cubicBezTo>
                  <a:pt x="11652985" y="4186254"/>
                  <a:pt x="11612046" y="4227193"/>
                  <a:pt x="11561545" y="4227193"/>
                </a:cubicBezTo>
                <a:cubicBezTo>
                  <a:pt x="11511044" y="4227193"/>
                  <a:pt x="11470105" y="4186254"/>
                  <a:pt x="11470105" y="4135753"/>
                </a:cubicBezTo>
                <a:cubicBezTo>
                  <a:pt x="11470105" y="4085252"/>
                  <a:pt x="11511044" y="4044313"/>
                  <a:pt x="11561545" y="4044313"/>
                </a:cubicBezTo>
                <a:close/>
                <a:moveTo>
                  <a:pt x="10988526" y="4044313"/>
                </a:moveTo>
                <a:cubicBezTo>
                  <a:pt x="11039027" y="4044313"/>
                  <a:pt x="11079966" y="4085252"/>
                  <a:pt x="11079966" y="4135753"/>
                </a:cubicBezTo>
                <a:cubicBezTo>
                  <a:pt x="11079966" y="4186254"/>
                  <a:pt x="11039027" y="4227193"/>
                  <a:pt x="10988526" y="4227193"/>
                </a:cubicBezTo>
                <a:cubicBezTo>
                  <a:pt x="10938025" y="4227193"/>
                  <a:pt x="10897086" y="4186254"/>
                  <a:pt x="10897086" y="4135753"/>
                </a:cubicBezTo>
                <a:cubicBezTo>
                  <a:pt x="10897086" y="4085252"/>
                  <a:pt x="10938025" y="4044313"/>
                  <a:pt x="10988526" y="4044313"/>
                </a:cubicBezTo>
                <a:close/>
                <a:moveTo>
                  <a:pt x="10413562" y="4044313"/>
                </a:moveTo>
                <a:cubicBezTo>
                  <a:pt x="10464063" y="4044313"/>
                  <a:pt x="10505002" y="4085252"/>
                  <a:pt x="10505002" y="4135753"/>
                </a:cubicBezTo>
                <a:cubicBezTo>
                  <a:pt x="10505002" y="4186254"/>
                  <a:pt x="10464063" y="4227193"/>
                  <a:pt x="10413562" y="4227193"/>
                </a:cubicBezTo>
                <a:cubicBezTo>
                  <a:pt x="10363061" y="4227193"/>
                  <a:pt x="10322122" y="4186254"/>
                  <a:pt x="10322122" y="4135753"/>
                </a:cubicBezTo>
                <a:cubicBezTo>
                  <a:pt x="10322122" y="4085252"/>
                  <a:pt x="10363061" y="4044313"/>
                  <a:pt x="10413562" y="4044313"/>
                </a:cubicBezTo>
                <a:close/>
                <a:moveTo>
                  <a:pt x="9838598" y="4044313"/>
                </a:moveTo>
                <a:cubicBezTo>
                  <a:pt x="9889099" y="4044313"/>
                  <a:pt x="9930038" y="4085252"/>
                  <a:pt x="9930038" y="4135753"/>
                </a:cubicBezTo>
                <a:cubicBezTo>
                  <a:pt x="9930038" y="4186254"/>
                  <a:pt x="9889099" y="4227193"/>
                  <a:pt x="9838598" y="4227193"/>
                </a:cubicBezTo>
                <a:cubicBezTo>
                  <a:pt x="9788097" y="4227193"/>
                  <a:pt x="9747158" y="4186254"/>
                  <a:pt x="9747158" y="4135753"/>
                </a:cubicBezTo>
                <a:cubicBezTo>
                  <a:pt x="9747158" y="4085252"/>
                  <a:pt x="9788097" y="4044313"/>
                  <a:pt x="9838598" y="4044313"/>
                </a:cubicBezTo>
                <a:close/>
                <a:moveTo>
                  <a:pt x="9265579" y="4044313"/>
                </a:moveTo>
                <a:cubicBezTo>
                  <a:pt x="9316080" y="4044313"/>
                  <a:pt x="9357019" y="4085252"/>
                  <a:pt x="9357019" y="4135753"/>
                </a:cubicBezTo>
                <a:cubicBezTo>
                  <a:pt x="9357019" y="4186254"/>
                  <a:pt x="9316080" y="4227193"/>
                  <a:pt x="9265579" y="4227193"/>
                </a:cubicBezTo>
                <a:cubicBezTo>
                  <a:pt x="9215078" y="4227193"/>
                  <a:pt x="9174139" y="4186254"/>
                  <a:pt x="9174139" y="4135753"/>
                </a:cubicBezTo>
                <a:cubicBezTo>
                  <a:pt x="9174139" y="4085252"/>
                  <a:pt x="9215078" y="4044313"/>
                  <a:pt x="9265579" y="4044313"/>
                </a:cubicBezTo>
                <a:close/>
                <a:moveTo>
                  <a:pt x="8692560" y="4044313"/>
                </a:moveTo>
                <a:cubicBezTo>
                  <a:pt x="8743061" y="4044313"/>
                  <a:pt x="8784000" y="4085252"/>
                  <a:pt x="8784000" y="4135753"/>
                </a:cubicBezTo>
                <a:cubicBezTo>
                  <a:pt x="8784000" y="4186254"/>
                  <a:pt x="8743061" y="4227193"/>
                  <a:pt x="8692560" y="4227193"/>
                </a:cubicBezTo>
                <a:cubicBezTo>
                  <a:pt x="8642059" y="4227193"/>
                  <a:pt x="8601120" y="4186254"/>
                  <a:pt x="8601120" y="4135753"/>
                </a:cubicBezTo>
                <a:cubicBezTo>
                  <a:pt x="8601120" y="4085252"/>
                  <a:pt x="8642059" y="4044313"/>
                  <a:pt x="8692560" y="4044313"/>
                </a:cubicBezTo>
                <a:close/>
                <a:moveTo>
                  <a:pt x="8119541" y="4044313"/>
                </a:moveTo>
                <a:cubicBezTo>
                  <a:pt x="8170042" y="4044313"/>
                  <a:pt x="8210981" y="4085252"/>
                  <a:pt x="8210981" y="4135753"/>
                </a:cubicBezTo>
                <a:cubicBezTo>
                  <a:pt x="8210981" y="4186254"/>
                  <a:pt x="8170042" y="4227193"/>
                  <a:pt x="8119541" y="4227193"/>
                </a:cubicBezTo>
                <a:cubicBezTo>
                  <a:pt x="8069040" y="4227193"/>
                  <a:pt x="8028101" y="4186254"/>
                  <a:pt x="8028101" y="4135753"/>
                </a:cubicBezTo>
                <a:cubicBezTo>
                  <a:pt x="8028101" y="4085252"/>
                  <a:pt x="8069040" y="4044313"/>
                  <a:pt x="8119541" y="4044313"/>
                </a:cubicBezTo>
                <a:close/>
                <a:moveTo>
                  <a:pt x="7546522" y="4044313"/>
                </a:moveTo>
                <a:cubicBezTo>
                  <a:pt x="7597023" y="4044313"/>
                  <a:pt x="7637962" y="4085252"/>
                  <a:pt x="7637962" y="4135753"/>
                </a:cubicBezTo>
                <a:cubicBezTo>
                  <a:pt x="7637962" y="4186254"/>
                  <a:pt x="7597023" y="4227193"/>
                  <a:pt x="7546522" y="4227193"/>
                </a:cubicBezTo>
                <a:cubicBezTo>
                  <a:pt x="7496021" y="4227193"/>
                  <a:pt x="7455082" y="4186254"/>
                  <a:pt x="7455082" y="4135753"/>
                </a:cubicBezTo>
                <a:cubicBezTo>
                  <a:pt x="7455082" y="4085252"/>
                  <a:pt x="7496021" y="4044313"/>
                  <a:pt x="7546522" y="4044313"/>
                </a:cubicBezTo>
                <a:close/>
                <a:moveTo>
                  <a:pt x="6971558" y="4044313"/>
                </a:moveTo>
                <a:cubicBezTo>
                  <a:pt x="7022059" y="4044313"/>
                  <a:pt x="7062998" y="4085252"/>
                  <a:pt x="7062998" y="4135753"/>
                </a:cubicBezTo>
                <a:cubicBezTo>
                  <a:pt x="7062998" y="4186254"/>
                  <a:pt x="7022059" y="4227193"/>
                  <a:pt x="6971558" y="4227193"/>
                </a:cubicBezTo>
                <a:cubicBezTo>
                  <a:pt x="6921057" y="4227193"/>
                  <a:pt x="6880118" y="4186254"/>
                  <a:pt x="6880118" y="4135753"/>
                </a:cubicBezTo>
                <a:cubicBezTo>
                  <a:pt x="6880118" y="4085252"/>
                  <a:pt x="6921057" y="4044313"/>
                  <a:pt x="6971558" y="4044313"/>
                </a:cubicBezTo>
                <a:close/>
                <a:moveTo>
                  <a:pt x="6398539" y="4044313"/>
                </a:moveTo>
                <a:cubicBezTo>
                  <a:pt x="6449040" y="4044313"/>
                  <a:pt x="6489979" y="4085252"/>
                  <a:pt x="6489979" y="4135753"/>
                </a:cubicBezTo>
                <a:cubicBezTo>
                  <a:pt x="6489979" y="4186254"/>
                  <a:pt x="6449040" y="4227193"/>
                  <a:pt x="6398539" y="4227193"/>
                </a:cubicBezTo>
                <a:cubicBezTo>
                  <a:pt x="6348038" y="4227193"/>
                  <a:pt x="6307099" y="4186254"/>
                  <a:pt x="6307099" y="4135753"/>
                </a:cubicBezTo>
                <a:cubicBezTo>
                  <a:pt x="6307099" y="4085252"/>
                  <a:pt x="6348038" y="4044313"/>
                  <a:pt x="6398539" y="4044313"/>
                </a:cubicBezTo>
                <a:close/>
                <a:moveTo>
                  <a:pt x="5825520" y="4044313"/>
                </a:moveTo>
                <a:cubicBezTo>
                  <a:pt x="5876021" y="4044313"/>
                  <a:pt x="5916962" y="4085252"/>
                  <a:pt x="5916962" y="4135753"/>
                </a:cubicBezTo>
                <a:cubicBezTo>
                  <a:pt x="5916962" y="4186254"/>
                  <a:pt x="5876021" y="4227193"/>
                  <a:pt x="5825520" y="4227193"/>
                </a:cubicBezTo>
                <a:cubicBezTo>
                  <a:pt x="5775019" y="4227193"/>
                  <a:pt x="5734080" y="4186254"/>
                  <a:pt x="5734080" y="4135753"/>
                </a:cubicBezTo>
                <a:cubicBezTo>
                  <a:pt x="5734080" y="4085252"/>
                  <a:pt x="5775019" y="4044313"/>
                  <a:pt x="5825520" y="4044313"/>
                </a:cubicBezTo>
                <a:close/>
                <a:moveTo>
                  <a:pt x="5252501" y="4044313"/>
                </a:moveTo>
                <a:cubicBezTo>
                  <a:pt x="5303002" y="4044313"/>
                  <a:pt x="5343941" y="4085252"/>
                  <a:pt x="5343941" y="4135753"/>
                </a:cubicBezTo>
                <a:cubicBezTo>
                  <a:pt x="5343941" y="4186254"/>
                  <a:pt x="5303002" y="4227193"/>
                  <a:pt x="5252501" y="4227193"/>
                </a:cubicBezTo>
                <a:cubicBezTo>
                  <a:pt x="5202000" y="4227193"/>
                  <a:pt x="5161063" y="4186254"/>
                  <a:pt x="5161063" y="4135753"/>
                </a:cubicBezTo>
                <a:cubicBezTo>
                  <a:pt x="5161063" y="4085252"/>
                  <a:pt x="5202000" y="4044313"/>
                  <a:pt x="5252501" y="4044313"/>
                </a:cubicBezTo>
                <a:close/>
                <a:moveTo>
                  <a:pt x="4679484" y="4044313"/>
                </a:moveTo>
                <a:cubicBezTo>
                  <a:pt x="4729983" y="4044313"/>
                  <a:pt x="4770922" y="4085252"/>
                  <a:pt x="4770922" y="4135753"/>
                </a:cubicBezTo>
                <a:cubicBezTo>
                  <a:pt x="4770922" y="4186254"/>
                  <a:pt x="4729983" y="4227193"/>
                  <a:pt x="4679484" y="4227193"/>
                </a:cubicBezTo>
                <a:cubicBezTo>
                  <a:pt x="4628983" y="4227193"/>
                  <a:pt x="4588042" y="4186254"/>
                  <a:pt x="4588042" y="4135753"/>
                </a:cubicBezTo>
                <a:cubicBezTo>
                  <a:pt x="4588042" y="4085252"/>
                  <a:pt x="4628983" y="4044313"/>
                  <a:pt x="4679484" y="4044313"/>
                </a:cubicBezTo>
                <a:close/>
                <a:moveTo>
                  <a:pt x="4106463" y="4044313"/>
                </a:moveTo>
                <a:cubicBezTo>
                  <a:pt x="4156964" y="4044313"/>
                  <a:pt x="4197905" y="4085252"/>
                  <a:pt x="4197905" y="4135753"/>
                </a:cubicBezTo>
                <a:cubicBezTo>
                  <a:pt x="4197905" y="4186254"/>
                  <a:pt x="4156964" y="4227193"/>
                  <a:pt x="4106463" y="4227193"/>
                </a:cubicBezTo>
                <a:cubicBezTo>
                  <a:pt x="4055962" y="4227193"/>
                  <a:pt x="4015023" y="4186254"/>
                  <a:pt x="4015023" y="4135753"/>
                </a:cubicBezTo>
                <a:cubicBezTo>
                  <a:pt x="4015023" y="4085252"/>
                  <a:pt x="4055962" y="4044313"/>
                  <a:pt x="4106463" y="4044313"/>
                </a:cubicBezTo>
                <a:close/>
                <a:moveTo>
                  <a:pt x="3531499" y="4044313"/>
                </a:moveTo>
                <a:cubicBezTo>
                  <a:pt x="3582000" y="4044313"/>
                  <a:pt x="3622939" y="4085252"/>
                  <a:pt x="3622939" y="4135753"/>
                </a:cubicBezTo>
                <a:cubicBezTo>
                  <a:pt x="3622939" y="4186254"/>
                  <a:pt x="3582000" y="4227193"/>
                  <a:pt x="3531499" y="4227193"/>
                </a:cubicBezTo>
                <a:cubicBezTo>
                  <a:pt x="3480998" y="4227193"/>
                  <a:pt x="3440061" y="4186254"/>
                  <a:pt x="3440061" y="4135753"/>
                </a:cubicBezTo>
                <a:cubicBezTo>
                  <a:pt x="3440061" y="4085252"/>
                  <a:pt x="3480998" y="4044313"/>
                  <a:pt x="3531499" y="4044313"/>
                </a:cubicBezTo>
                <a:close/>
                <a:moveTo>
                  <a:pt x="2958482" y="4044313"/>
                </a:moveTo>
                <a:cubicBezTo>
                  <a:pt x="3008983" y="4044313"/>
                  <a:pt x="3049920" y="4085252"/>
                  <a:pt x="3049920" y="4135753"/>
                </a:cubicBezTo>
                <a:cubicBezTo>
                  <a:pt x="3049920" y="4186254"/>
                  <a:pt x="3008983" y="4227193"/>
                  <a:pt x="2958482" y="4227193"/>
                </a:cubicBezTo>
                <a:cubicBezTo>
                  <a:pt x="2907979" y="4227193"/>
                  <a:pt x="2867040" y="4186254"/>
                  <a:pt x="2867040" y="4135753"/>
                </a:cubicBezTo>
                <a:cubicBezTo>
                  <a:pt x="2867040" y="4085252"/>
                  <a:pt x="2907979" y="4044313"/>
                  <a:pt x="2958482" y="4044313"/>
                </a:cubicBezTo>
                <a:close/>
                <a:moveTo>
                  <a:pt x="2385461" y="4044313"/>
                </a:moveTo>
                <a:cubicBezTo>
                  <a:pt x="2435962" y="4044313"/>
                  <a:pt x="2476903" y="4085252"/>
                  <a:pt x="2476903" y="4135753"/>
                </a:cubicBezTo>
                <a:cubicBezTo>
                  <a:pt x="2476903" y="4186254"/>
                  <a:pt x="2435962" y="4227193"/>
                  <a:pt x="2385461" y="4227193"/>
                </a:cubicBezTo>
                <a:cubicBezTo>
                  <a:pt x="2334960" y="4227193"/>
                  <a:pt x="2294021" y="4186254"/>
                  <a:pt x="2294021" y="4135753"/>
                </a:cubicBezTo>
                <a:cubicBezTo>
                  <a:pt x="2294021" y="4085252"/>
                  <a:pt x="2334960" y="4044313"/>
                  <a:pt x="2385461" y="4044313"/>
                </a:cubicBezTo>
                <a:close/>
                <a:moveTo>
                  <a:pt x="1812444" y="4044313"/>
                </a:moveTo>
                <a:cubicBezTo>
                  <a:pt x="1862945" y="4044313"/>
                  <a:pt x="1903889" y="4085252"/>
                  <a:pt x="1903889" y="4135753"/>
                </a:cubicBezTo>
                <a:cubicBezTo>
                  <a:pt x="1903889" y="4186254"/>
                  <a:pt x="1862945" y="4227193"/>
                  <a:pt x="1812444" y="4227193"/>
                </a:cubicBezTo>
                <a:cubicBezTo>
                  <a:pt x="1761945" y="4227193"/>
                  <a:pt x="1721006" y="4186254"/>
                  <a:pt x="1721006" y="4135753"/>
                </a:cubicBezTo>
                <a:cubicBezTo>
                  <a:pt x="1721006" y="4085252"/>
                  <a:pt x="1761945" y="4044313"/>
                  <a:pt x="1812444" y="4044313"/>
                </a:cubicBezTo>
                <a:close/>
                <a:moveTo>
                  <a:pt x="1239427" y="4044313"/>
                </a:moveTo>
                <a:cubicBezTo>
                  <a:pt x="1289926" y="4044313"/>
                  <a:pt x="1330865" y="4085252"/>
                  <a:pt x="1330865" y="4135753"/>
                </a:cubicBezTo>
                <a:cubicBezTo>
                  <a:pt x="1330865" y="4186254"/>
                  <a:pt x="1289926" y="4227193"/>
                  <a:pt x="1239427" y="4227193"/>
                </a:cubicBezTo>
                <a:cubicBezTo>
                  <a:pt x="1188929" y="4227193"/>
                  <a:pt x="1147990" y="4186254"/>
                  <a:pt x="1147990" y="4135753"/>
                </a:cubicBezTo>
                <a:cubicBezTo>
                  <a:pt x="1147990" y="4085252"/>
                  <a:pt x="1188929" y="4044313"/>
                  <a:pt x="1239427" y="4044313"/>
                </a:cubicBezTo>
                <a:close/>
                <a:moveTo>
                  <a:pt x="666410" y="4044313"/>
                </a:moveTo>
                <a:cubicBezTo>
                  <a:pt x="716908" y="4044313"/>
                  <a:pt x="757847" y="4085252"/>
                  <a:pt x="757847" y="4135753"/>
                </a:cubicBezTo>
                <a:cubicBezTo>
                  <a:pt x="757847" y="4186254"/>
                  <a:pt x="716908" y="4227193"/>
                  <a:pt x="666410" y="4227193"/>
                </a:cubicBezTo>
                <a:cubicBezTo>
                  <a:pt x="615903" y="4227193"/>
                  <a:pt x="574966" y="4186254"/>
                  <a:pt x="574966" y="4135753"/>
                </a:cubicBezTo>
                <a:cubicBezTo>
                  <a:pt x="574966" y="4085252"/>
                  <a:pt x="615903" y="4044313"/>
                  <a:pt x="666410" y="4044313"/>
                </a:cubicBezTo>
                <a:close/>
                <a:moveTo>
                  <a:pt x="91448" y="4044313"/>
                </a:moveTo>
                <a:cubicBezTo>
                  <a:pt x="141945" y="4044313"/>
                  <a:pt x="182881" y="4085252"/>
                  <a:pt x="182881" y="4135753"/>
                </a:cubicBezTo>
                <a:cubicBezTo>
                  <a:pt x="182881" y="4186254"/>
                  <a:pt x="141945" y="4227193"/>
                  <a:pt x="91448" y="4227193"/>
                </a:cubicBezTo>
                <a:cubicBezTo>
                  <a:pt x="40941" y="4227193"/>
                  <a:pt x="0" y="4186254"/>
                  <a:pt x="0" y="4135753"/>
                </a:cubicBezTo>
                <a:cubicBezTo>
                  <a:pt x="0" y="4085252"/>
                  <a:pt x="40941" y="4044313"/>
                  <a:pt x="91448" y="4044313"/>
                </a:cubicBezTo>
                <a:close/>
                <a:moveTo>
                  <a:pt x="13280602" y="3468241"/>
                </a:moveTo>
                <a:cubicBezTo>
                  <a:pt x="13331103" y="3468241"/>
                  <a:pt x="13372042" y="3509180"/>
                  <a:pt x="13372042" y="3559681"/>
                </a:cubicBezTo>
                <a:cubicBezTo>
                  <a:pt x="13372042" y="3610182"/>
                  <a:pt x="13331103" y="3651121"/>
                  <a:pt x="13280602" y="3651121"/>
                </a:cubicBezTo>
                <a:cubicBezTo>
                  <a:pt x="13230101" y="3651121"/>
                  <a:pt x="13189162" y="3610182"/>
                  <a:pt x="13189162" y="3559681"/>
                </a:cubicBezTo>
                <a:cubicBezTo>
                  <a:pt x="13189162" y="3509180"/>
                  <a:pt x="13230101" y="3468241"/>
                  <a:pt x="13280602" y="3468241"/>
                </a:cubicBezTo>
                <a:close/>
                <a:moveTo>
                  <a:pt x="12707583" y="3468241"/>
                </a:moveTo>
                <a:cubicBezTo>
                  <a:pt x="12758084" y="3468241"/>
                  <a:pt x="12799023" y="3509180"/>
                  <a:pt x="12799023" y="3559681"/>
                </a:cubicBezTo>
                <a:cubicBezTo>
                  <a:pt x="12799023" y="3610182"/>
                  <a:pt x="12758084" y="3651121"/>
                  <a:pt x="12707583" y="3651121"/>
                </a:cubicBezTo>
                <a:cubicBezTo>
                  <a:pt x="12657082" y="3651121"/>
                  <a:pt x="12616143" y="3610182"/>
                  <a:pt x="12616143" y="3559681"/>
                </a:cubicBezTo>
                <a:cubicBezTo>
                  <a:pt x="12616143" y="3509180"/>
                  <a:pt x="12657082" y="3468241"/>
                  <a:pt x="12707583" y="3468241"/>
                </a:cubicBezTo>
                <a:close/>
                <a:moveTo>
                  <a:pt x="12134564" y="3468241"/>
                </a:moveTo>
                <a:cubicBezTo>
                  <a:pt x="12185065" y="3468241"/>
                  <a:pt x="12226004" y="3509180"/>
                  <a:pt x="12226004" y="3559681"/>
                </a:cubicBezTo>
                <a:cubicBezTo>
                  <a:pt x="12226004" y="3610182"/>
                  <a:pt x="12185065" y="3651121"/>
                  <a:pt x="12134564" y="3651121"/>
                </a:cubicBezTo>
                <a:cubicBezTo>
                  <a:pt x="12084063" y="3651121"/>
                  <a:pt x="12043124" y="3610182"/>
                  <a:pt x="12043124" y="3559681"/>
                </a:cubicBezTo>
                <a:cubicBezTo>
                  <a:pt x="12043124" y="3509180"/>
                  <a:pt x="12084063" y="3468241"/>
                  <a:pt x="12134564" y="3468241"/>
                </a:cubicBezTo>
                <a:close/>
                <a:moveTo>
                  <a:pt x="11561545" y="3468241"/>
                </a:moveTo>
                <a:cubicBezTo>
                  <a:pt x="11612046" y="3468241"/>
                  <a:pt x="11652985" y="3509180"/>
                  <a:pt x="11652985" y="3559681"/>
                </a:cubicBezTo>
                <a:cubicBezTo>
                  <a:pt x="11652985" y="3610182"/>
                  <a:pt x="11612046" y="3651121"/>
                  <a:pt x="11561545" y="3651121"/>
                </a:cubicBezTo>
                <a:cubicBezTo>
                  <a:pt x="11511044" y="3651121"/>
                  <a:pt x="11470105" y="3610182"/>
                  <a:pt x="11470105" y="3559681"/>
                </a:cubicBezTo>
                <a:cubicBezTo>
                  <a:pt x="11470105" y="3509180"/>
                  <a:pt x="11511044" y="3468241"/>
                  <a:pt x="11561545" y="3468241"/>
                </a:cubicBezTo>
                <a:close/>
                <a:moveTo>
                  <a:pt x="10988526" y="3468241"/>
                </a:moveTo>
                <a:cubicBezTo>
                  <a:pt x="11039027" y="3468241"/>
                  <a:pt x="11079966" y="3509180"/>
                  <a:pt x="11079966" y="3559681"/>
                </a:cubicBezTo>
                <a:cubicBezTo>
                  <a:pt x="11079966" y="3610182"/>
                  <a:pt x="11039027" y="3651121"/>
                  <a:pt x="10988526" y="3651121"/>
                </a:cubicBezTo>
                <a:cubicBezTo>
                  <a:pt x="10938025" y="3651121"/>
                  <a:pt x="10897086" y="3610182"/>
                  <a:pt x="10897086" y="3559681"/>
                </a:cubicBezTo>
                <a:cubicBezTo>
                  <a:pt x="10897086" y="3509180"/>
                  <a:pt x="10938025" y="3468241"/>
                  <a:pt x="10988526" y="3468241"/>
                </a:cubicBezTo>
                <a:close/>
                <a:moveTo>
                  <a:pt x="10413562" y="3468241"/>
                </a:moveTo>
                <a:cubicBezTo>
                  <a:pt x="10464063" y="3468241"/>
                  <a:pt x="10505002" y="3509180"/>
                  <a:pt x="10505002" y="3559681"/>
                </a:cubicBezTo>
                <a:cubicBezTo>
                  <a:pt x="10505002" y="3610182"/>
                  <a:pt x="10464063" y="3651121"/>
                  <a:pt x="10413562" y="3651121"/>
                </a:cubicBezTo>
                <a:cubicBezTo>
                  <a:pt x="10363061" y="3651121"/>
                  <a:pt x="10322122" y="3610182"/>
                  <a:pt x="10322122" y="3559681"/>
                </a:cubicBezTo>
                <a:cubicBezTo>
                  <a:pt x="10322122" y="3509180"/>
                  <a:pt x="10363061" y="3468241"/>
                  <a:pt x="10413562" y="3468241"/>
                </a:cubicBezTo>
                <a:close/>
                <a:moveTo>
                  <a:pt x="9838598" y="3468241"/>
                </a:moveTo>
                <a:cubicBezTo>
                  <a:pt x="9889099" y="3468241"/>
                  <a:pt x="9930038" y="3509180"/>
                  <a:pt x="9930038" y="3559681"/>
                </a:cubicBezTo>
                <a:cubicBezTo>
                  <a:pt x="9930038" y="3610182"/>
                  <a:pt x="9889099" y="3651121"/>
                  <a:pt x="9838598" y="3651121"/>
                </a:cubicBezTo>
                <a:cubicBezTo>
                  <a:pt x="9788097" y="3651121"/>
                  <a:pt x="9747158" y="3610182"/>
                  <a:pt x="9747158" y="3559681"/>
                </a:cubicBezTo>
                <a:cubicBezTo>
                  <a:pt x="9747158" y="3509180"/>
                  <a:pt x="9788097" y="3468241"/>
                  <a:pt x="9838598" y="3468241"/>
                </a:cubicBezTo>
                <a:close/>
                <a:moveTo>
                  <a:pt x="9265579" y="3468241"/>
                </a:moveTo>
                <a:cubicBezTo>
                  <a:pt x="9316080" y="3468241"/>
                  <a:pt x="9357019" y="3509180"/>
                  <a:pt x="9357019" y="3559681"/>
                </a:cubicBezTo>
                <a:cubicBezTo>
                  <a:pt x="9357019" y="3610182"/>
                  <a:pt x="9316080" y="3651121"/>
                  <a:pt x="9265579" y="3651121"/>
                </a:cubicBezTo>
                <a:cubicBezTo>
                  <a:pt x="9215078" y="3651121"/>
                  <a:pt x="9174139" y="3610182"/>
                  <a:pt x="9174139" y="3559681"/>
                </a:cubicBezTo>
                <a:cubicBezTo>
                  <a:pt x="9174139" y="3509180"/>
                  <a:pt x="9215078" y="3468241"/>
                  <a:pt x="9265579" y="3468241"/>
                </a:cubicBezTo>
                <a:close/>
                <a:moveTo>
                  <a:pt x="8692560" y="3468241"/>
                </a:moveTo>
                <a:cubicBezTo>
                  <a:pt x="8743061" y="3468241"/>
                  <a:pt x="8784000" y="3509180"/>
                  <a:pt x="8784000" y="3559681"/>
                </a:cubicBezTo>
                <a:cubicBezTo>
                  <a:pt x="8784000" y="3610182"/>
                  <a:pt x="8743061" y="3651121"/>
                  <a:pt x="8692560" y="3651121"/>
                </a:cubicBezTo>
                <a:cubicBezTo>
                  <a:pt x="8642059" y="3651121"/>
                  <a:pt x="8601120" y="3610182"/>
                  <a:pt x="8601120" y="3559681"/>
                </a:cubicBezTo>
                <a:cubicBezTo>
                  <a:pt x="8601120" y="3509180"/>
                  <a:pt x="8642059" y="3468241"/>
                  <a:pt x="8692560" y="3468241"/>
                </a:cubicBezTo>
                <a:close/>
                <a:moveTo>
                  <a:pt x="8119541" y="3468241"/>
                </a:moveTo>
                <a:cubicBezTo>
                  <a:pt x="8170042" y="3468241"/>
                  <a:pt x="8210981" y="3509180"/>
                  <a:pt x="8210981" y="3559681"/>
                </a:cubicBezTo>
                <a:cubicBezTo>
                  <a:pt x="8210981" y="3610182"/>
                  <a:pt x="8170042" y="3651121"/>
                  <a:pt x="8119541" y="3651121"/>
                </a:cubicBezTo>
                <a:cubicBezTo>
                  <a:pt x="8069040" y="3651121"/>
                  <a:pt x="8028101" y="3610182"/>
                  <a:pt x="8028101" y="3559681"/>
                </a:cubicBezTo>
                <a:cubicBezTo>
                  <a:pt x="8028101" y="3509180"/>
                  <a:pt x="8069040" y="3468241"/>
                  <a:pt x="8119541" y="3468241"/>
                </a:cubicBezTo>
                <a:close/>
                <a:moveTo>
                  <a:pt x="7546522" y="3468241"/>
                </a:moveTo>
                <a:cubicBezTo>
                  <a:pt x="7597023" y="3468241"/>
                  <a:pt x="7637962" y="3509180"/>
                  <a:pt x="7637962" y="3559681"/>
                </a:cubicBezTo>
                <a:cubicBezTo>
                  <a:pt x="7637962" y="3610182"/>
                  <a:pt x="7597023" y="3651121"/>
                  <a:pt x="7546522" y="3651121"/>
                </a:cubicBezTo>
                <a:cubicBezTo>
                  <a:pt x="7496021" y="3651121"/>
                  <a:pt x="7455082" y="3610182"/>
                  <a:pt x="7455082" y="3559681"/>
                </a:cubicBezTo>
                <a:cubicBezTo>
                  <a:pt x="7455082" y="3509180"/>
                  <a:pt x="7496021" y="3468241"/>
                  <a:pt x="7546522" y="3468241"/>
                </a:cubicBezTo>
                <a:close/>
                <a:moveTo>
                  <a:pt x="6971558" y="3468241"/>
                </a:moveTo>
                <a:cubicBezTo>
                  <a:pt x="7022059" y="3468241"/>
                  <a:pt x="7062998" y="3509180"/>
                  <a:pt x="7062998" y="3559681"/>
                </a:cubicBezTo>
                <a:cubicBezTo>
                  <a:pt x="7062998" y="3610182"/>
                  <a:pt x="7022059" y="3651121"/>
                  <a:pt x="6971558" y="3651121"/>
                </a:cubicBezTo>
                <a:cubicBezTo>
                  <a:pt x="6921057" y="3651121"/>
                  <a:pt x="6880118" y="3610182"/>
                  <a:pt x="6880118" y="3559681"/>
                </a:cubicBezTo>
                <a:cubicBezTo>
                  <a:pt x="6880118" y="3509180"/>
                  <a:pt x="6921057" y="3468241"/>
                  <a:pt x="6971558" y="3468241"/>
                </a:cubicBezTo>
                <a:close/>
                <a:moveTo>
                  <a:pt x="6398539" y="3468241"/>
                </a:moveTo>
                <a:cubicBezTo>
                  <a:pt x="6449040" y="3468241"/>
                  <a:pt x="6489979" y="3509180"/>
                  <a:pt x="6489979" y="3559681"/>
                </a:cubicBezTo>
                <a:cubicBezTo>
                  <a:pt x="6489979" y="3610182"/>
                  <a:pt x="6449040" y="3651121"/>
                  <a:pt x="6398539" y="3651121"/>
                </a:cubicBezTo>
                <a:cubicBezTo>
                  <a:pt x="6348038" y="3651121"/>
                  <a:pt x="6307099" y="3610182"/>
                  <a:pt x="6307099" y="3559681"/>
                </a:cubicBezTo>
                <a:cubicBezTo>
                  <a:pt x="6307099" y="3509180"/>
                  <a:pt x="6348038" y="3468241"/>
                  <a:pt x="6398539" y="3468241"/>
                </a:cubicBezTo>
                <a:close/>
                <a:moveTo>
                  <a:pt x="5825520" y="3468241"/>
                </a:moveTo>
                <a:cubicBezTo>
                  <a:pt x="5876021" y="3468241"/>
                  <a:pt x="5916962" y="3509180"/>
                  <a:pt x="5916962" y="3559681"/>
                </a:cubicBezTo>
                <a:cubicBezTo>
                  <a:pt x="5916962" y="3610182"/>
                  <a:pt x="5876021" y="3651121"/>
                  <a:pt x="5825520" y="3651121"/>
                </a:cubicBezTo>
                <a:cubicBezTo>
                  <a:pt x="5775019" y="3651121"/>
                  <a:pt x="5734080" y="3610182"/>
                  <a:pt x="5734080" y="3559681"/>
                </a:cubicBezTo>
                <a:cubicBezTo>
                  <a:pt x="5734080" y="3509180"/>
                  <a:pt x="5775019" y="3468241"/>
                  <a:pt x="5825520" y="3468241"/>
                </a:cubicBezTo>
                <a:close/>
                <a:moveTo>
                  <a:pt x="5252501" y="3468241"/>
                </a:moveTo>
                <a:cubicBezTo>
                  <a:pt x="5303002" y="3468241"/>
                  <a:pt x="5343942" y="3509180"/>
                  <a:pt x="5343942" y="3559681"/>
                </a:cubicBezTo>
                <a:cubicBezTo>
                  <a:pt x="5343942" y="3610182"/>
                  <a:pt x="5303002" y="3651121"/>
                  <a:pt x="5252501" y="3651121"/>
                </a:cubicBezTo>
                <a:cubicBezTo>
                  <a:pt x="5202000" y="3651121"/>
                  <a:pt x="5161063" y="3610182"/>
                  <a:pt x="5161063" y="3559681"/>
                </a:cubicBezTo>
                <a:cubicBezTo>
                  <a:pt x="5161063" y="3509180"/>
                  <a:pt x="5202000" y="3468241"/>
                  <a:pt x="5252501" y="3468241"/>
                </a:cubicBezTo>
                <a:close/>
                <a:moveTo>
                  <a:pt x="4679484" y="3468241"/>
                </a:moveTo>
                <a:cubicBezTo>
                  <a:pt x="4729984" y="3468241"/>
                  <a:pt x="4770923" y="3509180"/>
                  <a:pt x="4770923" y="3559681"/>
                </a:cubicBezTo>
                <a:cubicBezTo>
                  <a:pt x="4770923" y="3610182"/>
                  <a:pt x="4729984" y="3651121"/>
                  <a:pt x="4679484" y="3651121"/>
                </a:cubicBezTo>
                <a:cubicBezTo>
                  <a:pt x="4628983" y="3651121"/>
                  <a:pt x="4588043" y="3610182"/>
                  <a:pt x="4588043" y="3559681"/>
                </a:cubicBezTo>
                <a:cubicBezTo>
                  <a:pt x="4588043" y="3509180"/>
                  <a:pt x="4628983" y="3468241"/>
                  <a:pt x="4679484" y="3468241"/>
                </a:cubicBezTo>
                <a:close/>
                <a:moveTo>
                  <a:pt x="4106464" y="3468241"/>
                </a:moveTo>
                <a:cubicBezTo>
                  <a:pt x="4156965" y="3468241"/>
                  <a:pt x="4197905" y="3509180"/>
                  <a:pt x="4197905" y="3559681"/>
                </a:cubicBezTo>
                <a:cubicBezTo>
                  <a:pt x="4197905" y="3610182"/>
                  <a:pt x="4156965" y="3651121"/>
                  <a:pt x="4106464" y="3651121"/>
                </a:cubicBezTo>
                <a:cubicBezTo>
                  <a:pt x="4055962" y="3651121"/>
                  <a:pt x="4015025" y="3610182"/>
                  <a:pt x="4015025" y="3559681"/>
                </a:cubicBezTo>
                <a:cubicBezTo>
                  <a:pt x="4015025" y="3509180"/>
                  <a:pt x="4055962" y="3468241"/>
                  <a:pt x="4106464" y="3468241"/>
                </a:cubicBezTo>
                <a:close/>
                <a:moveTo>
                  <a:pt x="3531499" y="3468241"/>
                </a:moveTo>
                <a:cubicBezTo>
                  <a:pt x="3582000" y="3468241"/>
                  <a:pt x="3622939" y="3509180"/>
                  <a:pt x="3622939" y="3559681"/>
                </a:cubicBezTo>
                <a:cubicBezTo>
                  <a:pt x="3622939" y="3610182"/>
                  <a:pt x="3582000" y="3651121"/>
                  <a:pt x="3531499" y="3651121"/>
                </a:cubicBezTo>
                <a:cubicBezTo>
                  <a:pt x="3480998" y="3651121"/>
                  <a:pt x="3440061" y="3610182"/>
                  <a:pt x="3440061" y="3559681"/>
                </a:cubicBezTo>
                <a:cubicBezTo>
                  <a:pt x="3440061" y="3509180"/>
                  <a:pt x="3480998" y="3468241"/>
                  <a:pt x="3531499" y="3468241"/>
                </a:cubicBezTo>
                <a:close/>
                <a:moveTo>
                  <a:pt x="2958482" y="3468241"/>
                </a:moveTo>
                <a:cubicBezTo>
                  <a:pt x="3008983" y="3468241"/>
                  <a:pt x="3049920" y="3509180"/>
                  <a:pt x="3049920" y="3559681"/>
                </a:cubicBezTo>
                <a:cubicBezTo>
                  <a:pt x="3049920" y="3610182"/>
                  <a:pt x="3008983" y="3651121"/>
                  <a:pt x="2958482" y="3651121"/>
                </a:cubicBezTo>
                <a:cubicBezTo>
                  <a:pt x="2907979" y="3651121"/>
                  <a:pt x="2867040" y="3610182"/>
                  <a:pt x="2867040" y="3559681"/>
                </a:cubicBezTo>
                <a:cubicBezTo>
                  <a:pt x="2867040" y="3509180"/>
                  <a:pt x="2907979" y="3468241"/>
                  <a:pt x="2958482" y="3468241"/>
                </a:cubicBezTo>
                <a:close/>
                <a:moveTo>
                  <a:pt x="2385461" y="3468241"/>
                </a:moveTo>
                <a:cubicBezTo>
                  <a:pt x="2435962" y="3468241"/>
                  <a:pt x="2476903" y="3509180"/>
                  <a:pt x="2476903" y="3559681"/>
                </a:cubicBezTo>
                <a:cubicBezTo>
                  <a:pt x="2476903" y="3610182"/>
                  <a:pt x="2435962" y="3651121"/>
                  <a:pt x="2385461" y="3651121"/>
                </a:cubicBezTo>
                <a:cubicBezTo>
                  <a:pt x="2334960" y="3651121"/>
                  <a:pt x="2294021" y="3610182"/>
                  <a:pt x="2294021" y="3559681"/>
                </a:cubicBezTo>
                <a:cubicBezTo>
                  <a:pt x="2294021" y="3509180"/>
                  <a:pt x="2334960" y="3468241"/>
                  <a:pt x="2385461" y="3468241"/>
                </a:cubicBezTo>
                <a:close/>
                <a:moveTo>
                  <a:pt x="1812444" y="3468241"/>
                </a:moveTo>
                <a:cubicBezTo>
                  <a:pt x="1862951" y="3468241"/>
                  <a:pt x="1903889" y="3509180"/>
                  <a:pt x="1903889" y="3559681"/>
                </a:cubicBezTo>
                <a:cubicBezTo>
                  <a:pt x="1903889" y="3610182"/>
                  <a:pt x="1862951" y="3651121"/>
                  <a:pt x="1812444" y="3651121"/>
                </a:cubicBezTo>
                <a:cubicBezTo>
                  <a:pt x="1761945" y="3651121"/>
                  <a:pt x="1721006" y="3610182"/>
                  <a:pt x="1721006" y="3559681"/>
                </a:cubicBezTo>
                <a:cubicBezTo>
                  <a:pt x="1721006" y="3509180"/>
                  <a:pt x="1761945" y="3468241"/>
                  <a:pt x="1812444" y="3468241"/>
                </a:cubicBezTo>
                <a:close/>
                <a:moveTo>
                  <a:pt x="1239427" y="3468241"/>
                </a:moveTo>
                <a:cubicBezTo>
                  <a:pt x="1289926" y="3468241"/>
                  <a:pt x="1330866" y="3509180"/>
                  <a:pt x="1330866" y="3559681"/>
                </a:cubicBezTo>
                <a:cubicBezTo>
                  <a:pt x="1330866" y="3610182"/>
                  <a:pt x="1289926" y="3651121"/>
                  <a:pt x="1239427" y="3651121"/>
                </a:cubicBezTo>
                <a:cubicBezTo>
                  <a:pt x="1188929" y="3651121"/>
                  <a:pt x="1147990" y="3610182"/>
                  <a:pt x="1147990" y="3559681"/>
                </a:cubicBezTo>
                <a:cubicBezTo>
                  <a:pt x="1147990" y="3509180"/>
                  <a:pt x="1188929" y="3468241"/>
                  <a:pt x="1239427" y="3468241"/>
                </a:cubicBezTo>
                <a:close/>
                <a:moveTo>
                  <a:pt x="666410" y="3468241"/>
                </a:moveTo>
                <a:cubicBezTo>
                  <a:pt x="716908" y="3468241"/>
                  <a:pt x="757847" y="3509180"/>
                  <a:pt x="757847" y="3559681"/>
                </a:cubicBezTo>
                <a:cubicBezTo>
                  <a:pt x="757847" y="3610182"/>
                  <a:pt x="716908" y="3651121"/>
                  <a:pt x="666410" y="3651121"/>
                </a:cubicBezTo>
                <a:cubicBezTo>
                  <a:pt x="615904" y="3651121"/>
                  <a:pt x="574967" y="3610182"/>
                  <a:pt x="574967" y="3559681"/>
                </a:cubicBezTo>
                <a:cubicBezTo>
                  <a:pt x="574967" y="3509180"/>
                  <a:pt x="615904" y="3468241"/>
                  <a:pt x="666410" y="3468241"/>
                </a:cubicBezTo>
                <a:close/>
                <a:moveTo>
                  <a:pt x="91448" y="3468241"/>
                </a:moveTo>
                <a:cubicBezTo>
                  <a:pt x="141945" y="3468241"/>
                  <a:pt x="182881" y="3509180"/>
                  <a:pt x="182881" y="3559681"/>
                </a:cubicBezTo>
                <a:cubicBezTo>
                  <a:pt x="182881" y="3610182"/>
                  <a:pt x="141945" y="3651121"/>
                  <a:pt x="91448" y="3651121"/>
                </a:cubicBezTo>
                <a:cubicBezTo>
                  <a:pt x="40941" y="3651121"/>
                  <a:pt x="0" y="3610182"/>
                  <a:pt x="0" y="3559681"/>
                </a:cubicBezTo>
                <a:cubicBezTo>
                  <a:pt x="0" y="3509180"/>
                  <a:pt x="40941" y="3468241"/>
                  <a:pt x="91448" y="3468241"/>
                </a:cubicBezTo>
                <a:close/>
                <a:moveTo>
                  <a:pt x="13280602" y="2899023"/>
                </a:moveTo>
                <a:cubicBezTo>
                  <a:pt x="13331103" y="2899023"/>
                  <a:pt x="13372042" y="2939961"/>
                  <a:pt x="13372042" y="2990463"/>
                </a:cubicBezTo>
                <a:cubicBezTo>
                  <a:pt x="13372042" y="3040964"/>
                  <a:pt x="13331103" y="3081903"/>
                  <a:pt x="13280602" y="3081903"/>
                </a:cubicBezTo>
                <a:cubicBezTo>
                  <a:pt x="13230101" y="3081903"/>
                  <a:pt x="13189162" y="3040964"/>
                  <a:pt x="13189162" y="2990463"/>
                </a:cubicBezTo>
                <a:cubicBezTo>
                  <a:pt x="13189162" y="2939961"/>
                  <a:pt x="13230101" y="2899023"/>
                  <a:pt x="13280602" y="2899023"/>
                </a:cubicBezTo>
                <a:close/>
                <a:moveTo>
                  <a:pt x="12707583" y="2899023"/>
                </a:moveTo>
                <a:cubicBezTo>
                  <a:pt x="12758084" y="2899023"/>
                  <a:pt x="12799023" y="2939961"/>
                  <a:pt x="12799023" y="2990463"/>
                </a:cubicBezTo>
                <a:cubicBezTo>
                  <a:pt x="12799023" y="3040964"/>
                  <a:pt x="12758084" y="3081903"/>
                  <a:pt x="12707583" y="3081903"/>
                </a:cubicBezTo>
                <a:cubicBezTo>
                  <a:pt x="12657082" y="3081903"/>
                  <a:pt x="12616143" y="3040964"/>
                  <a:pt x="12616143" y="2990463"/>
                </a:cubicBezTo>
                <a:cubicBezTo>
                  <a:pt x="12616143" y="2939961"/>
                  <a:pt x="12657082" y="2899023"/>
                  <a:pt x="12707583" y="2899023"/>
                </a:cubicBezTo>
                <a:close/>
                <a:moveTo>
                  <a:pt x="12134564" y="2899023"/>
                </a:moveTo>
                <a:cubicBezTo>
                  <a:pt x="12185065" y="2899023"/>
                  <a:pt x="12226004" y="2939961"/>
                  <a:pt x="12226004" y="2990463"/>
                </a:cubicBezTo>
                <a:cubicBezTo>
                  <a:pt x="12226004" y="3040964"/>
                  <a:pt x="12185065" y="3081903"/>
                  <a:pt x="12134564" y="3081903"/>
                </a:cubicBezTo>
                <a:cubicBezTo>
                  <a:pt x="12084063" y="3081903"/>
                  <a:pt x="12043124" y="3040964"/>
                  <a:pt x="12043124" y="2990463"/>
                </a:cubicBezTo>
                <a:cubicBezTo>
                  <a:pt x="12043124" y="2939961"/>
                  <a:pt x="12084063" y="2899023"/>
                  <a:pt x="12134564" y="2899023"/>
                </a:cubicBezTo>
                <a:close/>
                <a:moveTo>
                  <a:pt x="11561545" y="2899023"/>
                </a:moveTo>
                <a:cubicBezTo>
                  <a:pt x="11612046" y="2899023"/>
                  <a:pt x="11652985" y="2939961"/>
                  <a:pt x="11652985" y="2990463"/>
                </a:cubicBezTo>
                <a:cubicBezTo>
                  <a:pt x="11652985" y="3040964"/>
                  <a:pt x="11612046" y="3081903"/>
                  <a:pt x="11561545" y="3081903"/>
                </a:cubicBezTo>
                <a:cubicBezTo>
                  <a:pt x="11511044" y="3081903"/>
                  <a:pt x="11470105" y="3040964"/>
                  <a:pt x="11470105" y="2990463"/>
                </a:cubicBezTo>
                <a:cubicBezTo>
                  <a:pt x="11470105" y="2939961"/>
                  <a:pt x="11511044" y="2899023"/>
                  <a:pt x="11561545" y="2899023"/>
                </a:cubicBezTo>
                <a:close/>
                <a:moveTo>
                  <a:pt x="10988526" y="2899023"/>
                </a:moveTo>
                <a:cubicBezTo>
                  <a:pt x="11039027" y="2899023"/>
                  <a:pt x="11079966" y="2939961"/>
                  <a:pt x="11079966" y="2990463"/>
                </a:cubicBezTo>
                <a:cubicBezTo>
                  <a:pt x="11079966" y="3040964"/>
                  <a:pt x="11039027" y="3081903"/>
                  <a:pt x="10988526" y="3081903"/>
                </a:cubicBezTo>
                <a:cubicBezTo>
                  <a:pt x="10938025" y="3081903"/>
                  <a:pt x="10897086" y="3040964"/>
                  <a:pt x="10897086" y="2990463"/>
                </a:cubicBezTo>
                <a:cubicBezTo>
                  <a:pt x="10897086" y="2939961"/>
                  <a:pt x="10938025" y="2899023"/>
                  <a:pt x="10988526" y="2899023"/>
                </a:cubicBezTo>
                <a:close/>
                <a:moveTo>
                  <a:pt x="10413562" y="2899023"/>
                </a:moveTo>
                <a:cubicBezTo>
                  <a:pt x="10464063" y="2899023"/>
                  <a:pt x="10505002" y="2939961"/>
                  <a:pt x="10505002" y="2990463"/>
                </a:cubicBezTo>
                <a:cubicBezTo>
                  <a:pt x="10505002" y="3040964"/>
                  <a:pt x="10464063" y="3081903"/>
                  <a:pt x="10413562" y="3081903"/>
                </a:cubicBezTo>
                <a:cubicBezTo>
                  <a:pt x="10363061" y="3081903"/>
                  <a:pt x="10322122" y="3040964"/>
                  <a:pt x="10322122" y="2990463"/>
                </a:cubicBezTo>
                <a:cubicBezTo>
                  <a:pt x="10322122" y="2939961"/>
                  <a:pt x="10363061" y="2899023"/>
                  <a:pt x="10413562" y="2899023"/>
                </a:cubicBezTo>
                <a:close/>
                <a:moveTo>
                  <a:pt x="9838598" y="2899023"/>
                </a:moveTo>
                <a:cubicBezTo>
                  <a:pt x="9889099" y="2899023"/>
                  <a:pt x="9930038" y="2939961"/>
                  <a:pt x="9930038" y="2990463"/>
                </a:cubicBezTo>
                <a:cubicBezTo>
                  <a:pt x="9930038" y="3040964"/>
                  <a:pt x="9889099" y="3081903"/>
                  <a:pt x="9838598" y="3081903"/>
                </a:cubicBezTo>
                <a:cubicBezTo>
                  <a:pt x="9788097" y="3081903"/>
                  <a:pt x="9747158" y="3040964"/>
                  <a:pt x="9747158" y="2990463"/>
                </a:cubicBezTo>
                <a:cubicBezTo>
                  <a:pt x="9747158" y="2939961"/>
                  <a:pt x="9788097" y="2899023"/>
                  <a:pt x="9838598" y="2899023"/>
                </a:cubicBezTo>
                <a:close/>
                <a:moveTo>
                  <a:pt x="9265579" y="2899023"/>
                </a:moveTo>
                <a:cubicBezTo>
                  <a:pt x="9316080" y="2899023"/>
                  <a:pt x="9357019" y="2939961"/>
                  <a:pt x="9357019" y="2990463"/>
                </a:cubicBezTo>
                <a:cubicBezTo>
                  <a:pt x="9357019" y="3040964"/>
                  <a:pt x="9316080" y="3081903"/>
                  <a:pt x="9265579" y="3081903"/>
                </a:cubicBezTo>
                <a:cubicBezTo>
                  <a:pt x="9215078" y="3081903"/>
                  <a:pt x="9174139" y="3040964"/>
                  <a:pt x="9174139" y="2990463"/>
                </a:cubicBezTo>
                <a:cubicBezTo>
                  <a:pt x="9174139" y="2939961"/>
                  <a:pt x="9215078" y="2899023"/>
                  <a:pt x="9265579" y="2899023"/>
                </a:cubicBezTo>
                <a:close/>
                <a:moveTo>
                  <a:pt x="8692560" y="2899023"/>
                </a:moveTo>
                <a:cubicBezTo>
                  <a:pt x="8743061" y="2899023"/>
                  <a:pt x="8784000" y="2939961"/>
                  <a:pt x="8784000" y="2990463"/>
                </a:cubicBezTo>
                <a:cubicBezTo>
                  <a:pt x="8784000" y="3040964"/>
                  <a:pt x="8743061" y="3081903"/>
                  <a:pt x="8692560" y="3081903"/>
                </a:cubicBezTo>
                <a:cubicBezTo>
                  <a:pt x="8642059" y="3081903"/>
                  <a:pt x="8601120" y="3040964"/>
                  <a:pt x="8601120" y="2990463"/>
                </a:cubicBezTo>
                <a:cubicBezTo>
                  <a:pt x="8601120" y="2939961"/>
                  <a:pt x="8642059" y="2899023"/>
                  <a:pt x="8692560" y="2899023"/>
                </a:cubicBezTo>
                <a:close/>
                <a:moveTo>
                  <a:pt x="8119541" y="2899023"/>
                </a:moveTo>
                <a:cubicBezTo>
                  <a:pt x="8170042" y="2899023"/>
                  <a:pt x="8210981" y="2939961"/>
                  <a:pt x="8210981" y="2990463"/>
                </a:cubicBezTo>
                <a:cubicBezTo>
                  <a:pt x="8210981" y="3040964"/>
                  <a:pt x="8170042" y="3081903"/>
                  <a:pt x="8119541" y="3081903"/>
                </a:cubicBezTo>
                <a:cubicBezTo>
                  <a:pt x="8069040" y="3081903"/>
                  <a:pt x="8028101" y="3040964"/>
                  <a:pt x="8028101" y="2990463"/>
                </a:cubicBezTo>
                <a:cubicBezTo>
                  <a:pt x="8028101" y="2939961"/>
                  <a:pt x="8069040" y="2899023"/>
                  <a:pt x="8119541" y="2899023"/>
                </a:cubicBezTo>
                <a:close/>
                <a:moveTo>
                  <a:pt x="7546522" y="2899023"/>
                </a:moveTo>
                <a:cubicBezTo>
                  <a:pt x="7597023" y="2899023"/>
                  <a:pt x="7637962" y="2939961"/>
                  <a:pt x="7637962" y="2990463"/>
                </a:cubicBezTo>
                <a:cubicBezTo>
                  <a:pt x="7637962" y="3040964"/>
                  <a:pt x="7597023" y="3081903"/>
                  <a:pt x="7546522" y="3081903"/>
                </a:cubicBezTo>
                <a:cubicBezTo>
                  <a:pt x="7496021" y="3081903"/>
                  <a:pt x="7455082" y="3040964"/>
                  <a:pt x="7455082" y="2990463"/>
                </a:cubicBezTo>
                <a:cubicBezTo>
                  <a:pt x="7455082" y="2939961"/>
                  <a:pt x="7496021" y="2899023"/>
                  <a:pt x="7546522" y="2899023"/>
                </a:cubicBezTo>
                <a:close/>
                <a:moveTo>
                  <a:pt x="6971558" y="2899023"/>
                </a:moveTo>
                <a:cubicBezTo>
                  <a:pt x="7022059" y="2899023"/>
                  <a:pt x="7062998" y="2939961"/>
                  <a:pt x="7062998" y="2990463"/>
                </a:cubicBezTo>
                <a:cubicBezTo>
                  <a:pt x="7062998" y="3040964"/>
                  <a:pt x="7022059" y="3081903"/>
                  <a:pt x="6971558" y="3081903"/>
                </a:cubicBezTo>
                <a:cubicBezTo>
                  <a:pt x="6921057" y="3081903"/>
                  <a:pt x="6880118" y="3040964"/>
                  <a:pt x="6880118" y="2990463"/>
                </a:cubicBezTo>
                <a:cubicBezTo>
                  <a:pt x="6880118" y="2939961"/>
                  <a:pt x="6921057" y="2899023"/>
                  <a:pt x="6971558" y="2899023"/>
                </a:cubicBezTo>
                <a:close/>
                <a:moveTo>
                  <a:pt x="6398539" y="2899023"/>
                </a:moveTo>
                <a:cubicBezTo>
                  <a:pt x="6449040" y="2899023"/>
                  <a:pt x="6489979" y="2939961"/>
                  <a:pt x="6489979" y="2990463"/>
                </a:cubicBezTo>
                <a:cubicBezTo>
                  <a:pt x="6489979" y="3040964"/>
                  <a:pt x="6449040" y="3081903"/>
                  <a:pt x="6398539" y="3081903"/>
                </a:cubicBezTo>
                <a:cubicBezTo>
                  <a:pt x="6348038" y="3081903"/>
                  <a:pt x="6307099" y="3040964"/>
                  <a:pt x="6307099" y="2990463"/>
                </a:cubicBezTo>
                <a:cubicBezTo>
                  <a:pt x="6307099" y="2939961"/>
                  <a:pt x="6348038" y="2899023"/>
                  <a:pt x="6398539" y="2899023"/>
                </a:cubicBezTo>
                <a:close/>
                <a:moveTo>
                  <a:pt x="5825520" y="2899023"/>
                </a:moveTo>
                <a:cubicBezTo>
                  <a:pt x="5876021" y="2899023"/>
                  <a:pt x="5916962" y="2939961"/>
                  <a:pt x="5916962" y="2990463"/>
                </a:cubicBezTo>
                <a:cubicBezTo>
                  <a:pt x="5916962" y="3040964"/>
                  <a:pt x="5876021" y="3081903"/>
                  <a:pt x="5825520" y="3081903"/>
                </a:cubicBezTo>
                <a:cubicBezTo>
                  <a:pt x="5775019" y="3081903"/>
                  <a:pt x="5734080" y="3040964"/>
                  <a:pt x="5734080" y="2990463"/>
                </a:cubicBezTo>
                <a:cubicBezTo>
                  <a:pt x="5734080" y="2939961"/>
                  <a:pt x="5775019" y="2899023"/>
                  <a:pt x="5825520" y="2899023"/>
                </a:cubicBezTo>
                <a:close/>
                <a:moveTo>
                  <a:pt x="5252501" y="2899023"/>
                </a:moveTo>
                <a:cubicBezTo>
                  <a:pt x="5303002" y="2899023"/>
                  <a:pt x="5343941" y="2939961"/>
                  <a:pt x="5343941" y="2990463"/>
                </a:cubicBezTo>
                <a:cubicBezTo>
                  <a:pt x="5343941" y="3040964"/>
                  <a:pt x="5303002" y="3081903"/>
                  <a:pt x="5252501" y="3081903"/>
                </a:cubicBezTo>
                <a:cubicBezTo>
                  <a:pt x="5202000" y="3081903"/>
                  <a:pt x="5161063" y="3040964"/>
                  <a:pt x="5161063" y="2990463"/>
                </a:cubicBezTo>
                <a:cubicBezTo>
                  <a:pt x="5161063" y="2939961"/>
                  <a:pt x="5202000" y="2899023"/>
                  <a:pt x="5252501" y="2899023"/>
                </a:cubicBezTo>
                <a:close/>
                <a:moveTo>
                  <a:pt x="4679484" y="2899023"/>
                </a:moveTo>
                <a:cubicBezTo>
                  <a:pt x="4729983" y="2899023"/>
                  <a:pt x="4770922" y="2939961"/>
                  <a:pt x="4770922" y="2990463"/>
                </a:cubicBezTo>
                <a:cubicBezTo>
                  <a:pt x="4770922" y="3040964"/>
                  <a:pt x="4729983" y="3081903"/>
                  <a:pt x="4679484" y="3081903"/>
                </a:cubicBezTo>
                <a:cubicBezTo>
                  <a:pt x="4628983" y="3081903"/>
                  <a:pt x="4588042" y="3040964"/>
                  <a:pt x="4588042" y="2990463"/>
                </a:cubicBezTo>
                <a:cubicBezTo>
                  <a:pt x="4588042" y="2939961"/>
                  <a:pt x="4628983" y="2899023"/>
                  <a:pt x="4679484" y="2899023"/>
                </a:cubicBezTo>
                <a:close/>
                <a:moveTo>
                  <a:pt x="4106463" y="2899023"/>
                </a:moveTo>
                <a:cubicBezTo>
                  <a:pt x="4156964" y="2899023"/>
                  <a:pt x="4197905" y="2939961"/>
                  <a:pt x="4197905" y="2990463"/>
                </a:cubicBezTo>
                <a:cubicBezTo>
                  <a:pt x="4197905" y="3040964"/>
                  <a:pt x="4156964" y="3081903"/>
                  <a:pt x="4106463" y="3081903"/>
                </a:cubicBezTo>
                <a:cubicBezTo>
                  <a:pt x="4055962" y="3081903"/>
                  <a:pt x="4015023" y="3040964"/>
                  <a:pt x="4015023" y="2990463"/>
                </a:cubicBezTo>
                <a:cubicBezTo>
                  <a:pt x="4015023" y="2939961"/>
                  <a:pt x="4055962" y="2899023"/>
                  <a:pt x="4106463" y="2899023"/>
                </a:cubicBezTo>
                <a:close/>
                <a:moveTo>
                  <a:pt x="3531499" y="2899023"/>
                </a:moveTo>
                <a:cubicBezTo>
                  <a:pt x="3582000" y="2899023"/>
                  <a:pt x="3622939" y="2939961"/>
                  <a:pt x="3622939" y="2990463"/>
                </a:cubicBezTo>
                <a:cubicBezTo>
                  <a:pt x="3622939" y="3040964"/>
                  <a:pt x="3582000" y="3081903"/>
                  <a:pt x="3531499" y="3081903"/>
                </a:cubicBezTo>
                <a:cubicBezTo>
                  <a:pt x="3480998" y="3081903"/>
                  <a:pt x="3440061" y="3040964"/>
                  <a:pt x="3440061" y="2990463"/>
                </a:cubicBezTo>
                <a:cubicBezTo>
                  <a:pt x="3440061" y="2939961"/>
                  <a:pt x="3480998" y="2899023"/>
                  <a:pt x="3531499" y="2899023"/>
                </a:cubicBezTo>
                <a:close/>
                <a:moveTo>
                  <a:pt x="2958482" y="2899023"/>
                </a:moveTo>
                <a:cubicBezTo>
                  <a:pt x="3008983" y="2899023"/>
                  <a:pt x="3049920" y="2939961"/>
                  <a:pt x="3049920" y="2990463"/>
                </a:cubicBezTo>
                <a:cubicBezTo>
                  <a:pt x="3049920" y="3040964"/>
                  <a:pt x="3008983" y="3081903"/>
                  <a:pt x="2958482" y="3081903"/>
                </a:cubicBezTo>
                <a:cubicBezTo>
                  <a:pt x="2907979" y="3081903"/>
                  <a:pt x="2867040" y="3040964"/>
                  <a:pt x="2867040" y="2990463"/>
                </a:cubicBezTo>
                <a:cubicBezTo>
                  <a:pt x="2867040" y="2939961"/>
                  <a:pt x="2907979" y="2899023"/>
                  <a:pt x="2958482" y="2899023"/>
                </a:cubicBezTo>
                <a:close/>
                <a:moveTo>
                  <a:pt x="2385461" y="2899023"/>
                </a:moveTo>
                <a:cubicBezTo>
                  <a:pt x="2435962" y="2899023"/>
                  <a:pt x="2476903" y="2939961"/>
                  <a:pt x="2476903" y="2990463"/>
                </a:cubicBezTo>
                <a:cubicBezTo>
                  <a:pt x="2476903" y="3040964"/>
                  <a:pt x="2435962" y="3081903"/>
                  <a:pt x="2385461" y="3081903"/>
                </a:cubicBezTo>
                <a:cubicBezTo>
                  <a:pt x="2334960" y="3081903"/>
                  <a:pt x="2294021" y="3040964"/>
                  <a:pt x="2294021" y="2990463"/>
                </a:cubicBezTo>
                <a:cubicBezTo>
                  <a:pt x="2294021" y="2939961"/>
                  <a:pt x="2334960" y="2899023"/>
                  <a:pt x="2385461" y="2899023"/>
                </a:cubicBezTo>
                <a:close/>
                <a:moveTo>
                  <a:pt x="1812444" y="2899023"/>
                </a:moveTo>
                <a:cubicBezTo>
                  <a:pt x="1862945" y="2899023"/>
                  <a:pt x="1903884" y="2939961"/>
                  <a:pt x="1903884" y="2990463"/>
                </a:cubicBezTo>
                <a:cubicBezTo>
                  <a:pt x="1903884" y="3040964"/>
                  <a:pt x="1862945" y="3081903"/>
                  <a:pt x="1812444" y="3081903"/>
                </a:cubicBezTo>
                <a:cubicBezTo>
                  <a:pt x="1761943" y="3081903"/>
                  <a:pt x="1721004" y="3040964"/>
                  <a:pt x="1721004" y="2990463"/>
                </a:cubicBezTo>
                <a:cubicBezTo>
                  <a:pt x="1721004" y="2939961"/>
                  <a:pt x="1761943" y="2899023"/>
                  <a:pt x="1812444" y="2899023"/>
                </a:cubicBezTo>
                <a:close/>
                <a:moveTo>
                  <a:pt x="1239425" y="2899023"/>
                </a:moveTo>
                <a:cubicBezTo>
                  <a:pt x="1289926" y="2899023"/>
                  <a:pt x="1330865" y="2939961"/>
                  <a:pt x="1330865" y="2990463"/>
                </a:cubicBezTo>
                <a:cubicBezTo>
                  <a:pt x="1330865" y="3040964"/>
                  <a:pt x="1289926" y="3081903"/>
                  <a:pt x="1239425" y="3081903"/>
                </a:cubicBezTo>
                <a:cubicBezTo>
                  <a:pt x="1188924" y="3081903"/>
                  <a:pt x="1147985" y="3040964"/>
                  <a:pt x="1147985" y="2990463"/>
                </a:cubicBezTo>
                <a:cubicBezTo>
                  <a:pt x="1147985" y="2939961"/>
                  <a:pt x="1188924" y="2899023"/>
                  <a:pt x="1239425" y="2899023"/>
                </a:cubicBezTo>
                <a:close/>
                <a:moveTo>
                  <a:pt x="666406" y="2899023"/>
                </a:moveTo>
                <a:cubicBezTo>
                  <a:pt x="716907" y="2899023"/>
                  <a:pt x="757846" y="2939961"/>
                  <a:pt x="757846" y="2990463"/>
                </a:cubicBezTo>
                <a:cubicBezTo>
                  <a:pt x="757846" y="3040964"/>
                  <a:pt x="716907" y="3081903"/>
                  <a:pt x="666406" y="3081903"/>
                </a:cubicBezTo>
                <a:cubicBezTo>
                  <a:pt x="615903" y="3081903"/>
                  <a:pt x="574966" y="3040964"/>
                  <a:pt x="574966" y="2990463"/>
                </a:cubicBezTo>
                <a:cubicBezTo>
                  <a:pt x="574966" y="2939961"/>
                  <a:pt x="615903" y="2899023"/>
                  <a:pt x="666406" y="2899023"/>
                </a:cubicBezTo>
                <a:close/>
                <a:moveTo>
                  <a:pt x="91448" y="2899023"/>
                </a:moveTo>
                <a:cubicBezTo>
                  <a:pt x="141948" y="2899023"/>
                  <a:pt x="182883" y="2939961"/>
                  <a:pt x="182883" y="2990463"/>
                </a:cubicBezTo>
                <a:cubicBezTo>
                  <a:pt x="182883" y="3040964"/>
                  <a:pt x="141948" y="3081903"/>
                  <a:pt x="91448" y="3081903"/>
                </a:cubicBezTo>
                <a:cubicBezTo>
                  <a:pt x="40950" y="3081903"/>
                  <a:pt x="12" y="3040964"/>
                  <a:pt x="12" y="2990463"/>
                </a:cubicBezTo>
                <a:cubicBezTo>
                  <a:pt x="12" y="2939961"/>
                  <a:pt x="40950" y="2899023"/>
                  <a:pt x="91448" y="2899023"/>
                </a:cubicBezTo>
                <a:close/>
                <a:moveTo>
                  <a:pt x="13280602" y="2316730"/>
                </a:moveTo>
                <a:cubicBezTo>
                  <a:pt x="13331103" y="2316730"/>
                  <a:pt x="13372042" y="2357669"/>
                  <a:pt x="13372042" y="2408170"/>
                </a:cubicBezTo>
                <a:cubicBezTo>
                  <a:pt x="13372042" y="2458671"/>
                  <a:pt x="13331103" y="2499610"/>
                  <a:pt x="13280602" y="2499610"/>
                </a:cubicBezTo>
                <a:cubicBezTo>
                  <a:pt x="13230101" y="2499610"/>
                  <a:pt x="13189162" y="2458671"/>
                  <a:pt x="13189162" y="2408170"/>
                </a:cubicBezTo>
                <a:cubicBezTo>
                  <a:pt x="13189162" y="2357669"/>
                  <a:pt x="13230101" y="2316730"/>
                  <a:pt x="13280602" y="2316730"/>
                </a:cubicBezTo>
                <a:close/>
                <a:moveTo>
                  <a:pt x="12707583" y="2316730"/>
                </a:moveTo>
                <a:cubicBezTo>
                  <a:pt x="12758084" y="2316730"/>
                  <a:pt x="12799023" y="2357669"/>
                  <a:pt x="12799023" y="2408170"/>
                </a:cubicBezTo>
                <a:cubicBezTo>
                  <a:pt x="12799023" y="2458671"/>
                  <a:pt x="12758084" y="2499610"/>
                  <a:pt x="12707583" y="2499610"/>
                </a:cubicBezTo>
                <a:cubicBezTo>
                  <a:pt x="12657082" y="2499610"/>
                  <a:pt x="12616143" y="2458671"/>
                  <a:pt x="12616143" y="2408170"/>
                </a:cubicBezTo>
                <a:cubicBezTo>
                  <a:pt x="12616143" y="2357669"/>
                  <a:pt x="12657082" y="2316730"/>
                  <a:pt x="12707583" y="2316730"/>
                </a:cubicBezTo>
                <a:close/>
                <a:moveTo>
                  <a:pt x="12134564" y="2316730"/>
                </a:moveTo>
                <a:cubicBezTo>
                  <a:pt x="12185065" y="2316730"/>
                  <a:pt x="12226004" y="2357669"/>
                  <a:pt x="12226004" y="2408170"/>
                </a:cubicBezTo>
                <a:cubicBezTo>
                  <a:pt x="12226004" y="2458671"/>
                  <a:pt x="12185065" y="2499610"/>
                  <a:pt x="12134564" y="2499610"/>
                </a:cubicBezTo>
                <a:cubicBezTo>
                  <a:pt x="12084063" y="2499610"/>
                  <a:pt x="12043124" y="2458671"/>
                  <a:pt x="12043124" y="2408170"/>
                </a:cubicBezTo>
                <a:cubicBezTo>
                  <a:pt x="12043124" y="2357669"/>
                  <a:pt x="12084063" y="2316730"/>
                  <a:pt x="12134564" y="2316730"/>
                </a:cubicBezTo>
                <a:close/>
                <a:moveTo>
                  <a:pt x="11561545" y="2316730"/>
                </a:moveTo>
                <a:cubicBezTo>
                  <a:pt x="11612046" y="2316730"/>
                  <a:pt x="11652985" y="2357669"/>
                  <a:pt x="11652985" y="2408170"/>
                </a:cubicBezTo>
                <a:cubicBezTo>
                  <a:pt x="11652985" y="2458671"/>
                  <a:pt x="11612046" y="2499610"/>
                  <a:pt x="11561545" y="2499610"/>
                </a:cubicBezTo>
                <a:cubicBezTo>
                  <a:pt x="11511044" y="2499610"/>
                  <a:pt x="11470105" y="2458671"/>
                  <a:pt x="11470105" y="2408170"/>
                </a:cubicBezTo>
                <a:cubicBezTo>
                  <a:pt x="11470105" y="2357669"/>
                  <a:pt x="11511044" y="2316730"/>
                  <a:pt x="11561545" y="2316730"/>
                </a:cubicBezTo>
                <a:close/>
                <a:moveTo>
                  <a:pt x="10988526" y="2316730"/>
                </a:moveTo>
                <a:cubicBezTo>
                  <a:pt x="11039027" y="2316730"/>
                  <a:pt x="11079966" y="2357669"/>
                  <a:pt x="11079966" y="2408170"/>
                </a:cubicBezTo>
                <a:cubicBezTo>
                  <a:pt x="11079966" y="2458671"/>
                  <a:pt x="11039027" y="2499610"/>
                  <a:pt x="10988526" y="2499610"/>
                </a:cubicBezTo>
                <a:cubicBezTo>
                  <a:pt x="10938025" y="2499610"/>
                  <a:pt x="10897086" y="2458671"/>
                  <a:pt x="10897086" y="2408170"/>
                </a:cubicBezTo>
                <a:cubicBezTo>
                  <a:pt x="10897086" y="2357669"/>
                  <a:pt x="10938025" y="2316730"/>
                  <a:pt x="10988526" y="2316730"/>
                </a:cubicBezTo>
                <a:close/>
                <a:moveTo>
                  <a:pt x="10413562" y="2316730"/>
                </a:moveTo>
                <a:cubicBezTo>
                  <a:pt x="10464063" y="2316730"/>
                  <a:pt x="10505002" y="2357669"/>
                  <a:pt x="10505002" y="2408170"/>
                </a:cubicBezTo>
                <a:cubicBezTo>
                  <a:pt x="10505002" y="2458671"/>
                  <a:pt x="10464063" y="2499610"/>
                  <a:pt x="10413562" y="2499610"/>
                </a:cubicBezTo>
                <a:cubicBezTo>
                  <a:pt x="10363061" y="2499610"/>
                  <a:pt x="10322122" y="2458671"/>
                  <a:pt x="10322122" y="2408170"/>
                </a:cubicBezTo>
                <a:cubicBezTo>
                  <a:pt x="10322122" y="2357669"/>
                  <a:pt x="10363061" y="2316730"/>
                  <a:pt x="10413562" y="2316730"/>
                </a:cubicBezTo>
                <a:close/>
                <a:moveTo>
                  <a:pt x="9838598" y="2316730"/>
                </a:moveTo>
                <a:cubicBezTo>
                  <a:pt x="9889099" y="2316730"/>
                  <a:pt x="9930038" y="2357669"/>
                  <a:pt x="9930038" y="2408170"/>
                </a:cubicBezTo>
                <a:cubicBezTo>
                  <a:pt x="9930038" y="2458671"/>
                  <a:pt x="9889099" y="2499610"/>
                  <a:pt x="9838598" y="2499610"/>
                </a:cubicBezTo>
                <a:cubicBezTo>
                  <a:pt x="9788097" y="2499610"/>
                  <a:pt x="9747158" y="2458671"/>
                  <a:pt x="9747158" y="2408170"/>
                </a:cubicBezTo>
                <a:cubicBezTo>
                  <a:pt x="9747158" y="2357669"/>
                  <a:pt x="9788097" y="2316730"/>
                  <a:pt x="9838598" y="2316730"/>
                </a:cubicBezTo>
                <a:close/>
                <a:moveTo>
                  <a:pt x="9265579" y="2316730"/>
                </a:moveTo>
                <a:cubicBezTo>
                  <a:pt x="9316080" y="2316730"/>
                  <a:pt x="9357019" y="2357669"/>
                  <a:pt x="9357019" y="2408170"/>
                </a:cubicBezTo>
                <a:cubicBezTo>
                  <a:pt x="9357019" y="2458671"/>
                  <a:pt x="9316080" y="2499610"/>
                  <a:pt x="9265579" y="2499610"/>
                </a:cubicBezTo>
                <a:cubicBezTo>
                  <a:pt x="9215078" y="2499610"/>
                  <a:pt x="9174139" y="2458671"/>
                  <a:pt x="9174139" y="2408170"/>
                </a:cubicBezTo>
                <a:cubicBezTo>
                  <a:pt x="9174139" y="2357669"/>
                  <a:pt x="9215078" y="2316730"/>
                  <a:pt x="9265579" y="2316730"/>
                </a:cubicBezTo>
                <a:close/>
                <a:moveTo>
                  <a:pt x="8692560" y="2316730"/>
                </a:moveTo>
                <a:cubicBezTo>
                  <a:pt x="8743061" y="2316730"/>
                  <a:pt x="8784000" y="2357669"/>
                  <a:pt x="8784000" y="2408170"/>
                </a:cubicBezTo>
                <a:cubicBezTo>
                  <a:pt x="8784000" y="2458671"/>
                  <a:pt x="8743061" y="2499610"/>
                  <a:pt x="8692560" y="2499610"/>
                </a:cubicBezTo>
                <a:cubicBezTo>
                  <a:pt x="8642059" y="2499610"/>
                  <a:pt x="8601120" y="2458671"/>
                  <a:pt x="8601120" y="2408170"/>
                </a:cubicBezTo>
                <a:cubicBezTo>
                  <a:pt x="8601120" y="2357669"/>
                  <a:pt x="8642059" y="2316730"/>
                  <a:pt x="8692560" y="2316730"/>
                </a:cubicBezTo>
                <a:close/>
                <a:moveTo>
                  <a:pt x="8119541" y="2316730"/>
                </a:moveTo>
                <a:cubicBezTo>
                  <a:pt x="8170042" y="2316730"/>
                  <a:pt x="8210981" y="2357669"/>
                  <a:pt x="8210981" y="2408170"/>
                </a:cubicBezTo>
                <a:cubicBezTo>
                  <a:pt x="8210981" y="2458671"/>
                  <a:pt x="8170042" y="2499610"/>
                  <a:pt x="8119541" y="2499610"/>
                </a:cubicBezTo>
                <a:cubicBezTo>
                  <a:pt x="8069040" y="2499610"/>
                  <a:pt x="8028101" y="2458671"/>
                  <a:pt x="8028101" y="2408170"/>
                </a:cubicBezTo>
                <a:cubicBezTo>
                  <a:pt x="8028101" y="2357669"/>
                  <a:pt x="8069040" y="2316730"/>
                  <a:pt x="8119541" y="2316730"/>
                </a:cubicBezTo>
                <a:close/>
                <a:moveTo>
                  <a:pt x="7546522" y="2316730"/>
                </a:moveTo>
                <a:cubicBezTo>
                  <a:pt x="7597023" y="2316730"/>
                  <a:pt x="7637962" y="2357669"/>
                  <a:pt x="7637962" y="2408170"/>
                </a:cubicBezTo>
                <a:cubicBezTo>
                  <a:pt x="7637962" y="2458671"/>
                  <a:pt x="7597023" y="2499610"/>
                  <a:pt x="7546522" y="2499610"/>
                </a:cubicBezTo>
                <a:cubicBezTo>
                  <a:pt x="7496021" y="2499610"/>
                  <a:pt x="7455082" y="2458671"/>
                  <a:pt x="7455082" y="2408170"/>
                </a:cubicBezTo>
                <a:cubicBezTo>
                  <a:pt x="7455082" y="2357669"/>
                  <a:pt x="7496021" y="2316730"/>
                  <a:pt x="7546522" y="2316730"/>
                </a:cubicBezTo>
                <a:close/>
                <a:moveTo>
                  <a:pt x="6971558" y="2316730"/>
                </a:moveTo>
                <a:cubicBezTo>
                  <a:pt x="7022059" y="2316730"/>
                  <a:pt x="7062998" y="2357669"/>
                  <a:pt x="7062998" y="2408170"/>
                </a:cubicBezTo>
                <a:cubicBezTo>
                  <a:pt x="7062998" y="2458671"/>
                  <a:pt x="7022059" y="2499610"/>
                  <a:pt x="6971558" y="2499610"/>
                </a:cubicBezTo>
                <a:cubicBezTo>
                  <a:pt x="6921057" y="2499610"/>
                  <a:pt x="6880118" y="2458671"/>
                  <a:pt x="6880118" y="2408170"/>
                </a:cubicBezTo>
                <a:cubicBezTo>
                  <a:pt x="6880118" y="2357669"/>
                  <a:pt x="6921057" y="2316730"/>
                  <a:pt x="6971558" y="2316730"/>
                </a:cubicBezTo>
                <a:close/>
                <a:moveTo>
                  <a:pt x="6398539" y="2316730"/>
                </a:moveTo>
                <a:cubicBezTo>
                  <a:pt x="6449040" y="2316730"/>
                  <a:pt x="6489979" y="2357669"/>
                  <a:pt x="6489979" y="2408170"/>
                </a:cubicBezTo>
                <a:cubicBezTo>
                  <a:pt x="6489979" y="2458671"/>
                  <a:pt x="6449040" y="2499610"/>
                  <a:pt x="6398539" y="2499610"/>
                </a:cubicBezTo>
                <a:cubicBezTo>
                  <a:pt x="6348038" y="2499610"/>
                  <a:pt x="6307099" y="2458671"/>
                  <a:pt x="6307099" y="2408170"/>
                </a:cubicBezTo>
                <a:cubicBezTo>
                  <a:pt x="6307099" y="2357669"/>
                  <a:pt x="6348038" y="2316730"/>
                  <a:pt x="6398539" y="2316730"/>
                </a:cubicBezTo>
                <a:close/>
                <a:moveTo>
                  <a:pt x="5825520" y="2316730"/>
                </a:moveTo>
                <a:cubicBezTo>
                  <a:pt x="5876021" y="2316730"/>
                  <a:pt x="5916962" y="2357669"/>
                  <a:pt x="5916962" y="2408170"/>
                </a:cubicBezTo>
                <a:cubicBezTo>
                  <a:pt x="5916962" y="2458671"/>
                  <a:pt x="5876021" y="2499610"/>
                  <a:pt x="5825520" y="2499610"/>
                </a:cubicBezTo>
                <a:cubicBezTo>
                  <a:pt x="5775019" y="2499610"/>
                  <a:pt x="5734080" y="2458671"/>
                  <a:pt x="5734080" y="2408170"/>
                </a:cubicBezTo>
                <a:cubicBezTo>
                  <a:pt x="5734080" y="2357669"/>
                  <a:pt x="5775019" y="2316730"/>
                  <a:pt x="5825520" y="2316730"/>
                </a:cubicBezTo>
                <a:close/>
                <a:moveTo>
                  <a:pt x="5252501" y="2316730"/>
                </a:moveTo>
                <a:cubicBezTo>
                  <a:pt x="5303002" y="2316730"/>
                  <a:pt x="5343941" y="2357669"/>
                  <a:pt x="5343941" y="2408170"/>
                </a:cubicBezTo>
                <a:cubicBezTo>
                  <a:pt x="5343941" y="2458671"/>
                  <a:pt x="5303002" y="2499610"/>
                  <a:pt x="5252501" y="2499610"/>
                </a:cubicBezTo>
                <a:cubicBezTo>
                  <a:pt x="5202000" y="2499610"/>
                  <a:pt x="5161063" y="2458671"/>
                  <a:pt x="5161063" y="2408170"/>
                </a:cubicBezTo>
                <a:cubicBezTo>
                  <a:pt x="5161063" y="2357669"/>
                  <a:pt x="5202000" y="2316730"/>
                  <a:pt x="5252501" y="2316730"/>
                </a:cubicBezTo>
                <a:close/>
                <a:moveTo>
                  <a:pt x="4679484" y="2316730"/>
                </a:moveTo>
                <a:cubicBezTo>
                  <a:pt x="4729983" y="2316730"/>
                  <a:pt x="4770922" y="2357669"/>
                  <a:pt x="4770922" y="2408170"/>
                </a:cubicBezTo>
                <a:cubicBezTo>
                  <a:pt x="4770922" y="2458671"/>
                  <a:pt x="4729983" y="2499610"/>
                  <a:pt x="4679484" y="2499610"/>
                </a:cubicBezTo>
                <a:cubicBezTo>
                  <a:pt x="4628983" y="2499610"/>
                  <a:pt x="4588042" y="2458671"/>
                  <a:pt x="4588042" y="2408170"/>
                </a:cubicBezTo>
                <a:cubicBezTo>
                  <a:pt x="4588042" y="2357669"/>
                  <a:pt x="4628983" y="2316730"/>
                  <a:pt x="4679484" y="2316730"/>
                </a:cubicBezTo>
                <a:close/>
                <a:moveTo>
                  <a:pt x="4106463" y="2316730"/>
                </a:moveTo>
                <a:cubicBezTo>
                  <a:pt x="4156964" y="2316730"/>
                  <a:pt x="4197905" y="2357669"/>
                  <a:pt x="4197905" y="2408170"/>
                </a:cubicBezTo>
                <a:cubicBezTo>
                  <a:pt x="4197905" y="2458671"/>
                  <a:pt x="4156964" y="2499610"/>
                  <a:pt x="4106463" y="2499610"/>
                </a:cubicBezTo>
                <a:cubicBezTo>
                  <a:pt x="4055962" y="2499610"/>
                  <a:pt x="4015023" y="2458671"/>
                  <a:pt x="4015023" y="2408170"/>
                </a:cubicBezTo>
                <a:cubicBezTo>
                  <a:pt x="4015023" y="2357669"/>
                  <a:pt x="4055962" y="2316730"/>
                  <a:pt x="4106463" y="2316730"/>
                </a:cubicBezTo>
                <a:close/>
                <a:moveTo>
                  <a:pt x="3531499" y="2316730"/>
                </a:moveTo>
                <a:cubicBezTo>
                  <a:pt x="3582000" y="2316730"/>
                  <a:pt x="3622939" y="2357669"/>
                  <a:pt x="3622939" y="2408170"/>
                </a:cubicBezTo>
                <a:cubicBezTo>
                  <a:pt x="3622939" y="2458671"/>
                  <a:pt x="3582000" y="2499610"/>
                  <a:pt x="3531499" y="2499610"/>
                </a:cubicBezTo>
                <a:cubicBezTo>
                  <a:pt x="3480998" y="2499610"/>
                  <a:pt x="3440061" y="2458671"/>
                  <a:pt x="3440061" y="2408170"/>
                </a:cubicBezTo>
                <a:cubicBezTo>
                  <a:pt x="3440061" y="2357669"/>
                  <a:pt x="3480998" y="2316730"/>
                  <a:pt x="3531499" y="2316730"/>
                </a:cubicBezTo>
                <a:close/>
                <a:moveTo>
                  <a:pt x="2958482" y="2316730"/>
                </a:moveTo>
                <a:cubicBezTo>
                  <a:pt x="3008983" y="2316730"/>
                  <a:pt x="3049920" y="2357669"/>
                  <a:pt x="3049920" y="2408170"/>
                </a:cubicBezTo>
                <a:cubicBezTo>
                  <a:pt x="3049920" y="2458671"/>
                  <a:pt x="3008983" y="2499610"/>
                  <a:pt x="2958482" y="2499610"/>
                </a:cubicBezTo>
                <a:cubicBezTo>
                  <a:pt x="2907979" y="2499610"/>
                  <a:pt x="2867040" y="2458671"/>
                  <a:pt x="2867040" y="2408170"/>
                </a:cubicBezTo>
                <a:cubicBezTo>
                  <a:pt x="2867040" y="2357669"/>
                  <a:pt x="2907979" y="2316730"/>
                  <a:pt x="2958482" y="2316730"/>
                </a:cubicBezTo>
                <a:close/>
                <a:moveTo>
                  <a:pt x="2385461" y="2316730"/>
                </a:moveTo>
                <a:cubicBezTo>
                  <a:pt x="2435962" y="2316730"/>
                  <a:pt x="2476903" y="2357669"/>
                  <a:pt x="2476903" y="2408170"/>
                </a:cubicBezTo>
                <a:cubicBezTo>
                  <a:pt x="2476903" y="2458671"/>
                  <a:pt x="2435962" y="2499610"/>
                  <a:pt x="2385461" y="2499610"/>
                </a:cubicBezTo>
                <a:cubicBezTo>
                  <a:pt x="2334960" y="2499610"/>
                  <a:pt x="2294021" y="2458671"/>
                  <a:pt x="2294021" y="2408170"/>
                </a:cubicBezTo>
                <a:cubicBezTo>
                  <a:pt x="2294021" y="2357669"/>
                  <a:pt x="2334960" y="2316730"/>
                  <a:pt x="2385461" y="2316730"/>
                </a:cubicBezTo>
                <a:close/>
                <a:moveTo>
                  <a:pt x="1812444" y="2316730"/>
                </a:moveTo>
                <a:cubicBezTo>
                  <a:pt x="1862945" y="2316730"/>
                  <a:pt x="1903889" y="2357669"/>
                  <a:pt x="1903889" y="2408170"/>
                </a:cubicBezTo>
                <a:cubicBezTo>
                  <a:pt x="1903889" y="2458671"/>
                  <a:pt x="1862945" y="2499610"/>
                  <a:pt x="1812444" y="2499610"/>
                </a:cubicBezTo>
                <a:cubicBezTo>
                  <a:pt x="1761945" y="2499610"/>
                  <a:pt x="1721006" y="2458671"/>
                  <a:pt x="1721006" y="2408170"/>
                </a:cubicBezTo>
                <a:cubicBezTo>
                  <a:pt x="1721006" y="2357669"/>
                  <a:pt x="1761945" y="2316730"/>
                  <a:pt x="1812444" y="2316730"/>
                </a:cubicBezTo>
                <a:close/>
                <a:moveTo>
                  <a:pt x="1239427" y="2316730"/>
                </a:moveTo>
                <a:cubicBezTo>
                  <a:pt x="1289926" y="2316730"/>
                  <a:pt x="1330865" y="2357669"/>
                  <a:pt x="1330865" y="2408170"/>
                </a:cubicBezTo>
                <a:cubicBezTo>
                  <a:pt x="1330865" y="2458671"/>
                  <a:pt x="1289926" y="2499610"/>
                  <a:pt x="1239427" y="2499610"/>
                </a:cubicBezTo>
                <a:cubicBezTo>
                  <a:pt x="1188929" y="2499610"/>
                  <a:pt x="1147990" y="2458671"/>
                  <a:pt x="1147990" y="2408170"/>
                </a:cubicBezTo>
                <a:cubicBezTo>
                  <a:pt x="1147990" y="2357669"/>
                  <a:pt x="1188929" y="2316730"/>
                  <a:pt x="1239427" y="2316730"/>
                </a:cubicBezTo>
                <a:close/>
                <a:moveTo>
                  <a:pt x="666410" y="2316730"/>
                </a:moveTo>
                <a:cubicBezTo>
                  <a:pt x="716908" y="2316730"/>
                  <a:pt x="757847" y="2357669"/>
                  <a:pt x="757847" y="2408170"/>
                </a:cubicBezTo>
                <a:cubicBezTo>
                  <a:pt x="757847" y="2458671"/>
                  <a:pt x="716908" y="2499610"/>
                  <a:pt x="666410" y="2499610"/>
                </a:cubicBezTo>
                <a:cubicBezTo>
                  <a:pt x="615903" y="2499610"/>
                  <a:pt x="574966" y="2458671"/>
                  <a:pt x="574966" y="2408170"/>
                </a:cubicBezTo>
                <a:cubicBezTo>
                  <a:pt x="574966" y="2357669"/>
                  <a:pt x="615903" y="2316730"/>
                  <a:pt x="666410" y="2316730"/>
                </a:cubicBezTo>
                <a:close/>
                <a:moveTo>
                  <a:pt x="91447" y="2316730"/>
                </a:moveTo>
                <a:cubicBezTo>
                  <a:pt x="141945" y="2316730"/>
                  <a:pt x="182881" y="2357669"/>
                  <a:pt x="182881" y="2408170"/>
                </a:cubicBezTo>
                <a:cubicBezTo>
                  <a:pt x="182881" y="2458671"/>
                  <a:pt x="141945" y="2499610"/>
                  <a:pt x="91447" y="2499610"/>
                </a:cubicBezTo>
                <a:cubicBezTo>
                  <a:pt x="40941" y="2499610"/>
                  <a:pt x="0" y="2458671"/>
                  <a:pt x="0" y="2408170"/>
                </a:cubicBezTo>
                <a:cubicBezTo>
                  <a:pt x="0" y="2357669"/>
                  <a:pt x="40941" y="2316730"/>
                  <a:pt x="91447" y="2316730"/>
                </a:cubicBezTo>
                <a:close/>
                <a:moveTo>
                  <a:pt x="13280602" y="1734437"/>
                </a:moveTo>
                <a:cubicBezTo>
                  <a:pt x="13331103" y="1734437"/>
                  <a:pt x="13372042" y="1775376"/>
                  <a:pt x="13372042" y="1825877"/>
                </a:cubicBezTo>
                <a:cubicBezTo>
                  <a:pt x="13372042" y="1876378"/>
                  <a:pt x="13331103" y="1917317"/>
                  <a:pt x="13280602" y="1917317"/>
                </a:cubicBezTo>
                <a:cubicBezTo>
                  <a:pt x="13230101" y="1917317"/>
                  <a:pt x="13189162" y="1876378"/>
                  <a:pt x="13189162" y="1825877"/>
                </a:cubicBezTo>
                <a:cubicBezTo>
                  <a:pt x="13189162" y="1775376"/>
                  <a:pt x="13230101" y="1734437"/>
                  <a:pt x="13280602" y="1734437"/>
                </a:cubicBezTo>
                <a:close/>
                <a:moveTo>
                  <a:pt x="12707583" y="1734437"/>
                </a:moveTo>
                <a:cubicBezTo>
                  <a:pt x="12758084" y="1734437"/>
                  <a:pt x="12799023" y="1775376"/>
                  <a:pt x="12799023" y="1825877"/>
                </a:cubicBezTo>
                <a:cubicBezTo>
                  <a:pt x="12799023" y="1876378"/>
                  <a:pt x="12758084" y="1917317"/>
                  <a:pt x="12707583" y="1917317"/>
                </a:cubicBezTo>
                <a:cubicBezTo>
                  <a:pt x="12657082" y="1917317"/>
                  <a:pt x="12616143" y="1876378"/>
                  <a:pt x="12616143" y="1825877"/>
                </a:cubicBezTo>
                <a:cubicBezTo>
                  <a:pt x="12616143" y="1775376"/>
                  <a:pt x="12657082" y="1734437"/>
                  <a:pt x="12707583" y="1734437"/>
                </a:cubicBezTo>
                <a:close/>
                <a:moveTo>
                  <a:pt x="12134564" y="1734437"/>
                </a:moveTo>
                <a:cubicBezTo>
                  <a:pt x="12185065" y="1734437"/>
                  <a:pt x="12226004" y="1775376"/>
                  <a:pt x="12226004" y="1825877"/>
                </a:cubicBezTo>
                <a:cubicBezTo>
                  <a:pt x="12226004" y="1876378"/>
                  <a:pt x="12185065" y="1917317"/>
                  <a:pt x="12134564" y="1917317"/>
                </a:cubicBezTo>
                <a:cubicBezTo>
                  <a:pt x="12084063" y="1917317"/>
                  <a:pt x="12043124" y="1876378"/>
                  <a:pt x="12043124" y="1825877"/>
                </a:cubicBezTo>
                <a:cubicBezTo>
                  <a:pt x="12043124" y="1775376"/>
                  <a:pt x="12084063" y="1734437"/>
                  <a:pt x="12134564" y="1734437"/>
                </a:cubicBezTo>
                <a:close/>
                <a:moveTo>
                  <a:pt x="11561545" y="1734437"/>
                </a:moveTo>
                <a:cubicBezTo>
                  <a:pt x="11612046" y="1734437"/>
                  <a:pt x="11652985" y="1775376"/>
                  <a:pt x="11652985" y="1825877"/>
                </a:cubicBezTo>
                <a:cubicBezTo>
                  <a:pt x="11652985" y="1876378"/>
                  <a:pt x="11612046" y="1917317"/>
                  <a:pt x="11561545" y="1917317"/>
                </a:cubicBezTo>
                <a:cubicBezTo>
                  <a:pt x="11511044" y="1917317"/>
                  <a:pt x="11470105" y="1876378"/>
                  <a:pt x="11470105" y="1825877"/>
                </a:cubicBezTo>
                <a:cubicBezTo>
                  <a:pt x="11470105" y="1775376"/>
                  <a:pt x="11511044" y="1734437"/>
                  <a:pt x="11561545" y="1734437"/>
                </a:cubicBezTo>
                <a:close/>
                <a:moveTo>
                  <a:pt x="10988526" y="1734437"/>
                </a:moveTo>
                <a:cubicBezTo>
                  <a:pt x="11039027" y="1734437"/>
                  <a:pt x="11079966" y="1775376"/>
                  <a:pt x="11079966" y="1825877"/>
                </a:cubicBezTo>
                <a:cubicBezTo>
                  <a:pt x="11079966" y="1876378"/>
                  <a:pt x="11039027" y="1917317"/>
                  <a:pt x="10988526" y="1917317"/>
                </a:cubicBezTo>
                <a:cubicBezTo>
                  <a:pt x="10938025" y="1917317"/>
                  <a:pt x="10897086" y="1876378"/>
                  <a:pt x="10897086" y="1825877"/>
                </a:cubicBezTo>
                <a:cubicBezTo>
                  <a:pt x="10897086" y="1775376"/>
                  <a:pt x="10938025" y="1734437"/>
                  <a:pt x="10988526" y="1734437"/>
                </a:cubicBezTo>
                <a:close/>
                <a:moveTo>
                  <a:pt x="10413562" y="1734437"/>
                </a:moveTo>
                <a:cubicBezTo>
                  <a:pt x="10464063" y="1734437"/>
                  <a:pt x="10505002" y="1775376"/>
                  <a:pt x="10505002" y="1825877"/>
                </a:cubicBezTo>
                <a:cubicBezTo>
                  <a:pt x="10505002" y="1876378"/>
                  <a:pt x="10464063" y="1917317"/>
                  <a:pt x="10413562" y="1917317"/>
                </a:cubicBezTo>
                <a:cubicBezTo>
                  <a:pt x="10363061" y="1917317"/>
                  <a:pt x="10322122" y="1876378"/>
                  <a:pt x="10322122" y="1825877"/>
                </a:cubicBezTo>
                <a:cubicBezTo>
                  <a:pt x="10322122" y="1775376"/>
                  <a:pt x="10363061" y="1734437"/>
                  <a:pt x="10413562" y="1734437"/>
                </a:cubicBezTo>
                <a:close/>
                <a:moveTo>
                  <a:pt x="9838598" y="1734437"/>
                </a:moveTo>
                <a:cubicBezTo>
                  <a:pt x="9889099" y="1734437"/>
                  <a:pt x="9930038" y="1775376"/>
                  <a:pt x="9930038" y="1825877"/>
                </a:cubicBezTo>
                <a:cubicBezTo>
                  <a:pt x="9930038" y="1876378"/>
                  <a:pt x="9889099" y="1917317"/>
                  <a:pt x="9838598" y="1917317"/>
                </a:cubicBezTo>
                <a:cubicBezTo>
                  <a:pt x="9788097" y="1917317"/>
                  <a:pt x="9747158" y="1876378"/>
                  <a:pt x="9747158" y="1825877"/>
                </a:cubicBezTo>
                <a:cubicBezTo>
                  <a:pt x="9747158" y="1775376"/>
                  <a:pt x="9788097" y="1734437"/>
                  <a:pt x="9838598" y="1734437"/>
                </a:cubicBezTo>
                <a:close/>
                <a:moveTo>
                  <a:pt x="9265579" y="1734437"/>
                </a:moveTo>
                <a:cubicBezTo>
                  <a:pt x="9316080" y="1734437"/>
                  <a:pt x="9357019" y="1775376"/>
                  <a:pt x="9357019" y="1825877"/>
                </a:cubicBezTo>
                <a:cubicBezTo>
                  <a:pt x="9357019" y="1876378"/>
                  <a:pt x="9316080" y="1917317"/>
                  <a:pt x="9265579" y="1917317"/>
                </a:cubicBezTo>
                <a:cubicBezTo>
                  <a:pt x="9215078" y="1917317"/>
                  <a:pt x="9174139" y="1876378"/>
                  <a:pt x="9174139" y="1825877"/>
                </a:cubicBezTo>
                <a:cubicBezTo>
                  <a:pt x="9174139" y="1775376"/>
                  <a:pt x="9215078" y="1734437"/>
                  <a:pt x="9265579" y="1734437"/>
                </a:cubicBezTo>
                <a:close/>
                <a:moveTo>
                  <a:pt x="8692560" y="1734437"/>
                </a:moveTo>
                <a:cubicBezTo>
                  <a:pt x="8743061" y="1734437"/>
                  <a:pt x="8784000" y="1775376"/>
                  <a:pt x="8784000" y="1825877"/>
                </a:cubicBezTo>
                <a:cubicBezTo>
                  <a:pt x="8784000" y="1876378"/>
                  <a:pt x="8743061" y="1917317"/>
                  <a:pt x="8692560" y="1917317"/>
                </a:cubicBezTo>
                <a:cubicBezTo>
                  <a:pt x="8642059" y="1917317"/>
                  <a:pt x="8601120" y="1876378"/>
                  <a:pt x="8601120" y="1825877"/>
                </a:cubicBezTo>
                <a:cubicBezTo>
                  <a:pt x="8601120" y="1775376"/>
                  <a:pt x="8642059" y="1734437"/>
                  <a:pt x="8692560" y="1734437"/>
                </a:cubicBezTo>
                <a:close/>
                <a:moveTo>
                  <a:pt x="8119541" y="1734437"/>
                </a:moveTo>
                <a:cubicBezTo>
                  <a:pt x="8170042" y="1734437"/>
                  <a:pt x="8210981" y="1775376"/>
                  <a:pt x="8210981" y="1825877"/>
                </a:cubicBezTo>
                <a:cubicBezTo>
                  <a:pt x="8210981" y="1876378"/>
                  <a:pt x="8170042" y="1917317"/>
                  <a:pt x="8119541" y="1917317"/>
                </a:cubicBezTo>
                <a:cubicBezTo>
                  <a:pt x="8069040" y="1917317"/>
                  <a:pt x="8028101" y="1876378"/>
                  <a:pt x="8028101" y="1825877"/>
                </a:cubicBezTo>
                <a:cubicBezTo>
                  <a:pt x="8028101" y="1775376"/>
                  <a:pt x="8069040" y="1734437"/>
                  <a:pt x="8119541" y="1734437"/>
                </a:cubicBezTo>
                <a:close/>
                <a:moveTo>
                  <a:pt x="7546522" y="1734437"/>
                </a:moveTo>
                <a:cubicBezTo>
                  <a:pt x="7597023" y="1734437"/>
                  <a:pt x="7637962" y="1775376"/>
                  <a:pt x="7637962" y="1825877"/>
                </a:cubicBezTo>
                <a:cubicBezTo>
                  <a:pt x="7637962" y="1876378"/>
                  <a:pt x="7597023" y="1917317"/>
                  <a:pt x="7546522" y="1917317"/>
                </a:cubicBezTo>
                <a:cubicBezTo>
                  <a:pt x="7496021" y="1917317"/>
                  <a:pt x="7455082" y="1876378"/>
                  <a:pt x="7455082" y="1825877"/>
                </a:cubicBezTo>
                <a:cubicBezTo>
                  <a:pt x="7455082" y="1775376"/>
                  <a:pt x="7496021" y="1734437"/>
                  <a:pt x="7546522" y="1734437"/>
                </a:cubicBezTo>
                <a:close/>
                <a:moveTo>
                  <a:pt x="6971558" y="1734437"/>
                </a:moveTo>
                <a:cubicBezTo>
                  <a:pt x="7022059" y="1734437"/>
                  <a:pt x="7062998" y="1775376"/>
                  <a:pt x="7062998" y="1825877"/>
                </a:cubicBezTo>
                <a:cubicBezTo>
                  <a:pt x="7062998" y="1876378"/>
                  <a:pt x="7022059" y="1917317"/>
                  <a:pt x="6971558" y="1917317"/>
                </a:cubicBezTo>
                <a:cubicBezTo>
                  <a:pt x="6921057" y="1917317"/>
                  <a:pt x="6880118" y="1876378"/>
                  <a:pt x="6880118" y="1825877"/>
                </a:cubicBezTo>
                <a:cubicBezTo>
                  <a:pt x="6880118" y="1775376"/>
                  <a:pt x="6921057" y="1734437"/>
                  <a:pt x="6971558" y="1734437"/>
                </a:cubicBezTo>
                <a:close/>
                <a:moveTo>
                  <a:pt x="6398539" y="1734437"/>
                </a:moveTo>
                <a:cubicBezTo>
                  <a:pt x="6449040" y="1734437"/>
                  <a:pt x="6489979" y="1775376"/>
                  <a:pt x="6489979" y="1825877"/>
                </a:cubicBezTo>
                <a:cubicBezTo>
                  <a:pt x="6489979" y="1876378"/>
                  <a:pt x="6449040" y="1917317"/>
                  <a:pt x="6398539" y="1917317"/>
                </a:cubicBezTo>
                <a:cubicBezTo>
                  <a:pt x="6348038" y="1917317"/>
                  <a:pt x="6307099" y="1876378"/>
                  <a:pt x="6307099" y="1825877"/>
                </a:cubicBezTo>
                <a:cubicBezTo>
                  <a:pt x="6307099" y="1775376"/>
                  <a:pt x="6348038" y="1734437"/>
                  <a:pt x="6398539" y="1734437"/>
                </a:cubicBezTo>
                <a:close/>
                <a:moveTo>
                  <a:pt x="5825520" y="1734437"/>
                </a:moveTo>
                <a:cubicBezTo>
                  <a:pt x="5876021" y="1734437"/>
                  <a:pt x="5916962" y="1775376"/>
                  <a:pt x="5916962" y="1825877"/>
                </a:cubicBezTo>
                <a:cubicBezTo>
                  <a:pt x="5916962" y="1876378"/>
                  <a:pt x="5876021" y="1917317"/>
                  <a:pt x="5825520" y="1917317"/>
                </a:cubicBezTo>
                <a:cubicBezTo>
                  <a:pt x="5775019" y="1917317"/>
                  <a:pt x="5734080" y="1876378"/>
                  <a:pt x="5734080" y="1825877"/>
                </a:cubicBezTo>
                <a:cubicBezTo>
                  <a:pt x="5734080" y="1775376"/>
                  <a:pt x="5775019" y="1734437"/>
                  <a:pt x="5825520" y="1734437"/>
                </a:cubicBezTo>
                <a:close/>
                <a:moveTo>
                  <a:pt x="5252501" y="1734437"/>
                </a:moveTo>
                <a:cubicBezTo>
                  <a:pt x="5303002" y="1734437"/>
                  <a:pt x="5343941" y="1775376"/>
                  <a:pt x="5343941" y="1825877"/>
                </a:cubicBezTo>
                <a:cubicBezTo>
                  <a:pt x="5343941" y="1876378"/>
                  <a:pt x="5303002" y="1917317"/>
                  <a:pt x="5252501" y="1917317"/>
                </a:cubicBezTo>
                <a:cubicBezTo>
                  <a:pt x="5202000" y="1917317"/>
                  <a:pt x="5161063" y="1876378"/>
                  <a:pt x="5161063" y="1825877"/>
                </a:cubicBezTo>
                <a:cubicBezTo>
                  <a:pt x="5161063" y="1775376"/>
                  <a:pt x="5202000" y="1734437"/>
                  <a:pt x="5252501" y="1734437"/>
                </a:cubicBezTo>
                <a:close/>
                <a:moveTo>
                  <a:pt x="4679484" y="1734437"/>
                </a:moveTo>
                <a:cubicBezTo>
                  <a:pt x="4729983" y="1734437"/>
                  <a:pt x="4770922" y="1775376"/>
                  <a:pt x="4770922" y="1825877"/>
                </a:cubicBezTo>
                <a:cubicBezTo>
                  <a:pt x="4770922" y="1876378"/>
                  <a:pt x="4729983" y="1917317"/>
                  <a:pt x="4679484" y="1917317"/>
                </a:cubicBezTo>
                <a:cubicBezTo>
                  <a:pt x="4628983" y="1917317"/>
                  <a:pt x="4588042" y="1876378"/>
                  <a:pt x="4588042" y="1825877"/>
                </a:cubicBezTo>
                <a:cubicBezTo>
                  <a:pt x="4588042" y="1775376"/>
                  <a:pt x="4628983" y="1734437"/>
                  <a:pt x="4679484" y="1734437"/>
                </a:cubicBezTo>
                <a:close/>
                <a:moveTo>
                  <a:pt x="4106463" y="1734437"/>
                </a:moveTo>
                <a:cubicBezTo>
                  <a:pt x="4156964" y="1734437"/>
                  <a:pt x="4197905" y="1775376"/>
                  <a:pt x="4197905" y="1825877"/>
                </a:cubicBezTo>
                <a:cubicBezTo>
                  <a:pt x="4197905" y="1876378"/>
                  <a:pt x="4156964" y="1917317"/>
                  <a:pt x="4106463" y="1917317"/>
                </a:cubicBezTo>
                <a:cubicBezTo>
                  <a:pt x="4055962" y="1917317"/>
                  <a:pt x="4015023" y="1876378"/>
                  <a:pt x="4015023" y="1825877"/>
                </a:cubicBezTo>
                <a:cubicBezTo>
                  <a:pt x="4015023" y="1775376"/>
                  <a:pt x="4055962" y="1734437"/>
                  <a:pt x="4106463" y="1734437"/>
                </a:cubicBezTo>
                <a:close/>
                <a:moveTo>
                  <a:pt x="3531499" y="1734437"/>
                </a:moveTo>
                <a:cubicBezTo>
                  <a:pt x="3582000" y="1734437"/>
                  <a:pt x="3622939" y="1775376"/>
                  <a:pt x="3622939" y="1825877"/>
                </a:cubicBezTo>
                <a:cubicBezTo>
                  <a:pt x="3622939" y="1876378"/>
                  <a:pt x="3582000" y="1917317"/>
                  <a:pt x="3531499" y="1917317"/>
                </a:cubicBezTo>
                <a:cubicBezTo>
                  <a:pt x="3480998" y="1917317"/>
                  <a:pt x="3440061" y="1876378"/>
                  <a:pt x="3440061" y="1825877"/>
                </a:cubicBezTo>
                <a:cubicBezTo>
                  <a:pt x="3440061" y="1775376"/>
                  <a:pt x="3480998" y="1734437"/>
                  <a:pt x="3531499" y="1734437"/>
                </a:cubicBezTo>
                <a:close/>
                <a:moveTo>
                  <a:pt x="2958482" y="1734437"/>
                </a:moveTo>
                <a:cubicBezTo>
                  <a:pt x="3008983" y="1734437"/>
                  <a:pt x="3049920" y="1775376"/>
                  <a:pt x="3049920" y="1825877"/>
                </a:cubicBezTo>
                <a:cubicBezTo>
                  <a:pt x="3049920" y="1876378"/>
                  <a:pt x="3008983" y="1917317"/>
                  <a:pt x="2958482" y="1917317"/>
                </a:cubicBezTo>
                <a:cubicBezTo>
                  <a:pt x="2907979" y="1917317"/>
                  <a:pt x="2867040" y="1876378"/>
                  <a:pt x="2867040" y="1825877"/>
                </a:cubicBezTo>
                <a:cubicBezTo>
                  <a:pt x="2867040" y="1775376"/>
                  <a:pt x="2907979" y="1734437"/>
                  <a:pt x="2958482" y="1734437"/>
                </a:cubicBezTo>
                <a:close/>
                <a:moveTo>
                  <a:pt x="2385461" y="1734437"/>
                </a:moveTo>
                <a:cubicBezTo>
                  <a:pt x="2435962" y="1734437"/>
                  <a:pt x="2476903" y="1775376"/>
                  <a:pt x="2476903" y="1825877"/>
                </a:cubicBezTo>
                <a:cubicBezTo>
                  <a:pt x="2476903" y="1876378"/>
                  <a:pt x="2435962" y="1917317"/>
                  <a:pt x="2385461" y="1917317"/>
                </a:cubicBezTo>
                <a:cubicBezTo>
                  <a:pt x="2334960" y="1917317"/>
                  <a:pt x="2294021" y="1876378"/>
                  <a:pt x="2294021" y="1825877"/>
                </a:cubicBezTo>
                <a:cubicBezTo>
                  <a:pt x="2294021" y="1775376"/>
                  <a:pt x="2334960" y="1734437"/>
                  <a:pt x="2385461" y="1734437"/>
                </a:cubicBezTo>
                <a:close/>
                <a:moveTo>
                  <a:pt x="1812444" y="1734437"/>
                </a:moveTo>
                <a:cubicBezTo>
                  <a:pt x="1862945" y="1734437"/>
                  <a:pt x="1903889" y="1775376"/>
                  <a:pt x="1903889" y="1825877"/>
                </a:cubicBezTo>
                <a:cubicBezTo>
                  <a:pt x="1903889" y="1876378"/>
                  <a:pt x="1862945" y="1917317"/>
                  <a:pt x="1812444" y="1917317"/>
                </a:cubicBezTo>
                <a:cubicBezTo>
                  <a:pt x="1761945" y="1917317"/>
                  <a:pt x="1721006" y="1876378"/>
                  <a:pt x="1721006" y="1825877"/>
                </a:cubicBezTo>
                <a:cubicBezTo>
                  <a:pt x="1721006" y="1775376"/>
                  <a:pt x="1761945" y="1734437"/>
                  <a:pt x="1812444" y="1734437"/>
                </a:cubicBezTo>
                <a:close/>
                <a:moveTo>
                  <a:pt x="1239427" y="1734437"/>
                </a:moveTo>
                <a:cubicBezTo>
                  <a:pt x="1289926" y="1734437"/>
                  <a:pt x="1330865" y="1775376"/>
                  <a:pt x="1330865" y="1825877"/>
                </a:cubicBezTo>
                <a:cubicBezTo>
                  <a:pt x="1330865" y="1876378"/>
                  <a:pt x="1289926" y="1917317"/>
                  <a:pt x="1239427" y="1917317"/>
                </a:cubicBezTo>
                <a:cubicBezTo>
                  <a:pt x="1188929" y="1917317"/>
                  <a:pt x="1147990" y="1876378"/>
                  <a:pt x="1147990" y="1825877"/>
                </a:cubicBezTo>
                <a:cubicBezTo>
                  <a:pt x="1147990" y="1775376"/>
                  <a:pt x="1188929" y="1734437"/>
                  <a:pt x="1239427" y="1734437"/>
                </a:cubicBezTo>
                <a:close/>
                <a:moveTo>
                  <a:pt x="666410" y="1734437"/>
                </a:moveTo>
                <a:cubicBezTo>
                  <a:pt x="716908" y="1734437"/>
                  <a:pt x="757847" y="1775376"/>
                  <a:pt x="757847" y="1825877"/>
                </a:cubicBezTo>
                <a:cubicBezTo>
                  <a:pt x="757847" y="1876378"/>
                  <a:pt x="716908" y="1917317"/>
                  <a:pt x="666410" y="1917317"/>
                </a:cubicBezTo>
                <a:cubicBezTo>
                  <a:pt x="615903" y="1917317"/>
                  <a:pt x="574966" y="1876378"/>
                  <a:pt x="574966" y="1825877"/>
                </a:cubicBezTo>
                <a:cubicBezTo>
                  <a:pt x="574966" y="1775376"/>
                  <a:pt x="615903" y="1734437"/>
                  <a:pt x="666410" y="1734437"/>
                </a:cubicBezTo>
                <a:close/>
                <a:moveTo>
                  <a:pt x="91448" y="1734437"/>
                </a:moveTo>
                <a:cubicBezTo>
                  <a:pt x="141945" y="1734437"/>
                  <a:pt x="182881" y="1775376"/>
                  <a:pt x="182881" y="1825877"/>
                </a:cubicBezTo>
                <a:cubicBezTo>
                  <a:pt x="182881" y="1876378"/>
                  <a:pt x="141945" y="1917317"/>
                  <a:pt x="91448" y="1917317"/>
                </a:cubicBezTo>
                <a:cubicBezTo>
                  <a:pt x="40941" y="1917317"/>
                  <a:pt x="0" y="1876378"/>
                  <a:pt x="0" y="1825877"/>
                </a:cubicBezTo>
                <a:cubicBezTo>
                  <a:pt x="0" y="1775376"/>
                  <a:pt x="40941" y="1734437"/>
                  <a:pt x="91448" y="1734437"/>
                </a:cubicBezTo>
                <a:close/>
                <a:moveTo>
                  <a:pt x="13280602" y="1152144"/>
                </a:moveTo>
                <a:cubicBezTo>
                  <a:pt x="13331103" y="1152144"/>
                  <a:pt x="13372042" y="1193083"/>
                  <a:pt x="13372042" y="1243584"/>
                </a:cubicBezTo>
                <a:cubicBezTo>
                  <a:pt x="13372042" y="1294085"/>
                  <a:pt x="13331103" y="1335024"/>
                  <a:pt x="13280602" y="1335024"/>
                </a:cubicBezTo>
                <a:cubicBezTo>
                  <a:pt x="13230101" y="1335024"/>
                  <a:pt x="13189162" y="1294085"/>
                  <a:pt x="13189162" y="1243584"/>
                </a:cubicBezTo>
                <a:cubicBezTo>
                  <a:pt x="13189162" y="1193083"/>
                  <a:pt x="13230101" y="1152144"/>
                  <a:pt x="13280602" y="1152144"/>
                </a:cubicBezTo>
                <a:close/>
                <a:moveTo>
                  <a:pt x="12707583" y="1152144"/>
                </a:moveTo>
                <a:cubicBezTo>
                  <a:pt x="12758084" y="1152144"/>
                  <a:pt x="12799023" y="1193083"/>
                  <a:pt x="12799023" y="1243584"/>
                </a:cubicBezTo>
                <a:cubicBezTo>
                  <a:pt x="12799023" y="1294085"/>
                  <a:pt x="12758084" y="1335024"/>
                  <a:pt x="12707583" y="1335024"/>
                </a:cubicBezTo>
                <a:cubicBezTo>
                  <a:pt x="12657082" y="1335024"/>
                  <a:pt x="12616143" y="1294085"/>
                  <a:pt x="12616143" y="1243584"/>
                </a:cubicBezTo>
                <a:cubicBezTo>
                  <a:pt x="12616143" y="1193083"/>
                  <a:pt x="12657082" y="1152144"/>
                  <a:pt x="12707583" y="1152144"/>
                </a:cubicBezTo>
                <a:close/>
                <a:moveTo>
                  <a:pt x="12134564" y="1152144"/>
                </a:moveTo>
                <a:cubicBezTo>
                  <a:pt x="12185065" y="1152144"/>
                  <a:pt x="12226004" y="1193083"/>
                  <a:pt x="12226004" y="1243584"/>
                </a:cubicBezTo>
                <a:cubicBezTo>
                  <a:pt x="12226004" y="1294085"/>
                  <a:pt x="12185065" y="1335024"/>
                  <a:pt x="12134564" y="1335024"/>
                </a:cubicBezTo>
                <a:cubicBezTo>
                  <a:pt x="12084063" y="1335024"/>
                  <a:pt x="12043124" y="1294085"/>
                  <a:pt x="12043124" y="1243584"/>
                </a:cubicBezTo>
                <a:cubicBezTo>
                  <a:pt x="12043124" y="1193083"/>
                  <a:pt x="12084063" y="1152144"/>
                  <a:pt x="12134564" y="1152144"/>
                </a:cubicBezTo>
                <a:close/>
                <a:moveTo>
                  <a:pt x="11561545" y="1152144"/>
                </a:moveTo>
                <a:cubicBezTo>
                  <a:pt x="11612046" y="1152144"/>
                  <a:pt x="11652985" y="1193083"/>
                  <a:pt x="11652985" y="1243584"/>
                </a:cubicBezTo>
                <a:cubicBezTo>
                  <a:pt x="11652985" y="1294085"/>
                  <a:pt x="11612046" y="1335024"/>
                  <a:pt x="11561545" y="1335024"/>
                </a:cubicBezTo>
                <a:cubicBezTo>
                  <a:pt x="11511044" y="1335024"/>
                  <a:pt x="11470105" y="1294085"/>
                  <a:pt x="11470105" y="1243584"/>
                </a:cubicBezTo>
                <a:cubicBezTo>
                  <a:pt x="11470105" y="1193083"/>
                  <a:pt x="11511044" y="1152144"/>
                  <a:pt x="11561545" y="1152144"/>
                </a:cubicBezTo>
                <a:close/>
                <a:moveTo>
                  <a:pt x="10988526" y="1152144"/>
                </a:moveTo>
                <a:cubicBezTo>
                  <a:pt x="11039027" y="1152144"/>
                  <a:pt x="11079966" y="1193083"/>
                  <a:pt x="11079966" y="1243584"/>
                </a:cubicBezTo>
                <a:cubicBezTo>
                  <a:pt x="11079966" y="1294085"/>
                  <a:pt x="11039027" y="1335024"/>
                  <a:pt x="10988526" y="1335024"/>
                </a:cubicBezTo>
                <a:cubicBezTo>
                  <a:pt x="10938025" y="1335024"/>
                  <a:pt x="10897086" y="1294085"/>
                  <a:pt x="10897086" y="1243584"/>
                </a:cubicBezTo>
                <a:cubicBezTo>
                  <a:pt x="10897086" y="1193083"/>
                  <a:pt x="10938025" y="1152144"/>
                  <a:pt x="10988526" y="1152144"/>
                </a:cubicBezTo>
                <a:close/>
                <a:moveTo>
                  <a:pt x="10413562" y="1152144"/>
                </a:moveTo>
                <a:cubicBezTo>
                  <a:pt x="10464063" y="1152144"/>
                  <a:pt x="10505002" y="1193083"/>
                  <a:pt x="10505002" y="1243584"/>
                </a:cubicBezTo>
                <a:cubicBezTo>
                  <a:pt x="10505002" y="1294085"/>
                  <a:pt x="10464063" y="1335024"/>
                  <a:pt x="10413562" y="1335024"/>
                </a:cubicBezTo>
                <a:cubicBezTo>
                  <a:pt x="10363061" y="1335024"/>
                  <a:pt x="10322122" y="1294085"/>
                  <a:pt x="10322122" y="1243584"/>
                </a:cubicBezTo>
                <a:cubicBezTo>
                  <a:pt x="10322122" y="1193083"/>
                  <a:pt x="10363061" y="1152144"/>
                  <a:pt x="10413562" y="1152144"/>
                </a:cubicBezTo>
                <a:close/>
                <a:moveTo>
                  <a:pt x="9838598" y="1152144"/>
                </a:moveTo>
                <a:cubicBezTo>
                  <a:pt x="9889099" y="1152144"/>
                  <a:pt x="9930038" y="1193083"/>
                  <a:pt x="9930038" y="1243584"/>
                </a:cubicBezTo>
                <a:cubicBezTo>
                  <a:pt x="9930038" y="1294085"/>
                  <a:pt x="9889099" y="1335024"/>
                  <a:pt x="9838598" y="1335024"/>
                </a:cubicBezTo>
                <a:cubicBezTo>
                  <a:pt x="9788097" y="1335024"/>
                  <a:pt x="9747158" y="1294085"/>
                  <a:pt x="9747158" y="1243584"/>
                </a:cubicBezTo>
                <a:cubicBezTo>
                  <a:pt x="9747158" y="1193083"/>
                  <a:pt x="9788097" y="1152144"/>
                  <a:pt x="9838598" y="1152144"/>
                </a:cubicBezTo>
                <a:close/>
                <a:moveTo>
                  <a:pt x="9265579" y="1152144"/>
                </a:moveTo>
                <a:cubicBezTo>
                  <a:pt x="9316080" y="1152144"/>
                  <a:pt x="9357019" y="1193083"/>
                  <a:pt x="9357019" y="1243584"/>
                </a:cubicBezTo>
                <a:cubicBezTo>
                  <a:pt x="9357019" y="1294085"/>
                  <a:pt x="9316080" y="1335024"/>
                  <a:pt x="9265579" y="1335024"/>
                </a:cubicBezTo>
                <a:cubicBezTo>
                  <a:pt x="9215078" y="1335024"/>
                  <a:pt x="9174139" y="1294085"/>
                  <a:pt x="9174139" y="1243584"/>
                </a:cubicBezTo>
                <a:cubicBezTo>
                  <a:pt x="9174139" y="1193083"/>
                  <a:pt x="9215078" y="1152144"/>
                  <a:pt x="9265579" y="1152144"/>
                </a:cubicBezTo>
                <a:close/>
                <a:moveTo>
                  <a:pt x="8692560" y="1152144"/>
                </a:moveTo>
                <a:cubicBezTo>
                  <a:pt x="8743061" y="1152144"/>
                  <a:pt x="8784000" y="1193083"/>
                  <a:pt x="8784000" y="1243584"/>
                </a:cubicBezTo>
                <a:cubicBezTo>
                  <a:pt x="8784000" y="1294085"/>
                  <a:pt x="8743061" y="1335024"/>
                  <a:pt x="8692560" y="1335024"/>
                </a:cubicBezTo>
                <a:cubicBezTo>
                  <a:pt x="8642059" y="1335024"/>
                  <a:pt x="8601120" y="1294085"/>
                  <a:pt x="8601120" y="1243584"/>
                </a:cubicBezTo>
                <a:cubicBezTo>
                  <a:pt x="8601120" y="1193083"/>
                  <a:pt x="8642059" y="1152144"/>
                  <a:pt x="8692560" y="1152144"/>
                </a:cubicBezTo>
                <a:close/>
                <a:moveTo>
                  <a:pt x="8119541" y="1152144"/>
                </a:moveTo>
                <a:cubicBezTo>
                  <a:pt x="8170042" y="1152144"/>
                  <a:pt x="8210981" y="1193083"/>
                  <a:pt x="8210981" y="1243584"/>
                </a:cubicBezTo>
                <a:cubicBezTo>
                  <a:pt x="8210981" y="1294085"/>
                  <a:pt x="8170042" y="1335024"/>
                  <a:pt x="8119541" y="1335024"/>
                </a:cubicBezTo>
                <a:cubicBezTo>
                  <a:pt x="8069040" y="1335024"/>
                  <a:pt x="8028101" y="1294085"/>
                  <a:pt x="8028101" y="1243584"/>
                </a:cubicBezTo>
                <a:cubicBezTo>
                  <a:pt x="8028101" y="1193083"/>
                  <a:pt x="8069040" y="1152144"/>
                  <a:pt x="8119541" y="1152144"/>
                </a:cubicBezTo>
                <a:close/>
                <a:moveTo>
                  <a:pt x="7546522" y="1152144"/>
                </a:moveTo>
                <a:cubicBezTo>
                  <a:pt x="7597023" y="1152144"/>
                  <a:pt x="7637962" y="1193083"/>
                  <a:pt x="7637962" y="1243584"/>
                </a:cubicBezTo>
                <a:cubicBezTo>
                  <a:pt x="7637962" y="1294085"/>
                  <a:pt x="7597023" y="1335024"/>
                  <a:pt x="7546522" y="1335024"/>
                </a:cubicBezTo>
                <a:cubicBezTo>
                  <a:pt x="7496021" y="1335024"/>
                  <a:pt x="7455082" y="1294085"/>
                  <a:pt x="7455082" y="1243584"/>
                </a:cubicBezTo>
                <a:cubicBezTo>
                  <a:pt x="7455082" y="1193083"/>
                  <a:pt x="7496021" y="1152144"/>
                  <a:pt x="7546522" y="1152144"/>
                </a:cubicBezTo>
                <a:close/>
                <a:moveTo>
                  <a:pt x="6971558" y="1152144"/>
                </a:moveTo>
                <a:cubicBezTo>
                  <a:pt x="7022059" y="1152144"/>
                  <a:pt x="7062998" y="1193083"/>
                  <a:pt x="7062998" y="1243584"/>
                </a:cubicBezTo>
                <a:cubicBezTo>
                  <a:pt x="7062998" y="1294085"/>
                  <a:pt x="7022059" y="1335024"/>
                  <a:pt x="6971558" y="1335024"/>
                </a:cubicBezTo>
                <a:cubicBezTo>
                  <a:pt x="6921057" y="1335024"/>
                  <a:pt x="6880118" y="1294085"/>
                  <a:pt x="6880118" y="1243584"/>
                </a:cubicBezTo>
                <a:cubicBezTo>
                  <a:pt x="6880118" y="1193083"/>
                  <a:pt x="6921057" y="1152144"/>
                  <a:pt x="6971558" y="1152144"/>
                </a:cubicBezTo>
                <a:close/>
                <a:moveTo>
                  <a:pt x="6398539" y="1152144"/>
                </a:moveTo>
                <a:cubicBezTo>
                  <a:pt x="6449040" y="1152144"/>
                  <a:pt x="6489979" y="1193083"/>
                  <a:pt x="6489979" y="1243584"/>
                </a:cubicBezTo>
                <a:cubicBezTo>
                  <a:pt x="6489979" y="1294085"/>
                  <a:pt x="6449040" y="1335024"/>
                  <a:pt x="6398539" y="1335024"/>
                </a:cubicBezTo>
                <a:cubicBezTo>
                  <a:pt x="6348038" y="1335024"/>
                  <a:pt x="6307099" y="1294085"/>
                  <a:pt x="6307099" y="1243584"/>
                </a:cubicBezTo>
                <a:cubicBezTo>
                  <a:pt x="6307099" y="1193083"/>
                  <a:pt x="6348038" y="1152144"/>
                  <a:pt x="6398539" y="1152144"/>
                </a:cubicBezTo>
                <a:close/>
                <a:moveTo>
                  <a:pt x="5825520" y="1152144"/>
                </a:moveTo>
                <a:cubicBezTo>
                  <a:pt x="5876021" y="1152144"/>
                  <a:pt x="5916962" y="1193083"/>
                  <a:pt x="5916962" y="1243584"/>
                </a:cubicBezTo>
                <a:cubicBezTo>
                  <a:pt x="5916962" y="1294085"/>
                  <a:pt x="5876021" y="1335024"/>
                  <a:pt x="5825520" y="1335024"/>
                </a:cubicBezTo>
                <a:cubicBezTo>
                  <a:pt x="5775019" y="1335024"/>
                  <a:pt x="5734080" y="1294085"/>
                  <a:pt x="5734080" y="1243584"/>
                </a:cubicBezTo>
                <a:cubicBezTo>
                  <a:pt x="5734080" y="1193083"/>
                  <a:pt x="5775019" y="1152144"/>
                  <a:pt x="5825520" y="1152144"/>
                </a:cubicBezTo>
                <a:close/>
                <a:moveTo>
                  <a:pt x="5252501" y="1152144"/>
                </a:moveTo>
                <a:cubicBezTo>
                  <a:pt x="5303002" y="1152144"/>
                  <a:pt x="5343941" y="1193083"/>
                  <a:pt x="5343941" y="1243584"/>
                </a:cubicBezTo>
                <a:cubicBezTo>
                  <a:pt x="5343941" y="1294085"/>
                  <a:pt x="5303002" y="1335024"/>
                  <a:pt x="5252501" y="1335024"/>
                </a:cubicBezTo>
                <a:cubicBezTo>
                  <a:pt x="5202000" y="1335024"/>
                  <a:pt x="5161063" y="1294085"/>
                  <a:pt x="5161063" y="1243584"/>
                </a:cubicBezTo>
                <a:cubicBezTo>
                  <a:pt x="5161063" y="1193083"/>
                  <a:pt x="5202000" y="1152144"/>
                  <a:pt x="5252501" y="1152144"/>
                </a:cubicBezTo>
                <a:close/>
                <a:moveTo>
                  <a:pt x="4679484" y="1152144"/>
                </a:moveTo>
                <a:cubicBezTo>
                  <a:pt x="4729983" y="1152144"/>
                  <a:pt x="4770922" y="1193083"/>
                  <a:pt x="4770922" y="1243584"/>
                </a:cubicBezTo>
                <a:cubicBezTo>
                  <a:pt x="4770922" y="1294085"/>
                  <a:pt x="4729983" y="1335024"/>
                  <a:pt x="4679484" y="1335024"/>
                </a:cubicBezTo>
                <a:cubicBezTo>
                  <a:pt x="4628983" y="1335024"/>
                  <a:pt x="4588042" y="1294085"/>
                  <a:pt x="4588042" y="1243584"/>
                </a:cubicBezTo>
                <a:cubicBezTo>
                  <a:pt x="4588042" y="1193083"/>
                  <a:pt x="4628983" y="1152144"/>
                  <a:pt x="4679484" y="1152144"/>
                </a:cubicBezTo>
                <a:close/>
                <a:moveTo>
                  <a:pt x="4106463" y="1152144"/>
                </a:moveTo>
                <a:cubicBezTo>
                  <a:pt x="4156964" y="1152144"/>
                  <a:pt x="4197905" y="1193083"/>
                  <a:pt x="4197905" y="1243584"/>
                </a:cubicBezTo>
                <a:cubicBezTo>
                  <a:pt x="4197905" y="1294085"/>
                  <a:pt x="4156964" y="1335024"/>
                  <a:pt x="4106463" y="1335024"/>
                </a:cubicBezTo>
                <a:cubicBezTo>
                  <a:pt x="4055962" y="1335024"/>
                  <a:pt x="4015023" y="1294085"/>
                  <a:pt x="4015023" y="1243584"/>
                </a:cubicBezTo>
                <a:cubicBezTo>
                  <a:pt x="4015023" y="1193083"/>
                  <a:pt x="4055962" y="1152144"/>
                  <a:pt x="4106463" y="1152144"/>
                </a:cubicBezTo>
                <a:close/>
                <a:moveTo>
                  <a:pt x="3531499" y="1152144"/>
                </a:moveTo>
                <a:cubicBezTo>
                  <a:pt x="3582000" y="1152144"/>
                  <a:pt x="3622939" y="1193083"/>
                  <a:pt x="3622939" y="1243584"/>
                </a:cubicBezTo>
                <a:cubicBezTo>
                  <a:pt x="3622939" y="1294085"/>
                  <a:pt x="3582000" y="1335024"/>
                  <a:pt x="3531499" y="1335024"/>
                </a:cubicBezTo>
                <a:cubicBezTo>
                  <a:pt x="3480998" y="1335024"/>
                  <a:pt x="3440061" y="1294085"/>
                  <a:pt x="3440061" y="1243584"/>
                </a:cubicBezTo>
                <a:cubicBezTo>
                  <a:pt x="3440061" y="1193083"/>
                  <a:pt x="3480998" y="1152144"/>
                  <a:pt x="3531499" y="1152144"/>
                </a:cubicBezTo>
                <a:close/>
                <a:moveTo>
                  <a:pt x="2958482" y="1152144"/>
                </a:moveTo>
                <a:cubicBezTo>
                  <a:pt x="3008983" y="1152144"/>
                  <a:pt x="3049920" y="1193083"/>
                  <a:pt x="3049920" y="1243584"/>
                </a:cubicBezTo>
                <a:cubicBezTo>
                  <a:pt x="3049920" y="1294085"/>
                  <a:pt x="3008983" y="1335024"/>
                  <a:pt x="2958482" y="1335024"/>
                </a:cubicBezTo>
                <a:cubicBezTo>
                  <a:pt x="2907979" y="1335024"/>
                  <a:pt x="2867040" y="1294085"/>
                  <a:pt x="2867040" y="1243584"/>
                </a:cubicBezTo>
                <a:cubicBezTo>
                  <a:pt x="2867040" y="1193083"/>
                  <a:pt x="2907979" y="1152144"/>
                  <a:pt x="2958482" y="1152144"/>
                </a:cubicBezTo>
                <a:close/>
                <a:moveTo>
                  <a:pt x="2385461" y="1152144"/>
                </a:moveTo>
                <a:cubicBezTo>
                  <a:pt x="2435962" y="1152144"/>
                  <a:pt x="2476903" y="1193083"/>
                  <a:pt x="2476903" y="1243584"/>
                </a:cubicBezTo>
                <a:cubicBezTo>
                  <a:pt x="2476903" y="1294085"/>
                  <a:pt x="2435962" y="1335024"/>
                  <a:pt x="2385461" y="1335024"/>
                </a:cubicBezTo>
                <a:cubicBezTo>
                  <a:pt x="2334960" y="1335024"/>
                  <a:pt x="2294021" y="1294085"/>
                  <a:pt x="2294021" y="1243584"/>
                </a:cubicBezTo>
                <a:cubicBezTo>
                  <a:pt x="2294021" y="1193083"/>
                  <a:pt x="2334960" y="1152144"/>
                  <a:pt x="2385461" y="1152144"/>
                </a:cubicBezTo>
                <a:close/>
                <a:moveTo>
                  <a:pt x="1812444" y="1152144"/>
                </a:moveTo>
                <a:cubicBezTo>
                  <a:pt x="1862945" y="1152144"/>
                  <a:pt x="1903889" y="1193083"/>
                  <a:pt x="1903889" y="1243584"/>
                </a:cubicBezTo>
                <a:cubicBezTo>
                  <a:pt x="1903889" y="1294085"/>
                  <a:pt x="1862945" y="1335024"/>
                  <a:pt x="1812444" y="1335024"/>
                </a:cubicBezTo>
                <a:cubicBezTo>
                  <a:pt x="1761945" y="1335024"/>
                  <a:pt x="1721006" y="1294085"/>
                  <a:pt x="1721006" y="1243584"/>
                </a:cubicBezTo>
                <a:cubicBezTo>
                  <a:pt x="1721006" y="1193083"/>
                  <a:pt x="1761945" y="1152144"/>
                  <a:pt x="1812444" y="1152144"/>
                </a:cubicBezTo>
                <a:close/>
                <a:moveTo>
                  <a:pt x="1239427" y="1152144"/>
                </a:moveTo>
                <a:cubicBezTo>
                  <a:pt x="1289926" y="1152144"/>
                  <a:pt x="1330865" y="1193083"/>
                  <a:pt x="1330865" y="1243584"/>
                </a:cubicBezTo>
                <a:cubicBezTo>
                  <a:pt x="1330865" y="1294085"/>
                  <a:pt x="1289926" y="1335024"/>
                  <a:pt x="1239427" y="1335024"/>
                </a:cubicBezTo>
                <a:cubicBezTo>
                  <a:pt x="1188929" y="1335024"/>
                  <a:pt x="1147990" y="1294085"/>
                  <a:pt x="1147990" y="1243584"/>
                </a:cubicBezTo>
                <a:cubicBezTo>
                  <a:pt x="1147990" y="1193083"/>
                  <a:pt x="1188929" y="1152144"/>
                  <a:pt x="1239427" y="1152144"/>
                </a:cubicBezTo>
                <a:close/>
                <a:moveTo>
                  <a:pt x="666410" y="1152144"/>
                </a:moveTo>
                <a:cubicBezTo>
                  <a:pt x="716908" y="1152144"/>
                  <a:pt x="757847" y="1193083"/>
                  <a:pt x="757847" y="1243584"/>
                </a:cubicBezTo>
                <a:cubicBezTo>
                  <a:pt x="757847" y="1294085"/>
                  <a:pt x="716908" y="1335024"/>
                  <a:pt x="666410" y="1335024"/>
                </a:cubicBezTo>
                <a:cubicBezTo>
                  <a:pt x="615903" y="1335024"/>
                  <a:pt x="574966" y="1294085"/>
                  <a:pt x="574966" y="1243584"/>
                </a:cubicBezTo>
                <a:cubicBezTo>
                  <a:pt x="574966" y="1193083"/>
                  <a:pt x="615903" y="1152144"/>
                  <a:pt x="666410" y="1152144"/>
                </a:cubicBezTo>
                <a:close/>
                <a:moveTo>
                  <a:pt x="91448" y="1152144"/>
                </a:moveTo>
                <a:cubicBezTo>
                  <a:pt x="141945" y="1152144"/>
                  <a:pt x="182881" y="1193083"/>
                  <a:pt x="182881" y="1243584"/>
                </a:cubicBezTo>
                <a:cubicBezTo>
                  <a:pt x="182881" y="1294085"/>
                  <a:pt x="141945" y="1335024"/>
                  <a:pt x="91448" y="1335024"/>
                </a:cubicBezTo>
                <a:cubicBezTo>
                  <a:pt x="40941" y="1335024"/>
                  <a:pt x="0" y="1294085"/>
                  <a:pt x="0" y="1243584"/>
                </a:cubicBezTo>
                <a:cubicBezTo>
                  <a:pt x="0" y="1193083"/>
                  <a:pt x="40941" y="1152144"/>
                  <a:pt x="91448" y="1152144"/>
                </a:cubicBezTo>
                <a:close/>
                <a:moveTo>
                  <a:pt x="13280602" y="576072"/>
                </a:moveTo>
                <a:cubicBezTo>
                  <a:pt x="13331103" y="576072"/>
                  <a:pt x="13372042" y="617011"/>
                  <a:pt x="13372042" y="667512"/>
                </a:cubicBezTo>
                <a:cubicBezTo>
                  <a:pt x="13372042" y="718013"/>
                  <a:pt x="13331103" y="758952"/>
                  <a:pt x="13280602" y="758952"/>
                </a:cubicBezTo>
                <a:cubicBezTo>
                  <a:pt x="13230101" y="758952"/>
                  <a:pt x="13189162" y="718013"/>
                  <a:pt x="13189162" y="667512"/>
                </a:cubicBezTo>
                <a:cubicBezTo>
                  <a:pt x="13189162" y="617011"/>
                  <a:pt x="13230101" y="576072"/>
                  <a:pt x="13280602" y="576072"/>
                </a:cubicBezTo>
                <a:close/>
                <a:moveTo>
                  <a:pt x="12707583" y="576072"/>
                </a:moveTo>
                <a:cubicBezTo>
                  <a:pt x="12758084" y="576072"/>
                  <a:pt x="12799023" y="617011"/>
                  <a:pt x="12799023" y="667512"/>
                </a:cubicBezTo>
                <a:cubicBezTo>
                  <a:pt x="12799023" y="718013"/>
                  <a:pt x="12758084" y="758952"/>
                  <a:pt x="12707583" y="758952"/>
                </a:cubicBezTo>
                <a:cubicBezTo>
                  <a:pt x="12657082" y="758952"/>
                  <a:pt x="12616143" y="718013"/>
                  <a:pt x="12616143" y="667512"/>
                </a:cubicBezTo>
                <a:cubicBezTo>
                  <a:pt x="12616143" y="617011"/>
                  <a:pt x="12657082" y="576072"/>
                  <a:pt x="12707583" y="576072"/>
                </a:cubicBezTo>
                <a:close/>
                <a:moveTo>
                  <a:pt x="12134564" y="576072"/>
                </a:moveTo>
                <a:cubicBezTo>
                  <a:pt x="12185065" y="576072"/>
                  <a:pt x="12226004" y="617011"/>
                  <a:pt x="12226004" y="667512"/>
                </a:cubicBezTo>
                <a:cubicBezTo>
                  <a:pt x="12226004" y="718013"/>
                  <a:pt x="12185065" y="758952"/>
                  <a:pt x="12134564" y="758952"/>
                </a:cubicBezTo>
                <a:cubicBezTo>
                  <a:pt x="12084063" y="758952"/>
                  <a:pt x="12043124" y="718013"/>
                  <a:pt x="12043124" y="667512"/>
                </a:cubicBezTo>
                <a:cubicBezTo>
                  <a:pt x="12043124" y="617011"/>
                  <a:pt x="12084063" y="576072"/>
                  <a:pt x="12134564" y="576072"/>
                </a:cubicBezTo>
                <a:close/>
                <a:moveTo>
                  <a:pt x="11561545" y="576072"/>
                </a:moveTo>
                <a:cubicBezTo>
                  <a:pt x="11612046" y="576072"/>
                  <a:pt x="11652985" y="617011"/>
                  <a:pt x="11652985" y="667512"/>
                </a:cubicBezTo>
                <a:cubicBezTo>
                  <a:pt x="11652985" y="718013"/>
                  <a:pt x="11612046" y="758952"/>
                  <a:pt x="11561545" y="758952"/>
                </a:cubicBezTo>
                <a:cubicBezTo>
                  <a:pt x="11511044" y="758952"/>
                  <a:pt x="11470105" y="718013"/>
                  <a:pt x="11470105" y="667512"/>
                </a:cubicBezTo>
                <a:cubicBezTo>
                  <a:pt x="11470105" y="617011"/>
                  <a:pt x="11511044" y="576072"/>
                  <a:pt x="11561545" y="576072"/>
                </a:cubicBezTo>
                <a:close/>
                <a:moveTo>
                  <a:pt x="10988526" y="576072"/>
                </a:moveTo>
                <a:cubicBezTo>
                  <a:pt x="11039027" y="576072"/>
                  <a:pt x="11079966" y="617011"/>
                  <a:pt x="11079966" y="667512"/>
                </a:cubicBezTo>
                <a:cubicBezTo>
                  <a:pt x="11079966" y="718013"/>
                  <a:pt x="11039027" y="758952"/>
                  <a:pt x="10988526" y="758952"/>
                </a:cubicBezTo>
                <a:cubicBezTo>
                  <a:pt x="10938025" y="758952"/>
                  <a:pt x="10897086" y="718013"/>
                  <a:pt x="10897086" y="667512"/>
                </a:cubicBezTo>
                <a:cubicBezTo>
                  <a:pt x="10897086" y="617011"/>
                  <a:pt x="10938025" y="576072"/>
                  <a:pt x="10988526" y="576072"/>
                </a:cubicBezTo>
                <a:close/>
                <a:moveTo>
                  <a:pt x="10413562" y="576072"/>
                </a:moveTo>
                <a:cubicBezTo>
                  <a:pt x="10464063" y="576072"/>
                  <a:pt x="10505002" y="617011"/>
                  <a:pt x="10505002" y="667512"/>
                </a:cubicBezTo>
                <a:cubicBezTo>
                  <a:pt x="10505002" y="718013"/>
                  <a:pt x="10464063" y="758952"/>
                  <a:pt x="10413562" y="758952"/>
                </a:cubicBezTo>
                <a:cubicBezTo>
                  <a:pt x="10363061" y="758952"/>
                  <a:pt x="10322122" y="718013"/>
                  <a:pt x="10322122" y="667512"/>
                </a:cubicBezTo>
                <a:cubicBezTo>
                  <a:pt x="10322122" y="617011"/>
                  <a:pt x="10363061" y="576072"/>
                  <a:pt x="10413562" y="576072"/>
                </a:cubicBezTo>
                <a:close/>
                <a:moveTo>
                  <a:pt x="9838598" y="576072"/>
                </a:moveTo>
                <a:cubicBezTo>
                  <a:pt x="9889099" y="576072"/>
                  <a:pt x="9930038" y="617011"/>
                  <a:pt x="9930038" y="667512"/>
                </a:cubicBezTo>
                <a:cubicBezTo>
                  <a:pt x="9930038" y="718013"/>
                  <a:pt x="9889099" y="758952"/>
                  <a:pt x="9838598" y="758952"/>
                </a:cubicBezTo>
                <a:cubicBezTo>
                  <a:pt x="9788097" y="758952"/>
                  <a:pt x="9747158" y="718013"/>
                  <a:pt x="9747158" y="667512"/>
                </a:cubicBezTo>
                <a:cubicBezTo>
                  <a:pt x="9747158" y="617011"/>
                  <a:pt x="9788097" y="576072"/>
                  <a:pt x="9838598" y="576072"/>
                </a:cubicBezTo>
                <a:close/>
                <a:moveTo>
                  <a:pt x="9265579" y="576072"/>
                </a:moveTo>
                <a:cubicBezTo>
                  <a:pt x="9316080" y="576072"/>
                  <a:pt x="9357019" y="617011"/>
                  <a:pt x="9357019" y="667512"/>
                </a:cubicBezTo>
                <a:cubicBezTo>
                  <a:pt x="9357019" y="718013"/>
                  <a:pt x="9316080" y="758952"/>
                  <a:pt x="9265579" y="758952"/>
                </a:cubicBezTo>
                <a:cubicBezTo>
                  <a:pt x="9215078" y="758952"/>
                  <a:pt x="9174139" y="718013"/>
                  <a:pt x="9174139" y="667512"/>
                </a:cubicBezTo>
                <a:cubicBezTo>
                  <a:pt x="9174139" y="617011"/>
                  <a:pt x="9215078" y="576072"/>
                  <a:pt x="9265579" y="576072"/>
                </a:cubicBezTo>
                <a:close/>
                <a:moveTo>
                  <a:pt x="8692560" y="576072"/>
                </a:moveTo>
                <a:cubicBezTo>
                  <a:pt x="8743061" y="576072"/>
                  <a:pt x="8784000" y="617011"/>
                  <a:pt x="8784000" y="667512"/>
                </a:cubicBezTo>
                <a:cubicBezTo>
                  <a:pt x="8784000" y="718013"/>
                  <a:pt x="8743061" y="758952"/>
                  <a:pt x="8692560" y="758952"/>
                </a:cubicBezTo>
                <a:cubicBezTo>
                  <a:pt x="8642059" y="758952"/>
                  <a:pt x="8601120" y="718013"/>
                  <a:pt x="8601120" y="667512"/>
                </a:cubicBezTo>
                <a:cubicBezTo>
                  <a:pt x="8601120" y="617011"/>
                  <a:pt x="8642059" y="576072"/>
                  <a:pt x="8692560" y="576072"/>
                </a:cubicBezTo>
                <a:close/>
                <a:moveTo>
                  <a:pt x="8119541" y="576072"/>
                </a:moveTo>
                <a:cubicBezTo>
                  <a:pt x="8170042" y="576072"/>
                  <a:pt x="8210981" y="617011"/>
                  <a:pt x="8210981" y="667512"/>
                </a:cubicBezTo>
                <a:cubicBezTo>
                  <a:pt x="8210981" y="718013"/>
                  <a:pt x="8170042" y="758952"/>
                  <a:pt x="8119541" y="758952"/>
                </a:cubicBezTo>
                <a:cubicBezTo>
                  <a:pt x="8069040" y="758952"/>
                  <a:pt x="8028101" y="718013"/>
                  <a:pt x="8028101" y="667512"/>
                </a:cubicBezTo>
                <a:cubicBezTo>
                  <a:pt x="8028101" y="617011"/>
                  <a:pt x="8069040" y="576072"/>
                  <a:pt x="8119541" y="576072"/>
                </a:cubicBezTo>
                <a:close/>
                <a:moveTo>
                  <a:pt x="7546522" y="576072"/>
                </a:moveTo>
                <a:cubicBezTo>
                  <a:pt x="7597023" y="576072"/>
                  <a:pt x="7637962" y="617011"/>
                  <a:pt x="7637962" y="667512"/>
                </a:cubicBezTo>
                <a:cubicBezTo>
                  <a:pt x="7637962" y="718013"/>
                  <a:pt x="7597023" y="758952"/>
                  <a:pt x="7546522" y="758952"/>
                </a:cubicBezTo>
                <a:cubicBezTo>
                  <a:pt x="7496021" y="758952"/>
                  <a:pt x="7455082" y="718013"/>
                  <a:pt x="7455082" y="667512"/>
                </a:cubicBezTo>
                <a:cubicBezTo>
                  <a:pt x="7455082" y="617011"/>
                  <a:pt x="7496021" y="576072"/>
                  <a:pt x="7546522" y="576072"/>
                </a:cubicBezTo>
                <a:close/>
                <a:moveTo>
                  <a:pt x="6971558" y="576072"/>
                </a:moveTo>
                <a:cubicBezTo>
                  <a:pt x="7022059" y="576072"/>
                  <a:pt x="7062998" y="617011"/>
                  <a:pt x="7062998" y="667512"/>
                </a:cubicBezTo>
                <a:cubicBezTo>
                  <a:pt x="7062998" y="718013"/>
                  <a:pt x="7022059" y="758952"/>
                  <a:pt x="6971558" y="758952"/>
                </a:cubicBezTo>
                <a:cubicBezTo>
                  <a:pt x="6921057" y="758952"/>
                  <a:pt x="6880118" y="718013"/>
                  <a:pt x="6880118" y="667512"/>
                </a:cubicBezTo>
                <a:cubicBezTo>
                  <a:pt x="6880118" y="617011"/>
                  <a:pt x="6921057" y="576072"/>
                  <a:pt x="6971558" y="576072"/>
                </a:cubicBezTo>
                <a:close/>
                <a:moveTo>
                  <a:pt x="6398539" y="576072"/>
                </a:moveTo>
                <a:cubicBezTo>
                  <a:pt x="6449040" y="576072"/>
                  <a:pt x="6489979" y="617011"/>
                  <a:pt x="6489979" y="667512"/>
                </a:cubicBezTo>
                <a:cubicBezTo>
                  <a:pt x="6489979" y="718013"/>
                  <a:pt x="6449040" y="758952"/>
                  <a:pt x="6398539" y="758952"/>
                </a:cubicBezTo>
                <a:cubicBezTo>
                  <a:pt x="6348038" y="758952"/>
                  <a:pt x="6307099" y="718013"/>
                  <a:pt x="6307099" y="667512"/>
                </a:cubicBezTo>
                <a:cubicBezTo>
                  <a:pt x="6307099" y="617011"/>
                  <a:pt x="6348038" y="576072"/>
                  <a:pt x="6398539" y="576072"/>
                </a:cubicBezTo>
                <a:close/>
                <a:moveTo>
                  <a:pt x="5825520" y="576072"/>
                </a:moveTo>
                <a:cubicBezTo>
                  <a:pt x="5876021" y="576072"/>
                  <a:pt x="5916962" y="617011"/>
                  <a:pt x="5916962" y="667512"/>
                </a:cubicBezTo>
                <a:cubicBezTo>
                  <a:pt x="5916962" y="718013"/>
                  <a:pt x="5876021" y="758952"/>
                  <a:pt x="5825520" y="758952"/>
                </a:cubicBezTo>
                <a:cubicBezTo>
                  <a:pt x="5775019" y="758952"/>
                  <a:pt x="5734080" y="718013"/>
                  <a:pt x="5734080" y="667512"/>
                </a:cubicBezTo>
                <a:cubicBezTo>
                  <a:pt x="5734080" y="617011"/>
                  <a:pt x="5775019" y="576072"/>
                  <a:pt x="5825520" y="576072"/>
                </a:cubicBezTo>
                <a:close/>
                <a:moveTo>
                  <a:pt x="5252501" y="576072"/>
                </a:moveTo>
                <a:cubicBezTo>
                  <a:pt x="5303002" y="576072"/>
                  <a:pt x="5343941" y="617011"/>
                  <a:pt x="5343941" y="667512"/>
                </a:cubicBezTo>
                <a:cubicBezTo>
                  <a:pt x="5343941" y="718013"/>
                  <a:pt x="5303002" y="758952"/>
                  <a:pt x="5252501" y="758952"/>
                </a:cubicBezTo>
                <a:cubicBezTo>
                  <a:pt x="5202000" y="758952"/>
                  <a:pt x="5161063" y="718013"/>
                  <a:pt x="5161063" y="667512"/>
                </a:cubicBezTo>
                <a:cubicBezTo>
                  <a:pt x="5161063" y="617011"/>
                  <a:pt x="5202000" y="576072"/>
                  <a:pt x="5252501" y="576072"/>
                </a:cubicBezTo>
                <a:close/>
                <a:moveTo>
                  <a:pt x="4679484" y="576072"/>
                </a:moveTo>
                <a:cubicBezTo>
                  <a:pt x="4729983" y="576072"/>
                  <a:pt x="4770922" y="617011"/>
                  <a:pt x="4770922" y="667512"/>
                </a:cubicBezTo>
                <a:cubicBezTo>
                  <a:pt x="4770922" y="718013"/>
                  <a:pt x="4729983" y="758952"/>
                  <a:pt x="4679484" y="758952"/>
                </a:cubicBezTo>
                <a:cubicBezTo>
                  <a:pt x="4628983" y="758952"/>
                  <a:pt x="4588042" y="718013"/>
                  <a:pt x="4588042" y="667512"/>
                </a:cubicBezTo>
                <a:cubicBezTo>
                  <a:pt x="4588042" y="617011"/>
                  <a:pt x="4628983" y="576072"/>
                  <a:pt x="4679484" y="576072"/>
                </a:cubicBezTo>
                <a:close/>
                <a:moveTo>
                  <a:pt x="4106463" y="576072"/>
                </a:moveTo>
                <a:cubicBezTo>
                  <a:pt x="4156964" y="576072"/>
                  <a:pt x="4197905" y="617011"/>
                  <a:pt x="4197905" y="667512"/>
                </a:cubicBezTo>
                <a:cubicBezTo>
                  <a:pt x="4197905" y="718013"/>
                  <a:pt x="4156964" y="758952"/>
                  <a:pt x="4106463" y="758952"/>
                </a:cubicBezTo>
                <a:cubicBezTo>
                  <a:pt x="4055962" y="758952"/>
                  <a:pt x="4015023" y="718013"/>
                  <a:pt x="4015023" y="667512"/>
                </a:cubicBezTo>
                <a:cubicBezTo>
                  <a:pt x="4015023" y="617011"/>
                  <a:pt x="4055962" y="576072"/>
                  <a:pt x="4106463" y="576072"/>
                </a:cubicBezTo>
                <a:close/>
                <a:moveTo>
                  <a:pt x="3531499" y="576072"/>
                </a:moveTo>
                <a:cubicBezTo>
                  <a:pt x="3582000" y="576072"/>
                  <a:pt x="3622939" y="617011"/>
                  <a:pt x="3622939" y="667512"/>
                </a:cubicBezTo>
                <a:cubicBezTo>
                  <a:pt x="3622939" y="718013"/>
                  <a:pt x="3582000" y="758952"/>
                  <a:pt x="3531499" y="758952"/>
                </a:cubicBezTo>
                <a:cubicBezTo>
                  <a:pt x="3480998" y="758952"/>
                  <a:pt x="3440061" y="718013"/>
                  <a:pt x="3440061" y="667512"/>
                </a:cubicBezTo>
                <a:cubicBezTo>
                  <a:pt x="3440061" y="617011"/>
                  <a:pt x="3480998" y="576072"/>
                  <a:pt x="3531499" y="576072"/>
                </a:cubicBezTo>
                <a:close/>
                <a:moveTo>
                  <a:pt x="2958482" y="576072"/>
                </a:moveTo>
                <a:cubicBezTo>
                  <a:pt x="3008983" y="576072"/>
                  <a:pt x="3049920" y="617011"/>
                  <a:pt x="3049920" y="667512"/>
                </a:cubicBezTo>
                <a:cubicBezTo>
                  <a:pt x="3049920" y="718013"/>
                  <a:pt x="3008983" y="758952"/>
                  <a:pt x="2958482" y="758952"/>
                </a:cubicBezTo>
                <a:cubicBezTo>
                  <a:pt x="2907979" y="758952"/>
                  <a:pt x="2867040" y="718013"/>
                  <a:pt x="2867040" y="667512"/>
                </a:cubicBezTo>
                <a:cubicBezTo>
                  <a:pt x="2867040" y="617011"/>
                  <a:pt x="2907979" y="576072"/>
                  <a:pt x="2958482" y="576072"/>
                </a:cubicBezTo>
                <a:close/>
                <a:moveTo>
                  <a:pt x="2385461" y="576072"/>
                </a:moveTo>
                <a:cubicBezTo>
                  <a:pt x="2435962" y="576072"/>
                  <a:pt x="2476903" y="617011"/>
                  <a:pt x="2476903" y="667512"/>
                </a:cubicBezTo>
                <a:cubicBezTo>
                  <a:pt x="2476903" y="718013"/>
                  <a:pt x="2435962" y="758952"/>
                  <a:pt x="2385461" y="758952"/>
                </a:cubicBezTo>
                <a:cubicBezTo>
                  <a:pt x="2334960" y="758952"/>
                  <a:pt x="2294021" y="718013"/>
                  <a:pt x="2294021" y="667512"/>
                </a:cubicBezTo>
                <a:cubicBezTo>
                  <a:pt x="2294021" y="617011"/>
                  <a:pt x="2334960" y="576072"/>
                  <a:pt x="2385461" y="576072"/>
                </a:cubicBezTo>
                <a:close/>
                <a:moveTo>
                  <a:pt x="1812444" y="576072"/>
                </a:moveTo>
                <a:cubicBezTo>
                  <a:pt x="1862945" y="576072"/>
                  <a:pt x="1903889" y="617011"/>
                  <a:pt x="1903889" y="667512"/>
                </a:cubicBezTo>
                <a:cubicBezTo>
                  <a:pt x="1903889" y="718013"/>
                  <a:pt x="1862945" y="758952"/>
                  <a:pt x="1812444" y="758952"/>
                </a:cubicBezTo>
                <a:cubicBezTo>
                  <a:pt x="1761945" y="758952"/>
                  <a:pt x="1721006" y="718013"/>
                  <a:pt x="1721006" y="667512"/>
                </a:cubicBezTo>
                <a:cubicBezTo>
                  <a:pt x="1721006" y="617011"/>
                  <a:pt x="1761945" y="576072"/>
                  <a:pt x="1812444" y="576072"/>
                </a:cubicBezTo>
                <a:close/>
                <a:moveTo>
                  <a:pt x="1239427" y="576072"/>
                </a:moveTo>
                <a:cubicBezTo>
                  <a:pt x="1289926" y="576072"/>
                  <a:pt x="1330865" y="617011"/>
                  <a:pt x="1330865" y="667512"/>
                </a:cubicBezTo>
                <a:cubicBezTo>
                  <a:pt x="1330865" y="718013"/>
                  <a:pt x="1289926" y="758952"/>
                  <a:pt x="1239427" y="758952"/>
                </a:cubicBezTo>
                <a:cubicBezTo>
                  <a:pt x="1188929" y="758952"/>
                  <a:pt x="1147990" y="718013"/>
                  <a:pt x="1147990" y="667512"/>
                </a:cubicBezTo>
                <a:cubicBezTo>
                  <a:pt x="1147990" y="617011"/>
                  <a:pt x="1188929" y="576072"/>
                  <a:pt x="1239427" y="576072"/>
                </a:cubicBezTo>
                <a:close/>
                <a:moveTo>
                  <a:pt x="666410" y="576072"/>
                </a:moveTo>
                <a:cubicBezTo>
                  <a:pt x="716908" y="576072"/>
                  <a:pt x="757847" y="617011"/>
                  <a:pt x="757847" y="667512"/>
                </a:cubicBezTo>
                <a:cubicBezTo>
                  <a:pt x="757847" y="718013"/>
                  <a:pt x="716908" y="758952"/>
                  <a:pt x="666410" y="758952"/>
                </a:cubicBezTo>
                <a:cubicBezTo>
                  <a:pt x="615903" y="758952"/>
                  <a:pt x="574966" y="718013"/>
                  <a:pt x="574966" y="667512"/>
                </a:cubicBezTo>
                <a:cubicBezTo>
                  <a:pt x="574966" y="617011"/>
                  <a:pt x="615903" y="576072"/>
                  <a:pt x="666410" y="576072"/>
                </a:cubicBezTo>
                <a:close/>
                <a:moveTo>
                  <a:pt x="91448" y="576072"/>
                </a:moveTo>
                <a:cubicBezTo>
                  <a:pt x="141945" y="576072"/>
                  <a:pt x="182881" y="617011"/>
                  <a:pt x="182881" y="667512"/>
                </a:cubicBezTo>
                <a:cubicBezTo>
                  <a:pt x="182881" y="718013"/>
                  <a:pt x="141945" y="758952"/>
                  <a:pt x="91448" y="758952"/>
                </a:cubicBezTo>
                <a:cubicBezTo>
                  <a:pt x="40941" y="758952"/>
                  <a:pt x="0" y="718013"/>
                  <a:pt x="0" y="667512"/>
                </a:cubicBezTo>
                <a:cubicBezTo>
                  <a:pt x="0" y="617011"/>
                  <a:pt x="40941" y="576072"/>
                  <a:pt x="91448" y="576072"/>
                </a:cubicBezTo>
                <a:close/>
                <a:moveTo>
                  <a:pt x="13280602" y="0"/>
                </a:moveTo>
                <a:cubicBezTo>
                  <a:pt x="13331103" y="0"/>
                  <a:pt x="13372042" y="40939"/>
                  <a:pt x="13372042" y="91440"/>
                </a:cubicBezTo>
                <a:cubicBezTo>
                  <a:pt x="13372042" y="141941"/>
                  <a:pt x="13331103" y="182880"/>
                  <a:pt x="13280602" y="182880"/>
                </a:cubicBezTo>
                <a:cubicBezTo>
                  <a:pt x="13230101" y="182880"/>
                  <a:pt x="13189162" y="141941"/>
                  <a:pt x="13189162" y="91440"/>
                </a:cubicBezTo>
                <a:cubicBezTo>
                  <a:pt x="13189162" y="40939"/>
                  <a:pt x="13230101" y="0"/>
                  <a:pt x="13280602" y="0"/>
                </a:cubicBezTo>
                <a:close/>
                <a:moveTo>
                  <a:pt x="12707583" y="0"/>
                </a:moveTo>
                <a:cubicBezTo>
                  <a:pt x="12758084" y="0"/>
                  <a:pt x="12799023" y="40939"/>
                  <a:pt x="12799023" y="91440"/>
                </a:cubicBezTo>
                <a:cubicBezTo>
                  <a:pt x="12799023" y="141941"/>
                  <a:pt x="12758084" y="182880"/>
                  <a:pt x="12707583" y="182880"/>
                </a:cubicBezTo>
                <a:cubicBezTo>
                  <a:pt x="12657082" y="182880"/>
                  <a:pt x="12616143" y="141941"/>
                  <a:pt x="12616143" y="91440"/>
                </a:cubicBezTo>
                <a:cubicBezTo>
                  <a:pt x="12616143" y="40939"/>
                  <a:pt x="12657082" y="0"/>
                  <a:pt x="12707583" y="0"/>
                </a:cubicBezTo>
                <a:close/>
                <a:moveTo>
                  <a:pt x="12134564" y="0"/>
                </a:moveTo>
                <a:cubicBezTo>
                  <a:pt x="12185065" y="0"/>
                  <a:pt x="12226004" y="40939"/>
                  <a:pt x="12226004" y="91440"/>
                </a:cubicBezTo>
                <a:cubicBezTo>
                  <a:pt x="12226004" y="141941"/>
                  <a:pt x="12185065" y="182880"/>
                  <a:pt x="12134564" y="182880"/>
                </a:cubicBezTo>
                <a:cubicBezTo>
                  <a:pt x="12084063" y="182880"/>
                  <a:pt x="12043124" y="141941"/>
                  <a:pt x="12043124" y="91440"/>
                </a:cubicBezTo>
                <a:cubicBezTo>
                  <a:pt x="12043124" y="40939"/>
                  <a:pt x="12084063" y="0"/>
                  <a:pt x="12134564" y="0"/>
                </a:cubicBezTo>
                <a:close/>
                <a:moveTo>
                  <a:pt x="11561545" y="0"/>
                </a:moveTo>
                <a:cubicBezTo>
                  <a:pt x="11612046" y="0"/>
                  <a:pt x="11652985" y="40939"/>
                  <a:pt x="11652985" y="91440"/>
                </a:cubicBezTo>
                <a:cubicBezTo>
                  <a:pt x="11652985" y="141941"/>
                  <a:pt x="11612046" y="182880"/>
                  <a:pt x="11561545" y="182880"/>
                </a:cubicBezTo>
                <a:cubicBezTo>
                  <a:pt x="11511044" y="182880"/>
                  <a:pt x="11470105" y="141941"/>
                  <a:pt x="11470105" y="91440"/>
                </a:cubicBezTo>
                <a:cubicBezTo>
                  <a:pt x="11470105" y="40939"/>
                  <a:pt x="11511044" y="0"/>
                  <a:pt x="11561545" y="0"/>
                </a:cubicBezTo>
                <a:close/>
                <a:moveTo>
                  <a:pt x="10988526" y="0"/>
                </a:moveTo>
                <a:cubicBezTo>
                  <a:pt x="11039027" y="0"/>
                  <a:pt x="11079966" y="40939"/>
                  <a:pt x="11079966" y="91440"/>
                </a:cubicBezTo>
                <a:cubicBezTo>
                  <a:pt x="11079966" y="141941"/>
                  <a:pt x="11039027" y="182880"/>
                  <a:pt x="10988526" y="182880"/>
                </a:cubicBezTo>
                <a:cubicBezTo>
                  <a:pt x="10938025" y="182880"/>
                  <a:pt x="10897086" y="141941"/>
                  <a:pt x="10897086" y="91440"/>
                </a:cubicBezTo>
                <a:cubicBezTo>
                  <a:pt x="10897086" y="40939"/>
                  <a:pt x="10938025" y="0"/>
                  <a:pt x="10988526" y="0"/>
                </a:cubicBezTo>
                <a:close/>
                <a:moveTo>
                  <a:pt x="10413562" y="0"/>
                </a:moveTo>
                <a:cubicBezTo>
                  <a:pt x="10464063" y="0"/>
                  <a:pt x="10505002" y="40939"/>
                  <a:pt x="10505002" y="91440"/>
                </a:cubicBezTo>
                <a:cubicBezTo>
                  <a:pt x="10505002" y="141941"/>
                  <a:pt x="10464063" y="182880"/>
                  <a:pt x="10413562" y="182880"/>
                </a:cubicBezTo>
                <a:cubicBezTo>
                  <a:pt x="10363061" y="182880"/>
                  <a:pt x="10322122" y="141941"/>
                  <a:pt x="10322122" y="91440"/>
                </a:cubicBezTo>
                <a:cubicBezTo>
                  <a:pt x="10322122" y="40939"/>
                  <a:pt x="10363061" y="0"/>
                  <a:pt x="10413562" y="0"/>
                </a:cubicBezTo>
                <a:close/>
                <a:moveTo>
                  <a:pt x="9838598" y="0"/>
                </a:moveTo>
                <a:cubicBezTo>
                  <a:pt x="9889099" y="0"/>
                  <a:pt x="9930038" y="40939"/>
                  <a:pt x="9930038" y="91440"/>
                </a:cubicBezTo>
                <a:cubicBezTo>
                  <a:pt x="9930038" y="141941"/>
                  <a:pt x="9889099" y="182880"/>
                  <a:pt x="9838598" y="182880"/>
                </a:cubicBezTo>
                <a:cubicBezTo>
                  <a:pt x="9788097" y="182880"/>
                  <a:pt x="9747158" y="141941"/>
                  <a:pt x="9747158" y="91440"/>
                </a:cubicBezTo>
                <a:cubicBezTo>
                  <a:pt x="9747158" y="40939"/>
                  <a:pt x="9788097" y="0"/>
                  <a:pt x="9838598" y="0"/>
                </a:cubicBezTo>
                <a:close/>
                <a:moveTo>
                  <a:pt x="9265579" y="0"/>
                </a:moveTo>
                <a:cubicBezTo>
                  <a:pt x="9316080" y="0"/>
                  <a:pt x="9357019" y="40939"/>
                  <a:pt x="9357019" y="91440"/>
                </a:cubicBezTo>
                <a:cubicBezTo>
                  <a:pt x="9357019" y="141941"/>
                  <a:pt x="9316080" y="182880"/>
                  <a:pt x="9265579" y="182880"/>
                </a:cubicBezTo>
                <a:cubicBezTo>
                  <a:pt x="9215078" y="182880"/>
                  <a:pt x="9174139" y="141941"/>
                  <a:pt x="9174139" y="91440"/>
                </a:cubicBezTo>
                <a:cubicBezTo>
                  <a:pt x="9174139" y="40939"/>
                  <a:pt x="9215078" y="0"/>
                  <a:pt x="9265579" y="0"/>
                </a:cubicBezTo>
                <a:close/>
                <a:moveTo>
                  <a:pt x="8692560" y="0"/>
                </a:moveTo>
                <a:cubicBezTo>
                  <a:pt x="8743061" y="0"/>
                  <a:pt x="8784000" y="40939"/>
                  <a:pt x="8784000" y="91440"/>
                </a:cubicBezTo>
                <a:cubicBezTo>
                  <a:pt x="8784000" y="141941"/>
                  <a:pt x="8743061" y="182880"/>
                  <a:pt x="8692560" y="182880"/>
                </a:cubicBezTo>
                <a:cubicBezTo>
                  <a:pt x="8642059" y="182880"/>
                  <a:pt x="8601120" y="141941"/>
                  <a:pt x="8601120" y="91440"/>
                </a:cubicBezTo>
                <a:cubicBezTo>
                  <a:pt x="8601120" y="40939"/>
                  <a:pt x="8642059" y="0"/>
                  <a:pt x="8692560" y="0"/>
                </a:cubicBezTo>
                <a:close/>
                <a:moveTo>
                  <a:pt x="8119541" y="0"/>
                </a:moveTo>
                <a:cubicBezTo>
                  <a:pt x="8170042" y="0"/>
                  <a:pt x="8210981" y="40939"/>
                  <a:pt x="8210981" y="91440"/>
                </a:cubicBezTo>
                <a:cubicBezTo>
                  <a:pt x="8210981" y="141941"/>
                  <a:pt x="8170042" y="182880"/>
                  <a:pt x="8119541" y="182880"/>
                </a:cubicBezTo>
                <a:cubicBezTo>
                  <a:pt x="8069040" y="182880"/>
                  <a:pt x="8028101" y="141941"/>
                  <a:pt x="8028101" y="91440"/>
                </a:cubicBezTo>
                <a:cubicBezTo>
                  <a:pt x="8028101" y="40939"/>
                  <a:pt x="8069040" y="0"/>
                  <a:pt x="8119541" y="0"/>
                </a:cubicBezTo>
                <a:close/>
                <a:moveTo>
                  <a:pt x="7546522" y="0"/>
                </a:moveTo>
                <a:cubicBezTo>
                  <a:pt x="7597023" y="0"/>
                  <a:pt x="7637962" y="40939"/>
                  <a:pt x="7637962" y="91440"/>
                </a:cubicBezTo>
                <a:cubicBezTo>
                  <a:pt x="7637962" y="141941"/>
                  <a:pt x="7597023" y="182880"/>
                  <a:pt x="7546522" y="182880"/>
                </a:cubicBezTo>
                <a:cubicBezTo>
                  <a:pt x="7496021" y="182880"/>
                  <a:pt x="7455082" y="141941"/>
                  <a:pt x="7455082" y="91440"/>
                </a:cubicBezTo>
                <a:cubicBezTo>
                  <a:pt x="7455082" y="40939"/>
                  <a:pt x="7496021" y="0"/>
                  <a:pt x="7546522" y="0"/>
                </a:cubicBezTo>
                <a:close/>
                <a:moveTo>
                  <a:pt x="6971558" y="0"/>
                </a:moveTo>
                <a:cubicBezTo>
                  <a:pt x="7022059" y="0"/>
                  <a:pt x="7062998" y="40939"/>
                  <a:pt x="7062998" y="91440"/>
                </a:cubicBezTo>
                <a:cubicBezTo>
                  <a:pt x="7062998" y="141941"/>
                  <a:pt x="7022059" y="182880"/>
                  <a:pt x="6971558" y="182880"/>
                </a:cubicBezTo>
                <a:cubicBezTo>
                  <a:pt x="6921057" y="182880"/>
                  <a:pt x="6880118" y="141941"/>
                  <a:pt x="6880118" y="91440"/>
                </a:cubicBezTo>
                <a:cubicBezTo>
                  <a:pt x="6880118" y="40939"/>
                  <a:pt x="6921057" y="0"/>
                  <a:pt x="6971558" y="0"/>
                </a:cubicBezTo>
                <a:close/>
                <a:moveTo>
                  <a:pt x="6398539" y="0"/>
                </a:moveTo>
                <a:cubicBezTo>
                  <a:pt x="6449040" y="0"/>
                  <a:pt x="6489979" y="40939"/>
                  <a:pt x="6489979" y="91440"/>
                </a:cubicBezTo>
                <a:cubicBezTo>
                  <a:pt x="6489979" y="141941"/>
                  <a:pt x="6449040" y="182880"/>
                  <a:pt x="6398539" y="182880"/>
                </a:cubicBezTo>
                <a:cubicBezTo>
                  <a:pt x="6348038" y="182880"/>
                  <a:pt x="6307099" y="141941"/>
                  <a:pt x="6307099" y="91440"/>
                </a:cubicBezTo>
                <a:cubicBezTo>
                  <a:pt x="6307099" y="40939"/>
                  <a:pt x="6348038" y="0"/>
                  <a:pt x="6398539" y="0"/>
                </a:cubicBezTo>
                <a:close/>
                <a:moveTo>
                  <a:pt x="5825520" y="0"/>
                </a:moveTo>
                <a:cubicBezTo>
                  <a:pt x="5876021" y="0"/>
                  <a:pt x="5916962" y="40939"/>
                  <a:pt x="5916962" y="91440"/>
                </a:cubicBezTo>
                <a:cubicBezTo>
                  <a:pt x="5916962" y="141941"/>
                  <a:pt x="5876021" y="182880"/>
                  <a:pt x="5825520" y="182880"/>
                </a:cubicBezTo>
                <a:cubicBezTo>
                  <a:pt x="5775019" y="182880"/>
                  <a:pt x="5734080" y="141941"/>
                  <a:pt x="5734080" y="91440"/>
                </a:cubicBezTo>
                <a:cubicBezTo>
                  <a:pt x="5734080" y="40939"/>
                  <a:pt x="5775019" y="0"/>
                  <a:pt x="5825520" y="0"/>
                </a:cubicBezTo>
                <a:close/>
                <a:moveTo>
                  <a:pt x="5252501" y="0"/>
                </a:moveTo>
                <a:cubicBezTo>
                  <a:pt x="5303002" y="0"/>
                  <a:pt x="5343942" y="40939"/>
                  <a:pt x="5343942" y="91440"/>
                </a:cubicBezTo>
                <a:cubicBezTo>
                  <a:pt x="5343942" y="141941"/>
                  <a:pt x="5303002" y="182880"/>
                  <a:pt x="5252501" y="182880"/>
                </a:cubicBezTo>
                <a:cubicBezTo>
                  <a:pt x="5202000" y="182880"/>
                  <a:pt x="5161063" y="141941"/>
                  <a:pt x="5161063" y="91440"/>
                </a:cubicBezTo>
                <a:cubicBezTo>
                  <a:pt x="5161063" y="40939"/>
                  <a:pt x="5202000" y="0"/>
                  <a:pt x="5252501" y="0"/>
                </a:cubicBezTo>
                <a:close/>
                <a:moveTo>
                  <a:pt x="4679484" y="0"/>
                </a:moveTo>
                <a:cubicBezTo>
                  <a:pt x="4729984" y="0"/>
                  <a:pt x="4770923" y="40939"/>
                  <a:pt x="4770923" y="91440"/>
                </a:cubicBezTo>
                <a:cubicBezTo>
                  <a:pt x="4770923" y="141941"/>
                  <a:pt x="4729984" y="182880"/>
                  <a:pt x="4679484" y="182880"/>
                </a:cubicBezTo>
                <a:cubicBezTo>
                  <a:pt x="4628983" y="182880"/>
                  <a:pt x="4588043" y="141941"/>
                  <a:pt x="4588043" y="91440"/>
                </a:cubicBezTo>
                <a:cubicBezTo>
                  <a:pt x="4588043" y="40939"/>
                  <a:pt x="4628983" y="0"/>
                  <a:pt x="4679484" y="0"/>
                </a:cubicBezTo>
                <a:close/>
                <a:moveTo>
                  <a:pt x="4106464" y="0"/>
                </a:moveTo>
                <a:cubicBezTo>
                  <a:pt x="4156965" y="0"/>
                  <a:pt x="4197905" y="40939"/>
                  <a:pt x="4197905" y="91440"/>
                </a:cubicBezTo>
                <a:cubicBezTo>
                  <a:pt x="4197905" y="141941"/>
                  <a:pt x="4156965" y="182880"/>
                  <a:pt x="4106464" y="182880"/>
                </a:cubicBezTo>
                <a:cubicBezTo>
                  <a:pt x="4055962" y="182880"/>
                  <a:pt x="4015025" y="141941"/>
                  <a:pt x="4015025" y="91440"/>
                </a:cubicBezTo>
                <a:cubicBezTo>
                  <a:pt x="4015025" y="40939"/>
                  <a:pt x="4055962" y="0"/>
                  <a:pt x="4106464" y="0"/>
                </a:cubicBezTo>
                <a:close/>
                <a:moveTo>
                  <a:pt x="3531499" y="0"/>
                </a:moveTo>
                <a:cubicBezTo>
                  <a:pt x="3582000" y="0"/>
                  <a:pt x="3622939" y="40939"/>
                  <a:pt x="3622939" y="91440"/>
                </a:cubicBezTo>
                <a:cubicBezTo>
                  <a:pt x="3622939" y="141941"/>
                  <a:pt x="3582000" y="182880"/>
                  <a:pt x="3531499" y="182880"/>
                </a:cubicBezTo>
                <a:cubicBezTo>
                  <a:pt x="3480998" y="182880"/>
                  <a:pt x="3440061" y="141941"/>
                  <a:pt x="3440061" y="91440"/>
                </a:cubicBezTo>
                <a:cubicBezTo>
                  <a:pt x="3440061" y="40939"/>
                  <a:pt x="3480998" y="0"/>
                  <a:pt x="3531499" y="0"/>
                </a:cubicBezTo>
                <a:close/>
                <a:moveTo>
                  <a:pt x="2958482" y="0"/>
                </a:moveTo>
                <a:cubicBezTo>
                  <a:pt x="3008983" y="0"/>
                  <a:pt x="3049920" y="40939"/>
                  <a:pt x="3049920" y="91440"/>
                </a:cubicBezTo>
                <a:cubicBezTo>
                  <a:pt x="3049920" y="141941"/>
                  <a:pt x="3008983" y="182880"/>
                  <a:pt x="2958482" y="182880"/>
                </a:cubicBezTo>
                <a:cubicBezTo>
                  <a:pt x="2907979" y="182880"/>
                  <a:pt x="2867040" y="141941"/>
                  <a:pt x="2867040" y="91440"/>
                </a:cubicBezTo>
                <a:cubicBezTo>
                  <a:pt x="2867040" y="40939"/>
                  <a:pt x="2907979" y="0"/>
                  <a:pt x="2958482" y="0"/>
                </a:cubicBezTo>
                <a:close/>
                <a:moveTo>
                  <a:pt x="2385461" y="0"/>
                </a:moveTo>
                <a:cubicBezTo>
                  <a:pt x="2435962" y="0"/>
                  <a:pt x="2476903" y="40939"/>
                  <a:pt x="2476903" y="91440"/>
                </a:cubicBezTo>
                <a:cubicBezTo>
                  <a:pt x="2476903" y="141941"/>
                  <a:pt x="2435962" y="182880"/>
                  <a:pt x="2385461" y="182880"/>
                </a:cubicBezTo>
                <a:cubicBezTo>
                  <a:pt x="2334960" y="182880"/>
                  <a:pt x="2294021" y="141941"/>
                  <a:pt x="2294021" y="91440"/>
                </a:cubicBezTo>
                <a:cubicBezTo>
                  <a:pt x="2294021" y="40939"/>
                  <a:pt x="2334960" y="0"/>
                  <a:pt x="2385461" y="0"/>
                </a:cubicBezTo>
                <a:close/>
                <a:moveTo>
                  <a:pt x="1812444" y="0"/>
                </a:moveTo>
                <a:cubicBezTo>
                  <a:pt x="1862951" y="0"/>
                  <a:pt x="1903889" y="40939"/>
                  <a:pt x="1903889" y="91440"/>
                </a:cubicBezTo>
                <a:cubicBezTo>
                  <a:pt x="1903889" y="141941"/>
                  <a:pt x="1862951" y="182880"/>
                  <a:pt x="1812444" y="182880"/>
                </a:cubicBezTo>
                <a:cubicBezTo>
                  <a:pt x="1761945" y="182880"/>
                  <a:pt x="1721006" y="141941"/>
                  <a:pt x="1721006" y="91440"/>
                </a:cubicBezTo>
                <a:cubicBezTo>
                  <a:pt x="1721006" y="40939"/>
                  <a:pt x="1761945" y="0"/>
                  <a:pt x="1812444" y="0"/>
                </a:cubicBezTo>
                <a:close/>
                <a:moveTo>
                  <a:pt x="1239427" y="0"/>
                </a:moveTo>
                <a:cubicBezTo>
                  <a:pt x="1289926" y="0"/>
                  <a:pt x="1330866" y="40939"/>
                  <a:pt x="1330866" y="91440"/>
                </a:cubicBezTo>
                <a:cubicBezTo>
                  <a:pt x="1330866" y="141941"/>
                  <a:pt x="1289926" y="182880"/>
                  <a:pt x="1239427" y="182880"/>
                </a:cubicBezTo>
                <a:cubicBezTo>
                  <a:pt x="1188929" y="182880"/>
                  <a:pt x="1147990" y="141941"/>
                  <a:pt x="1147990" y="91440"/>
                </a:cubicBezTo>
                <a:cubicBezTo>
                  <a:pt x="1147990" y="40939"/>
                  <a:pt x="1188929" y="0"/>
                  <a:pt x="1239427" y="0"/>
                </a:cubicBezTo>
                <a:close/>
                <a:moveTo>
                  <a:pt x="666410" y="0"/>
                </a:moveTo>
                <a:cubicBezTo>
                  <a:pt x="716908" y="0"/>
                  <a:pt x="757847" y="40939"/>
                  <a:pt x="757847" y="91440"/>
                </a:cubicBezTo>
                <a:cubicBezTo>
                  <a:pt x="757847" y="141941"/>
                  <a:pt x="716908" y="182880"/>
                  <a:pt x="666410" y="182880"/>
                </a:cubicBezTo>
                <a:cubicBezTo>
                  <a:pt x="615904" y="182880"/>
                  <a:pt x="574967" y="141941"/>
                  <a:pt x="574967" y="91440"/>
                </a:cubicBezTo>
                <a:cubicBezTo>
                  <a:pt x="574967" y="40939"/>
                  <a:pt x="615904" y="0"/>
                  <a:pt x="666410" y="0"/>
                </a:cubicBezTo>
                <a:close/>
                <a:moveTo>
                  <a:pt x="91448" y="0"/>
                </a:moveTo>
                <a:cubicBezTo>
                  <a:pt x="141945" y="0"/>
                  <a:pt x="182881" y="40939"/>
                  <a:pt x="182881" y="91440"/>
                </a:cubicBezTo>
                <a:cubicBezTo>
                  <a:pt x="182881" y="141941"/>
                  <a:pt x="141945" y="182880"/>
                  <a:pt x="91448" y="182880"/>
                </a:cubicBezTo>
                <a:cubicBezTo>
                  <a:pt x="40941" y="182880"/>
                  <a:pt x="0" y="141941"/>
                  <a:pt x="0" y="91440"/>
                </a:cubicBezTo>
                <a:cubicBezTo>
                  <a:pt x="0" y="40939"/>
                  <a:pt x="40941" y="0"/>
                  <a:pt x="91448" y="0"/>
                </a:cubicBezTo>
                <a:close/>
              </a:path>
            </a:pathLst>
          </a:custGeom>
          <a:solidFill>
            <a:srgbClr val="D9C1B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5" name="TextBox 14">
            <a:extLst>
              <a:ext uri="{FF2B5EF4-FFF2-40B4-BE49-F238E27FC236}">
                <a16:creationId xmlns:a16="http://schemas.microsoft.com/office/drawing/2014/main" id="{A89811B0-9695-364C-8D44-575D7B8D3B5E}"/>
              </a:ext>
            </a:extLst>
          </p:cNvPr>
          <p:cNvSpPr txBox="1"/>
          <p:nvPr/>
        </p:nvSpPr>
        <p:spPr>
          <a:xfrm>
            <a:off x="7993157" y="1307898"/>
            <a:ext cx="3001279" cy="1836400"/>
          </a:xfrm>
          <a:prstGeom prst="rect">
            <a:avLst/>
          </a:prstGeom>
          <a:noFill/>
        </p:spPr>
        <p:txBody>
          <a:bodyPr wrap="square" rtlCol="0" anchor="b">
            <a:spAutoFit/>
          </a:bodyPr>
          <a:lstStyle/>
          <a:p>
            <a:pPr>
              <a:lnSpc>
                <a:spcPts val="6750"/>
              </a:lnSpc>
            </a:pPr>
            <a:r>
              <a:rPr lang="en-US" sz="4000" b="1" dirty="0">
                <a:solidFill>
                  <a:srgbClr val="262428"/>
                </a:solidFill>
                <a:latin typeface="Poppins" pitchFamily="2" charset="77"/>
                <a:cs typeface="Poppins" pitchFamily="2" charset="77"/>
              </a:rPr>
              <a:t>COVID-19 SLIDE</a:t>
            </a:r>
          </a:p>
        </p:txBody>
      </p:sp>
      <p:sp>
        <p:nvSpPr>
          <p:cNvPr id="17" name="TextBox 16">
            <a:extLst>
              <a:ext uri="{FF2B5EF4-FFF2-40B4-BE49-F238E27FC236}">
                <a16:creationId xmlns:a16="http://schemas.microsoft.com/office/drawing/2014/main" id="{886F5858-2A75-C64C-91FF-E5E584F45CFB}"/>
              </a:ext>
            </a:extLst>
          </p:cNvPr>
          <p:cNvSpPr txBox="1"/>
          <p:nvPr/>
        </p:nvSpPr>
        <p:spPr>
          <a:xfrm>
            <a:off x="7993157" y="3327059"/>
            <a:ext cx="3001280" cy="1681486"/>
          </a:xfrm>
          <a:prstGeom prst="rect">
            <a:avLst/>
          </a:prstGeom>
          <a:noFill/>
        </p:spPr>
        <p:txBody>
          <a:bodyPr wrap="square" rtlCol="0" anchor="t">
            <a:spAutoFit/>
          </a:bodyPr>
          <a:lstStyle/>
          <a:p>
            <a:pPr>
              <a:lnSpc>
                <a:spcPts val="2100"/>
              </a:lnSpc>
            </a:pPr>
            <a:r>
              <a:rPr lang="en-US" sz="1200" spc="20" dirty="0">
                <a:solidFill>
                  <a:srgbClr val="686868"/>
                </a:solidFill>
                <a:latin typeface="Poppins Light" pitchFamily="2" charset="77"/>
                <a:cs typeface="Poppins Light" pitchFamily="2" charset="77"/>
              </a:rPr>
              <a:t>A business plan is a written document that describes in detail how a business, usually a new one, is going to achieve its goals. A business plan lays out a written plan from a marketing, financial and operational viewpoint.</a:t>
            </a:r>
          </a:p>
        </p:txBody>
      </p:sp>
      <p:sp>
        <p:nvSpPr>
          <p:cNvPr id="6" name="Picture Placeholder 5">
            <a:extLst>
              <a:ext uri="{FF2B5EF4-FFF2-40B4-BE49-F238E27FC236}">
                <a16:creationId xmlns:a16="http://schemas.microsoft.com/office/drawing/2014/main" id="{A23B56E2-9B9A-4638-BCCF-E84313614F38}"/>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92358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A885A6D-36D8-7B41-BC3F-B2A5C0B9B9C7}"/>
              </a:ext>
            </a:extLst>
          </p:cNvPr>
          <p:cNvSpPr txBox="1">
            <a:spLocks/>
          </p:cNvSpPr>
          <p:nvPr/>
        </p:nvSpPr>
        <p:spPr>
          <a:xfrm>
            <a:off x="6411617" y="1234003"/>
            <a:ext cx="4390738" cy="4389994"/>
          </a:xfrm>
          <a:custGeom>
            <a:avLst/>
            <a:gdLst>
              <a:gd name="connsiteX0" fmla="*/ 89644 w 8781475"/>
              <a:gd name="connsiteY0" fmla="*/ 0 h 8779987"/>
              <a:gd name="connsiteX1" fmla="*/ 8691831 w 8781475"/>
              <a:gd name="connsiteY1" fmla="*/ 0 h 8779987"/>
              <a:gd name="connsiteX2" fmla="*/ 8781475 w 8781475"/>
              <a:gd name="connsiteY2" fmla="*/ 89644 h 8779987"/>
              <a:gd name="connsiteX3" fmla="*/ 8781475 w 8781475"/>
              <a:gd name="connsiteY3" fmla="*/ 8690343 h 8779987"/>
              <a:gd name="connsiteX4" fmla="*/ 8691831 w 8781475"/>
              <a:gd name="connsiteY4" fmla="*/ 8779987 h 8779987"/>
              <a:gd name="connsiteX5" fmla="*/ 89644 w 8781475"/>
              <a:gd name="connsiteY5" fmla="*/ 8779987 h 8779987"/>
              <a:gd name="connsiteX6" fmla="*/ 0 w 8781475"/>
              <a:gd name="connsiteY6" fmla="*/ 8690343 h 8779987"/>
              <a:gd name="connsiteX7" fmla="*/ 0 w 8781475"/>
              <a:gd name="connsiteY7" fmla="*/ 89644 h 8779987"/>
              <a:gd name="connsiteX8" fmla="*/ 89644 w 8781475"/>
              <a:gd name="connsiteY8" fmla="*/ 0 h 87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1475" h="8779987">
                <a:moveTo>
                  <a:pt x="89644" y="0"/>
                </a:moveTo>
                <a:lnTo>
                  <a:pt x="8691831" y="0"/>
                </a:lnTo>
                <a:cubicBezTo>
                  <a:pt x="8741341" y="0"/>
                  <a:pt x="8781475" y="40135"/>
                  <a:pt x="8781475" y="89644"/>
                </a:cubicBezTo>
                <a:lnTo>
                  <a:pt x="8781475" y="8690343"/>
                </a:lnTo>
                <a:cubicBezTo>
                  <a:pt x="8781475" y="8739852"/>
                  <a:pt x="8741341" y="8779987"/>
                  <a:pt x="8691831" y="8779987"/>
                </a:cubicBezTo>
                <a:lnTo>
                  <a:pt x="89644" y="8779987"/>
                </a:lnTo>
                <a:cubicBezTo>
                  <a:pt x="40135" y="8779987"/>
                  <a:pt x="0" y="8739852"/>
                  <a:pt x="0" y="8690343"/>
                </a:cubicBezTo>
                <a:lnTo>
                  <a:pt x="0" y="89644"/>
                </a:lnTo>
                <a:cubicBezTo>
                  <a:pt x="0" y="40135"/>
                  <a:pt x="40135" y="0"/>
                  <a:pt x="89644" y="0"/>
                </a:cubicBezTo>
                <a:close/>
              </a:path>
            </a:pathLst>
          </a:custGeom>
          <a:solidFill>
            <a:schemeClr val="bg2">
              <a:lumMod val="95000"/>
            </a:schemeClr>
          </a:solidFill>
          <a:ln>
            <a:noFill/>
          </a:ln>
          <a:effectLst/>
        </p:spPr>
        <p:txBody>
          <a:bodyPr/>
          <a:lstStyle/>
          <a:p>
            <a:endParaRPr lang="en-US" sz="900" dirty="0"/>
          </a:p>
        </p:txBody>
      </p:sp>
      <p:sp>
        <p:nvSpPr>
          <p:cNvPr id="10" name="Rounded Rectangle 9">
            <a:extLst>
              <a:ext uri="{FF2B5EF4-FFF2-40B4-BE49-F238E27FC236}">
                <a16:creationId xmlns:a16="http://schemas.microsoft.com/office/drawing/2014/main" id="{58FDCF9E-24A9-C741-8BE4-40967E140E70}"/>
              </a:ext>
            </a:extLst>
          </p:cNvPr>
          <p:cNvSpPr/>
          <p:nvPr/>
        </p:nvSpPr>
        <p:spPr>
          <a:xfrm>
            <a:off x="9584060" y="4556300"/>
            <a:ext cx="1863969" cy="1468943"/>
          </a:xfrm>
          <a:prstGeom prst="roundRect">
            <a:avLst>
              <a:gd name="adj" fmla="val 1801"/>
            </a:avLst>
          </a:prstGeom>
          <a:solidFill>
            <a:schemeClr val="accent3">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cxnSp>
        <p:nvCxnSpPr>
          <p:cNvPr id="11" name="Straight Connector 10">
            <a:extLst>
              <a:ext uri="{FF2B5EF4-FFF2-40B4-BE49-F238E27FC236}">
                <a16:creationId xmlns:a16="http://schemas.microsoft.com/office/drawing/2014/main" id="{5F162B22-2416-2947-8CB7-B8FE0C0A6518}"/>
              </a:ext>
            </a:extLst>
          </p:cNvPr>
          <p:cNvCxnSpPr/>
          <p:nvPr/>
        </p:nvCxnSpPr>
        <p:spPr>
          <a:xfrm>
            <a:off x="8606986" y="5192486"/>
            <a:ext cx="2057400" cy="0"/>
          </a:xfrm>
          <a:prstGeom prst="line">
            <a:avLst/>
          </a:prstGeom>
          <a:ln w="38100">
            <a:solidFill>
              <a:srgbClr val="13131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B64C77-ADBE-FA4D-8FE2-F150D6DB2E6B}"/>
              </a:ext>
            </a:extLst>
          </p:cNvPr>
          <p:cNvSpPr txBox="1"/>
          <p:nvPr/>
        </p:nvSpPr>
        <p:spPr>
          <a:xfrm>
            <a:off x="1010887" y="2594970"/>
            <a:ext cx="4197701" cy="2569358"/>
          </a:xfrm>
          <a:prstGeom prst="rect">
            <a:avLst/>
          </a:prstGeom>
          <a:noFill/>
        </p:spPr>
        <p:txBody>
          <a:bodyPr wrap="square" rtlCol="0" anchor="t">
            <a:spAutoFit/>
          </a:bodyPr>
          <a:lstStyle/>
          <a:p>
            <a:pPr>
              <a:lnSpc>
                <a:spcPts val="1900"/>
              </a:lnSpc>
              <a:spcAft>
                <a:spcPts val="450"/>
              </a:spcAft>
            </a:pPr>
            <a:r>
              <a:rPr lang="en-US" sz="1100" spc="20" dirty="0">
                <a:solidFill>
                  <a:srgbClr val="686877"/>
                </a:solidFill>
                <a:latin typeface="Poppins Light" pitchFamily="2" charset="77"/>
                <a:ea typeface="Open Sans Light" panose="020B0306030504020204" pitchFamily="34" charset="0"/>
                <a:cs typeface="Poppins Light" pitchFamily="2" charset="77"/>
              </a:rPr>
              <a:t>A business plan is a written document that describes in detail how a business—usually a new one—is going to achieve its goals. A business plan lays out a written plan from a marketing, financial and operational viewpoint. Business plans are important to allow a company to lay out its goals and attract investment. They are also a way for companies to keep themselves on track going forward.</a:t>
            </a:r>
          </a:p>
          <a:p>
            <a:pPr>
              <a:lnSpc>
                <a:spcPts val="1900"/>
              </a:lnSpc>
              <a:spcAft>
                <a:spcPts val="450"/>
              </a:spcAft>
            </a:pPr>
            <a:r>
              <a:rPr lang="en-US" sz="1100" spc="20" dirty="0">
                <a:solidFill>
                  <a:srgbClr val="686877"/>
                </a:solidFill>
                <a:latin typeface="Poppins Light" pitchFamily="2" charset="77"/>
                <a:ea typeface="Open Sans Light" panose="020B0306030504020204" pitchFamily="34" charset="0"/>
                <a:cs typeface="Poppins Light" pitchFamily="2" charset="77"/>
              </a:rPr>
              <a:t>Although they're especially useful for new companies, every company should have a business plan. Ideally, a company would revisit the plan periodically to see if goals have been met or have changed and evolved. </a:t>
            </a:r>
          </a:p>
        </p:txBody>
      </p:sp>
      <p:sp>
        <p:nvSpPr>
          <p:cNvPr id="7" name="TextBox 6">
            <a:extLst>
              <a:ext uri="{FF2B5EF4-FFF2-40B4-BE49-F238E27FC236}">
                <a16:creationId xmlns:a16="http://schemas.microsoft.com/office/drawing/2014/main" id="{B1DFB96A-6118-5241-9485-B4BCA603728A}"/>
              </a:ext>
            </a:extLst>
          </p:cNvPr>
          <p:cNvSpPr txBox="1"/>
          <p:nvPr/>
        </p:nvSpPr>
        <p:spPr>
          <a:xfrm>
            <a:off x="1010888" y="1332629"/>
            <a:ext cx="4163101" cy="964367"/>
          </a:xfrm>
          <a:prstGeom prst="rect">
            <a:avLst/>
          </a:prstGeom>
          <a:noFill/>
        </p:spPr>
        <p:txBody>
          <a:bodyPr wrap="square" rtlCol="0" anchor="b">
            <a:spAutoFit/>
          </a:bodyPr>
          <a:lstStyle/>
          <a:p>
            <a:pPr>
              <a:lnSpc>
                <a:spcPts val="6750"/>
              </a:lnSpc>
            </a:pPr>
            <a:r>
              <a:rPr lang="en-US" sz="4000" b="1" dirty="0">
                <a:solidFill>
                  <a:srgbClr val="262428"/>
                </a:solidFill>
                <a:latin typeface="Poppins" pitchFamily="2" charset="77"/>
                <a:cs typeface="Poppins" pitchFamily="2" charset="77"/>
              </a:rPr>
              <a:t>COVID-19 SLIDE</a:t>
            </a:r>
          </a:p>
        </p:txBody>
      </p:sp>
      <p:sp>
        <p:nvSpPr>
          <p:cNvPr id="17" name="Rectangle 16">
            <a:extLst>
              <a:ext uri="{FF2B5EF4-FFF2-40B4-BE49-F238E27FC236}">
                <a16:creationId xmlns:a16="http://schemas.microsoft.com/office/drawing/2014/main" id="{978A6927-B3FC-C848-9CAC-2D9976541CE7}"/>
              </a:ext>
            </a:extLst>
          </p:cNvPr>
          <p:cNvSpPr/>
          <p:nvPr/>
        </p:nvSpPr>
        <p:spPr>
          <a:xfrm>
            <a:off x="762000" y="1253874"/>
            <a:ext cx="45720" cy="1040804"/>
          </a:xfrm>
          <a:prstGeom prst="rect">
            <a:avLst/>
          </a:prstGeom>
          <a:solidFill>
            <a:srgbClr val="13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131316"/>
              </a:solidFill>
              <a:latin typeface="Poppins" pitchFamily="2" charset="77"/>
            </a:endParaRPr>
          </a:p>
        </p:txBody>
      </p:sp>
      <p:sp>
        <p:nvSpPr>
          <p:cNvPr id="18" name="TextBox 17">
            <a:extLst>
              <a:ext uri="{FF2B5EF4-FFF2-40B4-BE49-F238E27FC236}">
                <a16:creationId xmlns:a16="http://schemas.microsoft.com/office/drawing/2014/main" id="{2145CF61-8635-0545-82FA-5A5C52B9DE5C}"/>
              </a:ext>
            </a:extLst>
          </p:cNvPr>
          <p:cNvSpPr txBox="1"/>
          <p:nvPr/>
        </p:nvSpPr>
        <p:spPr>
          <a:xfrm>
            <a:off x="1029396" y="1231086"/>
            <a:ext cx="3846470" cy="230832"/>
          </a:xfrm>
          <a:prstGeom prst="rect">
            <a:avLst/>
          </a:prstGeom>
          <a:noFill/>
        </p:spPr>
        <p:txBody>
          <a:bodyPr wrap="square" rtlCol="0" anchor="b">
            <a:spAutoFit/>
          </a:bodyPr>
          <a:lstStyle/>
          <a:p>
            <a:r>
              <a:rPr lang="en-US" sz="900" spc="150" dirty="0">
                <a:solidFill>
                  <a:srgbClr val="131316"/>
                </a:solidFill>
                <a:latin typeface="Poppins Light" pitchFamily="2" charset="77"/>
                <a:ea typeface="Open Sans" panose="020B0606030504020204" pitchFamily="34" charset="0"/>
                <a:cs typeface="Poppins Light" pitchFamily="2" charset="77"/>
              </a:rPr>
              <a:t>YOUR SUBTITLE HERE</a:t>
            </a:r>
          </a:p>
        </p:txBody>
      </p:sp>
      <p:sp>
        <p:nvSpPr>
          <p:cNvPr id="8" name="Picture Placeholder 7">
            <a:extLst>
              <a:ext uri="{FF2B5EF4-FFF2-40B4-BE49-F238E27FC236}">
                <a16:creationId xmlns:a16="http://schemas.microsoft.com/office/drawing/2014/main" id="{C9AE7600-6A06-4359-86F1-233CC3E303A9}"/>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08419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8B721BC2-E518-F947-A55F-9525FECE022D}"/>
              </a:ext>
            </a:extLst>
          </p:cNvPr>
          <p:cNvSpPr>
            <a:spLocks noChangeArrowheads="1"/>
          </p:cNvSpPr>
          <p:nvPr/>
        </p:nvSpPr>
        <p:spPr bwMode="auto">
          <a:xfrm>
            <a:off x="4285335" y="417636"/>
            <a:ext cx="1981016" cy="370927"/>
          </a:xfrm>
          <a:custGeom>
            <a:avLst/>
            <a:gdLst>
              <a:gd name="T0" fmla="*/ 0 w 3180"/>
              <a:gd name="T1" fmla="*/ 594 h 595"/>
              <a:gd name="T2" fmla="*/ 3179 w 3180"/>
              <a:gd name="T3" fmla="*/ 594 h 595"/>
              <a:gd name="T4" fmla="*/ 3179 w 3180"/>
              <a:gd name="T5" fmla="*/ 0 h 595"/>
              <a:gd name="T6" fmla="*/ 0 w 3180"/>
              <a:gd name="T7" fmla="*/ 0 h 595"/>
              <a:gd name="T8" fmla="*/ 0 w 3180"/>
              <a:gd name="T9" fmla="*/ 594 h 595"/>
            </a:gdLst>
            <a:ahLst/>
            <a:cxnLst>
              <a:cxn ang="0">
                <a:pos x="T0" y="T1"/>
              </a:cxn>
              <a:cxn ang="0">
                <a:pos x="T2" y="T3"/>
              </a:cxn>
              <a:cxn ang="0">
                <a:pos x="T4" y="T5"/>
              </a:cxn>
              <a:cxn ang="0">
                <a:pos x="T6" y="T7"/>
              </a:cxn>
              <a:cxn ang="0">
                <a:pos x="T8" y="T9"/>
              </a:cxn>
            </a:cxnLst>
            <a:rect l="0" t="0" r="r" b="b"/>
            <a:pathLst>
              <a:path w="3180" h="595">
                <a:moveTo>
                  <a:pt x="0" y="594"/>
                </a:moveTo>
                <a:lnTo>
                  <a:pt x="3179" y="594"/>
                </a:lnTo>
                <a:lnTo>
                  <a:pt x="3179" y="0"/>
                </a:lnTo>
                <a:lnTo>
                  <a:pt x="0" y="0"/>
                </a:lnTo>
                <a:lnTo>
                  <a:pt x="0" y="594"/>
                </a:ln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4" name="Freeform 3">
            <a:extLst>
              <a:ext uri="{FF2B5EF4-FFF2-40B4-BE49-F238E27FC236}">
                <a16:creationId xmlns:a16="http://schemas.microsoft.com/office/drawing/2014/main" id="{FD101DF9-6BBE-3A4A-842C-1BA513B7F89A}"/>
              </a:ext>
            </a:extLst>
          </p:cNvPr>
          <p:cNvSpPr>
            <a:spLocks noChangeArrowheads="1"/>
          </p:cNvSpPr>
          <p:nvPr/>
        </p:nvSpPr>
        <p:spPr bwMode="auto">
          <a:xfrm>
            <a:off x="356273" y="1013866"/>
            <a:ext cx="11487697" cy="5500687"/>
          </a:xfrm>
          <a:custGeom>
            <a:avLst/>
            <a:gdLst>
              <a:gd name="T0" fmla="*/ 18438 w 18439"/>
              <a:gd name="T1" fmla="*/ 8826 h 8827"/>
              <a:gd name="T2" fmla="*/ 0 w 18439"/>
              <a:gd name="T3" fmla="*/ 8826 h 8827"/>
              <a:gd name="T4" fmla="*/ 0 w 18439"/>
              <a:gd name="T5" fmla="*/ 0 h 8827"/>
              <a:gd name="T6" fmla="*/ 18438 w 18439"/>
              <a:gd name="T7" fmla="*/ 0 h 8827"/>
              <a:gd name="T8" fmla="*/ 18438 w 18439"/>
              <a:gd name="T9" fmla="*/ 8826 h 8827"/>
            </a:gdLst>
            <a:ahLst/>
            <a:cxnLst>
              <a:cxn ang="0">
                <a:pos x="T0" y="T1"/>
              </a:cxn>
              <a:cxn ang="0">
                <a:pos x="T2" y="T3"/>
              </a:cxn>
              <a:cxn ang="0">
                <a:pos x="T4" y="T5"/>
              </a:cxn>
              <a:cxn ang="0">
                <a:pos x="T6" y="T7"/>
              </a:cxn>
              <a:cxn ang="0">
                <a:pos x="T8" y="T9"/>
              </a:cxn>
            </a:cxnLst>
            <a:rect l="0" t="0" r="r" b="b"/>
            <a:pathLst>
              <a:path w="18439" h="8827">
                <a:moveTo>
                  <a:pt x="18438" y="8826"/>
                </a:moveTo>
                <a:lnTo>
                  <a:pt x="0" y="8826"/>
                </a:lnTo>
                <a:lnTo>
                  <a:pt x="0" y="0"/>
                </a:lnTo>
                <a:lnTo>
                  <a:pt x="18438" y="0"/>
                </a:lnTo>
                <a:lnTo>
                  <a:pt x="18438" y="8826"/>
                </a:ln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5" name="Freeform 4">
            <a:extLst>
              <a:ext uri="{FF2B5EF4-FFF2-40B4-BE49-F238E27FC236}">
                <a16:creationId xmlns:a16="http://schemas.microsoft.com/office/drawing/2014/main" id="{A132846C-7F95-9D47-BF16-BF9805160258}"/>
              </a:ext>
            </a:extLst>
          </p:cNvPr>
          <p:cNvSpPr>
            <a:spLocks noChangeArrowheads="1"/>
          </p:cNvSpPr>
          <p:nvPr/>
        </p:nvSpPr>
        <p:spPr bwMode="auto">
          <a:xfrm>
            <a:off x="1268474" y="1538656"/>
            <a:ext cx="3008617" cy="3008619"/>
          </a:xfrm>
          <a:custGeom>
            <a:avLst/>
            <a:gdLst>
              <a:gd name="T0" fmla="*/ 4829 w 4830"/>
              <a:gd name="T1" fmla="*/ 2414 h 4828"/>
              <a:gd name="T2" fmla="*/ 4829 w 4830"/>
              <a:gd name="T3" fmla="*/ 2414 h 4828"/>
              <a:gd name="T4" fmla="*/ 2414 w 4830"/>
              <a:gd name="T5" fmla="*/ 4827 h 4828"/>
              <a:gd name="T6" fmla="*/ 2414 w 4830"/>
              <a:gd name="T7" fmla="*/ 4827 h 4828"/>
              <a:gd name="T8" fmla="*/ 0 w 4830"/>
              <a:gd name="T9" fmla="*/ 2414 h 4828"/>
              <a:gd name="T10" fmla="*/ 0 w 4830"/>
              <a:gd name="T11" fmla="*/ 2414 h 4828"/>
              <a:gd name="T12" fmla="*/ 2414 w 4830"/>
              <a:gd name="T13" fmla="*/ 0 h 4828"/>
              <a:gd name="T14" fmla="*/ 2414 w 4830"/>
              <a:gd name="T15" fmla="*/ 0 h 4828"/>
              <a:gd name="T16" fmla="*/ 4829 w 4830"/>
              <a:gd name="T17" fmla="*/ 2414 h 4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0" h="4828">
                <a:moveTo>
                  <a:pt x="4829" y="2414"/>
                </a:moveTo>
                <a:lnTo>
                  <a:pt x="4829" y="2414"/>
                </a:lnTo>
                <a:cubicBezTo>
                  <a:pt x="4829" y="3747"/>
                  <a:pt x="3748" y="4827"/>
                  <a:pt x="2414" y="4827"/>
                </a:cubicBezTo>
                <a:lnTo>
                  <a:pt x="2414" y="4827"/>
                </a:lnTo>
                <a:cubicBezTo>
                  <a:pt x="1081" y="4827"/>
                  <a:pt x="0" y="3747"/>
                  <a:pt x="0" y="2414"/>
                </a:cubicBezTo>
                <a:lnTo>
                  <a:pt x="0" y="2414"/>
                </a:lnTo>
                <a:cubicBezTo>
                  <a:pt x="0" y="1080"/>
                  <a:pt x="1081" y="0"/>
                  <a:pt x="2414" y="0"/>
                </a:cubicBezTo>
                <a:lnTo>
                  <a:pt x="2414" y="0"/>
                </a:lnTo>
                <a:cubicBezTo>
                  <a:pt x="3748" y="0"/>
                  <a:pt x="4829" y="1080"/>
                  <a:pt x="4829" y="2414"/>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6" name="Freeform 5">
            <a:extLst>
              <a:ext uri="{FF2B5EF4-FFF2-40B4-BE49-F238E27FC236}">
                <a16:creationId xmlns:a16="http://schemas.microsoft.com/office/drawing/2014/main" id="{BAC63C05-44C3-974F-9A7A-9A04F2E099B3}"/>
              </a:ext>
            </a:extLst>
          </p:cNvPr>
          <p:cNvSpPr>
            <a:spLocks noChangeArrowheads="1"/>
          </p:cNvSpPr>
          <p:nvPr/>
        </p:nvSpPr>
        <p:spPr bwMode="auto">
          <a:xfrm>
            <a:off x="2653262" y="1538656"/>
            <a:ext cx="1623829" cy="3008619"/>
          </a:xfrm>
          <a:custGeom>
            <a:avLst/>
            <a:gdLst>
              <a:gd name="T0" fmla="*/ 192 w 2608"/>
              <a:gd name="T1" fmla="*/ 0 h 4828"/>
              <a:gd name="T2" fmla="*/ 192 w 2608"/>
              <a:gd name="T3" fmla="*/ 0 h 4828"/>
              <a:gd name="T4" fmla="*/ 0 w 2608"/>
              <a:gd name="T5" fmla="*/ 7 h 4828"/>
              <a:gd name="T6" fmla="*/ 0 w 2608"/>
              <a:gd name="T7" fmla="*/ 7 h 4828"/>
              <a:gd name="T8" fmla="*/ 2244 w 2608"/>
              <a:gd name="T9" fmla="*/ 2416 h 4828"/>
              <a:gd name="T10" fmla="*/ 2244 w 2608"/>
              <a:gd name="T11" fmla="*/ 2416 h 4828"/>
              <a:gd name="T12" fmla="*/ 22 w 2608"/>
              <a:gd name="T13" fmla="*/ 4821 h 4828"/>
              <a:gd name="T14" fmla="*/ 22 w 2608"/>
              <a:gd name="T15" fmla="*/ 4821 h 4828"/>
              <a:gd name="T16" fmla="*/ 192 w 2608"/>
              <a:gd name="T17" fmla="*/ 4827 h 4828"/>
              <a:gd name="T18" fmla="*/ 192 w 2608"/>
              <a:gd name="T19" fmla="*/ 4827 h 4828"/>
              <a:gd name="T20" fmla="*/ 2607 w 2608"/>
              <a:gd name="T21" fmla="*/ 2414 h 4828"/>
              <a:gd name="T22" fmla="*/ 2607 w 2608"/>
              <a:gd name="T23" fmla="*/ 2414 h 4828"/>
              <a:gd name="T24" fmla="*/ 192 w 2608"/>
              <a:gd name="T25" fmla="*/ 0 h 4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8" h="4828">
                <a:moveTo>
                  <a:pt x="192" y="0"/>
                </a:moveTo>
                <a:lnTo>
                  <a:pt x="192" y="0"/>
                </a:lnTo>
                <a:cubicBezTo>
                  <a:pt x="128" y="0"/>
                  <a:pt x="63" y="2"/>
                  <a:pt x="0" y="7"/>
                </a:cubicBezTo>
                <a:lnTo>
                  <a:pt x="0" y="7"/>
                </a:lnTo>
                <a:cubicBezTo>
                  <a:pt x="1254" y="94"/>
                  <a:pt x="2244" y="1140"/>
                  <a:pt x="2244" y="2416"/>
                </a:cubicBezTo>
                <a:lnTo>
                  <a:pt x="2244" y="2416"/>
                </a:lnTo>
                <a:cubicBezTo>
                  <a:pt x="2244" y="3683"/>
                  <a:pt x="1266" y="4723"/>
                  <a:pt x="22" y="4821"/>
                </a:cubicBezTo>
                <a:lnTo>
                  <a:pt x="22" y="4821"/>
                </a:lnTo>
                <a:cubicBezTo>
                  <a:pt x="78" y="4826"/>
                  <a:pt x="135" y="4827"/>
                  <a:pt x="192" y="4827"/>
                </a:cubicBezTo>
                <a:lnTo>
                  <a:pt x="192" y="4827"/>
                </a:lnTo>
                <a:cubicBezTo>
                  <a:pt x="1526" y="4827"/>
                  <a:pt x="2607" y="3747"/>
                  <a:pt x="2607" y="2414"/>
                </a:cubicBezTo>
                <a:lnTo>
                  <a:pt x="2607" y="2414"/>
                </a:lnTo>
                <a:cubicBezTo>
                  <a:pt x="2607" y="1080"/>
                  <a:pt x="1526" y="0"/>
                  <a:pt x="192" y="0"/>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7" name="Freeform 6">
            <a:extLst>
              <a:ext uri="{FF2B5EF4-FFF2-40B4-BE49-F238E27FC236}">
                <a16:creationId xmlns:a16="http://schemas.microsoft.com/office/drawing/2014/main" id="{68375CAB-068F-F74C-8DA0-00F37DE11C46}"/>
              </a:ext>
            </a:extLst>
          </p:cNvPr>
          <p:cNvSpPr>
            <a:spLocks noChangeArrowheads="1"/>
          </p:cNvSpPr>
          <p:nvPr/>
        </p:nvSpPr>
        <p:spPr bwMode="auto">
          <a:xfrm>
            <a:off x="3623162" y="3316351"/>
            <a:ext cx="1274884" cy="115400"/>
          </a:xfrm>
          <a:custGeom>
            <a:avLst/>
            <a:gdLst>
              <a:gd name="T0" fmla="*/ 2045 w 2046"/>
              <a:gd name="T1" fmla="*/ 185 h 186"/>
              <a:gd name="T2" fmla="*/ 21 w 2046"/>
              <a:gd name="T3" fmla="*/ 185 h 186"/>
              <a:gd name="T4" fmla="*/ 21 w 2046"/>
              <a:gd name="T5" fmla="*/ 185 h 186"/>
              <a:gd name="T6" fmla="*/ 0 w 2046"/>
              <a:gd name="T7" fmla="*/ 166 h 186"/>
              <a:gd name="T8" fmla="*/ 0 w 2046"/>
              <a:gd name="T9" fmla="*/ 166 h 186"/>
              <a:gd name="T10" fmla="*/ 21 w 2046"/>
              <a:gd name="T11" fmla="*/ 145 h 186"/>
              <a:gd name="T12" fmla="*/ 2005 w 2046"/>
              <a:gd name="T13" fmla="*/ 145 h 186"/>
              <a:gd name="T14" fmla="*/ 2005 w 2046"/>
              <a:gd name="T15" fmla="*/ 20 h 186"/>
              <a:gd name="T16" fmla="*/ 2005 w 2046"/>
              <a:gd name="T17" fmla="*/ 20 h 186"/>
              <a:gd name="T18" fmla="*/ 2026 w 2046"/>
              <a:gd name="T19" fmla="*/ 0 h 186"/>
              <a:gd name="T20" fmla="*/ 2026 w 2046"/>
              <a:gd name="T21" fmla="*/ 0 h 186"/>
              <a:gd name="T22" fmla="*/ 2045 w 2046"/>
              <a:gd name="T23" fmla="*/ 20 h 186"/>
              <a:gd name="T24" fmla="*/ 2045 w 2046"/>
              <a:gd name="T25" fmla="*/ 1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6" h="186">
                <a:moveTo>
                  <a:pt x="2045" y="185"/>
                </a:moveTo>
                <a:lnTo>
                  <a:pt x="21" y="185"/>
                </a:lnTo>
                <a:lnTo>
                  <a:pt x="21" y="185"/>
                </a:lnTo>
                <a:cubicBezTo>
                  <a:pt x="9" y="185"/>
                  <a:pt x="0" y="177"/>
                  <a:pt x="0" y="166"/>
                </a:cubicBezTo>
                <a:lnTo>
                  <a:pt x="0" y="166"/>
                </a:lnTo>
                <a:cubicBezTo>
                  <a:pt x="0" y="155"/>
                  <a:pt x="9" y="145"/>
                  <a:pt x="21" y="145"/>
                </a:cubicBezTo>
                <a:lnTo>
                  <a:pt x="2005" y="145"/>
                </a:lnTo>
                <a:lnTo>
                  <a:pt x="2005" y="20"/>
                </a:lnTo>
                <a:lnTo>
                  <a:pt x="2005" y="20"/>
                </a:lnTo>
                <a:cubicBezTo>
                  <a:pt x="2005" y="9"/>
                  <a:pt x="2014" y="0"/>
                  <a:pt x="2026" y="0"/>
                </a:cubicBezTo>
                <a:lnTo>
                  <a:pt x="2026" y="0"/>
                </a:lnTo>
                <a:cubicBezTo>
                  <a:pt x="2036" y="0"/>
                  <a:pt x="2045" y="9"/>
                  <a:pt x="2045" y="20"/>
                </a:cubicBezTo>
                <a:lnTo>
                  <a:pt x="2045" y="185"/>
                </a:ln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8" name="Freeform 7">
            <a:extLst>
              <a:ext uri="{FF2B5EF4-FFF2-40B4-BE49-F238E27FC236}">
                <a16:creationId xmlns:a16="http://schemas.microsoft.com/office/drawing/2014/main" id="{0E1B962A-51FE-434F-8303-CA7C79EFAD3F}"/>
              </a:ext>
            </a:extLst>
          </p:cNvPr>
          <p:cNvSpPr>
            <a:spLocks noChangeArrowheads="1"/>
          </p:cNvSpPr>
          <p:nvPr/>
        </p:nvSpPr>
        <p:spPr bwMode="auto">
          <a:xfrm>
            <a:off x="3623162" y="2623957"/>
            <a:ext cx="1274884" cy="115400"/>
          </a:xfrm>
          <a:custGeom>
            <a:avLst/>
            <a:gdLst>
              <a:gd name="T0" fmla="*/ 2045 w 2046"/>
              <a:gd name="T1" fmla="*/ 185 h 186"/>
              <a:gd name="T2" fmla="*/ 21 w 2046"/>
              <a:gd name="T3" fmla="*/ 185 h 186"/>
              <a:gd name="T4" fmla="*/ 21 w 2046"/>
              <a:gd name="T5" fmla="*/ 185 h 186"/>
              <a:gd name="T6" fmla="*/ 0 w 2046"/>
              <a:gd name="T7" fmla="*/ 165 h 186"/>
              <a:gd name="T8" fmla="*/ 0 w 2046"/>
              <a:gd name="T9" fmla="*/ 165 h 186"/>
              <a:gd name="T10" fmla="*/ 21 w 2046"/>
              <a:gd name="T11" fmla="*/ 145 h 186"/>
              <a:gd name="T12" fmla="*/ 2005 w 2046"/>
              <a:gd name="T13" fmla="*/ 145 h 186"/>
              <a:gd name="T14" fmla="*/ 2005 w 2046"/>
              <a:gd name="T15" fmla="*/ 20 h 186"/>
              <a:gd name="T16" fmla="*/ 2005 w 2046"/>
              <a:gd name="T17" fmla="*/ 20 h 186"/>
              <a:gd name="T18" fmla="*/ 2026 w 2046"/>
              <a:gd name="T19" fmla="*/ 0 h 186"/>
              <a:gd name="T20" fmla="*/ 2026 w 2046"/>
              <a:gd name="T21" fmla="*/ 0 h 186"/>
              <a:gd name="T22" fmla="*/ 2045 w 2046"/>
              <a:gd name="T23" fmla="*/ 20 h 186"/>
              <a:gd name="T24" fmla="*/ 2045 w 2046"/>
              <a:gd name="T25" fmla="*/ 1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6" h="186">
                <a:moveTo>
                  <a:pt x="2045" y="185"/>
                </a:moveTo>
                <a:lnTo>
                  <a:pt x="21" y="185"/>
                </a:lnTo>
                <a:lnTo>
                  <a:pt x="21" y="185"/>
                </a:lnTo>
                <a:cubicBezTo>
                  <a:pt x="9" y="185"/>
                  <a:pt x="0" y="176"/>
                  <a:pt x="0" y="165"/>
                </a:cubicBezTo>
                <a:lnTo>
                  <a:pt x="0" y="165"/>
                </a:lnTo>
                <a:cubicBezTo>
                  <a:pt x="0" y="154"/>
                  <a:pt x="9" y="145"/>
                  <a:pt x="21" y="145"/>
                </a:cubicBezTo>
                <a:lnTo>
                  <a:pt x="2005" y="145"/>
                </a:lnTo>
                <a:lnTo>
                  <a:pt x="2005" y="20"/>
                </a:lnTo>
                <a:lnTo>
                  <a:pt x="2005" y="20"/>
                </a:lnTo>
                <a:cubicBezTo>
                  <a:pt x="2005" y="8"/>
                  <a:pt x="2014" y="0"/>
                  <a:pt x="2026" y="0"/>
                </a:cubicBezTo>
                <a:lnTo>
                  <a:pt x="2026" y="0"/>
                </a:lnTo>
                <a:cubicBezTo>
                  <a:pt x="2036" y="0"/>
                  <a:pt x="2045" y="8"/>
                  <a:pt x="2045" y="20"/>
                </a:cubicBezTo>
                <a:lnTo>
                  <a:pt x="2045" y="185"/>
                </a:ln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9" name="Freeform 8">
            <a:extLst>
              <a:ext uri="{FF2B5EF4-FFF2-40B4-BE49-F238E27FC236}">
                <a16:creationId xmlns:a16="http://schemas.microsoft.com/office/drawing/2014/main" id="{FB47E48B-41DD-B44A-8624-9295498432B8}"/>
              </a:ext>
            </a:extLst>
          </p:cNvPr>
          <p:cNvSpPr>
            <a:spLocks noChangeArrowheads="1"/>
          </p:cNvSpPr>
          <p:nvPr/>
        </p:nvSpPr>
        <p:spPr bwMode="auto">
          <a:xfrm>
            <a:off x="3623162" y="1967281"/>
            <a:ext cx="1274884" cy="115400"/>
          </a:xfrm>
          <a:custGeom>
            <a:avLst/>
            <a:gdLst>
              <a:gd name="T0" fmla="*/ 2045 w 2046"/>
              <a:gd name="T1" fmla="*/ 186 h 187"/>
              <a:gd name="T2" fmla="*/ 21 w 2046"/>
              <a:gd name="T3" fmla="*/ 186 h 187"/>
              <a:gd name="T4" fmla="*/ 21 w 2046"/>
              <a:gd name="T5" fmla="*/ 186 h 187"/>
              <a:gd name="T6" fmla="*/ 0 w 2046"/>
              <a:gd name="T7" fmla="*/ 166 h 187"/>
              <a:gd name="T8" fmla="*/ 0 w 2046"/>
              <a:gd name="T9" fmla="*/ 166 h 187"/>
              <a:gd name="T10" fmla="*/ 21 w 2046"/>
              <a:gd name="T11" fmla="*/ 146 h 187"/>
              <a:gd name="T12" fmla="*/ 2005 w 2046"/>
              <a:gd name="T13" fmla="*/ 146 h 187"/>
              <a:gd name="T14" fmla="*/ 2005 w 2046"/>
              <a:gd name="T15" fmla="*/ 21 h 187"/>
              <a:gd name="T16" fmla="*/ 2005 w 2046"/>
              <a:gd name="T17" fmla="*/ 21 h 187"/>
              <a:gd name="T18" fmla="*/ 2026 w 2046"/>
              <a:gd name="T19" fmla="*/ 0 h 187"/>
              <a:gd name="T20" fmla="*/ 2026 w 2046"/>
              <a:gd name="T21" fmla="*/ 0 h 187"/>
              <a:gd name="T22" fmla="*/ 2045 w 2046"/>
              <a:gd name="T23" fmla="*/ 21 h 187"/>
              <a:gd name="T24" fmla="*/ 2045 w 204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6" h="187">
                <a:moveTo>
                  <a:pt x="2045" y="186"/>
                </a:moveTo>
                <a:lnTo>
                  <a:pt x="21" y="186"/>
                </a:lnTo>
                <a:lnTo>
                  <a:pt x="21" y="186"/>
                </a:lnTo>
                <a:cubicBezTo>
                  <a:pt x="9" y="186"/>
                  <a:pt x="0" y="177"/>
                  <a:pt x="0" y="166"/>
                </a:cubicBezTo>
                <a:lnTo>
                  <a:pt x="0" y="166"/>
                </a:lnTo>
                <a:cubicBezTo>
                  <a:pt x="0" y="154"/>
                  <a:pt x="9" y="146"/>
                  <a:pt x="21" y="146"/>
                </a:cubicBezTo>
                <a:lnTo>
                  <a:pt x="2005" y="146"/>
                </a:lnTo>
                <a:lnTo>
                  <a:pt x="2005" y="21"/>
                </a:lnTo>
                <a:lnTo>
                  <a:pt x="2005" y="21"/>
                </a:lnTo>
                <a:cubicBezTo>
                  <a:pt x="2005" y="10"/>
                  <a:pt x="2014" y="0"/>
                  <a:pt x="2026" y="0"/>
                </a:cubicBezTo>
                <a:lnTo>
                  <a:pt x="2026" y="0"/>
                </a:lnTo>
                <a:cubicBezTo>
                  <a:pt x="2036" y="0"/>
                  <a:pt x="2045" y="10"/>
                  <a:pt x="2045" y="21"/>
                </a:cubicBezTo>
                <a:lnTo>
                  <a:pt x="2045" y="186"/>
                </a:ln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0" name="Freeform 9">
            <a:extLst>
              <a:ext uri="{FF2B5EF4-FFF2-40B4-BE49-F238E27FC236}">
                <a16:creationId xmlns:a16="http://schemas.microsoft.com/office/drawing/2014/main" id="{C3648EE4-55AE-D344-A89B-71F15524BEE4}"/>
              </a:ext>
            </a:extLst>
          </p:cNvPr>
          <p:cNvSpPr>
            <a:spLocks noChangeArrowheads="1"/>
          </p:cNvSpPr>
          <p:nvPr/>
        </p:nvSpPr>
        <p:spPr bwMode="auto">
          <a:xfrm>
            <a:off x="949754" y="2692646"/>
            <a:ext cx="870987" cy="115400"/>
          </a:xfrm>
          <a:custGeom>
            <a:avLst/>
            <a:gdLst>
              <a:gd name="T0" fmla="*/ 1378 w 1400"/>
              <a:gd name="T1" fmla="*/ 186 h 187"/>
              <a:gd name="T2" fmla="*/ 0 w 1400"/>
              <a:gd name="T3" fmla="*/ 186 h 187"/>
              <a:gd name="T4" fmla="*/ 0 w 1400"/>
              <a:gd name="T5" fmla="*/ 20 h 187"/>
              <a:gd name="T6" fmla="*/ 0 w 1400"/>
              <a:gd name="T7" fmla="*/ 20 h 187"/>
              <a:gd name="T8" fmla="*/ 21 w 1400"/>
              <a:gd name="T9" fmla="*/ 0 h 187"/>
              <a:gd name="T10" fmla="*/ 21 w 1400"/>
              <a:gd name="T11" fmla="*/ 0 h 187"/>
              <a:gd name="T12" fmla="*/ 41 w 1400"/>
              <a:gd name="T13" fmla="*/ 20 h 187"/>
              <a:gd name="T14" fmla="*/ 41 w 1400"/>
              <a:gd name="T15" fmla="*/ 145 h 187"/>
              <a:gd name="T16" fmla="*/ 1378 w 1400"/>
              <a:gd name="T17" fmla="*/ 145 h 187"/>
              <a:gd name="T18" fmla="*/ 1378 w 1400"/>
              <a:gd name="T19" fmla="*/ 145 h 187"/>
              <a:gd name="T20" fmla="*/ 1399 w 1400"/>
              <a:gd name="T21" fmla="*/ 166 h 187"/>
              <a:gd name="T22" fmla="*/ 1399 w 1400"/>
              <a:gd name="T23" fmla="*/ 166 h 187"/>
              <a:gd name="T24" fmla="*/ 1378 w 1400"/>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0" h="187">
                <a:moveTo>
                  <a:pt x="1378" y="186"/>
                </a:moveTo>
                <a:lnTo>
                  <a:pt x="0" y="186"/>
                </a:lnTo>
                <a:lnTo>
                  <a:pt x="0" y="20"/>
                </a:lnTo>
                <a:lnTo>
                  <a:pt x="0" y="20"/>
                </a:lnTo>
                <a:cubicBezTo>
                  <a:pt x="0" y="9"/>
                  <a:pt x="9" y="0"/>
                  <a:pt x="21" y="0"/>
                </a:cubicBezTo>
                <a:lnTo>
                  <a:pt x="21" y="0"/>
                </a:lnTo>
                <a:cubicBezTo>
                  <a:pt x="32" y="0"/>
                  <a:pt x="41" y="9"/>
                  <a:pt x="41" y="20"/>
                </a:cubicBezTo>
                <a:lnTo>
                  <a:pt x="41" y="145"/>
                </a:lnTo>
                <a:lnTo>
                  <a:pt x="1378" y="145"/>
                </a:lnTo>
                <a:lnTo>
                  <a:pt x="1378" y="145"/>
                </a:lnTo>
                <a:cubicBezTo>
                  <a:pt x="1390" y="145"/>
                  <a:pt x="1399" y="155"/>
                  <a:pt x="1399" y="166"/>
                </a:cubicBezTo>
                <a:lnTo>
                  <a:pt x="1399" y="166"/>
                </a:lnTo>
                <a:cubicBezTo>
                  <a:pt x="1399" y="177"/>
                  <a:pt x="1390" y="186"/>
                  <a:pt x="1378" y="186"/>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1" name="Freeform 10">
            <a:extLst>
              <a:ext uri="{FF2B5EF4-FFF2-40B4-BE49-F238E27FC236}">
                <a16:creationId xmlns:a16="http://schemas.microsoft.com/office/drawing/2014/main" id="{8116CAB8-B5AF-1145-B0AE-357013207E0F}"/>
              </a:ext>
            </a:extLst>
          </p:cNvPr>
          <p:cNvSpPr>
            <a:spLocks noChangeArrowheads="1"/>
          </p:cNvSpPr>
          <p:nvPr/>
        </p:nvSpPr>
        <p:spPr bwMode="auto">
          <a:xfrm>
            <a:off x="949754" y="1967281"/>
            <a:ext cx="870987" cy="115400"/>
          </a:xfrm>
          <a:custGeom>
            <a:avLst/>
            <a:gdLst>
              <a:gd name="T0" fmla="*/ 1378 w 1400"/>
              <a:gd name="T1" fmla="*/ 186 h 187"/>
              <a:gd name="T2" fmla="*/ 0 w 1400"/>
              <a:gd name="T3" fmla="*/ 186 h 187"/>
              <a:gd name="T4" fmla="*/ 0 w 1400"/>
              <a:gd name="T5" fmla="*/ 21 h 187"/>
              <a:gd name="T6" fmla="*/ 0 w 1400"/>
              <a:gd name="T7" fmla="*/ 21 h 187"/>
              <a:gd name="T8" fmla="*/ 21 w 1400"/>
              <a:gd name="T9" fmla="*/ 0 h 187"/>
              <a:gd name="T10" fmla="*/ 21 w 1400"/>
              <a:gd name="T11" fmla="*/ 0 h 187"/>
              <a:gd name="T12" fmla="*/ 41 w 1400"/>
              <a:gd name="T13" fmla="*/ 21 h 187"/>
              <a:gd name="T14" fmla="*/ 41 w 1400"/>
              <a:gd name="T15" fmla="*/ 146 h 187"/>
              <a:gd name="T16" fmla="*/ 1378 w 1400"/>
              <a:gd name="T17" fmla="*/ 146 h 187"/>
              <a:gd name="T18" fmla="*/ 1378 w 1400"/>
              <a:gd name="T19" fmla="*/ 146 h 187"/>
              <a:gd name="T20" fmla="*/ 1399 w 1400"/>
              <a:gd name="T21" fmla="*/ 166 h 187"/>
              <a:gd name="T22" fmla="*/ 1399 w 1400"/>
              <a:gd name="T23" fmla="*/ 166 h 187"/>
              <a:gd name="T24" fmla="*/ 1378 w 1400"/>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0" h="187">
                <a:moveTo>
                  <a:pt x="1378" y="186"/>
                </a:moveTo>
                <a:lnTo>
                  <a:pt x="0" y="186"/>
                </a:lnTo>
                <a:lnTo>
                  <a:pt x="0" y="21"/>
                </a:lnTo>
                <a:lnTo>
                  <a:pt x="0" y="21"/>
                </a:lnTo>
                <a:cubicBezTo>
                  <a:pt x="0" y="10"/>
                  <a:pt x="9" y="0"/>
                  <a:pt x="21" y="0"/>
                </a:cubicBezTo>
                <a:lnTo>
                  <a:pt x="21" y="0"/>
                </a:lnTo>
                <a:cubicBezTo>
                  <a:pt x="32" y="0"/>
                  <a:pt x="41" y="10"/>
                  <a:pt x="41" y="21"/>
                </a:cubicBezTo>
                <a:lnTo>
                  <a:pt x="41" y="146"/>
                </a:lnTo>
                <a:lnTo>
                  <a:pt x="1378" y="146"/>
                </a:lnTo>
                <a:lnTo>
                  <a:pt x="1378" y="146"/>
                </a:lnTo>
                <a:cubicBezTo>
                  <a:pt x="1390" y="146"/>
                  <a:pt x="1399" y="154"/>
                  <a:pt x="1399" y="166"/>
                </a:cubicBezTo>
                <a:lnTo>
                  <a:pt x="1399" y="166"/>
                </a:lnTo>
                <a:cubicBezTo>
                  <a:pt x="1399" y="177"/>
                  <a:pt x="1390" y="186"/>
                  <a:pt x="1378" y="186"/>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2" name="Freeform 11">
            <a:extLst>
              <a:ext uri="{FF2B5EF4-FFF2-40B4-BE49-F238E27FC236}">
                <a16:creationId xmlns:a16="http://schemas.microsoft.com/office/drawing/2014/main" id="{9747B985-3361-6948-84A9-E21C6A088734}"/>
              </a:ext>
            </a:extLst>
          </p:cNvPr>
          <p:cNvSpPr>
            <a:spLocks noChangeArrowheads="1"/>
          </p:cNvSpPr>
          <p:nvPr/>
        </p:nvSpPr>
        <p:spPr bwMode="auto">
          <a:xfrm>
            <a:off x="1911411" y="1563385"/>
            <a:ext cx="384663" cy="873736"/>
          </a:xfrm>
          <a:custGeom>
            <a:avLst/>
            <a:gdLst>
              <a:gd name="T0" fmla="*/ 468 w 616"/>
              <a:gd name="T1" fmla="*/ 831 h 1402"/>
              <a:gd name="T2" fmla="*/ 468 w 616"/>
              <a:gd name="T3" fmla="*/ 0 h 1402"/>
              <a:gd name="T4" fmla="*/ 147 w 616"/>
              <a:gd name="T5" fmla="*/ 0 h 1402"/>
              <a:gd name="T6" fmla="*/ 147 w 616"/>
              <a:gd name="T7" fmla="*/ 831 h 1402"/>
              <a:gd name="T8" fmla="*/ 147 w 616"/>
              <a:gd name="T9" fmla="*/ 831 h 1402"/>
              <a:gd name="T10" fmla="*/ 0 w 616"/>
              <a:gd name="T11" fmla="*/ 1093 h 1402"/>
              <a:gd name="T12" fmla="*/ 0 w 616"/>
              <a:gd name="T13" fmla="*/ 1093 h 1402"/>
              <a:gd name="T14" fmla="*/ 308 w 616"/>
              <a:gd name="T15" fmla="*/ 1401 h 1402"/>
              <a:gd name="T16" fmla="*/ 308 w 616"/>
              <a:gd name="T17" fmla="*/ 1401 h 1402"/>
              <a:gd name="T18" fmla="*/ 615 w 616"/>
              <a:gd name="T19" fmla="*/ 1093 h 1402"/>
              <a:gd name="T20" fmla="*/ 615 w 616"/>
              <a:gd name="T21" fmla="*/ 1093 h 1402"/>
              <a:gd name="T22" fmla="*/ 468 w 616"/>
              <a:gd name="T23" fmla="*/ 83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6" h="1402">
                <a:moveTo>
                  <a:pt x="468" y="831"/>
                </a:moveTo>
                <a:lnTo>
                  <a:pt x="468" y="0"/>
                </a:lnTo>
                <a:lnTo>
                  <a:pt x="147" y="0"/>
                </a:lnTo>
                <a:lnTo>
                  <a:pt x="147" y="831"/>
                </a:lnTo>
                <a:lnTo>
                  <a:pt x="147" y="831"/>
                </a:lnTo>
                <a:cubicBezTo>
                  <a:pt x="59" y="885"/>
                  <a:pt x="0" y="983"/>
                  <a:pt x="0" y="1093"/>
                </a:cubicBezTo>
                <a:lnTo>
                  <a:pt x="0" y="1093"/>
                </a:lnTo>
                <a:cubicBezTo>
                  <a:pt x="0" y="1263"/>
                  <a:pt x="138" y="1401"/>
                  <a:pt x="308" y="1401"/>
                </a:cubicBezTo>
                <a:lnTo>
                  <a:pt x="308" y="1401"/>
                </a:lnTo>
                <a:cubicBezTo>
                  <a:pt x="477" y="1401"/>
                  <a:pt x="615" y="1263"/>
                  <a:pt x="615" y="1093"/>
                </a:cubicBezTo>
                <a:lnTo>
                  <a:pt x="615" y="1093"/>
                </a:lnTo>
                <a:cubicBezTo>
                  <a:pt x="615" y="983"/>
                  <a:pt x="556" y="885"/>
                  <a:pt x="468" y="8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3" name="Freeform 12">
            <a:extLst>
              <a:ext uri="{FF2B5EF4-FFF2-40B4-BE49-F238E27FC236}">
                <a16:creationId xmlns:a16="http://schemas.microsoft.com/office/drawing/2014/main" id="{0EFCA3C6-BBC5-2A4B-A63C-77D4DCE31F65}"/>
              </a:ext>
            </a:extLst>
          </p:cNvPr>
          <p:cNvSpPr>
            <a:spLocks noChangeArrowheads="1"/>
          </p:cNvSpPr>
          <p:nvPr/>
        </p:nvSpPr>
        <p:spPr bwMode="auto">
          <a:xfrm>
            <a:off x="1966364" y="1618338"/>
            <a:ext cx="269265" cy="774822"/>
          </a:xfrm>
          <a:custGeom>
            <a:avLst/>
            <a:gdLst>
              <a:gd name="T0" fmla="*/ 330 w 432"/>
              <a:gd name="T1" fmla="*/ 835 h 1242"/>
              <a:gd name="T2" fmla="*/ 330 w 432"/>
              <a:gd name="T3" fmla="*/ 111 h 1242"/>
              <a:gd name="T4" fmla="*/ 330 w 432"/>
              <a:gd name="T5" fmla="*/ 111 h 1242"/>
              <a:gd name="T6" fmla="*/ 219 w 432"/>
              <a:gd name="T7" fmla="*/ 0 h 1242"/>
              <a:gd name="T8" fmla="*/ 219 w 432"/>
              <a:gd name="T9" fmla="*/ 0 h 1242"/>
              <a:gd name="T10" fmla="*/ 108 w 432"/>
              <a:gd name="T11" fmla="*/ 111 h 1242"/>
              <a:gd name="T12" fmla="*/ 108 w 432"/>
              <a:gd name="T13" fmla="*/ 835 h 1242"/>
              <a:gd name="T14" fmla="*/ 108 w 432"/>
              <a:gd name="T15" fmla="*/ 835 h 1242"/>
              <a:gd name="T16" fmla="*/ 8 w 432"/>
              <a:gd name="T17" fmla="*/ 1035 h 1242"/>
              <a:gd name="T18" fmla="*/ 8 w 432"/>
              <a:gd name="T19" fmla="*/ 1035 h 1242"/>
              <a:gd name="T20" fmla="*/ 195 w 432"/>
              <a:gd name="T21" fmla="*/ 1227 h 1242"/>
              <a:gd name="T22" fmla="*/ 195 w 432"/>
              <a:gd name="T23" fmla="*/ 1227 h 1242"/>
              <a:gd name="T24" fmla="*/ 431 w 432"/>
              <a:gd name="T25" fmla="*/ 1016 h 1242"/>
              <a:gd name="T26" fmla="*/ 431 w 432"/>
              <a:gd name="T27" fmla="*/ 1016 h 1242"/>
              <a:gd name="T28" fmla="*/ 330 w 432"/>
              <a:gd name="T29" fmla="*/ 835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1242">
                <a:moveTo>
                  <a:pt x="330" y="835"/>
                </a:moveTo>
                <a:lnTo>
                  <a:pt x="330" y="111"/>
                </a:lnTo>
                <a:lnTo>
                  <a:pt x="330" y="111"/>
                </a:lnTo>
                <a:cubicBezTo>
                  <a:pt x="330" y="50"/>
                  <a:pt x="280" y="0"/>
                  <a:pt x="219" y="0"/>
                </a:cubicBezTo>
                <a:lnTo>
                  <a:pt x="219" y="0"/>
                </a:lnTo>
                <a:cubicBezTo>
                  <a:pt x="157" y="0"/>
                  <a:pt x="108" y="50"/>
                  <a:pt x="108" y="111"/>
                </a:cubicBezTo>
                <a:lnTo>
                  <a:pt x="108" y="835"/>
                </a:lnTo>
                <a:lnTo>
                  <a:pt x="108" y="835"/>
                </a:lnTo>
                <a:cubicBezTo>
                  <a:pt x="42" y="876"/>
                  <a:pt x="0" y="951"/>
                  <a:pt x="8" y="1035"/>
                </a:cubicBezTo>
                <a:lnTo>
                  <a:pt x="8" y="1035"/>
                </a:lnTo>
                <a:cubicBezTo>
                  <a:pt x="16" y="1135"/>
                  <a:pt x="95" y="1216"/>
                  <a:pt x="195" y="1227"/>
                </a:cubicBezTo>
                <a:lnTo>
                  <a:pt x="195" y="1227"/>
                </a:lnTo>
                <a:cubicBezTo>
                  <a:pt x="323" y="1241"/>
                  <a:pt x="431" y="1141"/>
                  <a:pt x="431" y="1016"/>
                </a:cubicBezTo>
                <a:lnTo>
                  <a:pt x="431" y="1016"/>
                </a:lnTo>
                <a:cubicBezTo>
                  <a:pt x="431" y="940"/>
                  <a:pt x="390" y="872"/>
                  <a:pt x="330" y="835"/>
                </a:cubicBezTo>
              </a:path>
            </a:pathLst>
          </a:custGeom>
          <a:solidFill>
            <a:srgbClr val="FF1C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4" name="Freeform 13">
            <a:extLst>
              <a:ext uri="{FF2B5EF4-FFF2-40B4-BE49-F238E27FC236}">
                <a16:creationId xmlns:a16="http://schemas.microsoft.com/office/drawing/2014/main" id="{F021B32C-59D4-BD4F-92F9-98341FE06E24}"/>
              </a:ext>
            </a:extLst>
          </p:cNvPr>
          <p:cNvSpPr>
            <a:spLocks noChangeArrowheads="1"/>
          </p:cNvSpPr>
          <p:nvPr/>
        </p:nvSpPr>
        <p:spPr bwMode="auto">
          <a:xfrm>
            <a:off x="2029558" y="2255780"/>
            <a:ext cx="148370" cy="82428"/>
          </a:xfrm>
          <a:custGeom>
            <a:avLst/>
            <a:gdLst>
              <a:gd name="T0" fmla="*/ 236 w 237"/>
              <a:gd name="T1" fmla="*/ 46 h 131"/>
              <a:gd name="T2" fmla="*/ 236 w 237"/>
              <a:gd name="T3" fmla="*/ 46 h 131"/>
              <a:gd name="T4" fmla="*/ 119 w 237"/>
              <a:gd name="T5" fmla="*/ 130 h 131"/>
              <a:gd name="T6" fmla="*/ 119 w 237"/>
              <a:gd name="T7" fmla="*/ 130 h 131"/>
              <a:gd name="T8" fmla="*/ 0 w 237"/>
              <a:gd name="T9" fmla="*/ 46 h 131"/>
              <a:gd name="T10" fmla="*/ 0 w 237"/>
              <a:gd name="T11" fmla="*/ 46 h 131"/>
              <a:gd name="T12" fmla="*/ 119 w 237"/>
              <a:gd name="T13" fmla="*/ 34 h 131"/>
              <a:gd name="T14" fmla="*/ 119 w 237"/>
              <a:gd name="T15" fmla="*/ 34 h 131"/>
              <a:gd name="T16" fmla="*/ 236 w 237"/>
              <a:gd name="T17" fmla="*/ 4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31">
                <a:moveTo>
                  <a:pt x="236" y="46"/>
                </a:moveTo>
                <a:lnTo>
                  <a:pt x="236" y="46"/>
                </a:lnTo>
                <a:cubicBezTo>
                  <a:pt x="236" y="93"/>
                  <a:pt x="184" y="130"/>
                  <a:pt x="119" y="130"/>
                </a:cubicBezTo>
                <a:lnTo>
                  <a:pt x="119" y="130"/>
                </a:lnTo>
                <a:cubicBezTo>
                  <a:pt x="54" y="130"/>
                  <a:pt x="0" y="93"/>
                  <a:pt x="0" y="46"/>
                </a:cubicBezTo>
                <a:lnTo>
                  <a:pt x="0" y="46"/>
                </a:lnTo>
                <a:cubicBezTo>
                  <a:pt x="0" y="0"/>
                  <a:pt x="54" y="34"/>
                  <a:pt x="119" y="34"/>
                </a:cubicBezTo>
                <a:lnTo>
                  <a:pt x="119" y="34"/>
                </a:lnTo>
                <a:cubicBezTo>
                  <a:pt x="184" y="34"/>
                  <a:pt x="236" y="0"/>
                  <a:pt x="236" y="46"/>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5" name="Freeform 14">
            <a:extLst>
              <a:ext uri="{FF2B5EF4-FFF2-40B4-BE49-F238E27FC236}">
                <a16:creationId xmlns:a16="http://schemas.microsoft.com/office/drawing/2014/main" id="{88248CE3-91D1-8141-9271-60BC06164E61}"/>
              </a:ext>
            </a:extLst>
          </p:cNvPr>
          <p:cNvSpPr>
            <a:spLocks noChangeArrowheads="1"/>
          </p:cNvSpPr>
          <p:nvPr/>
        </p:nvSpPr>
        <p:spPr bwMode="auto">
          <a:xfrm>
            <a:off x="2018567" y="2082679"/>
            <a:ext cx="120894" cy="21981"/>
          </a:xfrm>
          <a:custGeom>
            <a:avLst/>
            <a:gdLst>
              <a:gd name="T0" fmla="*/ 195 w 196"/>
              <a:gd name="T1" fmla="*/ 34 h 35"/>
              <a:gd name="T2" fmla="*/ 0 w 196"/>
              <a:gd name="T3" fmla="*/ 34 h 35"/>
              <a:gd name="T4" fmla="*/ 0 w 196"/>
              <a:gd name="T5" fmla="*/ 0 h 35"/>
              <a:gd name="T6" fmla="*/ 195 w 196"/>
              <a:gd name="T7" fmla="*/ 0 h 35"/>
              <a:gd name="T8" fmla="*/ 195 w 196"/>
              <a:gd name="T9" fmla="*/ 34 h 35"/>
            </a:gdLst>
            <a:ahLst/>
            <a:cxnLst>
              <a:cxn ang="0">
                <a:pos x="T0" y="T1"/>
              </a:cxn>
              <a:cxn ang="0">
                <a:pos x="T2" y="T3"/>
              </a:cxn>
              <a:cxn ang="0">
                <a:pos x="T4" y="T5"/>
              </a:cxn>
              <a:cxn ang="0">
                <a:pos x="T6" y="T7"/>
              </a:cxn>
              <a:cxn ang="0">
                <a:pos x="T8" y="T9"/>
              </a:cxn>
            </a:cxnLst>
            <a:rect l="0" t="0" r="r" b="b"/>
            <a:pathLst>
              <a:path w="196" h="35">
                <a:moveTo>
                  <a:pt x="195" y="34"/>
                </a:moveTo>
                <a:lnTo>
                  <a:pt x="0" y="34"/>
                </a:lnTo>
                <a:lnTo>
                  <a:pt x="0" y="0"/>
                </a:lnTo>
                <a:lnTo>
                  <a:pt x="195" y="0"/>
                </a:lnTo>
                <a:lnTo>
                  <a:pt x="195" y="3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6" name="Freeform 15">
            <a:extLst>
              <a:ext uri="{FF2B5EF4-FFF2-40B4-BE49-F238E27FC236}">
                <a16:creationId xmlns:a16="http://schemas.microsoft.com/office/drawing/2014/main" id="{39FDEBB9-EEA7-F245-803F-239AFFE9F0A2}"/>
              </a:ext>
            </a:extLst>
          </p:cNvPr>
          <p:cNvSpPr>
            <a:spLocks noChangeArrowheads="1"/>
          </p:cNvSpPr>
          <p:nvPr/>
        </p:nvSpPr>
        <p:spPr bwMode="auto">
          <a:xfrm>
            <a:off x="2018567" y="1953543"/>
            <a:ext cx="120894" cy="21981"/>
          </a:xfrm>
          <a:custGeom>
            <a:avLst/>
            <a:gdLst>
              <a:gd name="T0" fmla="*/ 195 w 196"/>
              <a:gd name="T1" fmla="*/ 34 h 35"/>
              <a:gd name="T2" fmla="*/ 0 w 196"/>
              <a:gd name="T3" fmla="*/ 34 h 35"/>
              <a:gd name="T4" fmla="*/ 0 w 196"/>
              <a:gd name="T5" fmla="*/ 0 h 35"/>
              <a:gd name="T6" fmla="*/ 195 w 196"/>
              <a:gd name="T7" fmla="*/ 0 h 35"/>
              <a:gd name="T8" fmla="*/ 195 w 196"/>
              <a:gd name="T9" fmla="*/ 34 h 35"/>
            </a:gdLst>
            <a:ahLst/>
            <a:cxnLst>
              <a:cxn ang="0">
                <a:pos x="T0" y="T1"/>
              </a:cxn>
              <a:cxn ang="0">
                <a:pos x="T2" y="T3"/>
              </a:cxn>
              <a:cxn ang="0">
                <a:pos x="T4" y="T5"/>
              </a:cxn>
              <a:cxn ang="0">
                <a:pos x="T6" y="T7"/>
              </a:cxn>
              <a:cxn ang="0">
                <a:pos x="T8" y="T9"/>
              </a:cxn>
            </a:cxnLst>
            <a:rect l="0" t="0" r="r" b="b"/>
            <a:pathLst>
              <a:path w="196" h="35">
                <a:moveTo>
                  <a:pt x="195" y="34"/>
                </a:moveTo>
                <a:lnTo>
                  <a:pt x="0" y="34"/>
                </a:lnTo>
                <a:lnTo>
                  <a:pt x="0" y="0"/>
                </a:lnTo>
                <a:lnTo>
                  <a:pt x="195" y="0"/>
                </a:lnTo>
                <a:lnTo>
                  <a:pt x="195" y="3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 name="Freeform 16">
            <a:extLst>
              <a:ext uri="{FF2B5EF4-FFF2-40B4-BE49-F238E27FC236}">
                <a16:creationId xmlns:a16="http://schemas.microsoft.com/office/drawing/2014/main" id="{63B06B44-49BB-DA44-A195-807DE68F4DE4}"/>
              </a:ext>
            </a:extLst>
          </p:cNvPr>
          <p:cNvSpPr>
            <a:spLocks noChangeArrowheads="1"/>
          </p:cNvSpPr>
          <p:nvPr/>
        </p:nvSpPr>
        <p:spPr bwMode="auto">
          <a:xfrm>
            <a:off x="2018567" y="1821658"/>
            <a:ext cx="120894" cy="21981"/>
          </a:xfrm>
          <a:custGeom>
            <a:avLst/>
            <a:gdLst>
              <a:gd name="T0" fmla="*/ 195 w 196"/>
              <a:gd name="T1" fmla="*/ 34 h 35"/>
              <a:gd name="T2" fmla="*/ 0 w 196"/>
              <a:gd name="T3" fmla="*/ 34 h 35"/>
              <a:gd name="T4" fmla="*/ 0 w 196"/>
              <a:gd name="T5" fmla="*/ 0 h 35"/>
              <a:gd name="T6" fmla="*/ 195 w 196"/>
              <a:gd name="T7" fmla="*/ 0 h 35"/>
              <a:gd name="T8" fmla="*/ 195 w 196"/>
              <a:gd name="T9" fmla="*/ 34 h 35"/>
            </a:gdLst>
            <a:ahLst/>
            <a:cxnLst>
              <a:cxn ang="0">
                <a:pos x="T0" y="T1"/>
              </a:cxn>
              <a:cxn ang="0">
                <a:pos x="T2" y="T3"/>
              </a:cxn>
              <a:cxn ang="0">
                <a:pos x="T4" y="T5"/>
              </a:cxn>
              <a:cxn ang="0">
                <a:pos x="T6" y="T7"/>
              </a:cxn>
              <a:cxn ang="0">
                <a:pos x="T8" y="T9"/>
              </a:cxn>
            </a:cxnLst>
            <a:rect l="0" t="0" r="r" b="b"/>
            <a:pathLst>
              <a:path w="196" h="35">
                <a:moveTo>
                  <a:pt x="195" y="34"/>
                </a:moveTo>
                <a:lnTo>
                  <a:pt x="0" y="34"/>
                </a:lnTo>
                <a:lnTo>
                  <a:pt x="0" y="0"/>
                </a:lnTo>
                <a:lnTo>
                  <a:pt x="195" y="0"/>
                </a:lnTo>
                <a:lnTo>
                  <a:pt x="195" y="3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 name="Freeform 17">
            <a:extLst>
              <a:ext uri="{FF2B5EF4-FFF2-40B4-BE49-F238E27FC236}">
                <a16:creationId xmlns:a16="http://schemas.microsoft.com/office/drawing/2014/main" id="{A12FF759-FC8E-E040-BE31-8620AC29E543}"/>
              </a:ext>
            </a:extLst>
          </p:cNvPr>
          <p:cNvSpPr>
            <a:spLocks noChangeArrowheads="1"/>
          </p:cNvSpPr>
          <p:nvPr/>
        </p:nvSpPr>
        <p:spPr bwMode="auto">
          <a:xfrm>
            <a:off x="2018567" y="1692521"/>
            <a:ext cx="120894" cy="21981"/>
          </a:xfrm>
          <a:custGeom>
            <a:avLst/>
            <a:gdLst>
              <a:gd name="T0" fmla="*/ 195 w 196"/>
              <a:gd name="T1" fmla="*/ 35 h 36"/>
              <a:gd name="T2" fmla="*/ 0 w 196"/>
              <a:gd name="T3" fmla="*/ 35 h 36"/>
              <a:gd name="T4" fmla="*/ 0 w 196"/>
              <a:gd name="T5" fmla="*/ 0 h 36"/>
              <a:gd name="T6" fmla="*/ 195 w 196"/>
              <a:gd name="T7" fmla="*/ 0 h 36"/>
              <a:gd name="T8" fmla="*/ 195 w 196"/>
              <a:gd name="T9" fmla="*/ 35 h 36"/>
            </a:gdLst>
            <a:ahLst/>
            <a:cxnLst>
              <a:cxn ang="0">
                <a:pos x="T0" y="T1"/>
              </a:cxn>
              <a:cxn ang="0">
                <a:pos x="T2" y="T3"/>
              </a:cxn>
              <a:cxn ang="0">
                <a:pos x="T4" y="T5"/>
              </a:cxn>
              <a:cxn ang="0">
                <a:pos x="T6" y="T7"/>
              </a:cxn>
              <a:cxn ang="0">
                <a:pos x="T8" y="T9"/>
              </a:cxn>
            </a:cxnLst>
            <a:rect l="0" t="0" r="r" b="b"/>
            <a:pathLst>
              <a:path w="196" h="36">
                <a:moveTo>
                  <a:pt x="195" y="35"/>
                </a:moveTo>
                <a:lnTo>
                  <a:pt x="0" y="35"/>
                </a:lnTo>
                <a:lnTo>
                  <a:pt x="0" y="0"/>
                </a:lnTo>
                <a:lnTo>
                  <a:pt x="195" y="0"/>
                </a:lnTo>
                <a:lnTo>
                  <a:pt x="195" y="3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 name="Freeform 18">
            <a:extLst>
              <a:ext uri="{FF2B5EF4-FFF2-40B4-BE49-F238E27FC236}">
                <a16:creationId xmlns:a16="http://schemas.microsoft.com/office/drawing/2014/main" id="{68DBDD64-4E63-2E48-BEAC-56A8C9C68631}"/>
              </a:ext>
            </a:extLst>
          </p:cNvPr>
          <p:cNvSpPr>
            <a:spLocks noChangeArrowheads="1"/>
          </p:cNvSpPr>
          <p:nvPr/>
        </p:nvSpPr>
        <p:spPr bwMode="auto">
          <a:xfrm>
            <a:off x="3021441" y="2525044"/>
            <a:ext cx="486324" cy="1002872"/>
          </a:xfrm>
          <a:custGeom>
            <a:avLst/>
            <a:gdLst>
              <a:gd name="T0" fmla="*/ 0 w 781"/>
              <a:gd name="T1" fmla="*/ 1607 h 1608"/>
              <a:gd name="T2" fmla="*/ 530 w 781"/>
              <a:gd name="T3" fmla="*/ 1595 h 1608"/>
              <a:gd name="T4" fmla="*/ 530 w 781"/>
              <a:gd name="T5" fmla="*/ 1595 h 1608"/>
              <a:gd name="T6" fmla="*/ 722 w 781"/>
              <a:gd name="T7" fmla="*/ 1393 h 1608"/>
              <a:gd name="T8" fmla="*/ 686 w 781"/>
              <a:gd name="T9" fmla="*/ 263 h 1608"/>
              <a:gd name="T10" fmla="*/ 752 w 781"/>
              <a:gd name="T11" fmla="*/ 122 h 1608"/>
              <a:gd name="T12" fmla="*/ 752 w 781"/>
              <a:gd name="T13" fmla="*/ 122 h 1608"/>
              <a:gd name="T14" fmla="*/ 719 w 781"/>
              <a:gd name="T15" fmla="*/ 29 h 1608"/>
              <a:gd name="T16" fmla="*/ 581 w 781"/>
              <a:gd name="T17" fmla="*/ 0 h 1608"/>
              <a:gd name="T18" fmla="*/ 228 w 781"/>
              <a:gd name="T19" fmla="*/ 239 h 1608"/>
              <a:gd name="T20" fmla="*/ 252 w 781"/>
              <a:gd name="T21" fmla="*/ 838 h 1608"/>
              <a:gd name="T22" fmla="*/ 17 w 781"/>
              <a:gd name="T23" fmla="*/ 757 h 1608"/>
              <a:gd name="T24" fmla="*/ 0 w 781"/>
              <a:gd name="T25" fmla="*/ 1607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1608">
                <a:moveTo>
                  <a:pt x="0" y="1607"/>
                </a:moveTo>
                <a:lnTo>
                  <a:pt x="530" y="1595"/>
                </a:lnTo>
                <a:lnTo>
                  <a:pt x="530" y="1595"/>
                </a:lnTo>
                <a:cubicBezTo>
                  <a:pt x="639" y="1592"/>
                  <a:pt x="725" y="1501"/>
                  <a:pt x="722" y="1393"/>
                </a:cubicBezTo>
                <a:lnTo>
                  <a:pt x="686" y="263"/>
                </a:lnTo>
                <a:lnTo>
                  <a:pt x="752" y="122"/>
                </a:lnTo>
                <a:lnTo>
                  <a:pt x="752" y="122"/>
                </a:lnTo>
                <a:cubicBezTo>
                  <a:pt x="780" y="89"/>
                  <a:pt x="761" y="37"/>
                  <a:pt x="719" y="29"/>
                </a:cubicBezTo>
                <a:lnTo>
                  <a:pt x="581" y="0"/>
                </a:lnTo>
                <a:lnTo>
                  <a:pt x="228" y="239"/>
                </a:lnTo>
                <a:lnTo>
                  <a:pt x="252" y="838"/>
                </a:lnTo>
                <a:lnTo>
                  <a:pt x="17" y="757"/>
                </a:lnTo>
                <a:lnTo>
                  <a:pt x="0" y="1607"/>
                </a:ln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 name="Freeform 19">
            <a:extLst>
              <a:ext uri="{FF2B5EF4-FFF2-40B4-BE49-F238E27FC236}">
                <a16:creationId xmlns:a16="http://schemas.microsoft.com/office/drawing/2014/main" id="{81B9BAA8-7D04-1D48-96F7-DBE576FAF90C}"/>
              </a:ext>
            </a:extLst>
          </p:cNvPr>
          <p:cNvSpPr>
            <a:spLocks noChangeArrowheads="1"/>
          </p:cNvSpPr>
          <p:nvPr/>
        </p:nvSpPr>
        <p:spPr bwMode="auto">
          <a:xfrm>
            <a:off x="1749302" y="2189838"/>
            <a:ext cx="1406769" cy="2357437"/>
          </a:xfrm>
          <a:custGeom>
            <a:avLst/>
            <a:gdLst>
              <a:gd name="T0" fmla="*/ 2257 w 2258"/>
              <a:gd name="T1" fmla="*/ 1374 h 3782"/>
              <a:gd name="T2" fmla="*/ 2257 w 2258"/>
              <a:gd name="T3" fmla="*/ 1374 h 3782"/>
              <a:gd name="T4" fmla="*/ 532 w 2258"/>
              <a:gd name="T5" fmla="*/ 1130 h 3782"/>
              <a:gd name="T6" fmla="*/ 0 w 2258"/>
              <a:gd name="T7" fmla="*/ 3137 h 3782"/>
              <a:gd name="T8" fmla="*/ 0 w 2258"/>
              <a:gd name="T9" fmla="*/ 3137 h 3782"/>
              <a:gd name="T10" fmla="*/ 1641 w 2258"/>
              <a:gd name="T11" fmla="*/ 3781 h 3782"/>
              <a:gd name="T12" fmla="*/ 1641 w 2258"/>
              <a:gd name="T13" fmla="*/ 3781 h 3782"/>
              <a:gd name="T14" fmla="*/ 1927 w 2258"/>
              <a:gd name="T15" fmla="*/ 3765 h 3782"/>
              <a:gd name="T16" fmla="*/ 1887 w 2258"/>
              <a:gd name="T17" fmla="*/ 2643 h 3782"/>
              <a:gd name="T18" fmla="*/ 2257 w 2258"/>
              <a:gd name="T19" fmla="*/ 1374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8" h="3782">
                <a:moveTo>
                  <a:pt x="2257" y="1374"/>
                </a:moveTo>
                <a:lnTo>
                  <a:pt x="2257" y="1374"/>
                </a:lnTo>
                <a:cubicBezTo>
                  <a:pt x="2217" y="1359"/>
                  <a:pt x="706" y="0"/>
                  <a:pt x="532" y="1130"/>
                </a:cubicBezTo>
                <a:lnTo>
                  <a:pt x="0" y="3137"/>
                </a:lnTo>
                <a:lnTo>
                  <a:pt x="0" y="3137"/>
                </a:lnTo>
                <a:cubicBezTo>
                  <a:pt x="430" y="3537"/>
                  <a:pt x="1008" y="3781"/>
                  <a:pt x="1641" y="3781"/>
                </a:cubicBezTo>
                <a:lnTo>
                  <a:pt x="1641" y="3781"/>
                </a:lnTo>
                <a:cubicBezTo>
                  <a:pt x="1738" y="3781"/>
                  <a:pt x="1834" y="3776"/>
                  <a:pt x="1927" y="3765"/>
                </a:cubicBezTo>
                <a:lnTo>
                  <a:pt x="1887" y="2643"/>
                </a:lnTo>
                <a:lnTo>
                  <a:pt x="2257" y="1374"/>
                </a:ln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 name="Freeform 20">
            <a:extLst>
              <a:ext uri="{FF2B5EF4-FFF2-40B4-BE49-F238E27FC236}">
                <a16:creationId xmlns:a16="http://schemas.microsoft.com/office/drawing/2014/main" id="{EF7D240F-0536-6245-A2CC-EED5C1CD4ECF}"/>
              </a:ext>
            </a:extLst>
          </p:cNvPr>
          <p:cNvSpPr>
            <a:spLocks noChangeArrowheads="1"/>
          </p:cNvSpPr>
          <p:nvPr/>
        </p:nvSpPr>
        <p:spPr bwMode="auto">
          <a:xfrm>
            <a:off x="2834604" y="2893221"/>
            <a:ext cx="368179" cy="326963"/>
          </a:xfrm>
          <a:custGeom>
            <a:avLst/>
            <a:gdLst>
              <a:gd name="T0" fmla="*/ 591 w 592"/>
              <a:gd name="T1" fmla="*/ 472 h 525"/>
              <a:gd name="T2" fmla="*/ 591 w 592"/>
              <a:gd name="T3" fmla="*/ 472 h 525"/>
              <a:gd name="T4" fmla="*/ 426 w 592"/>
              <a:gd name="T5" fmla="*/ 0 h 525"/>
              <a:gd name="T6" fmla="*/ 0 w 592"/>
              <a:gd name="T7" fmla="*/ 28 h 525"/>
              <a:gd name="T8" fmla="*/ 0 w 592"/>
              <a:gd name="T9" fmla="*/ 28 h 525"/>
              <a:gd name="T10" fmla="*/ 7 w 592"/>
              <a:gd name="T11" fmla="*/ 365 h 525"/>
              <a:gd name="T12" fmla="*/ 7 w 592"/>
              <a:gd name="T13" fmla="*/ 365 h 525"/>
              <a:gd name="T14" fmla="*/ 264 w 592"/>
              <a:gd name="T15" fmla="*/ 400 h 525"/>
              <a:gd name="T16" fmla="*/ 264 w 592"/>
              <a:gd name="T17" fmla="*/ 400 h 525"/>
              <a:gd name="T18" fmla="*/ 591 w 592"/>
              <a:gd name="T19" fmla="*/ 47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525">
                <a:moveTo>
                  <a:pt x="591" y="472"/>
                </a:moveTo>
                <a:lnTo>
                  <a:pt x="591" y="472"/>
                </a:lnTo>
                <a:cubicBezTo>
                  <a:pt x="520" y="203"/>
                  <a:pt x="426" y="0"/>
                  <a:pt x="426" y="0"/>
                </a:cubicBezTo>
                <a:lnTo>
                  <a:pt x="0" y="28"/>
                </a:lnTo>
                <a:lnTo>
                  <a:pt x="0" y="28"/>
                </a:lnTo>
                <a:cubicBezTo>
                  <a:pt x="0" y="28"/>
                  <a:pt x="15" y="183"/>
                  <a:pt x="7" y="365"/>
                </a:cubicBezTo>
                <a:lnTo>
                  <a:pt x="7" y="365"/>
                </a:lnTo>
                <a:cubicBezTo>
                  <a:pt x="71" y="349"/>
                  <a:pt x="180" y="337"/>
                  <a:pt x="264" y="400"/>
                </a:cubicBezTo>
                <a:lnTo>
                  <a:pt x="264" y="400"/>
                </a:lnTo>
                <a:cubicBezTo>
                  <a:pt x="368" y="477"/>
                  <a:pt x="480" y="524"/>
                  <a:pt x="591" y="472"/>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 name="Freeform 21">
            <a:extLst>
              <a:ext uri="{FF2B5EF4-FFF2-40B4-BE49-F238E27FC236}">
                <a16:creationId xmlns:a16="http://schemas.microsoft.com/office/drawing/2014/main" id="{3F96918F-D897-B74F-92FC-EED45167CED5}"/>
              </a:ext>
            </a:extLst>
          </p:cNvPr>
          <p:cNvSpPr>
            <a:spLocks noChangeArrowheads="1"/>
          </p:cNvSpPr>
          <p:nvPr/>
        </p:nvSpPr>
        <p:spPr bwMode="auto">
          <a:xfrm>
            <a:off x="2496649" y="2382168"/>
            <a:ext cx="750094" cy="634694"/>
          </a:xfrm>
          <a:custGeom>
            <a:avLst/>
            <a:gdLst>
              <a:gd name="T0" fmla="*/ 382 w 1205"/>
              <a:gd name="T1" fmla="*/ 38 h 1018"/>
              <a:gd name="T2" fmla="*/ 1140 w 1205"/>
              <a:gd name="T3" fmla="*/ 545 h 1018"/>
              <a:gd name="T4" fmla="*/ 1140 w 1205"/>
              <a:gd name="T5" fmla="*/ 545 h 1018"/>
              <a:gd name="T6" fmla="*/ 1151 w 1205"/>
              <a:gd name="T7" fmla="*/ 716 h 1018"/>
              <a:gd name="T8" fmla="*/ 1060 w 1205"/>
              <a:gd name="T9" fmla="*/ 796 h 1018"/>
              <a:gd name="T10" fmla="*/ 1059 w 1205"/>
              <a:gd name="T11" fmla="*/ 812 h 1018"/>
              <a:gd name="T12" fmla="*/ 1059 w 1205"/>
              <a:gd name="T13" fmla="*/ 812 h 1018"/>
              <a:gd name="T14" fmla="*/ 824 w 1205"/>
              <a:gd name="T15" fmla="*/ 981 h 1018"/>
              <a:gd name="T16" fmla="*/ 824 w 1205"/>
              <a:gd name="T17" fmla="*/ 981 h 1018"/>
              <a:gd name="T18" fmla="*/ 78 w 1205"/>
              <a:gd name="T19" fmla="*/ 493 h 1018"/>
              <a:gd name="T20" fmla="*/ 78 w 1205"/>
              <a:gd name="T21" fmla="*/ 493 h 1018"/>
              <a:gd name="T22" fmla="*/ 175 w 1205"/>
              <a:gd name="T23" fmla="*/ 206 h 1018"/>
              <a:gd name="T24" fmla="*/ 225 w 1205"/>
              <a:gd name="T25" fmla="*/ 193 h 1018"/>
              <a:gd name="T26" fmla="*/ 238 w 1205"/>
              <a:gd name="T27" fmla="*/ 102 h 1018"/>
              <a:gd name="T28" fmla="*/ 238 w 1205"/>
              <a:gd name="T29" fmla="*/ 102 h 1018"/>
              <a:gd name="T30" fmla="*/ 382 w 1205"/>
              <a:gd name="T31" fmla="*/ 3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5" h="1018">
                <a:moveTo>
                  <a:pt x="382" y="38"/>
                </a:moveTo>
                <a:lnTo>
                  <a:pt x="1140" y="545"/>
                </a:lnTo>
                <a:lnTo>
                  <a:pt x="1140" y="545"/>
                </a:lnTo>
                <a:cubicBezTo>
                  <a:pt x="1199" y="584"/>
                  <a:pt x="1204" y="669"/>
                  <a:pt x="1151" y="716"/>
                </a:cubicBezTo>
                <a:lnTo>
                  <a:pt x="1060" y="796"/>
                </a:lnTo>
                <a:lnTo>
                  <a:pt x="1059" y="812"/>
                </a:lnTo>
                <a:lnTo>
                  <a:pt x="1059" y="812"/>
                </a:lnTo>
                <a:cubicBezTo>
                  <a:pt x="1057" y="933"/>
                  <a:pt x="939" y="1017"/>
                  <a:pt x="824" y="981"/>
                </a:cubicBezTo>
                <a:lnTo>
                  <a:pt x="824" y="981"/>
                </a:lnTo>
                <a:cubicBezTo>
                  <a:pt x="609" y="914"/>
                  <a:pt x="289" y="773"/>
                  <a:pt x="78" y="493"/>
                </a:cubicBezTo>
                <a:lnTo>
                  <a:pt x="78" y="493"/>
                </a:lnTo>
                <a:cubicBezTo>
                  <a:pt x="0" y="389"/>
                  <a:pt x="50" y="240"/>
                  <a:pt x="175" y="206"/>
                </a:cubicBezTo>
                <a:lnTo>
                  <a:pt x="225" y="193"/>
                </a:lnTo>
                <a:lnTo>
                  <a:pt x="238" y="102"/>
                </a:lnTo>
                <a:lnTo>
                  <a:pt x="238" y="102"/>
                </a:lnTo>
                <a:cubicBezTo>
                  <a:pt x="248" y="35"/>
                  <a:pt x="325" y="0"/>
                  <a:pt x="382" y="38"/>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 name="Freeform 22">
            <a:extLst>
              <a:ext uri="{FF2B5EF4-FFF2-40B4-BE49-F238E27FC236}">
                <a16:creationId xmlns:a16="http://schemas.microsoft.com/office/drawing/2014/main" id="{4A7EDCF3-76AA-CA42-AB1D-B20C238A224F}"/>
              </a:ext>
            </a:extLst>
          </p:cNvPr>
          <p:cNvSpPr>
            <a:spLocks noChangeArrowheads="1"/>
          </p:cNvSpPr>
          <p:nvPr/>
        </p:nvSpPr>
        <p:spPr bwMode="auto">
          <a:xfrm>
            <a:off x="2884060" y="2607470"/>
            <a:ext cx="362683" cy="406645"/>
          </a:xfrm>
          <a:custGeom>
            <a:avLst/>
            <a:gdLst>
              <a:gd name="T0" fmla="*/ 518 w 583"/>
              <a:gd name="T1" fmla="*/ 181 h 654"/>
              <a:gd name="T2" fmla="*/ 248 w 583"/>
              <a:gd name="T3" fmla="*/ 0 h 654"/>
              <a:gd name="T4" fmla="*/ 248 w 583"/>
              <a:gd name="T5" fmla="*/ 0 h 654"/>
              <a:gd name="T6" fmla="*/ 80 w 583"/>
              <a:gd name="T7" fmla="*/ 238 h 654"/>
              <a:gd name="T8" fmla="*/ 80 w 583"/>
              <a:gd name="T9" fmla="*/ 238 h 654"/>
              <a:gd name="T10" fmla="*/ 0 w 583"/>
              <a:gd name="T11" fmla="*/ 541 h 654"/>
              <a:gd name="T12" fmla="*/ 0 w 583"/>
              <a:gd name="T13" fmla="*/ 541 h 654"/>
              <a:gd name="T14" fmla="*/ 202 w 583"/>
              <a:gd name="T15" fmla="*/ 617 h 654"/>
              <a:gd name="T16" fmla="*/ 202 w 583"/>
              <a:gd name="T17" fmla="*/ 617 h 654"/>
              <a:gd name="T18" fmla="*/ 437 w 583"/>
              <a:gd name="T19" fmla="*/ 448 h 654"/>
              <a:gd name="T20" fmla="*/ 438 w 583"/>
              <a:gd name="T21" fmla="*/ 432 h 654"/>
              <a:gd name="T22" fmla="*/ 529 w 583"/>
              <a:gd name="T23" fmla="*/ 352 h 654"/>
              <a:gd name="T24" fmla="*/ 529 w 583"/>
              <a:gd name="T25" fmla="*/ 352 h 654"/>
              <a:gd name="T26" fmla="*/ 518 w 583"/>
              <a:gd name="T27" fmla="*/ 181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654">
                <a:moveTo>
                  <a:pt x="518" y="181"/>
                </a:moveTo>
                <a:lnTo>
                  <a:pt x="248" y="0"/>
                </a:lnTo>
                <a:lnTo>
                  <a:pt x="248" y="0"/>
                </a:lnTo>
                <a:cubicBezTo>
                  <a:pt x="222" y="49"/>
                  <a:pt x="148" y="182"/>
                  <a:pt x="80" y="238"/>
                </a:cubicBezTo>
                <a:lnTo>
                  <a:pt x="80" y="238"/>
                </a:lnTo>
                <a:cubicBezTo>
                  <a:pt x="80" y="238"/>
                  <a:pt x="116" y="401"/>
                  <a:pt x="0" y="541"/>
                </a:cubicBezTo>
                <a:lnTo>
                  <a:pt x="0" y="541"/>
                </a:lnTo>
                <a:cubicBezTo>
                  <a:pt x="72" y="573"/>
                  <a:pt x="142" y="598"/>
                  <a:pt x="202" y="617"/>
                </a:cubicBezTo>
                <a:lnTo>
                  <a:pt x="202" y="617"/>
                </a:lnTo>
                <a:cubicBezTo>
                  <a:pt x="317" y="653"/>
                  <a:pt x="435" y="569"/>
                  <a:pt x="437" y="448"/>
                </a:cubicBezTo>
                <a:lnTo>
                  <a:pt x="438" y="432"/>
                </a:lnTo>
                <a:lnTo>
                  <a:pt x="529" y="352"/>
                </a:lnTo>
                <a:lnTo>
                  <a:pt x="529" y="352"/>
                </a:lnTo>
                <a:cubicBezTo>
                  <a:pt x="582" y="305"/>
                  <a:pt x="577" y="220"/>
                  <a:pt x="518" y="181"/>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4" name="Freeform 23">
            <a:extLst>
              <a:ext uri="{FF2B5EF4-FFF2-40B4-BE49-F238E27FC236}">
                <a16:creationId xmlns:a16="http://schemas.microsoft.com/office/drawing/2014/main" id="{AA669A9E-2D16-D544-9D73-B47327799615}"/>
              </a:ext>
            </a:extLst>
          </p:cNvPr>
          <p:cNvSpPr>
            <a:spLocks noChangeArrowheads="1"/>
          </p:cNvSpPr>
          <p:nvPr/>
        </p:nvSpPr>
        <p:spPr bwMode="auto">
          <a:xfrm>
            <a:off x="3002206" y="2681655"/>
            <a:ext cx="244537" cy="332460"/>
          </a:xfrm>
          <a:custGeom>
            <a:avLst/>
            <a:gdLst>
              <a:gd name="T0" fmla="*/ 328 w 393"/>
              <a:gd name="T1" fmla="*/ 62 h 535"/>
              <a:gd name="T2" fmla="*/ 236 w 393"/>
              <a:gd name="T3" fmla="*/ 0 h 535"/>
              <a:gd name="T4" fmla="*/ 236 w 393"/>
              <a:gd name="T5" fmla="*/ 0 h 535"/>
              <a:gd name="T6" fmla="*/ 92 w 393"/>
              <a:gd name="T7" fmla="*/ 204 h 535"/>
              <a:gd name="T8" fmla="*/ 92 w 393"/>
              <a:gd name="T9" fmla="*/ 204 h 535"/>
              <a:gd name="T10" fmla="*/ 0 w 393"/>
              <a:gd name="T11" fmla="*/ 494 h 535"/>
              <a:gd name="T12" fmla="*/ 0 w 393"/>
              <a:gd name="T13" fmla="*/ 494 h 535"/>
              <a:gd name="T14" fmla="*/ 12 w 393"/>
              <a:gd name="T15" fmla="*/ 498 h 535"/>
              <a:gd name="T16" fmla="*/ 12 w 393"/>
              <a:gd name="T17" fmla="*/ 498 h 535"/>
              <a:gd name="T18" fmla="*/ 247 w 393"/>
              <a:gd name="T19" fmla="*/ 329 h 535"/>
              <a:gd name="T20" fmla="*/ 248 w 393"/>
              <a:gd name="T21" fmla="*/ 313 h 535"/>
              <a:gd name="T22" fmla="*/ 339 w 393"/>
              <a:gd name="T23" fmla="*/ 233 h 535"/>
              <a:gd name="T24" fmla="*/ 339 w 393"/>
              <a:gd name="T25" fmla="*/ 233 h 535"/>
              <a:gd name="T26" fmla="*/ 328 w 393"/>
              <a:gd name="T27" fmla="*/ 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535">
                <a:moveTo>
                  <a:pt x="328" y="62"/>
                </a:moveTo>
                <a:lnTo>
                  <a:pt x="236" y="0"/>
                </a:lnTo>
                <a:lnTo>
                  <a:pt x="236" y="0"/>
                </a:lnTo>
                <a:cubicBezTo>
                  <a:pt x="211" y="47"/>
                  <a:pt x="150" y="156"/>
                  <a:pt x="92" y="204"/>
                </a:cubicBezTo>
                <a:lnTo>
                  <a:pt x="92" y="204"/>
                </a:lnTo>
                <a:cubicBezTo>
                  <a:pt x="92" y="204"/>
                  <a:pt x="127" y="366"/>
                  <a:pt x="0" y="494"/>
                </a:cubicBezTo>
                <a:lnTo>
                  <a:pt x="0" y="494"/>
                </a:lnTo>
                <a:cubicBezTo>
                  <a:pt x="4" y="495"/>
                  <a:pt x="8" y="496"/>
                  <a:pt x="12" y="498"/>
                </a:cubicBezTo>
                <a:lnTo>
                  <a:pt x="12" y="498"/>
                </a:lnTo>
                <a:cubicBezTo>
                  <a:pt x="127" y="534"/>
                  <a:pt x="245" y="450"/>
                  <a:pt x="247" y="329"/>
                </a:cubicBezTo>
                <a:lnTo>
                  <a:pt x="248" y="313"/>
                </a:lnTo>
                <a:lnTo>
                  <a:pt x="339" y="233"/>
                </a:lnTo>
                <a:lnTo>
                  <a:pt x="339" y="233"/>
                </a:lnTo>
                <a:cubicBezTo>
                  <a:pt x="392" y="186"/>
                  <a:pt x="387" y="101"/>
                  <a:pt x="328" y="62"/>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5" name="Freeform 24">
            <a:extLst>
              <a:ext uri="{FF2B5EF4-FFF2-40B4-BE49-F238E27FC236}">
                <a16:creationId xmlns:a16="http://schemas.microsoft.com/office/drawing/2014/main" id="{3286ABBB-4482-6A42-B3E1-467A43DD2344}"/>
              </a:ext>
            </a:extLst>
          </p:cNvPr>
          <p:cNvSpPr>
            <a:spLocks noChangeArrowheads="1"/>
          </p:cNvSpPr>
          <p:nvPr/>
        </p:nvSpPr>
        <p:spPr bwMode="auto">
          <a:xfrm>
            <a:off x="2496649" y="2382168"/>
            <a:ext cx="283003" cy="340702"/>
          </a:xfrm>
          <a:custGeom>
            <a:avLst/>
            <a:gdLst>
              <a:gd name="T0" fmla="*/ 352 w 456"/>
              <a:gd name="T1" fmla="*/ 329 h 549"/>
              <a:gd name="T2" fmla="*/ 352 w 456"/>
              <a:gd name="T3" fmla="*/ 329 h 549"/>
              <a:gd name="T4" fmla="*/ 455 w 456"/>
              <a:gd name="T5" fmla="*/ 87 h 549"/>
              <a:gd name="T6" fmla="*/ 382 w 456"/>
              <a:gd name="T7" fmla="*/ 38 h 549"/>
              <a:gd name="T8" fmla="*/ 382 w 456"/>
              <a:gd name="T9" fmla="*/ 38 h 549"/>
              <a:gd name="T10" fmla="*/ 238 w 456"/>
              <a:gd name="T11" fmla="*/ 102 h 549"/>
              <a:gd name="T12" fmla="*/ 225 w 456"/>
              <a:gd name="T13" fmla="*/ 193 h 549"/>
              <a:gd name="T14" fmla="*/ 175 w 456"/>
              <a:gd name="T15" fmla="*/ 206 h 549"/>
              <a:gd name="T16" fmla="*/ 175 w 456"/>
              <a:gd name="T17" fmla="*/ 206 h 549"/>
              <a:gd name="T18" fmla="*/ 78 w 456"/>
              <a:gd name="T19" fmla="*/ 493 h 549"/>
              <a:gd name="T20" fmla="*/ 78 w 456"/>
              <a:gd name="T21" fmla="*/ 493 h 549"/>
              <a:gd name="T22" fmla="*/ 123 w 456"/>
              <a:gd name="T23" fmla="*/ 548 h 549"/>
              <a:gd name="T24" fmla="*/ 123 w 456"/>
              <a:gd name="T25" fmla="*/ 548 h 549"/>
              <a:gd name="T26" fmla="*/ 352 w 456"/>
              <a:gd name="T27" fmla="*/ 32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549">
                <a:moveTo>
                  <a:pt x="352" y="329"/>
                </a:moveTo>
                <a:lnTo>
                  <a:pt x="352" y="329"/>
                </a:lnTo>
                <a:cubicBezTo>
                  <a:pt x="364" y="254"/>
                  <a:pt x="418" y="151"/>
                  <a:pt x="455" y="87"/>
                </a:cubicBezTo>
                <a:lnTo>
                  <a:pt x="382" y="38"/>
                </a:lnTo>
                <a:lnTo>
                  <a:pt x="382" y="38"/>
                </a:lnTo>
                <a:cubicBezTo>
                  <a:pt x="325" y="0"/>
                  <a:pt x="248" y="35"/>
                  <a:pt x="238" y="102"/>
                </a:cubicBezTo>
                <a:lnTo>
                  <a:pt x="225" y="193"/>
                </a:lnTo>
                <a:lnTo>
                  <a:pt x="175" y="206"/>
                </a:lnTo>
                <a:lnTo>
                  <a:pt x="175" y="206"/>
                </a:lnTo>
                <a:cubicBezTo>
                  <a:pt x="50" y="240"/>
                  <a:pt x="0" y="389"/>
                  <a:pt x="78" y="493"/>
                </a:cubicBezTo>
                <a:lnTo>
                  <a:pt x="78" y="493"/>
                </a:lnTo>
                <a:cubicBezTo>
                  <a:pt x="93" y="512"/>
                  <a:pt x="107" y="530"/>
                  <a:pt x="123" y="548"/>
                </a:cubicBezTo>
                <a:lnTo>
                  <a:pt x="123" y="548"/>
                </a:lnTo>
                <a:cubicBezTo>
                  <a:pt x="192" y="376"/>
                  <a:pt x="352" y="329"/>
                  <a:pt x="352" y="329"/>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 name="Freeform 25">
            <a:extLst>
              <a:ext uri="{FF2B5EF4-FFF2-40B4-BE49-F238E27FC236}">
                <a16:creationId xmlns:a16="http://schemas.microsoft.com/office/drawing/2014/main" id="{105FC5A4-07DB-6040-A97C-441B9CB83C75}"/>
              </a:ext>
            </a:extLst>
          </p:cNvPr>
          <p:cNvSpPr>
            <a:spLocks noChangeArrowheads="1"/>
          </p:cNvSpPr>
          <p:nvPr/>
        </p:nvSpPr>
        <p:spPr bwMode="auto">
          <a:xfrm>
            <a:off x="2573582" y="2437120"/>
            <a:ext cx="326965" cy="387411"/>
          </a:xfrm>
          <a:custGeom>
            <a:avLst/>
            <a:gdLst>
              <a:gd name="T0" fmla="*/ 332 w 523"/>
              <a:gd name="T1" fmla="*/ 0 h 623"/>
              <a:gd name="T2" fmla="*/ 332 w 523"/>
              <a:gd name="T3" fmla="*/ 0 h 623"/>
              <a:gd name="T4" fmla="*/ 229 w 523"/>
              <a:gd name="T5" fmla="*/ 242 h 623"/>
              <a:gd name="T6" fmla="*/ 229 w 523"/>
              <a:gd name="T7" fmla="*/ 242 h 623"/>
              <a:gd name="T8" fmla="*/ 0 w 523"/>
              <a:gd name="T9" fmla="*/ 461 h 623"/>
              <a:gd name="T10" fmla="*/ 0 w 523"/>
              <a:gd name="T11" fmla="*/ 461 h 623"/>
              <a:gd name="T12" fmla="*/ 169 w 523"/>
              <a:gd name="T13" fmla="*/ 622 h 623"/>
              <a:gd name="T14" fmla="*/ 169 w 523"/>
              <a:gd name="T15" fmla="*/ 622 h 623"/>
              <a:gd name="T16" fmla="*/ 396 w 523"/>
              <a:gd name="T17" fmla="*/ 408 h 623"/>
              <a:gd name="T18" fmla="*/ 396 w 523"/>
              <a:gd name="T19" fmla="*/ 408 h 623"/>
              <a:gd name="T20" fmla="*/ 522 w 523"/>
              <a:gd name="T21" fmla="*/ 127 h 623"/>
              <a:gd name="T22" fmla="*/ 332 w 52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3" h="623">
                <a:moveTo>
                  <a:pt x="332" y="0"/>
                </a:moveTo>
                <a:lnTo>
                  <a:pt x="332" y="0"/>
                </a:lnTo>
                <a:cubicBezTo>
                  <a:pt x="295" y="64"/>
                  <a:pt x="241" y="167"/>
                  <a:pt x="229" y="242"/>
                </a:cubicBezTo>
                <a:lnTo>
                  <a:pt x="229" y="242"/>
                </a:lnTo>
                <a:cubicBezTo>
                  <a:pt x="229" y="242"/>
                  <a:pt x="69" y="289"/>
                  <a:pt x="0" y="461"/>
                </a:cubicBezTo>
                <a:lnTo>
                  <a:pt x="0" y="461"/>
                </a:lnTo>
                <a:cubicBezTo>
                  <a:pt x="52" y="522"/>
                  <a:pt x="109" y="575"/>
                  <a:pt x="169" y="622"/>
                </a:cubicBezTo>
                <a:lnTo>
                  <a:pt x="169" y="622"/>
                </a:lnTo>
                <a:cubicBezTo>
                  <a:pt x="239" y="453"/>
                  <a:pt x="396" y="408"/>
                  <a:pt x="396" y="408"/>
                </a:cubicBezTo>
                <a:lnTo>
                  <a:pt x="396" y="408"/>
                </a:lnTo>
                <a:cubicBezTo>
                  <a:pt x="411" y="314"/>
                  <a:pt x="491" y="177"/>
                  <a:pt x="522" y="127"/>
                </a:cubicBezTo>
                <a:lnTo>
                  <a:pt x="332" y="0"/>
                </a:ln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 name="Freeform 26">
            <a:extLst>
              <a:ext uri="{FF2B5EF4-FFF2-40B4-BE49-F238E27FC236}">
                <a16:creationId xmlns:a16="http://schemas.microsoft.com/office/drawing/2014/main" id="{DB47F3EA-7340-3841-A2DC-6575B0883699}"/>
              </a:ext>
            </a:extLst>
          </p:cNvPr>
          <p:cNvSpPr>
            <a:spLocks noChangeArrowheads="1"/>
          </p:cNvSpPr>
          <p:nvPr/>
        </p:nvSpPr>
        <p:spPr bwMode="auto">
          <a:xfrm>
            <a:off x="2705466" y="1937058"/>
            <a:ext cx="744600" cy="799550"/>
          </a:xfrm>
          <a:custGeom>
            <a:avLst/>
            <a:gdLst>
              <a:gd name="T0" fmla="*/ 1194 w 1195"/>
              <a:gd name="T1" fmla="*/ 641 h 1284"/>
              <a:gd name="T2" fmla="*/ 1194 w 1195"/>
              <a:gd name="T3" fmla="*/ 641 h 1284"/>
              <a:gd name="T4" fmla="*/ 597 w 1195"/>
              <a:gd name="T5" fmla="*/ 1283 h 1284"/>
              <a:gd name="T6" fmla="*/ 597 w 1195"/>
              <a:gd name="T7" fmla="*/ 1283 h 1284"/>
              <a:gd name="T8" fmla="*/ 0 w 1195"/>
              <a:gd name="T9" fmla="*/ 641 h 1284"/>
              <a:gd name="T10" fmla="*/ 0 w 1195"/>
              <a:gd name="T11" fmla="*/ 641 h 1284"/>
              <a:gd name="T12" fmla="*/ 597 w 1195"/>
              <a:gd name="T13" fmla="*/ 0 h 1284"/>
              <a:gd name="T14" fmla="*/ 597 w 1195"/>
              <a:gd name="T15" fmla="*/ 0 h 1284"/>
              <a:gd name="T16" fmla="*/ 1194 w 1195"/>
              <a:gd name="T17" fmla="*/ 641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1284">
                <a:moveTo>
                  <a:pt x="1194" y="641"/>
                </a:moveTo>
                <a:lnTo>
                  <a:pt x="1194" y="641"/>
                </a:lnTo>
                <a:cubicBezTo>
                  <a:pt x="1194" y="996"/>
                  <a:pt x="927" y="1283"/>
                  <a:pt x="597" y="1283"/>
                </a:cubicBezTo>
                <a:lnTo>
                  <a:pt x="597" y="1283"/>
                </a:lnTo>
                <a:cubicBezTo>
                  <a:pt x="268" y="1283"/>
                  <a:pt x="0" y="996"/>
                  <a:pt x="0" y="641"/>
                </a:cubicBezTo>
                <a:lnTo>
                  <a:pt x="0" y="641"/>
                </a:lnTo>
                <a:cubicBezTo>
                  <a:pt x="0" y="287"/>
                  <a:pt x="268" y="0"/>
                  <a:pt x="597" y="0"/>
                </a:cubicBezTo>
                <a:lnTo>
                  <a:pt x="597" y="0"/>
                </a:lnTo>
                <a:cubicBezTo>
                  <a:pt x="927" y="0"/>
                  <a:pt x="1194" y="287"/>
                  <a:pt x="1194" y="641"/>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 name="Freeform 27">
            <a:extLst>
              <a:ext uri="{FF2B5EF4-FFF2-40B4-BE49-F238E27FC236}">
                <a16:creationId xmlns:a16="http://schemas.microsoft.com/office/drawing/2014/main" id="{B3FFAFA0-4E57-DC45-B9C0-B1CFA053970D}"/>
              </a:ext>
            </a:extLst>
          </p:cNvPr>
          <p:cNvSpPr>
            <a:spLocks noChangeArrowheads="1"/>
          </p:cNvSpPr>
          <p:nvPr/>
        </p:nvSpPr>
        <p:spPr bwMode="auto">
          <a:xfrm>
            <a:off x="3076393" y="2288750"/>
            <a:ext cx="90670" cy="189584"/>
          </a:xfrm>
          <a:custGeom>
            <a:avLst/>
            <a:gdLst>
              <a:gd name="T0" fmla="*/ 78 w 147"/>
              <a:gd name="T1" fmla="*/ 303 h 304"/>
              <a:gd name="T2" fmla="*/ 78 w 147"/>
              <a:gd name="T3" fmla="*/ 303 h 304"/>
              <a:gd name="T4" fmla="*/ 57 w 147"/>
              <a:gd name="T5" fmla="*/ 299 h 304"/>
              <a:gd name="T6" fmla="*/ 0 w 147"/>
              <a:gd name="T7" fmla="*/ 280 h 304"/>
              <a:gd name="T8" fmla="*/ 9 w 147"/>
              <a:gd name="T9" fmla="*/ 251 h 304"/>
              <a:gd name="T10" fmla="*/ 67 w 147"/>
              <a:gd name="T11" fmla="*/ 270 h 304"/>
              <a:gd name="T12" fmla="*/ 67 w 147"/>
              <a:gd name="T13" fmla="*/ 270 h 304"/>
              <a:gd name="T14" fmla="*/ 97 w 147"/>
              <a:gd name="T15" fmla="*/ 266 h 304"/>
              <a:gd name="T16" fmla="*/ 97 w 147"/>
              <a:gd name="T17" fmla="*/ 266 h 304"/>
              <a:gd name="T18" fmla="*/ 111 w 147"/>
              <a:gd name="T19" fmla="*/ 240 h 304"/>
              <a:gd name="T20" fmla="*/ 116 w 147"/>
              <a:gd name="T21" fmla="*/ 0 h 304"/>
              <a:gd name="T22" fmla="*/ 146 w 147"/>
              <a:gd name="T23" fmla="*/ 0 h 304"/>
              <a:gd name="T24" fmla="*/ 141 w 147"/>
              <a:gd name="T25" fmla="*/ 240 h 304"/>
              <a:gd name="T26" fmla="*/ 141 w 147"/>
              <a:gd name="T27" fmla="*/ 240 h 304"/>
              <a:gd name="T28" fmla="*/ 115 w 147"/>
              <a:gd name="T29" fmla="*/ 291 h 304"/>
              <a:gd name="T30" fmla="*/ 115 w 147"/>
              <a:gd name="T31" fmla="*/ 291 h 304"/>
              <a:gd name="T32" fmla="*/ 78 w 147"/>
              <a:gd name="T33"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304">
                <a:moveTo>
                  <a:pt x="78" y="303"/>
                </a:moveTo>
                <a:lnTo>
                  <a:pt x="78" y="303"/>
                </a:lnTo>
                <a:cubicBezTo>
                  <a:pt x="71" y="303"/>
                  <a:pt x="64" y="301"/>
                  <a:pt x="57" y="299"/>
                </a:cubicBezTo>
                <a:lnTo>
                  <a:pt x="0" y="280"/>
                </a:lnTo>
                <a:lnTo>
                  <a:pt x="9" y="251"/>
                </a:lnTo>
                <a:lnTo>
                  <a:pt x="67" y="270"/>
                </a:lnTo>
                <a:lnTo>
                  <a:pt x="67" y="270"/>
                </a:lnTo>
                <a:cubicBezTo>
                  <a:pt x="77" y="274"/>
                  <a:pt x="88" y="272"/>
                  <a:pt x="97" y="266"/>
                </a:cubicBezTo>
                <a:lnTo>
                  <a:pt x="97" y="266"/>
                </a:lnTo>
                <a:cubicBezTo>
                  <a:pt x="105" y="260"/>
                  <a:pt x="111" y="250"/>
                  <a:pt x="111" y="240"/>
                </a:cubicBezTo>
                <a:lnTo>
                  <a:pt x="116" y="0"/>
                </a:lnTo>
                <a:lnTo>
                  <a:pt x="146" y="0"/>
                </a:lnTo>
                <a:lnTo>
                  <a:pt x="141" y="240"/>
                </a:lnTo>
                <a:lnTo>
                  <a:pt x="141" y="240"/>
                </a:lnTo>
                <a:cubicBezTo>
                  <a:pt x="141" y="260"/>
                  <a:pt x="131" y="279"/>
                  <a:pt x="115" y="291"/>
                </a:cubicBezTo>
                <a:lnTo>
                  <a:pt x="115" y="291"/>
                </a:lnTo>
                <a:cubicBezTo>
                  <a:pt x="104" y="299"/>
                  <a:pt x="91" y="303"/>
                  <a:pt x="78" y="303"/>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 name="Freeform 28">
            <a:extLst>
              <a:ext uri="{FF2B5EF4-FFF2-40B4-BE49-F238E27FC236}">
                <a16:creationId xmlns:a16="http://schemas.microsoft.com/office/drawing/2014/main" id="{7E915109-35A9-0440-B840-5A473C05B967}"/>
              </a:ext>
            </a:extLst>
          </p:cNvPr>
          <p:cNvSpPr>
            <a:spLocks noChangeArrowheads="1"/>
          </p:cNvSpPr>
          <p:nvPr/>
        </p:nvSpPr>
        <p:spPr bwMode="auto">
          <a:xfrm>
            <a:off x="2971984" y="2525044"/>
            <a:ext cx="181342" cy="137380"/>
          </a:xfrm>
          <a:custGeom>
            <a:avLst/>
            <a:gdLst>
              <a:gd name="T0" fmla="*/ 291 w 292"/>
              <a:gd name="T1" fmla="*/ 100 h 219"/>
              <a:gd name="T2" fmla="*/ 291 w 292"/>
              <a:gd name="T3" fmla="*/ 100 h 219"/>
              <a:gd name="T4" fmla="*/ 154 w 292"/>
              <a:gd name="T5" fmla="*/ 166 h 219"/>
              <a:gd name="T6" fmla="*/ 154 w 292"/>
              <a:gd name="T7" fmla="*/ 166 h 219"/>
              <a:gd name="T8" fmla="*/ 0 w 292"/>
              <a:gd name="T9" fmla="*/ 100 h 219"/>
              <a:gd name="T10" fmla="*/ 0 w 292"/>
              <a:gd name="T11" fmla="*/ 100 h 219"/>
              <a:gd name="T12" fmla="*/ 146 w 292"/>
              <a:gd name="T13" fmla="*/ 0 h 219"/>
              <a:gd name="T14" fmla="*/ 146 w 292"/>
              <a:gd name="T15" fmla="*/ 0 h 219"/>
              <a:gd name="T16" fmla="*/ 291 w 292"/>
              <a:gd name="T17" fmla="*/ 10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19">
                <a:moveTo>
                  <a:pt x="291" y="100"/>
                </a:moveTo>
                <a:lnTo>
                  <a:pt x="291" y="100"/>
                </a:lnTo>
                <a:cubicBezTo>
                  <a:pt x="291" y="156"/>
                  <a:pt x="222" y="124"/>
                  <a:pt x="154" y="166"/>
                </a:cubicBezTo>
                <a:lnTo>
                  <a:pt x="154" y="166"/>
                </a:lnTo>
                <a:cubicBezTo>
                  <a:pt x="70" y="218"/>
                  <a:pt x="0" y="156"/>
                  <a:pt x="0" y="100"/>
                </a:cubicBezTo>
                <a:lnTo>
                  <a:pt x="0" y="100"/>
                </a:lnTo>
                <a:cubicBezTo>
                  <a:pt x="0" y="45"/>
                  <a:pt x="65" y="0"/>
                  <a:pt x="146" y="0"/>
                </a:cubicBezTo>
                <a:lnTo>
                  <a:pt x="146" y="0"/>
                </a:lnTo>
                <a:cubicBezTo>
                  <a:pt x="226" y="0"/>
                  <a:pt x="291" y="45"/>
                  <a:pt x="291" y="100"/>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 name="Freeform 29">
            <a:extLst>
              <a:ext uri="{FF2B5EF4-FFF2-40B4-BE49-F238E27FC236}">
                <a16:creationId xmlns:a16="http://schemas.microsoft.com/office/drawing/2014/main" id="{F9E78AC6-CA7C-D941-BFEE-80624BC89F5C}"/>
              </a:ext>
            </a:extLst>
          </p:cNvPr>
          <p:cNvSpPr>
            <a:spLocks noChangeArrowheads="1"/>
          </p:cNvSpPr>
          <p:nvPr/>
        </p:nvSpPr>
        <p:spPr bwMode="auto">
          <a:xfrm>
            <a:off x="2971984" y="2544276"/>
            <a:ext cx="178593" cy="118148"/>
          </a:xfrm>
          <a:custGeom>
            <a:avLst/>
            <a:gdLst>
              <a:gd name="T0" fmla="*/ 97 w 285"/>
              <a:gd name="T1" fmla="*/ 48 h 190"/>
              <a:gd name="T2" fmla="*/ 97 w 285"/>
              <a:gd name="T3" fmla="*/ 48 h 190"/>
              <a:gd name="T4" fmla="*/ 28 w 285"/>
              <a:gd name="T5" fmla="*/ 12 h 190"/>
              <a:gd name="T6" fmla="*/ 28 w 285"/>
              <a:gd name="T7" fmla="*/ 12 h 190"/>
              <a:gd name="T8" fmla="*/ 0 w 285"/>
              <a:gd name="T9" fmla="*/ 71 h 190"/>
              <a:gd name="T10" fmla="*/ 0 w 285"/>
              <a:gd name="T11" fmla="*/ 71 h 190"/>
              <a:gd name="T12" fmla="*/ 154 w 285"/>
              <a:gd name="T13" fmla="*/ 137 h 190"/>
              <a:gd name="T14" fmla="*/ 154 w 285"/>
              <a:gd name="T15" fmla="*/ 137 h 190"/>
              <a:gd name="T16" fmla="*/ 284 w 285"/>
              <a:gd name="T17" fmla="*/ 95 h 190"/>
              <a:gd name="T18" fmla="*/ 284 w 285"/>
              <a:gd name="T19" fmla="*/ 95 h 190"/>
              <a:gd name="T20" fmla="*/ 97 w 285"/>
              <a:gd name="T21" fmla="*/ 4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190">
                <a:moveTo>
                  <a:pt x="97" y="48"/>
                </a:moveTo>
                <a:lnTo>
                  <a:pt x="97" y="48"/>
                </a:lnTo>
                <a:cubicBezTo>
                  <a:pt x="89" y="32"/>
                  <a:pt x="58" y="20"/>
                  <a:pt x="28" y="12"/>
                </a:cubicBezTo>
                <a:lnTo>
                  <a:pt x="28" y="12"/>
                </a:lnTo>
                <a:cubicBezTo>
                  <a:pt x="11" y="29"/>
                  <a:pt x="0" y="49"/>
                  <a:pt x="0" y="71"/>
                </a:cubicBezTo>
                <a:lnTo>
                  <a:pt x="0" y="71"/>
                </a:lnTo>
                <a:cubicBezTo>
                  <a:pt x="0" y="127"/>
                  <a:pt x="70" y="189"/>
                  <a:pt x="154" y="137"/>
                </a:cubicBezTo>
                <a:lnTo>
                  <a:pt x="154" y="137"/>
                </a:lnTo>
                <a:cubicBezTo>
                  <a:pt x="208" y="103"/>
                  <a:pt x="264" y="117"/>
                  <a:pt x="284" y="95"/>
                </a:cubicBezTo>
                <a:lnTo>
                  <a:pt x="284" y="95"/>
                </a:lnTo>
                <a:cubicBezTo>
                  <a:pt x="197" y="0"/>
                  <a:pt x="97" y="48"/>
                  <a:pt x="97" y="48"/>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 name="Freeform 30">
            <a:extLst>
              <a:ext uri="{FF2B5EF4-FFF2-40B4-BE49-F238E27FC236}">
                <a16:creationId xmlns:a16="http://schemas.microsoft.com/office/drawing/2014/main" id="{8192DD6E-65E5-3D45-A36C-0EA0B1E2A06E}"/>
              </a:ext>
            </a:extLst>
          </p:cNvPr>
          <p:cNvSpPr>
            <a:spLocks noChangeArrowheads="1"/>
          </p:cNvSpPr>
          <p:nvPr/>
        </p:nvSpPr>
        <p:spPr bwMode="auto">
          <a:xfrm>
            <a:off x="2848342" y="2261274"/>
            <a:ext cx="85176" cy="145622"/>
          </a:xfrm>
          <a:custGeom>
            <a:avLst/>
            <a:gdLst>
              <a:gd name="T0" fmla="*/ 129 w 138"/>
              <a:gd name="T1" fmla="*/ 177 h 233"/>
              <a:gd name="T2" fmla="*/ 129 w 138"/>
              <a:gd name="T3" fmla="*/ 177 h 233"/>
              <a:gd name="T4" fmla="*/ 54 w 138"/>
              <a:gd name="T5" fmla="*/ 224 h 233"/>
              <a:gd name="T6" fmla="*/ 54 w 138"/>
              <a:gd name="T7" fmla="*/ 224 h 233"/>
              <a:gd name="T8" fmla="*/ 7 w 138"/>
              <a:gd name="T9" fmla="*/ 150 h 233"/>
              <a:gd name="T10" fmla="*/ 7 w 138"/>
              <a:gd name="T11" fmla="*/ 150 h 233"/>
              <a:gd name="T12" fmla="*/ 105 w 138"/>
              <a:gd name="T13" fmla="*/ 0 h 233"/>
              <a:gd name="T14" fmla="*/ 105 w 138"/>
              <a:gd name="T15" fmla="*/ 0 h 233"/>
              <a:gd name="T16" fmla="*/ 129 w 138"/>
              <a:gd name="T17" fmla="*/ 17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33">
                <a:moveTo>
                  <a:pt x="129" y="177"/>
                </a:moveTo>
                <a:lnTo>
                  <a:pt x="129" y="177"/>
                </a:lnTo>
                <a:cubicBezTo>
                  <a:pt x="121" y="210"/>
                  <a:pt x="88" y="232"/>
                  <a:pt x="54" y="224"/>
                </a:cubicBezTo>
                <a:lnTo>
                  <a:pt x="54" y="224"/>
                </a:lnTo>
                <a:cubicBezTo>
                  <a:pt x="21" y="217"/>
                  <a:pt x="0" y="183"/>
                  <a:pt x="7" y="150"/>
                </a:cubicBezTo>
                <a:lnTo>
                  <a:pt x="7" y="150"/>
                </a:lnTo>
                <a:cubicBezTo>
                  <a:pt x="15" y="116"/>
                  <a:pt x="105" y="0"/>
                  <a:pt x="105" y="0"/>
                </a:cubicBezTo>
                <a:lnTo>
                  <a:pt x="105" y="0"/>
                </a:lnTo>
                <a:cubicBezTo>
                  <a:pt x="105" y="0"/>
                  <a:pt x="137" y="144"/>
                  <a:pt x="129" y="177"/>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2" name="Freeform 31">
            <a:extLst>
              <a:ext uri="{FF2B5EF4-FFF2-40B4-BE49-F238E27FC236}">
                <a16:creationId xmlns:a16="http://schemas.microsoft.com/office/drawing/2014/main" id="{14582E9B-0395-9647-8027-9995AF2B21AE}"/>
              </a:ext>
            </a:extLst>
          </p:cNvPr>
          <p:cNvSpPr>
            <a:spLocks noChangeArrowheads="1"/>
          </p:cNvSpPr>
          <p:nvPr/>
        </p:nvSpPr>
        <p:spPr bwMode="auto">
          <a:xfrm>
            <a:off x="3309937" y="2203574"/>
            <a:ext cx="252779" cy="392907"/>
          </a:xfrm>
          <a:custGeom>
            <a:avLst/>
            <a:gdLst>
              <a:gd name="T0" fmla="*/ 353 w 407"/>
              <a:gd name="T1" fmla="*/ 101 h 629"/>
              <a:gd name="T2" fmla="*/ 401 w 407"/>
              <a:gd name="T3" fmla="*/ 217 h 629"/>
              <a:gd name="T4" fmla="*/ 401 w 407"/>
              <a:gd name="T5" fmla="*/ 217 h 629"/>
              <a:gd name="T6" fmla="*/ 384 w 407"/>
              <a:gd name="T7" fmla="*/ 275 h 629"/>
              <a:gd name="T8" fmla="*/ 367 w 407"/>
              <a:gd name="T9" fmla="*/ 291 h 629"/>
              <a:gd name="T10" fmla="*/ 379 w 407"/>
              <a:gd name="T11" fmla="*/ 346 h 629"/>
              <a:gd name="T12" fmla="*/ 379 w 407"/>
              <a:gd name="T13" fmla="*/ 346 h 629"/>
              <a:gd name="T14" fmla="*/ 354 w 407"/>
              <a:gd name="T15" fmla="*/ 417 h 629"/>
              <a:gd name="T16" fmla="*/ 320 w 407"/>
              <a:gd name="T17" fmla="*/ 444 h 629"/>
              <a:gd name="T18" fmla="*/ 323 w 407"/>
              <a:gd name="T19" fmla="*/ 456 h 629"/>
              <a:gd name="T20" fmla="*/ 323 w 407"/>
              <a:gd name="T21" fmla="*/ 456 h 629"/>
              <a:gd name="T22" fmla="*/ 278 w 407"/>
              <a:gd name="T23" fmla="*/ 540 h 629"/>
              <a:gd name="T24" fmla="*/ 272 w 407"/>
              <a:gd name="T25" fmla="*/ 543 h 629"/>
              <a:gd name="T26" fmla="*/ 278 w 407"/>
              <a:gd name="T27" fmla="*/ 569 h 629"/>
              <a:gd name="T28" fmla="*/ 278 w 407"/>
              <a:gd name="T29" fmla="*/ 569 h 629"/>
              <a:gd name="T30" fmla="*/ 242 w 407"/>
              <a:gd name="T31" fmla="*/ 624 h 629"/>
              <a:gd name="T32" fmla="*/ 242 w 407"/>
              <a:gd name="T33" fmla="*/ 624 h 629"/>
              <a:gd name="T34" fmla="*/ 152 w 407"/>
              <a:gd name="T35" fmla="*/ 603 h 629"/>
              <a:gd name="T36" fmla="*/ 118 w 407"/>
              <a:gd name="T37" fmla="*/ 579 h 629"/>
              <a:gd name="T38" fmla="*/ 167 w 407"/>
              <a:gd name="T39" fmla="*/ 482 h 629"/>
              <a:gd name="T40" fmla="*/ 97 w 407"/>
              <a:gd name="T41" fmla="*/ 430 h 629"/>
              <a:gd name="T42" fmla="*/ 70 w 407"/>
              <a:gd name="T43" fmla="*/ 426 h 629"/>
              <a:gd name="T44" fmla="*/ 70 w 407"/>
              <a:gd name="T45" fmla="*/ 426 h 629"/>
              <a:gd name="T46" fmla="*/ 15 w 407"/>
              <a:gd name="T47" fmla="*/ 335 h 629"/>
              <a:gd name="T48" fmla="*/ 15 w 407"/>
              <a:gd name="T49" fmla="*/ 335 h 629"/>
              <a:gd name="T50" fmla="*/ 15 w 407"/>
              <a:gd name="T51" fmla="*/ 333 h 629"/>
              <a:gd name="T52" fmla="*/ 15 w 407"/>
              <a:gd name="T53" fmla="*/ 333 h 629"/>
              <a:gd name="T54" fmla="*/ 167 w 407"/>
              <a:gd name="T55" fmla="*/ 363 h 629"/>
              <a:gd name="T56" fmla="*/ 167 w 407"/>
              <a:gd name="T57" fmla="*/ 363 h 629"/>
              <a:gd name="T58" fmla="*/ 127 w 407"/>
              <a:gd name="T59" fmla="*/ 316 h 629"/>
              <a:gd name="T60" fmla="*/ 127 w 407"/>
              <a:gd name="T61" fmla="*/ 316 h 629"/>
              <a:gd name="T62" fmla="*/ 85 w 407"/>
              <a:gd name="T63" fmla="*/ 205 h 629"/>
              <a:gd name="T64" fmla="*/ 85 w 407"/>
              <a:gd name="T65" fmla="*/ 205 h 629"/>
              <a:gd name="T66" fmla="*/ 202 w 407"/>
              <a:gd name="T67" fmla="*/ 266 h 629"/>
              <a:gd name="T68" fmla="*/ 181 w 407"/>
              <a:gd name="T69" fmla="*/ 211 h 629"/>
              <a:gd name="T70" fmla="*/ 130 w 407"/>
              <a:gd name="T71" fmla="*/ 160 h 629"/>
              <a:gd name="T72" fmla="*/ 130 w 407"/>
              <a:gd name="T73" fmla="*/ 160 h 629"/>
              <a:gd name="T74" fmla="*/ 128 w 407"/>
              <a:gd name="T75" fmla="*/ 86 h 629"/>
              <a:gd name="T76" fmla="*/ 128 w 407"/>
              <a:gd name="T77" fmla="*/ 86 h 629"/>
              <a:gd name="T78" fmla="*/ 266 w 407"/>
              <a:gd name="T79" fmla="*/ 172 h 629"/>
              <a:gd name="T80" fmla="*/ 249 w 407"/>
              <a:gd name="T81" fmla="*/ 107 h 629"/>
              <a:gd name="T82" fmla="*/ 212 w 407"/>
              <a:gd name="T83" fmla="*/ 39 h 629"/>
              <a:gd name="T84" fmla="*/ 212 w 407"/>
              <a:gd name="T85" fmla="*/ 39 h 629"/>
              <a:gd name="T86" fmla="*/ 236 w 407"/>
              <a:gd name="T87" fmla="*/ 2 h 629"/>
              <a:gd name="T88" fmla="*/ 236 w 407"/>
              <a:gd name="T89" fmla="*/ 2 h 629"/>
              <a:gd name="T90" fmla="*/ 353 w 407"/>
              <a:gd name="T91" fmla="*/ 101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7" h="629">
                <a:moveTo>
                  <a:pt x="353" y="101"/>
                </a:moveTo>
                <a:lnTo>
                  <a:pt x="401" y="217"/>
                </a:lnTo>
                <a:lnTo>
                  <a:pt x="401" y="217"/>
                </a:lnTo>
                <a:cubicBezTo>
                  <a:pt x="406" y="238"/>
                  <a:pt x="399" y="261"/>
                  <a:pt x="384" y="275"/>
                </a:cubicBezTo>
                <a:lnTo>
                  <a:pt x="367" y="291"/>
                </a:lnTo>
                <a:lnTo>
                  <a:pt x="379" y="346"/>
                </a:lnTo>
                <a:lnTo>
                  <a:pt x="379" y="346"/>
                </a:lnTo>
                <a:cubicBezTo>
                  <a:pt x="385" y="373"/>
                  <a:pt x="375" y="400"/>
                  <a:pt x="354" y="417"/>
                </a:cubicBezTo>
                <a:lnTo>
                  <a:pt x="320" y="444"/>
                </a:lnTo>
                <a:lnTo>
                  <a:pt x="323" y="456"/>
                </a:lnTo>
                <a:lnTo>
                  <a:pt x="323" y="456"/>
                </a:lnTo>
                <a:cubicBezTo>
                  <a:pt x="330" y="491"/>
                  <a:pt x="311" y="527"/>
                  <a:pt x="278" y="540"/>
                </a:cubicBezTo>
                <a:lnTo>
                  <a:pt x="272" y="543"/>
                </a:lnTo>
                <a:lnTo>
                  <a:pt x="278" y="569"/>
                </a:lnTo>
                <a:lnTo>
                  <a:pt x="278" y="569"/>
                </a:lnTo>
                <a:cubicBezTo>
                  <a:pt x="285" y="594"/>
                  <a:pt x="268" y="620"/>
                  <a:pt x="242" y="624"/>
                </a:cubicBezTo>
                <a:lnTo>
                  <a:pt x="242" y="624"/>
                </a:lnTo>
                <a:cubicBezTo>
                  <a:pt x="210" y="628"/>
                  <a:pt x="179" y="621"/>
                  <a:pt x="152" y="603"/>
                </a:cubicBezTo>
                <a:lnTo>
                  <a:pt x="118" y="579"/>
                </a:lnTo>
                <a:lnTo>
                  <a:pt x="167" y="482"/>
                </a:lnTo>
                <a:lnTo>
                  <a:pt x="97" y="430"/>
                </a:lnTo>
                <a:lnTo>
                  <a:pt x="70" y="426"/>
                </a:lnTo>
                <a:lnTo>
                  <a:pt x="70" y="426"/>
                </a:lnTo>
                <a:cubicBezTo>
                  <a:pt x="27" y="420"/>
                  <a:pt x="0" y="376"/>
                  <a:pt x="15" y="335"/>
                </a:cubicBezTo>
                <a:lnTo>
                  <a:pt x="15" y="335"/>
                </a:lnTo>
                <a:cubicBezTo>
                  <a:pt x="15" y="334"/>
                  <a:pt x="15" y="333"/>
                  <a:pt x="15" y="333"/>
                </a:cubicBezTo>
                <a:lnTo>
                  <a:pt x="15" y="333"/>
                </a:lnTo>
                <a:cubicBezTo>
                  <a:pt x="15" y="333"/>
                  <a:pt x="113" y="333"/>
                  <a:pt x="167" y="363"/>
                </a:cubicBezTo>
                <a:lnTo>
                  <a:pt x="167" y="363"/>
                </a:lnTo>
                <a:cubicBezTo>
                  <a:pt x="167" y="363"/>
                  <a:pt x="138" y="326"/>
                  <a:pt x="127" y="316"/>
                </a:cubicBezTo>
                <a:lnTo>
                  <a:pt x="127" y="316"/>
                </a:lnTo>
                <a:cubicBezTo>
                  <a:pt x="105" y="297"/>
                  <a:pt x="54" y="267"/>
                  <a:pt x="85" y="205"/>
                </a:cubicBezTo>
                <a:lnTo>
                  <a:pt x="85" y="205"/>
                </a:lnTo>
                <a:cubicBezTo>
                  <a:pt x="85" y="205"/>
                  <a:pt x="148" y="211"/>
                  <a:pt x="202" y="266"/>
                </a:cubicBezTo>
                <a:lnTo>
                  <a:pt x="181" y="211"/>
                </a:lnTo>
                <a:lnTo>
                  <a:pt x="130" y="160"/>
                </a:lnTo>
                <a:lnTo>
                  <a:pt x="130" y="160"/>
                </a:lnTo>
                <a:cubicBezTo>
                  <a:pt x="113" y="132"/>
                  <a:pt x="128" y="86"/>
                  <a:pt x="128" y="86"/>
                </a:cubicBezTo>
                <a:lnTo>
                  <a:pt x="128" y="86"/>
                </a:lnTo>
                <a:cubicBezTo>
                  <a:pt x="128" y="86"/>
                  <a:pt x="230" y="104"/>
                  <a:pt x="266" y="172"/>
                </a:cubicBezTo>
                <a:lnTo>
                  <a:pt x="249" y="107"/>
                </a:lnTo>
                <a:lnTo>
                  <a:pt x="212" y="39"/>
                </a:lnTo>
                <a:lnTo>
                  <a:pt x="212" y="39"/>
                </a:lnTo>
                <a:cubicBezTo>
                  <a:pt x="203" y="22"/>
                  <a:pt x="216" y="0"/>
                  <a:pt x="236" y="2"/>
                </a:cubicBezTo>
                <a:lnTo>
                  <a:pt x="236" y="2"/>
                </a:lnTo>
                <a:cubicBezTo>
                  <a:pt x="269" y="4"/>
                  <a:pt x="316" y="23"/>
                  <a:pt x="353" y="101"/>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3" name="Freeform 32">
            <a:extLst>
              <a:ext uri="{FF2B5EF4-FFF2-40B4-BE49-F238E27FC236}">
                <a16:creationId xmlns:a16="http://schemas.microsoft.com/office/drawing/2014/main" id="{7C5FBD9A-951C-5443-BEA2-CDCF966415C4}"/>
              </a:ext>
            </a:extLst>
          </p:cNvPr>
          <p:cNvSpPr>
            <a:spLocks noChangeArrowheads="1"/>
          </p:cNvSpPr>
          <p:nvPr/>
        </p:nvSpPr>
        <p:spPr bwMode="auto">
          <a:xfrm>
            <a:off x="2818118" y="3102039"/>
            <a:ext cx="425877" cy="335207"/>
          </a:xfrm>
          <a:custGeom>
            <a:avLst/>
            <a:gdLst>
              <a:gd name="T0" fmla="*/ 684 w 685"/>
              <a:gd name="T1" fmla="*/ 473 h 539"/>
              <a:gd name="T2" fmla="*/ 684 w 685"/>
              <a:gd name="T3" fmla="*/ 473 h 539"/>
              <a:gd name="T4" fmla="*/ 617 w 685"/>
              <a:gd name="T5" fmla="*/ 135 h 539"/>
              <a:gd name="T6" fmla="*/ 617 w 685"/>
              <a:gd name="T7" fmla="*/ 135 h 539"/>
              <a:gd name="T8" fmla="*/ 290 w 685"/>
              <a:gd name="T9" fmla="*/ 63 h 539"/>
              <a:gd name="T10" fmla="*/ 290 w 685"/>
              <a:gd name="T11" fmla="*/ 63 h 539"/>
              <a:gd name="T12" fmla="*/ 33 w 685"/>
              <a:gd name="T13" fmla="*/ 28 h 539"/>
              <a:gd name="T14" fmla="*/ 33 w 685"/>
              <a:gd name="T15" fmla="*/ 28 h 539"/>
              <a:gd name="T16" fmla="*/ 0 w 685"/>
              <a:gd name="T17" fmla="*/ 339 h 539"/>
              <a:gd name="T18" fmla="*/ 0 w 685"/>
              <a:gd name="T19" fmla="*/ 339 h 539"/>
              <a:gd name="T20" fmla="*/ 282 w 685"/>
              <a:gd name="T21" fmla="*/ 387 h 539"/>
              <a:gd name="T22" fmla="*/ 282 w 685"/>
              <a:gd name="T23" fmla="*/ 387 h 539"/>
              <a:gd name="T24" fmla="*/ 684 w 685"/>
              <a:gd name="T25" fmla="*/ 473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5" h="539">
                <a:moveTo>
                  <a:pt x="684" y="473"/>
                </a:moveTo>
                <a:lnTo>
                  <a:pt x="684" y="473"/>
                </a:lnTo>
                <a:cubicBezTo>
                  <a:pt x="670" y="356"/>
                  <a:pt x="646" y="241"/>
                  <a:pt x="617" y="135"/>
                </a:cubicBezTo>
                <a:lnTo>
                  <a:pt x="617" y="135"/>
                </a:lnTo>
                <a:cubicBezTo>
                  <a:pt x="506" y="187"/>
                  <a:pt x="394" y="140"/>
                  <a:pt x="290" y="63"/>
                </a:cubicBezTo>
                <a:lnTo>
                  <a:pt x="290" y="63"/>
                </a:lnTo>
                <a:cubicBezTo>
                  <a:pt x="206" y="0"/>
                  <a:pt x="97" y="12"/>
                  <a:pt x="33" y="28"/>
                </a:cubicBezTo>
                <a:lnTo>
                  <a:pt x="33" y="28"/>
                </a:lnTo>
                <a:cubicBezTo>
                  <a:pt x="30" y="121"/>
                  <a:pt x="20" y="228"/>
                  <a:pt x="0" y="339"/>
                </a:cubicBezTo>
                <a:lnTo>
                  <a:pt x="0" y="339"/>
                </a:lnTo>
                <a:cubicBezTo>
                  <a:pt x="79" y="324"/>
                  <a:pt x="192" y="319"/>
                  <a:pt x="282" y="387"/>
                </a:cubicBezTo>
                <a:lnTo>
                  <a:pt x="282" y="387"/>
                </a:lnTo>
                <a:cubicBezTo>
                  <a:pt x="410" y="482"/>
                  <a:pt x="548" y="538"/>
                  <a:pt x="684" y="473"/>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4" name="Freeform 33">
            <a:extLst>
              <a:ext uri="{FF2B5EF4-FFF2-40B4-BE49-F238E27FC236}">
                <a16:creationId xmlns:a16="http://schemas.microsoft.com/office/drawing/2014/main" id="{BF7A682F-133C-E843-AC54-C8B27CA5E7C0}"/>
              </a:ext>
            </a:extLst>
          </p:cNvPr>
          <p:cNvSpPr>
            <a:spLocks noChangeArrowheads="1"/>
          </p:cNvSpPr>
          <p:nvPr/>
        </p:nvSpPr>
        <p:spPr bwMode="auto">
          <a:xfrm>
            <a:off x="2743932" y="3544401"/>
            <a:ext cx="494567" cy="384663"/>
          </a:xfrm>
          <a:custGeom>
            <a:avLst/>
            <a:gdLst>
              <a:gd name="T0" fmla="*/ 16 w 792"/>
              <a:gd name="T1" fmla="*/ 16 h 616"/>
              <a:gd name="T2" fmla="*/ 16 w 792"/>
              <a:gd name="T3" fmla="*/ 16 h 616"/>
              <a:gd name="T4" fmla="*/ 201 w 792"/>
              <a:gd name="T5" fmla="*/ 424 h 616"/>
              <a:gd name="T6" fmla="*/ 201 w 792"/>
              <a:gd name="T7" fmla="*/ 424 h 616"/>
              <a:gd name="T8" fmla="*/ 664 w 792"/>
              <a:gd name="T9" fmla="*/ 498 h 616"/>
              <a:gd name="T10" fmla="*/ 664 w 792"/>
              <a:gd name="T11" fmla="*/ 498 h 616"/>
              <a:gd name="T12" fmla="*/ 791 w 792"/>
              <a:gd name="T13" fmla="*/ 217 h 616"/>
              <a:gd name="T14" fmla="*/ 791 w 792"/>
              <a:gd name="T15" fmla="*/ 217 h 616"/>
              <a:gd name="T16" fmla="*/ 357 w 792"/>
              <a:gd name="T17" fmla="*/ 81 h 616"/>
              <a:gd name="T18" fmla="*/ 357 w 792"/>
              <a:gd name="T19" fmla="*/ 81 h 616"/>
              <a:gd name="T20" fmla="*/ 16 w 792"/>
              <a:gd name="T21" fmla="*/ 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616">
                <a:moveTo>
                  <a:pt x="16" y="16"/>
                </a:moveTo>
                <a:lnTo>
                  <a:pt x="16" y="16"/>
                </a:lnTo>
                <a:cubicBezTo>
                  <a:pt x="0" y="173"/>
                  <a:pt x="73" y="343"/>
                  <a:pt x="201" y="424"/>
                </a:cubicBezTo>
                <a:lnTo>
                  <a:pt x="201" y="424"/>
                </a:lnTo>
                <a:cubicBezTo>
                  <a:pt x="374" y="533"/>
                  <a:pt x="573" y="615"/>
                  <a:pt x="664" y="498"/>
                </a:cubicBezTo>
                <a:lnTo>
                  <a:pt x="664" y="498"/>
                </a:lnTo>
                <a:cubicBezTo>
                  <a:pt x="727" y="417"/>
                  <a:pt x="768" y="321"/>
                  <a:pt x="791" y="217"/>
                </a:cubicBezTo>
                <a:lnTo>
                  <a:pt x="791" y="217"/>
                </a:lnTo>
                <a:cubicBezTo>
                  <a:pt x="643" y="252"/>
                  <a:pt x="495" y="184"/>
                  <a:pt x="357" y="81"/>
                </a:cubicBezTo>
                <a:lnTo>
                  <a:pt x="357" y="81"/>
                </a:lnTo>
                <a:cubicBezTo>
                  <a:pt x="249" y="0"/>
                  <a:pt x="115" y="0"/>
                  <a:pt x="16" y="16"/>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5" name="Freeform 34">
            <a:extLst>
              <a:ext uri="{FF2B5EF4-FFF2-40B4-BE49-F238E27FC236}">
                <a16:creationId xmlns:a16="http://schemas.microsoft.com/office/drawing/2014/main" id="{9D3991A5-2F3C-5A45-86ED-8CF781A401FE}"/>
              </a:ext>
            </a:extLst>
          </p:cNvPr>
          <p:cNvSpPr>
            <a:spLocks noChangeArrowheads="1"/>
          </p:cNvSpPr>
          <p:nvPr/>
        </p:nvSpPr>
        <p:spPr bwMode="auto">
          <a:xfrm>
            <a:off x="2754924" y="3299866"/>
            <a:ext cx="502811" cy="401149"/>
          </a:xfrm>
          <a:custGeom>
            <a:avLst/>
            <a:gdLst>
              <a:gd name="T0" fmla="*/ 385 w 808"/>
              <a:gd name="T1" fmla="*/ 68 h 644"/>
              <a:gd name="T2" fmla="*/ 385 w 808"/>
              <a:gd name="T3" fmla="*/ 68 h 644"/>
              <a:gd name="T4" fmla="*/ 103 w 808"/>
              <a:gd name="T5" fmla="*/ 20 h 644"/>
              <a:gd name="T6" fmla="*/ 103 w 808"/>
              <a:gd name="T7" fmla="*/ 20 h 644"/>
              <a:gd name="T8" fmla="*/ 22 w 808"/>
              <a:gd name="T9" fmla="*/ 314 h 644"/>
              <a:gd name="T10" fmla="*/ 22 w 808"/>
              <a:gd name="T11" fmla="*/ 314 h 644"/>
              <a:gd name="T12" fmla="*/ 0 w 808"/>
              <a:gd name="T13" fmla="*/ 407 h 644"/>
              <a:gd name="T14" fmla="*/ 0 w 808"/>
              <a:gd name="T15" fmla="*/ 407 h 644"/>
              <a:gd name="T16" fmla="*/ 341 w 808"/>
              <a:gd name="T17" fmla="*/ 472 h 644"/>
              <a:gd name="T18" fmla="*/ 341 w 808"/>
              <a:gd name="T19" fmla="*/ 472 h 644"/>
              <a:gd name="T20" fmla="*/ 775 w 808"/>
              <a:gd name="T21" fmla="*/ 608 h 644"/>
              <a:gd name="T22" fmla="*/ 775 w 808"/>
              <a:gd name="T23" fmla="*/ 608 h 644"/>
              <a:gd name="T24" fmla="*/ 787 w 808"/>
              <a:gd name="T25" fmla="*/ 154 h 644"/>
              <a:gd name="T26" fmla="*/ 787 w 808"/>
              <a:gd name="T27" fmla="*/ 154 h 644"/>
              <a:gd name="T28" fmla="*/ 385 w 808"/>
              <a:gd name="T29" fmla="*/ 6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8" h="644">
                <a:moveTo>
                  <a:pt x="385" y="68"/>
                </a:moveTo>
                <a:lnTo>
                  <a:pt x="385" y="68"/>
                </a:lnTo>
                <a:cubicBezTo>
                  <a:pt x="295" y="0"/>
                  <a:pt x="182" y="5"/>
                  <a:pt x="103" y="20"/>
                </a:cubicBezTo>
                <a:lnTo>
                  <a:pt x="103" y="20"/>
                </a:lnTo>
                <a:cubicBezTo>
                  <a:pt x="85" y="117"/>
                  <a:pt x="59" y="216"/>
                  <a:pt x="22" y="314"/>
                </a:cubicBezTo>
                <a:lnTo>
                  <a:pt x="22" y="314"/>
                </a:lnTo>
                <a:cubicBezTo>
                  <a:pt x="10" y="344"/>
                  <a:pt x="3" y="375"/>
                  <a:pt x="0" y="407"/>
                </a:cubicBezTo>
                <a:lnTo>
                  <a:pt x="0" y="407"/>
                </a:lnTo>
                <a:cubicBezTo>
                  <a:pt x="99" y="391"/>
                  <a:pt x="233" y="391"/>
                  <a:pt x="341" y="472"/>
                </a:cubicBezTo>
                <a:lnTo>
                  <a:pt x="341" y="472"/>
                </a:lnTo>
                <a:cubicBezTo>
                  <a:pt x="479" y="575"/>
                  <a:pt x="627" y="643"/>
                  <a:pt x="775" y="608"/>
                </a:cubicBezTo>
                <a:lnTo>
                  <a:pt x="775" y="608"/>
                </a:lnTo>
                <a:cubicBezTo>
                  <a:pt x="807" y="465"/>
                  <a:pt x="806" y="308"/>
                  <a:pt x="787" y="154"/>
                </a:cubicBezTo>
                <a:lnTo>
                  <a:pt x="787" y="154"/>
                </a:lnTo>
                <a:cubicBezTo>
                  <a:pt x="651" y="219"/>
                  <a:pt x="513" y="163"/>
                  <a:pt x="385" y="68"/>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6" name="Freeform 35">
            <a:extLst>
              <a:ext uri="{FF2B5EF4-FFF2-40B4-BE49-F238E27FC236}">
                <a16:creationId xmlns:a16="http://schemas.microsoft.com/office/drawing/2014/main" id="{718F8422-9962-AA43-A932-CB85D2B6FFF5}"/>
              </a:ext>
            </a:extLst>
          </p:cNvPr>
          <p:cNvSpPr>
            <a:spLocks noChangeArrowheads="1"/>
          </p:cNvSpPr>
          <p:nvPr/>
        </p:nvSpPr>
        <p:spPr bwMode="auto">
          <a:xfrm>
            <a:off x="3293452" y="2854755"/>
            <a:ext cx="368179" cy="398401"/>
          </a:xfrm>
          <a:custGeom>
            <a:avLst/>
            <a:gdLst>
              <a:gd name="T0" fmla="*/ 0 w 590"/>
              <a:gd name="T1" fmla="*/ 450 h 640"/>
              <a:gd name="T2" fmla="*/ 69 w 590"/>
              <a:gd name="T3" fmla="*/ 372 h 640"/>
              <a:gd name="T4" fmla="*/ 30 w 590"/>
              <a:gd name="T5" fmla="*/ 262 h 640"/>
              <a:gd name="T6" fmla="*/ 30 w 590"/>
              <a:gd name="T7" fmla="*/ 262 h 640"/>
              <a:gd name="T8" fmla="*/ 121 w 590"/>
              <a:gd name="T9" fmla="*/ 87 h 640"/>
              <a:gd name="T10" fmla="*/ 121 w 590"/>
              <a:gd name="T11" fmla="*/ 87 h 640"/>
              <a:gd name="T12" fmla="*/ 178 w 590"/>
              <a:gd name="T13" fmla="*/ 58 h 640"/>
              <a:gd name="T14" fmla="*/ 223 w 590"/>
              <a:gd name="T15" fmla="*/ 57 h 640"/>
              <a:gd name="T16" fmla="*/ 234 w 590"/>
              <a:gd name="T17" fmla="*/ 51 h 640"/>
              <a:gd name="T18" fmla="*/ 234 w 590"/>
              <a:gd name="T19" fmla="*/ 51 h 640"/>
              <a:gd name="T20" fmla="*/ 346 w 590"/>
              <a:gd name="T21" fmla="*/ 109 h 640"/>
              <a:gd name="T22" fmla="*/ 346 w 590"/>
              <a:gd name="T23" fmla="*/ 109 h 640"/>
              <a:gd name="T24" fmla="*/ 454 w 590"/>
              <a:gd name="T25" fmla="*/ 181 h 640"/>
              <a:gd name="T26" fmla="*/ 454 w 590"/>
              <a:gd name="T27" fmla="*/ 181 h 640"/>
              <a:gd name="T28" fmla="*/ 519 w 590"/>
              <a:gd name="T29" fmla="*/ 265 h 640"/>
              <a:gd name="T30" fmla="*/ 519 w 590"/>
              <a:gd name="T31" fmla="*/ 273 h 640"/>
              <a:gd name="T32" fmla="*/ 519 w 590"/>
              <a:gd name="T33" fmla="*/ 273 h 640"/>
              <a:gd name="T34" fmla="*/ 582 w 590"/>
              <a:gd name="T35" fmla="*/ 351 h 640"/>
              <a:gd name="T36" fmla="*/ 579 w 590"/>
              <a:gd name="T37" fmla="*/ 370 h 640"/>
              <a:gd name="T38" fmla="*/ 473 w 590"/>
              <a:gd name="T39" fmla="*/ 491 h 640"/>
              <a:gd name="T40" fmla="*/ 473 w 590"/>
              <a:gd name="T41" fmla="*/ 491 h 640"/>
              <a:gd name="T42" fmla="*/ 342 w 590"/>
              <a:gd name="T43" fmla="*/ 553 h 640"/>
              <a:gd name="T44" fmla="*/ 323 w 590"/>
              <a:gd name="T45" fmla="*/ 553 h 640"/>
              <a:gd name="T46" fmla="*/ 238 w 590"/>
              <a:gd name="T47" fmla="*/ 639 h 640"/>
              <a:gd name="T48" fmla="*/ 0 w 590"/>
              <a:gd name="T49" fmla="*/ 45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0" h="640">
                <a:moveTo>
                  <a:pt x="0" y="450"/>
                </a:moveTo>
                <a:lnTo>
                  <a:pt x="69" y="372"/>
                </a:lnTo>
                <a:lnTo>
                  <a:pt x="30" y="262"/>
                </a:lnTo>
                <a:lnTo>
                  <a:pt x="30" y="262"/>
                </a:lnTo>
                <a:cubicBezTo>
                  <a:pt x="18" y="225"/>
                  <a:pt x="121" y="87"/>
                  <a:pt x="121" y="87"/>
                </a:cubicBezTo>
                <a:lnTo>
                  <a:pt x="121" y="87"/>
                </a:lnTo>
                <a:cubicBezTo>
                  <a:pt x="135" y="69"/>
                  <a:pt x="156" y="59"/>
                  <a:pt x="178" y="58"/>
                </a:cubicBezTo>
                <a:lnTo>
                  <a:pt x="223" y="57"/>
                </a:lnTo>
                <a:lnTo>
                  <a:pt x="234" y="51"/>
                </a:lnTo>
                <a:lnTo>
                  <a:pt x="234" y="51"/>
                </a:lnTo>
                <a:cubicBezTo>
                  <a:pt x="288" y="0"/>
                  <a:pt x="360" y="74"/>
                  <a:pt x="346" y="109"/>
                </a:cubicBezTo>
                <a:lnTo>
                  <a:pt x="346" y="109"/>
                </a:lnTo>
                <a:cubicBezTo>
                  <a:pt x="387" y="80"/>
                  <a:pt x="458" y="121"/>
                  <a:pt x="454" y="181"/>
                </a:cubicBezTo>
                <a:lnTo>
                  <a:pt x="454" y="181"/>
                </a:lnTo>
                <a:cubicBezTo>
                  <a:pt x="494" y="189"/>
                  <a:pt x="522" y="224"/>
                  <a:pt x="519" y="265"/>
                </a:cubicBezTo>
                <a:lnTo>
                  <a:pt x="519" y="273"/>
                </a:lnTo>
                <a:lnTo>
                  <a:pt x="519" y="273"/>
                </a:lnTo>
                <a:cubicBezTo>
                  <a:pt x="559" y="276"/>
                  <a:pt x="589" y="311"/>
                  <a:pt x="582" y="351"/>
                </a:cubicBezTo>
                <a:lnTo>
                  <a:pt x="579" y="370"/>
                </a:lnTo>
                <a:lnTo>
                  <a:pt x="473" y="491"/>
                </a:lnTo>
                <a:lnTo>
                  <a:pt x="473" y="491"/>
                </a:lnTo>
                <a:cubicBezTo>
                  <a:pt x="440" y="529"/>
                  <a:pt x="392" y="551"/>
                  <a:pt x="342" y="553"/>
                </a:cubicBezTo>
                <a:lnTo>
                  <a:pt x="323" y="553"/>
                </a:lnTo>
                <a:lnTo>
                  <a:pt x="238" y="639"/>
                </a:lnTo>
                <a:lnTo>
                  <a:pt x="0" y="450"/>
                </a:ln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7" name="Freeform 36">
            <a:extLst>
              <a:ext uri="{FF2B5EF4-FFF2-40B4-BE49-F238E27FC236}">
                <a16:creationId xmlns:a16="http://schemas.microsoft.com/office/drawing/2014/main" id="{9DFA7620-21BE-6149-A01F-0D3943A8C6AF}"/>
              </a:ext>
            </a:extLst>
          </p:cNvPr>
          <p:cNvSpPr>
            <a:spLocks noChangeArrowheads="1"/>
          </p:cNvSpPr>
          <p:nvPr/>
        </p:nvSpPr>
        <p:spPr bwMode="auto">
          <a:xfrm>
            <a:off x="3612172" y="2934433"/>
            <a:ext cx="131885" cy="208818"/>
          </a:xfrm>
          <a:custGeom>
            <a:avLst/>
            <a:gdLst>
              <a:gd name="T0" fmla="*/ 185 w 210"/>
              <a:gd name="T1" fmla="*/ 336 h 337"/>
              <a:gd name="T2" fmla="*/ 166 w 210"/>
              <a:gd name="T3" fmla="*/ 328 h 337"/>
              <a:gd name="T4" fmla="*/ 166 w 210"/>
              <a:gd name="T5" fmla="*/ 328 h 337"/>
              <a:gd name="T6" fmla="*/ 169 w 210"/>
              <a:gd name="T7" fmla="*/ 199 h 337"/>
              <a:gd name="T8" fmla="*/ 169 w 210"/>
              <a:gd name="T9" fmla="*/ 199 h 337"/>
              <a:gd name="T10" fmla="*/ 58 w 210"/>
              <a:gd name="T11" fmla="*/ 122 h 337"/>
              <a:gd name="T12" fmla="*/ 47 w 210"/>
              <a:gd name="T13" fmla="*/ 119 h 337"/>
              <a:gd name="T14" fmla="*/ 50 w 210"/>
              <a:gd name="T15" fmla="*/ 109 h 337"/>
              <a:gd name="T16" fmla="*/ 50 w 210"/>
              <a:gd name="T17" fmla="*/ 109 h 337"/>
              <a:gd name="T18" fmla="*/ 0 w 210"/>
              <a:gd name="T19" fmla="*/ 20 h 337"/>
              <a:gd name="T20" fmla="*/ 6 w 210"/>
              <a:gd name="T21" fmla="*/ 0 h 337"/>
              <a:gd name="T22" fmla="*/ 6 w 210"/>
              <a:gd name="T23" fmla="*/ 0 h 337"/>
              <a:gd name="T24" fmla="*/ 72 w 210"/>
              <a:gd name="T25" fmla="*/ 104 h 337"/>
              <a:gd name="T26" fmla="*/ 72 w 210"/>
              <a:gd name="T27" fmla="*/ 104 h 337"/>
              <a:gd name="T28" fmla="*/ 187 w 210"/>
              <a:gd name="T29" fmla="*/ 189 h 337"/>
              <a:gd name="T30" fmla="*/ 187 w 210"/>
              <a:gd name="T31" fmla="*/ 189 h 337"/>
              <a:gd name="T32" fmla="*/ 185 w 210"/>
              <a:gd name="T33"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337">
                <a:moveTo>
                  <a:pt x="185" y="336"/>
                </a:moveTo>
                <a:lnTo>
                  <a:pt x="166" y="328"/>
                </a:lnTo>
                <a:lnTo>
                  <a:pt x="166" y="328"/>
                </a:lnTo>
                <a:cubicBezTo>
                  <a:pt x="187" y="278"/>
                  <a:pt x="187" y="233"/>
                  <a:pt x="169" y="199"/>
                </a:cubicBezTo>
                <a:lnTo>
                  <a:pt x="169" y="199"/>
                </a:lnTo>
                <a:cubicBezTo>
                  <a:pt x="137" y="139"/>
                  <a:pt x="59" y="122"/>
                  <a:pt x="58" y="122"/>
                </a:cubicBezTo>
                <a:lnTo>
                  <a:pt x="47" y="119"/>
                </a:lnTo>
                <a:lnTo>
                  <a:pt x="50" y="109"/>
                </a:lnTo>
                <a:lnTo>
                  <a:pt x="50" y="109"/>
                </a:lnTo>
                <a:cubicBezTo>
                  <a:pt x="66" y="44"/>
                  <a:pt x="2" y="21"/>
                  <a:pt x="0" y="20"/>
                </a:cubicBezTo>
                <a:lnTo>
                  <a:pt x="6" y="0"/>
                </a:lnTo>
                <a:lnTo>
                  <a:pt x="6" y="0"/>
                </a:lnTo>
                <a:cubicBezTo>
                  <a:pt x="34" y="10"/>
                  <a:pt x="81" y="44"/>
                  <a:pt x="72" y="104"/>
                </a:cubicBezTo>
                <a:lnTo>
                  <a:pt x="72" y="104"/>
                </a:lnTo>
                <a:cubicBezTo>
                  <a:pt x="95" y="111"/>
                  <a:pt x="157" y="133"/>
                  <a:pt x="187" y="189"/>
                </a:cubicBezTo>
                <a:lnTo>
                  <a:pt x="187" y="189"/>
                </a:lnTo>
                <a:cubicBezTo>
                  <a:pt x="209" y="230"/>
                  <a:pt x="208" y="279"/>
                  <a:pt x="185" y="336"/>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8" name="Freeform 37">
            <a:extLst>
              <a:ext uri="{FF2B5EF4-FFF2-40B4-BE49-F238E27FC236}">
                <a16:creationId xmlns:a16="http://schemas.microsoft.com/office/drawing/2014/main" id="{7881A183-01FA-E545-8592-AE9C82D0AF98}"/>
              </a:ext>
            </a:extLst>
          </p:cNvPr>
          <p:cNvSpPr>
            <a:spLocks noChangeArrowheads="1"/>
          </p:cNvSpPr>
          <p:nvPr/>
        </p:nvSpPr>
        <p:spPr bwMode="auto">
          <a:xfrm>
            <a:off x="3661628" y="2909707"/>
            <a:ext cx="131885" cy="208818"/>
          </a:xfrm>
          <a:custGeom>
            <a:avLst/>
            <a:gdLst>
              <a:gd name="T0" fmla="*/ 185 w 210"/>
              <a:gd name="T1" fmla="*/ 336 h 337"/>
              <a:gd name="T2" fmla="*/ 166 w 210"/>
              <a:gd name="T3" fmla="*/ 328 h 337"/>
              <a:gd name="T4" fmla="*/ 166 w 210"/>
              <a:gd name="T5" fmla="*/ 328 h 337"/>
              <a:gd name="T6" fmla="*/ 169 w 210"/>
              <a:gd name="T7" fmla="*/ 198 h 337"/>
              <a:gd name="T8" fmla="*/ 169 w 210"/>
              <a:gd name="T9" fmla="*/ 198 h 337"/>
              <a:gd name="T10" fmla="*/ 58 w 210"/>
              <a:gd name="T11" fmla="*/ 121 h 337"/>
              <a:gd name="T12" fmla="*/ 48 w 210"/>
              <a:gd name="T13" fmla="*/ 119 h 337"/>
              <a:gd name="T14" fmla="*/ 50 w 210"/>
              <a:gd name="T15" fmla="*/ 109 h 337"/>
              <a:gd name="T16" fmla="*/ 50 w 210"/>
              <a:gd name="T17" fmla="*/ 109 h 337"/>
              <a:gd name="T18" fmla="*/ 0 w 210"/>
              <a:gd name="T19" fmla="*/ 20 h 337"/>
              <a:gd name="T20" fmla="*/ 7 w 210"/>
              <a:gd name="T21" fmla="*/ 0 h 337"/>
              <a:gd name="T22" fmla="*/ 7 w 210"/>
              <a:gd name="T23" fmla="*/ 0 h 337"/>
              <a:gd name="T24" fmla="*/ 72 w 210"/>
              <a:gd name="T25" fmla="*/ 104 h 337"/>
              <a:gd name="T26" fmla="*/ 72 w 210"/>
              <a:gd name="T27" fmla="*/ 104 h 337"/>
              <a:gd name="T28" fmla="*/ 187 w 210"/>
              <a:gd name="T29" fmla="*/ 188 h 337"/>
              <a:gd name="T30" fmla="*/ 187 w 210"/>
              <a:gd name="T31" fmla="*/ 188 h 337"/>
              <a:gd name="T32" fmla="*/ 185 w 210"/>
              <a:gd name="T33"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337">
                <a:moveTo>
                  <a:pt x="185" y="336"/>
                </a:moveTo>
                <a:lnTo>
                  <a:pt x="166" y="328"/>
                </a:lnTo>
                <a:lnTo>
                  <a:pt x="166" y="328"/>
                </a:lnTo>
                <a:cubicBezTo>
                  <a:pt x="187" y="277"/>
                  <a:pt x="188" y="234"/>
                  <a:pt x="169" y="198"/>
                </a:cubicBezTo>
                <a:lnTo>
                  <a:pt x="169" y="198"/>
                </a:lnTo>
                <a:cubicBezTo>
                  <a:pt x="138" y="139"/>
                  <a:pt x="59" y="122"/>
                  <a:pt x="58" y="121"/>
                </a:cubicBezTo>
                <a:lnTo>
                  <a:pt x="48" y="119"/>
                </a:lnTo>
                <a:lnTo>
                  <a:pt x="50" y="109"/>
                </a:lnTo>
                <a:lnTo>
                  <a:pt x="50" y="109"/>
                </a:lnTo>
                <a:cubicBezTo>
                  <a:pt x="67" y="44"/>
                  <a:pt x="2" y="20"/>
                  <a:pt x="0" y="20"/>
                </a:cubicBezTo>
                <a:lnTo>
                  <a:pt x="7" y="0"/>
                </a:lnTo>
                <a:lnTo>
                  <a:pt x="7" y="0"/>
                </a:lnTo>
                <a:cubicBezTo>
                  <a:pt x="34" y="10"/>
                  <a:pt x="81" y="44"/>
                  <a:pt x="72" y="104"/>
                </a:cubicBezTo>
                <a:lnTo>
                  <a:pt x="72" y="104"/>
                </a:lnTo>
                <a:cubicBezTo>
                  <a:pt x="96" y="111"/>
                  <a:pt x="158" y="133"/>
                  <a:pt x="187" y="188"/>
                </a:cubicBezTo>
                <a:lnTo>
                  <a:pt x="187" y="188"/>
                </a:lnTo>
                <a:cubicBezTo>
                  <a:pt x="209" y="229"/>
                  <a:pt x="209" y="279"/>
                  <a:pt x="185" y="336"/>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9" name="Freeform 38">
            <a:extLst>
              <a:ext uri="{FF2B5EF4-FFF2-40B4-BE49-F238E27FC236}">
                <a16:creationId xmlns:a16="http://schemas.microsoft.com/office/drawing/2014/main" id="{98329F7F-36AA-4B42-83E5-41A75D849A27}"/>
              </a:ext>
            </a:extLst>
          </p:cNvPr>
          <p:cNvSpPr>
            <a:spLocks noChangeArrowheads="1"/>
          </p:cNvSpPr>
          <p:nvPr/>
        </p:nvSpPr>
        <p:spPr bwMode="auto">
          <a:xfrm>
            <a:off x="1982849" y="1769454"/>
            <a:ext cx="1593605" cy="1357312"/>
          </a:xfrm>
          <a:custGeom>
            <a:avLst/>
            <a:gdLst>
              <a:gd name="T0" fmla="*/ 1679 w 2559"/>
              <a:gd name="T1" fmla="*/ 191 h 2178"/>
              <a:gd name="T2" fmla="*/ 1679 w 2559"/>
              <a:gd name="T3" fmla="*/ 191 h 2178"/>
              <a:gd name="T4" fmla="*/ 1000 w 2559"/>
              <a:gd name="T5" fmla="*/ 339 h 2178"/>
              <a:gd name="T6" fmla="*/ 1000 w 2559"/>
              <a:gd name="T7" fmla="*/ 339 h 2178"/>
              <a:gd name="T8" fmla="*/ 912 w 2559"/>
              <a:gd name="T9" fmla="*/ 2048 h 2178"/>
              <a:gd name="T10" fmla="*/ 912 w 2559"/>
              <a:gd name="T11" fmla="*/ 2048 h 2178"/>
              <a:gd name="T12" fmla="*/ 1184 w 2559"/>
              <a:gd name="T13" fmla="*/ 1920 h 2178"/>
              <a:gd name="T14" fmla="*/ 1184 w 2559"/>
              <a:gd name="T15" fmla="*/ 1920 h 2178"/>
              <a:gd name="T16" fmla="*/ 1266 w 2559"/>
              <a:gd name="T17" fmla="*/ 1276 h 2178"/>
              <a:gd name="T18" fmla="*/ 1266 w 2559"/>
              <a:gd name="T19" fmla="*/ 1276 h 2178"/>
              <a:gd name="T20" fmla="*/ 1666 w 2559"/>
              <a:gd name="T21" fmla="*/ 432 h 2178"/>
              <a:gd name="T22" fmla="*/ 1666 w 2559"/>
              <a:gd name="T23" fmla="*/ 432 h 2178"/>
              <a:gd name="T24" fmla="*/ 2462 w 2559"/>
              <a:gd name="T25" fmla="*/ 908 h 2178"/>
              <a:gd name="T26" fmla="*/ 2462 w 2559"/>
              <a:gd name="T27" fmla="*/ 908 h 2178"/>
              <a:gd name="T28" fmla="*/ 1679 w 2559"/>
              <a:gd name="T29" fmla="*/ 191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9" h="2178">
                <a:moveTo>
                  <a:pt x="1679" y="191"/>
                </a:moveTo>
                <a:lnTo>
                  <a:pt x="1679" y="191"/>
                </a:lnTo>
                <a:cubicBezTo>
                  <a:pt x="1679" y="191"/>
                  <a:pt x="1377" y="0"/>
                  <a:pt x="1000" y="339"/>
                </a:cubicBezTo>
                <a:lnTo>
                  <a:pt x="1000" y="339"/>
                </a:lnTo>
                <a:cubicBezTo>
                  <a:pt x="0" y="1240"/>
                  <a:pt x="812" y="1889"/>
                  <a:pt x="912" y="2048"/>
                </a:cubicBezTo>
                <a:lnTo>
                  <a:pt x="912" y="2048"/>
                </a:lnTo>
                <a:cubicBezTo>
                  <a:pt x="970" y="2138"/>
                  <a:pt x="1297" y="2177"/>
                  <a:pt x="1184" y="1920"/>
                </a:cubicBezTo>
                <a:lnTo>
                  <a:pt x="1184" y="1920"/>
                </a:lnTo>
                <a:cubicBezTo>
                  <a:pt x="1039" y="1591"/>
                  <a:pt x="1436" y="1659"/>
                  <a:pt x="1266" y="1276"/>
                </a:cubicBezTo>
                <a:lnTo>
                  <a:pt x="1266" y="1276"/>
                </a:lnTo>
                <a:cubicBezTo>
                  <a:pt x="979" y="629"/>
                  <a:pt x="1628" y="915"/>
                  <a:pt x="1666" y="432"/>
                </a:cubicBezTo>
                <a:lnTo>
                  <a:pt x="1666" y="432"/>
                </a:lnTo>
                <a:cubicBezTo>
                  <a:pt x="1666" y="432"/>
                  <a:pt x="1853" y="944"/>
                  <a:pt x="2462" y="908"/>
                </a:cubicBezTo>
                <a:lnTo>
                  <a:pt x="2462" y="908"/>
                </a:lnTo>
                <a:cubicBezTo>
                  <a:pt x="2462" y="908"/>
                  <a:pt x="2558" y="84"/>
                  <a:pt x="1679" y="19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0" name="Freeform 39">
            <a:extLst>
              <a:ext uri="{FF2B5EF4-FFF2-40B4-BE49-F238E27FC236}">
                <a16:creationId xmlns:a16="http://schemas.microsoft.com/office/drawing/2014/main" id="{0317C5F5-2FA2-0C4E-8017-FB9B5950DCDA}"/>
              </a:ext>
            </a:extLst>
          </p:cNvPr>
          <p:cNvSpPr>
            <a:spLocks noChangeArrowheads="1"/>
          </p:cNvSpPr>
          <p:nvPr/>
        </p:nvSpPr>
        <p:spPr bwMode="auto">
          <a:xfrm>
            <a:off x="2664253" y="2250283"/>
            <a:ext cx="142875" cy="162108"/>
          </a:xfrm>
          <a:custGeom>
            <a:avLst/>
            <a:gdLst>
              <a:gd name="T0" fmla="*/ 191 w 231"/>
              <a:gd name="T1" fmla="*/ 76 h 259"/>
              <a:gd name="T2" fmla="*/ 191 w 231"/>
              <a:gd name="T3" fmla="*/ 76 h 259"/>
              <a:gd name="T4" fmla="*/ 186 w 231"/>
              <a:gd name="T5" fmla="*/ 229 h 259"/>
              <a:gd name="T6" fmla="*/ 186 w 231"/>
              <a:gd name="T7" fmla="*/ 229 h 259"/>
              <a:gd name="T8" fmla="*/ 39 w 231"/>
              <a:gd name="T9" fmla="*/ 183 h 259"/>
              <a:gd name="T10" fmla="*/ 39 w 231"/>
              <a:gd name="T11" fmla="*/ 183 h 259"/>
              <a:gd name="T12" fmla="*/ 44 w 231"/>
              <a:gd name="T13" fmla="*/ 30 h 259"/>
              <a:gd name="T14" fmla="*/ 44 w 231"/>
              <a:gd name="T15" fmla="*/ 30 h 259"/>
              <a:gd name="T16" fmla="*/ 191 w 231"/>
              <a:gd name="T17" fmla="*/ 7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59">
                <a:moveTo>
                  <a:pt x="191" y="76"/>
                </a:moveTo>
                <a:lnTo>
                  <a:pt x="191" y="76"/>
                </a:lnTo>
                <a:cubicBezTo>
                  <a:pt x="230" y="131"/>
                  <a:pt x="228" y="199"/>
                  <a:pt x="186" y="229"/>
                </a:cubicBezTo>
                <a:lnTo>
                  <a:pt x="186" y="229"/>
                </a:lnTo>
                <a:cubicBezTo>
                  <a:pt x="145" y="258"/>
                  <a:pt x="79" y="238"/>
                  <a:pt x="39" y="183"/>
                </a:cubicBezTo>
                <a:lnTo>
                  <a:pt x="39" y="183"/>
                </a:lnTo>
                <a:cubicBezTo>
                  <a:pt x="0" y="128"/>
                  <a:pt x="2" y="60"/>
                  <a:pt x="44" y="30"/>
                </a:cubicBezTo>
                <a:lnTo>
                  <a:pt x="44" y="30"/>
                </a:lnTo>
                <a:cubicBezTo>
                  <a:pt x="85" y="0"/>
                  <a:pt x="151" y="21"/>
                  <a:pt x="191" y="76"/>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1" name="Freeform 40">
            <a:extLst>
              <a:ext uri="{FF2B5EF4-FFF2-40B4-BE49-F238E27FC236}">
                <a16:creationId xmlns:a16="http://schemas.microsoft.com/office/drawing/2014/main" id="{37117348-1EB6-AC48-897F-ECB428081FAB}"/>
              </a:ext>
            </a:extLst>
          </p:cNvPr>
          <p:cNvSpPr>
            <a:spLocks noChangeArrowheads="1"/>
          </p:cNvSpPr>
          <p:nvPr/>
        </p:nvSpPr>
        <p:spPr bwMode="auto">
          <a:xfrm>
            <a:off x="2812624" y="2156866"/>
            <a:ext cx="46708" cy="82428"/>
          </a:xfrm>
          <a:custGeom>
            <a:avLst/>
            <a:gdLst>
              <a:gd name="T0" fmla="*/ 73 w 77"/>
              <a:gd name="T1" fmla="*/ 100 h 134"/>
              <a:gd name="T2" fmla="*/ 73 w 77"/>
              <a:gd name="T3" fmla="*/ 100 h 134"/>
              <a:gd name="T4" fmla="*/ 33 w 77"/>
              <a:gd name="T5" fmla="*/ 130 h 134"/>
              <a:gd name="T6" fmla="*/ 33 w 77"/>
              <a:gd name="T7" fmla="*/ 130 h 134"/>
              <a:gd name="T8" fmla="*/ 3 w 77"/>
              <a:gd name="T9" fmla="*/ 89 h 134"/>
              <a:gd name="T10" fmla="*/ 3 w 77"/>
              <a:gd name="T11" fmla="*/ 89 h 134"/>
              <a:gd name="T12" fmla="*/ 52 w 77"/>
              <a:gd name="T13" fmla="*/ 0 h 134"/>
              <a:gd name="T14" fmla="*/ 52 w 77"/>
              <a:gd name="T15" fmla="*/ 0 h 134"/>
              <a:gd name="T16" fmla="*/ 73 w 77"/>
              <a:gd name="T17" fmla="*/ 10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34">
                <a:moveTo>
                  <a:pt x="73" y="100"/>
                </a:moveTo>
                <a:lnTo>
                  <a:pt x="73" y="100"/>
                </a:lnTo>
                <a:cubicBezTo>
                  <a:pt x="70" y="119"/>
                  <a:pt x="52" y="133"/>
                  <a:pt x="33" y="130"/>
                </a:cubicBezTo>
                <a:lnTo>
                  <a:pt x="33" y="130"/>
                </a:lnTo>
                <a:cubicBezTo>
                  <a:pt x="13" y="127"/>
                  <a:pt x="0" y="108"/>
                  <a:pt x="3" y="89"/>
                </a:cubicBezTo>
                <a:lnTo>
                  <a:pt x="3" y="89"/>
                </a:lnTo>
                <a:cubicBezTo>
                  <a:pt x="5" y="70"/>
                  <a:pt x="52" y="0"/>
                  <a:pt x="52" y="0"/>
                </a:cubicBezTo>
                <a:lnTo>
                  <a:pt x="52" y="0"/>
                </a:lnTo>
                <a:cubicBezTo>
                  <a:pt x="52" y="0"/>
                  <a:pt x="76" y="80"/>
                  <a:pt x="73" y="100"/>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2" name="Freeform 41">
            <a:extLst>
              <a:ext uri="{FF2B5EF4-FFF2-40B4-BE49-F238E27FC236}">
                <a16:creationId xmlns:a16="http://schemas.microsoft.com/office/drawing/2014/main" id="{7BC57804-60AC-1D40-8D5A-4F556D5CF726}"/>
              </a:ext>
            </a:extLst>
          </p:cNvPr>
          <p:cNvSpPr>
            <a:spLocks noChangeArrowheads="1"/>
          </p:cNvSpPr>
          <p:nvPr/>
        </p:nvSpPr>
        <p:spPr bwMode="auto">
          <a:xfrm>
            <a:off x="2914283" y="2046962"/>
            <a:ext cx="32972" cy="57698"/>
          </a:xfrm>
          <a:custGeom>
            <a:avLst/>
            <a:gdLst>
              <a:gd name="T0" fmla="*/ 51 w 54"/>
              <a:gd name="T1" fmla="*/ 68 h 92"/>
              <a:gd name="T2" fmla="*/ 51 w 54"/>
              <a:gd name="T3" fmla="*/ 68 h 92"/>
              <a:gd name="T4" fmla="*/ 23 w 54"/>
              <a:gd name="T5" fmla="*/ 89 h 92"/>
              <a:gd name="T6" fmla="*/ 23 w 54"/>
              <a:gd name="T7" fmla="*/ 89 h 92"/>
              <a:gd name="T8" fmla="*/ 2 w 54"/>
              <a:gd name="T9" fmla="*/ 61 h 92"/>
              <a:gd name="T10" fmla="*/ 2 w 54"/>
              <a:gd name="T11" fmla="*/ 61 h 92"/>
              <a:gd name="T12" fmla="*/ 36 w 54"/>
              <a:gd name="T13" fmla="*/ 0 h 92"/>
              <a:gd name="T14" fmla="*/ 36 w 54"/>
              <a:gd name="T15" fmla="*/ 0 h 92"/>
              <a:gd name="T16" fmla="*/ 51 w 54"/>
              <a:gd name="T17"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2">
                <a:moveTo>
                  <a:pt x="51" y="68"/>
                </a:moveTo>
                <a:lnTo>
                  <a:pt x="51" y="68"/>
                </a:lnTo>
                <a:cubicBezTo>
                  <a:pt x="49" y="82"/>
                  <a:pt x="36" y="91"/>
                  <a:pt x="23" y="89"/>
                </a:cubicBezTo>
                <a:lnTo>
                  <a:pt x="23" y="89"/>
                </a:lnTo>
                <a:cubicBezTo>
                  <a:pt x="9" y="87"/>
                  <a:pt x="0" y="75"/>
                  <a:pt x="2" y="61"/>
                </a:cubicBezTo>
                <a:lnTo>
                  <a:pt x="2" y="61"/>
                </a:lnTo>
                <a:cubicBezTo>
                  <a:pt x="4" y="48"/>
                  <a:pt x="36" y="0"/>
                  <a:pt x="36" y="0"/>
                </a:cubicBezTo>
                <a:lnTo>
                  <a:pt x="36" y="0"/>
                </a:lnTo>
                <a:cubicBezTo>
                  <a:pt x="36" y="0"/>
                  <a:pt x="53" y="55"/>
                  <a:pt x="51" y="68"/>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3" name="Freeform 42">
            <a:extLst>
              <a:ext uri="{FF2B5EF4-FFF2-40B4-BE49-F238E27FC236}">
                <a16:creationId xmlns:a16="http://schemas.microsoft.com/office/drawing/2014/main" id="{637D5C22-46AC-8B40-B440-5D5669573B68}"/>
              </a:ext>
            </a:extLst>
          </p:cNvPr>
          <p:cNvSpPr>
            <a:spLocks noChangeArrowheads="1"/>
          </p:cNvSpPr>
          <p:nvPr/>
        </p:nvSpPr>
        <p:spPr bwMode="auto">
          <a:xfrm>
            <a:off x="3293452" y="3085553"/>
            <a:ext cx="203322" cy="167603"/>
          </a:xfrm>
          <a:custGeom>
            <a:avLst/>
            <a:gdLst>
              <a:gd name="T0" fmla="*/ 69 w 325"/>
              <a:gd name="T1" fmla="*/ 1 h 269"/>
              <a:gd name="T2" fmla="*/ 0 w 325"/>
              <a:gd name="T3" fmla="*/ 79 h 269"/>
              <a:gd name="T4" fmla="*/ 238 w 325"/>
              <a:gd name="T5" fmla="*/ 268 h 269"/>
              <a:gd name="T6" fmla="*/ 323 w 325"/>
              <a:gd name="T7" fmla="*/ 182 h 269"/>
              <a:gd name="T8" fmla="*/ 324 w 325"/>
              <a:gd name="T9" fmla="*/ 182 h 269"/>
              <a:gd name="T10" fmla="*/ 69 w 325"/>
              <a:gd name="T11" fmla="*/ 0 h 269"/>
              <a:gd name="T12" fmla="*/ 69 w 325"/>
              <a:gd name="T13" fmla="*/ 1 h 269"/>
            </a:gdLst>
            <a:ahLst/>
            <a:cxnLst>
              <a:cxn ang="0">
                <a:pos x="T0" y="T1"/>
              </a:cxn>
              <a:cxn ang="0">
                <a:pos x="T2" y="T3"/>
              </a:cxn>
              <a:cxn ang="0">
                <a:pos x="T4" y="T5"/>
              </a:cxn>
              <a:cxn ang="0">
                <a:pos x="T6" y="T7"/>
              </a:cxn>
              <a:cxn ang="0">
                <a:pos x="T8" y="T9"/>
              </a:cxn>
              <a:cxn ang="0">
                <a:pos x="T10" y="T11"/>
              </a:cxn>
              <a:cxn ang="0">
                <a:pos x="T12" y="T13"/>
              </a:cxn>
            </a:cxnLst>
            <a:rect l="0" t="0" r="r" b="b"/>
            <a:pathLst>
              <a:path w="325" h="269">
                <a:moveTo>
                  <a:pt x="69" y="1"/>
                </a:moveTo>
                <a:lnTo>
                  <a:pt x="0" y="79"/>
                </a:lnTo>
                <a:lnTo>
                  <a:pt x="238" y="268"/>
                </a:lnTo>
                <a:lnTo>
                  <a:pt x="323" y="182"/>
                </a:lnTo>
                <a:lnTo>
                  <a:pt x="324" y="182"/>
                </a:lnTo>
                <a:lnTo>
                  <a:pt x="69" y="0"/>
                </a:lnTo>
                <a:lnTo>
                  <a:pt x="69" y="1"/>
                </a:lnTo>
              </a:path>
            </a:pathLst>
          </a:custGeom>
          <a:solidFill>
            <a:srgbClr val="F79F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4" name="Freeform 43">
            <a:extLst>
              <a:ext uri="{FF2B5EF4-FFF2-40B4-BE49-F238E27FC236}">
                <a16:creationId xmlns:a16="http://schemas.microsoft.com/office/drawing/2014/main" id="{BD4B83BB-C95D-6449-9BE1-3F54FAE93933}"/>
              </a:ext>
            </a:extLst>
          </p:cNvPr>
          <p:cNvSpPr>
            <a:spLocks noChangeArrowheads="1"/>
          </p:cNvSpPr>
          <p:nvPr/>
        </p:nvSpPr>
        <p:spPr bwMode="auto">
          <a:xfrm>
            <a:off x="2081763" y="2585491"/>
            <a:ext cx="1436992" cy="1431497"/>
          </a:xfrm>
          <a:custGeom>
            <a:avLst/>
            <a:gdLst>
              <a:gd name="T0" fmla="*/ 1049 w 2308"/>
              <a:gd name="T1" fmla="*/ 1468 h 2297"/>
              <a:gd name="T2" fmla="*/ 1049 w 2308"/>
              <a:gd name="T3" fmla="*/ 1468 h 2297"/>
              <a:gd name="T4" fmla="*/ 1818 w 2308"/>
              <a:gd name="T5" fmla="*/ 845 h 2297"/>
              <a:gd name="T6" fmla="*/ 1818 w 2308"/>
              <a:gd name="T7" fmla="*/ 845 h 2297"/>
              <a:gd name="T8" fmla="*/ 2081 w 2308"/>
              <a:gd name="T9" fmla="*/ 955 h 2297"/>
              <a:gd name="T10" fmla="*/ 2081 w 2308"/>
              <a:gd name="T11" fmla="*/ 955 h 2297"/>
              <a:gd name="T12" fmla="*/ 2291 w 2308"/>
              <a:gd name="T13" fmla="*/ 1084 h 2297"/>
              <a:gd name="T14" fmla="*/ 2291 w 2308"/>
              <a:gd name="T15" fmla="*/ 1084 h 2297"/>
              <a:gd name="T16" fmla="*/ 859 w 2308"/>
              <a:gd name="T17" fmla="*/ 2235 h 2297"/>
              <a:gd name="T18" fmla="*/ 859 w 2308"/>
              <a:gd name="T19" fmla="*/ 2235 h 2297"/>
              <a:gd name="T20" fmla="*/ 0 w 2308"/>
              <a:gd name="T21" fmla="*/ 496 h 2297"/>
              <a:gd name="T22" fmla="*/ 0 w 2308"/>
              <a:gd name="T23" fmla="*/ 496 h 2297"/>
              <a:gd name="T24" fmla="*/ 411 w 2308"/>
              <a:gd name="T25" fmla="*/ 72 h 2297"/>
              <a:gd name="T26" fmla="*/ 411 w 2308"/>
              <a:gd name="T27" fmla="*/ 72 h 2297"/>
              <a:gd name="T28" fmla="*/ 1049 w 2308"/>
              <a:gd name="T29" fmla="*/ 1468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8" h="2297">
                <a:moveTo>
                  <a:pt x="1049" y="1468"/>
                </a:moveTo>
                <a:lnTo>
                  <a:pt x="1049" y="1468"/>
                </a:lnTo>
                <a:cubicBezTo>
                  <a:pt x="1085" y="1538"/>
                  <a:pt x="1540" y="1124"/>
                  <a:pt x="1818" y="845"/>
                </a:cubicBezTo>
                <a:lnTo>
                  <a:pt x="1818" y="845"/>
                </a:lnTo>
                <a:cubicBezTo>
                  <a:pt x="1943" y="720"/>
                  <a:pt x="2010" y="846"/>
                  <a:pt x="2081" y="955"/>
                </a:cubicBezTo>
                <a:lnTo>
                  <a:pt x="2081" y="955"/>
                </a:lnTo>
                <a:cubicBezTo>
                  <a:pt x="2129" y="1028"/>
                  <a:pt x="2307" y="1061"/>
                  <a:pt x="2291" y="1084"/>
                </a:cubicBezTo>
                <a:lnTo>
                  <a:pt x="2291" y="1084"/>
                </a:lnTo>
                <a:cubicBezTo>
                  <a:pt x="1406" y="2296"/>
                  <a:pt x="994" y="2277"/>
                  <a:pt x="859" y="2235"/>
                </a:cubicBezTo>
                <a:lnTo>
                  <a:pt x="859" y="2235"/>
                </a:lnTo>
                <a:cubicBezTo>
                  <a:pt x="550" y="2139"/>
                  <a:pt x="0" y="711"/>
                  <a:pt x="0" y="496"/>
                </a:cubicBezTo>
                <a:lnTo>
                  <a:pt x="0" y="496"/>
                </a:lnTo>
                <a:cubicBezTo>
                  <a:pt x="0" y="280"/>
                  <a:pt x="207" y="0"/>
                  <a:pt x="411" y="72"/>
                </a:cubicBezTo>
                <a:lnTo>
                  <a:pt x="411" y="72"/>
                </a:lnTo>
                <a:cubicBezTo>
                  <a:pt x="834" y="222"/>
                  <a:pt x="951" y="1276"/>
                  <a:pt x="1049" y="1468"/>
                </a:cubicBezTo>
              </a:path>
            </a:pathLst>
          </a:custGeom>
          <a:solidFill>
            <a:srgbClr val="8F5B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5" name="Freeform 44">
            <a:extLst>
              <a:ext uri="{FF2B5EF4-FFF2-40B4-BE49-F238E27FC236}">
                <a16:creationId xmlns:a16="http://schemas.microsoft.com/office/drawing/2014/main" id="{7B9FF784-348A-A749-BCCE-802769107CD5}"/>
              </a:ext>
            </a:extLst>
          </p:cNvPr>
          <p:cNvSpPr>
            <a:spLocks noChangeArrowheads="1"/>
          </p:cNvSpPr>
          <p:nvPr/>
        </p:nvSpPr>
        <p:spPr bwMode="auto">
          <a:xfrm>
            <a:off x="2974731" y="2258525"/>
            <a:ext cx="107158" cy="101662"/>
          </a:xfrm>
          <a:custGeom>
            <a:avLst/>
            <a:gdLst>
              <a:gd name="T0" fmla="*/ 171 w 172"/>
              <a:gd name="T1" fmla="*/ 81 h 163"/>
              <a:gd name="T2" fmla="*/ 171 w 172"/>
              <a:gd name="T3" fmla="*/ 81 h 163"/>
              <a:gd name="T4" fmla="*/ 86 w 172"/>
              <a:gd name="T5" fmla="*/ 162 h 163"/>
              <a:gd name="T6" fmla="*/ 86 w 172"/>
              <a:gd name="T7" fmla="*/ 162 h 163"/>
              <a:gd name="T8" fmla="*/ 0 w 172"/>
              <a:gd name="T9" fmla="*/ 81 h 163"/>
              <a:gd name="T10" fmla="*/ 0 w 172"/>
              <a:gd name="T11" fmla="*/ 81 h 163"/>
              <a:gd name="T12" fmla="*/ 86 w 172"/>
              <a:gd name="T13" fmla="*/ 0 h 163"/>
              <a:gd name="T14" fmla="*/ 86 w 172"/>
              <a:gd name="T15" fmla="*/ 0 h 163"/>
              <a:gd name="T16" fmla="*/ 171 w 172"/>
              <a:gd name="T17"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63">
                <a:moveTo>
                  <a:pt x="171" y="81"/>
                </a:moveTo>
                <a:lnTo>
                  <a:pt x="171" y="81"/>
                </a:lnTo>
                <a:cubicBezTo>
                  <a:pt x="171" y="126"/>
                  <a:pt x="133" y="162"/>
                  <a:pt x="86" y="162"/>
                </a:cubicBezTo>
                <a:lnTo>
                  <a:pt x="86" y="162"/>
                </a:lnTo>
                <a:cubicBezTo>
                  <a:pt x="39" y="162"/>
                  <a:pt x="0" y="126"/>
                  <a:pt x="0" y="81"/>
                </a:cubicBezTo>
                <a:lnTo>
                  <a:pt x="0" y="81"/>
                </a:lnTo>
                <a:cubicBezTo>
                  <a:pt x="0" y="37"/>
                  <a:pt x="39" y="0"/>
                  <a:pt x="86" y="0"/>
                </a:cubicBezTo>
                <a:lnTo>
                  <a:pt x="86" y="0"/>
                </a:lnTo>
                <a:cubicBezTo>
                  <a:pt x="133" y="0"/>
                  <a:pt x="171" y="37"/>
                  <a:pt x="171" y="81"/>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6" name="Freeform 45">
            <a:extLst>
              <a:ext uri="{FF2B5EF4-FFF2-40B4-BE49-F238E27FC236}">
                <a16:creationId xmlns:a16="http://schemas.microsoft.com/office/drawing/2014/main" id="{57181F07-6308-864F-B1AB-744ECE37189A}"/>
              </a:ext>
            </a:extLst>
          </p:cNvPr>
          <p:cNvSpPr>
            <a:spLocks noChangeArrowheads="1"/>
          </p:cNvSpPr>
          <p:nvPr/>
        </p:nvSpPr>
        <p:spPr bwMode="auto">
          <a:xfrm>
            <a:off x="3202781" y="2332712"/>
            <a:ext cx="107156" cy="101660"/>
          </a:xfrm>
          <a:custGeom>
            <a:avLst/>
            <a:gdLst>
              <a:gd name="T0" fmla="*/ 171 w 172"/>
              <a:gd name="T1" fmla="*/ 81 h 163"/>
              <a:gd name="T2" fmla="*/ 171 w 172"/>
              <a:gd name="T3" fmla="*/ 81 h 163"/>
              <a:gd name="T4" fmla="*/ 85 w 172"/>
              <a:gd name="T5" fmla="*/ 162 h 163"/>
              <a:gd name="T6" fmla="*/ 85 w 172"/>
              <a:gd name="T7" fmla="*/ 162 h 163"/>
              <a:gd name="T8" fmla="*/ 0 w 172"/>
              <a:gd name="T9" fmla="*/ 81 h 163"/>
              <a:gd name="T10" fmla="*/ 0 w 172"/>
              <a:gd name="T11" fmla="*/ 81 h 163"/>
              <a:gd name="T12" fmla="*/ 85 w 172"/>
              <a:gd name="T13" fmla="*/ 0 h 163"/>
              <a:gd name="T14" fmla="*/ 85 w 172"/>
              <a:gd name="T15" fmla="*/ 0 h 163"/>
              <a:gd name="T16" fmla="*/ 171 w 172"/>
              <a:gd name="T17"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63">
                <a:moveTo>
                  <a:pt x="171" y="81"/>
                </a:moveTo>
                <a:lnTo>
                  <a:pt x="171" y="81"/>
                </a:lnTo>
                <a:cubicBezTo>
                  <a:pt x="171" y="126"/>
                  <a:pt x="132" y="162"/>
                  <a:pt x="85" y="162"/>
                </a:cubicBezTo>
                <a:lnTo>
                  <a:pt x="85" y="162"/>
                </a:lnTo>
                <a:cubicBezTo>
                  <a:pt x="38" y="162"/>
                  <a:pt x="0" y="126"/>
                  <a:pt x="0" y="81"/>
                </a:cubicBezTo>
                <a:lnTo>
                  <a:pt x="0" y="81"/>
                </a:lnTo>
                <a:cubicBezTo>
                  <a:pt x="0" y="36"/>
                  <a:pt x="38" y="0"/>
                  <a:pt x="85" y="0"/>
                </a:cubicBezTo>
                <a:lnTo>
                  <a:pt x="85" y="0"/>
                </a:lnTo>
                <a:cubicBezTo>
                  <a:pt x="132" y="0"/>
                  <a:pt x="171" y="36"/>
                  <a:pt x="171" y="81"/>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7" name="Freeform 46">
            <a:extLst>
              <a:ext uri="{FF2B5EF4-FFF2-40B4-BE49-F238E27FC236}">
                <a16:creationId xmlns:a16="http://schemas.microsoft.com/office/drawing/2014/main" id="{4F370E4E-9642-6840-8F47-839943D23F4A}"/>
              </a:ext>
            </a:extLst>
          </p:cNvPr>
          <p:cNvSpPr>
            <a:spLocks noChangeArrowheads="1"/>
          </p:cNvSpPr>
          <p:nvPr/>
        </p:nvSpPr>
        <p:spPr bwMode="auto">
          <a:xfrm>
            <a:off x="2971985" y="2261273"/>
            <a:ext cx="104408" cy="74184"/>
          </a:xfrm>
          <a:custGeom>
            <a:avLst/>
            <a:gdLst>
              <a:gd name="T0" fmla="*/ 156 w 168"/>
              <a:gd name="T1" fmla="*/ 120 h 121"/>
              <a:gd name="T2" fmla="*/ 156 w 168"/>
              <a:gd name="T3" fmla="*/ 120 h 121"/>
              <a:gd name="T4" fmla="*/ 155 w 168"/>
              <a:gd name="T5" fmla="*/ 120 h 121"/>
              <a:gd name="T6" fmla="*/ 0 w 168"/>
              <a:gd name="T7" fmla="*/ 99 h 121"/>
              <a:gd name="T8" fmla="*/ 3 w 168"/>
              <a:gd name="T9" fmla="*/ 79 h 121"/>
              <a:gd name="T10" fmla="*/ 122 w 168"/>
              <a:gd name="T11" fmla="*/ 95 h 121"/>
              <a:gd name="T12" fmla="*/ 30 w 168"/>
              <a:gd name="T13" fmla="*/ 15 h 121"/>
              <a:gd name="T14" fmla="*/ 43 w 168"/>
              <a:gd name="T15" fmla="*/ 0 h 121"/>
              <a:gd name="T16" fmla="*/ 162 w 168"/>
              <a:gd name="T17" fmla="*/ 102 h 121"/>
              <a:gd name="T18" fmla="*/ 162 w 168"/>
              <a:gd name="T19" fmla="*/ 102 h 121"/>
              <a:gd name="T20" fmla="*/ 165 w 168"/>
              <a:gd name="T21" fmla="*/ 114 h 121"/>
              <a:gd name="T22" fmla="*/ 165 w 168"/>
              <a:gd name="T23" fmla="*/ 114 h 121"/>
              <a:gd name="T24" fmla="*/ 156 w 168"/>
              <a:gd name="T2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21">
                <a:moveTo>
                  <a:pt x="156" y="120"/>
                </a:moveTo>
                <a:lnTo>
                  <a:pt x="156" y="120"/>
                </a:lnTo>
                <a:lnTo>
                  <a:pt x="155" y="120"/>
                </a:lnTo>
                <a:lnTo>
                  <a:pt x="0" y="99"/>
                </a:lnTo>
                <a:lnTo>
                  <a:pt x="3" y="79"/>
                </a:lnTo>
                <a:lnTo>
                  <a:pt x="122" y="95"/>
                </a:lnTo>
                <a:lnTo>
                  <a:pt x="30" y="15"/>
                </a:lnTo>
                <a:lnTo>
                  <a:pt x="43" y="0"/>
                </a:lnTo>
                <a:lnTo>
                  <a:pt x="162" y="102"/>
                </a:lnTo>
                <a:lnTo>
                  <a:pt x="162" y="102"/>
                </a:lnTo>
                <a:cubicBezTo>
                  <a:pt x="166" y="105"/>
                  <a:pt x="167" y="110"/>
                  <a:pt x="165" y="114"/>
                </a:cubicBezTo>
                <a:lnTo>
                  <a:pt x="165" y="114"/>
                </a:lnTo>
                <a:cubicBezTo>
                  <a:pt x="164" y="118"/>
                  <a:pt x="160" y="120"/>
                  <a:pt x="156" y="12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8" name="Freeform 47">
            <a:extLst>
              <a:ext uri="{FF2B5EF4-FFF2-40B4-BE49-F238E27FC236}">
                <a16:creationId xmlns:a16="http://schemas.microsoft.com/office/drawing/2014/main" id="{991438B0-C5D4-E348-8B77-AE6C1081C807}"/>
              </a:ext>
            </a:extLst>
          </p:cNvPr>
          <p:cNvSpPr>
            <a:spLocks noChangeArrowheads="1"/>
          </p:cNvSpPr>
          <p:nvPr/>
        </p:nvSpPr>
        <p:spPr bwMode="auto">
          <a:xfrm>
            <a:off x="2993965" y="2217313"/>
            <a:ext cx="134632" cy="79680"/>
          </a:xfrm>
          <a:custGeom>
            <a:avLst/>
            <a:gdLst>
              <a:gd name="T0" fmla="*/ 155 w 217"/>
              <a:gd name="T1" fmla="*/ 128 h 129"/>
              <a:gd name="T2" fmla="*/ 155 w 217"/>
              <a:gd name="T3" fmla="*/ 128 h 129"/>
              <a:gd name="T4" fmla="*/ 0 w 217"/>
              <a:gd name="T5" fmla="*/ 26 h 129"/>
              <a:gd name="T6" fmla="*/ 32 w 217"/>
              <a:gd name="T7" fmla="*/ 0 h 129"/>
              <a:gd name="T8" fmla="*/ 32 w 217"/>
              <a:gd name="T9" fmla="*/ 0 h 129"/>
              <a:gd name="T10" fmla="*/ 155 w 217"/>
              <a:gd name="T11" fmla="*/ 88 h 129"/>
              <a:gd name="T12" fmla="*/ 155 w 217"/>
              <a:gd name="T13" fmla="*/ 88 h 129"/>
              <a:gd name="T14" fmla="*/ 156 w 217"/>
              <a:gd name="T15" fmla="*/ 88 h 129"/>
              <a:gd name="T16" fmla="*/ 156 w 217"/>
              <a:gd name="T17" fmla="*/ 88 h 129"/>
              <a:gd name="T18" fmla="*/ 184 w 217"/>
              <a:gd name="T19" fmla="*/ 72 h 129"/>
              <a:gd name="T20" fmla="*/ 216 w 217"/>
              <a:gd name="T21" fmla="*/ 96 h 129"/>
              <a:gd name="T22" fmla="*/ 216 w 217"/>
              <a:gd name="T23" fmla="*/ 96 h 129"/>
              <a:gd name="T24" fmla="*/ 157 w 217"/>
              <a:gd name="T25" fmla="*/ 128 h 129"/>
              <a:gd name="T26" fmla="*/ 157 w 217"/>
              <a:gd name="T27" fmla="*/ 128 h 129"/>
              <a:gd name="T28" fmla="*/ 155 w 217"/>
              <a:gd name="T29"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129">
                <a:moveTo>
                  <a:pt x="155" y="128"/>
                </a:moveTo>
                <a:lnTo>
                  <a:pt x="155" y="128"/>
                </a:lnTo>
                <a:cubicBezTo>
                  <a:pt x="86" y="128"/>
                  <a:pt x="9" y="36"/>
                  <a:pt x="0" y="26"/>
                </a:cubicBezTo>
                <a:lnTo>
                  <a:pt x="32" y="0"/>
                </a:lnTo>
                <a:lnTo>
                  <a:pt x="32" y="0"/>
                </a:lnTo>
                <a:cubicBezTo>
                  <a:pt x="60" y="34"/>
                  <a:pt x="118" y="88"/>
                  <a:pt x="155" y="88"/>
                </a:cubicBezTo>
                <a:lnTo>
                  <a:pt x="155" y="88"/>
                </a:lnTo>
                <a:lnTo>
                  <a:pt x="156" y="88"/>
                </a:lnTo>
                <a:lnTo>
                  <a:pt x="156" y="88"/>
                </a:lnTo>
                <a:cubicBezTo>
                  <a:pt x="167" y="87"/>
                  <a:pt x="176" y="82"/>
                  <a:pt x="184" y="72"/>
                </a:cubicBezTo>
                <a:lnTo>
                  <a:pt x="216" y="96"/>
                </a:lnTo>
                <a:lnTo>
                  <a:pt x="216" y="96"/>
                </a:lnTo>
                <a:cubicBezTo>
                  <a:pt x="201" y="116"/>
                  <a:pt x="181" y="127"/>
                  <a:pt x="157" y="128"/>
                </a:cubicBezTo>
                <a:lnTo>
                  <a:pt x="157" y="128"/>
                </a:lnTo>
                <a:cubicBezTo>
                  <a:pt x="157" y="128"/>
                  <a:pt x="156" y="128"/>
                  <a:pt x="155" y="128"/>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69" name="Freeform 48">
            <a:extLst>
              <a:ext uri="{FF2B5EF4-FFF2-40B4-BE49-F238E27FC236}">
                <a16:creationId xmlns:a16="http://schemas.microsoft.com/office/drawing/2014/main" id="{400A1E5A-6375-354A-9B57-FA4B6C284B3B}"/>
              </a:ext>
            </a:extLst>
          </p:cNvPr>
          <p:cNvSpPr>
            <a:spLocks noChangeArrowheads="1"/>
          </p:cNvSpPr>
          <p:nvPr/>
        </p:nvSpPr>
        <p:spPr bwMode="auto">
          <a:xfrm>
            <a:off x="3208276" y="2371178"/>
            <a:ext cx="107156" cy="68690"/>
          </a:xfrm>
          <a:custGeom>
            <a:avLst/>
            <a:gdLst>
              <a:gd name="T0" fmla="*/ 130 w 170"/>
              <a:gd name="T1" fmla="*/ 111 h 112"/>
              <a:gd name="T2" fmla="*/ 5 w 170"/>
              <a:gd name="T3" fmla="*/ 19 h 112"/>
              <a:gd name="T4" fmla="*/ 5 w 170"/>
              <a:gd name="T5" fmla="*/ 19 h 112"/>
              <a:gd name="T6" fmla="*/ 1 w 170"/>
              <a:gd name="T7" fmla="*/ 7 h 112"/>
              <a:gd name="T8" fmla="*/ 1 w 170"/>
              <a:gd name="T9" fmla="*/ 7 h 112"/>
              <a:gd name="T10" fmla="*/ 12 w 170"/>
              <a:gd name="T11" fmla="*/ 0 h 112"/>
              <a:gd name="T12" fmla="*/ 169 w 170"/>
              <a:gd name="T13" fmla="*/ 11 h 112"/>
              <a:gd name="T14" fmla="*/ 168 w 170"/>
              <a:gd name="T15" fmla="*/ 31 h 112"/>
              <a:gd name="T16" fmla="*/ 45 w 170"/>
              <a:gd name="T17" fmla="*/ 23 h 112"/>
              <a:gd name="T18" fmla="*/ 142 w 170"/>
              <a:gd name="T19" fmla="*/ 94 h 112"/>
              <a:gd name="T20" fmla="*/ 130 w 170"/>
              <a:gd name="T2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12">
                <a:moveTo>
                  <a:pt x="130" y="111"/>
                </a:moveTo>
                <a:lnTo>
                  <a:pt x="5" y="19"/>
                </a:lnTo>
                <a:lnTo>
                  <a:pt x="5" y="19"/>
                </a:lnTo>
                <a:cubicBezTo>
                  <a:pt x="1" y="16"/>
                  <a:pt x="0" y="11"/>
                  <a:pt x="1" y="7"/>
                </a:cubicBezTo>
                <a:lnTo>
                  <a:pt x="1" y="7"/>
                </a:lnTo>
                <a:cubicBezTo>
                  <a:pt x="3" y="2"/>
                  <a:pt x="7" y="0"/>
                  <a:pt x="12" y="0"/>
                </a:cubicBezTo>
                <a:lnTo>
                  <a:pt x="169" y="11"/>
                </a:lnTo>
                <a:lnTo>
                  <a:pt x="168" y="31"/>
                </a:lnTo>
                <a:lnTo>
                  <a:pt x="45" y="23"/>
                </a:lnTo>
                <a:lnTo>
                  <a:pt x="142" y="94"/>
                </a:lnTo>
                <a:lnTo>
                  <a:pt x="130" y="11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0" name="Freeform 49">
            <a:extLst>
              <a:ext uri="{FF2B5EF4-FFF2-40B4-BE49-F238E27FC236}">
                <a16:creationId xmlns:a16="http://schemas.microsoft.com/office/drawing/2014/main" id="{36BDEC0C-B7EA-B640-9133-B093C63566BB}"/>
              </a:ext>
            </a:extLst>
          </p:cNvPr>
          <p:cNvSpPr>
            <a:spLocks noChangeArrowheads="1"/>
          </p:cNvSpPr>
          <p:nvPr/>
        </p:nvSpPr>
        <p:spPr bwMode="auto">
          <a:xfrm>
            <a:off x="3208277" y="2299740"/>
            <a:ext cx="129136" cy="65942"/>
          </a:xfrm>
          <a:custGeom>
            <a:avLst/>
            <a:gdLst>
              <a:gd name="T0" fmla="*/ 161 w 208"/>
              <a:gd name="T1" fmla="*/ 104 h 105"/>
              <a:gd name="T2" fmla="*/ 161 w 208"/>
              <a:gd name="T3" fmla="*/ 104 h 105"/>
              <a:gd name="T4" fmla="*/ 24 w 208"/>
              <a:gd name="T5" fmla="*/ 64 h 105"/>
              <a:gd name="T6" fmla="*/ 24 w 208"/>
              <a:gd name="T7" fmla="*/ 64 h 105"/>
              <a:gd name="T8" fmla="*/ 3 w 208"/>
              <a:gd name="T9" fmla="*/ 0 h 105"/>
              <a:gd name="T10" fmla="*/ 44 w 208"/>
              <a:gd name="T11" fmla="*/ 6 h 105"/>
              <a:gd name="T12" fmla="*/ 44 w 208"/>
              <a:gd name="T13" fmla="*/ 6 h 105"/>
              <a:gd name="T14" fmla="*/ 52 w 208"/>
              <a:gd name="T15" fmla="*/ 36 h 105"/>
              <a:gd name="T16" fmla="*/ 52 w 208"/>
              <a:gd name="T17" fmla="*/ 36 h 105"/>
              <a:gd name="T18" fmla="*/ 202 w 208"/>
              <a:gd name="T19" fmla="*/ 61 h 105"/>
              <a:gd name="T20" fmla="*/ 207 w 208"/>
              <a:gd name="T21" fmla="*/ 101 h 105"/>
              <a:gd name="T22" fmla="*/ 207 w 208"/>
              <a:gd name="T23" fmla="*/ 101 h 105"/>
              <a:gd name="T24" fmla="*/ 161 w 208"/>
              <a:gd name="T2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05">
                <a:moveTo>
                  <a:pt x="161" y="104"/>
                </a:moveTo>
                <a:lnTo>
                  <a:pt x="161" y="104"/>
                </a:lnTo>
                <a:cubicBezTo>
                  <a:pt x="117" y="104"/>
                  <a:pt x="55" y="97"/>
                  <a:pt x="24" y="64"/>
                </a:cubicBezTo>
                <a:lnTo>
                  <a:pt x="24" y="64"/>
                </a:lnTo>
                <a:cubicBezTo>
                  <a:pt x="7" y="47"/>
                  <a:pt x="0" y="25"/>
                  <a:pt x="3" y="0"/>
                </a:cubicBezTo>
                <a:lnTo>
                  <a:pt x="44" y="6"/>
                </a:lnTo>
                <a:lnTo>
                  <a:pt x="44" y="6"/>
                </a:lnTo>
                <a:cubicBezTo>
                  <a:pt x="42" y="19"/>
                  <a:pt x="45" y="28"/>
                  <a:pt x="52" y="36"/>
                </a:cubicBezTo>
                <a:lnTo>
                  <a:pt x="52" y="36"/>
                </a:lnTo>
                <a:cubicBezTo>
                  <a:pt x="78" y="63"/>
                  <a:pt x="159" y="66"/>
                  <a:pt x="202" y="61"/>
                </a:cubicBezTo>
                <a:lnTo>
                  <a:pt x="207" y="101"/>
                </a:lnTo>
                <a:lnTo>
                  <a:pt x="207" y="101"/>
                </a:lnTo>
                <a:cubicBezTo>
                  <a:pt x="202" y="102"/>
                  <a:pt x="184" y="104"/>
                  <a:pt x="161" y="104"/>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1" name="Freeform 50">
            <a:extLst>
              <a:ext uri="{FF2B5EF4-FFF2-40B4-BE49-F238E27FC236}">
                <a16:creationId xmlns:a16="http://schemas.microsoft.com/office/drawing/2014/main" id="{840B1190-0F51-7444-AF6E-46AFC6E6D911}"/>
              </a:ext>
            </a:extLst>
          </p:cNvPr>
          <p:cNvSpPr>
            <a:spLocks noChangeArrowheads="1"/>
          </p:cNvSpPr>
          <p:nvPr/>
        </p:nvSpPr>
        <p:spPr bwMode="auto">
          <a:xfrm>
            <a:off x="2699971" y="2291498"/>
            <a:ext cx="79682" cy="74186"/>
          </a:xfrm>
          <a:custGeom>
            <a:avLst/>
            <a:gdLst>
              <a:gd name="T0" fmla="*/ 59 w 126"/>
              <a:gd name="T1" fmla="*/ 117 h 118"/>
              <a:gd name="T2" fmla="*/ 59 w 126"/>
              <a:gd name="T3" fmla="*/ 117 h 118"/>
              <a:gd name="T4" fmla="*/ 56 w 126"/>
              <a:gd name="T5" fmla="*/ 116 h 118"/>
              <a:gd name="T6" fmla="*/ 56 w 126"/>
              <a:gd name="T7" fmla="*/ 116 h 118"/>
              <a:gd name="T8" fmla="*/ 49 w 126"/>
              <a:gd name="T9" fmla="*/ 106 h 118"/>
              <a:gd name="T10" fmla="*/ 49 w 126"/>
              <a:gd name="T11" fmla="*/ 106 h 118"/>
              <a:gd name="T12" fmla="*/ 0 w 126"/>
              <a:gd name="T13" fmla="*/ 17 h 118"/>
              <a:gd name="T14" fmla="*/ 11 w 126"/>
              <a:gd name="T15" fmla="*/ 0 h 118"/>
              <a:gd name="T16" fmla="*/ 11 w 126"/>
              <a:gd name="T17" fmla="*/ 0 h 118"/>
              <a:gd name="T18" fmla="*/ 68 w 126"/>
              <a:gd name="T19" fmla="*/ 81 h 118"/>
              <a:gd name="T20" fmla="*/ 68 w 126"/>
              <a:gd name="T21" fmla="*/ 81 h 118"/>
              <a:gd name="T22" fmla="*/ 94 w 126"/>
              <a:gd name="T23" fmla="*/ 69 h 118"/>
              <a:gd name="T24" fmla="*/ 94 w 126"/>
              <a:gd name="T25" fmla="*/ 69 h 118"/>
              <a:gd name="T26" fmla="*/ 125 w 126"/>
              <a:gd name="T27" fmla="*/ 77 h 118"/>
              <a:gd name="T28" fmla="*/ 113 w 126"/>
              <a:gd name="T29" fmla="*/ 93 h 118"/>
              <a:gd name="T30" fmla="*/ 113 w 126"/>
              <a:gd name="T31" fmla="*/ 93 h 118"/>
              <a:gd name="T32" fmla="*/ 97 w 126"/>
              <a:gd name="T33" fmla="*/ 88 h 118"/>
              <a:gd name="T34" fmla="*/ 97 w 126"/>
              <a:gd name="T35" fmla="*/ 88 h 118"/>
              <a:gd name="T36" fmla="*/ 68 w 126"/>
              <a:gd name="T37" fmla="*/ 112 h 118"/>
              <a:gd name="T38" fmla="*/ 68 w 126"/>
              <a:gd name="T39" fmla="*/ 112 h 118"/>
              <a:gd name="T40" fmla="*/ 59 w 126"/>
              <a:gd name="T4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18">
                <a:moveTo>
                  <a:pt x="59" y="117"/>
                </a:moveTo>
                <a:lnTo>
                  <a:pt x="59" y="117"/>
                </a:lnTo>
                <a:cubicBezTo>
                  <a:pt x="58" y="117"/>
                  <a:pt x="57" y="117"/>
                  <a:pt x="56" y="116"/>
                </a:cubicBezTo>
                <a:lnTo>
                  <a:pt x="56" y="116"/>
                </a:lnTo>
                <a:cubicBezTo>
                  <a:pt x="51" y="115"/>
                  <a:pt x="48" y="110"/>
                  <a:pt x="49" y="106"/>
                </a:cubicBezTo>
                <a:lnTo>
                  <a:pt x="49" y="106"/>
                </a:lnTo>
                <a:cubicBezTo>
                  <a:pt x="54" y="54"/>
                  <a:pt x="0" y="17"/>
                  <a:pt x="0" y="17"/>
                </a:cubicBezTo>
                <a:lnTo>
                  <a:pt x="11" y="0"/>
                </a:lnTo>
                <a:lnTo>
                  <a:pt x="11" y="0"/>
                </a:lnTo>
                <a:cubicBezTo>
                  <a:pt x="14" y="1"/>
                  <a:pt x="59" y="33"/>
                  <a:pt x="68" y="81"/>
                </a:cubicBezTo>
                <a:lnTo>
                  <a:pt x="68" y="81"/>
                </a:lnTo>
                <a:cubicBezTo>
                  <a:pt x="75" y="75"/>
                  <a:pt x="84" y="70"/>
                  <a:pt x="94" y="69"/>
                </a:cubicBezTo>
                <a:lnTo>
                  <a:pt x="94" y="69"/>
                </a:lnTo>
                <a:cubicBezTo>
                  <a:pt x="105" y="66"/>
                  <a:pt x="115" y="69"/>
                  <a:pt x="125" y="77"/>
                </a:cubicBezTo>
                <a:lnTo>
                  <a:pt x="113" y="93"/>
                </a:lnTo>
                <a:lnTo>
                  <a:pt x="113" y="93"/>
                </a:lnTo>
                <a:cubicBezTo>
                  <a:pt x="108" y="89"/>
                  <a:pt x="103" y="88"/>
                  <a:pt x="97" y="88"/>
                </a:cubicBezTo>
                <a:lnTo>
                  <a:pt x="97" y="88"/>
                </a:lnTo>
                <a:cubicBezTo>
                  <a:pt x="84" y="91"/>
                  <a:pt x="72" y="106"/>
                  <a:pt x="68" y="112"/>
                </a:cubicBezTo>
                <a:lnTo>
                  <a:pt x="68" y="112"/>
                </a:lnTo>
                <a:cubicBezTo>
                  <a:pt x="66" y="115"/>
                  <a:pt x="62" y="117"/>
                  <a:pt x="59" y="117"/>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2" name="Freeform 51">
            <a:extLst>
              <a:ext uri="{FF2B5EF4-FFF2-40B4-BE49-F238E27FC236}">
                <a16:creationId xmlns:a16="http://schemas.microsoft.com/office/drawing/2014/main" id="{DE62C6CB-3E69-FC4D-A95B-AB6BFDF9A630}"/>
              </a:ext>
            </a:extLst>
          </p:cNvPr>
          <p:cNvSpPr>
            <a:spLocks noChangeArrowheads="1"/>
          </p:cNvSpPr>
          <p:nvPr/>
        </p:nvSpPr>
        <p:spPr bwMode="auto">
          <a:xfrm>
            <a:off x="636527" y="4143376"/>
            <a:ext cx="763832" cy="725366"/>
          </a:xfrm>
          <a:custGeom>
            <a:avLst/>
            <a:gdLst>
              <a:gd name="T0" fmla="*/ 878 w 1226"/>
              <a:gd name="T1" fmla="*/ 164 h 1163"/>
              <a:gd name="T2" fmla="*/ 878 w 1226"/>
              <a:gd name="T3" fmla="*/ 164 h 1163"/>
              <a:gd name="T4" fmla="*/ 1078 w 1226"/>
              <a:gd name="T5" fmla="*/ 878 h 1163"/>
              <a:gd name="T6" fmla="*/ 1078 w 1226"/>
              <a:gd name="T7" fmla="*/ 878 h 1163"/>
              <a:gd name="T8" fmla="*/ 347 w 1226"/>
              <a:gd name="T9" fmla="*/ 998 h 1163"/>
              <a:gd name="T10" fmla="*/ 347 w 1226"/>
              <a:gd name="T11" fmla="*/ 998 h 1163"/>
              <a:gd name="T12" fmla="*/ 147 w 1226"/>
              <a:gd name="T13" fmla="*/ 284 h 1163"/>
              <a:gd name="T14" fmla="*/ 147 w 1226"/>
              <a:gd name="T15" fmla="*/ 284 h 1163"/>
              <a:gd name="T16" fmla="*/ 878 w 1226"/>
              <a:gd name="T17" fmla="*/ 164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1163">
                <a:moveTo>
                  <a:pt x="878" y="164"/>
                </a:moveTo>
                <a:lnTo>
                  <a:pt x="878" y="164"/>
                </a:lnTo>
                <a:cubicBezTo>
                  <a:pt x="1136" y="328"/>
                  <a:pt x="1225" y="647"/>
                  <a:pt x="1078" y="878"/>
                </a:cubicBezTo>
                <a:lnTo>
                  <a:pt x="1078" y="878"/>
                </a:lnTo>
                <a:cubicBezTo>
                  <a:pt x="932" y="1108"/>
                  <a:pt x="604" y="1162"/>
                  <a:pt x="347" y="998"/>
                </a:cubicBezTo>
                <a:lnTo>
                  <a:pt x="347" y="998"/>
                </a:lnTo>
                <a:cubicBezTo>
                  <a:pt x="89" y="834"/>
                  <a:pt x="0" y="515"/>
                  <a:pt x="147" y="284"/>
                </a:cubicBezTo>
                <a:lnTo>
                  <a:pt x="147" y="284"/>
                </a:lnTo>
                <a:cubicBezTo>
                  <a:pt x="293" y="54"/>
                  <a:pt x="621" y="0"/>
                  <a:pt x="878" y="164"/>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3" name="Freeform 52">
            <a:extLst>
              <a:ext uri="{FF2B5EF4-FFF2-40B4-BE49-F238E27FC236}">
                <a16:creationId xmlns:a16="http://schemas.microsoft.com/office/drawing/2014/main" id="{5041F69F-6C51-1F42-B3A1-1528DD14A346}"/>
              </a:ext>
            </a:extLst>
          </p:cNvPr>
          <p:cNvSpPr>
            <a:spLocks noChangeArrowheads="1"/>
          </p:cNvSpPr>
          <p:nvPr/>
        </p:nvSpPr>
        <p:spPr bwMode="auto">
          <a:xfrm>
            <a:off x="11159819" y="1744726"/>
            <a:ext cx="230798" cy="219808"/>
          </a:xfrm>
          <a:custGeom>
            <a:avLst/>
            <a:gdLst>
              <a:gd name="T0" fmla="*/ 265 w 370"/>
              <a:gd name="T1" fmla="*/ 50 h 352"/>
              <a:gd name="T2" fmla="*/ 265 w 370"/>
              <a:gd name="T3" fmla="*/ 50 h 352"/>
              <a:gd name="T4" fmla="*/ 326 w 370"/>
              <a:gd name="T5" fmla="*/ 265 h 352"/>
              <a:gd name="T6" fmla="*/ 326 w 370"/>
              <a:gd name="T7" fmla="*/ 265 h 352"/>
              <a:gd name="T8" fmla="*/ 105 w 370"/>
              <a:gd name="T9" fmla="*/ 301 h 352"/>
              <a:gd name="T10" fmla="*/ 105 w 370"/>
              <a:gd name="T11" fmla="*/ 301 h 352"/>
              <a:gd name="T12" fmla="*/ 45 w 370"/>
              <a:gd name="T13" fmla="*/ 86 h 352"/>
              <a:gd name="T14" fmla="*/ 45 w 370"/>
              <a:gd name="T15" fmla="*/ 86 h 352"/>
              <a:gd name="T16" fmla="*/ 265 w 370"/>
              <a:gd name="T17" fmla="*/ 5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52">
                <a:moveTo>
                  <a:pt x="265" y="50"/>
                </a:moveTo>
                <a:lnTo>
                  <a:pt x="265" y="50"/>
                </a:lnTo>
                <a:cubicBezTo>
                  <a:pt x="343" y="99"/>
                  <a:pt x="369" y="195"/>
                  <a:pt x="326" y="265"/>
                </a:cubicBezTo>
                <a:lnTo>
                  <a:pt x="326" y="265"/>
                </a:lnTo>
                <a:cubicBezTo>
                  <a:pt x="281" y="334"/>
                  <a:pt x="182" y="351"/>
                  <a:pt x="105" y="301"/>
                </a:cubicBezTo>
                <a:lnTo>
                  <a:pt x="105" y="301"/>
                </a:lnTo>
                <a:cubicBezTo>
                  <a:pt x="27" y="252"/>
                  <a:pt x="0" y="155"/>
                  <a:pt x="45" y="86"/>
                </a:cubicBezTo>
                <a:lnTo>
                  <a:pt x="45" y="86"/>
                </a:lnTo>
                <a:cubicBezTo>
                  <a:pt x="89" y="16"/>
                  <a:pt x="187" y="0"/>
                  <a:pt x="265" y="50"/>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4" name="Freeform 53">
            <a:extLst>
              <a:ext uri="{FF2B5EF4-FFF2-40B4-BE49-F238E27FC236}">
                <a16:creationId xmlns:a16="http://schemas.microsoft.com/office/drawing/2014/main" id="{898FFA3C-DCE0-114A-8B43-3B87CE5A8454}"/>
              </a:ext>
            </a:extLst>
          </p:cNvPr>
          <p:cNvSpPr>
            <a:spLocks noChangeArrowheads="1"/>
          </p:cNvSpPr>
          <p:nvPr/>
        </p:nvSpPr>
        <p:spPr bwMode="auto">
          <a:xfrm>
            <a:off x="9862953" y="4552769"/>
            <a:ext cx="142875" cy="134632"/>
          </a:xfrm>
          <a:custGeom>
            <a:avLst/>
            <a:gdLst>
              <a:gd name="T0" fmla="*/ 162 w 228"/>
              <a:gd name="T1" fmla="*/ 30 h 216"/>
              <a:gd name="T2" fmla="*/ 162 w 228"/>
              <a:gd name="T3" fmla="*/ 30 h 216"/>
              <a:gd name="T4" fmla="*/ 199 w 228"/>
              <a:gd name="T5" fmla="*/ 163 h 216"/>
              <a:gd name="T6" fmla="*/ 199 w 228"/>
              <a:gd name="T7" fmla="*/ 163 h 216"/>
              <a:gd name="T8" fmla="*/ 64 w 228"/>
              <a:gd name="T9" fmla="*/ 185 h 216"/>
              <a:gd name="T10" fmla="*/ 64 w 228"/>
              <a:gd name="T11" fmla="*/ 185 h 216"/>
              <a:gd name="T12" fmla="*/ 27 w 228"/>
              <a:gd name="T13" fmla="*/ 52 h 216"/>
              <a:gd name="T14" fmla="*/ 27 w 228"/>
              <a:gd name="T15" fmla="*/ 52 h 216"/>
              <a:gd name="T16" fmla="*/ 162 w 228"/>
              <a:gd name="T17" fmla="*/ 3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16">
                <a:moveTo>
                  <a:pt x="162" y="30"/>
                </a:moveTo>
                <a:lnTo>
                  <a:pt x="162" y="30"/>
                </a:lnTo>
                <a:cubicBezTo>
                  <a:pt x="210" y="60"/>
                  <a:pt x="227" y="120"/>
                  <a:pt x="199" y="163"/>
                </a:cubicBezTo>
                <a:lnTo>
                  <a:pt x="199" y="163"/>
                </a:lnTo>
                <a:cubicBezTo>
                  <a:pt x="173" y="205"/>
                  <a:pt x="111" y="215"/>
                  <a:pt x="64" y="185"/>
                </a:cubicBezTo>
                <a:lnTo>
                  <a:pt x="64" y="185"/>
                </a:lnTo>
                <a:cubicBezTo>
                  <a:pt x="16" y="154"/>
                  <a:pt x="0" y="95"/>
                  <a:pt x="27" y="52"/>
                </a:cubicBezTo>
                <a:lnTo>
                  <a:pt x="27" y="52"/>
                </a:lnTo>
                <a:cubicBezTo>
                  <a:pt x="54" y="10"/>
                  <a:pt x="115" y="0"/>
                  <a:pt x="162" y="30"/>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5" name="Freeform 54">
            <a:extLst>
              <a:ext uri="{FF2B5EF4-FFF2-40B4-BE49-F238E27FC236}">
                <a16:creationId xmlns:a16="http://schemas.microsoft.com/office/drawing/2014/main" id="{098D0598-E61E-AA43-B3D8-64B7D73B9D90}"/>
              </a:ext>
            </a:extLst>
          </p:cNvPr>
          <p:cNvSpPr>
            <a:spLocks noChangeArrowheads="1"/>
          </p:cNvSpPr>
          <p:nvPr/>
        </p:nvSpPr>
        <p:spPr bwMode="auto">
          <a:xfrm>
            <a:off x="8247368" y="5753469"/>
            <a:ext cx="134632" cy="140128"/>
          </a:xfrm>
          <a:custGeom>
            <a:avLst/>
            <a:gdLst>
              <a:gd name="T0" fmla="*/ 176 w 214"/>
              <a:gd name="T1" fmla="*/ 170 h 223"/>
              <a:gd name="T2" fmla="*/ 176 w 214"/>
              <a:gd name="T3" fmla="*/ 170 h 223"/>
              <a:gd name="T4" fmla="*/ 41 w 214"/>
              <a:gd name="T5" fmla="*/ 189 h 223"/>
              <a:gd name="T6" fmla="*/ 41 w 214"/>
              <a:gd name="T7" fmla="*/ 189 h 223"/>
              <a:gd name="T8" fmla="*/ 36 w 214"/>
              <a:gd name="T9" fmla="*/ 52 h 223"/>
              <a:gd name="T10" fmla="*/ 36 w 214"/>
              <a:gd name="T11" fmla="*/ 52 h 223"/>
              <a:gd name="T12" fmla="*/ 173 w 214"/>
              <a:gd name="T13" fmla="*/ 32 h 223"/>
              <a:gd name="T14" fmla="*/ 173 w 214"/>
              <a:gd name="T15" fmla="*/ 32 h 223"/>
              <a:gd name="T16" fmla="*/ 176 w 214"/>
              <a:gd name="T17" fmla="*/ 17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223">
                <a:moveTo>
                  <a:pt x="176" y="170"/>
                </a:moveTo>
                <a:lnTo>
                  <a:pt x="176" y="170"/>
                </a:lnTo>
                <a:cubicBezTo>
                  <a:pt x="140" y="214"/>
                  <a:pt x="79" y="222"/>
                  <a:pt x="41" y="189"/>
                </a:cubicBezTo>
                <a:lnTo>
                  <a:pt x="41" y="189"/>
                </a:lnTo>
                <a:cubicBezTo>
                  <a:pt x="2" y="157"/>
                  <a:pt x="0" y="95"/>
                  <a:pt x="36" y="52"/>
                </a:cubicBezTo>
                <a:lnTo>
                  <a:pt x="36" y="52"/>
                </a:lnTo>
                <a:cubicBezTo>
                  <a:pt x="73" y="8"/>
                  <a:pt x="134" y="0"/>
                  <a:pt x="173" y="32"/>
                </a:cubicBezTo>
                <a:lnTo>
                  <a:pt x="173" y="32"/>
                </a:lnTo>
                <a:cubicBezTo>
                  <a:pt x="211" y="65"/>
                  <a:pt x="213" y="127"/>
                  <a:pt x="176" y="170"/>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6" name="Freeform 55">
            <a:extLst>
              <a:ext uri="{FF2B5EF4-FFF2-40B4-BE49-F238E27FC236}">
                <a16:creationId xmlns:a16="http://schemas.microsoft.com/office/drawing/2014/main" id="{43A312AE-0927-9148-9AB9-1AFFF35BC16B}"/>
              </a:ext>
            </a:extLst>
          </p:cNvPr>
          <p:cNvSpPr>
            <a:spLocks noChangeArrowheads="1"/>
          </p:cNvSpPr>
          <p:nvPr/>
        </p:nvSpPr>
        <p:spPr bwMode="auto">
          <a:xfrm>
            <a:off x="8340785" y="3211943"/>
            <a:ext cx="142875" cy="134632"/>
          </a:xfrm>
          <a:custGeom>
            <a:avLst/>
            <a:gdLst>
              <a:gd name="T0" fmla="*/ 163 w 229"/>
              <a:gd name="T1" fmla="*/ 30 h 216"/>
              <a:gd name="T2" fmla="*/ 163 w 229"/>
              <a:gd name="T3" fmla="*/ 30 h 216"/>
              <a:gd name="T4" fmla="*/ 201 w 229"/>
              <a:gd name="T5" fmla="*/ 163 h 216"/>
              <a:gd name="T6" fmla="*/ 201 w 229"/>
              <a:gd name="T7" fmla="*/ 163 h 216"/>
              <a:gd name="T8" fmla="*/ 65 w 229"/>
              <a:gd name="T9" fmla="*/ 185 h 216"/>
              <a:gd name="T10" fmla="*/ 65 w 229"/>
              <a:gd name="T11" fmla="*/ 185 h 216"/>
              <a:gd name="T12" fmla="*/ 28 w 229"/>
              <a:gd name="T13" fmla="*/ 53 h 216"/>
              <a:gd name="T14" fmla="*/ 28 w 229"/>
              <a:gd name="T15" fmla="*/ 53 h 216"/>
              <a:gd name="T16" fmla="*/ 163 w 229"/>
              <a:gd name="T17" fmla="*/ 3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16">
                <a:moveTo>
                  <a:pt x="163" y="30"/>
                </a:moveTo>
                <a:lnTo>
                  <a:pt x="163" y="30"/>
                </a:lnTo>
                <a:cubicBezTo>
                  <a:pt x="212" y="61"/>
                  <a:pt x="228" y="120"/>
                  <a:pt x="201" y="163"/>
                </a:cubicBezTo>
                <a:lnTo>
                  <a:pt x="201" y="163"/>
                </a:lnTo>
                <a:cubicBezTo>
                  <a:pt x="173" y="205"/>
                  <a:pt x="113" y="215"/>
                  <a:pt x="65" y="185"/>
                </a:cubicBezTo>
                <a:lnTo>
                  <a:pt x="65" y="185"/>
                </a:lnTo>
                <a:cubicBezTo>
                  <a:pt x="17" y="154"/>
                  <a:pt x="0" y="95"/>
                  <a:pt x="28" y="53"/>
                </a:cubicBezTo>
                <a:lnTo>
                  <a:pt x="28" y="53"/>
                </a:lnTo>
                <a:cubicBezTo>
                  <a:pt x="55" y="10"/>
                  <a:pt x="115" y="0"/>
                  <a:pt x="163" y="30"/>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7" name="Freeform 56">
            <a:extLst>
              <a:ext uri="{FF2B5EF4-FFF2-40B4-BE49-F238E27FC236}">
                <a16:creationId xmlns:a16="http://schemas.microsoft.com/office/drawing/2014/main" id="{63F8AFD5-9BEE-294A-A8BB-63581F27F52B}"/>
              </a:ext>
            </a:extLst>
          </p:cNvPr>
          <p:cNvSpPr>
            <a:spLocks noChangeArrowheads="1"/>
          </p:cNvSpPr>
          <p:nvPr/>
        </p:nvSpPr>
        <p:spPr bwMode="auto">
          <a:xfrm>
            <a:off x="6208651" y="5742477"/>
            <a:ext cx="184088" cy="173100"/>
          </a:xfrm>
          <a:custGeom>
            <a:avLst/>
            <a:gdLst>
              <a:gd name="T0" fmla="*/ 211 w 295"/>
              <a:gd name="T1" fmla="*/ 39 h 279"/>
              <a:gd name="T2" fmla="*/ 211 w 295"/>
              <a:gd name="T3" fmla="*/ 39 h 279"/>
              <a:gd name="T4" fmla="*/ 258 w 295"/>
              <a:gd name="T5" fmla="*/ 210 h 279"/>
              <a:gd name="T6" fmla="*/ 258 w 295"/>
              <a:gd name="T7" fmla="*/ 210 h 279"/>
              <a:gd name="T8" fmla="*/ 83 w 295"/>
              <a:gd name="T9" fmla="*/ 239 h 279"/>
              <a:gd name="T10" fmla="*/ 83 w 295"/>
              <a:gd name="T11" fmla="*/ 239 h 279"/>
              <a:gd name="T12" fmla="*/ 35 w 295"/>
              <a:gd name="T13" fmla="*/ 68 h 279"/>
              <a:gd name="T14" fmla="*/ 35 w 295"/>
              <a:gd name="T15" fmla="*/ 68 h 279"/>
              <a:gd name="T16" fmla="*/ 211 w 295"/>
              <a:gd name="T17" fmla="*/ 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79">
                <a:moveTo>
                  <a:pt x="211" y="39"/>
                </a:moveTo>
                <a:lnTo>
                  <a:pt x="211" y="39"/>
                </a:lnTo>
                <a:cubicBezTo>
                  <a:pt x="273" y="78"/>
                  <a:pt x="294" y="155"/>
                  <a:pt x="258" y="210"/>
                </a:cubicBezTo>
                <a:lnTo>
                  <a:pt x="258" y="210"/>
                </a:lnTo>
                <a:cubicBezTo>
                  <a:pt x="224" y="265"/>
                  <a:pt x="145" y="278"/>
                  <a:pt x="83" y="239"/>
                </a:cubicBezTo>
                <a:lnTo>
                  <a:pt x="83" y="239"/>
                </a:lnTo>
                <a:cubicBezTo>
                  <a:pt x="21" y="200"/>
                  <a:pt x="0" y="123"/>
                  <a:pt x="35" y="68"/>
                </a:cubicBezTo>
                <a:lnTo>
                  <a:pt x="35" y="68"/>
                </a:lnTo>
                <a:cubicBezTo>
                  <a:pt x="70" y="13"/>
                  <a:pt x="149" y="0"/>
                  <a:pt x="211" y="39"/>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8" name="Freeform 57">
            <a:extLst>
              <a:ext uri="{FF2B5EF4-FFF2-40B4-BE49-F238E27FC236}">
                <a16:creationId xmlns:a16="http://schemas.microsoft.com/office/drawing/2014/main" id="{A909EA4A-D354-584C-9643-0EE0B8243A52}"/>
              </a:ext>
            </a:extLst>
          </p:cNvPr>
          <p:cNvSpPr>
            <a:spLocks noChangeArrowheads="1"/>
          </p:cNvSpPr>
          <p:nvPr/>
        </p:nvSpPr>
        <p:spPr bwMode="auto">
          <a:xfrm>
            <a:off x="5230507" y="4706634"/>
            <a:ext cx="184088" cy="173098"/>
          </a:xfrm>
          <a:custGeom>
            <a:avLst/>
            <a:gdLst>
              <a:gd name="T0" fmla="*/ 211 w 296"/>
              <a:gd name="T1" fmla="*/ 39 h 280"/>
              <a:gd name="T2" fmla="*/ 211 w 296"/>
              <a:gd name="T3" fmla="*/ 39 h 280"/>
              <a:gd name="T4" fmla="*/ 259 w 296"/>
              <a:gd name="T5" fmla="*/ 210 h 280"/>
              <a:gd name="T6" fmla="*/ 259 w 296"/>
              <a:gd name="T7" fmla="*/ 210 h 280"/>
              <a:gd name="T8" fmla="*/ 84 w 296"/>
              <a:gd name="T9" fmla="*/ 240 h 280"/>
              <a:gd name="T10" fmla="*/ 84 w 296"/>
              <a:gd name="T11" fmla="*/ 240 h 280"/>
              <a:gd name="T12" fmla="*/ 36 w 296"/>
              <a:gd name="T13" fmla="*/ 68 h 280"/>
              <a:gd name="T14" fmla="*/ 36 w 296"/>
              <a:gd name="T15" fmla="*/ 68 h 280"/>
              <a:gd name="T16" fmla="*/ 211 w 296"/>
              <a:gd name="T17" fmla="*/ 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80">
                <a:moveTo>
                  <a:pt x="211" y="39"/>
                </a:moveTo>
                <a:lnTo>
                  <a:pt x="211" y="39"/>
                </a:lnTo>
                <a:cubicBezTo>
                  <a:pt x="273" y="79"/>
                  <a:pt x="295" y="155"/>
                  <a:pt x="259" y="210"/>
                </a:cubicBezTo>
                <a:lnTo>
                  <a:pt x="259" y="210"/>
                </a:lnTo>
                <a:cubicBezTo>
                  <a:pt x="224" y="266"/>
                  <a:pt x="145" y="279"/>
                  <a:pt x="84" y="240"/>
                </a:cubicBezTo>
                <a:lnTo>
                  <a:pt x="84" y="240"/>
                </a:lnTo>
                <a:cubicBezTo>
                  <a:pt x="22" y="200"/>
                  <a:pt x="0" y="124"/>
                  <a:pt x="36" y="68"/>
                </a:cubicBezTo>
                <a:lnTo>
                  <a:pt x="36" y="68"/>
                </a:lnTo>
                <a:cubicBezTo>
                  <a:pt x="71" y="13"/>
                  <a:pt x="150" y="0"/>
                  <a:pt x="211" y="39"/>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9" name="Freeform 58">
            <a:extLst>
              <a:ext uri="{FF2B5EF4-FFF2-40B4-BE49-F238E27FC236}">
                <a16:creationId xmlns:a16="http://schemas.microsoft.com/office/drawing/2014/main" id="{70CB3AFB-EE7A-4942-802A-4CC9577EEAED}"/>
              </a:ext>
            </a:extLst>
          </p:cNvPr>
          <p:cNvSpPr>
            <a:spLocks noChangeArrowheads="1"/>
          </p:cNvSpPr>
          <p:nvPr/>
        </p:nvSpPr>
        <p:spPr bwMode="auto">
          <a:xfrm>
            <a:off x="6318555" y="3404275"/>
            <a:ext cx="362683" cy="343449"/>
          </a:xfrm>
          <a:custGeom>
            <a:avLst/>
            <a:gdLst>
              <a:gd name="T0" fmla="*/ 417 w 582"/>
              <a:gd name="T1" fmla="*/ 76 h 552"/>
              <a:gd name="T2" fmla="*/ 417 w 582"/>
              <a:gd name="T3" fmla="*/ 76 h 552"/>
              <a:gd name="T4" fmla="*/ 512 w 582"/>
              <a:gd name="T5" fmla="*/ 415 h 552"/>
              <a:gd name="T6" fmla="*/ 512 w 582"/>
              <a:gd name="T7" fmla="*/ 415 h 552"/>
              <a:gd name="T8" fmla="*/ 165 w 582"/>
              <a:gd name="T9" fmla="*/ 472 h 552"/>
              <a:gd name="T10" fmla="*/ 165 w 582"/>
              <a:gd name="T11" fmla="*/ 472 h 552"/>
              <a:gd name="T12" fmla="*/ 69 w 582"/>
              <a:gd name="T13" fmla="*/ 133 h 552"/>
              <a:gd name="T14" fmla="*/ 69 w 582"/>
              <a:gd name="T15" fmla="*/ 133 h 552"/>
              <a:gd name="T16" fmla="*/ 417 w 582"/>
              <a:gd name="T17" fmla="*/ 7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552">
                <a:moveTo>
                  <a:pt x="417" y="76"/>
                </a:moveTo>
                <a:lnTo>
                  <a:pt x="417" y="76"/>
                </a:lnTo>
                <a:cubicBezTo>
                  <a:pt x="539" y="154"/>
                  <a:pt x="581" y="306"/>
                  <a:pt x="512" y="415"/>
                </a:cubicBezTo>
                <a:lnTo>
                  <a:pt x="512" y="415"/>
                </a:lnTo>
                <a:cubicBezTo>
                  <a:pt x="442" y="525"/>
                  <a:pt x="287" y="551"/>
                  <a:pt x="165" y="472"/>
                </a:cubicBezTo>
                <a:lnTo>
                  <a:pt x="165" y="472"/>
                </a:lnTo>
                <a:cubicBezTo>
                  <a:pt x="42" y="395"/>
                  <a:pt x="0" y="243"/>
                  <a:pt x="69" y="133"/>
                </a:cubicBezTo>
                <a:lnTo>
                  <a:pt x="69" y="133"/>
                </a:lnTo>
                <a:cubicBezTo>
                  <a:pt x="139" y="25"/>
                  <a:pt x="295" y="0"/>
                  <a:pt x="417" y="76"/>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0" name="Freeform 59">
            <a:extLst>
              <a:ext uri="{FF2B5EF4-FFF2-40B4-BE49-F238E27FC236}">
                <a16:creationId xmlns:a16="http://schemas.microsoft.com/office/drawing/2014/main" id="{54F8134C-E66E-AC4D-A3AD-1DC5020B35B6}"/>
              </a:ext>
            </a:extLst>
          </p:cNvPr>
          <p:cNvSpPr>
            <a:spLocks noChangeArrowheads="1"/>
          </p:cNvSpPr>
          <p:nvPr/>
        </p:nvSpPr>
        <p:spPr bwMode="auto">
          <a:xfrm>
            <a:off x="3746805" y="1159487"/>
            <a:ext cx="362683" cy="343451"/>
          </a:xfrm>
          <a:custGeom>
            <a:avLst/>
            <a:gdLst>
              <a:gd name="T0" fmla="*/ 417 w 583"/>
              <a:gd name="T1" fmla="*/ 78 h 553"/>
              <a:gd name="T2" fmla="*/ 417 w 583"/>
              <a:gd name="T3" fmla="*/ 78 h 553"/>
              <a:gd name="T4" fmla="*/ 512 w 583"/>
              <a:gd name="T5" fmla="*/ 417 h 553"/>
              <a:gd name="T6" fmla="*/ 512 w 583"/>
              <a:gd name="T7" fmla="*/ 417 h 553"/>
              <a:gd name="T8" fmla="*/ 165 w 583"/>
              <a:gd name="T9" fmla="*/ 474 h 553"/>
              <a:gd name="T10" fmla="*/ 165 w 583"/>
              <a:gd name="T11" fmla="*/ 474 h 553"/>
              <a:gd name="T12" fmla="*/ 70 w 583"/>
              <a:gd name="T13" fmla="*/ 135 h 553"/>
              <a:gd name="T14" fmla="*/ 70 w 583"/>
              <a:gd name="T15" fmla="*/ 135 h 553"/>
              <a:gd name="T16" fmla="*/ 417 w 583"/>
              <a:gd name="T17" fmla="*/ 7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 h="553">
                <a:moveTo>
                  <a:pt x="417" y="78"/>
                </a:moveTo>
                <a:lnTo>
                  <a:pt x="417" y="78"/>
                </a:lnTo>
                <a:cubicBezTo>
                  <a:pt x="540" y="156"/>
                  <a:pt x="582" y="308"/>
                  <a:pt x="512" y="417"/>
                </a:cubicBezTo>
                <a:lnTo>
                  <a:pt x="512" y="417"/>
                </a:lnTo>
                <a:cubicBezTo>
                  <a:pt x="443" y="527"/>
                  <a:pt x="287" y="552"/>
                  <a:pt x="165" y="474"/>
                </a:cubicBezTo>
                <a:lnTo>
                  <a:pt x="165" y="474"/>
                </a:lnTo>
                <a:cubicBezTo>
                  <a:pt x="43" y="396"/>
                  <a:pt x="0" y="245"/>
                  <a:pt x="70" y="135"/>
                </a:cubicBezTo>
                <a:lnTo>
                  <a:pt x="70" y="135"/>
                </a:lnTo>
                <a:cubicBezTo>
                  <a:pt x="140" y="26"/>
                  <a:pt x="295" y="0"/>
                  <a:pt x="417" y="78"/>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1" name="Freeform 60">
            <a:extLst>
              <a:ext uri="{FF2B5EF4-FFF2-40B4-BE49-F238E27FC236}">
                <a16:creationId xmlns:a16="http://schemas.microsoft.com/office/drawing/2014/main" id="{AAF4AD65-65B0-ED4D-80C7-C203144250C8}"/>
              </a:ext>
            </a:extLst>
          </p:cNvPr>
          <p:cNvSpPr>
            <a:spLocks noChangeArrowheads="1"/>
          </p:cNvSpPr>
          <p:nvPr/>
        </p:nvSpPr>
        <p:spPr bwMode="auto">
          <a:xfrm>
            <a:off x="6395488" y="4610468"/>
            <a:ext cx="134632" cy="118148"/>
          </a:xfrm>
          <a:custGeom>
            <a:avLst/>
            <a:gdLst>
              <a:gd name="T0" fmla="*/ 22 w 218"/>
              <a:gd name="T1" fmla="*/ 189 h 190"/>
              <a:gd name="T2" fmla="*/ 0 w 218"/>
              <a:gd name="T3" fmla="*/ 162 h 190"/>
              <a:gd name="T4" fmla="*/ 195 w 218"/>
              <a:gd name="T5" fmla="*/ 0 h 190"/>
              <a:gd name="T6" fmla="*/ 217 w 218"/>
              <a:gd name="T7" fmla="*/ 26 h 190"/>
              <a:gd name="T8" fmla="*/ 22 w 218"/>
              <a:gd name="T9" fmla="*/ 189 h 190"/>
            </a:gdLst>
            <a:ahLst/>
            <a:cxnLst>
              <a:cxn ang="0">
                <a:pos x="T0" y="T1"/>
              </a:cxn>
              <a:cxn ang="0">
                <a:pos x="T2" y="T3"/>
              </a:cxn>
              <a:cxn ang="0">
                <a:pos x="T4" y="T5"/>
              </a:cxn>
              <a:cxn ang="0">
                <a:pos x="T6" y="T7"/>
              </a:cxn>
              <a:cxn ang="0">
                <a:pos x="T8" y="T9"/>
              </a:cxn>
            </a:cxnLst>
            <a:rect l="0" t="0" r="r" b="b"/>
            <a:pathLst>
              <a:path w="218" h="190">
                <a:moveTo>
                  <a:pt x="22" y="189"/>
                </a:moveTo>
                <a:lnTo>
                  <a:pt x="0" y="162"/>
                </a:lnTo>
                <a:lnTo>
                  <a:pt x="195" y="0"/>
                </a:lnTo>
                <a:lnTo>
                  <a:pt x="217" y="26"/>
                </a:lnTo>
                <a:lnTo>
                  <a:pt x="22" y="18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2" name="Freeform 61">
            <a:extLst>
              <a:ext uri="{FF2B5EF4-FFF2-40B4-BE49-F238E27FC236}">
                <a16:creationId xmlns:a16="http://schemas.microsoft.com/office/drawing/2014/main" id="{6B75E0F6-2A69-B844-B76C-6B68218DF998}"/>
              </a:ext>
            </a:extLst>
          </p:cNvPr>
          <p:cNvSpPr>
            <a:spLocks noChangeArrowheads="1"/>
          </p:cNvSpPr>
          <p:nvPr/>
        </p:nvSpPr>
        <p:spPr bwMode="auto">
          <a:xfrm>
            <a:off x="6464177" y="4536284"/>
            <a:ext cx="134634" cy="134632"/>
          </a:xfrm>
          <a:custGeom>
            <a:avLst/>
            <a:gdLst>
              <a:gd name="T0" fmla="*/ 217 w 218"/>
              <a:gd name="T1" fmla="*/ 108 h 218"/>
              <a:gd name="T2" fmla="*/ 217 w 218"/>
              <a:gd name="T3" fmla="*/ 108 h 218"/>
              <a:gd name="T4" fmla="*/ 109 w 218"/>
              <a:gd name="T5" fmla="*/ 217 h 218"/>
              <a:gd name="T6" fmla="*/ 109 w 218"/>
              <a:gd name="T7" fmla="*/ 217 h 218"/>
              <a:gd name="T8" fmla="*/ 0 w 218"/>
              <a:gd name="T9" fmla="*/ 108 h 218"/>
              <a:gd name="T10" fmla="*/ 0 w 218"/>
              <a:gd name="T11" fmla="*/ 108 h 218"/>
              <a:gd name="T12" fmla="*/ 109 w 218"/>
              <a:gd name="T13" fmla="*/ 0 h 218"/>
              <a:gd name="T14" fmla="*/ 109 w 218"/>
              <a:gd name="T15" fmla="*/ 0 h 218"/>
              <a:gd name="T16" fmla="*/ 217 w 218"/>
              <a:gd name="T1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8">
                <a:moveTo>
                  <a:pt x="217" y="108"/>
                </a:moveTo>
                <a:lnTo>
                  <a:pt x="217" y="108"/>
                </a:lnTo>
                <a:cubicBezTo>
                  <a:pt x="217" y="168"/>
                  <a:pt x="168" y="217"/>
                  <a:pt x="109" y="217"/>
                </a:cubicBezTo>
                <a:lnTo>
                  <a:pt x="109" y="217"/>
                </a:lnTo>
                <a:cubicBezTo>
                  <a:pt x="48" y="217"/>
                  <a:pt x="0" y="168"/>
                  <a:pt x="0" y="108"/>
                </a:cubicBezTo>
                <a:lnTo>
                  <a:pt x="0" y="108"/>
                </a:lnTo>
                <a:cubicBezTo>
                  <a:pt x="0" y="49"/>
                  <a:pt x="48" y="0"/>
                  <a:pt x="109" y="0"/>
                </a:cubicBezTo>
                <a:lnTo>
                  <a:pt x="109" y="0"/>
                </a:lnTo>
                <a:cubicBezTo>
                  <a:pt x="168" y="0"/>
                  <a:pt x="217" y="49"/>
                  <a:pt x="217" y="108"/>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3" name="Freeform 62">
            <a:extLst>
              <a:ext uri="{FF2B5EF4-FFF2-40B4-BE49-F238E27FC236}">
                <a16:creationId xmlns:a16="http://schemas.microsoft.com/office/drawing/2014/main" id="{F650A067-8492-AD44-8E40-247968E9FA7D}"/>
              </a:ext>
            </a:extLst>
          </p:cNvPr>
          <p:cNvSpPr>
            <a:spLocks noChangeArrowheads="1"/>
          </p:cNvSpPr>
          <p:nvPr/>
        </p:nvSpPr>
        <p:spPr bwMode="auto">
          <a:xfrm>
            <a:off x="5988845" y="4662674"/>
            <a:ext cx="156612" cy="104408"/>
          </a:xfrm>
          <a:custGeom>
            <a:avLst/>
            <a:gdLst>
              <a:gd name="T0" fmla="*/ 232 w 251"/>
              <a:gd name="T1" fmla="*/ 166 h 167"/>
              <a:gd name="T2" fmla="*/ 0 w 251"/>
              <a:gd name="T3" fmla="*/ 30 h 167"/>
              <a:gd name="T4" fmla="*/ 17 w 251"/>
              <a:gd name="T5" fmla="*/ 0 h 167"/>
              <a:gd name="T6" fmla="*/ 250 w 251"/>
              <a:gd name="T7" fmla="*/ 137 h 167"/>
              <a:gd name="T8" fmla="*/ 232 w 251"/>
              <a:gd name="T9" fmla="*/ 166 h 167"/>
            </a:gdLst>
            <a:ahLst/>
            <a:cxnLst>
              <a:cxn ang="0">
                <a:pos x="T0" y="T1"/>
              </a:cxn>
              <a:cxn ang="0">
                <a:pos x="T2" y="T3"/>
              </a:cxn>
              <a:cxn ang="0">
                <a:pos x="T4" y="T5"/>
              </a:cxn>
              <a:cxn ang="0">
                <a:pos x="T6" y="T7"/>
              </a:cxn>
              <a:cxn ang="0">
                <a:pos x="T8" y="T9"/>
              </a:cxn>
            </a:cxnLst>
            <a:rect l="0" t="0" r="r" b="b"/>
            <a:pathLst>
              <a:path w="251" h="167">
                <a:moveTo>
                  <a:pt x="232" y="166"/>
                </a:moveTo>
                <a:lnTo>
                  <a:pt x="0" y="30"/>
                </a:lnTo>
                <a:lnTo>
                  <a:pt x="17" y="0"/>
                </a:lnTo>
                <a:lnTo>
                  <a:pt x="250" y="137"/>
                </a:lnTo>
                <a:lnTo>
                  <a:pt x="232" y="16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4" name="Freeform 63">
            <a:extLst>
              <a:ext uri="{FF2B5EF4-FFF2-40B4-BE49-F238E27FC236}">
                <a16:creationId xmlns:a16="http://schemas.microsoft.com/office/drawing/2014/main" id="{86881019-81E2-1D41-AE10-FB9627DA2280}"/>
              </a:ext>
            </a:extLst>
          </p:cNvPr>
          <p:cNvSpPr>
            <a:spLocks noChangeArrowheads="1"/>
          </p:cNvSpPr>
          <p:nvPr/>
        </p:nvSpPr>
        <p:spPr bwMode="auto">
          <a:xfrm>
            <a:off x="5939388" y="4621458"/>
            <a:ext cx="112650" cy="112652"/>
          </a:xfrm>
          <a:custGeom>
            <a:avLst/>
            <a:gdLst>
              <a:gd name="T0" fmla="*/ 136 w 180"/>
              <a:gd name="T1" fmla="*/ 26 h 179"/>
              <a:gd name="T2" fmla="*/ 136 w 180"/>
              <a:gd name="T3" fmla="*/ 26 h 179"/>
              <a:gd name="T4" fmla="*/ 153 w 180"/>
              <a:gd name="T5" fmla="*/ 136 h 179"/>
              <a:gd name="T6" fmla="*/ 153 w 180"/>
              <a:gd name="T7" fmla="*/ 136 h 179"/>
              <a:gd name="T8" fmla="*/ 44 w 180"/>
              <a:gd name="T9" fmla="*/ 153 h 179"/>
              <a:gd name="T10" fmla="*/ 44 w 180"/>
              <a:gd name="T11" fmla="*/ 153 h 179"/>
              <a:gd name="T12" fmla="*/ 26 w 180"/>
              <a:gd name="T13" fmla="*/ 43 h 179"/>
              <a:gd name="T14" fmla="*/ 26 w 180"/>
              <a:gd name="T15" fmla="*/ 43 h 179"/>
              <a:gd name="T16" fmla="*/ 136 w 180"/>
              <a:gd name="T17" fmla="*/ 2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9">
                <a:moveTo>
                  <a:pt x="136" y="26"/>
                </a:moveTo>
                <a:lnTo>
                  <a:pt x="136" y="26"/>
                </a:lnTo>
                <a:cubicBezTo>
                  <a:pt x="171" y="52"/>
                  <a:pt x="179" y="101"/>
                  <a:pt x="153" y="136"/>
                </a:cubicBezTo>
                <a:lnTo>
                  <a:pt x="153" y="136"/>
                </a:lnTo>
                <a:cubicBezTo>
                  <a:pt x="128" y="171"/>
                  <a:pt x="79" y="178"/>
                  <a:pt x="44" y="153"/>
                </a:cubicBezTo>
                <a:lnTo>
                  <a:pt x="44" y="153"/>
                </a:lnTo>
                <a:cubicBezTo>
                  <a:pt x="8" y="127"/>
                  <a:pt x="0" y="78"/>
                  <a:pt x="26" y="43"/>
                </a:cubicBezTo>
                <a:lnTo>
                  <a:pt x="26" y="43"/>
                </a:lnTo>
                <a:cubicBezTo>
                  <a:pt x="51" y="8"/>
                  <a:pt x="100" y="0"/>
                  <a:pt x="136" y="26"/>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5" name="Freeform 64">
            <a:extLst>
              <a:ext uri="{FF2B5EF4-FFF2-40B4-BE49-F238E27FC236}">
                <a16:creationId xmlns:a16="http://schemas.microsoft.com/office/drawing/2014/main" id="{AE5EBDE1-A1A6-164E-98FA-A70BBBA114FB}"/>
              </a:ext>
            </a:extLst>
          </p:cNvPr>
          <p:cNvSpPr>
            <a:spLocks noChangeArrowheads="1"/>
          </p:cNvSpPr>
          <p:nvPr/>
        </p:nvSpPr>
        <p:spPr bwMode="auto">
          <a:xfrm>
            <a:off x="6346032" y="4887975"/>
            <a:ext cx="112650" cy="140127"/>
          </a:xfrm>
          <a:custGeom>
            <a:avLst/>
            <a:gdLst>
              <a:gd name="T0" fmla="*/ 151 w 179"/>
              <a:gd name="T1" fmla="*/ 225 h 226"/>
              <a:gd name="T2" fmla="*/ 0 w 179"/>
              <a:gd name="T3" fmla="*/ 21 h 226"/>
              <a:gd name="T4" fmla="*/ 28 w 179"/>
              <a:gd name="T5" fmla="*/ 0 h 226"/>
              <a:gd name="T6" fmla="*/ 178 w 179"/>
              <a:gd name="T7" fmla="*/ 205 h 226"/>
              <a:gd name="T8" fmla="*/ 151 w 179"/>
              <a:gd name="T9" fmla="*/ 225 h 226"/>
            </a:gdLst>
            <a:ahLst/>
            <a:cxnLst>
              <a:cxn ang="0">
                <a:pos x="T0" y="T1"/>
              </a:cxn>
              <a:cxn ang="0">
                <a:pos x="T2" y="T3"/>
              </a:cxn>
              <a:cxn ang="0">
                <a:pos x="T4" y="T5"/>
              </a:cxn>
              <a:cxn ang="0">
                <a:pos x="T6" y="T7"/>
              </a:cxn>
              <a:cxn ang="0">
                <a:pos x="T8" y="T9"/>
              </a:cxn>
            </a:cxnLst>
            <a:rect l="0" t="0" r="r" b="b"/>
            <a:pathLst>
              <a:path w="179" h="226">
                <a:moveTo>
                  <a:pt x="151" y="225"/>
                </a:moveTo>
                <a:lnTo>
                  <a:pt x="0" y="21"/>
                </a:lnTo>
                <a:lnTo>
                  <a:pt x="28" y="0"/>
                </a:lnTo>
                <a:lnTo>
                  <a:pt x="178" y="205"/>
                </a:lnTo>
                <a:lnTo>
                  <a:pt x="151" y="22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6" name="Freeform 65">
            <a:extLst>
              <a:ext uri="{FF2B5EF4-FFF2-40B4-BE49-F238E27FC236}">
                <a16:creationId xmlns:a16="http://schemas.microsoft.com/office/drawing/2014/main" id="{37B15A9F-F661-0C4C-85FD-ED98DD29AFBE}"/>
              </a:ext>
            </a:extLst>
          </p:cNvPr>
          <p:cNvSpPr>
            <a:spLocks noChangeArrowheads="1"/>
          </p:cNvSpPr>
          <p:nvPr/>
        </p:nvSpPr>
        <p:spPr bwMode="auto">
          <a:xfrm>
            <a:off x="6403730" y="4978646"/>
            <a:ext cx="85176" cy="85176"/>
          </a:xfrm>
          <a:custGeom>
            <a:avLst/>
            <a:gdLst>
              <a:gd name="T0" fmla="*/ 123 w 138"/>
              <a:gd name="T1" fmla="*/ 95 h 138"/>
              <a:gd name="T2" fmla="*/ 123 w 138"/>
              <a:gd name="T3" fmla="*/ 95 h 138"/>
              <a:gd name="T4" fmla="*/ 41 w 138"/>
              <a:gd name="T5" fmla="*/ 122 h 138"/>
              <a:gd name="T6" fmla="*/ 41 w 138"/>
              <a:gd name="T7" fmla="*/ 122 h 138"/>
              <a:gd name="T8" fmla="*/ 15 w 138"/>
              <a:gd name="T9" fmla="*/ 41 h 138"/>
              <a:gd name="T10" fmla="*/ 15 w 138"/>
              <a:gd name="T11" fmla="*/ 41 h 138"/>
              <a:gd name="T12" fmla="*/ 96 w 138"/>
              <a:gd name="T13" fmla="*/ 14 h 138"/>
              <a:gd name="T14" fmla="*/ 96 w 138"/>
              <a:gd name="T15" fmla="*/ 14 h 138"/>
              <a:gd name="T16" fmla="*/ 123 w 138"/>
              <a:gd name="T17" fmla="*/ 9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23" y="95"/>
                </a:moveTo>
                <a:lnTo>
                  <a:pt x="123" y="95"/>
                </a:lnTo>
                <a:cubicBezTo>
                  <a:pt x="107" y="125"/>
                  <a:pt x="71" y="137"/>
                  <a:pt x="41" y="122"/>
                </a:cubicBezTo>
                <a:lnTo>
                  <a:pt x="41" y="122"/>
                </a:lnTo>
                <a:cubicBezTo>
                  <a:pt x="12" y="108"/>
                  <a:pt x="0" y="71"/>
                  <a:pt x="15" y="41"/>
                </a:cubicBezTo>
                <a:lnTo>
                  <a:pt x="15" y="41"/>
                </a:lnTo>
                <a:cubicBezTo>
                  <a:pt x="30" y="11"/>
                  <a:pt x="66" y="0"/>
                  <a:pt x="96" y="14"/>
                </a:cubicBezTo>
                <a:lnTo>
                  <a:pt x="96" y="14"/>
                </a:lnTo>
                <a:cubicBezTo>
                  <a:pt x="126" y="30"/>
                  <a:pt x="137" y="66"/>
                  <a:pt x="123" y="9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7" name="Freeform 66">
            <a:extLst>
              <a:ext uri="{FF2B5EF4-FFF2-40B4-BE49-F238E27FC236}">
                <a16:creationId xmlns:a16="http://schemas.microsoft.com/office/drawing/2014/main" id="{7F131DC0-3C46-FE4F-A1D9-EA3C0E803188}"/>
              </a:ext>
            </a:extLst>
          </p:cNvPr>
          <p:cNvSpPr>
            <a:spLocks noChangeArrowheads="1"/>
          </p:cNvSpPr>
          <p:nvPr/>
        </p:nvSpPr>
        <p:spPr bwMode="auto">
          <a:xfrm>
            <a:off x="6057532" y="4580245"/>
            <a:ext cx="431373" cy="431372"/>
          </a:xfrm>
          <a:custGeom>
            <a:avLst/>
            <a:gdLst>
              <a:gd name="T0" fmla="*/ 346 w 693"/>
              <a:gd name="T1" fmla="*/ 0 h 694"/>
              <a:gd name="T2" fmla="*/ 346 w 693"/>
              <a:gd name="T3" fmla="*/ 0 h 694"/>
              <a:gd name="T4" fmla="*/ 692 w 693"/>
              <a:gd name="T5" fmla="*/ 346 h 694"/>
              <a:gd name="T6" fmla="*/ 692 w 693"/>
              <a:gd name="T7" fmla="*/ 346 h 694"/>
              <a:gd name="T8" fmla="*/ 346 w 693"/>
              <a:gd name="T9" fmla="*/ 693 h 694"/>
              <a:gd name="T10" fmla="*/ 346 w 693"/>
              <a:gd name="T11" fmla="*/ 693 h 694"/>
              <a:gd name="T12" fmla="*/ 0 w 693"/>
              <a:gd name="T13" fmla="*/ 346 h 694"/>
              <a:gd name="T14" fmla="*/ 0 w 693"/>
              <a:gd name="T15" fmla="*/ 346 h 694"/>
              <a:gd name="T16" fmla="*/ 346 w 693"/>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3" h="694">
                <a:moveTo>
                  <a:pt x="346" y="0"/>
                </a:moveTo>
                <a:lnTo>
                  <a:pt x="346" y="0"/>
                </a:lnTo>
                <a:cubicBezTo>
                  <a:pt x="537" y="0"/>
                  <a:pt x="692" y="155"/>
                  <a:pt x="692" y="346"/>
                </a:cubicBezTo>
                <a:lnTo>
                  <a:pt x="692" y="346"/>
                </a:lnTo>
                <a:cubicBezTo>
                  <a:pt x="692" y="538"/>
                  <a:pt x="537" y="693"/>
                  <a:pt x="346" y="693"/>
                </a:cubicBezTo>
                <a:lnTo>
                  <a:pt x="346" y="693"/>
                </a:lnTo>
                <a:cubicBezTo>
                  <a:pt x="154" y="693"/>
                  <a:pt x="0" y="538"/>
                  <a:pt x="0" y="346"/>
                </a:cubicBezTo>
                <a:lnTo>
                  <a:pt x="0" y="346"/>
                </a:lnTo>
                <a:cubicBezTo>
                  <a:pt x="0" y="155"/>
                  <a:pt x="154" y="0"/>
                  <a:pt x="346" y="0"/>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8" name="Freeform 67">
            <a:extLst>
              <a:ext uri="{FF2B5EF4-FFF2-40B4-BE49-F238E27FC236}">
                <a16:creationId xmlns:a16="http://schemas.microsoft.com/office/drawing/2014/main" id="{397AAB83-C7F9-534E-B91F-7CAEA08157DB}"/>
              </a:ext>
            </a:extLst>
          </p:cNvPr>
          <p:cNvSpPr>
            <a:spLocks noChangeArrowheads="1"/>
          </p:cNvSpPr>
          <p:nvPr/>
        </p:nvSpPr>
        <p:spPr bwMode="auto">
          <a:xfrm>
            <a:off x="6142709" y="4778071"/>
            <a:ext cx="184088" cy="173098"/>
          </a:xfrm>
          <a:custGeom>
            <a:avLst/>
            <a:gdLst>
              <a:gd name="T0" fmla="*/ 211 w 295"/>
              <a:gd name="T1" fmla="*/ 40 h 280"/>
              <a:gd name="T2" fmla="*/ 211 w 295"/>
              <a:gd name="T3" fmla="*/ 40 h 280"/>
              <a:gd name="T4" fmla="*/ 259 w 295"/>
              <a:gd name="T5" fmla="*/ 211 h 280"/>
              <a:gd name="T6" fmla="*/ 259 w 295"/>
              <a:gd name="T7" fmla="*/ 211 h 280"/>
              <a:gd name="T8" fmla="*/ 83 w 295"/>
              <a:gd name="T9" fmla="*/ 240 h 280"/>
              <a:gd name="T10" fmla="*/ 83 w 295"/>
              <a:gd name="T11" fmla="*/ 240 h 280"/>
              <a:gd name="T12" fmla="*/ 36 w 295"/>
              <a:gd name="T13" fmla="*/ 68 h 280"/>
              <a:gd name="T14" fmla="*/ 36 w 295"/>
              <a:gd name="T15" fmla="*/ 68 h 280"/>
              <a:gd name="T16" fmla="*/ 211 w 295"/>
              <a:gd name="T17" fmla="*/ 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80">
                <a:moveTo>
                  <a:pt x="211" y="40"/>
                </a:moveTo>
                <a:lnTo>
                  <a:pt x="211" y="40"/>
                </a:lnTo>
                <a:cubicBezTo>
                  <a:pt x="273" y="79"/>
                  <a:pt x="294" y="155"/>
                  <a:pt x="259" y="211"/>
                </a:cubicBezTo>
                <a:lnTo>
                  <a:pt x="259" y="211"/>
                </a:lnTo>
                <a:cubicBezTo>
                  <a:pt x="224" y="266"/>
                  <a:pt x="145" y="279"/>
                  <a:pt x="83" y="240"/>
                </a:cubicBezTo>
                <a:lnTo>
                  <a:pt x="83" y="240"/>
                </a:lnTo>
                <a:cubicBezTo>
                  <a:pt x="22" y="200"/>
                  <a:pt x="0" y="124"/>
                  <a:pt x="36" y="68"/>
                </a:cubicBezTo>
                <a:lnTo>
                  <a:pt x="36" y="68"/>
                </a:lnTo>
                <a:cubicBezTo>
                  <a:pt x="71" y="13"/>
                  <a:pt x="149" y="0"/>
                  <a:pt x="211" y="40"/>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89" name="Freeform 68">
            <a:extLst>
              <a:ext uri="{FF2B5EF4-FFF2-40B4-BE49-F238E27FC236}">
                <a16:creationId xmlns:a16="http://schemas.microsoft.com/office/drawing/2014/main" id="{E9CBCA6E-EAD8-3444-8F44-AE11CB1444BB}"/>
              </a:ext>
            </a:extLst>
          </p:cNvPr>
          <p:cNvSpPr>
            <a:spLocks noChangeArrowheads="1"/>
          </p:cNvSpPr>
          <p:nvPr/>
        </p:nvSpPr>
        <p:spPr bwMode="auto">
          <a:xfrm>
            <a:off x="6357021" y="4764334"/>
            <a:ext cx="65942" cy="74186"/>
          </a:xfrm>
          <a:custGeom>
            <a:avLst/>
            <a:gdLst>
              <a:gd name="T0" fmla="*/ 101 w 106"/>
              <a:gd name="T1" fmla="*/ 65 h 117"/>
              <a:gd name="T2" fmla="*/ 101 w 106"/>
              <a:gd name="T3" fmla="*/ 65 h 117"/>
              <a:gd name="T4" fmla="*/ 44 w 106"/>
              <a:gd name="T5" fmla="*/ 113 h 117"/>
              <a:gd name="T6" fmla="*/ 44 w 106"/>
              <a:gd name="T7" fmla="*/ 113 h 117"/>
              <a:gd name="T8" fmla="*/ 4 w 106"/>
              <a:gd name="T9" fmla="*/ 52 h 117"/>
              <a:gd name="T10" fmla="*/ 4 w 106"/>
              <a:gd name="T11" fmla="*/ 52 h 117"/>
              <a:gd name="T12" fmla="*/ 60 w 106"/>
              <a:gd name="T13" fmla="*/ 4 h 117"/>
              <a:gd name="T14" fmla="*/ 60 w 106"/>
              <a:gd name="T15" fmla="*/ 4 h 117"/>
              <a:gd name="T16" fmla="*/ 101 w 106"/>
              <a:gd name="T17" fmla="*/ 6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7">
                <a:moveTo>
                  <a:pt x="101" y="65"/>
                </a:moveTo>
                <a:lnTo>
                  <a:pt x="101" y="65"/>
                </a:lnTo>
                <a:cubicBezTo>
                  <a:pt x="96" y="95"/>
                  <a:pt x="72" y="116"/>
                  <a:pt x="44" y="113"/>
                </a:cubicBezTo>
                <a:lnTo>
                  <a:pt x="44" y="113"/>
                </a:lnTo>
                <a:cubicBezTo>
                  <a:pt x="18" y="108"/>
                  <a:pt x="0" y="82"/>
                  <a:pt x="4" y="52"/>
                </a:cubicBezTo>
                <a:lnTo>
                  <a:pt x="4" y="52"/>
                </a:lnTo>
                <a:cubicBezTo>
                  <a:pt x="8" y="21"/>
                  <a:pt x="33" y="0"/>
                  <a:pt x="60" y="4"/>
                </a:cubicBezTo>
                <a:lnTo>
                  <a:pt x="60" y="4"/>
                </a:lnTo>
                <a:cubicBezTo>
                  <a:pt x="87" y="8"/>
                  <a:pt x="105" y="35"/>
                  <a:pt x="101" y="65"/>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0" name="Freeform 69">
            <a:extLst>
              <a:ext uri="{FF2B5EF4-FFF2-40B4-BE49-F238E27FC236}">
                <a16:creationId xmlns:a16="http://schemas.microsoft.com/office/drawing/2014/main" id="{13DDFB5F-41E8-2344-AC49-57A7ECF9E76E}"/>
              </a:ext>
            </a:extLst>
          </p:cNvPr>
          <p:cNvSpPr>
            <a:spLocks noChangeArrowheads="1"/>
          </p:cNvSpPr>
          <p:nvPr/>
        </p:nvSpPr>
        <p:spPr bwMode="auto">
          <a:xfrm>
            <a:off x="6219641" y="4673663"/>
            <a:ext cx="65942" cy="74184"/>
          </a:xfrm>
          <a:custGeom>
            <a:avLst/>
            <a:gdLst>
              <a:gd name="T0" fmla="*/ 101 w 106"/>
              <a:gd name="T1" fmla="*/ 65 h 117"/>
              <a:gd name="T2" fmla="*/ 101 w 106"/>
              <a:gd name="T3" fmla="*/ 65 h 117"/>
              <a:gd name="T4" fmla="*/ 45 w 106"/>
              <a:gd name="T5" fmla="*/ 112 h 117"/>
              <a:gd name="T6" fmla="*/ 45 w 106"/>
              <a:gd name="T7" fmla="*/ 112 h 117"/>
              <a:gd name="T8" fmla="*/ 4 w 106"/>
              <a:gd name="T9" fmla="*/ 51 h 117"/>
              <a:gd name="T10" fmla="*/ 4 w 106"/>
              <a:gd name="T11" fmla="*/ 51 h 117"/>
              <a:gd name="T12" fmla="*/ 60 w 106"/>
              <a:gd name="T13" fmla="*/ 4 h 117"/>
              <a:gd name="T14" fmla="*/ 60 w 106"/>
              <a:gd name="T15" fmla="*/ 4 h 117"/>
              <a:gd name="T16" fmla="*/ 101 w 106"/>
              <a:gd name="T17" fmla="*/ 6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7">
                <a:moveTo>
                  <a:pt x="101" y="65"/>
                </a:moveTo>
                <a:lnTo>
                  <a:pt x="101" y="65"/>
                </a:lnTo>
                <a:cubicBezTo>
                  <a:pt x="97" y="94"/>
                  <a:pt x="72" y="116"/>
                  <a:pt x="45" y="112"/>
                </a:cubicBezTo>
                <a:lnTo>
                  <a:pt x="45" y="112"/>
                </a:lnTo>
                <a:cubicBezTo>
                  <a:pt x="18" y="109"/>
                  <a:pt x="0" y="81"/>
                  <a:pt x="4" y="51"/>
                </a:cubicBezTo>
                <a:lnTo>
                  <a:pt x="4" y="51"/>
                </a:lnTo>
                <a:cubicBezTo>
                  <a:pt x="8" y="21"/>
                  <a:pt x="33" y="0"/>
                  <a:pt x="60" y="4"/>
                </a:cubicBezTo>
                <a:lnTo>
                  <a:pt x="60" y="4"/>
                </a:lnTo>
                <a:cubicBezTo>
                  <a:pt x="87" y="7"/>
                  <a:pt x="105" y="35"/>
                  <a:pt x="101" y="6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1" name="Freeform 70">
            <a:extLst>
              <a:ext uri="{FF2B5EF4-FFF2-40B4-BE49-F238E27FC236}">
                <a16:creationId xmlns:a16="http://schemas.microsoft.com/office/drawing/2014/main" id="{6DCBCA61-4E7C-874E-BFE9-A1F645B20F5C}"/>
              </a:ext>
            </a:extLst>
          </p:cNvPr>
          <p:cNvSpPr>
            <a:spLocks noChangeArrowheads="1"/>
          </p:cNvSpPr>
          <p:nvPr/>
        </p:nvSpPr>
        <p:spPr bwMode="auto">
          <a:xfrm>
            <a:off x="861830" y="3483953"/>
            <a:ext cx="192332" cy="35720"/>
          </a:xfrm>
          <a:custGeom>
            <a:avLst/>
            <a:gdLst>
              <a:gd name="T0" fmla="*/ 305 w 308"/>
              <a:gd name="T1" fmla="*/ 57 h 58"/>
              <a:gd name="T2" fmla="*/ 0 w 308"/>
              <a:gd name="T3" fmla="*/ 38 h 58"/>
              <a:gd name="T4" fmla="*/ 2 w 308"/>
              <a:gd name="T5" fmla="*/ 0 h 58"/>
              <a:gd name="T6" fmla="*/ 307 w 308"/>
              <a:gd name="T7" fmla="*/ 18 h 58"/>
              <a:gd name="T8" fmla="*/ 305 w 308"/>
              <a:gd name="T9" fmla="*/ 57 h 58"/>
            </a:gdLst>
            <a:ahLst/>
            <a:cxnLst>
              <a:cxn ang="0">
                <a:pos x="T0" y="T1"/>
              </a:cxn>
              <a:cxn ang="0">
                <a:pos x="T2" y="T3"/>
              </a:cxn>
              <a:cxn ang="0">
                <a:pos x="T4" y="T5"/>
              </a:cxn>
              <a:cxn ang="0">
                <a:pos x="T6" y="T7"/>
              </a:cxn>
              <a:cxn ang="0">
                <a:pos x="T8" y="T9"/>
              </a:cxn>
            </a:cxnLst>
            <a:rect l="0" t="0" r="r" b="b"/>
            <a:pathLst>
              <a:path w="308" h="58">
                <a:moveTo>
                  <a:pt x="305" y="57"/>
                </a:moveTo>
                <a:lnTo>
                  <a:pt x="0" y="38"/>
                </a:lnTo>
                <a:lnTo>
                  <a:pt x="2" y="0"/>
                </a:lnTo>
                <a:lnTo>
                  <a:pt x="307" y="18"/>
                </a:lnTo>
                <a:lnTo>
                  <a:pt x="305" y="5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2" name="Freeform 71">
            <a:extLst>
              <a:ext uri="{FF2B5EF4-FFF2-40B4-BE49-F238E27FC236}">
                <a16:creationId xmlns:a16="http://schemas.microsoft.com/office/drawing/2014/main" id="{9E460C29-C380-E342-A517-A2FC45C40139}"/>
              </a:ext>
            </a:extLst>
          </p:cNvPr>
          <p:cNvSpPr>
            <a:spLocks noChangeArrowheads="1"/>
          </p:cNvSpPr>
          <p:nvPr/>
        </p:nvSpPr>
        <p:spPr bwMode="auto">
          <a:xfrm>
            <a:off x="1084385" y="3253156"/>
            <a:ext cx="93418" cy="140128"/>
          </a:xfrm>
          <a:custGeom>
            <a:avLst/>
            <a:gdLst>
              <a:gd name="T0" fmla="*/ 121 w 149"/>
              <a:gd name="T1" fmla="*/ 224 h 225"/>
              <a:gd name="T2" fmla="*/ 0 w 149"/>
              <a:gd name="T3" fmla="*/ 15 h 225"/>
              <a:gd name="T4" fmla="*/ 27 w 149"/>
              <a:gd name="T5" fmla="*/ 0 h 225"/>
              <a:gd name="T6" fmla="*/ 148 w 149"/>
              <a:gd name="T7" fmla="*/ 208 h 225"/>
              <a:gd name="T8" fmla="*/ 121 w 149"/>
              <a:gd name="T9" fmla="*/ 224 h 225"/>
            </a:gdLst>
            <a:ahLst/>
            <a:cxnLst>
              <a:cxn ang="0">
                <a:pos x="T0" y="T1"/>
              </a:cxn>
              <a:cxn ang="0">
                <a:pos x="T2" y="T3"/>
              </a:cxn>
              <a:cxn ang="0">
                <a:pos x="T4" y="T5"/>
              </a:cxn>
              <a:cxn ang="0">
                <a:pos x="T6" y="T7"/>
              </a:cxn>
              <a:cxn ang="0">
                <a:pos x="T8" y="T9"/>
              </a:cxn>
            </a:cxnLst>
            <a:rect l="0" t="0" r="r" b="b"/>
            <a:pathLst>
              <a:path w="149" h="225">
                <a:moveTo>
                  <a:pt x="121" y="224"/>
                </a:moveTo>
                <a:lnTo>
                  <a:pt x="0" y="15"/>
                </a:lnTo>
                <a:lnTo>
                  <a:pt x="27" y="0"/>
                </a:lnTo>
                <a:lnTo>
                  <a:pt x="148" y="208"/>
                </a:lnTo>
                <a:lnTo>
                  <a:pt x="121" y="22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3" name="Freeform 72">
            <a:extLst>
              <a:ext uri="{FF2B5EF4-FFF2-40B4-BE49-F238E27FC236}">
                <a16:creationId xmlns:a16="http://schemas.microsoft.com/office/drawing/2014/main" id="{2B4EBC9A-9913-344F-AAF9-623CF9B3F741}"/>
              </a:ext>
            </a:extLst>
          </p:cNvPr>
          <p:cNvSpPr>
            <a:spLocks noChangeArrowheads="1"/>
          </p:cNvSpPr>
          <p:nvPr/>
        </p:nvSpPr>
        <p:spPr bwMode="auto">
          <a:xfrm>
            <a:off x="1287706" y="3220184"/>
            <a:ext cx="87924" cy="153866"/>
          </a:xfrm>
          <a:custGeom>
            <a:avLst/>
            <a:gdLst>
              <a:gd name="T0" fmla="*/ 31 w 143"/>
              <a:gd name="T1" fmla="*/ 247 h 248"/>
              <a:gd name="T2" fmla="*/ 0 w 143"/>
              <a:gd name="T3" fmla="*/ 232 h 248"/>
              <a:gd name="T4" fmla="*/ 111 w 143"/>
              <a:gd name="T5" fmla="*/ 0 h 248"/>
              <a:gd name="T6" fmla="*/ 142 w 143"/>
              <a:gd name="T7" fmla="*/ 14 h 248"/>
              <a:gd name="T8" fmla="*/ 31 w 143"/>
              <a:gd name="T9" fmla="*/ 247 h 248"/>
            </a:gdLst>
            <a:ahLst/>
            <a:cxnLst>
              <a:cxn ang="0">
                <a:pos x="T0" y="T1"/>
              </a:cxn>
              <a:cxn ang="0">
                <a:pos x="T2" y="T3"/>
              </a:cxn>
              <a:cxn ang="0">
                <a:pos x="T4" y="T5"/>
              </a:cxn>
              <a:cxn ang="0">
                <a:pos x="T6" y="T7"/>
              </a:cxn>
              <a:cxn ang="0">
                <a:pos x="T8" y="T9"/>
              </a:cxn>
            </a:cxnLst>
            <a:rect l="0" t="0" r="r" b="b"/>
            <a:pathLst>
              <a:path w="143" h="248">
                <a:moveTo>
                  <a:pt x="31" y="247"/>
                </a:moveTo>
                <a:lnTo>
                  <a:pt x="0" y="232"/>
                </a:lnTo>
                <a:lnTo>
                  <a:pt x="111" y="0"/>
                </a:lnTo>
                <a:lnTo>
                  <a:pt x="142" y="14"/>
                </a:lnTo>
                <a:lnTo>
                  <a:pt x="31" y="24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4" name="Freeform 73">
            <a:extLst>
              <a:ext uri="{FF2B5EF4-FFF2-40B4-BE49-F238E27FC236}">
                <a16:creationId xmlns:a16="http://schemas.microsoft.com/office/drawing/2014/main" id="{A1CB864C-EAAB-154B-B60D-DAAD5D61C90A}"/>
              </a:ext>
            </a:extLst>
          </p:cNvPr>
          <p:cNvSpPr>
            <a:spLocks noChangeArrowheads="1"/>
          </p:cNvSpPr>
          <p:nvPr/>
        </p:nvSpPr>
        <p:spPr bwMode="auto">
          <a:xfrm>
            <a:off x="1114609" y="3783442"/>
            <a:ext cx="57698" cy="98914"/>
          </a:xfrm>
          <a:custGeom>
            <a:avLst/>
            <a:gdLst>
              <a:gd name="T0" fmla="*/ 20 w 91"/>
              <a:gd name="T1" fmla="*/ 156 h 157"/>
              <a:gd name="T2" fmla="*/ 0 w 91"/>
              <a:gd name="T3" fmla="*/ 147 h 157"/>
              <a:gd name="T4" fmla="*/ 70 w 91"/>
              <a:gd name="T5" fmla="*/ 0 h 157"/>
              <a:gd name="T6" fmla="*/ 90 w 91"/>
              <a:gd name="T7" fmla="*/ 10 h 157"/>
              <a:gd name="T8" fmla="*/ 20 w 91"/>
              <a:gd name="T9" fmla="*/ 156 h 157"/>
            </a:gdLst>
            <a:ahLst/>
            <a:cxnLst>
              <a:cxn ang="0">
                <a:pos x="T0" y="T1"/>
              </a:cxn>
              <a:cxn ang="0">
                <a:pos x="T2" y="T3"/>
              </a:cxn>
              <a:cxn ang="0">
                <a:pos x="T4" y="T5"/>
              </a:cxn>
              <a:cxn ang="0">
                <a:pos x="T6" y="T7"/>
              </a:cxn>
              <a:cxn ang="0">
                <a:pos x="T8" y="T9"/>
              </a:cxn>
            </a:cxnLst>
            <a:rect l="0" t="0" r="r" b="b"/>
            <a:pathLst>
              <a:path w="91" h="157">
                <a:moveTo>
                  <a:pt x="20" y="156"/>
                </a:moveTo>
                <a:lnTo>
                  <a:pt x="0" y="147"/>
                </a:lnTo>
                <a:lnTo>
                  <a:pt x="70" y="0"/>
                </a:lnTo>
                <a:lnTo>
                  <a:pt x="90" y="10"/>
                </a:lnTo>
                <a:lnTo>
                  <a:pt x="20" y="15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5" name="Freeform 74">
            <a:extLst>
              <a:ext uri="{FF2B5EF4-FFF2-40B4-BE49-F238E27FC236}">
                <a16:creationId xmlns:a16="http://schemas.microsoft.com/office/drawing/2014/main" id="{F43EB009-8D5D-774A-A977-AC403EA06281}"/>
              </a:ext>
            </a:extLst>
          </p:cNvPr>
          <p:cNvSpPr>
            <a:spLocks noChangeArrowheads="1"/>
          </p:cNvSpPr>
          <p:nvPr/>
        </p:nvSpPr>
        <p:spPr bwMode="auto">
          <a:xfrm>
            <a:off x="1502020" y="3596605"/>
            <a:ext cx="162110" cy="30223"/>
          </a:xfrm>
          <a:custGeom>
            <a:avLst/>
            <a:gdLst>
              <a:gd name="T0" fmla="*/ 257 w 260"/>
              <a:gd name="T1" fmla="*/ 46 h 47"/>
              <a:gd name="T2" fmla="*/ 0 w 260"/>
              <a:gd name="T3" fmla="*/ 35 h 47"/>
              <a:gd name="T4" fmla="*/ 1 w 260"/>
              <a:gd name="T5" fmla="*/ 0 h 47"/>
              <a:gd name="T6" fmla="*/ 259 w 260"/>
              <a:gd name="T7" fmla="*/ 11 h 47"/>
              <a:gd name="T8" fmla="*/ 257 w 260"/>
              <a:gd name="T9" fmla="*/ 46 h 47"/>
            </a:gdLst>
            <a:ahLst/>
            <a:cxnLst>
              <a:cxn ang="0">
                <a:pos x="T0" y="T1"/>
              </a:cxn>
              <a:cxn ang="0">
                <a:pos x="T2" y="T3"/>
              </a:cxn>
              <a:cxn ang="0">
                <a:pos x="T4" y="T5"/>
              </a:cxn>
              <a:cxn ang="0">
                <a:pos x="T6" y="T7"/>
              </a:cxn>
              <a:cxn ang="0">
                <a:pos x="T8" y="T9"/>
              </a:cxn>
            </a:cxnLst>
            <a:rect l="0" t="0" r="r" b="b"/>
            <a:pathLst>
              <a:path w="260" h="47">
                <a:moveTo>
                  <a:pt x="257" y="46"/>
                </a:moveTo>
                <a:lnTo>
                  <a:pt x="0" y="35"/>
                </a:lnTo>
                <a:lnTo>
                  <a:pt x="1" y="0"/>
                </a:lnTo>
                <a:lnTo>
                  <a:pt x="259" y="11"/>
                </a:lnTo>
                <a:lnTo>
                  <a:pt x="257" y="4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6" name="Freeform 75">
            <a:extLst>
              <a:ext uri="{FF2B5EF4-FFF2-40B4-BE49-F238E27FC236}">
                <a16:creationId xmlns:a16="http://schemas.microsoft.com/office/drawing/2014/main" id="{8A289664-972B-CD42-8AE5-2BF81EC725DA}"/>
              </a:ext>
            </a:extLst>
          </p:cNvPr>
          <p:cNvSpPr>
            <a:spLocks noChangeArrowheads="1"/>
          </p:cNvSpPr>
          <p:nvPr/>
        </p:nvSpPr>
        <p:spPr bwMode="auto">
          <a:xfrm>
            <a:off x="1441572" y="3352069"/>
            <a:ext cx="107158" cy="82428"/>
          </a:xfrm>
          <a:custGeom>
            <a:avLst/>
            <a:gdLst>
              <a:gd name="T0" fmla="*/ 19 w 174"/>
              <a:gd name="T1" fmla="*/ 131 h 132"/>
              <a:gd name="T2" fmla="*/ 0 w 174"/>
              <a:gd name="T3" fmla="*/ 103 h 132"/>
              <a:gd name="T4" fmla="*/ 153 w 174"/>
              <a:gd name="T5" fmla="*/ 0 h 132"/>
              <a:gd name="T6" fmla="*/ 173 w 174"/>
              <a:gd name="T7" fmla="*/ 29 h 132"/>
              <a:gd name="T8" fmla="*/ 19 w 174"/>
              <a:gd name="T9" fmla="*/ 131 h 132"/>
            </a:gdLst>
            <a:ahLst/>
            <a:cxnLst>
              <a:cxn ang="0">
                <a:pos x="T0" y="T1"/>
              </a:cxn>
              <a:cxn ang="0">
                <a:pos x="T2" y="T3"/>
              </a:cxn>
              <a:cxn ang="0">
                <a:pos x="T4" y="T5"/>
              </a:cxn>
              <a:cxn ang="0">
                <a:pos x="T6" y="T7"/>
              </a:cxn>
              <a:cxn ang="0">
                <a:pos x="T8" y="T9"/>
              </a:cxn>
            </a:cxnLst>
            <a:rect l="0" t="0" r="r" b="b"/>
            <a:pathLst>
              <a:path w="174" h="132">
                <a:moveTo>
                  <a:pt x="19" y="131"/>
                </a:moveTo>
                <a:lnTo>
                  <a:pt x="0" y="103"/>
                </a:lnTo>
                <a:lnTo>
                  <a:pt x="153" y="0"/>
                </a:lnTo>
                <a:lnTo>
                  <a:pt x="173" y="29"/>
                </a:lnTo>
                <a:lnTo>
                  <a:pt x="19" y="13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7" name="Freeform 76">
            <a:extLst>
              <a:ext uri="{FF2B5EF4-FFF2-40B4-BE49-F238E27FC236}">
                <a16:creationId xmlns:a16="http://schemas.microsoft.com/office/drawing/2014/main" id="{AF2E3E51-ADF6-6146-A9AA-2ED34D3BE518}"/>
              </a:ext>
            </a:extLst>
          </p:cNvPr>
          <p:cNvSpPr>
            <a:spLocks noChangeArrowheads="1"/>
          </p:cNvSpPr>
          <p:nvPr/>
        </p:nvSpPr>
        <p:spPr bwMode="auto">
          <a:xfrm>
            <a:off x="944258" y="3712004"/>
            <a:ext cx="126390" cy="87924"/>
          </a:xfrm>
          <a:custGeom>
            <a:avLst/>
            <a:gdLst>
              <a:gd name="T0" fmla="*/ 20 w 203"/>
              <a:gd name="T1" fmla="*/ 142 h 143"/>
              <a:gd name="T2" fmla="*/ 0 w 203"/>
              <a:gd name="T3" fmla="*/ 107 h 143"/>
              <a:gd name="T4" fmla="*/ 182 w 203"/>
              <a:gd name="T5" fmla="*/ 0 h 143"/>
              <a:gd name="T6" fmla="*/ 202 w 203"/>
              <a:gd name="T7" fmla="*/ 35 h 143"/>
              <a:gd name="T8" fmla="*/ 20 w 203"/>
              <a:gd name="T9" fmla="*/ 142 h 143"/>
            </a:gdLst>
            <a:ahLst/>
            <a:cxnLst>
              <a:cxn ang="0">
                <a:pos x="T0" y="T1"/>
              </a:cxn>
              <a:cxn ang="0">
                <a:pos x="T2" y="T3"/>
              </a:cxn>
              <a:cxn ang="0">
                <a:pos x="T4" y="T5"/>
              </a:cxn>
              <a:cxn ang="0">
                <a:pos x="T6" y="T7"/>
              </a:cxn>
              <a:cxn ang="0">
                <a:pos x="T8" y="T9"/>
              </a:cxn>
            </a:cxnLst>
            <a:rect l="0" t="0" r="r" b="b"/>
            <a:pathLst>
              <a:path w="203" h="143">
                <a:moveTo>
                  <a:pt x="20" y="142"/>
                </a:moveTo>
                <a:lnTo>
                  <a:pt x="0" y="107"/>
                </a:lnTo>
                <a:lnTo>
                  <a:pt x="182" y="0"/>
                </a:lnTo>
                <a:lnTo>
                  <a:pt x="202" y="35"/>
                </a:lnTo>
                <a:lnTo>
                  <a:pt x="20" y="14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8" name="Freeform 77">
            <a:extLst>
              <a:ext uri="{FF2B5EF4-FFF2-40B4-BE49-F238E27FC236}">
                <a16:creationId xmlns:a16="http://schemas.microsoft.com/office/drawing/2014/main" id="{4C2C3BE4-7C40-7D4E-A873-5775BB689DAC}"/>
              </a:ext>
            </a:extLst>
          </p:cNvPr>
          <p:cNvSpPr>
            <a:spLocks noChangeArrowheads="1"/>
          </p:cNvSpPr>
          <p:nvPr/>
        </p:nvSpPr>
        <p:spPr bwMode="auto">
          <a:xfrm>
            <a:off x="1416845" y="3742228"/>
            <a:ext cx="90670" cy="115400"/>
          </a:xfrm>
          <a:custGeom>
            <a:avLst/>
            <a:gdLst>
              <a:gd name="T0" fmla="*/ 115 w 144"/>
              <a:gd name="T1" fmla="*/ 185 h 186"/>
              <a:gd name="T2" fmla="*/ 0 w 144"/>
              <a:gd name="T3" fmla="*/ 20 h 186"/>
              <a:gd name="T4" fmla="*/ 29 w 144"/>
              <a:gd name="T5" fmla="*/ 0 h 186"/>
              <a:gd name="T6" fmla="*/ 143 w 144"/>
              <a:gd name="T7" fmla="*/ 165 h 186"/>
              <a:gd name="T8" fmla="*/ 115 w 144"/>
              <a:gd name="T9" fmla="*/ 185 h 186"/>
            </a:gdLst>
            <a:ahLst/>
            <a:cxnLst>
              <a:cxn ang="0">
                <a:pos x="T0" y="T1"/>
              </a:cxn>
              <a:cxn ang="0">
                <a:pos x="T2" y="T3"/>
              </a:cxn>
              <a:cxn ang="0">
                <a:pos x="T4" y="T5"/>
              </a:cxn>
              <a:cxn ang="0">
                <a:pos x="T6" y="T7"/>
              </a:cxn>
              <a:cxn ang="0">
                <a:pos x="T8" y="T9"/>
              </a:cxn>
            </a:cxnLst>
            <a:rect l="0" t="0" r="r" b="b"/>
            <a:pathLst>
              <a:path w="144" h="186">
                <a:moveTo>
                  <a:pt x="115" y="185"/>
                </a:moveTo>
                <a:lnTo>
                  <a:pt x="0" y="20"/>
                </a:lnTo>
                <a:lnTo>
                  <a:pt x="29" y="0"/>
                </a:lnTo>
                <a:lnTo>
                  <a:pt x="143" y="165"/>
                </a:lnTo>
                <a:lnTo>
                  <a:pt x="115" y="18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99" name="Freeform 78">
            <a:extLst>
              <a:ext uri="{FF2B5EF4-FFF2-40B4-BE49-F238E27FC236}">
                <a16:creationId xmlns:a16="http://schemas.microsoft.com/office/drawing/2014/main" id="{0A1969F5-4962-9149-A5BF-0BDC2E62BC54}"/>
              </a:ext>
            </a:extLst>
          </p:cNvPr>
          <p:cNvSpPr>
            <a:spLocks noChangeArrowheads="1"/>
          </p:cNvSpPr>
          <p:nvPr/>
        </p:nvSpPr>
        <p:spPr bwMode="auto">
          <a:xfrm>
            <a:off x="776653" y="3409769"/>
            <a:ext cx="175846" cy="173098"/>
          </a:xfrm>
          <a:custGeom>
            <a:avLst/>
            <a:gdLst>
              <a:gd name="T0" fmla="*/ 252 w 281"/>
              <a:gd name="T1" fmla="*/ 88 h 280"/>
              <a:gd name="T2" fmla="*/ 252 w 281"/>
              <a:gd name="T3" fmla="*/ 88 h 280"/>
              <a:gd name="T4" fmla="*/ 191 w 281"/>
              <a:gd name="T5" fmla="*/ 251 h 280"/>
              <a:gd name="T6" fmla="*/ 191 w 281"/>
              <a:gd name="T7" fmla="*/ 251 h 280"/>
              <a:gd name="T8" fmla="*/ 28 w 281"/>
              <a:gd name="T9" fmla="*/ 190 h 280"/>
              <a:gd name="T10" fmla="*/ 28 w 281"/>
              <a:gd name="T11" fmla="*/ 190 h 280"/>
              <a:gd name="T12" fmla="*/ 89 w 281"/>
              <a:gd name="T13" fmla="*/ 28 h 280"/>
              <a:gd name="T14" fmla="*/ 89 w 281"/>
              <a:gd name="T15" fmla="*/ 28 h 280"/>
              <a:gd name="T16" fmla="*/ 252 w 281"/>
              <a:gd name="T17" fmla="*/ 8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80">
                <a:moveTo>
                  <a:pt x="252" y="88"/>
                </a:moveTo>
                <a:lnTo>
                  <a:pt x="252" y="88"/>
                </a:lnTo>
                <a:cubicBezTo>
                  <a:pt x="280" y="150"/>
                  <a:pt x="254" y="223"/>
                  <a:pt x="191" y="251"/>
                </a:cubicBezTo>
                <a:lnTo>
                  <a:pt x="191" y="251"/>
                </a:lnTo>
                <a:cubicBezTo>
                  <a:pt x="129" y="279"/>
                  <a:pt x="56" y="252"/>
                  <a:pt x="28" y="190"/>
                </a:cubicBezTo>
                <a:lnTo>
                  <a:pt x="28" y="190"/>
                </a:lnTo>
                <a:cubicBezTo>
                  <a:pt x="0" y="128"/>
                  <a:pt x="27" y="56"/>
                  <a:pt x="89" y="28"/>
                </a:cubicBezTo>
                <a:lnTo>
                  <a:pt x="89" y="28"/>
                </a:lnTo>
                <a:cubicBezTo>
                  <a:pt x="151" y="0"/>
                  <a:pt x="224" y="27"/>
                  <a:pt x="252" y="88"/>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0" name="Freeform 79">
            <a:extLst>
              <a:ext uri="{FF2B5EF4-FFF2-40B4-BE49-F238E27FC236}">
                <a16:creationId xmlns:a16="http://schemas.microsoft.com/office/drawing/2014/main" id="{FEA546EE-7B0C-8446-A870-E46E98B19A91}"/>
              </a:ext>
            </a:extLst>
          </p:cNvPr>
          <p:cNvSpPr>
            <a:spLocks noChangeArrowheads="1"/>
          </p:cNvSpPr>
          <p:nvPr/>
        </p:nvSpPr>
        <p:spPr bwMode="auto">
          <a:xfrm>
            <a:off x="1273969" y="3121270"/>
            <a:ext cx="178593" cy="178595"/>
          </a:xfrm>
          <a:custGeom>
            <a:avLst/>
            <a:gdLst>
              <a:gd name="T0" fmla="*/ 256 w 286"/>
              <a:gd name="T1" fmla="*/ 90 h 285"/>
              <a:gd name="T2" fmla="*/ 256 w 286"/>
              <a:gd name="T3" fmla="*/ 90 h 285"/>
              <a:gd name="T4" fmla="*/ 194 w 286"/>
              <a:gd name="T5" fmla="*/ 255 h 285"/>
              <a:gd name="T6" fmla="*/ 194 w 286"/>
              <a:gd name="T7" fmla="*/ 255 h 285"/>
              <a:gd name="T8" fmla="*/ 29 w 286"/>
              <a:gd name="T9" fmla="*/ 193 h 285"/>
              <a:gd name="T10" fmla="*/ 29 w 286"/>
              <a:gd name="T11" fmla="*/ 193 h 285"/>
              <a:gd name="T12" fmla="*/ 91 w 286"/>
              <a:gd name="T13" fmla="*/ 28 h 285"/>
              <a:gd name="T14" fmla="*/ 91 w 286"/>
              <a:gd name="T15" fmla="*/ 28 h 285"/>
              <a:gd name="T16" fmla="*/ 256 w 286"/>
              <a:gd name="T17" fmla="*/ 9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285">
                <a:moveTo>
                  <a:pt x="256" y="90"/>
                </a:moveTo>
                <a:lnTo>
                  <a:pt x="256" y="90"/>
                </a:lnTo>
                <a:cubicBezTo>
                  <a:pt x="285" y="152"/>
                  <a:pt x="257" y="226"/>
                  <a:pt x="194" y="255"/>
                </a:cubicBezTo>
                <a:lnTo>
                  <a:pt x="194" y="255"/>
                </a:lnTo>
                <a:cubicBezTo>
                  <a:pt x="132" y="284"/>
                  <a:pt x="57" y="256"/>
                  <a:pt x="29" y="193"/>
                </a:cubicBezTo>
                <a:lnTo>
                  <a:pt x="29" y="193"/>
                </a:lnTo>
                <a:cubicBezTo>
                  <a:pt x="0" y="131"/>
                  <a:pt x="28" y="57"/>
                  <a:pt x="91" y="28"/>
                </a:cubicBezTo>
                <a:lnTo>
                  <a:pt x="91" y="28"/>
                </a:lnTo>
                <a:cubicBezTo>
                  <a:pt x="153" y="0"/>
                  <a:pt x="227" y="28"/>
                  <a:pt x="256" y="90"/>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1" name="Freeform 80">
            <a:extLst>
              <a:ext uri="{FF2B5EF4-FFF2-40B4-BE49-F238E27FC236}">
                <a16:creationId xmlns:a16="http://schemas.microsoft.com/office/drawing/2014/main" id="{D6598DB5-0747-F040-BFF4-13E1E584B0F5}"/>
              </a:ext>
            </a:extLst>
          </p:cNvPr>
          <p:cNvSpPr>
            <a:spLocks noChangeArrowheads="1"/>
          </p:cNvSpPr>
          <p:nvPr/>
        </p:nvSpPr>
        <p:spPr bwMode="auto">
          <a:xfrm>
            <a:off x="1081638" y="3841140"/>
            <a:ext cx="79680" cy="79682"/>
          </a:xfrm>
          <a:custGeom>
            <a:avLst/>
            <a:gdLst>
              <a:gd name="T0" fmla="*/ 113 w 126"/>
              <a:gd name="T1" fmla="*/ 40 h 126"/>
              <a:gd name="T2" fmla="*/ 113 w 126"/>
              <a:gd name="T3" fmla="*/ 40 h 126"/>
              <a:gd name="T4" fmla="*/ 86 w 126"/>
              <a:gd name="T5" fmla="*/ 113 h 126"/>
              <a:gd name="T6" fmla="*/ 86 w 126"/>
              <a:gd name="T7" fmla="*/ 113 h 126"/>
              <a:gd name="T8" fmla="*/ 13 w 126"/>
              <a:gd name="T9" fmla="*/ 86 h 126"/>
              <a:gd name="T10" fmla="*/ 13 w 126"/>
              <a:gd name="T11" fmla="*/ 86 h 126"/>
              <a:gd name="T12" fmla="*/ 40 w 126"/>
              <a:gd name="T13" fmla="*/ 12 h 126"/>
              <a:gd name="T14" fmla="*/ 40 w 126"/>
              <a:gd name="T15" fmla="*/ 12 h 126"/>
              <a:gd name="T16" fmla="*/ 113 w 126"/>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6">
                <a:moveTo>
                  <a:pt x="113" y="40"/>
                </a:moveTo>
                <a:lnTo>
                  <a:pt x="113" y="40"/>
                </a:lnTo>
                <a:cubicBezTo>
                  <a:pt x="125" y="67"/>
                  <a:pt x="113" y="100"/>
                  <a:pt x="86" y="113"/>
                </a:cubicBezTo>
                <a:lnTo>
                  <a:pt x="86" y="113"/>
                </a:lnTo>
                <a:cubicBezTo>
                  <a:pt x="58" y="125"/>
                  <a:pt x="25" y="113"/>
                  <a:pt x="13" y="86"/>
                </a:cubicBezTo>
                <a:lnTo>
                  <a:pt x="13" y="86"/>
                </a:lnTo>
                <a:cubicBezTo>
                  <a:pt x="0" y="58"/>
                  <a:pt x="12" y="25"/>
                  <a:pt x="40" y="12"/>
                </a:cubicBezTo>
                <a:lnTo>
                  <a:pt x="40" y="12"/>
                </a:lnTo>
                <a:cubicBezTo>
                  <a:pt x="67" y="0"/>
                  <a:pt x="101" y="12"/>
                  <a:pt x="113" y="40"/>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2" name="Freeform 81">
            <a:extLst>
              <a:ext uri="{FF2B5EF4-FFF2-40B4-BE49-F238E27FC236}">
                <a16:creationId xmlns:a16="http://schemas.microsoft.com/office/drawing/2014/main" id="{078EEA29-D2CE-1446-9DFA-5C64475B1734}"/>
              </a:ext>
            </a:extLst>
          </p:cNvPr>
          <p:cNvSpPr>
            <a:spLocks noChangeArrowheads="1"/>
          </p:cNvSpPr>
          <p:nvPr/>
        </p:nvSpPr>
        <p:spPr bwMode="auto">
          <a:xfrm>
            <a:off x="1282212" y="3819160"/>
            <a:ext cx="38466" cy="131885"/>
          </a:xfrm>
          <a:custGeom>
            <a:avLst/>
            <a:gdLst>
              <a:gd name="T0" fmla="*/ 59 w 60"/>
              <a:gd name="T1" fmla="*/ 206 h 211"/>
              <a:gd name="T2" fmla="*/ 32 w 60"/>
              <a:gd name="T3" fmla="*/ 210 h 211"/>
              <a:gd name="T4" fmla="*/ 0 w 60"/>
              <a:gd name="T5" fmla="*/ 4 h 211"/>
              <a:gd name="T6" fmla="*/ 27 w 60"/>
              <a:gd name="T7" fmla="*/ 0 h 211"/>
              <a:gd name="T8" fmla="*/ 59 w 60"/>
              <a:gd name="T9" fmla="*/ 206 h 211"/>
            </a:gdLst>
            <a:ahLst/>
            <a:cxnLst>
              <a:cxn ang="0">
                <a:pos x="T0" y="T1"/>
              </a:cxn>
              <a:cxn ang="0">
                <a:pos x="T2" y="T3"/>
              </a:cxn>
              <a:cxn ang="0">
                <a:pos x="T4" y="T5"/>
              </a:cxn>
              <a:cxn ang="0">
                <a:pos x="T6" y="T7"/>
              </a:cxn>
              <a:cxn ang="0">
                <a:pos x="T8" y="T9"/>
              </a:cxn>
            </a:cxnLst>
            <a:rect l="0" t="0" r="r" b="b"/>
            <a:pathLst>
              <a:path w="60" h="211">
                <a:moveTo>
                  <a:pt x="59" y="206"/>
                </a:moveTo>
                <a:lnTo>
                  <a:pt x="32" y="210"/>
                </a:lnTo>
                <a:lnTo>
                  <a:pt x="0" y="4"/>
                </a:lnTo>
                <a:lnTo>
                  <a:pt x="27" y="0"/>
                </a:lnTo>
                <a:lnTo>
                  <a:pt x="59" y="2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3" name="Freeform 82">
            <a:extLst>
              <a:ext uri="{FF2B5EF4-FFF2-40B4-BE49-F238E27FC236}">
                <a16:creationId xmlns:a16="http://schemas.microsoft.com/office/drawing/2014/main" id="{A116D86C-1B3B-9746-9524-FC5C8FA981D1}"/>
              </a:ext>
            </a:extLst>
          </p:cNvPr>
          <p:cNvSpPr>
            <a:spLocks noChangeArrowheads="1"/>
          </p:cNvSpPr>
          <p:nvPr/>
        </p:nvSpPr>
        <p:spPr bwMode="auto">
          <a:xfrm>
            <a:off x="1240998" y="3890598"/>
            <a:ext cx="142875" cy="142876"/>
          </a:xfrm>
          <a:custGeom>
            <a:avLst/>
            <a:gdLst>
              <a:gd name="T0" fmla="*/ 166 w 229"/>
              <a:gd name="T1" fmla="*/ 28 h 228"/>
              <a:gd name="T2" fmla="*/ 166 w 229"/>
              <a:gd name="T3" fmla="*/ 28 h 228"/>
              <a:gd name="T4" fmla="*/ 199 w 229"/>
              <a:gd name="T5" fmla="*/ 165 h 228"/>
              <a:gd name="T6" fmla="*/ 199 w 229"/>
              <a:gd name="T7" fmla="*/ 165 h 228"/>
              <a:gd name="T8" fmla="*/ 63 w 229"/>
              <a:gd name="T9" fmla="*/ 199 h 228"/>
              <a:gd name="T10" fmla="*/ 63 w 229"/>
              <a:gd name="T11" fmla="*/ 199 h 228"/>
              <a:gd name="T12" fmla="*/ 28 w 229"/>
              <a:gd name="T13" fmla="*/ 62 h 228"/>
              <a:gd name="T14" fmla="*/ 28 w 229"/>
              <a:gd name="T15" fmla="*/ 62 h 228"/>
              <a:gd name="T16" fmla="*/ 166 w 229"/>
              <a:gd name="T17"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28">
                <a:moveTo>
                  <a:pt x="166" y="28"/>
                </a:moveTo>
                <a:lnTo>
                  <a:pt x="166" y="28"/>
                </a:lnTo>
                <a:cubicBezTo>
                  <a:pt x="213" y="56"/>
                  <a:pt x="228" y="118"/>
                  <a:pt x="199" y="165"/>
                </a:cubicBezTo>
                <a:lnTo>
                  <a:pt x="199" y="165"/>
                </a:lnTo>
                <a:cubicBezTo>
                  <a:pt x="171" y="213"/>
                  <a:pt x="110" y="227"/>
                  <a:pt x="63" y="199"/>
                </a:cubicBezTo>
                <a:lnTo>
                  <a:pt x="63" y="199"/>
                </a:lnTo>
                <a:cubicBezTo>
                  <a:pt x="15" y="171"/>
                  <a:pt x="0" y="110"/>
                  <a:pt x="28" y="62"/>
                </a:cubicBezTo>
                <a:lnTo>
                  <a:pt x="28" y="62"/>
                </a:lnTo>
                <a:cubicBezTo>
                  <a:pt x="57" y="15"/>
                  <a:pt x="118" y="0"/>
                  <a:pt x="166" y="28"/>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4" name="Freeform 83">
            <a:extLst>
              <a:ext uri="{FF2B5EF4-FFF2-40B4-BE49-F238E27FC236}">
                <a16:creationId xmlns:a16="http://schemas.microsoft.com/office/drawing/2014/main" id="{40C002E7-E8C1-5B4F-B0BD-42B4E2605F18}"/>
              </a:ext>
            </a:extLst>
          </p:cNvPr>
          <p:cNvSpPr>
            <a:spLocks noChangeArrowheads="1"/>
          </p:cNvSpPr>
          <p:nvPr/>
        </p:nvSpPr>
        <p:spPr bwMode="auto">
          <a:xfrm>
            <a:off x="1043172" y="3211943"/>
            <a:ext cx="101660" cy="101660"/>
          </a:xfrm>
          <a:custGeom>
            <a:avLst/>
            <a:gdLst>
              <a:gd name="T0" fmla="*/ 144 w 161"/>
              <a:gd name="T1" fmla="*/ 50 h 161"/>
              <a:gd name="T2" fmla="*/ 144 w 161"/>
              <a:gd name="T3" fmla="*/ 50 h 161"/>
              <a:gd name="T4" fmla="*/ 109 w 161"/>
              <a:gd name="T5" fmla="*/ 143 h 161"/>
              <a:gd name="T6" fmla="*/ 109 w 161"/>
              <a:gd name="T7" fmla="*/ 143 h 161"/>
              <a:gd name="T8" fmla="*/ 17 w 161"/>
              <a:gd name="T9" fmla="*/ 108 h 161"/>
              <a:gd name="T10" fmla="*/ 17 w 161"/>
              <a:gd name="T11" fmla="*/ 108 h 161"/>
              <a:gd name="T12" fmla="*/ 51 w 161"/>
              <a:gd name="T13" fmla="*/ 15 h 161"/>
              <a:gd name="T14" fmla="*/ 51 w 161"/>
              <a:gd name="T15" fmla="*/ 15 h 161"/>
              <a:gd name="T16" fmla="*/ 144 w 161"/>
              <a:gd name="T17" fmla="*/ 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61">
                <a:moveTo>
                  <a:pt x="144" y="50"/>
                </a:moveTo>
                <a:lnTo>
                  <a:pt x="144" y="50"/>
                </a:lnTo>
                <a:cubicBezTo>
                  <a:pt x="160" y="86"/>
                  <a:pt x="145" y="128"/>
                  <a:pt x="109" y="143"/>
                </a:cubicBezTo>
                <a:lnTo>
                  <a:pt x="109" y="143"/>
                </a:lnTo>
                <a:cubicBezTo>
                  <a:pt x="74" y="160"/>
                  <a:pt x="33" y="144"/>
                  <a:pt x="17" y="108"/>
                </a:cubicBezTo>
                <a:lnTo>
                  <a:pt x="17" y="108"/>
                </a:lnTo>
                <a:cubicBezTo>
                  <a:pt x="0" y="73"/>
                  <a:pt x="16" y="31"/>
                  <a:pt x="51" y="15"/>
                </a:cubicBezTo>
                <a:lnTo>
                  <a:pt x="51" y="15"/>
                </a:lnTo>
                <a:cubicBezTo>
                  <a:pt x="86" y="0"/>
                  <a:pt x="128" y="15"/>
                  <a:pt x="144" y="50"/>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5" name="Freeform 84">
            <a:extLst>
              <a:ext uri="{FF2B5EF4-FFF2-40B4-BE49-F238E27FC236}">
                <a16:creationId xmlns:a16="http://schemas.microsoft.com/office/drawing/2014/main" id="{EF16C283-51AD-D54C-9B67-E69F50DB2FF9}"/>
              </a:ext>
            </a:extLst>
          </p:cNvPr>
          <p:cNvSpPr>
            <a:spLocks noChangeArrowheads="1"/>
          </p:cNvSpPr>
          <p:nvPr/>
        </p:nvSpPr>
        <p:spPr bwMode="auto">
          <a:xfrm>
            <a:off x="1444322" y="3797180"/>
            <a:ext cx="112650" cy="112652"/>
          </a:xfrm>
          <a:custGeom>
            <a:avLst/>
            <a:gdLst>
              <a:gd name="T0" fmla="*/ 163 w 181"/>
              <a:gd name="T1" fmla="*/ 58 h 182"/>
              <a:gd name="T2" fmla="*/ 163 w 181"/>
              <a:gd name="T3" fmla="*/ 58 h 182"/>
              <a:gd name="T4" fmla="*/ 123 w 181"/>
              <a:gd name="T5" fmla="*/ 163 h 182"/>
              <a:gd name="T6" fmla="*/ 123 w 181"/>
              <a:gd name="T7" fmla="*/ 163 h 182"/>
              <a:gd name="T8" fmla="*/ 18 w 181"/>
              <a:gd name="T9" fmla="*/ 124 h 182"/>
              <a:gd name="T10" fmla="*/ 18 w 181"/>
              <a:gd name="T11" fmla="*/ 124 h 182"/>
              <a:gd name="T12" fmla="*/ 57 w 181"/>
              <a:gd name="T13" fmla="*/ 18 h 182"/>
              <a:gd name="T14" fmla="*/ 57 w 181"/>
              <a:gd name="T15" fmla="*/ 18 h 182"/>
              <a:gd name="T16" fmla="*/ 163 w 181"/>
              <a:gd name="T17"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82">
                <a:moveTo>
                  <a:pt x="163" y="58"/>
                </a:moveTo>
                <a:lnTo>
                  <a:pt x="163" y="58"/>
                </a:lnTo>
                <a:cubicBezTo>
                  <a:pt x="180" y="98"/>
                  <a:pt x="163" y="145"/>
                  <a:pt x="123" y="163"/>
                </a:cubicBezTo>
                <a:lnTo>
                  <a:pt x="123" y="163"/>
                </a:lnTo>
                <a:cubicBezTo>
                  <a:pt x="83" y="181"/>
                  <a:pt x="36" y="164"/>
                  <a:pt x="18" y="124"/>
                </a:cubicBezTo>
                <a:lnTo>
                  <a:pt x="18" y="124"/>
                </a:lnTo>
                <a:cubicBezTo>
                  <a:pt x="0" y="84"/>
                  <a:pt x="17" y="37"/>
                  <a:pt x="57" y="18"/>
                </a:cubicBezTo>
                <a:lnTo>
                  <a:pt x="57" y="18"/>
                </a:lnTo>
                <a:cubicBezTo>
                  <a:pt x="97" y="0"/>
                  <a:pt x="144" y="17"/>
                  <a:pt x="163" y="58"/>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6" name="Freeform 85">
            <a:extLst>
              <a:ext uri="{FF2B5EF4-FFF2-40B4-BE49-F238E27FC236}">
                <a16:creationId xmlns:a16="http://schemas.microsoft.com/office/drawing/2014/main" id="{FF9B4EB4-C90E-DC43-8531-48E88EF9FAFE}"/>
              </a:ext>
            </a:extLst>
          </p:cNvPr>
          <p:cNvSpPr>
            <a:spLocks noChangeArrowheads="1"/>
          </p:cNvSpPr>
          <p:nvPr/>
        </p:nvSpPr>
        <p:spPr bwMode="auto">
          <a:xfrm>
            <a:off x="1595438" y="3547150"/>
            <a:ext cx="126390" cy="126390"/>
          </a:xfrm>
          <a:custGeom>
            <a:avLst/>
            <a:gdLst>
              <a:gd name="T0" fmla="*/ 184 w 205"/>
              <a:gd name="T1" fmla="*/ 65 h 205"/>
              <a:gd name="T2" fmla="*/ 184 w 205"/>
              <a:gd name="T3" fmla="*/ 65 h 205"/>
              <a:gd name="T4" fmla="*/ 139 w 205"/>
              <a:gd name="T5" fmla="*/ 183 h 205"/>
              <a:gd name="T6" fmla="*/ 139 w 205"/>
              <a:gd name="T7" fmla="*/ 183 h 205"/>
              <a:gd name="T8" fmla="*/ 21 w 205"/>
              <a:gd name="T9" fmla="*/ 140 h 205"/>
              <a:gd name="T10" fmla="*/ 21 w 205"/>
              <a:gd name="T11" fmla="*/ 140 h 205"/>
              <a:gd name="T12" fmla="*/ 65 w 205"/>
              <a:gd name="T13" fmla="*/ 20 h 205"/>
              <a:gd name="T14" fmla="*/ 65 w 205"/>
              <a:gd name="T15" fmla="*/ 20 h 205"/>
              <a:gd name="T16" fmla="*/ 184 w 205"/>
              <a:gd name="T17" fmla="*/ 6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05">
                <a:moveTo>
                  <a:pt x="184" y="65"/>
                </a:moveTo>
                <a:lnTo>
                  <a:pt x="184" y="65"/>
                </a:lnTo>
                <a:cubicBezTo>
                  <a:pt x="204" y="109"/>
                  <a:pt x="185" y="163"/>
                  <a:pt x="139" y="183"/>
                </a:cubicBezTo>
                <a:lnTo>
                  <a:pt x="139" y="183"/>
                </a:lnTo>
                <a:cubicBezTo>
                  <a:pt x="95" y="204"/>
                  <a:pt x="42" y="184"/>
                  <a:pt x="21" y="140"/>
                </a:cubicBezTo>
                <a:lnTo>
                  <a:pt x="21" y="140"/>
                </a:lnTo>
                <a:cubicBezTo>
                  <a:pt x="0" y="94"/>
                  <a:pt x="20" y="41"/>
                  <a:pt x="65" y="20"/>
                </a:cubicBezTo>
                <a:lnTo>
                  <a:pt x="65" y="20"/>
                </a:lnTo>
                <a:cubicBezTo>
                  <a:pt x="110" y="0"/>
                  <a:pt x="163" y="20"/>
                  <a:pt x="184" y="65"/>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7" name="Freeform 86">
            <a:extLst>
              <a:ext uri="{FF2B5EF4-FFF2-40B4-BE49-F238E27FC236}">
                <a16:creationId xmlns:a16="http://schemas.microsoft.com/office/drawing/2014/main" id="{0E379DEE-6723-4144-8C72-70B8C464BF6F}"/>
              </a:ext>
            </a:extLst>
          </p:cNvPr>
          <p:cNvSpPr>
            <a:spLocks noChangeArrowheads="1"/>
          </p:cNvSpPr>
          <p:nvPr/>
        </p:nvSpPr>
        <p:spPr bwMode="auto">
          <a:xfrm>
            <a:off x="903043" y="3736732"/>
            <a:ext cx="101662" cy="101662"/>
          </a:xfrm>
          <a:custGeom>
            <a:avLst/>
            <a:gdLst>
              <a:gd name="T0" fmla="*/ 145 w 162"/>
              <a:gd name="T1" fmla="*/ 51 h 162"/>
              <a:gd name="T2" fmla="*/ 145 w 162"/>
              <a:gd name="T3" fmla="*/ 51 h 162"/>
              <a:gd name="T4" fmla="*/ 110 w 162"/>
              <a:gd name="T5" fmla="*/ 145 h 162"/>
              <a:gd name="T6" fmla="*/ 110 w 162"/>
              <a:gd name="T7" fmla="*/ 145 h 162"/>
              <a:gd name="T8" fmla="*/ 16 w 162"/>
              <a:gd name="T9" fmla="*/ 110 h 162"/>
              <a:gd name="T10" fmla="*/ 16 w 162"/>
              <a:gd name="T11" fmla="*/ 110 h 162"/>
              <a:gd name="T12" fmla="*/ 52 w 162"/>
              <a:gd name="T13" fmla="*/ 16 h 162"/>
              <a:gd name="T14" fmla="*/ 52 w 162"/>
              <a:gd name="T15" fmla="*/ 16 h 162"/>
              <a:gd name="T16" fmla="*/ 145 w 162"/>
              <a:gd name="T17" fmla="*/ 5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62">
                <a:moveTo>
                  <a:pt x="145" y="51"/>
                </a:moveTo>
                <a:lnTo>
                  <a:pt x="145" y="51"/>
                </a:lnTo>
                <a:cubicBezTo>
                  <a:pt x="161" y="87"/>
                  <a:pt x="146" y="128"/>
                  <a:pt x="110" y="145"/>
                </a:cubicBezTo>
                <a:lnTo>
                  <a:pt x="110" y="145"/>
                </a:lnTo>
                <a:cubicBezTo>
                  <a:pt x="75" y="161"/>
                  <a:pt x="33" y="146"/>
                  <a:pt x="16" y="110"/>
                </a:cubicBezTo>
                <a:lnTo>
                  <a:pt x="16" y="110"/>
                </a:lnTo>
                <a:cubicBezTo>
                  <a:pt x="0" y="74"/>
                  <a:pt x="16" y="32"/>
                  <a:pt x="52" y="16"/>
                </a:cubicBezTo>
                <a:lnTo>
                  <a:pt x="52" y="16"/>
                </a:lnTo>
                <a:cubicBezTo>
                  <a:pt x="87" y="0"/>
                  <a:pt x="129" y="15"/>
                  <a:pt x="145" y="51"/>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8" name="Freeform 87">
            <a:extLst>
              <a:ext uri="{FF2B5EF4-FFF2-40B4-BE49-F238E27FC236}">
                <a16:creationId xmlns:a16="http://schemas.microsoft.com/office/drawing/2014/main" id="{DC56324E-5643-F446-888D-61182B7F82F4}"/>
              </a:ext>
            </a:extLst>
          </p:cNvPr>
          <p:cNvSpPr>
            <a:spLocks noChangeArrowheads="1"/>
          </p:cNvSpPr>
          <p:nvPr/>
        </p:nvSpPr>
        <p:spPr bwMode="auto">
          <a:xfrm>
            <a:off x="1488281" y="3302613"/>
            <a:ext cx="107156" cy="107158"/>
          </a:xfrm>
          <a:custGeom>
            <a:avLst/>
            <a:gdLst>
              <a:gd name="T0" fmla="*/ 155 w 173"/>
              <a:gd name="T1" fmla="*/ 54 h 172"/>
              <a:gd name="T2" fmla="*/ 155 w 173"/>
              <a:gd name="T3" fmla="*/ 54 h 172"/>
              <a:gd name="T4" fmla="*/ 118 w 173"/>
              <a:gd name="T5" fmla="*/ 154 h 172"/>
              <a:gd name="T6" fmla="*/ 118 w 173"/>
              <a:gd name="T7" fmla="*/ 154 h 172"/>
              <a:gd name="T8" fmla="*/ 17 w 173"/>
              <a:gd name="T9" fmla="*/ 117 h 172"/>
              <a:gd name="T10" fmla="*/ 17 w 173"/>
              <a:gd name="T11" fmla="*/ 117 h 172"/>
              <a:gd name="T12" fmla="*/ 55 w 173"/>
              <a:gd name="T13" fmla="*/ 17 h 172"/>
              <a:gd name="T14" fmla="*/ 55 w 173"/>
              <a:gd name="T15" fmla="*/ 17 h 172"/>
              <a:gd name="T16" fmla="*/ 155 w 173"/>
              <a:gd name="T17" fmla="*/ 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2">
                <a:moveTo>
                  <a:pt x="155" y="54"/>
                </a:moveTo>
                <a:lnTo>
                  <a:pt x="155" y="54"/>
                </a:lnTo>
                <a:cubicBezTo>
                  <a:pt x="172" y="92"/>
                  <a:pt x="155" y="137"/>
                  <a:pt x="118" y="154"/>
                </a:cubicBezTo>
                <a:lnTo>
                  <a:pt x="118" y="154"/>
                </a:lnTo>
                <a:cubicBezTo>
                  <a:pt x="80" y="171"/>
                  <a:pt x="35" y="155"/>
                  <a:pt x="17" y="117"/>
                </a:cubicBezTo>
                <a:lnTo>
                  <a:pt x="17" y="117"/>
                </a:lnTo>
                <a:cubicBezTo>
                  <a:pt x="0" y="80"/>
                  <a:pt x="17" y="35"/>
                  <a:pt x="55" y="17"/>
                </a:cubicBezTo>
                <a:lnTo>
                  <a:pt x="55" y="17"/>
                </a:lnTo>
                <a:cubicBezTo>
                  <a:pt x="93" y="0"/>
                  <a:pt x="137" y="17"/>
                  <a:pt x="155" y="54"/>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9" name="Freeform 88">
            <a:extLst>
              <a:ext uri="{FF2B5EF4-FFF2-40B4-BE49-F238E27FC236}">
                <a16:creationId xmlns:a16="http://schemas.microsoft.com/office/drawing/2014/main" id="{4D30E363-6D92-BE45-99AC-04B5E1C983CA}"/>
              </a:ext>
            </a:extLst>
          </p:cNvPr>
          <p:cNvSpPr>
            <a:spLocks noChangeArrowheads="1"/>
          </p:cNvSpPr>
          <p:nvPr/>
        </p:nvSpPr>
        <p:spPr bwMode="auto">
          <a:xfrm>
            <a:off x="955249" y="3258651"/>
            <a:ext cx="620957" cy="620957"/>
          </a:xfrm>
          <a:custGeom>
            <a:avLst/>
            <a:gdLst>
              <a:gd name="T0" fmla="*/ 895 w 997"/>
              <a:gd name="T1" fmla="*/ 315 h 996"/>
              <a:gd name="T2" fmla="*/ 895 w 997"/>
              <a:gd name="T3" fmla="*/ 315 h 996"/>
              <a:gd name="T4" fmla="*/ 679 w 997"/>
              <a:gd name="T5" fmla="*/ 895 h 996"/>
              <a:gd name="T6" fmla="*/ 679 w 997"/>
              <a:gd name="T7" fmla="*/ 895 h 996"/>
              <a:gd name="T8" fmla="*/ 100 w 997"/>
              <a:gd name="T9" fmla="*/ 679 h 996"/>
              <a:gd name="T10" fmla="*/ 100 w 997"/>
              <a:gd name="T11" fmla="*/ 679 h 996"/>
              <a:gd name="T12" fmla="*/ 316 w 997"/>
              <a:gd name="T13" fmla="*/ 101 h 996"/>
              <a:gd name="T14" fmla="*/ 316 w 997"/>
              <a:gd name="T15" fmla="*/ 101 h 996"/>
              <a:gd name="T16" fmla="*/ 895 w 997"/>
              <a:gd name="T17" fmla="*/ 315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996">
                <a:moveTo>
                  <a:pt x="895" y="315"/>
                </a:moveTo>
                <a:lnTo>
                  <a:pt x="895" y="315"/>
                </a:lnTo>
                <a:cubicBezTo>
                  <a:pt x="996" y="535"/>
                  <a:pt x="899" y="794"/>
                  <a:pt x="679" y="895"/>
                </a:cubicBezTo>
                <a:lnTo>
                  <a:pt x="679" y="895"/>
                </a:lnTo>
                <a:cubicBezTo>
                  <a:pt x="459" y="995"/>
                  <a:pt x="200" y="898"/>
                  <a:pt x="100" y="679"/>
                </a:cubicBezTo>
                <a:lnTo>
                  <a:pt x="100" y="679"/>
                </a:lnTo>
                <a:cubicBezTo>
                  <a:pt x="0" y="459"/>
                  <a:pt x="96" y="201"/>
                  <a:pt x="316" y="101"/>
                </a:cubicBezTo>
                <a:lnTo>
                  <a:pt x="316" y="101"/>
                </a:lnTo>
                <a:cubicBezTo>
                  <a:pt x="535" y="0"/>
                  <a:pt x="794" y="96"/>
                  <a:pt x="895" y="31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0" name="Freeform 89">
            <a:extLst>
              <a:ext uri="{FF2B5EF4-FFF2-40B4-BE49-F238E27FC236}">
                <a16:creationId xmlns:a16="http://schemas.microsoft.com/office/drawing/2014/main" id="{7D93BA29-0CE0-4244-BCBB-A66D9573A85D}"/>
              </a:ext>
            </a:extLst>
          </p:cNvPr>
          <p:cNvSpPr>
            <a:spLocks noChangeArrowheads="1"/>
          </p:cNvSpPr>
          <p:nvPr/>
        </p:nvSpPr>
        <p:spPr bwMode="auto">
          <a:xfrm>
            <a:off x="1065153" y="3450982"/>
            <a:ext cx="200574" cy="219808"/>
          </a:xfrm>
          <a:custGeom>
            <a:avLst/>
            <a:gdLst>
              <a:gd name="T0" fmla="*/ 309 w 323"/>
              <a:gd name="T1" fmla="*/ 197 h 354"/>
              <a:gd name="T2" fmla="*/ 309 w 323"/>
              <a:gd name="T3" fmla="*/ 197 h 354"/>
              <a:gd name="T4" fmla="*/ 138 w 323"/>
              <a:gd name="T5" fmla="*/ 341 h 354"/>
              <a:gd name="T6" fmla="*/ 138 w 323"/>
              <a:gd name="T7" fmla="*/ 341 h 354"/>
              <a:gd name="T8" fmla="*/ 13 w 323"/>
              <a:gd name="T9" fmla="*/ 156 h 354"/>
              <a:gd name="T10" fmla="*/ 13 w 323"/>
              <a:gd name="T11" fmla="*/ 156 h 354"/>
              <a:gd name="T12" fmla="*/ 184 w 323"/>
              <a:gd name="T13" fmla="*/ 11 h 354"/>
              <a:gd name="T14" fmla="*/ 184 w 323"/>
              <a:gd name="T15" fmla="*/ 11 h 354"/>
              <a:gd name="T16" fmla="*/ 309 w 323"/>
              <a:gd name="T17" fmla="*/ 19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354">
                <a:moveTo>
                  <a:pt x="309" y="197"/>
                </a:moveTo>
                <a:lnTo>
                  <a:pt x="309" y="197"/>
                </a:lnTo>
                <a:cubicBezTo>
                  <a:pt x="296" y="288"/>
                  <a:pt x="220" y="353"/>
                  <a:pt x="138" y="341"/>
                </a:cubicBezTo>
                <a:lnTo>
                  <a:pt x="138" y="341"/>
                </a:lnTo>
                <a:cubicBezTo>
                  <a:pt x="56" y="331"/>
                  <a:pt x="0" y="247"/>
                  <a:pt x="13" y="156"/>
                </a:cubicBezTo>
                <a:lnTo>
                  <a:pt x="13" y="156"/>
                </a:lnTo>
                <a:cubicBezTo>
                  <a:pt x="25" y="65"/>
                  <a:pt x="102" y="0"/>
                  <a:pt x="184" y="11"/>
                </a:cubicBezTo>
                <a:lnTo>
                  <a:pt x="184" y="11"/>
                </a:lnTo>
                <a:cubicBezTo>
                  <a:pt x="266" y="22"/>
                  <a:pt x="322" y="105"/>
                  <a:pt x="309" y="197"/>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1" name="Freeform 90">
            <a:extLst>
              <a:ext uri="{FF2B5EF4-FFF2-40B4-BE49-F238E27FC236}">
                <a16:creationId xmlns:a16="http://schemas.microsoft.com/office/drawing/2014/main" id="{84E8A783-155E-C54F-BE71-F398B2508B6D}"/>
              </a:ext>
            </a:extLst>
          </p:cNvPr>
          <p:cNvSpPr>
            <a:spLocks noChangeArrowheads="1"/>
          </p:cNvSpPr>
          <p:nvPr/>
        </p:nvSpPr>
        <p:spPr bwMode="auto">
          <a:xfrm>
            <a:off x="1273969" y="3662547"/>
            <a:ext cx="96166" cy="87924"/>
          </a:xfrm>
          <a:custGeom>
            <a:avLst/>
            <a:gdLst>
              <a:gd name="T0" fmla="*/ 94 w 153"/>
              <a:gd name="T1" fmla="*/ 128 h 141"/>
              <a:gd name="T2" fmla="*/ 94 w 153"/>
              <a:gd name="T3" fmla="*/ 128 h 141"/>
              <a:gd name="T4" fmla="*/ 10 w 153"/>
              <a:gd name="T5" fmla="*/ 89 h 141"/>
              <a:gd name="T6" fmla="*/ 10 w 153"/>
              <a:gd name="T7" fmla="*/ 89 h 141"/>
              <a:gd name="T8" fmla="*/ 58 w 153"/>
              <a:gd name="T9" fmla="*/ 10 h 141"/>
              <a:gd name="T10" fmla="*/ 58 w 153"/>
              <a:gd name="T11" fmla="*/ 10 h 141"/>
              <a:gd name="T12" fmla="*/ 142 w 153"/>
              <a:gd name="T13" fmla="*/ 50 h 141"/>
              <a:gd name="T14" fmla="*/ 142 w 153"/>
              <a:gd name="T15" fmla="*/ 50 h 141"/>
              <a:gd name="T16" fmla="*/ 94 w 153"/>
              <a:gd name="T1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1">
                <a:moveTo>
                  <a:pt x="94" y="128"/>
                </a:moveTo>
                <a:lnTo>
                  <a:pt x="94" y="128"/>
                </a:lnTo>
                <a:cubicBezTo>
                  <a:pt x="57" y="140"/>
                  <a:pt x="19" y="122"/>
                  <a:pt x="10" y="89"/>
                </a:cubicBezTo>
                <a:lnTo>
                  <a:pt x="10" y="89"/>
                </a:lnTo>
                <a:cubicBezTo>
                  <a:pt x="0" y="57"/>
                  <a:pt x="21" y="21"/>
                  <a:pt x="58" y="10"/>
                </a:cubicBezTo>
                <a:lnTo>
                  <a:pt x="58" y="10"/>
                </a:lnTo>
                <a:cubicBezTo>
                  <a:pt x="95" y="0"/>
                  <a:pt x="132" y="17"/>
                  <a:pt x="142" y="50"/>
                </a:cubicBezTo>
                <a:lnTo>
                  <a:pt x="142" y="50"/>
                </a:lnTo>
                <a:cubicBezTo>
                  <a:pt x="152" y="82"/>
                  <a:pt x="129" y="117"/>
                  <a:pt x="94" y="128"/>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2" name="Freeform 91">
            <a:extLst>
              <a:ext uri="{FF2B5EF4-FFF2-40B4-BE49-F238E27FC236}">
                <a16:creationId xmlns:a16="http://schemas.microsoft.com/office/drawing/2014/main" id="{40A3B484-D00A-CD48-BFD1-FA51CAC95027}"/>
              </a:ext>
            </a:extLst>
          </p:cNvPr>
          <p:cNvSpPr>
            <a:spLocks noChangeArrowheads="1"/>
          </p:cNvSpPr>
          <p:nvPr/>
        </p:nvSpPr>
        <p:spPr bwMode="auto">
          <a:xfrm>
            <a:off x="1306940" y="3456477"/>
            <a:ext cx="96166" cy="87924"/>
          </a:xfrm>
          <a:custGeom>
            <a:avLst/>
            <a:gdLst>
              <a:gd name="T0" fmla="*/ 94 w 153"/>
              <a:gd name="T1" fmla="*/ 130 h 142"/>
              <a:gd name="T2" fmla="*/ 94 w 153"/>
              <a:gd name="T3" fmla="*/ 130 h 142"/>
              <a:gd name="T4" fmla="*/ 10 w 153"/>
              <a:gd name="T5" fmla="*/ 90 h 142"/>
              <a:gd name="T6" fmla="*/ 10 w 153"/>
              <a:gd name="T7" fmla="*/ 90 h 142"/>
              <a:gd name="T8" fmla="*/ 58 w 153"/>
              <a:gd name="T9" fmla="*/ 11 h 142"/>
              <a:gd name="T10" fmla="*/ 58 w 153"/>
              <a:gd name="T11" fmla="*/ 11 h 142"/>
              <a:gd name="T12" fmla="*/ 142 w 153"/>
              <a:gd name="T13" fmla="*/ 51 h 142"/>
              <a:gd name="T14" fmla="*/ 142 w 153"/>
              <a:gd name="T15" fmla="*/ 51 h 142"/>
              <a:gd name="T16" fmla="*/ 94 w 153"/>
              <a:gd name="T17" fmla="*/ 1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2">
                <a:moveTo>
                  <a:pt x="94" y="130"/>
                </a:moveTo>
                <a:lnTo>
                  <a:pt x="94" y="130"/>
                </a:lnTo>
                <a:cubicBezTo>
                  <a:pt x="57" y="141"/>
                  <a:pt x="20" y="123"/>
                  <a:pt x="10" y="90"/>
                </a:cubicBezTo>
                <a:lnTo>
                  <a:pt x="10" y="90"/>
                </a:lnTo>
                <a:cubicBezTo>
                  <a:pt x="0" y="58"/>
                  <a:pt x="22" y="22"/>
                  <a:pt x="58" y="11"/>
                </a:cubicBezTo>
                <a:lnTo>
                  <a:pt x="58" y="11"/>
                </a:lnTo>
                <a:cubicBezTo>
                  <a:pt x="95" y="0"/>
                  <a:pt x="132" y="18"/>
                  <a:pt x="142" y="51"/>
                </a:cubicBezTo>
                <a:lnTo>
                  <a:pt x="142" y="51"/>
                </a:lnTo>
                <a:cubicBezTo>
                  <a:pt x="152" y="83"/>
                  <a:pt x="130" y="119"/>
                  <a:pt x="94" y="130"/>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3" name="Freeform 92">
            <a:extLst>
              <a:ext uri="{FF2B5EF4-FFF2-40B4-BE49-F238E27FC236}">
                <a16:creationId xmlns:a16="http://schemas.microsoft.com/office/drawing/2014/main" id="{80E8813E-466A-3F41-832F-1852620840E5}"/>
              </a:ext>
            </a:extLst>
          </p:cNvPr>
          <p:cNvSpPr>
            <a:spLocks noChangeArrowheads="1"/>
          </p:cNvSpPr>
          <p:nvPr/>
        </p:nvSpPr>
        <p:spPr bwMode="auto">
          <a:xfrm>
            <a:off x="4310062" y="4085678"/>
            <a:ext cx="167604" cy="104408"/>
          </a:xfrm>
          <a:custGeom>
            <a:avLst/>
            <a:gdLst>
              <a:gd name="T0" fmla="*/ 252 w 270"/>
              <a:gd name="T1" fmla="*/ 167 h 168"/>
              <a:gd name="T2" fmla="*/ 0 w 270"/>
              <a:gd name="T3" fmla="*/ 32 h 168"/>
              <a:gd name="T4" fmla="*/ 17 w 270"/>
              <a:gd name="T5" fmla="*/ 0 h 168"/>
              <a:gd name="T6" fmla="*/ 269 w 270"/>
              <a:gd name="T7" fmla="*/ 135 h 168"/>
              <a:gd name="T8" fmla="*/ 252 w 270"/>
              <a:gd name="T9" fmla="*/ 167 h 168"/>
            </a:gdLst>
            <a:ahLst/>
            <a:cxnLst>
              <a:cxn ang="0">
                <a:pos x="T0" y="T1"/>
              </a:cxn>
              <a:cxn ang="0">
                <a:pos x="T2" y="T3"/>
              </a:cxn>
              <a:cxn ang="0">
                <a:pos x="T4" y="T5"/>
              </a:cxn>
              <a:cxn ang="0">
                <a:pos x="T6" y="T7"/>
              </a:cxn>
              <a:cxn ang="0">
                <a:pos x="T8" y="T9"/>
              </a:cxn>
            </a:cxnLst>
            <a:rect l="0" t="0" r="r" b="b"/>
            <a:pathLst>
              <a:path w="270" h="168">
                <a:moveTo>
                  <a:pt x="252" y="167"/>
                </a:moveTo>
                <a:lnTo>
                  <a:pt x="0" y="32"/>
                </a:lnTo>
                <a:lnTo>
                  <a:pt x="17" y="0"/>
                </a:lnTo>
                <a:lnTo>
                  <a:pt x="269" y="135"/>
                </a:lnTo>
                <a:lnTo>
                  <a:pt x="252" y="1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4" name="Freeform 93">
            <a:extLst>
              <a:ext uri="{FF2B5EF4-FFF2-40B4-BE49-F238E27FC236}">
                <a16:creationId xmlns:a16="http://schemas.microsoft.com/office/drawing/2014/main" id="{6E1FF2A1-0888-614A-9816-83C1235777F1}"/>
              </a:ext>
            </a:extLst>
          </p:cNvPr>
          <p:cNvSpPr>
            <a:spLocks noChangeArrowheads="1"/>
          </p:cNvSpPr>
          <p:nvPr/>
        </p:nvSpPr>
        <p:spPr bwMode="auto">
          <a:xfrm>
            <a:off x="4631531" y="3874113"/>
            <a:ext cx="41214" cy="181342"/>
          </a:xfrm>
          <a:custGeom>
            <a:avLst/>
            <a:gdLst>
              <a:gd name="T0" fmla="*/ 28 w 66"/>
              <a:gd name="T1" fmla="*/ 291 h 292"/>
              <a:gd name="T2" fmla="*/ 0 w 66"/>
              <a:gd name="T3" fmla="*/ 4 h 292"/>
              <a:gd name="T4" fmla="*/ 36 w 66"/>
              <a:gd name="T5" fmla="*/ 0 h 292"/>
              <a:gd name="T6" fmla="*/ 65 w 66"/>
              <a:gd name="T7" fmla="*/ 287 h 292"/>
              <a:gd name="T8" fmla="*/ 28 w 66"/>
              <a:gd name="T9" fmla="*/ 291 h 292"/>
            </a:gdLst>
            <a:ahLst/>
            <a:cxnLst>
              <a:cxn ang="0">
                <a:pos x="T0" y="T1"/>
              </a:cxn>
              <a:cxn ang="0">
                <a:pos x="T2" y="T3"/>
              </a:cxn>
              <a:cxn ang="0">
                <a:pos x="T4" y="T5"/>
              </a:cxn>
              <a:cxn ang="0">
                <a:pos x="T6" y="T7"/>
              </a:cxn>
              <a:cxn ang="0">
                <a:pos x="T8" y="T9"/>
              </a:cxn>
            </a:cxnLst>
            <a:rect l="0" t="0" r="r" b="b"/>
            <a:pathLst>
              <a:path w="66" h="292">
                <a:moveTo>
                  <a:pt x="28" y="291"/>
                </a:moveTo>
                <a:lnTo>
                  <a:pt x="0" y="4"/>
                </a:lnTo>
                <a:lnTo>
                  <a:pt x="36" y="0"/>
                </a:lnTo>
                <a:lnTo>
                  <a:pt x="65" y="287"/>
                </a:lnTo>
                <a:lnTo>
                  <a:pt x="28" y="29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5" name="Freeform 94">
            <a:extLst>
              <a:ext uri="{FF2B5EF4-FFF2-40B4-BE49-F238E27FC236}">
                <a16:creationId xmlns:a16="http://schemas.microsoft.com/office/drawing/2014/main" id="{D758A2DE-AB1C-C149-90BB-97650E2341D9}"/>
              </a:ext>
            </a:extLst>
          </p:cNvPr>
          <p:cNvSpPr>
            <a:spLocks noChangeArrowheads="1"/>
          </p:cNvSpPr>
          <p:nvPr/>
        </p:nvSpPr>
        <p:spPr bwMode="auto">
          <a:xfrm>
            <a:off x="4807379" y="3989511"/>
            <a:ext cx="145622" cy="126390"/>
          </a:xfrm>
          <a:custGeom>
            <a:avLst/>
            <a:gdLst>
              <a:gd name="T0" fmla="*/ 24 w 233"/>
              <a:gd name="T1" fmla="*/ 201 h 202"/>
              <a:gd name="T2" fmla="*/ 0 w 233"/>
              <a:gd name="T3" fmla="*/ 173 h 202"/>
              <a:gd name="T4" fmla="*/ 208 w 233"/>
              <a:gd name="T5" fmla="*/ 0 h 202"/>
              <a:gd name="T6" fmla="*/ 232 w 233"/>
              <a:gd name="T7" fmla="*/ 27 h 202"/>
              <a:gd name="T8" fmla="*/ 24 w 233"/>
              <a:gd name="T9" fmla="*/ 201 h 202"/>
            </a:gdLst>
            <a:ahLst/>
            <a:cxnLst>
              <a:cxn ang="0">
                <a:pos x="T0" y="T1"/>
              </a:cxn>
              <a:cxn ang="0">
                <a:pos x="T2" y="T3"/>
              </a:cxn>
              <a:cxn ang="0">
                <a:pos x="T4" y="T5"/>
              </a:cxn>
              <a:cxn ang="0">
                <a:pos x="T6" y="T7"/>
              </a:cxn>
              <a:cxn ang="0">
                <a:pos x="T8" y="T9"/>
              </a:cxn>
            </a:cxnLst>
            <a:rect l="0" t="0" r="r" b="b"/>
            <a:pathLst>
              <a:path w="233" h="202">
                <a:moveTo>
                  <a:pt x="24" y="201"/>
                </a:moveTo>
                <a:lnTo>
                  <a:pt x="0" y="173"/>
                </a:lnTo>
                <a:lnTo>
                  <a:pt x="208" y="0"/>
                </a:lnTo>
                <a:lnTo>
                  <a:pt x="232" y="27"/>
                </a:lnTo>
                <a:lnTo>
                  <a:pt x="24" y="20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6" name="Freeform 95">
            <a:extLst>
              <a:ext uri="{FF2B5EF4-FFF2-40B4-BE49-F238E27FC236}">
                <a16:creationId xmlns:a16="http://schemas.microsoft.com/office/drawing/2014/main" id="{A06DABC7-E40C-BA40-A4A9-E53B957DF866}"/>
              </a:ext>
            </a:extLst>
          </p:cNvPr>
          <p:cNvSpPr>
            <a:spLocks noChangeArrowheads="1"/>
          </p:cNvSpPr>
          <p:nvPr/>
        </p:nvSpPr>
        <p:spPr bwMode="auto">
          <a:xfrm>
            <a:off x="4365013" y="4423632"/>
            <a:ext cx="145624" cy="126390"/>
          </a:xfrm>
          <a:custGeom>
            <a:avLst/>
            <a:gdLst>
              <a:gd name="T0" fmla="*/ 23 w 232"/>
              <a:gd name="T1" fmla="*/ 202 h 203"/>
              <a:gd name="T2" fmla="*/ 0 w 232"/>
              <a:gd name="T3" fmla="*/ 174 h 203"/>
              <a:gd name="T4" fmla="*/ 208 w 232"/>
              <a:gd name="T5" fmla="*/ 0 h 203"/>
              <a:gd name="T6" fmla="*/ 231 w 232"/>
              <a:gd name="T7" fmla="*/ 28 h 203"/>
              <a:gd name="T8" fmla="*/ 23 w 232"/>
              <a:gd name="T9" fmla="*/ 202 h 203"/>
            </a:gdLst>
            <a:ahLst/>
            <a:cxnLst>
              <a:cxn ang="0">
                <a:pos x="T0" y="T1"/>
              </a:cxn>
              <a:cxn ang="0">
                <a:pos x="T2" y="T3"/>
              </a:cxn>
              <a:cxn ang="0">
                <a:pos x="T4" y="T5"/>
              </a:cxn>
              <a:cxn ang="0">
                <a:pos x="T6" y="T7"/>
              </a:cxn>
              <a:cxn ang="0">
                <a:pos x="T8" y="T9"/>
              </a:cxn>
            </a:cxnLst>
            <a:rect l="0" t="0" r="r" b="b"/>
            <a:pathLst>
              <a:path w="232" h="203">
                <a:moveTo>
                  <a:pt x="23" y="202"/>
                </a:moveTo>
                <a:lnTo>
                  <a:pt x="0" y="174"/>
                </a:lnTo>
                <a:lnTo>
                  <a:pt x="208" y="0"/>
                </a:lnTo>
                <a:lnTo>
                  <a:pt x="231" y="28"/>
                </a:lnTo>
                <a:lnTo>
                  <a:pt x="23" y="20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7" name="Freeform 96">
            <a:extLst>
              <a:ext uri="{FF2B5EF4-FFF2-40B4-BE49-F238E27FC236}">
                <a16:creationId xmlns:a16="http://schemas.microsoft.com/office/drawing/2014/main" id="{9104A35B-AAD8-494A-A8A3-CE91A0F8E943}"/>
              </a:ext>
            </a:extLst>
          </p:cNvPr>
          <p:cNvSpPr>
            <a:spLocks noChangeArrowheads="1"/>
          </p:cNvSpPr>
          <p:nvPr/>
        </p:nvSpPr>
        <p:spPr bwMode="auto">
          <a:xfrm>
            <a:off x="4903543" y="4415389"/>
            <a:ext cx="162110" cy="96166"/>
          </a:xfrm>
          <a:custGeom>
            <a:avLst/>
            <a:gdLst>
              <a:gd name="T0" fmla="*/ 242 w 259"/>
              <a:gd name="T1" fmla="*/ 155 h 156"/>
              <a:gd name="T2" fmla="*/ 0 w 259"/>
              <a:gd name="T3" fmla="*/ 32 h 156"/>
              <a:gd name="T4" fmla="*/ 17 w 259"/>
              <a:gd name="T5" fmla="*/ 0 h 156"/>
              <a:gd name="T6" fmla="*/ 258 w 259"/>
              <a:gd name="T7" fmla="*/ 123 h 156"/>
              <a:gd name="T8" fmla="*/ 242 w 259"/>
              <a:gd name="T9" fmla="*/ 155 h 156"/>
            </a:gdLst>
            <a:ahLst/>
            <a:cxnLst>
              <a:cxn ang="0">
                <a:pos x="T0" y="T1"/>
              </a:cxn>
              <a:cxn ang="0">
                <a:pos x="T2" y="T3"/>
              </a:cxn>
              <a:cxn ang="0">
                <a:pos x="T4" y="T5"/>
              </a:cxn>
              <a:cxn ang="0">
                <a:pos x="T6" y="T7"/>
              </a:cxn>
              <a:cxn ang="0">
                <a:pos x="T8" y="T9"/>
              </a:cxn>
            </a:cxnLst>
            <a:rect l="0" t="0" r="r" b="b"/>
            <a:pathLst>
              <a:path w="259" h="156">
                <a:moveTo>
                  <a:pt x="242" y="155"/>
                </a:moveTo>
                <a:lnTo>
                  <a:pt x="0" y="32"/>
                </a:lnTo>
                <a:lnTo>
                  <a:pt x="17" y="0"/>
                </a:lnTo>
                <a:lnTo>
                  <a:pt x="258" y="123"/>
                </a:lnTo>
                <a:lnTo>
                  <a:pt x="242" y="15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8" name="Freeform 97">
            <a:extLst>
              <a:ext uri="{FF2B5EF4-FFF2-40B4-BE49-F238E27FC236}">
                <a16:creationId xmlns:a16="http://schemas.microsoft.com/office/drawing/2014/main" id="{507025FA-01EA-C94E-829D-83B043851E82}"/>
              </a:ext>
            </a:extLst>
          </p:cNvPr>
          <p:cNvSpPr>
            <a:spLocks noChangeArrowheads="1"/>
          </p:cNvSpPr>
          <p:nvPr/>
        </p:nvSpPr>
        <p:spPr bwMode="auto">
          <a:xfrm>
            <a:off x="4933767" y="4195581"/>
            <a:ext cx="123641" cy="41214"/>
          </a:xfrm>
          <a:custGeom>
            <a:avLst/>
            <a:gdLst>
              <a:gd name="T0" fmla="*/ 6 w 199"/>
              <a:gd name="T1" fmla="*/ 67 h 68"/>
              <a:gd name="T2" fmla="*/ 0 w 199"/>
              <a:gd name="T3" fmla="*/ 31 h 68"/>
              <a:gd name="T4" fmla="*/ 191 w 199"/>
              <a:gd name="T5" fmla="*/ 0 h 68"/>
              <a:gd name="T6" fmla="*/ 198 w 199"/>
              <a:gd name="T7" fmla="*/ 36 h 68"/>
              <a:gd name="T8" fmla="*/ 6 w 199"/>
              <a:gd name="T9" fmla="*/ 67 h 68"/>
            </a:gdLst>
            <a:ahLst/>
            <a:cxnLst>
              <a:cxn ang="0">
                <a:pos x="T0" y="T1"/>
              </a:cxn>
              <a:cxn ang="0">
                <a:pos x="T2" y="T3"/>
              </a:cxn>
              <a:cxn ang="0">
                <a:pos x="T4" y="T5"/>
              </a:cxn>
              <a:cxn ang="0">
                <a:pos x="T6" y="T7"/>
              </a:cxn>
              <a:cxn ang="0">
                <a:pos x="T8" y="T9"/>
              </a:cxn>
            </a:cxnLst>
            <a:rect l="0" t="0" r="r" b="b"/>
            <a:pathLst>
              <a:path w="199" h="68">
                <a:moveTo>
                  <a:pt x="6" y="67"/>
                </a:moveTo>
                <a:lnTo>
                  <a:pt x="0" y="31"/>
                </a:lnTo>
                <a:lnTo>
                  <a:pt x="191" y="0"/>
                </a:lnTo>
                <a:lnTo>
                  <a:pt x="198" y="36"/>
                </a:lnTo>
                <a:lnTo>
                  <a:pt x="6" y="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9" name="Freeform 98">
            <a:extLst>
              <a:ext uri="{FF2B5EF4-FFF2-40B4-BE49-F238E27FC236}">
                <a16:creationId xmlns:a16="http://schemas.microsoft.com/office/drawing/2014/main" id="{0CD66D8A-B40A-DB44-A963-BC36A158858B}"/>
              </a:ext>
            </a:extLst>
          </p:cNvPr>
          <p:cNvSpPr>
            <a:spLocks noChangeArrowheads="1"/>
          </p:cNvSpPr>
          <p:nvPr/>
        </p:nvSpPr>
        <p:spPr bwMode="auto">
          <a:xfrm>
            <a:off x="4343033" y="4313727"/>
            <a:ext cx="120894" cy="35720"/>
          </a:xfrm>
          <a:custGeom>
            <a:avLst/>
            <a:gdLst>
              <a:gd name="T0" fmla="*/ 4 w 196"/>
              <a:gd name="T1" fmla="*/ 55 h 56"/>
              <a:gd name="T2" fmla="*/ 0 w 196"/>
              <a:gd name="T3" fmla="*/ 19 h 56"/>
              <a:gd name="T4" fmla="*/ 191 w 196"/>
              <a:gd name="T5" fmla="*/ 0 h 56"/>
              <a:gd name="T6" fmla="*/ 195 w 196"/>
              <a:gd name="T7" fmla="*/ 36 h 56"/>
              <a:gd name="T8" fmla="*/ 4 w 196"/>
              <a:gd name="T9" fmla="*/ 55 h 56"/>
            </a:gdLst>
            <a:ahLst/>
            <a:cxnLst>
              <a:cxn ang="0">
                <a:pos x="T0" y="T1"/>
              </a:cxn>
              <a:cxn ang="0">
                <a:pos x="T2" y="T3"/>
              </a:cxn>
              <a:cxn ang="0">
                <a:pos x="T4" y="T5"/>
              </a:cxn>
              <a:cxn ang="0">
                <a:pos x="T6" y="T7"/>
              </a:cxn>
              <a:cxn ang="0">
                <a:pos x="T8" y="T9"/>
              </a:cxn>
            </a:cxnLst>
            <a:rect l="0" t="0" r="r" b="b"/>
            <a:pathLst>
              <a:path w="196" h="56">
                <a:moveTo>
                  <a:pt x="4" y="55"/>
                </a:moveTo>
                <a:lnTo>
                  <a:pt x="0" y="19"/>
                </a:lnTo>
                <a:lnTo>
                  <a:pt x="191" y="0"/>
                </a:lnTo>
                <a:lnTo>
                  <a:pt x="195" y="36"/>
                </a:lnTo>
                <a:lnTo>
                  <a:pt x="4" y="5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0" name="Freeform 99">
            <a:extLst>
              <a:ext uri="{FF2B5EF4-FFF2-40B4-BE49-F238E27FC236}">
                <a16:creationId xmlns:a16="http://schemas.microsoft.com/office/drawing/2014/main" id="{8C06EB24-3461-4D4B-A723-5CA659C61256}"/>
              </a:ext>
            </a:extLst>
          </p:cNvPr>
          <p:cNvSpPr>
            <a:spLocks noChangeArrowheads="1"/>
          </p:cNvSpPr>
          <p:nvPr/>
        </p:nvSpPr>
        <p:spPr bwMode="auto">
          <a:xfrm>
            <a:off x="4763417" y="4525293"/>
            <a:ext cx="46708" cy="134632"/>
          </a:xfrm>
          <a:custGeom>
            <a:avLst/>
            <a:gdLst>
              <a:gd name="T0" fmla="*/ 37 w 74"/>
              <a:gd name="T1" fmla="*/ 214 h 215"/>
              <a:gd name="T2" fmla="*/ 0 w 74"/>
              <a:gd name="T3" fmla="*/ 6 h 215"/>
              <a:gd name="T4" fmla="*/ 36 w 74"/>
              <a:gd name="T5" fmla="*/ 0 h 215"/>
              <a:gd name="T6" fmla="*/ 73 w 74"/>
              <a:gd name="T7" fmla="*/ 208 h 215"/>
              <a:gd name="T8" fmla="*/ 37 w 74"/>
              <a:gd name="T9" fmla="*/ 214 h 215"/>
            </a:gdLst>
            <a:ahLst/>
            <a:cxnLst>
              <a:cxn ang="0">
                <a:pos x="T0" y="T1"/>
              </a:cxn>
              <a:cxn ang="0">
                <a:pos x="T2" y="T3"/>
              </a:cxn>
              <a:cxn ang="0">
                <a:pos x="T4" y="T5"/>
              </a:cxn>
              <a:cxn ang="0">
                <a:pos x="T6" y="T7"/>
              </a:cxn>
              <a:cxn ang="0">
                <a:pos x="T8" y="T9"/>
              </a:cxn>
            </a:cxnLst>
            <a:rect l="0" t="0" r="r" b="b"/>
            <a:pathLst>
              <a:path w="74" h="215">
                <a:moveTo>
                  <a:pt x="37" y="214"/>
                </a:moveTo>
                <a:lnTo>
                  <a:pt x="0" y="6"/>
                </a:lnTo>
                <a:lnTo>
                  <a:pt x="36" y="0"/>
                </a:lnTo>
                <a:lnTo>
                  <a:pt x="73" y="208"/>
                </a:lnTo>
                <a:lnTo>
                  <a:pt x="37" y="21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1" name="Freeform 100">
            <a:extLst>
              <a:ext uri="{FF2B5EF4-FFF2-40B4-BE49-F238E27FC236}">
                <a16:creationId xmlns:a16="http://schemas.microsoft.com/office/drawing/2014/main" id="{63C66361-C031-FF43-8EAC-9315DF668843}"/>
              </a:ext>
            </a:extLst>
          </p:cNvPr>
          <p:cNvSpPr>
            <a:spLocks noChangeArrowheads="1"/>
          </p:cNvSpPr>
          <p:nvPr/>
        </p:nvSpPr>
        <p:spPr bwMode="auto">
          <a:xfrm>
            <a:off x="4222138" y="4003250"/>
            <a:ext cx="164856" cy="164856"/>
          </a:xfrm>
          <a:custGeom>
            <a:avLst/>
            <a:gdLst>
              <a:gd name="T0" fmla="*/ 264 w 265"/>
              <a:gd name="T1" fmla="*/ 132 h 264"/>
              <a:gd name="T2" fmla="*/ 264 w 265"/>
              <a:gd name="T3" fmla="*/ 132 h 264"/>
              <a:gd name="T4" fmla="*/ 132 w 265"/>
              <a:gd name="T5" fmla="*/ 263 h 264"/>
              <a:gd name="T6" fmla="*/ 132 w 265"/>
              <a:gd name="T7" fmla="*/ 263 h 264"/>
              <a:gd name="T8" fmla="*/ 0 w 265"/>
              <a:gd name="T9" fmla="*/ 132 h 264"/>
              <a:gd name="T10" fmla="*/ 0 w 265"/>
              <a:gd name="T11" fmla="*/ 132 h 264"/>
              <a:gd name="T12" fmla="*/ 132 w 265"/>
              <a:gd name="T13" fmla="*/ 0 h 264"/>
              <a:gd name="T14" fmla="*/ 132 w 265"/>
              <a:gd name="T15" fmla="*/ 0 h 264"/>
              <a:gd name="T16" fmla="*/ 264 w 265"/>
              <a:gd name="T17"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64">
                <a:moveTo>
                  <a:pt x="264" y="132"/>
                </a:moveTo>
                <a:lnTo>
                  <a:pt x="264" y="132"/>
                </a:lnTo>
                <a:cubicBezTo>
                  <a:pt x="264" y="205"/>
                  <a:pt x="205" y="263"/>
                  <a:pt x="132" y="263"/>
                </a:cubicBezTo>
                <a:lnTo>
                  <a:pt x="132" y="263"/>
                </a:lnTo>
                <a:cubicBezTo>
                  <a:pt x="60" y="263"/>
                  <a:pt x="0" y="205"/>
                  <a:pt x="0" y="132"/>
                </a:cubicBezTo>
                <a:lnTo>
                  <a:pt x="0" y="132"/>
                </a:lnTo>
                <a:cubicBezTo>
                  <a:pt x="0" y="59"/>
                  <a:pt x="60" y="0"/>
                  <a:pt x="132" y="0"/>
                </a:cubicBezTo>
                <a:lnTo>
                  <a:pt x="132" y="0"/>
                </a:lnTo>
                <a:cubicBezTo>
                  <a:pt x="205" y="0"/>
                  <a:pt x="264" y="59"/>
                  <a:pt x="264" y="132"/>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2" name="Freeform 101">
            <a:extLst>
              <a:ext uri="{FF2B5EF4-FFF2-40B4-BE49-F238E27FC236}">
                <a16:creationId xmlns:a16="http://schemas.microsoft.com/office/drawing/2014/main" id="{E1991015-8ED5-8942-BBAB-7A6EBDCB6497}"/>
              </a:ext>
            </a:extLst>
          </p:cNvPr>
          <p:cNvSpPr>
            <a:spLocks noChangeArrowheads="1"/>
          </p:cNvSpPr>
          <p:nvPr/>
        </p:nvSpPr>
        <p:spPr bwMode="auto">
          <a:xfrm>
            <a:off x="4878815" y="3912578"/>
            <a:ext cx="145622" cy="145624"/>
          </a:xfrm>
          <a:custGeom>
            <a:avLst/>
            <a:gdLst>
              <a:gd name="T0" fmla="*/ 231 w 232"/>
              <a:gd name="T1" fmla="*/ 115 h 232"/>
              <a:gd name="T2" fmla="*/ 231 w 232"/>
              <a:gd name="T3" fmla="*/ 115 h 232"/>
              <a:gd name="T4" fmla="*/ 115 w 232"/>
              <a:gd name="T5" fmla="*/ 231 h 232"/>
              <a:gd name="T6" fmla="*/ 115 w 232"/>
              <a:gd name="T7" fmla="*/ 231 h 232"/>
              <a:gd name="T8" fmla="*/ 0 w 232"/>
              <a:gd name="T9" fmla="*/ 115 h 232"/>
              <a:gd name="T10" fmla="*/ 0 w 232"/>
              <a:gd name="T11" fmla="*/ 115 h 232"/>
              <a:gd name="T12" fmla="*/ 115 w 232"/>
              <a:gd name="T13" fmla="*/ 0 h 232"/>
              <a:gd name="T14" fmla="*/ 115 w 232"/>
              <a:gd name="T15" fmla="*/ 0 h 232"/>
              <a:gd name="T16" fmla="*/ 231 w 232"/>
              <a:gd name="T17" fmla="*/ 1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231" y="115"/>
                </a:moveTo>
                <a:lnTo>
                  <a:pt x="231" y="115"/>
                </a:lnTo>
                <a:cubicBezTo>
                  <a:pt x="231" y="180"/>
                  <a:pt x="179" y="231"/>
                  <a:pt x="115" y="231"/>
                </a:cubicBezTo>
                <a:lnTo>
                  <a:pt x="115" y="231"/>
                </a:lnTo>
                <a:cubicBezTo>
                  <a:pt x="52" y="231"/>
                  <a:pt x="0" y="180"/>
                  <a:pt x="0" y="115"/>
                </a:cubicBezTo>
                <a:lnTo>
                  <a:pt x="0" y="115"/>
                </a:lnTo>
                <a:cubicBezTo>
                  <a:pt x="0" y="52"/>
                  <a:pt x="52" y="0"/>
                  <a:pt x="115" y="0"/>
                </a:cubicBezTo>
                <a:lnTo>
                  <a:pt x="115" y="0"/>
                </a:lnTo>
                <a:cubicBezTo>
                  <a:pt x="179" y="0"/>
                  <a:pt x="231" y="52"/>
                  <a:pt x="231" y="115"/>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3" name="Freeform 102">
            <a:extLst>
              <a:ext uri="{FF2B5EF4-FFF2-40B4-BE49-F238E27FC236}">
                <a16:creationId xmlns:a16="http://schemas.microsoft.com/office/drawing/2014/main" id="{3B57EAD2-A6D0-064D-8FAC-0D10B044EB16}"/>
              </a:ext>
            </a:extLst>
          </p:cNvPr>
          <p:cNvSpPr>
            <a:spLocks noChangeArrowheads="1"/>
          </p:cNvSpPr>
          <p:nvPr/>
        </p:nvSpPr>
        <p:spPr bwMode="auto">
          <a:xfrm>
            <a:off x="4288080" y="4475837"/>
            <a:ext cx="145624" cy="145622"/>
          </a:xfrm>
          <a:custGeom>
            <a:avLst/>
            <a:gdLst>
              <a:gd name="T0" fmla="*/ 231 w 232"/>
              <a:gd name="T1" fmla="*/ 116 h 232"/>
              <a:gd name="T2" fmla="*/ 231 w 232"/>
              <a:gd name="T3" fmla="*/ 116 h 232"/>
              <a:gd name="T4" fmla="*/ 116 w 232"/>
              <a:gd name="T5" fmla="*/ 231 h 232"/>
              <a:gd name="T6" fmla="*/ 116 w 232"/>
              <a:gd name="T7" fmla="*/ 231 h 232"/>
              <a:gd name="T8" fmla="*/ 0 w 232"/>
              <a:gd name="T9" fmla="*/ 116 h 232"/>
              <a:gd name="T10" fmla="*/ 0 w 232"/>
              <a:gd name="T11" fmla="*/ 116 h 232"/>
              <a:gd name="T12" fmla="*/ 116 w 232"/>
              <a:gd name="T13" fmla="*/ 0 h 232"/>
              <a:gd name="T14" fmla="*/ 116 w 232"/>
              <a:gd name="T15" fmla="*/ 0 h 232"/>
              <a:gd name="T16" fmla="*/ 231 w 232"/>
              <a:gd name="T17"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231" y="116"/>
                </a:moveTo>
                <a:lnTo>
                  <a:pt x="231" y="116"/>
                </a:lnTo>
                <a:cubicBezTo>
                  <a:pt x="231" y="179"/>
                  <a:pt x="180" y="231"/>
                  <a:pt x="116" y="231"/>
                </a:cubicBezTo>
                <a:lnTo>
                  <a:pt x="116" y="231"/>
                </a:lnTo>
                <a:cubicBezTo>
                  <a:pt x="52" y="231"/>
                  <a:pt x="0" y="179"/>
                  <a:pt x="0" y="116"/>
                </a:cubicBezTo>
                <a:lnTo>
                  <a:pt x="0" y="116"/>
                </a:lnTo>
                <a:cubicBezTo>
                  <a:pt x="0" y="52"/>
                  <a:pt x="52" y="0"/>
                  <a:pt x="116" y="0"/>
                </a:cubicBezTo>
                <a:lnTo>
                  <a:pt x="116" y="0"/>
                </a:lnTo>
                <a:cubicBezTo>
                  <a:pt x="180" y="0"/>
                  <a:pt x="231" y="52"/>
                  <a:pt x="231" y="116"/>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4" name="Freeform 103">
            <a:extLst>
              <a:ext uri="{FF2B5EF4-FFF2-40B4-BE49-F238E27FC236}">
                <a16:creationId xmlns:a16="http://schemas.microsoft.com/office/drawing/2014/main" id="{299A9212-5C9E-D341-B2AB-F84D4BF7161F}"/>
              </a:ext>
            </a:extLst>
          </p:cNvPr>
          <p:cNvSpPr>
            <a:spLocks noChangeArrowheads="1"/>
          </p:cNvSpPr>
          <p:nvPr/>
        </p:nvSpPr>
        <p:spPr bwMode="auto">
          <a:xfrm>
            <a:off x="4565590" y="4536284"/>
            <a:ext cx="68690" cy="167603"/>
          </a:xfrm>
          <a:custGeom>
            <a:avLst/>
            <a:gdLst>
              <a:gd name="T0" fmla="*/ 35 w 109"/>
              <a:gd name="T1" fmla="*/ 270 h 271"/>
              <a:gd name="T2" fmla="*/ 0 w 109"/>
              <a:gd name="T3" fmla="*/ 261 h 271"/>
              <a:gd name="T4" fmla="*/ 73 w 109"/>
              <a:gd name="T5" fmla="*/ 0 h 271"/>
              <a:gd name="T6" fmla="*/ 108 w 109"/>
              <a:gd name="T7" fmla="*/ 10 h 271"/>
              <a:gd name="T8" fmla="*/ 35 w 109"/>
              <a:gd name="T9" fmla="*/ 270 h 271"/>
            </a:gdLst>
            <a:ahLst/>
            <a:cxnLst>
              <a:cxn ang="0">
                <a:pos x="T0" y="T1"/>
              </a:cxn>
              <a:cxn ang="0">
                <a:pos x="T2" y="T3"/>
              </a:cxn>
              <a:cxn ang="0">
                <a:pos x="T4" y="T5"/>
              </a:cxn>
              <a:cxn ang="0">
                <a:pos x="T6" y="T7"/>
              </a:cxn>
              <a:cxn ang="0">
                <a:pos x="T8" y="T9"/>
              </a:cxn>
            </a:cxnLst>
            <a:rect l="0" t="0" r="r" b="b"/>
            <a:pathLst>
              <a:path w="109" h="271">
                <a:moveTo>
                  <a:pt x="35" y="270"/>
                </a:moveTo>
                <a:lnTo>
                  <a:pt x="0" y="261"/>
                </a:lnTo>
                <a:lnTo>
                  <a:pt x="73" y="0"/>
                </a:lnTo>
                <a:lnTo>
                  <a:pt x="108" y="10"/>
                </a:lnTo>
                <a:lnTo>
                  <a:pt x="35" y="27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5" name="Freeform 104">
            <a:extLst>
              <a:ext uri="{FF2B5EF4-FFF2-40B4-BE49-F238E27FC236}">
                <a16:creationId xmlns:a16="http://schemas.microsoft.com/office/drawing/2014/main" id="{3BDDB649-203F-244A-89D5-8C1AF466EFE0}"/>
              </a:ext>
            </a:extLst>
          </p:cNvPr>
          <p:cNvSpPr>
            <a:spLocks noChangeArrowheads="1"/>
          </p:cNvSpPr>
          <p:nvPr/>
        </p:nvSpPr>
        <p:spPr bwMode="auto">
          <a:xfrm>
            <a:off x="4477665" y="4626953"/>
            <a:ext cx="186837" cy="186837"/>
          </a:xfrm>
          <a:custGeom>
            <a:avLst/>
            <a:gdLst>
              <a:gd name="T0" fmla="*/ 256 w 298"/>
              <a:gd name="T1" fmla="*/ 74 h 298"/>
              <a:gd name="T2" fmla="*/ 256 w 298"/>
              <a:gd name="T3" fmla="*/ 74 h 298"/>
              <a:gd name="T4" fmla="*/ 222 w 298"/>
              <a:gd name="T5" fmla="*/ 256 h 298"/>
              <a:gd name="T6" fmla="*/ 222 w 298"/>
              <a:gd name="T7" fmla="*/ 256 h 298"/>
              <a:gd name="T8" fmla="*/ 40 w 298"/>
              <a:gd name="T9" fmla="*/ 222 h 298"/>
              <a:gd name="T10" fmla="*/ 40 w 298"/>
              <a:gd name="T11" fmla="*/ 222 h 298"/>
              <a:gd name="T12" fmla="*/ 75 w 298"/>
              <a:gd name="T13" fmla="*/ 40 h 298"/>
              <a:gd name="T14" fmla="*/ 75 w 298"/>
              <a:gd name="T15" fmla="*/ 40 h 298"/>
              <a:gd name="T16" fmla="*/ 256 w 298"/>
              <a:gd name="T17" fmla="*/ 7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56" y="74"/>
                </a:moveTo>
                <a:lnTo>
                  <a:pt x="256" y="74"/>
                </a:lnTo>
                <a:cubicBezTo>
                  <a:pt x="297" y="134"/>
                  <a:pt x="281" y="215"/>
                  <a:pt x="222" y="256"/>
                </a:cubicBezTo>
                <a:lnTo>
                  <a:pt x="222" y="256"/>
                </a:lnTo>
                <a:cubicBezTo>
                  <a:pt x="163" y="297"/>
                  <a:pt x="82" y="281"/>
                  <a:pt x="40" y="222"/>
                </a:cubicBezTo>
                <a:lnTo>
                  <a:pt x="40" y="222"/>
                </a:lnTo>
                <a:cubicBezTo>
                  <a:pt x="0" y="162"/>
                  <a:pt x="15" y="81"/>
                  <a:pt x="75" y="40"/>
                </a:cubicBezTo>
                <a:lnTo>
                  <a:pt x="75" y="40"/>
                </a:lnTo>
                <a:cubicBezTo>
                  <a:pt x="134" y="0"/>
                  <a:pt x="215" y="15"/>
                  <a:pt x="256" y="74"/>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6" name="Freeform 105">
            <a:extLst>
              <a:ext uri="{FF2B5EF4-FFF2-40B4-BE49-F238E27FC236}">
                <a16:creationId xmlns:a16="http://schemas.microsoft.com/office/drawing/2014/main" id="{2FE998DC-4E37-1442-B506-FD013D1C37D2}"/>
              </a:ext>
            </a:extLst>
          </p:cNvPr>
          <p:cNvSpPr>
            <a:spLocks noChangeArrowheads="1"/>
          </p:cNvSpPr>
          <p:nvPr/>
        </p:nvSpPr>
        <p:spPr bwMode="auto">
          <a:xfrm>
            <a:off x="4587571" y="3827404"/>
            <a:ext cx="104408" cy="107156"/>
          </a:xfrm>
          <a:custGeom>
            <a:avLst/>
            <a:gdLst>
              <a:gd name="T0" fmla="*/ 167 w 168"/>
              <a:gd name="T1" fmla="*/ 84 h 170"/>
              <a:gd name="T2" fmla="*/ 167 w 168"/>
              <a:gd name="T3" fmla="*/ 84 h 170"/>
              <a:gd name="T4" fmla="*/ 84 w 168"/>
              <a:gd name="T5" fmla="*/ 169 h 170"/>
              <a:gd name="T6" fmla="*/ 84 w 168"/>
              <a:gd name="T7" fmla="*/ 169 h 170"/>
              <a:gd name="T8" fmla="*/ 0 w 168"/>
              <a:gd name="T9" fmla="*/ 84 h 170"/>
              <a:gd name="T10" fmla="*/ 0 w 168"/>
              <a:gd name="T11" fmla="*/ 84 h 170"/>
              <a:gd name="T12" fmla="*/ 84 w 168"/>
              <a:gd name="T13" fmla="*/ 0 h 170"/>
              <a:gd name="T14" fmla="*/ 84 w 168"/>
              <a:gd name="T15" fmla="*/ 0 h 170"/>
              <a:gd name="T16" fmla="*/ 167 w 168"/>
              <a:gd name="T17" fmla="*/ 8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70">
                <a:moveTo>
                  <a:pt x="167" y="84"/>
                </a:moveTo>
                <a:lnTo>
                  <a:pt x="167" y="84"/>
                </a:lnTo>
                <a:cubicBezTo>
                  <a:pt x="167" y="132"/>
                  <a:pt x="130" y="169"/>
                  <a:pt x="84" y="169"/>
                </a:cubicBezTo>
                <a:lnTo>
                  <a:pt x="84" y="169"/>
                </a:lnTo>
                <a:cubicBezTo>
                  <a:pt x="38" y="169"/>
                  <a:pt x="0" y="132"/>
                  <a:pt x="0" y="84"/>
                </a:cubicBezTo>
                <a:lnTo>
                  <a:pt x="0" y="84"/>
                </a:lnTo>
                <a:cubicBezTo>
                  <a:pt x="0" y="38"/>
                  <a:pt x="38" y="0"/>
                  <a:pt x="84" y="0"/>
                </a:cubicBezTo>
                <a:lnTo>
                  <a:pt x="84" y="0"/>
                </a:lnTo>
                <a:cubicBezTo>
                  <a:pt x="130" y="0"/>
                  <a:pt x="167" y="38"/>
                  <a:pt x="167" y="8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7" name="Freeform 106">
            <a:extLst>
              <a:ext uri="{FF2B5EF4-FFF2-40B4-BE49-F238E27FC236}">
                <a16:creationId xmlns:a16="http://schemas.microsoft.com/office/drawing/2014/main" id="{1C882A2E-1095-1142-98A8-5964E41FC4E6}"/>
              </a:ext>
            </a:extLst>
          </p:cNvPr>
          <p:cNvSpPr>
            <a:spLocks noChangeArrowheads="1"/>
          </p:cNvSpPr>
          <p:nvPr/>
        </p:nvSpPr>
        <p:spPr bwMode="auto">
          <a:xfrm>
            <a:off x="4746931" y="4607722"/>
            <a:ext cx="104408" cy="104408"/>
          </a:xfrm>
          <a:custGeom>
            <a:avLst/>
            <a:gdLst>
              <a:gd name="T0" fmla="*/ 167 w 168"/>
              <a:gd name="T1" fmla="*/ 84 h 168"/>
              <a:gd name="T2" fmla="*/ 167 w 168"/>
              <a:gd name="T3" fmla="*/ 84 h 168"/>
              <a:gd name="T4" fmla="*/ 83 w 168"/>
              <a:gd name="T5" fmla="*/ 167 h 168"/>
              <a:gd name="T6" fmla="*/ 83 w 168"/>
              <a:gd name="T7" fmla="*/ 167 h 168"/>
              <a:gd name="T8" fmla="*/ 0 w 168"/>
              <a:gd name="T9" fmla="*/ 84 h 168"/>
              <a:gd name="T10" fmla="*/ 0 w 168"/>
              <a:gd name="T11" fmla="*/ 84 h 168"/>
              <a:gd name="T12" fmla="*/ 83 w 168"/>
              <a:gd name="T13" fmla="*/ 0 h 168"/>
              <a:gd name="T14" fmla="*/ 83 w 168"/>
              <a:gd name="T15" fmla="*/ 0 h 168"/>
              <a:gd name="T16" fmla="*/ 167 w 168"/>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67" y="84"/>
                </a:moveTo>
                <a:lnTo>
                  <a:pt x="167" y="84"/>
                </a:lnTo>
                <a:cubicBezTo>
                  <a:pt x="167" y="130"/>
                  <a:pt x="129" y="167"/>
                  <a:pt x="83" y="167"/>
                </a:cubicBezTo>
                <a:lnTo>
                  <a:pt x="83" y="167"/>
                </a:lnTo>
                <a:cubicBezTo>
                  <a:pt x="37" y="167"/>
                  <a:pt x="0" y="130"/>
                  <a:pt x="0" y="84"/>
                </a:cubicBezTo>
                <a:lnTo>
                  <a:pt x="0" y="84"/>
                </a:lnTo>
                <a:cubicBezTo>
                  <a:pt x="0" y="37"/>
                  <a:pt x="37" y="0"/>
                  <a:pt x="83" y="0"/>
                </a:cubicBezTo>
                <a:lnTo>
                  <a:pt x="83" y="0"/>
                </a:lnTo>
                <a:cubicBezTo>
                  <a:pt x="129" y="0"/>
                  <a:pt x="167" y="37"/>
                  <a:pt x="167" y="8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8" name="Freeform 107">
            <a:extLst>
              <a:ext uri="{FF2B5EF4-FFF2-40B4-BE49-F238E27FC236}">
                <a16:creationId xmlns:a16="http://schemas.microsoft.com/office/drawing/2014/main" id="{376BA660-C500-7D41-AA39-E722E2FC494E}"/>
              </a:ext>
            </a:extLst>
          </p:cNvPr>
          <p:cNvSpPr>
            <a:spLocks noChangeArrowheads="1"/>
          </p:cNvSpPr>
          <p:nvPr/>
        </p:nvSpPr>
        <p:spPr bwMode="auto">
          <a:xfrm>
            <a:off x="5016195" y="4459351"/>
            <a:ext cx="79680" cy="79680"/>
          </a:xfrm>
          <a:custGeom>
            <a:avLst/>
            <a:gdLst>
              <a:gd name="T0" fmla="*/ 128 w 129"/>
              <a:gd name="T1" fmla="*/ 64 h 129"/>
              <a:gd name="T2" fmla="*/ 128 w 129"/>
              <a:gd name="T3" fmla="*/ 64 h 129"/>
              <a:gd name="T4" fmla="*/ 64 w 129"/>
              <a:gd name="T5" fmla="*/ 128 h 129"/>
              <a:gd name="T6" fmla="*/ 64 w 129"/>
              <a:gd name="T7" fmla="*/ 128 h 129"/>
              <a:gd name="T8" fmla="*/ 0 w 129"/>
              <a:gd name="T9" fmla="*/ 64 h 129"/>
              <a:gd name="T10" fmla="*/ 0 w 129"/>
              <a:gd name="T11" fmla="*/ 64 h 129"/>
              <a:gd name="T12" fmla="*/ 64 w 129"/>
              <a:gd name="T13" fmla="*/ 0 h 129"/>
              <a:gd name="T14" fmla="*/ 64 w 129"/>
              <a:gd name="T15" fmla="*/ 0 h 129"/>
              <a:gd name="T16" fmla="*/ 128 w 129"/>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128" y="64"/>
                </a:moveTo>
                <a:lnTo>
                  <a:pt x="128" y="64"/>
                </a:lnTo>
                <a:cubicBezTo>
                  <a:pt x="128" y="99"/>
                  <a:pt x="100" y="128"/>
                  <a:pt x="64" y="128"/>
                </a:cubicBezTo>
                <a:lnTo>
                  <a:pt x="64" y="128"/>
                </a:lnTo>
                <a:cubicBezTo>
                  <a:pt x="28" y="128"/>
                  <a:pt x="0" y="99"/>
                  <a:pt x="0" y="64"/>
                </a:cubicBezTo>
                <a:lnTo>
                  <a:pt x="0" y="64"/>
                </a:lnTo>
                <a:cubicBezTo>
                  <a:pt x="0" y="28"/>
                  <a:pt x="28" y="0"/>
                  <a:pt x="64" y="0"/>
                </a:cubicBezTo>
                <a:lnTo>
                  <a:pt x="64" y="0"/>
                </a:lnTo>
                <a:cubicBezTo>
                  <a:pt x="100" y="0"/>
                  <a:pt x="128" y="28"/>
                  <a:pt x="128" y="6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9" name="Freeform 108">
            <a:extLst>
              <a:ext uri="{FF2B5EF4-FFF2-40B4-BE49-F238E27FC236}">
                <a16:creationId xmlns:a16="http://schemas.microsoft.com/office/drawing/2014/main" id="{0766311F-8B4F-6A44-BECE-7FA72EEA79A7}"/>
              </a:ext>
            </a:extLst>
          </p:cNvPr>
          <p:cNvSpPr>
            <a:spLocks noChangeArrowheads="1"/>
          </p:cNvSpPr>
          <p:nvPr/>
        </p:nvSpPr>
        <p:spPr bwMode="auto">
          <a:xfrm>
            <a:off x="4304566" y="4294496"/>
            <a:ext cx="79682" cy="79680"/>
          </a:xfrm>
          <a:custGeom>
            <a:avLst/>
            <a:gdLst>
              <a:gd name="T0" fmla="*/ 129 w 130"/>
              <a:gd name="T1" fmla="*/ 65 h 130"/>
              <a:gd name="T2" fmla="*/ 129 w 130"/>
              <a:gd name="T3" fmla="*/ 65 h 130"/>
              <a:gd name="T4" fmla="*/ 65 w 130"/>
              <a:gd name="T5" fmla="*/ 129 h 130"/>
              <a:gd name="T6" fmla="*/ 65 w 130"/>
              <a:gd name="T7" fmla="*/ 129 h 130"/>
              <a:gd name="T8" fmla="*/ 0 w 130"/>
              <a:gd name="T9" fmla="*/ 65 h 130"/>
              <a:gd name="T10" fmla="*/ 0 w 130"/>
              <a:gd name="T11" fmla="*/ 65 h 130"/>
              <a:gd name="T12" fmla="*/ 65 w 130"/>
              <a:gd name="T13" fmla="*/ 0 h 130"/>
              <a:gd name="T14" fmla="*/ 65 w 130"/>
              <a:gd name="T15" fmla="*/ 0 h 130"/>
              <a:gd name="T16" fmla="*/ 129 w 130"/>
              <a:gd name="T17"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0">
                <a:moveTo>
                  <a:pt x="129" y="65"/>
                </a:moveTo>
                <a:lnTo>
                  <a:pt x="129" y="65"/>
                </a:lnTo>
                <a:cubicBezTo>
                  <a:pt x="129" y="100"/>
                  <a:pt x="100" y="129"/>
                  <a:pt x="65" y="129"/>
                </a:cubicBezTo>
                <a:lnTo>
                  <a:pt x="65" y="129"/>
                </a:lnTo>
                <a:cubicBezTo>
                  <a:pt x="29" y="129"/>
                  <a:pt x="0" y="100"/>
                  <a:pt x="0" y="65"/>
                </a:cubicBezTo>
                <a:lnTo>
                  <a:pt x="0" y="65"/>
                </a:lnTo>
                <a:cubicBezTo>
                  <a:pt x="0" y="29"/>
                  <a:pt x="29" y="0"/>
                  <a:pt x="65" y="0"/>
                </a:cubicBezTo>
                <a:lnTo>
                  <a:pt x="65" y="0"/>
                </a:lnTo>
                <a:cubicBezTo>
                  <a:pt x="100" y="0"/>
                  <a:pt x="129" y="29"/>
                  <a:pt x="129" y="65"/>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0" name="Freeform 109">
            <a:extLst>
              <a:ext uri="{FF2B5EF4-FFF2-40B4-BE49-F238E27FC236}">
                <a16:creationId xmlns:a16="http://schemas.microsoft.com/office/drawing/2014/main" id="{58001449-1A6B-9743-A4A9-657EA9D41BC7}"/>
              </a:ext>
            </a:extLst>
          </p:cNvPr>
          <p:cNvSpPr>
            <a:spLocks noChangeArrowheads="1"/>
          </p:cNvSpPr>
          <p:nvPr/>
        </p:nvSpPr>
        <p:spPr bwMode="auto">
          <a:xfrm>
            <a:off x="5007951" y="4151619"/>
            <a:ext cx="98914" cy="98914"/>
          </a:xfrm>
          <a:custGeom>
            <a:avLst/>
            <a:gdLst>
              <a:gd name="T0" fmla="*/ 158 w 159"/>
              <a:gd name="T1" fmla="*/ 79 h 159"/>
              <a:gd name="T2" fmla="*/ 158 w 159"/>
              <a:gd name="T3" fmla="*/ 79 h 159"/>
              <a:gd name="T4" fmla="*/ 79 w 159"/>
              <a:gd name="T5" fmla="*/ 158 h 159"/>
              <a:gd name="T6" fmla="*/ 79 w 159"/>
              <a:gd name="T7" fmla="*/ 158 h 159"/>
              <a:gd name="T8" fmla="*/ 0 w 159"/>
              <a:gd name="T9" fmla="*/ 79 h 159"/>
              <a:gd name="T10" fmla="*/ 0 w 159"/>
              <a:gd name="T11" fmla="*/ 79 h 159"/>
              <a:gd name="T12" fmla="*/ 79 w 159"/>
              <a:gd name="T13" fmla="*/ 0 h 159"/>
              <a:gd name="T14" fmla="*/ 79 w 159"/>
              <a:gd name="T15" fmla="*/ 0 h 159"/>
              <a:gd name="T16" fmla="*/ 158 w 159"/>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9">
                <a:moveTo>
                  <a:pt x="158" y="79"/>
                </a:moveTo>
                <a:lnTo>
                  <a:pt x="158" y="79"/>
                </a:lnTo>
                <a:cubicBezTo>
                  <a:pt x="158" y="123"/>
                  <a:pt x="122" y="158"/>
                  <a:pt x="79" y="158"/>
                </a:cubicBezTo>
                <a:lnTo>
                  <a:pt x="79" y="158"/>
                </a:lnTo>
                <a:cubicBezTo>
                  <a:pt x="35" y="158"/>
                  <a:pt x="0" y="123"/>
                  <a:pt x="0" y="79"/>
                </a:cubicBezTo>
                <a:lnTo>
                  <a:pt x="0" y="79"/>
                </a:lnTo>
                <a:cubicBezTo>
                  <a:pt x="0" y="35"/>
                  <a:pt x="35" y="0"/>
                  <a:pt x="79" y="0"/>
                </a:cubicBezTo>
                <a:lnTo>
                  <a:pt x="79" y="0"/>
                </a:lnTo>
                <a:cubicBezTo>
                  <a:pt x="122" y="0"/>
                  <a:pt x="158" y="35"/>
                  <a:pt x="158" y="79"/>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1" name="Freeform 110">
            <a:extLst>
              <a:ext uri="{FF2B5EF4-FFF2-40B4-BE49-F238E27FC236}">
                <a16:creationId xmlns:a16="http://schemas.microsoft.com/office/drawing/2014/main" id="{33171188-B11D-4B4F-A1F0-003AED383C21}"/>
              </a:ext>
            </a:extLst>
          </p:cNvPr>
          <p:cNvSpPr>
            <a:spLocks noChangeArrowheads="1"/>
          </p:cNvSpPr>
          <p:nvPr/>
        </p:nvSpPr>
        <p:spPr bwMode="auto">
          <a:xfrm>
            <a:off x="4411724" y="3997755"/>
            <a:ext cx="574247" cy="574247"/>
          </a:xfrm>
          <a:custGeom>
            <a:avLst/>
            <a:gdLst>
              <a:gd name="T0" fmla="*/ 919 w 920"/>
              <a:gd name="T1" fmla="*/ 460 h 921"/>
              <a:gd name="T2" fmla="*/ 919 w 920"/>
              <a:gd name="T3" fmla="*/ 460 h 921"/>
              <a:gd name="T4" fmla="*/ 460 w 920"/>
              <a:gd name="T5" fmla="*/ 920 h 921"/>
              <a:gd name="T6" fmla="*/ 460 w 920"/>
              <a:gd name="T7" fmla="*/ 920 h 921"/>
              <a:gd name="T8" fmla="*/ 0 w 920"/>
              <a:gd name="T9" fmla="*/ 460 h 921"/>
              <a:gd name="T10" fmla="*/ 0 w 920"/>
              <a:gd name="T11" fmla="*/ 460 h 921"/>
              <a:gd name="T12" fmla="*/ 460 w 920"/>
              <a:gd name="T13" fmla="*/ 0 h 921"/>
              <a:gd name="T14" fmla="*/ 460 w 920"/>
              <a:gd name="T15" fmla="*/ 0 h 921"/>
              <a:gd name="T16" fmla="*/ 919 w 920"/>
              <a:gd name="T17" fmla="*/ 46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921">
                <a:moveTo>
                  <a:pt x="919" y="460"/>
                </a:moveTo>
                <a:lnTo>
                  <a:pt x="919" y="460"/>
                </a:lnTo>
                <a:cubicBezTo>
                  <a:pt x="919" y="714"/>
                  <a:pt x="714" y="920"/>
                  <a:pt x="460" y="920"/>
                </a:cubicBezTo>
                <a:lnTo>
                  <a:pt x="460" y="920"/>
                </a:lnTo>
                <a:cubicBezTo>
                  <a:pt x="206" y="920"/>
                  <a:pt x="0" y="714"/>
                  <a:pt x="0" y="460"/>
                </a:cubicBezTo>
                <a:lnTo>
                  <a:pt x="0" y="460"/>
                </a:lnTo>
                <a:cubicBezTo>
                  <a:pt x="0" y="206"/>
                  <a:pt x="206" y="0"/>
                  <a:pt x="460" y="0"/>
                </a:cubicBezTo>
                <a:lnTo>
                  <a:pt x="460" y="0"/>
                </a:lnTo>
                <a:cubicBezTo>
                  <a:pt x="714" y="0"/>
                  <a:pt x="919" y="206"/>
                  <a:pt x="919" y="460"/>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2" name="Freeform 111">
            <a:extLst>
              <a:ext uri="{FF2B5EF4-FFF2-40B4-BE49-F238E27FC236}">
                <a16:creationId xmlns:a16="http://schemas.microsoft.com/office/drawing/2014/main" id="{BB1EBC61-9D43-F94C-9AFE-56647981064A}"/>
              </a:ext>
            </a:extLst>
          </p:cNvPr>
          <p:cNvSpPr>
            <a:spLocks noChangeArrowheads="1"/>
          </p:cNvSpPr>
          <p:nvPr/>
        </p:nvSpPr>
        <p:spPr bwMode="auto">
          <a:xfrm>
            <a:off x="4491403" y="4113154"/>
            <a:ext cx="219808" cy="244535"/>
          </a:xfrm>
          <a:custGeom>
            <a:avLst/>
            <a:gdLst>
              <a:gd name="T0" fmla="*/ 280 w 354"/>
              <a:gd name="T1" fmla="*/ 245 h 391"/>
              <a:gd name="T2" fmla="*/ 280 w 354"/>
              <a:gd name="T3" fmla="*/ 245 h 391"/>
              <a:gd name="T4" fmla="*/ 91 w 354"/>
              <a:gd name="T5" fmla="*/ 343 h 391"/>
              <a:gd name="T6" fmla="*/ 91 w 354"/>
              <a:gd name="T7" fmla="*/ 343 h 391"/>
              <a:gd name="T8" fmla="*/ 52 w 354"/>
              <a:gd name="T9" fmla="*/ 110 h 391"/>
              <a:gd name="T10" fmla="*/ 52 w 354"/>
              <a:gd name="T11" fmla="*/ 110 h 391"/>
              <a:gd name="T12" fmla="*/ 280 w 354"/>
              <a:gd name="T13" fmla="*/ 46 h 391"/>
              <a:gd name="T14" fmla="*/ 280 w 354"/>
              <a:gd name="T15" fmla="*/ 46 h 391"/>
              <a:gd name="T16" fmla="*/ 280 w 354"/>
              <a:gd name="T17" fmla="*/ 24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91">
                <a:moveTo>
                  <a:pt x="280" y="245"/>
                </a:moveTo>
                <a:lnTo>
                  <a:pt x="280" y="245"/>
                </a:lnTo>
                <a:cubicBezTo>
                  <a:pt x="228" y="327"/>
                  <a:pt x="164" y="390"/>
                  <a:pt x="91" y="343"/>
                </a:cubicBezTo>
                <a:lnTo>
                  <a:pt x="91" y="343"/>
                </a:lnTo>
                <a:cubicBezTo>
                  <a:pt x="17" y="297"/>
                  <a:pt x="0" y="192"/>
                  <a:pt x="52" y="110"/>
                </a:cubicBezTo>
                <a:lnTo>
                  <a:pt x="52" y="110"/>
                </a:lnTo>
                <a:cubicBezTo>
                  <a:pt x="104" y="29"/>
                  <a:pt x="206" y="0"/>
                  <a:pt x="280" y="46"/>
                </a:cubicBezTo>
                <a:lnTo>
                  <a:pt x="280" y="46"/>
                </a:lnTo>
                <a:cubicBezTo>
                  <a:pt x="353" y="93"/>
                  <a:pt x="332" y="163"/>
                  <a:pt x="280" y="245"/>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3" name="Freeform 112">
            <a:extLst>
              <a:ext uri="{FF2B5EF4-FFF2-40B4-BE49-F238E27FC236}">
                <a16:creationId xmlns:a16="http://schemas.microsoft.com/office/drawing/2014/main" id="{CE28E1B3-3928-EA49-85C8-F9373A8D9E89}"/>
              </a:ext>
            </a:extLst>
          </p:cNvPr>
          <p:cNvSpPr>
            <a:spLocks noChangeArrowheads="1"/>
          </p:cNvSpPr>
          <p:nvPr/>
        </p:nvSpPr>
        <p:spPr bwMode="auto">
          <a:xfrm>
            <a:off x="4604055" y="4352195"/>
            <a:ext cx="186837" cy="140128"/>
          </a:xfrm>
          <a:custGeom>
            <a:avLst/>
            <a:gdLst>
              <a:gd name="T0" fmla="*/ 180 w 298"/>
              <a:gd name="T1" fmla="*/ 202 h 224"/>
              <a:gd name="T2" fmla="*/ 180 w 298"/>
              <a:gd name="T3" fmla="*/ 202 h 224"/>
              <a:gd name="T4" fmla="*/ 17 w 298"/>
              <a:gd name="T5" fmla="*/ 136 h 224"/>
              <a:gd name="T6" fmla="*/ 17 w 298"/>
              <a:gd name="T7" fmla="*/ 136 h 224"/>
              <a:gd name="T8" fmla="*/ 130 w 298"/>
              <a:gd name="T9" fmla="*/ 40 h 224"/>
              <a:gd name="T10" fmla="*/ 130 w 298"/>
              <a:gd name="T11" fmla="*/ 40 h 224"/>
              <a:gd name="T12" fmla="*/ 280 w 298"/>
              <a:gd name="T13" fmla="*/ 58 h 224"/>
              <a:gd name="T14" fmla="*/ 280 w 298"/>
              <a:gd name="T15" fmla="*/ 58 h 224"/>
              <a:gd name="T16" fmla="*/ 180 w 298"/>
              <a:gd name="T17" fmla="*/ 20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24">
                <a:moveTo>
                  <a:pt x="180" y="202"/>
                </a:moveTo>
                <a:lnTo>
                  <a:pt x="180" y="202"/>
                </a:lnTo>
                <a:cubicBezTo>
                  <a:pt x="107" y="223"/>
                  <a:pt x="35" y="194"/>
                  <a:pt x="17" y="136"/>
                </a:cubicBezTo>
                <a:lnTo>
                  <a:pt x="17" y="136"/>
                </a:lnTo>
                <a:cubicBezTo>
                  <a:pt x="0" y="78"/>
                  <a:pt x="58" y="62"/>
                  <a:pt x="130" y="40"/>
                </a:cubicBezTo>
                <a:lnTo>
                  <a:pt x="130" y="40"/>
                </a:lnTo>
                <a:cubicBezTo>
                  <a:pt x="203" y="19"/>
                  <a:pt x="263" y="0"/>
                  <a:pt x="280" y="58"/>
                </a:cubicBezTo>
                <a:lnTo>
                  <a:pt x="280" y="58"/>
                </a:lnTo>
                <a:cubicBezTo>
                  <a:pt x="297" y="116"/>
                  <a:pt x="252" y="181"/>
                  <a:pt x="180" y="202"/>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4" name="Freeform 113">
            <a:extLst>
              <a:ext uri="{FF2B5EF4-FFF2-40B4-BE49-F238E27FC236}">
                <a16:creationId xmlns:a16="http://schemas.microsoft.com/office/drawing/2014/main" id="{D78A2550-AFAB-FE45-AF36-72D847376FA3}"/>
              </a:ext>
            </a:extLst>
          </p:cNvPr>
          <p:cNvSpPr>
            <a:spLocks noChangeArrowheads="1"/>
          </p:cNvSpPr>
          <p:nvPr/>
        </p:nvSpPr>
        <p:spPr bwMode="auto">
          <a:xfrm>
            <a:off x="4719454" y="4195581"/>
            <a:ext cx="153866" cy="140127"/>
          </a:xfrm>
          <a:custGeom>
            <a:avLst/>
            <a:gdLst>
              <a:gd name="T0" fmla="*/ 108 w 246"/>
              <a:gd name="T1" fmla="*/ 214 h 225"/>
              <a:gd name="T2" fmla="*/ 108 w 246"/>
              <a:gd name="T3" fmla="*/ 214 h 225"/>
              <a:gd name="T4" fmla="*/ 8 w 246"/>
              <a:gd name="T5" fmla="*/ 96 h 225"/>
              <a:gd name="T6" fmla="*/ 8 w 246"/>
              <a:gd name="T7" fmla="*/ 96 h 225"/>
              <a:gd name="T8" fmla="*/ 137 w 246"/>
              <a:gd name="T9" fmla="*/ 9 h 225"/>
              <a:gd name="T10" fmla="*/ 137 w 246"/>
              <a:gd name="T11" fmla="*/ 9 h 225"/>
              <a:gd name="T12" fmla="*/ 237 w 246"/>
              <a:gd name="T13" fmla="*/ 128 h 225"/>
              <a:gd name="T14" fmla="*/ 237 w 246"/>
              <a:gd name="T15" fmla="*/ 128 h 225"/>
              <a:gd name="T16" fmla="*/ 108 w 246"/>
              <a:gd name="T17"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25">
                <a:moveTo>
                  <a:pt x="108" y="214"/>
                </a:moveTo>
                <a:lnTo>
                  <a:pt x="108" y="214"/>
                </a:lnTo>
                <a:cubicBezTo>
                  <a:pt x="45" y="206"/>
                  <a:pt x="0" y="153"/>
                  <a:pt x="8" y="96"/>
                </a:cubicBezTo>
                <a:lnTo>
                  <a:pt x="8" y="96"/>
                </a:lnTo>
                <a:cubicBezTo>
                  <a:pt x="16" y="39"/>
                  <a:pt x="73" y="0"/>
                  <a:pt x="137" y="9"/>
                </a:cubicBezTo>
                <a:lnTo>
                  <a:pt x="137" y="9"/>
                </a:lnTo>
                <a:cubicBezTo>
                  <a:pt x="201" y="18"/>
                  <a:pt x="245" y="71"/>
                  <a:pt x="237" y="128"/>
                </a:cubicBezTo>
                <a:lnTo>
                  <a:pt x="237" y="128"/>
                </a:lnTo>
                <a:cubicBezTo>
                  <a:pt x="229" y="184"/>
                  <a:pt x="172" y="224"/>
                  <a:pt x="108" y="214"/>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5" name="Freeform 114">
            <a:extLst>
              <a:ext uri="{FF2B5EF4-FFF2-40B4-BE49-F238E27FC236}">
                <a16:creationId xmlns:a16="http://schemas.microsoft.com/office/drawing/2014/main" id="{22E2AD05-90C4-C64E-AE85-C578E4ED4285}"/>
              </a:ext>
            </a:extLst>
          </p:cNvPr>
          <p:cNvSpPr>
            <a:spLocks noChangeArrowheads="1"/>
          </p:cNvSpPr>
          <p:nvPr/>
        </p:nvSpPr>
        <p:spPr bwMode="auto">
          <a:xfrm>
            <a:off x="6027311" y="2134885"/>
            <a:ext cx="46708" cy="137380"/>
          </a:xfrm>
          <a:custGeom>
            <a:avLst/>
            <a:gdLst>
              <a:gd name="T0" fmla="*/ 46 w 74"/>
              <a:gd name="T1" fmla="*/ 218 h 219"/>
              <a:gd name="T2" fmla="*/ 0 w 74"/>
              <a:gd name="T3" fmla="*/ 6 h 219"/>
              <a:gd name="T4" fmla="*/ 27 w 74"/>
              <a:gd name="T5" fmla="*/ 0 h 219"/>
              <a:gd name="T6" fmla="*/ 73 w 74"/>
              <a:gd name="T7" fmla="*/ 212 h 219"/>
              <a:gd name="T8" fmla="*/ 46 w 74"/>
              <a:gd name="T9" fmla="*/ 218 h 219"/>
            </a:gdLst>
            <a:ahLst/>
            <a:cxnLst>
              <a:cxn ang="0">
                <a:pos x="T0" y="T1"/>
              </a:cxn>
              <a:cxn ang="0">
                <a:pos x="T2" y="T3"/>
              </a:cxn>
              <a:cxn ang="0">
                <a:pos x="T4" y="T5"/>
              </a:cxn>
              <a:cxn ang="0">
                <a:pos x="T6" y="T7"/>
              </a:cxn>
              <a:cxn ang="0">
                <a:pos x="T8" y="T9"/>
              </a:cxn>
            </a:cxnLst>
            <a:rect l="0" t="0" r="r" b="b"/>
            <a:pathLst>
              <a:path w="74" h="219">
                <a:moveTo>
                  <a:pt x="46" y="218"/>
                </a:moveTo>
                <a:lnTo>
                  <a:pt x="0" y="6"/>
                </a:lnTo>
                <a:lnTo>
                  <a:pt x="27" y="0"/>
                </a:lnTo>
                <a:lnTo>
                  <a:pt x="73" y="212"/>
                </a:lnTo>
                <a:lnTo>
                  <a:pt x="46" y="21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6" name="Freeform 115">
            <a:extLst>
              <a:ext uri="{FF2B5EF4-FFF2-40B4-BE49-F238E27FC236}">
                <a16:creationId xmlns:a16="http://schemas.microsoft.com/office/drawing/2014/main" id="{8F13E3EE-8A18-D44F-BD44-3B08DE2E8B7F}"/>
              </a:ext>
            </a:extLst>
          </p:cNvPr>
          <p:cNvSpPr>
            <a:spLocks noChangeArrowheads="1"/>
          </p:cNvSpPr>
          <p:nvPr/>
        </p:nvSpPr>
        <p:spPr bwMode="auto">
          <a:xfrm>
            <a:off x="6222389" y="2211817"/>
            <a:ext cx="107158" cy="109904"/>
          </a:xfrm>
          <a:custGeom>
            <a:avLst/>
            <a:gdLst>
              <a:gd name="T0" fmla="*/ 0 w 171"/>
              <a:gd name="T1" fmla="*/ 155 h 175"/>
              <a:gd name="T2" fmla="*/ 150 w 171"/>
              <a:gd name="T3" fmla="*/ 0 h 175"/>
              <a:gd name="T4" fmla="*/ 170 w 171"/>
              <a:gd name="T5" fmla="*/ 19 h 175"/>
              <a:gd name="T6" fmla="*/ 19 w 171"/>
              <a:gd name="T7" fmla="*/ 174 h 175"/>
              <a:gd name="T8" fmla="*/ 0 w 171"/>
              <a:gd name="T9" fmla="*/ 155 h 175"/>
            </a:gdLst>
            <a:ahLst/>
            <a:cxnLst>
              <a:cxn ang="0">
                <a:pos x="T0" y="T1"/>
              </a:cxn>
              <a:cxn ang="0">
                <a:pos x="T2" y="T3"/>
              </a:cxn>
              <a:cxn ang="0">
                <a:pos x="T4" y="T5"/>
              </a:cxn>
              <a:cxn ang="0">
                <a:pos x="T6" y="T7"/>
              </a:cxn>
              <a:cxn ang="0">
                <a:pos x="T8" y="T9"/>
              </a:cxn>
            </a:cxnLst>
            <a:rect l="0" t="0" r="r" b="b"/>
            <a:pathLst>
              <a:path w="171" h="175">
                <a:moveTo>
                  <a:pt x="0" y="155"/>
                </a:moveTo>
                <a:lnTo>
                  <a:pt x="150" y="0"/>
                </a:lnTo>
                <a:lnTo>
                  <a:pt x="170" y="19"/>
                </a:lnTo>
                <a:lnTo>
                  <a:pt x="19" y="174"/>
                </a:lnTo>
                <a:lnTo>
                  <a:pt x="0" y="15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7" name="Freeform 116">
            <a:extLst>
              <a:ext uri="{FF2B5EF4-FFF2-40B4-BE49-F238E27FC236}">
                <a16:creationId xmlns:a16="http://schemas.microsoft.com/office/drawing/2014/main" id="{574AD271-F85A-9B4B-8484-6005055A0BAC}"/>
              </a:ext>
            </a:extLst>
          </p:cNvPr>
          <p:cNvSpPr>
            <a:spLocks noChangeArrowheads="1"/>
          </p:cNvSpPr>
          <p:nvPr/>
        </p:nvSpPr>
        <p:spPr bwMode="auto">
          <a:xfrm>
            <a:off x="6274593" y="2420634"/>
            <a:ext cx="129136" cy="41214"/>
          </a:xfrm>
          <a:custGeom>
            <a:avLst/>
            <a:gdLst>
              <a:gd name="T0" fmla="*/ 0 w 208"/>
              <a:gd name="T1" fmla="*/ 28 h 64"/>
              <a:gd name="T2" fmla="*/ 5 w 208"/>
              <a:gd name="T3" fmla="*/ 0 h 64"/>
              <a:gd name="T4" fmla="*/ 207 w 208"/>
              <a:gd name="T5" fmla="*/ 36 h 64"/>
              <a:gd name="T6" fmla="*/ 202 w 208"/>
              <a:gd name="T7" fmla="*/ 63 h 64"/>
              <a:gd name="T8" fmla="*/ 0 w 208"/>
              <a:gd name="T9" fmla="*/ 28 h 64"/>
            </a:gdLst>
            <a:ahLst/>
            <a:cxnLst>
              <a:cxn ang="0">
                <a:pos x="T0" y="T1"/>
              </a:cxn>
              <a:cxn ang="0">
                <a:pos x="T2" y="T3"/>
              </a:cxn>
              <a:cxn ang="0">
                <a:pos x="T4" y="T5"/>
              </a:cxn>
              <a:cxn ang="0">
                <a:pos x="T6" y="T7"/>
              </a:cxn>
              <a:cxn ang="0">
                <a:pos x="T8" y="T9"/>
              </a:cxn>
            </a:cxnLst>
            <a:rect l="0" t="0" r="r" b="b"/>
            <a:pathLst>
              <a:path w="208" h="64">
                <a:moveTo>
                  <a:pt x="0" y="28"/>
                </a:moveTo>
                <a:lnTo>
                  <a:pt x="5" y="0"/>
                </a:lnTo>
                <a:lnTo>
                  <a:pt x="207" y="36"/>
                </a:lnTo>
                <a:lnTo>
                  <a:pt x="202" y="63"/>
                </a:lnTo>
                <a:lnTo>
                  <a:pt x="0" y="2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8" name="Freeform 117">
            <a:extLst>
              <a:ext uri="{FF2B5EF4-FFF2-40B4-BE49-F238E27FC236}">
                <a16:creationId xmlns:a16="http://schemas.microsoft.com/office/drawing/2014/main" id="{659235B6-3AC2-1D4F-8F3C-5E02CE12B6A4}"/>
              </a:ext>
            </a:extLst>
          </p:cNvPr>
          <p:cNvSpPr>
            <a:spLocks noChangeArrowheads="1"/>
          </p:cNvSpPr>
          <p:nvPr/>
        </p:nvSpPr>
        <p:spPr bwMode="auto">
          <a:xfrm>
            <a:off x="5807502" y="2376674"/>
            <a:ext cx="129136" cy="38466"/>
          </a:xfrm>
          <a:custGeom>
            <a:avLst/>
            <a:gdLst>
              <a:gd name="T0" fmla="*/ 0 w 207"/>
              <a:gd name="T1" fmla="*/ 26 h 62"/>
              <a:gd name="T2" fmla="*/ 5 w 207"/>
              <a:gd name="T3" fmla="*/ 0 h 62"/>
              <a:gd name="T4" fmla="*/ 206 w 207"/>
              <a:gd name="T5" fmla="*/ 34 h 62"/>
              <a:gd name="T6" fmla="*/ 201 w 207"/>
              <a:gd name="T7" fmla="*/ 61 h 62"/>
              <a:gd name="T8" fmla="*/ 0 w 207"/>
              <a:gd name="T9" fmla="*/ 26 h 62"/>
            </a:gdLst>
            <a:ahLst/>
            <a:cxnLst>
              <a:cxn ang="0">
                <a:pos x="T0" y="T1"/>
              </a:cxn>
              <a:cxn ang="0">
                <a:pos x="T2" y="T3"/>
              </a:cxn>
              <a:cxn ang="0">
                <a:pos x="T4" y="T5"/>
              </a:cxn>
              <a:cxn ang="0">
                <a:pos x="T6" y="T7"/>
              </a:cxn>
              <a:cxn ang="0">
                <a:pos x="T8" y="T9"/>
              </a:cxn>
            </a:cxnLst>
            <a:rect l="0" t="0" r="r" b="b"/>
            <a:pathLst>
              <a:path w="207" h="62">
                <a:moveTo>
                  <a:pt x="0" y="26"/>
                </a:moveTo>
                <a:lnTo>
                  <a:pt x="5" y="0"/>
                </a:lnTo>
                <a:lnTo>
                  <a:pt x="206" y="34"/>
                </a:lnTo>
                <a:lnTo>
                  <a:pt x="201" y="61"/>
                </a:lnTo>
                <a:lnTo>
                  <a:pt x="0" y="2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9" name="Freeform 118">
            <a:extLst>
              <a:ext uri="{FF2B5EF4-FFF2-40B4-BE49-F238E27FC236}">
                <a16:creationId xmlns:a16="http://schemas.microsoft.com/office/drawing/2014/main" id="{EBDECC32-B8D3-F647-A19E-D09CEFF0C7AD}"/>
              </a:ext>
            </a:extLst>
          </p:cNvPr>
          <p:cNvSpPr>
            <a:spLocks noChangeArrowheads="1"/>
          </p:cNvSpPr>
          <p:nvPr/>
        </p:nvSpPr>
        <p:spPr bwMode="auto">
          <a:xfrm>
            <a:off x="6128970" y="2637695"/>
            <a:ext cx="46710" cy="129138"/>
          </a:xfrm>
          <a:custGeom>
            <a:avLst/>
            <a:gdLst>
              <a:gd name="T0" fmla="*/ 47 w 75"/>
              <a:gd name="T1" fmla="*/ 206 h 207"/>
              <a:gd name="T2" fmla="*/ 0 w 75"/>
              <a:gd name="T3" fmla="*/ 6 h 207"/>
              <a:gd name="T4" fmla="*/ 27 w 75"/>
              <a:gd name="T5" fmla="*/ 0 h 207"/>
              <a:gd name="T6" fmla="*/ 74 w 75"/>
              <a:gd name="T7" fmla="*/ 200 h 207"/>
              <a:gd name="T8" fmla="*/ 47 w 75"/>
              <a:gd name="T9" fmla="*/ 206 h 207"/>
            </a:gdLst>
            <a:ahLst/>
            <a:cxnLst>
              <a:cxn ang="0">
                <a:pos x="T0" y="T1"/>
              </a:cxn>
              <a:cxn ang="0">
                <a:pos x="T2" y="T3"/>
              </a:cxn>
              <a:cxn ang="0">
                <a:pos x="T4" y="T5"/>
              </a:cxn>
              <a:cxn ang="0">
                <a:pos x="T6" y="T7"/>
              </a:cxn>
              <a:cxn ang="0">
                <a:pos x="T8" y="T9"/>
              </a:cxn>
            </a:cxnLst>
            <a:rect l="0" t="0" r="r" b="b"/>
            <a:pathLst>
              <a:path w="75" h="207">
                <a:moveTo>
                  <a:pt x="47" y="206"/>
                </a:moveTo>
                <a:lnTo>
                  <a:pt x="0" y="6"/>
                </a:lnTo>
                <a:lnTo>
                  <a:pt x="27" y="0"/>
                </a:lnTo>
                <a:lnTo>
                  <a:pt x="74" y="200"/>
                </a:lnTo>
                <a:lnTo>
                  <a:pt x="47" y="2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0" name="Freeform 119">
            <a:extLst>
              <a:ext uri="{FF2B5EF4-FFF2-40B4-BE49-F238E27FC236}">
                <a16:creationId xmlns:a16="http://schemas.microsoft.com/office/drawing/2014/main" id="{9DF013AA-FB13-8348-B467-5F608871297F}"/>
              </a:ext>
            </a:extLst>
          </p:cNvPr>
          <p:cNvSpPr>
            <a:spLocks noChangeArrowheads="1"/>
          </p:cNvSpPr>
          <p:nvPr/>
        </p:nvSpPr>
        <p:spPr bwMode="auto">
          <a:xfrm>
            <a:off x="6258109" y="2549771"/>
            <a:ext cx="79680" cy="74186"/>
          </a:xfrm>
          <a:custGeom>
            <a:avLst/>
            <a:gdLst>
              <a:gd name="T0" fmla="*/ 0 w 129"/>
              <a:gd name="T1" fmla="*/ 21 h 117"/>
              <a:gd name="T2" fmla="*/ 17 w 129"/>
              <a:gd name="T3" fmla="*/ 0 h 117"/>
              <a:gd name="T4" fmla="*/ 128 w 129"/>
              <a:gd name="T5" fmla="*/ 96 h 117"/>
              <a:gd name="T6" fmla="*/ 111 w 129"/>
              <a:gd name="T7" fmla="*/ 116 h 117"/>
              <a:gd name="T8" fmla="*/ 0 w 129"/>
              <a:gd name="T9" fmla="*/ 21 h 117"/>
            </a:gdLst>
            <a:ahLst/>
            <a:cxnLst>
              <a:cxn ang="0">
                <a:pos x="T0" y="T1"/>
              </a:cxn>
              <a:cxn ang="0">
                <a:pos x="T2" y="T3"/>
              </a:cxn>
              <a:cxn ang="0">
                <a:pos x="T4" y="T5"/>
              </a:cxn>
              <a:cxn ang="0">
                <a:pos x="T6" y="T7"/>
              </a:cxn>
              <a:cxn ang="0">
                <a:pos x="T8" y="T9"/>
              </a:cxn>
            </a:cxnLst>
            <a:rect l="0" t="0" r="r" b="b"/>
            <a:pathLst>
              <a:path w="129" h="117">
                <a:moveTo>
                  <a:pt x="0" y="21"/>
                </a:moveTo>
                <a:lnTo>
                  <a:pt x="17" y="0"/>
                </a:lnTo>
                <a:lnTo>
                  <a:pt x="128" y="96"/>
                </a:lnTo>
                <a:lnTo>
                  <a:pt x="111" y="116"/>
                </a:lnTo>
                <a:lnTo>
                  <a:pt x="0" y="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1" name="Freeform 120">
            <a:extLst>
              <a:ext uri="{FF2B5EF4-FFF2-40B4-BE49-F238E27FC236}">
                <a16:creationId xmlns:a16="http://schemas.microsoft.com/office/drawing/2014/main" id="{96A116AC-93BF-C446-B123-0AE575D01EC9}"/>
              </a:ext>
            </a:extLst>
          </p:cNvPr>
          <p:cNvSpPr>
            <a:spLocks noChangeArrowheads="1"/>
          </p:cNvSpPr>
          <p:nvPr/>
        </p:nvSpPr>
        <p:spPr bwMode="auto">
          <a:xfrm>
            <a:off x="5942134" y="2604722"/>
            <a:ext cx="76932" cy="87924"/>
          </a:xfrm>
          <a:custGeom>
            <a:avLst/>
            <a:gdLst>
              <a:gd name="T0" fmla="*/ 0 w 124"/>
              <a:gd name="T1" fmla="*/ 124 h 143"/>
              <a:gd name="T2" fmla="*/ 102 w 124"/>
              <a:gd name="T3" fmla="*/ 0 h 143"/>
              <a:gd name="T4" fmla="*/ 123 w 124"/>
              <a:gd name="T5" fmla="*/ 18 h 143"/>
              <a:gd name="T6" fmla="*/ 21 w 124"/>
              <a:gd name="T7" fmla="*/ 142 h 143"/>
              <a:gd name="T8" fmla="*/ 0 w 124"/>
              <a:gd name="T9" fmla="*/ 124 h 143"/>
            </a:gdLst>
            <a:ahLst/>
            <a:cxnLst>
              <a:cxn ang="0">
                <a:pos x="T0" y="T1"/>
              </a:cxn>
              <a:cxn ang="0">
                <a:pos x="T2" y="T3"/>
              </a:cxn>
              <a:cxn ang="0">
                <a:pos x="T4" y="T5"/>
              </a:cxn>
              <a:cxn ang="0">
                <a:pos x="T6" y="T7"/>
              </a:cxn>
              <a:cxn ang="0">
                <a:pos x="T8" y="T9"/>
              </a:cxn>
            </a:cxnLst>
            <a:rect l="0" t="0" r="r" b="b"/>
            <a:pathLst>
              <a:path w="124" h="143">
                <a:moveTo>
                  <a:pt x="0" y="124"/>
                </a:moveTo>
                <a:lnTo>
                  <a:pt x="102" y="0"/>
                </a:lnTo>
                <a:lnTo>
                  <a:pt x="123" y="18"/>
                </a:lnTo>
                <a:lnTo>
                  <a:pt x="21" y="142"/>
                </a:lnTo>
                <a:lnTo>
                  <a:pt x="0" y="12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2" name="Freeform 121">
            <a:extLst>
              <a:ext uri="{FF2B5EF4-FFF2-40B4-BE49-F238E27FC236}">
                <a16:creationId xmlns:a16="http://schemas.microsoft.com/office/drawing/2014/main" id="{CCCFB61B-1F1A-D84D-A500-0CB1F41110BB}"/>
              </a:ext>
            </a:extLst>
          </p:cNvPr>
          <p:cNvSpPr>
            <a:spLocks noChangeArrowheads="1"/>
          </p:cNvSpPr>
          <p:nvPr/>
        </p:nvSpPr>
        <p:spPr bwMode="auto">
          <a:xfrm>
            <a:off x="5975104" y="2074437"/>
            <a:ext cx="123643" cy="123641"/>
          </a:xfrm>
          <a:custGeom>
            <a:avLst/>
            <a:gdLst>
              <a:gd name="T0" fmla="*/ 155 w 197"/>
              <a:gd name="T1" fmla="*/ 165 h 197"/>
              <a:gd name="T2" fmla="*/ 155 w 197"/>
              <a:gd name="T3" fmla="*/ 165 h 197"/>
              <a:gd name="T4" fmla="*/ 32 w 197"/>
              <a:gd name="T5" fmla="*/ 154 h 197"/>
              <a:gd name="T6" fmla="*/ 32 w 197"/>
              <a:gd name="T7" fmla="*/ 154 h 197"/>
              <a:gd name="T8" fmla="*/ 42 w 197"/>
              <a:gd name="T9" fmla="*/ 31 h 197"/>
              <a:gd name="T10" fmla="*/ 42 w 197"/>
              <a:gd name="T11" fmla="*/ 31 h 197"/>
              <a:gd name="T12" fmla="*/ 165 w 197"/>
              <a:gd name="T13" fmla="*/ 41 h 197"/>
              <a:gd name="T14" fmla="*/ 165 w 197"/>
              <a:gd name="T15" fmla="*/ 41 h 197"/>
              <a:gd name="T16" fmla="*/ 155 w 197"/>
              <a:gd name="T17"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55" y="165"/>
                </a:moveTo>
                <a:lnTo>
                  <a:pt x="155" y="165"/>
                </a:lnTo>
                <a:cubicBezTo>
                  <a:pt x="118" y="196"/>
                  <a:pt x="63" y="191"/>
                  <a:pt x="32" y="154"/>
                </a:cubicBezTo>
                <a:lnTo>
                  <a:pt x="32" y="154"/>
                </a:lnTo>
                <a:cubicBezTo>
                  <a:pt x="0" y="117"/>
                  <a:pt x="5" y="62"/>
                  <a:pt x="42" y="31"/>
                </a:cubicBezTo>
                <a:lnTo>
                  <a:pt x="42" y="31"/>
                </a:lnTo>
                <a:cubicBezTo>
                  <a:pt x="79" y="0"/>
                  <a:pt x="134" y="4"/>
                  <a:pt x="165" y="41"/>
                </a:cubicBezTo>
                <a:lnTo>
                  <a:pt x="165" y="41"/>
                </a:lnTo>
                <a:cubicBezTo>
                  <a:pt x="196" y="78"/>
                  <a:pt x="192" y="133"/>
                  <a:pt x="155" y="165"/>
                </a:cubicBezTo>
              </a:path>
            </a:pathLst>
          </a:custGeom>
          <a:solidFill>
            <a:srgbClr val="286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3" name="Freeform 122">
            <a:extLst>
              <a:ext uri="{FF2B5EF4-FFF2-40B4-BE49-F238E27FC236}">
                <a16:creationId xmlns:a16="http://schemas.microsoft.com/office/drawing/2014/main" id="{3726157E-F917-BC49-B1D1-35916C04E119}"/>
              </a:ext>
            </a:extLst>
          </p:cNvPr>
          <p:cNvSpPr>
            <a:spLocks noChangeArrowheads="1"/>
          </p:cNvSpPr>
          <p:nvPr/>
        </p:nvSpPr>
        <p:spPr bwMode="auto">
          <a:xfrm>
            <a:off x="6351527" y="2387664"/>
            <a:ext cx="123641" cy="123641"/>
          </a:xfrm>
          <a:custGeom>
            <a:avLst/>
            <a:gdLst>
              <a:gd name="T0" fmla="*/ 154 w 197"/>
              <a:gd name="T1" fmla="*/ 166 h 198"/>
              <a:gd name="T2" fmla="*/ 154 w 197"/>
              <a:gd name="T3" fmla="*/ 166 h 198"/>
              <a:gd name="T4" fmla="*/ 31 w 197"/>
              <a:gd name="T5" fmla="*/ 155 h 198"/>
              <a:gd name="T6" fmla="*/ 31 w 197"/>
              <a:gd name="T7" fmla="*/ 155 h 198"/>
              <a:gd name="T8" fmla="*/ 41 w 197"/>
              <a:gd name="T9" fmla="*/ 32 h 198"/>
              <a:gd name="T10" fmla="*/ 41 w 197"/>
              <a:gd name="T11" fmla="*/ 32 h 198"/>
              <a:gd name="T12" fmla="*/ 164 w 197"/>
              <a:gd name="T13" fmla="*/ 42 h 198"/>
              <a:gd name="T14" fmla="*/ 164 w 197"/>
              <a:gd name="T15" fmla="*/ 42 h 198"/>
              <a:gd name="T16" fmla="*/ 154 w 197"/>
              <a:gd name="T17" fmla="*/ 1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8">
                <a:moveTo>
                  <a:pt x="154" y="166"/>
                </a:moveTo>
                <a:lnTo>
                  <a:pt x="154" y="166"/>
                </a:lnTo>
                <a:cubicBezTo>
                  <a:pt x="117" y="197"/>
                  <a:pt x="62" y="192"/>
                  <a:pt x="31" y="155"/>
                </a:cubicBezTo>
                <a:lnTo>
                  <a:pt x="31" y="155"/>
                </a:lnTo>
                <a:cubicBezTo>
                  <a:pt x="0" y="119"/>
                  <a:pt x="4" y="63"/>
                  <a:pt x="41" y="32"/>
                </a:cubicBezTo>
                <a:lnTo>
                  <a:pt x="41" y="32"/>
                </a:lnTo>
                <a:cubicBezTo>
                  <a:pt x="78" y="0"/>
                  <a:pt x="133" y="5"/>
                  <a:pt x="164" y="42"/>
                </a:cubicBezTo>
                <a:lnTo>
                  <a:pt x="164" y="42"/>
                </a:lnTo>
                <a:cubicBezTo>
                  <a:pt x="196" y="79"/>
                  <a:pt x="191" y="134"/>
                  <a:pt x="154" y="166"/>
                </a:cubicBezTo>
              </a:path>
            </a:pathLst>
          </a:custGeom>
          <a:solidFill>
            <a:srgbClr val="286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4" name="Freeform 123">
            <a:extLst>
              <a:ext uri="{FF2B5EF4-FFF2-40B4-BE49-F238E27FC236}">
                <a16:creationId xmlns:a16="http://schemas.microsoft.com/office/drawing/2014/main" id="{40939FCE-7DC2-4748-B1CC-3B838306E667}"/>
              </a:ext>
            </a:extLst>
          </p:cNvPr>
          <p:cNvSpPr>
            <a:spLocks noChangeArrowheads="1"/>
          </p:cNvSpPr>
          <p:nvPr/>
        </p:nvSpPr>
        <p:spPr bwMode="auto">
          <a:xfrm>
            <a:off x="5689354" y="2283255"/>
            <a:ext cx="178595" cy="178593"/>
          </a:xfrm>
          <a:custGeom>
            <a:avLst/>
            <a:gdLst>
              <a:gd name="T0" fmla="*/ 227 w 288"/>
              <a:gd name="T1" fmla="*/ 241 h 288"/>
              <a:gd name="T2" fmla="*/ 227 w 288"/>
              <a:gd name="T3" fmla="*/ 241 h 288"/>
              <a:gd name="T4" fmla="*/ 46 w 288"/>
              <a:gd name="T5" fmla="*/ 226 h 288"/>
              <a:gd name="T6" fmla="*/ 46 w 288"/>
              <a:gd name="T7" fmla="*/ 226 h 288"/>
              <a:gd name="T8" fmla="*/ 61 w 288"/>
              <a:gd name="T9" fmla="*/ 45 h 288"/>
              <a:gd name="T10" fmla="*/ 61 w 288"/>
              <a:gd name="T11" fmla="*/ 45 h 288"/>
              <a:gd name="T12" fmla="*/ 241 w 288"/>
              <a:gd name="T13" fmla="*/ 60 h 288"/>
              <a:gd name="T14" fmla="*/ 241 w 288"/>
              <a:gd name="T15" fmla="*/ 60 h 288"/>
              <a:gd name="T16" fmla="*/ 227 w 288"/>
              <a:gd name="T17" fmla="*/ 24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88">
                <a:moveTo>
                  <a:pt x="227" y="241"/>
                </a:moveTo>
                <a:lnTo>
                  <a:pt x="227" y="241"/>
                </a:lnTo>
                <a:cubicBezTo>
                  <a:pt x="172" y="287"/>
                  <a:pt x="92" y="280"/>
                  <a:pt x="46" y="226"/>
                </a:cubicBezTo>
                <a:lnTo>
                  <a:pt x="46" y="226"/>
                </a:lnTo>
                <a:cubicBezTo>
                  <a:pt x="0" y="172"/>
                  <a:pt x="7" y="91"/>
                  <a:pt x="61" y="45"/>
                </a:cubicBezTo>
                <a:lnTo>
                  <a:pt x="61" y="45"/>
                </a:lnTo>
                <a:cubicBezTo>
                  <a:pt x="115" y="0"/>
                  <a:pt x="196" y="6"/>
                  <a:pt x="241" y="60"/>
                </a:cubicBezTo>
                <a:lnTo>
                  <a:pt x="241" y="60"/>
                </a:lnTo>
                <a:cubicBezTo>
                  <a:pt x="287" y="115"/>
                  <a:pt x="280" y="195"/>
                  <a:pt x="227" y="241"/>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5" name="Freeform 124">
            <a:extLst>
              <a:ext uri="{FF2B5EF4-FFF2-40B4-BE49-F238E27FC236}">
                <a16:creationId xmlns:a16="http://schemas.microsoft.com/office/drawing/2014/main" id="{DE72007D-7833-DC4B-99BE-0FF06366E89F}"/>
              </a:ext>
            </a:extLst>
          </p:cNvPr>
          <p:cNvSpPr>
            <a:spLocks noChangeArrowheads="1"/>
          </p:cNvSpPr>
          <p:nvPr/>
        </p:nvSpPr>
        <p:spPr bwMode="auto">
          <a:xfrm>
            <a:off x="6274593" y="2176097"/>
            <a:ext cx="87924" cy="87924"/>
          </a:xfrm>
          <a:custGeom>
            <a:avLst/>
            <a:gdLst>
              <a:gd name="T0" fmla="*/ 111 w 142"/>
              <a:gd name="T1" fmla="*/ 119 h 142"/>
              <a:gd name="T2" fmla="*/ 111 w 142"/>
              <a:gd name="T3" fmla="*/ 119 h 142"/>
              <a:gd name="T4" fmla="*/ 22 w 142"/>
              <a:gd name="T5" fmla="*/ 111 h 142"/>
              <a:gd name="T6" fmla="*/ 22 w 142"/>
              <a:gd name="T7" fmla="*/ 111 h 142"/>
              <a:gd name="T8" fmla="*/ 29 w 142"/>
              <a:gd name="T9" fmla="*/ 22 h 142"/>
              <a:gd name="T10" fmla="*/ 29 w 142"/>
              <a:gd name="T11" fmla="*/ 22 h 142"/>
              <a:gd name="T12" fmla="*/ 119 w 142"/>
              <a:gd name="T13" fmla="*/ 30 h 142"/>
              <a:gd name="T14" fmla="*/ 119 w 142"/>
              <a:gd name="T15" fmla="*/ 30 h 142"/>
              <a:gd name="T16" fmla="*/ 111 w 142"/>
              <a:gd name="T17" fmla="*/ 11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111" y="119"/>
                </a:moveTo>
                <a:lnTo>
                  <a:pt x="111" y="119"/>
                </a:lnTo>
                <a:cubicBezTo>
                  <a:pt x="85" y="141"/>
                  <a:pt x="45" y="138"/>
                  <a:pt x="22" y="111"/>
                </a:cubicBezTo>
                <a:lnTo>
                  <a:pt x="22" y="111"/>
                </a:lnTo>
                <a:cubicBezTo>
                  <a:pt x="0" y="85"/>
                  <a:pt x="3" y="45"/>
                  <a:pt x="29" y="22"/>
                </a:cubicBezTo>
                <a:lnTo>
                  <a:pt x="29" y="22"/>
                </a:lnTo>
                <a:cubicBezTo>
                  <a:pt x="56" y="0"/>
                  <a:pt x="96" y="3"/>
                  <a:pt x="119" y="30"/>
                </a:cubicBezTo>
                <a:lnTo>
                  <a:pt x="119" y="30"/>
                </a:lnTo>
                <a:cubicBezTo>
                  <a:pt x="141" y="56"/>
                  <a:pt x="138" y="96"/>
                  <a:pt x="111" y="119"/>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6" name="Freeform 125">
            <a:extLst>
              <a:ext uri="{FF2B5EF4-FFF2-40B4-BE49-F238E27FC236}">
                <a16:creationId xmlns:a16="http://schemas.microsoft.com/office/drawing/2014/main" id="{B7CB16A6-00FF-E34D-9BE3-452C324E0D36}"/>
              </a:ext>
            </a:extLst>
          </p:cNvPr>
          <p:cNvSpPr>
            <a:spLocks noChangeArrowheads="1"/>
          </p:cNvSpPr>
          <p:nvPr/>
        </p:nvSpPr>
        <p:spPr bwMode="auto">
          <a:xfrm>
            <a:off x="5903667" y="2645937"/>
            <a:ext cx="87924" cy="87924"/>
          </a:xfrm>
          <a:custGeom>
            <a:avLst/>
            <a:gdLst>
              <a:gd name="T0" fmla="*/ 112 w 143"/>
              <a:gd name="T1" fmla="*/ 119 h 143"/>
              <a:gd name="T2" fmla="*/ 112 w 143"/>
              <a:gd name="T3" fmla="*/ 119 h 143"/>
              <a:gd name="T4" fmla="*/ 23 w 143"/>
              <a:gd name="T5" fmla="*/ 112 h 143"/>
              <a:gd name="T6" fmla="*/ 23 w 143"/>
              <a:gd name="T7" fmla="*/ 112 h 143"/>
              <a:gd name="T8" fmla="*/ 31 w 143"/>
              <a:gd name="T9" fmla="*/ 23 h 143"/>
              <a:gd name="T10" fmla="*/ 31 w 143"/>
              <a:gd name="T11" fmla="*/ 23 h 143"/>
              <a:gd name="T12" fmla="*/ 119 w 143"/>
              <a:gd name="T13" fmla="*/ 30 h 143"/>
              <a:gd name="T14" fmla="*/ 119 w 143"/>
              <a:gd name="T15" fmla="*/ 30 h 143"/>
              <a:gd name="T16" fmla="*/ 112 w 143"/>
              <a:gd name="T17"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12" y="119"/>
                </a:moveTo>
                <a:lnTo>
                  <a:pt x="112" y="119"/>
                </a:lnTo>
                <a:cubicBezTo>
                  <a:pt x="85" y="142"/>
                  <a:pt x="46" y="138"/>
                  <a:pt x="23" y="112"/>
                </a:cubicBezTo>
                <a:lnTo>
                  <a:pt x="23" y="112"/>
                </a:lnTo>
                <a:cubicBezTo>
                  <a:pt x="0" y="85"/>
                  <a:pt x="4" y="45"/>
                  <a:pt x="31" y="23"/>
                </a:cubicBezTo>
                <a:lnTo>
                  <a:pt x="31" y="23"/>
                </a:lnTo>
                <a:cubicBezTo>
                  <a:pt x="57" y="0"/>
                  <a:pt x="97" y="4"/>
                  <a:pt x="119" y="30"/>
                </a:cubicBezTo>
                <a:lnTo>
                  <a:pt x="119" y="30"/>
                </a:lnTo>
                <a:cubicBezTo>
                  <a:pt x="142" y="57"/>
                  <a:pt x="139" y="97"/>
                  <a:pt x="112" y="119"/>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7" name="Freeform 126">
            <a:extLst>
              <a:ext uri="{FF2B5EF4-FFF2-40B4-BE49-F238E27FC236}">
                <a16:creationId xmlns:a16="http://schemas.microsoft.com/office/drawing/2014/main" id="{CF7DE1DF-92EC-A64F-B5C6-A426C3FDE105}"/>
              </a:ext>
            </a:extLst>
          </p:cNvPr>
          <p:cNvSpPr>
            <a:spLocks noChangeArrowheads="1"/>
          </p:cNvSpPr>
          <p:nvPr/>
        </p:nvSpPr>
        <p:spPr bwMode="auto">
          <a:xfrm>
            <a:off x="5832230" y="2500315"/>
            <a:ext cx="129138" cy="71438"/>
          </a:xfrm>
          <a:custGeom>
            <a:avLst/>
            <a:gdLst>
              <a:gd name="T0" fmla="*/ 0 w 209"/>
              <a:gd name="T1" fmla="*/ 80 h 114"/>
              <a:gd name="T2" fmla="*/ 195 w 209"/>
              <a:gd name="T3" fmla="*/ 0 h 114"/>
              <a:gd name="T4" fmla="*/ 208 w 209"/>
              <a:gd name="T5" fmla="*/ 34 h 114"/>
              <a:gd name="T6" fmla="*/ 13 w 209"/>
              <a:gd name="T7" fmla="*/ 113 h 114"/>
              <a:gd name="T8" fmla="*/ 0 w 209"/>
              <a:gd name="T9" fmla="*/ 80 h 114"/>
            </a:gdLst>
            <a:ahLst/>
            <a:cxnLst>
              <a:cxn ang="0">
                <a:pos x="T0" y="T1"/>
              </a:cxn>
              <a:cxn ang="0">
                <a:pos x="T2" y="T3"/>
              </a:cxn>
              <a:cxn ang="0">
                <a:pos x="T4" y="T5"/>
              </a:cxn>
              <a:cxn ang="0">
                <a:pos x="T6" y="T7"/>
              </a:cxn>
              <a:cxn ang="0">
                <a:pos x="T8" y="T9"/>
              </a:cxn>
            </a:cxnLst>
            <a:rect l="0" t="0" r="r" b="b"/>
            <a:pathLst>
              <a:path w="209" h="114">
                <a:moveTo>
                  <a:pt x="0" y="80"/>
                </a:moveTo>
                <a:lnTo>
                  <a:pt x="195" y="0"/>
                </a:lnTo>
                <a:lnTo>
                  <a:pt x="208" y="34"/>
                </a:lnTo>
                <a:lnTo>
                  <a:pt x="13" y="113"/>
                </a:lnTo>
                <a:lnTo>
                  <a:pt x="0" y="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8" name="Freeform 127">
            <a:extLst>
              <a:ext uri="{FF2B5EF4-FFF2-40B4-BE49-F238E27FC236}">
                <a16:creationId xmlns:a16="http://schemas.microsoft.com/office/drawing/2014/main" id="{780B171D-EFF9-F448-AB24-50ADD9A9C459}"/>
              </a:ext>
            </a:extLst>
          </p:cNvPr>
          <p:cNvSpPr>
            <a:spLocks noChangeArrowheads="1"/>
          </p:cNvSpPr>
          <p:nvPr/>
        </p:nvSpPr>
        <p:spPr bwMode="auto">
          <a:xfrm>
            <a:off x="5774532" y="2508559"/>
            <a:ext cx="115400" cy="112650"/>
          </a:xfrm>
          <a:custGeom>
            <a:avLst/>
            <a:gdLst>
              <a:gd name="T0" fmla="*/ 109 w 184"/>
              <a:gd name="T1" fmla="*/ 173 h 183"/>
              <a:gd name="T2" fmla="*/ 109 w 184"/>
              <a:gd name="T3" fmla="*/ 173 h 183"/>
              <a:gd name="T4" fmla="*/ 10 w 184"/>
              <a:gd name="T5" fmla="*/ 108 h 183"/>
              <a:gd name="T6" fmla="*/ 10 w 184"/>
              <a:gd name="T7" fmla="*/ 108 h 183"/>
              <a:gd name="T8" fmla="*/ 75 w 184"/>
              <a:gd name="T9" fmla="*/ 9 h 183"/>
              <a:gd name="T10" fmla="*/ 75 w 184"/>
              <a:gd name="T11" fmla="*/ 9 h 183"/>
              <a:gd name="T12" fmla="*/ 173 w 184"/>
              <a:gd name="T13" fmla="*/ 74 h 183"/>
              <a:gd name="T14" fmla="*/ 173 w 184"/>
              <a:gd name="T15" fmla="*/ 74 h 183"/>
              <a:gd name="T16" fmla="*/ 109 w 184"/>
              <a:gd name="T17" fmla="*/ 17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3">
                <a:moveTo>
                  <a:pt x="109" y="173"/>
                </a:moveTo>
                <a:lnTo>
                  <a:pt x="109" y="173"/>
                </a:lnTo>
                <a:cubicBezTo>
                  <a:pt x="64" y="182"/>
                  <a:pt x="20" y="153"/>
                  <a:pt x="10" y="108"/>
                </a:cubicBezTo>
                <a:lnTo>
                  <a:pt x="10" y="108"/>
                </a:lnTo>
                <a:cubicBezTo>
                  <a:pt x="0" y="63"/>
                  <a:pt x="30" y="19"/>
                  <a:pt x="75" y="9"/>
                </a:cubicBezTo>
                <a:lnTo>
                  <a:pt x="75" y="9"/>
                </a:lnTo>
                <a:cubicBezTo>
                  <a:pt x="120" y="0"/>
                  <a:pt x="165" y="28"/>
                  <a:pt x="173" y="74"/>
                </a:cubicBezTo>
                <a:lnTo>
                  <a:pt x="173" y="74"/>
                </a:lnTo>
                <a:cubicBezTo>
                  <a:pt x="183" y="119"/>
                  <a:pt x="155" y="163"/>
                  <a:pt x="109" y="173"/>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49" name="Freeform 128">
            <a:extLst>
              <a:ext uri="{FF2B5EF4-FFF2-40B4-BE49-F238E27FC236}">
                <a16:creationId xmlns:a16="http://schemas.microsoft.com/office/drawing/2014/main" id="{11D89522-3CD6-4C43-9259-DA7442179E5C}"/>
              </a:ext>
            </a:extLst>
          </p:cNvPr>
          <p:cNvSpPr>
            <a:spLocks noChangeArrowheads="1"/>
          </p:cNvSpPr>
          <p:nvPr/>
        </p:nvSpPr>
        <p:spPr bwMode="auto">
          <a:xfrm>
            <a:off x="6095999" y="2698141"/>
            <a:ext cx="156614" cy="156614"/>
          </a:xfrm>
          <a:custGeom>
            <a:avLst/>
            <a:gdLst>
              <a:gd name="T0" fmla="*/ 216 w 251"/>
              <a:gd name="T1" fmla="*/ 189 h 253"/>
              <a:gd name="T2" fmla="*/ 216 w 251"/>
              <a:gd name="T3" fmla="*/ 189 h 253"/>
              <a:gd name="T4" fmla="*/ 62 w 251"/>
              <a:gd name="T5" fmla="*/ 218 h 253"/>
              <a:gd name="T6" fmla="*/ 62 w 251"/>
              <a:gd name="T7" fmla="*/ 218 h 253"/>
              <a:gd name="T8" fmla="*/ 34 w 251"/>
              <a:gd name="T9" fmla="*/ 63 h 253"/>
              <a:gd name="T10" fmla="*/ 34 w 251"/>
              <a:gd name="T11" fmla="*/ 63 h 253"/>
              <a:gd name="T12" fmla="*/ 187 w 251"/>
              <a:gd name="T13" fmla="*/ 35 h 253"/>
              <a:gd name="T14" fmla="*/ 187 w 251"/>
              <a:gd name="T15" fmla="*/ 35 h 253"/>
              <a:gd name="T16" fmla="*/ 216 w 251"/>
              <a:gd name="T17" fmla="*/ 18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53">
                <a:moveTo>
                  <a:pt x="216" y="189"/>
                </a:moveTo>
                <a:lnTo>
                  <a:pt x="216" y="189"/>
                </a:lnTo>
                <a:cubicBezTo>
                  <a:pt x="181" y="240"/>
                  <a:pt x="113" y="252"/>
                  <a:pt x="62" y="218"/>
                </a:cubicBezTo>
                <a:lnTo>
                  <a:pt x="62" y="218"/>
                </a:lnTo>
                <a:cubicBezTo>
                  <a:pt x="12" y="183"/>
                  <a:pt x="0" y="114"/>
                  <a:pt x="34" y="63"/>
                </a:cubicBezTo>
                <a:lnTo>
                  <a:pt x="34" y="63"/>
                </a:lnTo>
                <a:cubicBezTo>
                  <a:pt x="69" y="13"/>
                  <a:pt x="137" y="0"/>
                  <a:pt x="187" y="35"/>
                </a:cubicBezTo>
                <a:lnTo>
                  <a:pt x="187" y="35"/>
                </a:lnTo>
                <a:cubicBezTo>
                  <a:pt x="238" y="70"/>
                  <a:pt x="250" y="139"/>
                  <a:pt x="216" y="189"/>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0" name="Freeform 129">
            <a:extLst>
              <a:ext uri="{FF2B5EF4-FFF2-40B4-BE49-F238E27FC236}">
                <a16:creationId xmlns:a16="http://schemas.microsoft.com/office/drawing/2014/main" id="{662C1108-3CDA-434C-93ED-91536A316180}"/>
              </a:ext>
            </a:extLst>
          </p:cNvPr>
          <p:cNvSpPr>
            <a:spLocks noChangeArrowheads="1"/>
          </p:cNvSpPr>
          <p:nvPr/>
        </p:nvSpPr>
        <p:spPr bwMode="auto">
          <a:xfrm>
            <a:off x="6296575" y="2574500"/>
            <a:ext cx="85174" cy="85174"/>
          </a:xfrm>
          <a:custGeom>
            <a:avLst/>
            <a:gdLst>
              <a:gd name="T0" fmla="*/ 106 w 135"/>
              <a:gd name="T1" fmla="*/ 112 h 135"/>
              <a:gd name="T2" fmla="*/ 106 w 135"/>
              <a:gd name="T3" fmla="*/ 112 h 135"/>
              <a:gd name="T4" fmla="*/ 22 w 135"/>
              <a:gd name="T5" fmla="*/ 105 h 135"/>
              <a:gd name="T6" fmla="*/ 22 w 135"/>
              <a:gd name="T7" fmla="*/ 105 h 135"/>
              <a:gd name="T8" fmla="*/ 29 w 135"/>
              <a:gd name="T9" fmla="*/ 21 h 135"/>
              <a:gd name="T10" fmla="*/ 29 w 135"/>
              <a:gd name="T11" fmla="*/ 21 h 135"/>
              <a:gd name="T12" fmla="*/ 113 w 135"/>
              <a:gd name="T13" fmla="*/ 28 h 135"/>
              <a:gd name="T14" fmla="*/ 113 w 135"/>
              <a:gd name="T15" fmla="*/ 28 h 135"/>
              <a:gd name="T16" fmla="*/ 106 w 135"/>
              <a:gd name="T17" fmla="*/ 1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06" y="112"/>
                </a:moveTo>
                <a:lnTo>
                  <a:pt x="106" y="112"/>
                </a:lnTo>
                <a:cubicBezTo>
                  <a:pt x="81" y="134"/>
                  <a:pt x="43" y="130"/>
                  <a:pt x="22" y="105"/>
                </a:cubicBezTo>
                <a:lnTo>
                  <a:pt x="22" y="105"/>
                </a:lnTo>
                <a:cubicBezTo>
                  <a:pt x="0" y="80"/>
                  <a:pt x="4" y="42"/>
                  <a:pt x="29" y="21"/>
                </a:cubicBezTo>
                <a:lnTo>
                  <a:pt x="29" y="21"/>
                </a:lnTo>
                <a:cubicBezTo>
                  <a:pt x="54" y="0"/>
                  <a:pt x="92" y="3"/>
                  <a:pt x="113" y="28"/>
                </a:cubicBezTo>
                <a:lnTo>
                  <a:pt x="113" y="28"/>
                </a:lnTo>
                <a:cubicBezTo>
                  <a:pt x="134" y="53"/>
                  <a:pt x="131" y="91"/>
                  <a:pt x="106" y="112"/>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1" name="Freeform 130">
            <a:extLst>
              <a:ext uri="{FF2B5EF4-FFF2-40B4-BE49-F238E27FC236}">
                <a16:creationId xmlns:a16="http://schemas.microsoft.com/office/drawing/2014/main" id="{836B5732-8526-1B4C-A2C7-FB23C6B4B4F5}"/>
              </a:ext>
            </a:extLst>
          </p:cNvPr>
          <p:cNvSpPr>
            <a:spLocks noChangeArrowheads="1"/>
          </p:cNvSpPr>
          <p:nvPr/>
        </p:nvSpPr>
        <p:spPr bwMode="auto">
          <a:xfrm>
            <a:off x="5873445" y="2206322"/>
            <a:ext cx="486324" cy="486324"/>
          </a:xfrm>
          <a:custGeom>
            <a:avLst/>
            <a:gdLst>
              <a:gd name="T0" fmla="*/ 613 w 779"/>
              <a:gd name="T1" fmla="*/ 655 h 780"/>
              <a:gd name="T2" fmla="*/ 613 w 779"/>
              <a:gd name="T3" fmla="*/ 655 h 780"/>
              <a:gd name="T4" fmla="*/ 124 w 779"/>
              <a:gd name="T5" fmla="*/ 614 h 780"/>
              <a:gd name="T6" fmla="*/ 124 w 779"/>
              <a:gd name="T7" fmla="*/ 614 h 780"/>
              <a:gd name="T8" fmla="*/ 165 w 779"/>
              <a:gd name="T9" fmla="*/ 124 h 780"/>
              <a:gd name="T10" fmla="*/ 165 w 779"/>
              <a:gd name="T11" fmla="*/ 124 h 780"/>
              <a:gd name="T12" fmla="*/ 654 w 779"/>
              <a:gd name="T13" fmla="*/ 165 h 780"/>
              <a:gd name="T14" fmla="*/ 654 w 779"/>
              <a:gd name="T15" fmla="*/ 165 h 780"/>
              <a:gd name="T16" fmla="*/ 613 w 779"/>
              <a:gd name="T17" fmla="*/ 6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613" y="655"/>
                </a:moveTo>
                <a:lnTo>
                  <a:pt x="613" y="655"/>
                </a:lnTo>
                <a:cubicBezTo>
                  <a:pt x="467" y="779"/>
                  <a:pt x="248" y="761"/>
                  <a:pt x="124" y="614"/>
                </a:cubicBezTo>
                <a:lnTo>
                  <a:pt x="124" y="614"/>
                </a:lnTo>
                <a:cubicBezTo>
                  <a:pt x="0" y="468"/>
                  <a:pt x="18" y="248"/>
                  <a:pt x="165" y="124"/>
                </a:cubicBezTo>
                <a:lnTo>
                  <a:pt x="165" y="124"/>
                </a:lnTo>
                <a:cubicBezTo>
                  <a:pt x="312" y="0"/>
                  <a:pt x="530" y="18"/>
                  <a:pt x="654" y="165"/>
                </a:cubicBezTo>
                <a:lnTo>
                  <a:pt x="654" y="165"/>
                </a:lnTo>
                <a:cubicBezTo>
                  <a:pt x="778" y="311"/>
                  <a:pt x="759" y="531"/>
                  <a:pt x="613" y="655"/>
                </a:cubicBezTo>
              </a:path>
            </a:pathLst>
          </a:custGeom>
          <a:solidFill>
            <a:srgbClr val="73C6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2" name="Freeform 131">
            <a:extLst>
              <a:ext uri="{FF2B5EF4-FFF2-40B4-BE49-F238E27FC236}">
                <a16:creationId xmlns:a16="http://schemas.microsoft.com/office/drawing/2014/main" id="{F3CD4030-1A9C-5141-975E-E54E3F75D9D7}"/>
              </a:ext>
            </a:extLst>
          </p:cNvPr>
          <p:cNvSpPr>
            <a:spLocks noChangeArrowheads="1"/>
          </p:cNvSpPr>
          <p:nvPr/>
        </p:nvSpPr>
        <p:spPr bwMode="auto">
          <a:xfrm>
            <a:off x="6013571" y="2291497"/>
            <a:ext cx="173100" cy="159361"/>
          </a:xfrm>
          <a:custGeom>
            <a:avLst/>
            <a:gdLst>
              <a:gd name="T0" fmla="*/ 155 w 280"/>
              <a:gd name="T1" fmla="*/ 246 h 257"/>
              <a:gd name="T2" fmla="*/ 155 w 280"/>
              <a:gd name="T3" fmla="*/ 246 h 257"/>
              <a:gd name="T4" fmla="*/ 8 w 280"/>
              <a:gd name="T5" fmla="*/ 146 h 257"/>
              <a:gd name="T6" fmla="*/ 8 w 280"/>
              <a:gd name="T7" fmla="*/ 146 h 257"/>
              <a:gd name="T8" fmla="*/ 124 w 280"/>
              <a:gd name="T9" fmla="*/ 10 h 257"/>
              <a:gd name="T10" fmla="*/ 124 w 280"/>
              <a:gd name="T11" fmla="*/ 10 h 257"/>
              <a:gd name="T12" fmla="*/ 271 w 280"/>
              <a:gd name="T13" fmla="*/ 111 h 257"/>
              <a:gd name="T14" fmla="*/ 271 w 280"/>
              <a:gd name="T15" fmla="*/ 111 h 257"/>
              <a:gd name="T16" fmla="*/ 155 w 280"/>
              <a:gd name="T17" fmla="*/ 24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57">
                <a:moveTo>
                  <a:pt x="155" y="246"/>
                </a:moveTo>
                <a:lnTo>
                  <a:pt x="155" y="246"/>
                </a:lnTo>
                <a:cubicBezTo>
                  <a:pt x="83" y="256"/>
                  <a:pt x="17" y="211"/>
                  <a:pt x="8" y="146"/>
                </a:cubicBezTo>
                <a:lnTo>
                  <a:pt x="8" y="146"/>
                </a:lnTo>
                <a:cubicBezTo>
                  <a:pt x="0" y="81"/>
                  <a:pt x="51" y="20"/>
                  <a:pt x="124" y="10"/>
                </a:cubicBezTo>
                <a:lnTo>
                  <a:pt x="124" y="10"/>
                </a:lnTo>
                <a:cubicBezTo>
                  <a:pt x="196" y="0"/>
                  <a:pt x="261" y="45"/>
                  <a:pt x="271" y="111"/>
                </a:cubicBezTo>
                <a:lnTo>
                  <a:pt x="271" y="111"/>
                </a:lnTo>
                <a:cubicBezTo>
                  <a:pt x="279" y="175"/>
                  <a:pt x="227" y="236"/>
                  <a:pt x="155" y="246"/>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3" name="Freeform 132">
            <a:extLst>
              <a:ext uri="{FF2B5EF4-FFF2-40B4-BE49-F238E27FC236}">
                <a16:creationId xmlns:a16="http://schemas.microsoft.com/office/drawing/2014/main" id="{F5BAD931-75F5-2441-BB76-7C805F6D2246}"/>
              </a:ext>
            </a:extLst>
          </p:cNvPr>
          <p:cNvSpPr>
            <a:spLocks noChangeArrowheads="1"/>
          </p:cNvSpPr>
          <p:nvPr/>
        </p:nvSpPr>
        <p:spPr bwMode="auto">
          <a:xfrm>
            <a:off x="5986096" y="2483828"/>
            <a:ext cx="71438" cy="76932"/>
          </a:xfrm>
          <a:custGeom>
            <a:avLst/>
            <a:gdLst>
              <a:gd name="T0" fmla="*/ 16 w 116"/>
              <a:gd name="T1" fmla="*/ 87 h 122"/>
              <a:gd name="T2" fmla="*/ 16 w 116"/>
              <a:gd name="T3" fmla="*/ 87 h 122"/>
              <a:gd name="T4" fmla="*/ 28 w 116"/>
              <a:gd name="T5" fmla="*/ 14 h 122"/>
              <a:gd name="T6" fmla="*/ 28 w 116"/>
              <a:gd name="T7" fmla="*/ 14 h 122"/>
              <a:gd name="T8" fmla="*/ 99 w 116"/>
              <a:gd name="T9" fmla="*/ 35 h 122"/>
              <a:gd name="T10" fmla="*/ 99 w 116"/>
              <a:gd name="T11" fmla="*/ 35 h 122"/>
              <a:gd name="T12" fmla="*/ 87 w 116"/>
              <a:gd name="T13" fmla="*/ 107 h 122"/>
              <a:gd name="T14" fmla="*/ 87 w 116"/>
              <a:gd name="T15" fmla="*/ 107 h 122"/>
              <a:gd name="T16" fmla="*/ 16 w 116"/>
              <a:gd name="T17"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2">
                <a:moveTo>
                  <a:pt x="16" y="87"/>
                </a:moveTo>
                <a:lnTo>
                  <a:pt x="16" y="87"/>
                </a:lnTo>
                <a:cubicBezTo>
                  <a:pt x="0" y="62"/>
                  <a:pt x="5" y="29"/>
                  <a:pt x="28" y="14"/>
                </a:cubicBezTo>
                <a:lnTo>
                  <a:pt x="28" y="14"/>
                </a:lnTo>
                <a:cubicBezTo>
                  <a:pt x="51" y="0"/>
                  <a:pt x="83" y="9"/>
                  <a:pt x="99" y="35"/>
                </a:cubicBezTo>
                <a:lnTo>
                  <a:pt x="99" y="35"/>
                </a:lnTo>
                <a:cubicBezTo>
                  <a:pt x="115" y="60"/>
                  <a:pt x="109" y="93"/>
                  <a:pt x="87" y="107"/>
                </a:cubicBezTo>
                <a:lnTo>
                  <a:pt x="87" y="107"/>
                </a:lnTo>
                <a:cubicBezTo>
                  <a:pt x="63" y="121"/>
                  <a:pt x="32" y="113"/>
                  <a:pt x="16" y="87"/>
                </a:cubicBezTo>
              </a:path>
            </a:pathLst>
          </a:custGeom>
          <a:solidFill>
            <a:srgbClr val="30B5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4" name="Freeform 133">
            <a:extLst>
              <a:ext uri="{FF2B5EF4-FFF2-40B4-BE49-F238E27FC236}">
                <a16:creationId xmlns:a16="http://schemas.microsoft.com/office/drawing/2014/main" id="{5E3663BA-4C34-CA47-97AC-F05614029C54}"/>
              </a:ext>
            </a:extLst>
          </p:cNvPr>
          <p:cNvSpPr>
            <a:spLocks noChangeArrowheads="1"/>
          </p:cNvSpPr>
          <p:nvPr/>
        </p:nvSpPr>
        <p:spPr bwMode="auto">
          <a:xfrm>
            <a:off x="6117980" y="2470091"/>
            <a:ext cx="123643" cy="131885"/>
          </a:xfrm>
          <a:custGeom>
            <a:avLst/>
            <a:gdLst>
              <a:gd name="T0" fmla="*/ 28 w 200"/>
              <a:gd name="T1" fmla="*/ 150 h 211"/>
              <a:gd name="T2" fmla="*/ 28 w 200"/>
              <a:gd name="T3" fmla="*/ 150 h 211"/>
              <a:gd name="T4" fmla="*/ 49 w 200"/>
              <a:gd name="T5" fmla="*/ 25 h 211"/>
              <a:gd name="T6" fmla="*/ 49 w 200"/>
              <a:gd name="T7" fmla="*/ 25 h 211"/>
              <a:gd name="T8" fmla="*/ 171 w 200"/>
              <a:gd name="T9" fmla="*/ 60 h 211"/>
              <a:gd name="T10" fmla="*/ 171 w 200"/>
              <a:gd name="T11" fmla="*/ 60 h 211"/>
              <a:gd name="T12" fmla="*/ 151 w 200"/>
              <a:gd name="T13" fmla="*/ 185 h 211"/>
              <a:gd name="T14" fmla="*/ 151 w 200"/>
              <a:gd name="T15" fmla="*/ 185 h 211"/>
              <a:gd name="T16" fmla="*/ 28 w 200"/>
              <a:gd name="T17"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11">
                <a:moveTo>
                  <a:pt x="28" y="150"/>
                </a:moveTo>
                <a:lnTo>
                  <a:pt x="28" y="150"/>
                </a:lnTo>
                <a:cubicBezTo>
                  <a:pt x="0" y="106"/>
                  <a:pt x="10" y="50"/>
                  <a:pt x="49" y="25"/>
                </a:cubicBezTo>
                <a:lnTo>
                  <a:pt x="49" y="25"/>
                </a:lnTo>
                <a:cubicBezTo>
                  <a:pt x="89" y="0"/>
                  <a:pt x="144" y="15"/>
                  <a:pt x="171" y="60"/>
                </a:cubicBezTo>
                <a:lnTo>
                  <a:pt x="171" y="60"/>
                </a:lnTo>
                <a:cubicBezTo>
                  <a:pt x="199" y="104"/>
                  <a:pt x="190" y="160"/>
                  <a:pt x="151" y="185"/>
                </a:cubicBezTo>
                <a:lnTo>
                  <a:pt x="151" y="185"/>
                </a:lnTo>
                <a:cubicBezTo>
                  <a:pt x="111" y="210"/>
                  <a:pt x="56" y="194"/>
                  <a:pt x="28" y="150"/>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5" name="Freeform 134">
            <a:extLst>
              <a:ext uri="{FF2B5EF4-FFF2-40B4-BE49-F238E27FC236}">
                <a16:creationId xmlns:a16="http://schemas.microsoft.com/office/drawing/2014/main" id="{1F917E5B-7588-A146-A550-55B5864EE082}"/>
              </a:ext>
            </a:extLst>
          </p:cNvPr>
          <p:cNvSpPr>
            <a:spLocks noChangeArrowheads="1"/>
          </p:cNvSpPr>
          <p:nvPr/>
        </p:nvSpPr>
        <p:spPr bwMode="auto">
          <a:xfrm>
            <a:off x="6961494" y="5245164"/>
            <a:ext cx="664918" cy="530285"/>
          </a:xfrm>
          <a:custGeom>
            <a:avLst/>
            <a:gdLst>
              <a:gd name="T0" fmla="*/ 811 w 1067"/>
              <a:gd name="T1" fmla="*/ 212 h 852"/>
              <a:gd name="T2" fmla="*/ 811 w 1067"/>
              <a:gd name="T3" fmla="*/ 212 h 852"/>
              <a:gd name="T4" fmla="*/ 638 w 1067"/>
              <a:gd name="T5" fmla="*/ 449 h 852"/>
              <a:gd name="T6" fmla="*/ 638 w 1067"/>
              <a:gd name="T7" fmla="*/ 449 h 852"/>
              <a:gd name="T8" fmla="*/ 644 w 1067"/>
              <a:gd name="T9" fmla="*/ 474 h 852"/>
              <a:gd name="T10" fmla="*/ 644 w 1067"/>
              <a:gd name="T11" fmla="*/ 474 h 852"/>
              <a:gd name="T12" fmla="*/ 596 w 1067"/>
              <a:gd name="T13" fmla="*/ 467 h 852"/>
              <a:gd name="T14" fmla="*/ 596 w 1067"/>
              <a:gd name="T15" fmla="*/ 467 h 852"/>
              <a:gd name="T16" fmla="*/ 595 w 1067"/>
              <a:gd name="T17" fmla="*/ 403 h 852"/>
              <a:gd name="T18" fmla="*/ 595 w 1067"/>
              <a:gd name="T19" fmla="*/ 403 h 852"/>
              <a:gd name="T20" fmla="*/ 309 w 1067"/>
              <a:gd name="T21" fmla="*/ 193 h 852"/>
              <a:gd name="T22" fmla="*/ 309 w 1067"/>
              <a:gd name="T23" fmla="*/ 193 h 852"/>
              <a:gd name="T24" fmla="*/ 310 w 1067"/>
              <a:gd name="T25" fmla="*/ 138 h 852"/>
              <a:gd name="T26" fmla="*/ 310 w 1067"/>
              <a:gd name="T27" fmla="*/ 138 h 852"/>
              <a:gd name="T28" fmla="*/ 139 w 1067"/>
              <a:gd name="T29" fmla="*/ 13 h 852"/>
              <a:gd name="T30" fmla="*/ 139 w 1067"/>
              <a:gd name="T31" fmla="*/ 13 h 852"/>
              <a:gd name="T32" fmla="*/ 13 w 1067"/>
              <a:gd name="T33" fmla="*/ 185 h 852"/>
              <a:gd name="T34" fmla="*/ 13 w 1067"/>
              <a:gd name="T35" fmla="*/ 185 h 852"/>
              <a:gd name="T36" fmla="*/ 134 w 1067"/>
              <a:gd name="T37" fmla="*/ 309 h 852"/>
              <a:gd name="T38" fmla="*/ 134 w 1067"/>
              <a:gd name="T39" fmla="*/ 309 h 852"/>
              <a:gd name="T40" fmla="*/ 99 w 1067"/>
              <a:gd name="T41" fmla="*/ 480 h 852"/>
              <a:gd name="T42" fmla="*/ 99 w 1067"/>
              <a:gd name="T43" fmla="*/ 480 h 852"/>
              <a:gd name="T44" fmla="*/ 385 w 1067"/>
              <a:gd name="T45" fmla="*/ 689 h 852"/>
              <a:gd name="T46" fmla="*/ 385 w 1067"/>
              <a:gd name="T47" fmla="*/ 689 h 852"/>
              <a:gd name="T48" fmla="*/ 413 w 1067"/>
              <a:gd name="T49" fmla="*/ 683 h 852"/>
              <a:gd name="T50" fmla="*/ 413 w 1067"/>
              <a:gd name="T51" fmla="*/ 683 h 852"/>
              <a:gd name="T52" fmla="*/ 624 w 1067"/>
              <a:gd name="T53" fmla="*/ 835 h 852"/>
              <a:gd name="T54" fmla="*/ 624 w 1067"/>
              <a:gd name="T55" fmla="*/ 835 h 852"/>
              <a:gd name="T56" fmla="*/ 778 w 1067"/>
              <a:gd name="T57" fmla="*/ 624 h 852"/>
              <a:gd name="T58" fmla="*/ 778 w 1067"/>
              <a:gd name="T59" fmla="*/ 624 h 852"/>
              <a:gd name="T60" fmla="*/ 776 w 1067"/>
              <a:gd name="T61" fmla="*/ 613 h 852"/>
              <a:gd name="T62" fmla="*/ 776 w 1067"/>
              <a:gd name="T63" fmla="*/ 613 h 852"/>
              <a:gd name="T64" fmla="*/ 876 w 1067"/>
              <a:gd name="T65" fmla="*/ 623 h 852"/>
              <a:gd name="T66" fmla="*/ 876 w 1067"/>
              <a:gd name="T67" fmla="*/ 623 h 852"/>
              <a:gd name="T68" fmla="*/ 1049 w 1067"/>
              <a:gd name="T69" fmla="*/ 385 h 852"/>
              <a:gd name="T70" fmla="*/ 1049 w 1067"/>
              <a:gd name="T71" fmla="*/ 385 h 852"/>
              <a:gd name="T72" fmla="*/ 811 w 1067"/>
              <a:gd name="T73" fmla="*/ 21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7" h="852">
                <a:moveTo>
                  <a:pt x="811" y="212"/>
                </a:moveTo>
                <a:lnTo>
                  <a:pt x="811" y="212"/>
                </a:lnTo>
                <a:cubicBezTo>
                  <a:pt x="698" y="230"/>
                  <a:pt x="621" y="336"/>
                  <a:pt x="638" y="449"/>
                </a:cubicBezTo>
                <a:lnTo>
                  <a:pt x="638" y="449"/>
                </a:lnTo>
                <a:cubicBezTo>
                  <a:pt x="640" y="457"/>
                  <a:pt x="642" y="466"/>
                  <a:pt x="644" y="474"/>
                </a:cubicBezTo>
                <a:lnTo>
                  <a:pt x="644" y="474"/>
                </a:lnTo>
                <a:cubicBezTo>
                  <a:pt x="629" y="470"/>
                  <a:pt x="613" y="467"/>
                  <a:pt x="596" y="467"/>
                </a:cubicBezTo>
                <a:lnTo>
                  <a:pt x="596" y="467"/>
                </a:lnTo>
                <a:cubicBezTo>
                  <a:pt x="599" y="446"/>
                  <a:pt x="598" y="425"/>
                  <a:pt x="595" y="403"/>
                </a:cubicBezTo>
                <a:lnTo>
                  <a:pt x="595" y="403"/>
                </a:lnTo>
                <a:cubicBezTo>
                  <a:pt x="573" y="266"/>
                  <a:pt x="445" y="172"/>
                  <a:pt x="309" y="193"/>
                </a:cubicBezTo>
                <a:lnTo>
                  <a:pt x="309" y="193"/>
                </a:lnTo>
                <a:cubicBezTo>
                  <a:pt x="312" y="175"/>
                  <a:pt x="313" y="157"/>
                  <a:pt x="310" y="138"/>
                </a:cubicBezTo>
                <a:lnTo>
                  <a:pt x="310" y="138"/>
                </a:lnTo>
                <a:cubicBezTo>
                  <a:pt x="298" y="56"/>
                  <a:pt x="221" y="0"/>
                  <a:pt x="139" y="13"/>
                </a:cubicBezTo>
                <a:lnTo>
                  <a:pt x="139" y="13"/>
                </a:lnTo>
                <a:cubicBezTo>
                  <a:pt x="57" y="26"/>
                  <a:pt x="0" y="103"/>
                  <a:pt x="13" y="185"/>
                </a:cubicBezTo>
                <a:lnTo>
                  <a:pt x="13" y="185"/>
                </a:lnTo>
                <a:cubicBezTo>
                  <a:pt x="23" y="249"/>
                  <a:pt x="73" y="297"/>
                  <a:pt x="134" y="309"/>
                </a:cubicBezTo>
                <a:lnTo>
                  <a:pt x="134" y="309"/>
                </a:lnTo>
                <a:cubicBezTo>
                  <a:pt x="103" y="358"/>
                  <a:pt x="89" y="418"/>
                  <a:pt x="99" y="480"/>
                </a:cubicBezTo>
                <a:lnTo>
                  <a:pt x="99" y="480"/>
                </a:lnTo>
                <a:cubicBezTo>
                  <a:pt x="120" y="617"/>
                  <a:pt x="248" y="710"/>
                  <a:pt x="385" y="689"/>
                </a:cubicBezTo>
                <a:lnTo>
                  <a:pt x="385" y="689"/>
                </a:lnTo>
                <a:cubicBezTo>
                  <a:pt x="395" y="688"/>
                  <a:pt x="404" y="686"/>
                  <a:pt x="413" y="683"/>
                </a:cubicBezTo>
                <a:lnTo>
                  <a:pt x="413" y="683"/>
                </a:lnTo>
                <a:cubicBezTo>
                  <a:pt x="430" y="783"/>
                  <a:pt x="524" y="851"/>
                  <a:pt x="624" y="835"/>
                </a:cubicBezTo>
                <a:lnTo>
                  <a:pt x="624" y="835"/>
                </a:lnTo>
                <a:cubicBezTo>
                  <a:pt x="725" y="819"/>
                  <a:pt x="794" y="725"/>
                  <a:pt x="778" y="624"/>
                </a:cubicBezTo>
                <a:lnTo>
                  <a:pt x="778" y="624"/>
                </a:lnTo>
                <a:cubicBezTo>
                  <a:pt x="778" y="620"/>
                  <a:pt x="777" y="617"/>
                  <a:pt x="776" y="613"/>
                </a:cubicBezTo>
                <a:lnTo>
                  <a:pt x="776" y="613"/>
                </a:lnTo>
                <a:cubicBezTo>
                  <a:pt x="807" y="624"/>
                  <a:pt x="841" y="627"/>
                  <a:pt x="876" y="623"/>
                </a:cubicBezTo>
                <a:lnTo>
                  <a:pt x="876" y="623"/>
                </a:lnTo>
                <a:cubicBezTo>
                  <a:pt x="989" y="605"/>
                  <a:pt x="1066" y="498"/>
                  <a:pt x="1049" y="385"/>
                </a:cubicBezTo>
                <a:lnTo>
                  <a:pt x="1049" y="385"/>
                </a:lnTo>
                <a:cubicBezTo>
                  <a:pt x="1031" y="272"/>
                  <a:pt x="925" y="194"/>
                  <a:pt x="811" y="212"/>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6" name="Freeform 135">
            <a:extLst>
              <a:ext uri="{FF2B5EF4-FFF2-40B4-BE49-F238E27FC236}">
                <a16:creationId xmlns:a16="http://schemas.microsoft.com/office/drawing/2014/main" id="{C23D587B-7881-CF40-9386-EF710766FC76}"/>
              </a:ext>
            </a:extLst>
          </p:cNvPr>
          <p:cNvSpPr>
            <a:spLocks noChangeArrowheads="1"/>
          </p:cNvSpPr>
          <p:nvPr/>
        </p:nvSpPr>
        <p:spPr bwMode="auto">
          <a:xfrm>
            <a:off x="7043921" y="4632449"/>
            <a:ext cx="1288622" cy="1057825"/>
          </a:xfrm>
          <a:custGeom>
            <a:avLst/>
            <a:gdLst>
              <a:gd name="T0" fmla="*/ 1629 w 2066"/>
              <a:gd name="T1" fmla="*/ 0 h 1696"/>
              <a:gd name="T2" fmla="*/ 1069 w 2066"/>
              <a:gd name="T3" fmla="*/ 534 h 1696"/>
              <a:gd name="T4" fmla="*/ 868 w 2066"/>
              <a:gd name="T5" fmla="*/ 426 h 1696"/>
              <a:gd name="T6" fmla="*/ 551 w 2066"/>
              <a:gd name="T7" fmla="*/ 454 h 1696"/>
              <a:gd name="T8" fmla="*/ 234 w 2066"/>
              <a:gd name="T9" fmla="*/ 703 h 1696"/>
              <a:gd name="T10" fmla="*/ 234 w 2066"/>
              <a:gd name="T11" fmla="*/ 703 h 1696"/>
              <a:gd name="T12" fmla="*/ 620 w 2066"/>
              <a:gd name="T13" fmla="*/ 678 h 1696"/>
              <a:gd name="T14" fmla="*/ 409 w 2066"/>
              <a:gd name="T15" fmla="*/ 932 h 1696"/>
              <a:gd name="T16" fmla="*/ 113 w 2066"/>
              <a:gd name="T17" fmla="*/ 1146 h 1696"/>
              <a:gd name="T18" fmla="*/ 113 w 2066"/>
              <a:gd name="T19" fmla="*/ 1146 h 1696"/>
              <a:gd name="T20" fmla="*/ 51 w 2066"/>
              <a:gd name="T21" fmla="*/ 1351 h 1696"/>
              <a:gd name="T22" fmla="*/ 365 w 2066"/>
              <a:gd name="T23" fmla="*/ 1182 h 1696"/>
              <a:gd name="T24" fmla="*/ 365 w 2066"/>
              <a:gd name="T25" fmla="*/ 1182 h 1696"/>
              <a:gd name="T26" fmla="*/ 72 w 2066"/>
              <a:gd name="T27" fmla="*/ 1505 h 1696"/>
              <a:gd name="T28" fmla="*/ 319 w 2066"/>
              <a:gd name="T29" fmla="*/ 1407 h 1696"/>
              <a:gd name="T30" fmla="*/ 319 w 2066"/>
              <a:gd name="T31" fmla="*/ 1407 h 1696"/>
              <a:gd name="T32" fmla="*/ 200 w 2066"/>
              <a:gd name="T33" fmla="*/ 1613 h 1696"/>
              <a:gd name="T34" fmla="*/ 416 w 2066"/>
              <a:gd name="T35" fmla="*/ 1526 h 1696"/>
              <a:gd name="T36" fmla="*/ 416 w 2066"/>
              <a:gd name="T37" fmla="*/ 1526 h 1696"/>
              <a:gd name="T38" fmla="*/ 354 w 2066"/>
              <a:gd name="T39" fmla="*/ 1695 h 1696"/>
              <a:gd name="T40" fmla="*/ 884 w 2066"/>
              <a:gd name="T41" fmla="*/ 1418 h 1696"/>
              <a:gd name="T42" fmla="*/ 1315 w 2066"/>
              <a:gd name="T43" fmla="*/ 899 h 1696"/>
              <a:gd name="T44" fmla="*/ 2065 w 2066"/>
              <a:gd name="T45" fmla="*/ 442 h 1696"/>
              <a:gd name="T46" fmla="*/ 1629 w 2066"/>
              <a:gd name="T47"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6" h="1696">
                <a:moveTo>
                  <a:pt x="1629" y="0"/>
                </a:moveTo>
                <a:lnTo>
                  <a:pt x="1069" y="534"/>
                </a:lnTo>
                <a:lnTo>
                  <a:pt x="868" y="426"/>
                </a:lnTo>
                <a:lnTo>
                  <a:pt x="551" y="454"/>
                </a:lnTo>
                <a:lnTo>
                  <a:pt x="234" y="703"/>
                </a:lnTo>
                <a:lnTo>
                  <a:pt x="234" y="703"/>
                </a:lnTo>
                <a:cubicBezTo>
                  <a:pt x="234" y="703"/>
                  <a:pt x="438" y="810"/>
                  <a:pt x="620" y="678"/>
                </a:cubicBezTo>
                <a:lnTo>
                  <a:pt x="409" y="932"/>
                </a:lnTo>
                <a:lnTo>
                  <a:pt x="113" y="1146"/>
                </a:lnTo>
                <a:lnTo>
                  <a:pt x="113" y="1146"/>
                </a:lnTo>
                <a:cubicBezTo>
                  <a:pt x="113" y="1146"/>
                  <a:pt x="0" y="1253"/>
                  <a:pt x="51" y="1351"/>
                </a:cubicBezTo>
                <a:lnTo>
                  <a:pt x="365" y="1182"/>
                </a:lnTo>
                <a:lnTo>
                  <a:pt x="365" y="1182"/>
                </a:lnTo>
                <a:cubicBezTo>
                  <a:pt x="365" y="1182"/>
                  <a:pt x="56" y="1366"/>
                  <a:pt x="72" y="1505"/>
                </a:cubicBezTo>
                <a:lnTo>
                  <a:pt x="319" y="1407"/>
                </a:lnTo>
                <a:lnTo>
                  <a:pt x="319" y="1407"/>
                </a:lnTo>
                <a:cubicBezTo>
                  <a:pt x="319" y="1407"/>
                  <a:pt x="170" y="1495"/>
                  <a:pt x="200" y="1613"/>
                </a:cubicBezTo>
                <a:lnTo>
                  <a:pt x="416" y="1526"/>
                </a:lnTo>
                <a:lnTo>
                  <a:pt x="416" y="1526"/>
                </a:lnTo>
                <a:cubicBezTo>
                  <a:pt x="416" y="1526"/>
                  <a:pt x="329" y="1608"/>
                  <a:pt x="354" y="1695"/>
                </a:cubicBezTo>
                <a:lnTo>
                  <a:pt x="884" y="1418"/>
                </a:lnTo>
                <a:lnTo>
                  <a:pt x="1315" y="899"/>
                </a:lnTo>
                <a:lnTo>
                  <a:pt x="2065" y="442"/>
                </a:lnTo>
                <a:lnTo>
                  <a:pt x="1629" y="0"/>
                </a:ln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7" name="Freeform 136">
            <a:extLst>
              <a:ext uri="{FF2B5EF4-FFF2-40B4-BE49-F238E27FC236}">
                <a16:creationId xmlns:a16="http://schemas.microsoft.com/office/drawing/2014/main" id="{F6185495-4725-3541-A2CD-B3F79D301933}"/>
              </a:ext>
            </a:extLst>
          </p:cNvPr>
          <p:cNvSpPr>
            <a:spLocks noChangeArrowheads="1"/>
          </p:cNvSpPr>
          <p:nvPr/>
        </p:nvSpPr>
        <p:spPr bwMode="auto">
          <a:xfrm>
            <a:off x="7604429" y="5561136"/>
            <a:ext cx="54952" cy="54952"/>
          </a:xfrm>
          <a:custGeom>
            <a:avLst/>
            <a:gdLst>
              <a:gd name="T0" fmla="*/ 88 w 89"/>
              <a:gd name="T1" fmla="*/ 44 h 90"/>
              <a:gd name="T2" fmla="*/ 88 w 89"/>
              <a:gd name="T3" fmla="*/ 44 h 90"/>
              <a:gd name="T4" fmla="*/ 44 w 89"/>
              <a:gd name="T5" fmla="*/ 89 h 90"/>
              <a:gd name="T6" fmla="*/ 44 w 89"/>
              <a:gd name="T7" fmla="*/ 89 h 90"/>
              <a:gd name="T8" fmla="*/ 0 w 89"/>
              <a:gd name="T9" fmla="*/ 44 h 90"/>
              <a:gd name="T10" fmla="*/ 0 w 89"/>
              <a:gd name="T11" fmla="*/ 44 h 90"/>
              <a:gd name="T12" fmla="*/ 44 w 89"/>
              <a:gd name="T13" fmla="*/ 0 h 90"/>
              <a:gd name="T14" fmla="*/ 44 w 89"/>
              <a:gd name="T15" fmla="*/ 0 h 90"/>
              <a:gd name="T16" fmla="*/ 88 w 89"/>
              <a:gd name="T17"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0">
                <a:moveTo>
                  <a:pt x="88" y="44"/>
                </a:moveTo>
                <a:lnTo>
                  <a:pt x="88" y="44"/>
                </a:lnTo>
                <a:cubicBezTo>
                  <a:pt x="88" y="68"/>
                  <a:pt x="68" y="89"/>
                  <a:pt x="44" y="89"/>
                </a:cubicBezTo>
                <a:lnTo>
                  <a:pt x="44" y="89"/>
                </a:lnTo>
                <a:cubicBezTo>
                  <a:pt x="19" y="89"/>
                  <a:pt x="0" y="68"/>
                  <a:pt x="0" y="44"/>
                </a:cubicBezTo>
                <a:lnTo>
                  <a:pt x="0" y="44"/>
                </a:lnTo>
                <a:cubicBezTo>
                  <a:pt x="0" y="19"/>
                  <a:pt x="19" y="0"/>
                  <a:pt x="44" y="0"/>
                </a:cubicBezTo>
                <a:lnTo>
                  <a:pt x="44" y="0"/>
                </a:lnTo>
                <a:cubicBezTo>
                  <a:pt x="68" y="0"/>
                  <a:pt x="88" y="19"/>
                  <a:pt x="88" y="4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8" name="Freeform 137">
            <a:extLst>
              <a:ext uri="{FF2B5EF4-FFF2-40B4-BE49-F238E27FC236}">
                <a16:creationId xmlns:a16="http://schemas.microsoft.com/office/drawing/2014/main" id="{CDEDC410-08D4-7742-995E-9AD387E33902}"/>
              </a:ext>
            </a:extLst>
          </p:cNvPr>
          <p:cNvSpPr>
            <a:spLocks noChangeArrowheads="1"/>
          </p:cNvSpPr>
          <p:nvPr/>
        </p:nvSpPr>
        <p:spPr bwMode="auto">
          <a:xfrm>
            <a:off x="7618167" y="5162735"/>
            <a:ext cx="318721" cy="329712"/>
          </a:xfrm>
          <a:custGeom>
            <a:avLst/>
            <a:gdLst>
              <a:gd name="T0" fmla="*/ 509 w 510"/>
              <a:gd name="T1" fmla="*/ 94 h 530"/>
              <a:gd name="T2" fmla="*/ 509 w 510"/>
              <a:gd name="T3" fmla="*/ 94 h 530"/>
              <a:gd name="T4" fmla="*/ 415 w 510"/>
              <a:gd name="T5" fmla="*/ 0 h 530"/>
              <a:gd name="T6" fmla="*/ 415 w 510"/>
              <a:gd name="T7" fmla="*/ 0 h 530"/>
              <a:gd name="T8" fmla="*/ 321 w 510"/>
              <a:gd name="T9" fmla="*/ 94 h 530"/>
              <a:gd name="T10" fmla="*/ 321 w 510"/>
              <a:gd name="T11" fmla="*/ 94 h 530"/>
              <a:gd name="T12" fmla="*/ 321 w 510"/>
              <a:gd name="T13" fmla="*/ 94 h 530"/>
              <a:gd name="T14" fmla="*/ 321 w 510"/>
              <a:gd name="T15" fmla="*/ 94 h 530"/>
              <a:gd name="T16" fmla="*/ 297 w 510"/>
              <a:gd name="T17" fmla="*/ 92 h 530"/>
              <a:gd name="T18" fmla="*/ 297 w 510"/>
              <a:gd name="T19" fmla="*/ 92 h 530"/>
              <a:gd name="T20" fmla="*/ 120 w 510"/>
              <a:gd name="T21" fmla="*/ 269 h 530"/>
              <a:gd name="T22" fmla="*/ 120 w 510"/>
              <a:gd name="T23" fmla="*/ 269 h 530"/>
              <a:gd name="T24" fmla="*/ 121 w 510"/>
              <a:gd name="T25" fmla="*/ 290 h 530"/>
              <a:gd name="T26" fmla="*/ 121 w 510"/>
              <a:gd name="T27" fmla="*/ 290 h 530"/>
              <a:gd name="T28" fmla="*/ 120 w 510"/>
              <a:gd name="T29" fmla="*/ 290 h 530"/>
              <a:gd name="T30" fmla="*/ 120 w 510"/>
              <a:gd name="T31" fmla="*/ 290 h 530"/>
              <a:gd name="T32" fmla="*/ 0 w 510"/>
              <a:gd name="T33" fmla="*/ 409 h 530"/>
              <a:gd name="T34" fmla="*/ 0 w 510"/>
              <a:gd name="T35" fmla="*/ 409 h 530"/>
              <a:gd name="T36" fmla="*/ 120 w 510"/>
              <a:gd name="T37" fmla="*/ 529 h 530"/>
              <a:gd name="T38" fmla="*/ 120 w 510"/>
              <a:gd name="T39" fmla="*/ 529 h 530"/>
              <a:gd name="T40" fmla="*/ 236 w 510"/>
              <a:gd name="T41" fmla="*/ 436 h 530"/>
              <a:gd name="T42" fmla="*/ 236 w 510"/>
              <a:gd name="T43" fmla="*/ 436 h 530"/>
              <a:gd name="T44" fmla="*/ 297 w 510"/>
              <a:gd name="T45" fmla="*/ 447 h 530"/>
              <a:gd name="T46" fmla="*/ 297 w 510"/>
              <a:gd name="T47" fmla="*/ 447 h 530"/>
              <a:gd name="T48" fmla="*/ 474 w 510"/>
              <a:gd name="T49" fmla="*/ 269 h 530"/>
              <a:gd name="T50" fmla="*/ 474 w 510"/>
              <a:gd name="T51" fmla="*/ 269 h 530"/>
              <a:gd name="T52" fmla="*/ 450 w 510"/>
              <a:gd name="T53" fmla="*/ 181 h 530"/>
              <a:gd name="T54" fmla="*/ 450 w 510"/>
              <a:gd name="T55" fmla="*/ 181 h 530"/>
              <a:gd name="T56" fmla="*/ 509 w 510"/>
              <a:gd name="T57" fmla="*/ 9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0" h="530">
                <a:moveTo>
                  <a:pt x="509" y="94"/>
                </a:moveTo>
                <a:lnTo>
                  <a:pt x="509" y="94"/>
                </a:lnTo>
                <a:cubicBezTo>
                  <a:pt x="509" y="42"/>
                  <a:pt x="466" y="0"/>
                  <a:pt x="415" y="0"/>
                </a:cubicBezTo>
                <a:lnTo>
                  <a:pt x="415" y="0"/>
                </a:lnTo>
                <a:cubicBezTo>
                  <a:pt x="363" y="0"/>
                  <a:pt x="321" y="42"/>
                  <a:pt x="321" y="94"/>
                </a:cubicBezTo>
                <a:lnTo>
                  <a:pt x="321" y="94"/>
                </a:lnTo>
                <a:lnTo>
                  <a:pt x="321" y="94"/>
                </a:lnTo>
                <a:lnTo>
                  <a:pt x="321" y="94"/>
                </a:lnTo>
                <a:cubicBezTo>
                  <a:pt x="314" y="93"/>
                  <a:pt x="305" y="92"/>
                  <a:pt x="297" y="92"/>
                </a:cubicBezTo>
                <a:lnTo>
                  <a:pt x="297" y="92"/>
                </a:lnTo>
                <a:cubicBezTo>
                  <a:pt x="199" y="92"/>
                  <a:pt x="120" y="172"/>
                  <a:pt x="120" y="269"/>
                </a:cubicBezTo>
                <a:lnTo>
                  <a:pt x="120" y="269"/>
                </a:lnTo>
                <a:cubicBezTo>
                  <a:pt x="120" y="277"/>
                  <a:pt x="120" y="283"/>
                  <a:pt x="121" y="290"/>
                </a:cubicBezTo>
                <a:lnTo>
                  <a:pt x="121" y="290"/>
                </a:lnTo>
                <a:cubicBezTo>
                  <a:pt x="120" y="290"/>
                  <a:pt x="120" y="290"/>
                  <a:pt x="120" y="290"/>
                </a:cubicBezTo>
                <a:lnTo>
                  <a:pt x="120" y="290"/>
                </a:lnTo>
                <a:cubicBezTo>
                  <a:pt x="53" y="290"/>
                  <a:pt x="0" y="343"/>
                  <a:pt x="0" y="409"/>
                </a:cubicBezTo>
                <a:lnTo>
                  <a:pt x="0" y="409"/>
                </a:lnTo>
                <a:cubicBezTo>
                  <a:pt x="0" y="475"/>
                  <a:pt x="53" y="529"/>
                  <a:pt x="120" y="529"/>
                </a:cubicBezTo>
                <a:lnTo>
                  <a:pt x="120" y="529"/>
                </a:lnTo>
                <a:cubicBezTo>
                  <a:pt x="177" y="529"/>
                  <a:pt x="224" y="489"/>
                  <a:pt x="236" y="436"/>
                </a:cubicBezTo>
                <a:lnTo>
                  <a:pt x="236" y="436"/>
                </a:lnTo>
                <a:cubicBezTo>
                  <a:pt x="255" y="443"/>
                  <a:pt x="276" y="447"/>
                  <a:pt x="297" y="447"/>
                </a:cubicBezTo>
                <a:lnTo>
                  <a:pt x="297" y="447"/>
                </a:lnTo>
                <a:cubicBezTo>
                  <a:pt x="395" y="447"/>
                  <a:pt x="474" y="367"/>
                  <a:pt x="474" y="269"/>
                </a:cubicBezTo>
                <a:lnTo>
                  <a:pt x="474" y="269"/>
                </a:lnTo>
                <a:cubicBezTo>
                  <a:pt x="474" y="237"/>
                  <a:pt x="465" y="206"/>
                  <a:pt x="450" y="181"/>
                </a:cubicBezTo>
                <a:lnTo>
                  <a:pt x="450" y="181"/>
                </a:lnTo>
                <a:cubicBezTo>
                  <a:pt x="484" y="167"/>
                  <a:pt x="509" y="133"/>
                  <a:pt x="509" y="94"/>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59" name="Freeform 138">
            <a:extLst>
              <a:ext uri="{FF2B5EF4-FFF2-40B4-BE49-F238E27FC236}">
                <a16:creationId xmlns:a16="http://schemas.microsoft.com/office/drawing/2014/main" id="{CCA5089D-6E57-CE49-AB30-57C750092A9B}"/>
              </a:ext>
            </a:extLst>
          </p:cNvPr>
          <p:cNvSpPr>
            <a:spLocks noChangeArrowheads="1"/>
          </p:cNvSpPr>
          <p:nvPr/>
        </p:nvSpPr>
        <p:spPr bwMode="auto">
          <a:xfrm>
            <a:off x="7450564" y="4797304"/>
            <a:ext cx="315973" cy="244537"/>
          </a:xfrm>
          <a:custGeom>
            <a:avLst/>
            <a:gdLst>
              <a:gd name="T0" fmla="*/ 421 w 508"/>
              <a:gd name="T1" fmla="*/ 123 h 394"/>
              <a:gd name="T2" fmla="*/ 421 w 508"/>
              <a:gd name="T3" fmla="*/ 123 h 394"/>
              <a:gd name="T4" fmla="*/ 382 w 508"/>
              <a:gd name="T5" fmla="*/ 133 h 394"/>
              <a:gd name="T6" fmla="*/ 382 w 508"/>
              <a:gd name="T7" fmla="*/ 133 h 394"/>
              <a:gd name="T8" fmla="*/ 197 w 508"/>
              <a:gd name="T9" fmla="*/ 0 h 394"/>
              <a:gd name="T10" fmla="*/ 197 w 508"/>
              <a:gd name="T11" fmla="*/ 0 h 394"/>
              <a:gd name="T12" fmla="*/ 0 w 508"/>
              <a:gd name="T13" fmla="*/ 197 h 394"/>
              <a:gd name="T14" fmla="*/ 0 w 508"/>
              <a:gd name="T15" fmla="*/ 197 h 394"/>
              <a:gd name="T16" fmla="*/ 197 w 508"/>
              <a:gd name="T17" fmla="*/ 393 h 394"/>
              <a:gd name="T18" fmla="*/ 197 w 508"/>
              <a:gd name="T19" fmla="*/ 393 h 394"/>
              <a:gd name="T20" fmla="*/ 373 w 508"/>
              <a:gd name="T21" fmla="*/ 281 h 394"/>
              <a:gd name="T22" fmla="*/ 373 w 508"/>
              <a:gd name="T23" fmla="*/ 281 h 394"/>
              <a:gd name="T24" fmla="*/ 421 w 508"/>
              <a:gd name="T25" fmla="*/ 296 h 394"/>
              <a:gd name="T26" fmla="*/ 421 w 508"/>
              <a:gd name="T27" fmla="*/ 296 h 394"/>
              <a:gd name="T28" fmla="*/ 507 w 508"/>
              <a:gd name="T29" fmla="*/ 209 h 394"/>
              <a:gd name="T30" fmla="*/ 507 w 508"/>
              <a:gd name="T31" fmla="*/ 209 h 394"/>
              <a:gd name="T32" fmla="*/ 421 w 508"/>
              <a:gd name="T33" fmla="*/ 1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394">
                <a:moveTo>
                  <a:pt x="421" y="123"/>
                </a:moveTo>
                <a:lnTo>
                  <a:pt x="421" y="123"/>
                </a:lnTo>
                <a:cubicBezTo>
                  <a:pt x="407" y="123"/>
                  <a:pt x="394" y="127"/>
                  <a:pt x="382" y="133"/>
                </a:cubicBezTo>
                <a:lnTo>
                  <a:pt x="382" y="133"/>
                </a:lnTo>
                <a:cubicBezTo>
                  <a:pt x="356" y="56"/>
                  <a:pt x="283" y="0"/>
                  <a:pt x="197" y="0"/>
                </a:cubicBezTo>
                <a:lnTo>
                  <a:pt x="197" y="0"/>
                </a:lnTo>
                <a:cubicBezTo>
                  <a:pt x="88" y="0"/>
                  <a:pt x="0" y="88"/>
                  <a:pt x="0" y="197"/>
                </a:cubicBezTo>
                <a:lnTo>
                  <a:pt x="0" y="197"/>
                </a:lnTo>
                <a:cubicBezTo>
                  <a:pt x="0" y="305"/>
                  <a:pt x="88" y="393"/>
                  <a:pt x="197" y="393"/>
                </a:cubicBezTo>
                <a:lnTo>
                  <a:pt x="197" y="393"/>
                </a:lnTo>
                <a:cubicBezTo>
                  <a:pt x="275" y="393"/>
                  <a:pt x="342" y="347"/>
                  <a:pt x="373" y="281"/>
                </a:cubicBezTo>
                <a:lnTo>
                  <a:pt x="373" y="281"/>
                </a:lnTo>
                <a:cubicBezTo>
                  <a:pt x="387" y="290"/>
                  <a:pt x="403" y="296"/>
                  <a:pt x="421" y="296"/>
                </a:cubicBezTo>
                <a:lnTo>
                  <a:pt x="421" y="296"/>
                </a:lnTo>
                <a:cubicBezTo>
                  <a:pt x="469" y="296"/>
                  <a:pt x="507" y="257"/>
                  <a:pt x="507" y="209"/>
                </a:cubicBezTo>
                <a:lnTo>
                  <a:pt x="507" y="209"/>
                </a:lnTo>
                <a:cubicBezTo>
                  <a:pt x="507" y="162"/>
                  <a:pt x="469" y="123"/>
                  <a:pt x="421" y="123"/>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0" name="Freeform 139">
            <a:extLst>
              <a:ext uri="{FF2B5EF4-FFF2-40B4-BE49-F238E27FC236}">
                <a16:creationId xmlns:a16="http://schemas.microsoft.com/office/drawing/2014/main" id="{FB2BE073-32B9-5842-9247-54F9F98F85C7}"/>
              </a:ext>
            </a:extLst>
          </p:cNvPr>
          <p:cNvSpPr>
            <a:spLocks noChangeArrowheads="1"/>
          </p:cNvSpPr>
          <p:nvPr/>
        </p:nvSpPr>
        <p:spPr bwMode="auto">
          <a:xfrm>
            <a:off x="7126348" y="4830275"/>
            <a:ext cx="120894" cy="120894"/>
          </a:xfrm>
          <a:custGeom>
            <a:avLst/>
            <a:gdLst>
              <a:gd name="T0" fmla="*/ 192 w 193"/>
              <a:gd name="T1" fmla="*/ 96 h 194"/>
              <a:gd name="T2" fmla="*/ 192 w 193"/>
              <a:gd name="T3" fmla="*/ 96 h 194"/>
              <a:gd name="T4" fmla="*/ 96 w 193"/>
              <a:gd name="T5" fmla="*/ 193 h 194"/>
              <a:gd name="T6" fmla="*/ 96 w 193"/>
              <a:gd name="T7" fmla="*/ 193 h 194"/>
              <a:gd name="T8" fmla="*/ 0 w 193"/>
              <a:gd name="T9" fmla="*/ 96 h 194"/>
              <a:gd name="T10" fmla="*/ 0 w 193"/>
              <a:gd name="T11" fmla="*/ 96 h 194"/>
              <a:gd name="T12" fmla="*/ 96 w 193"/>
              <a:gd name="T13" fmla="*/ 0 h 194"/>
              <a:gd name="T14" fmla="*/ 96 w 193"/>
              <a:gd name="T15" fmla="*/ 0 h 194"/>
              <a:gd name="T16" fmla="*/ 192 w 193"/>
              <a:gd name="T17" fmla="*/ 9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4">
                <a:moveTo>
                  <a:pt x="192" y="96"/>
                </a:moveTo>
                <a:lnTo>
                  <a:pt x="192" y="96"/>
                </a:lnTo>
                <a:cubicBezTo>
                  <a:pt x="192" y="149"/>
                  <a:pt x="149" y="193"/>
                  <a:pt x="96" y="193"/>
                </a:cubicBezTo>
                <a:lnTo>
                  <a:pt x="96" y="193"/>
                </a:lnTo>
                <a:cubicBezTo>
                  <a:pt x="42" y="193"/>
                  <a:pt x="0" y="149"/>
                  <a:pt x="0" y="96"/>
                </a:cubicBezTo>
                <a:lnTo>
                  <a:pt x="0" y="96"/>
                </a:lnTo>
                <a:cubicBezTo>
                  <a:pt x="0" y="43"/>
                  <a:pt x="42" y="0"/>
                  <a:pt x="96" y="0"/>
                </a:cubicBezTo>
                <a:lnTo>
                  <a:pt x="96" y="0"/>
                </a:lnTo>
                <a:cubicBezTo>
                  <a:pt x="149" y="0"/>
                  <a:pt x="192" y="43"/>
                  <a:pt x="192" y="96"/>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1" name="Freeform 140">
            <a:extLst>
              <a:ext uri="{FF2B5EF4-FFF2-40B4-BE49-F238E27FC236}">
                <a16:creationId xmlns:a16="http://schemas.microsoft.com/office/drawing/2014/main" id="{C7587F4C-B60E-4C4F-A412-F1577D12C347}"/>
              </a:ext>
            </a:extLst>
          </p:cNvPr>
          <p:cNvSpPr>
            <a:spLocks noChangeArrowheads="1"/>
          </p:cNvSpPr>
          <p:nvPr/>
        </p:nvSpPr>
        <p:spPr bwMode="auto">
          <a:xfrm>
            <a:off x="7027435" y="4937432"/>
            <a:ext cx="43962" cy="43962"/>
          </a:xfrm>
          <a:custGeom>
            <a:avLst/>
            <a:gdLst>
              <a:gd name="T0" fmla="*/ 70 w 71"/>
              <a:gd name="T1" fmla="*/ 35 h 71"/>
              <a:gd name="T2" fmla="*/ 70 w 71"/>
              <a:gd name="T3" fmla="*/ 35 h 71"/>
              <a:gd name="T4" fmla="*/ 35 w 71"/>
              <a:gd name="T5" fmla="*/ 70 h 71"/>
              <a:gd name="T6" fmla="*/ 35 w 71"/>
              <a:gd name="T7" fmla="*/ 70 h 71"/>
              <a:gd name="T8" fmla="*/ 0 w 71"/>
              <a:gd name="T9" fmla="*/ 35 h 71"/>
              <a:gd name="T10" fmla="*/ 0 w 71"/>
              <a:gd name="T11" fmla="*/ 35 h 71"/>
              <a:gd name="T12" fmla="*/ 35 w 71"/>
              <a:gd name="T13" fmla="*/ 0 h 71"/>
              <a:gd name="T14" fmla="*/ 35 w 71"/>
              <a:gd name="T15" fmla="*/ 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54"/>
                  <a:pt x="54" y="70"/>
                  <a:pt x="35" y="70"/>
                </a:cubicBezTo>
                <a:lnTo>
                  <a:pt x="35" y="70"/>
                </a:lnTo>
                <a:cubicBezTo>
                  <a:pt x="16" y="70"/>
                  <a:pt x="0" y="54"/>
                  <a:pt x="0" y="35"/>
                </a:cubicBezTo>
                <a:lnTo>
                  <a:pt x="0" y="35"/>
                </a:lnTo>
                <a:cubicBezTo>
                  <a:pt x="0" y="16"/>
                  <a:pt x="16" y="0"/>
                  <a:pt x="35" y="0"/>
                </a:cubicBezTo>
                <a:lnTo>
                  <a:pt x="35" y="0"/>
                </a:lnTo>
                <a:cubicBezTo>
                  <a:pt x="54" y="0"/>
                  <a:pt x="70" y="16"/>
                  <a:pt x="70" y="35"/>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2" name="Freeform 141">
            <a:extLst>
              <a:ext uri="{FF2B5EF4-FFF2-40B4-BE49-F238E27FC236}">
                <a16:creationId xmlns:a16="http://schemas.microsoft.com/office/drawing/2014/main" id="{91A22579-37E8-9D49-916C-003CD27ADBE8}"/>
              </a:ext>
            </a:extLst>
          </p:cNvPr>
          <p:cNvSpPr>
            <a:spLocks noChangeArrowheads="1"/>
          </p:cNvSpPr>
          <p:nvPr/>
        </p:nvSpPr>
        <p:spPr bwMode="auto">
          <a:xfrm>
            <a:off x="7112610" y="5116026"/>
            <a:ext cx="272013" cy="228052"/>
          </a:xfrm>
          <a:custGeom>
            <a:avLst/>
            <a:gdLst>
              <a:gd name="T0" fmla="*/ 252 w 435"/>
              <a:gd name="T1" fmla="*/ 0 h 366"/>
              <a:gd name="T2" fmla="*/ 252 w 435"/>
              <a:gd name="T3" fmla="*/ 0 h 366"/>
              <a:gd name="T4" fmla="*/ 84 w 435"/>
              <a:gd name="T5" fmla="*/ 112 h 366"/>
              <a:gd name="T6" fmla="*/ 84 w 435"/>
              <a:gd name="T7" fmla="*/ 112 h 366"/>
              <a:gd name="T8" fmla="*/ 71 w 435"/>
              <a:gd name="T9" fmla="*/ 111 h 366"/>
              <a:gd name="T10" fmla="*/ 71 w 435"/>
              <a:gd name="T11" fmla="*/ 111 h 366"/>
              <a:gd name="T12" fmla="*/ 0 w 435"/>
              <a:gd name="T13" fmla="*/ 182 h 366"/>
              <a:gd name="T14" fmla="*/ 0 w 435"/>
              <a:gd name="T15" fmla="*/ 182 h 366"/>
              <a:gd name="T16" fmla="*/ 71 w 435"/>
              <a:gd name="T17" fmla="*/ 252 h 366"/>
              <a:gd name="T18" fmla="*/ 71 w 435"/>
              <a:gd name="T19" fmla="*/ 252 h 366"/>
              <a:gd name="T20" fmla="*/ 83 w 435"/>
              <a:gd name="T21" fmla="*/ 251 h 366"/>
              <a:gd name="T22" fmla="*/ 83 w 435"/>
              <a:gd name="T23" fmla="*/ 251 h 366"/>
              <a:gd name="T24" fmla="*/ 252 w 435"/>
              <a:gd name="T25" fmla="*/ 365 h 366"/>
              <a:gd name="T26" fmla="*/ 252 w 435"/>
              <a:gd name="T27" fmla="*/ 365 h 366"/>
              <a:gd name="T28" fmla="*/ 434 w 435"/>
              <a:gd name="T29" fmla="*/ 183 h 366"/>
              <a:gd name="T30" fmla="*/ 434 w 435"/>
              <a:gd name="T31" fmla="*/ 183 h 366"/>
              <a:gd name="T32" fmla="*/ 252 w 435"/>
              <a:gd name="T3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366">
                <a:moveTo>
                  <a:pt x="252" y="0"/>
                </a:moveTo>
                <a:lnTo>
                  <a:pt x="252" y="0"/>
                </a:lnTo>
                <a:cubicBezTo>
                  <a:pt x="176" y="0"/>
                  <a:pt x="112" y="47"/>
                  <a:pt x="84" y="112"/>
                </a:cubicBezTo>
                <a:lnTo>
                  <a:pt x="84" y="112"/>
                </a:lnTo>
                <a:cubicBezTo>
                  <a:pt x="80" y="111"/>
                  <a:pt x="76" y="111"/>
                  <a:pt x="71" y="111"/>
                </a:cubicBezTo>
                <a:lnTo>
                  <a:pt x="71" y="111"/>
                </a:lnTo>
                <a:cubicBezTo>
                  <a:pt x="32" y="111"/>
                  <a:pt x="0" y="143"/>
                  <a:pt x="0" y="182"/>
                </a:cubicBezTo>
                <a:lnTo>
                  <a:pt x="0" y="182"/>
                </a:lnTo>
                <a:cubicBezTo>
                  <a:pt x="0" y="220"/>
                  <a:pt x="32" y="252"/>
                  <a:pt x="71" y="252"/>
                </a:cubicBezTo>
                <a:lnTo>
                  <a:pt x="71" y="252"/>
                </a:lnTo>
                <a:cubicBezTo>
                  <a:pt x="76" y="252"/>
                  <a:pt x="79" y="251"/>
                  <a:pt x="83" y="251"/>
                </a:cubicBezTo>
                <a:lnTo>
                  <a:pt x="83" y="251"/>
                </a:lnTo>
                <a:cubicBezTo>
                  <a:pt x="110" y="318"/>
                  <a:pt x="176" y="365"/>
                  <a:pt x="252" y="365"/>
                </a:cubicBezTo>
                <a:lnTo>
                  <a:pt x="252" y="365"/>
                </a:lnTo>
                <a:cubicBezTo>
                  <a:pt x="353" y="365"/>
                  <a:pt x="434" y="283"/>
                  <a:pt x="434" y="183"/>
                </a:cubicBezTo>
                <a:lnTo>
                  <a:pt x="434" y="183"/>
                </a:lnTo>
                <a:cubicBezTo>
                  <a:pt x="434" y="82"/>
                  <a:pt x="353" y="0"/>
                  <a:pt x="252" y="0"/>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3" name="Freeform 142">
            <a:extLst>
              <a:ext uri="{FF2B5EF4-FFF2-40B4-BE49-F238E27FC236}">
                <a16:creationId xmlns:a16="http://schemas.microsoft.com/office/drawing/2014/main" id="{A15AF995-20AB-9C4E-9AF5-075EFB5D8E98}"/>
              </a:ext>
            </a:extLst>
          </p:cNvPr>
          <p:cNvSpPr>
            <a:spLocks noChangeArrowheads="1"/>
          </p:cNvSpPr>
          <p:nvPr/>
        </p:nvSpPr>
        <p:spPr bwMode="auto">
          <a:xfrm>
            <a:off x="10170685" y="4629702"/>
            <a:ext cx="1071563" cy="1071563"/>
          </a:xfrm>
          <a:custGeom>
            <a:avLst/>
            <a:gdLst>
              <a:gd name="T0" fmla="*/ 1717 w 1718"/>
              <a:gd name="T1" fmla="*/ 859 h 1718"/>
              <a:gd name="T2" fmla="*/ 1717 w 1718"/>
              <a:gd name="T3" fmla="*/ 859 h 1718"/>
              <a:gd name="T4" fmla="*/ 859 w 1718"/>
              <a:gd name="T5" fmla="*/ 1717 h 1718"/>
              <a:gd name="T6" fmla="*/ 859 w 1718"/>
              <a:gd name="T7" fmla="*/ 1717 h 1718"/>
              <a:gd name="T8" fmla="*/ 0 w 1718"/>
              <a:gd name="T9" fmla="*/ 859 h 1718"/>
              <a:gd name="T10" fmla="*/ 0 w 1718"/>
              <a:gd name="T11" fmla="*/ 859 h 1718"/>
              <a:gd name="T12" fmla="*/ 859 w 1718"/>
              <a:gd name="T13" fmla="*/ 0 h 1718"/>
              <a:gd name="T14" fmla="*/ 859 w 1718"/>
              <a:gd name="T15" fmla="*/ 0 h 1718"/>
              <a:gd name="T16" fmla="*/ 1717 w 1718"/>
              <a:gd name="T17" fmla="*/ 859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8" h="1718">
                <a:moveTo>
                  <a:pt x="1717" y="859"/>
                </a:moveTo>
                <a:lnTo>
                  <a:pt x="1717" y="859"/>
                </a:lnTo>
                <a:cubicBezTo>
                  <a:pt x="1717" y="1333"/>
                  <a:pt x="1332" y="1717"/>
                  <a:pt x="859" y="1717"/>
                </a:cubicBezTo>
                <a:lnTo>
                  <a:pt x="859" y="1717"/>
                </a:lnTo>
                <a:cubicBezTo>
                  <a:pt x="384" y="1717"/>
                  <a:pt x="0" y="1333"/>
                  <a:pt x="0" y="859"/>
                </a:cubicBezTo>
                <a:lnTo>
                  <a:pt x="0" y="859"/>
                </a:lnTo>
                <a:cubicBezTo>
                  <a:pt x="0" y="385"/>
                  <a:pt x="384" y="0"/>
                  <a:pt x="859" y="0"/>
                </a:cubicBezTo>
                <a:lnTo>
                  <a:pt x="859" y="0"/>
                </a:lnTo>
                <a:cubicBezTo>
                  <a:pt x="1332" y="0"/>
                  <a:pt x="1717" y="385"/>
                  <a:pt x="1717" y="859"/>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4" name="Freeform 143">
            <a:extLst>
              <a:ext uri="{FF2B5EF4-FFF2-40B4-BE49-F238E27FC236}">
                <a16:creationId xmlns:a16="http://schemas.microsoft.com/office/drawing/2014/main" id="{98131CB8-0B4E-2A40-9273-B1C35487367B}"/>
              </a:ext>
            </a:extLst>
          </p:cNvPr>
          <p:cNvSpPr>
            <a:spLocks noChangeArrowheads="1"/>
          </p:cNvSpPr>
          <p:nvPr/>
        </p:nvSpPr>
        <p:spPr bwMode="auto">
          <a:xfrm>
            <a:off x="10404229" y="4885227"/>
            <a:ext cx="120894" cy="233547"/>
          </a:xfrm>
          <a:custGeom>
            <a:avLst/>
            <a:gdLst>
              <a:gd name="T0" fmla="*/ 195 w 196"/>
              <a:gd name="T1" fmla="*/ 187 h 375"/>
              <a:gd name="T2" fmla="*/ 195 w 196"/>
              <a:gd name="T3" fmla="*/ 187 h 375"/>
              <a:gd name="T4" fmla="*/ 98 w 196"/>
              <a:gd name="T5" fmla="*/ 374 h 375"/>
              <a:gd name="T6" fmla="*/ 98 w 196"/>
              <a:gd name="T7" fmla="*/ 374 h 375"/>
              <a:gd name="T8" fmla="*/ 0 w 196"/>
              <a:gd name="T9" fmla="*/ 187 h 375"/>
              <a:gd name="T10" fmla="*/ 0 w 196"/>
              <a:gd name="T11" fmla="*/ 187 h 375"/>
              <a:gd name="T12" fmla="*/ 98 w 196"/>
              <a:gd name="T13" fmla="*/ 0 h 375"/>
              <a:gd name="T14" fmla="*/ 98 w 196"/>
              <a:gd name="T15" fmla="*/ 0 h 375"/>
              <a:gd name="T16" fmla="*/ 195 w 196"/>
              <a:gd name="T17" fmla="*/ 18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75">
                <a:moveTo>
                  <a:pt x="195" y="187"/>
                </a:moveTo>
                <a:lnTo>
                  <a:pt x="195" y="187"/>
                </a:lnTo>
                <a:cubicBezTo>
                  <a:pt x="195" y="290"/>
                  <a:pt x="151" y="374"/>
                  <a:pt x="98" y="374"/>
                </a:cubicBezTo>
                <a:lnTo>
                  <a:pt x="98" y="374"/>
                </a:lnTo>
                <a:cubicBezTo>
                  <a:pt x="44" y="374"/>
                  <a:pt x="0" y="290"/>
                  <a:pt x="0" y="187"/>
                </a:cubicBezTo>
                <a:lnTo>
                  <a:pt x="0" y="187"/>
                </a:lnTo>
                <a:cubicBezTo>
                  <a:pt x="0" y="84"/>
                  <a:pt x="44" y="0"/>
                  <a:pt x="98" y="0"/>
                </a:cubicBezTo>
                <a:lnTo>
                  <a:pt x="98" y="0"/>
                </a:lnTo>
                <a:cubicBezTo>
                  <a:pt x="151" y="0"/>
                  <a:pt x="195" y="84"/>
                  <a:pt x="195" y="187"/>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5" name="Freeform 144">
            <a:extLst>
              <a:ext uri="{FF2B5EF4-FFF2-40B4-BE49-F238E27FC236}">
                <a16:creationId xmlns:a16="http://schemas.microsoft.com/office/drawing/2014/main" id="{E24A1FE5-BF9E-994F-B996-BB3CB4AB88E3}"/>
              </a:ext>
            </a:extLst>
          </p:cNvPr>
          <p:cNvSpPr>
            <a:spLocks noChangeArrowheads="1"/>
          </p:cNvSpPr>
          <p:nvPr/>
        </p:nvSpPr>
        <p:spPr bwMode="auto">
          <a:xfrm>
            <a:off x="10915282" y="5061074"/>
            <a:ext cx="90672" cy="173100"/>
          </a:xfrm>
          <a:custGeom>
            <a:avLst/>
            <a:gdLst>
              <a:gd name="T0" fmla="*/ 145 w 146"/>
              <a:gd name="T1" fmla="*/ 139 h 279"/>
              <a:gd name="T2" fmla="*/ 145 w 146"/>
              <a:gd name="T3" fmla="*/ 139 h 279"/>
              <a:gd name="T4" fmla="*/ 72 w 146"/>
              <a:gd name="T5" fmla="*/ 278 h 279"/>
              <a:gd name="T6" fmla="*/ 72 w 146"/>
              <a:gd name="T7" fmla="*/ 278 h 279"/>
              <a:gd name="T8" fmla="*/ 0 w 146"/>
              <a:gd name="T9" fmla="*/ 139 h 279"/>
              <a:gd name="T10" fmla="*/ 0 w 146"/>
              <a:gd name="T11" fmla="*/ 139 h 279"/>
              <a:gd name="T12" fmla="*/ 72 w 146"/>
              <a:gd name="T13" fmla="*/ 0 h 279"/>
              <a:gd name="T14" fmla="*/ 72 w 146"/>
              <a:gd name="T15" fmla="*/ 0 h 279"/>
              <a:gd name="T16" fmla="*/ 145 w 146"/>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79">
                <a:moveTo>
                  <a:pt x="145" y="139"/>
                </a:moveTo>
                <a:lnTo>
                  <a:pt x="145" y="139"/>
                </a:lnTo>
                <a:cubicBezTo>
                  <a:pt x="145" y="216"/>
                  <a:pt x="112" y="278"/>
                  <a:pt x="72" y="278"/>
                </a:cubicBezTo>
                <a:lnTo>
                  <a:pt x="72" y="278"/>
                </a:lnTo>
                <a:cubicBezTo>
                  <a:pt x="32" y="278"/>
                  <a:pt x="0" y="216"/>
                  <a:pt x="0" y="139"/>
                </a:cubicBezTo>
                <a:lnTo>
                  <a:pt x="0" y="139"/>
                </a:lnTo>
                <a:cubicBezTo>
                  <a:pt x="0" y="62"/>
                  <a:pt x="32" y="0"/>
                  <a:pt x="72" y="0"/>
                </a:cubicBezTo>
                <a:lnTo>
                  <a:pt x="72" y="0"/>
                </a:lnTo>
                <a:cubicBezTo>
                  <a:pt x="112" y="0"/>
                  <a:pt x="145" y="62"/>
                  <a:pt x="145" y="139"/>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6" name="Freeform 145">
            <a:extLst>
              <a:ext uri="{FF2B5EF4-FFF2-40B4-BE49-F238E27FC236}">
                <a16:creationId xmlns:a16="http://schemas.microsoft.com/office/drawing/2014/main" id="{4DDECE3B-71BB-194E-9511-0EED4DD90EE8}"/>
              </a:ext>
            </a:extLst>
          </p:cNvPr>
          <p:cNvSpPr>
            <a:spLocks noChangeArrowheads="1"/>
          </p:cNvSpPr>
          <p:nvPr/>
        </p:nvSpPr>
        <p:spPr bwMode="auto">
          <a:xfrm>
            <a:off x="10591066" y="4789063"/>
            <a:ext cx="129138" cy="211564"/>
          </a:xfrm>
          <a:custGeom>
            <a:avLst/>
            <a:gdLst>
              <a:gd name="T0" fmla="*/ 208 w 209"/>
              <a:gd name="T1" fmla="*/ 169 h 340"/>
              <a:gd name="T2" fmla="*/ 208 w 209"/>
              <a:gd name="T3" fmla="*/ 169 h 340"/>
              <a:gd name="T4" fmla="*/ 104 w 209"/>
              <a:gd name="T5" fmla="*/ 339 h 340"/>
              <a:gd name="T6" fmla="*/ 104 w 209"/>
              <a:gd name="T7" fmla="*/ 339 h 340"/>
              <a:gd name="T8" fmla="*/ 0 w 209"/>
              <a:gd name="T9" fmla="*/ 169 h 340"/>
              <a:gd name="T10" fmla="*/ 0 w 209"/>
              <a:gd name="T11" fmla="*/ 169 h 340"/>
              <a:gd name="T12" fmla="*/ 104 w 209"/>
              <a:gd name="T13" fmla="*/ 0 h 340"/>
              <a:gd name="T14" fmla="*/ 104 w 209"/>
              <a:gd name="T15" fmla="*/ 0 h 340"/>
              <a:gd name="T16" fmla="*/ 208 w 209"/>
              <a:gd name="T17" fmla="*/ 16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40">
                <a:moveTo>
                  <a:pt x="208" y="169"/>
                </a:moveTo>
                <a:lnTo>
                  <a:pt x="208" y="169"/>
                </a:lnTo>
                <a:cubicBezTo>
                  <a:pt x="208" y="263"/>
                  <a:pt x="161" y="339"/>
                  <a:pt x="104" y="339"/>
                </a:cubicBezTo>
                <a:lnTo>
                  <a:pt x="104" y="339"/>
                </a:lnTo>
                <a:cubicBezTo>
                  <a:pt x="46" y="339"/>
                  <a:pt x="0" y="263"/>
                  <a:pt x="0" y="169"/>
                </a:cubicBezTo>
                <a:lnTo>
                  <a:pt x="0" y="169"/>
                </a:lnTo>
                <a:cubicBezTo>
                  <a:pt x="0" y="76"/>
                  <a:pt x="46" y="0"/>
                  <a:pt x="104" y="0"/>
                </a:cubicBezTo>
                <a:lnTo>
                  <a:pt x="104" y="0"/>
                </a:lnTo>
                <a:cubicBezTo>
                  <a:pt x="161" y="0"/>
                  <a:pt x="208" y="76"/>
                  <a:pt x="208" y="169"/>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7" name="Freeform 146">
            <a:extLst>
              <a:ext uri="{FF2B5EF4-FFF2-40B4-BE49-F238E27FC236}">
                <a16:creationId xmlns:a16="http://schemas.microsoft.com/office/drawing/2014/main" id="{F9427715-2E60-EF40-9A65-007658DCB411}"/>
              </a:ext>
            </a:extLst>
          </p:cNvPr>
          <p:cNvSpPr>
            <a:spLocks noChangeArrowheads="1"/>
          </p:cNvSpPr>
          <p:nvPr/>
        </p:nvSpPr>
        <p:spPr bwMode="auto">
          <a:xfrm>
            <a:off x="10786145" y="4863247"/>
            <a:ext cx="131885" cy="211566"/>
          </a:xfrm>
          <a:custGeom>
            <a:avLst/>
            <a:gdLst>
              <a:gd name="T0" fmla="*/ 209 w 210"/>
              <a:gd name="T1" fmla="*/ 169 h 340"/>
              <a:gd name="T2" fmla="*/ 209 w 210"/>
              <a:gd name="T3" fmla="*/ 169 h 340"/>
              <a:gd name="T4" fmla="*/ 105 w 210"/>
              <a:gd name="T5" fmla="*/ 339 h 340"/>
              <a:gd name="T6" fmla="*/ 105 w 210"/>
              <a:gd name="T7" fmla="*/ 339 h 340"/>
              <a:gd name="T8" fmla="*/ 0 w 210"/>
              <a:gd name="T9" fmla="*/ 169 h 340"/>
              <a:gd name="T10" fmla="*/ 0 w 210"/>
              <a:gd name="T11" fmla="*/ 169 h 340"/>
              <a:gd name="T12" fmla="*/ 105 w 210"/>
              <a:gd name="T13" fmla="*/ 0 h 340"/>
              <a:gd name="T14" fmla="*/ 105 w 210"/>
              <a:gd name="T15" fmla="*/ 0 h 340"/>
              <a:gd name="T16" fmla="*/ 209 w 210"/>
              <a:gd name="T17" fmla="*/ 16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40">
                <a:moveTo>
                  <a:pt x="209" y="169"/>
                </a:moveTo>
                <a:lnTo>
                  <a:pt x="209" y="169"/>
                </a:lnTo>
                <a:cubicBezTo>
                  <a:pt x="209" y="263"/>
                  <a:pt x="162" y="339"/>
                  <a:pt x="105" y="339"/>
                </a:cubicBezTo>
                <a:lnTo>
                  <a:pt x="105" y="339"/>
                </a:lnTo>
                <a:cubicBezTo>
                  <a:pt x="47" y="339"/>
                  <a:pt x="0" y="263"/>
                  <a:pt x="0" y="169"/>
                </a:cubicBezTo>
                <a:lnTo>
                  <a:pt x="0" y="169"/>
                </a:lnTo>
                <a:cubicBezTo>
                  <a:pt x="0" y="76"/>
                  <a:pt x="47" y="0"/>
                  <a:pt x="105" y="0"/>
                </a:cubicBezTo>
                <a:lnTo>
                  <a:pt x="105" y="0"/>
                </a:lnTo>
                <a:cubicBezTo>
                  <a:pt x="162" y="0"/>
                  <a:pt x="209" y="76"/>
                  <a:pt x="209" y="169"/>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8" name="Freeform 147">
            <a:extLst>
              <a:ext uri="{FF2B5EF4-FFF2-40B4-BE49-F238E27FC236}">
                <a16:creationId xmlns:a16="http://schemas.microsoft.com/office/drawing/2014/main" id="{1D7E2EAF-A398-6F4F-9CDD-AEA8E1FCCD22}"/>
              </a:ext>
            </a:extLst>
          </p:cNvPr>
          <p:cNvSpPr>
            <a:spLocks noChangeArrowheads="1"/>
          </p:cNvSpPr>
          <p:nvPr/>
        </p:nvSpPr>
        <p:spPr bwMode="auto">
          <a:xfrm>
            <a:off x="10525124" y="5083055"/>
            <a:ext cx="348945" cy="456101"/>
          </a:xfrm>
          <a:custGeom>
            <a:avLst/>
            <a:gdLst>
              <a:gd name="T0" fmla="*/ 559 w 560"/>
              <a:gd name="T1" fmla="*/ 227 h 733"/>
              <a:gd name="T2" fmla="*/ 559 w 560"/>
              <a:gd name="T3" fmla="*/ 227 h 733"/>
              <a:gd name="T4" fmla="*/ 279 w 560"/>
              <a:gd name="T5" fmla="*/ 0 h 733"/>
              <a:gd name="T6" fmla="*/ 279 w 560"/>
              <a:gd name="T7" fmla="*/ 0 h 733"/>
              <a:gd name="T8" fmla="*/ 0 w 560"/>
              <a:gd name="T9" fmla="*/ 227 h 733"/>
              <a:gd name="T10" fmla="*/ 0 w 560"/>
              <a:gd name="T11" fmla="*/ 227 h 733"/>
              <a:gd name="T12" fmla="*/ 129 w 560"/>
              <a:gd name="T13" fmla="*/ 352 h 733"/>
              <a:gd name="T14" fmla="*/ 129 w 560"/>
              <a:gd name="T15" fmla="*/ 352 h 733"/>
              <a:gd name="T16" fmla="*/ 115 w 560"/>
              <a:gd name="T17" fmla="*/ 452 h 733"/>
              <a:gd name="T18" fmla="*/ 115 w 560"/>
              <a:gd name="T19" fmla="*/ 452 h 733"/>
              <a:gd name="T20" fmla="*/ 284 w 560"/>
              <a:gd name="T21" fmla="*/ 732 h 733"/>
              <a:gd name="T22" fmla="*/ 284 w 560"/>
              <a:gd name="T23" fmla="*/ 732 h 733"/>
              <a:gd name="T24" fmla="*/ 453 w 560"/>
              <a:gd name="T25" fmla="*/ 452 h 733"/>
              <a:gd name="T26" fmla="*/ 453 w 560"/>
              <a:gd name="T27" fmla="*/ 452 h 733"/>
              <a:gd name="T28" fmla="*/ 438 w 560"/>
              <a:gd name="T29" fmla="*/ 353 h 733"/>
              <a:gd name="T30" fmla="*/ 438 w 560"/>
              <a:gd name="T31" fmla="*/ 353 h 733"/>
              <a:gd name="T32" fmla="*/ 559 w 560"/>
              <a:gd name="T33" fmla="*/ 227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0" h="733">
                <a:moveTo>
                  <a:pt x="559" y="227"/>
                </a:moveTo>
                <a:lnTo>
                  <a:pt x="559" y="227"/>
                </a:lnTo>
                <a:cubicBezTo>
                  <a:pt x="559" y="102"/>
                  <a:pt x="434" y="0"/>
                  <a:pt x="279" y="0"/>
                </a:cubicBezTo>
                <a:lnTo>
                  <a:pt x="279" y="0"/>
                </a:lnTo>
                <a:cubicBezTo>
                  <a:pt x="125" y="0"/>
                  <a:pt x="0" y="102"/>
                  <a:pt x="0" y="227"/>
                </a:cubicBezTo>
                <a:lnTo>
                  <a:pt x="0" y="227"/>
                </a:lnTo>
                <a:cubicBezTo>
                  <a:pt x="0" y="305"/>
                  <a:pt x="53" y="338"/>
                  <a:pt x="129" y="352"/>
                </a:cubicBezTo>
                <a:lnTo>
                  <a:pt x="129" y="352"/>
                </a:lnTo>
                <a:cubicBezTo>
                  <a:pt x="120" y="379"/>
                  <a:pt x="115" y="412"/>
                  <a:pt x="115" y="452"/>
                </a:cubicBezTo>
                <a:lnTo>
                  <a:pt x="115" y="452"/>
                </a:lnTo>
                <a:cubicBezTo>
                  <a:pt x="115" y="606"/>
                  <a:pt x="191" y="732"/>
                  <a:pt x="284" y="732"/>
                </a:cubicBezTo>
                <a:lnTo>
                  <a:pt x="284" y="732"/>
                </a:lnTo>
                <a:cubicBezTo>
                  <a:pt x="377" y="732"/>
                  <a:pt x="453" y="606"/>
                  <a:pt x="453" y="452"/>
                </a:cubicBezTo>
                <a:lnTo>
                  <a:pt x="453" y="452"/>
                </a:lnTo>
                <a:cubicBezTo>
                  <a:pt x="453" y="413"/>
                  <a:pt x="448" y="380"/>
                  <a:pt x="438" y="353"/>
                </a:cubicBezTo>
                <a:lnTo>
                  <a:pt x="438" y="353"/>
                </a:lnTo>
                <a:cubicBezTo>
                  <a:pt x="512" y="340"/>
                  <a:pt x="559" y="307"/>
                  <a:pt x="559" y="227"/>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9" name="Freeform 148">
            <a:extLst>
              <a:ext uri="{FF2B5EF4-FFF2-40B4-BE49-F238E27FC236}">
                <a16:creationId xmlns:a16="http://schemas.microsoft.com/office/drawing/2014/main" id="{9F091653-5E1C-AE49-9880-F97052E3A72F}"/>
              </a:ext>
            </a:extLst>
          </p:cNvPr>
          <p:cNvSpPr>
            <a:spLocks noChangeArrowheads="1"/>
          </p:cNvSpPr>
          <p:nvPr/>
        </p:nvSpPr>
        <p:spPr bwMode="auto">
          <a:xfrm>
            <a:off x="10134966" y="4593983"/>
            <a:ext cx="1140253" cy="1140253"/>
          </a:xfrm>
          <a:custGeom>
            <a:avLst/>
            <a:gdLst>
              <a:gd name="T0" fmla="*/ 915 w 1830"/>
              <a:gd name="T1" fmla="*/ 1718 h 1831"/>
              <a:gd name="T2" fmla="*/ 915 w 1830"/>
              <a:gd name="T3" fmla="*/ 1718 h 1831"/>
              <a:gd name="T4" fmla="*/ 475 w 1830"/>
              <a:gd name="T5" fmla="*/ 1587 h 1831"/>
              <a:gd name="T6" fmla="*/ 1587 w 1830"/>
              <a:gd name="T7" fmla="*/ 476 h 1831"/>
              <a:gd name="T8" fmla="*/ 1587 w 1830"/>
              <a:gd name="T9" fmla="*/ 476 h 1831"/>
              <a:gd name="T10" fmla="*/ 1718 w 1830"/>
              <a:gd name="T11" fmla="*/ 915 h 1831"/>
              <a:gd name="T12" fmla="*/ 1718 w 1830"/>
              <a:gd name="T13" fmla="*/ 915 h 1831"/>
              <a:gd name="T14" fmla="*/ 915 w 1830"/>
              <a:gd name="T15" fmla="*/ 1718 h 1831"/>
              <a:gd name="T16" fmla="*/ 112 w 1830"/>
              <a:gd name="T17" fmla="*/ 915 h 1831"/>
              <a:gd name="T18" fmla="*/ 112 w 1830"/>
              <a:gd name="T19" fmla="*/ 915 h 1831"/>
              <a:gd name="T20" fmla="*/ 915 w 1830"/>
              <a:gd name="T21" fmla="*/ 112 h 1831"/>
              <a:gd name="T22" fmla="*/ 915 w 1830"/>
              <a:gd name="T23" fmla="*/ 112 h 1831"/>
              <a:gd name="T24" fmla="*/ 1518 w 1830"/>
              <a:gd name="T25" fmla="*/ 386 h 1831"/>
              <a:gd name="T26" fmla="*/ 386 w 1830"/>
              <a:gd name="T27" fmla="*/ 1519 h 1831"/>
              <a:gd name="T28" fmla="*/ 386 w 1830"/>
              <a:gd name="T29" fmla="*/ 1519 h 1831"/>
              <a:gd name="T30" fmla="*/ 112 w 1830"/>
              <a:gd name="T31" fmla="*/ 915 h 1831"/>
              <a:gd name="T32" fmla="*/ 915 w 1830"/>
              <a:gd name="T33" fmla="*/ 0 h 1831"/>
              <a:gd name="T34" fmla="*/ 915 w 1830"/>
              <a:gd name="T35" fmla="*/ 0 h 1831"/>
              <a:gd name="T36" fmla="*/ 0 w 1830"/>
              <a:gd name="T37" fmla="*/ 915 h 1831"/>
              <a:gd name="T38" fmla="*/ 0 w 1830"/>
              <a:gd name="T39" fmla="*/ 915 h 1831"/>
              <a:gd name="T40" fmla="*/ 915 w 1830"/>
              <a:gd name="T41" fmla="*/ 1830 h 1831"/>
              <a:gd name="T42" fmla="*/ 915 w 1830"/>
              <a:gd name="T43" fmla="*/ 1830 h 1831"/>
              <a:gd name="T44" fmla="*/ 1829 w 1830"/>
              <a:gd name="T45" fmla="*/ 915 h 1831"/>
              <a:gd name="T46" fmla="*/ 1829 w 1830"/>
              <a:gd name="T47" fmla="*/ 915 h 1831"/>
              <a:gd name="T48" fmla="*/ 915 w 1830"/>
              <a:gd name="T49" fmla="*/ 0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0" h="1831">
                <a:moveTo>
                  <a:pt x="915" y="1718"/>
                </a:moveTo>
                <a:lnTo>
                  <a:pt x="915" y="1718"/>
                </a:lnTo>
                <a:cubicBezTo>
                  <a:pt x="752" y="1718"/>
                  <a:pt x="602" y="1669"/>
                  <a:pt x="475" y="1587"/>
                </a:cubicBezTo>
                <a:lnTo>
                  <a:pt x="1587" y="476"/>
                </a:lnTo>
                <a:lnTo>
                  <a:pt x="1587" y="476"/>
                </a:lnTo>
                <a:cubicBezTo>
                  <a:pt x="1669" y="602"/>
                  <a:pt x="1718" y="753"/>
                  <a:pt x="1718" y="915"/>
                </a:cubicBezTo>
                <a:lnTo>
                  <a:pt x="1718" y="915"/>
                </a:lnTo>
                <a:cubicBezTo>
                  <a:pt x="1718" y="1357"/>
                  <a:pt x="1357" y="1718"/>
                  <a:pt x="915" y="1718"/>
                </a:cubicBezTo>
                <a:close/>
                <a:moveTo>
                  <a:pt x="112" y="915"/>
                </a:moveTo>
                <a:lnTo>
                  <a:pt x="112" y="915"/>
                </a:lnTo>
                <a:cubicBezTo>
                  <a:pt x="112" y="472"/>
                  <a:pt x="472" y="112"/>
                  <a:pt x="915" y="112"/>
                </a:cubicBezTo>
                <a:lnTo>
                  <a:pt x="915" y="112"/>
                </a:lnTo>
                <a:cubicBezTo>
                  <a:pt x="1155" y="112"/>
                  <a:pt x="1371" y="218"/>
                  <a:pt x="1518" y="386"/>
                </a:cubicBezTo>
                <a:lnTo>
                  <a:pt x="386" y="1519"/>
                </a:lnTo>
                <a:lnTo>
                  <a:pt x="386" y="1519"/>
                </a:lnTo>
                <a:cubicBezTo>
                  <a:pt x="218" y="1372"/>
                  <a:pt x="112" y="1156"/>
                  <a:pt x="112" y="915"/>
                </a:cubicBezTo>
                <a:close/>
                <a:moveTo>
                  <a:pt x="915" y="0"/>
                </a:moveTo>
                <a:lnTo>
                  <a:pt x="915" y="0"/>
                </a:lnTo>
                <a:cubicBezTo>
                  <a:pt x="410" y="0"/>
                  <a:pt x="0" y="411"/>
                  <a:pt x="0" y="915"/>
                </a:cubicBezTo>
                <a:lnTo>
                  <a:pt x="0" y="915"/>
                </a:lnTo>
                <a:cubicBezTo>
                  <a:pt x="0" y="1419"/>
                  <a:pt x="410" y="1830"/>
                  <a:pt x="915" y="1830"/>
                </a:cubicBezTo>
                <a:lnTo>
                  <a:pt x="915" y="1830"/>
                </a:lnTo>
                <a:cubicBezTo>
                  <a:pt x="1418" y="1830"/>
                  <a:pt x="1829" y="1419"/>
                  <a:pt x="1829" y="915"/>
                </a:cubicBezTo>
                <a:lnTo>
                  <a:pt x="1829" y="915"/>
                </a:lnTo>
                <a:cubicBezTo>
                  <a:pt x="1829" y="411"/>
                  <a:pt x="1418" y="0"/>
                  <a:pt x="915"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0" name="Freeform 149">
            <a:extLst>
              <a:ext uri="{FF2B5EF4-FFF2-40B4-BE49-F238E27FC236}">
                <a16:creationId xmlns:a16="http://schemas.microsoft.com/office/drawing/2014/main" id="{84888302-E84D-1D4F-99E3-AF27A622AE65}"/>
              </a:ext>
            </a:extLst>
          </p:cNvPr>
          <p:cNvSpPr>
            <a:spLocks noChangeArrowheads="1"/>
          </p:cNvSpPr>
          <p:nvPr/>
        </p:nvSpPr>
        <p:spPr bwMode="auto">
          <a:xfrm>
            <a:off x="8849090" y="5289125"/>
            <a:ext cx="752842" cy="428625"/>
          </a:xfrm>
          <a:custGeom>
            <a:avLst/>
            <a:gdLst>
              <a:gd name="T0" fmla="*/ 192 w 1207"/>
              <a:gd name="T1" fmla="*/ 7 h 689"/>
              <a:gd name="T2" fmla="*/ 1091 w 1207"/>
              <a:gd name="T3" fmla="*/ 86 h 689"/>
              <a:gd name="T4" fmla="*/ 1091 w 1207"/>
              <a:gd name="T5" fmla="*/ 86 h 689"/>
              <a:gd name="T6" fmla="*/ 1183 w 1207"/>
              <a:gd name="T7" fmla="*/ 230 h 689"/>
              <a:gd name="T8" fmla="*/ 1142 w 1207"/>
              <a:gd name="T9" fmla="*/ 343 h 689"/>
              <a:gd name="T10" fmla="*/ 1149 w 1207"/>
              <a:gd name="T11" fmla="*/ 358 h 689"/>
              <a:gd name="T12" fmla="*/ 1149 w 1207"/>
              <a:gd name="T13" fmla="*/ 358 h 689"/>
              <a:gd name="T14" fmla="*/ 1024 w 1207"/>
              <a:gd name="T15" fmla="*/ 616 h 689"/>
              <a:gd name="T16" fmla="*/ 1024 w 1207"/>
              <a:gd name="T17" fmla="*/ 616 h 689"/>
              <a:gd name="T18" fmla="*/ 144 w 1207"/>
              <a:gd name="T19" fmla="*/ 546 h 689"/>
              <a:gd name="T20" fmla="*/ 144 w 1207"/>
              <a:gd name="T21" fmla="*/ 546 h 689"/>
              <a:gd name="T22" fmla="*/ 93 w 1207"/>
              <a:gd name="T23" fmla="*/ 251 h 689"/>
              <a:gd name="T24" fmla="*/ 130 w 1207"/>
              <a:gd name="T25" fmla="*/ 216 h 689"/>
              <a:gd name="T26" fmla="*/ 98 w 1207"/>
              <a:gd name="T27" fmla="*/ 131 h 689"/>
              <a:gd name="T28" fmla="*/ 98 w 1207"/>
              <a:gd name="T29" fmla="*/ 131 h 689"/>
              <a:gd name="T30" fmla="*/ 192 w 1207"/>
              <a:gd name="T31" fmla="*/ 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7" h="689">
                <a:moveTo>
                  <a:pt x="192" y="7"/>
                </a:moveTo>
                <a:lnTo>
                  <a:pt x="1091" y="86"/>
                </a:lnTo>
                <a:lnTo>
                  <a:pt x="1091" y="86"/>
                </a:lnTo>
                <a:cubicBezTo>
                  <a:pt x="1161" y="93"/>
                  <a:pt x="1206" y="164"/>
                  <a:pt x="1183" y="230"/>
                </a:cubicBezTo>
                <a:lnTo>
                  <a:pt x="1142" y="343"/>
                </a:lnTo>
                <a:lnTo>
                  <a:pt x="1149" y="358"/>
                </a:lnTo>
                <a:lnTo>
                  <a:pt x="1149" y="358"/>
                </a:lnTo>
                <a:cubicBezTo>
                  <a:pt x="1203" y="463"/>
                  <a:pt x="1141" y="592"/>
                  <a:pt x="1024" y="616"/>
                </a:cubicBezTo>
                <a:lnTo>
                  <a:pt x="1024" y="616"/>
                </a:lnTo>
                <a:cubicBezTo>
                  <a:pt x="805" y="659"/>
                  <a:pt x="460" y="688"/>
                  <a:pt x="144" y="546"/>
                </a:cubicBezTo>
                <a:lnTo>
                  <a:pt x="144" y="546"/>
                </a:lnTo>
                <a:cubicBezTo>
                  <a:pt x="27" y="493"/>
                  <a:pt x="0" y="339"/>
                  <a:pt x="93" y="251"/>
                </a:cubicBezTo>
                <a:lnTo>
                  <a:pt x="130" y="216"/>
                </a:lnTo>
                <a:lnTo>
                  <a:pt x="98" y="131"/>
                </a:lnTo>
                <a:lnTo>
                  <a:pt x="98" y="131"/>
                </a:lnTo>
                <a:cubicBezTo>
                  <a:pt x="74" y="67"/>
                  <a:pt x="125" y="0"/>
                  <a:pt x="192" y="7"/>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1" name="Freeform 150">
            <a:extLst>
              <a:ext uri="{FF2B5EF4-FFF2-40B4-BE49-F238E27FC236}">
                <a16:creationId xmlns:a16="http://schemas.microsoft.com/office/drawing/2014/main" id="{56E85FC6-9124-834A-8110-9B2D42A5C5FF}"/>
              </a:ext>
            </a:extLst>
          </p:cNvPr>
          <p:cNvSpPr>
            <a:spLocks noChangeArrowheads="1"/>
          </p:cNvSpPr>
          <p:nvPr/>
        </p:nvSpPr>
        <p:spPr bwMode="auto">
          <a:xfrm>
            <a:off x="9307940" y="5327591"/>
            <a:ext cx="291245" cy="368179"/>
          </a:xfrm>
          <a:custGeom>
            <a:avLst/>
            <a:gdLst>
              <a:gd name="T0" fmla="*/ 353 w 469"/>
              <a:gd name="T1" fmla="*/ 29 h 589"/>
              <a:gd name="T2" fmla="*/ 33 w 469"/>
              <a:gd name="T3" fmla="*/ 0 h 589"/>
              <a:gd name="T4" fmla="*/ 33 w 469"/>
              <a:gd name="T5" fmla="*/ 0 h 589"/>
              <a:gd name="T6" fmla="*/ 0 w 469"/>
              <a:gd name="T7" fmla="*/ 286 h 589"/>
              <a:gd name="T8" fmla="*/ 0 w 469"/>
              <a:gd name="T9" fmla="*/ 286 h 589"/>
              <a:gd name="T10" fmla="*/ 74 w 469"/>
              <a:gd name="T11" fmla="*/ 588 h 589"/>
              <a:gd name="T12" fmla="*/ 74 w 469"/>
              <a:gd name="T13" fmla="*/ 588 h 589"/>
              <a:gd name="T14" fmla="*/ 286 w 469"/>
              <a:gd name="T15" fmla="*/ 558 h 589"/>
              <a:gd name="T16" fmla="*/ 286 w 469"/>
              <a:gd name="T17" fmla="*/ 558 h 589"/>
              <a:gd name="T18" fmla="*/ 411 w 469"/>
              <a:gd name="T19" fmla="*/ 300 h 589"/>
              <a:gd name="T20" fmla="*/ 404 w 469"/>
              <a:gd name="T21" fmla="*/ 285 h 589"/>
              <a:gd name="T22" fmla="*/ 445 w 469"/>
              <a:gd name="T23" fmla="*/ 172 h 589"/>
              <a:gd name="T24" fmla="*/ 445 w 469"/>
              <a:gd name="T25" fmla="*/ 172 h 589"/>
              <a:gd name="T26" fmla="*/ 353 w 469"/>
              <a:gd name="T27" fmla="*/ 2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589">
                <a:moveTo>
                  <a:pt x="353" y="29"/>
                </a:moveTo>
                <a:lnTo>
                  <a:pt x="33" y="0"/>
                </a:lnTo>
                <a:lnTo>
                  <a:pt x="33" y="0"/>
                </a:lnTo>
                <a:cubicBezTo>
                  <a:pt x="33" y="54"/>
                  <a:pt x="32" y="205"/>
                  <a:pt x="0" y="286"/>
                </a:cubicBezTo>
                <a:lnTo>
                  <a:pt x="0" y="286"/>
                </a:lnTo>
                <a:cubicBezTo>
                  <a:pt x="0" y="286"/>
                  <a:pt x="108" y="410"/>
                  <a:pt x="74" y="588"/>
                </a:cubicBezTo>
                <a:lnTo>
                  <a:pt x="74" y="588"/>
                </a:lnTo>
                <a:cubicBezTo>
                  <a:pt x="153" y="581"/>
                  <a:pt x="224" y="570"/>
                  <a:pt x="286" y="558"/>
                </a:cubicBezTo>
                <a:lnTo>
                  <a:pt x="286" y="558"/>
                </a:lnTo>
                <a:cubicBezTo>
                  <a:pt x="403" y="534"/>
                  <a:pt x="465" y="405"/>
                  <a:pt x="411" y="300"/>
                </a:cubicBezTo>
                <a:lnTo>
                  <a:pt x="404" y="285"/>
                </a:lnTo>
                <a:lnTo>
                  <a:pt x="445" y="172"/>
                </a:lnTo>
                <a:lnTo>
                  <a:pt x="445" y="172"/>
                </a:lnTo>
                <a:cubicBezTo>
                  <a:pt x="468" y="106"/>
                  <a:pt x="423" y="35"/>
                  <a:pt x="353" y="29"/>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2" name="Freeform 151">
            <a:extLst>
              <a:ext uri="{FF2B5EF4-FFF2-40B4-BE49-F238E27FC236}">
                <a16:creationId xmlns:a16="http://schemas.microsoft.com/office/drawing/2014/main" id="{D83776CA-8565-2846-864D-1133380AAF42}"/>
              </a:ext>
            </a:extLst>
          </p:cNvPr>
          <p:cNvSpPr>
            <a:spLocks noChangeArrowheads="1"/>
          </p:cNvSpPr>
          <p:nvPr/>
        </p:nvSpPr>
        <p:spPr bwMode="auto">
          <a:xfrm>
            <a:off x="8849089" y="5289126"/>
            <a:ext cx="189585" cy="357187"/>
          </a:xfrm>
          <a:custGeom>
            <a:avLst/>
            <a:gdLst>
              <a:gd name="T0" fmla="*/ 304 w 305"/>
              <a:gd name="T1" fmla="*/ 274 h 574"/>
              <a:gd name="T2" fmla="*/ 304 w 305"/>
              <a:gd name="T3" fmla="*/ 274 h 574"/>
              <a:gd name="T4" fmla="*/ 279 w 305"/>
              <a:gd name="T5" fmla="*/ 14 h 574"/>
              <a:gd name="T6" fmla="*/ 192 w 305"/>
              <a:gd name="T7" fmla="*/ 7 h 574"/>
              <a:gd name="T8" fmla="*/ 192 w 305"/>
              <a:gd name="T9" fmla="*/ 7 h 574"/>
              <a:gd name="T10" fmla="*/ 98 w 305"/>
              <a:gd name="T11" fmla="*/ 131 h 574"/>
              <a:gd name="T12" fmla="*/ 130 w 305"/>
              <a:gd name="T13" fmla="*/ 216 h 574"/>
              <a:gd name="T14" fmla="*/ 93 w 305"/>
              <a:gd name="T15" fmla="*/ 251 h 574"/>
              <a:gd name="T16" fmla="*/ 93 w 305"/>
              <a:gd name="T17" fmla="*/ 251 h 574"/>
              <a:gd name="T18" fmla="*/ 144 w 305"/>
              <a:gd name="T19" fmla="*/ 546 h 574"/>
              <a:gd name="T20" fmla="*/ 144 w 305"/>
              <a:gd name="T21" fmla="*/ 546 h 574"/>
              <a:gd name="T22" fmla="*/ 209 w 305"/>
              <a:gd name="T23" fmla="*/ 573 h 574"/>
              <a:gd name="T24" fmla="*/ 209 w 305"/>
              <a:gd name="T25" fmla="*/ 573 h 574"/>
              <a:gd name="T26" fmla="*/ 304 w 305"/>
              <a:gd name="T27" fmla="*/ 2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574">
                <a:moveTo>
                  <a:pt x="304" y="274"/>
                </a:moveTo>
                <a:lnTo>
                  <a:pt x="304" y="274"/>
                </a:lnTo>
                <a:cubicBezTo>
                  <a:pt x="278" y="203"/>
                  <a:pt x="277" y="87"/>
                  <a:pt x="279" y="14"/>
                </a:cubicBezTo>
                <a:lnTo>
                  <a:pt x="192" y="7"/>
                </a:lnTo>
                <a:lnTo>
                  <a:pt x="192" y="7"/>
                </a:lnTo>
                <a:cubicBezTo>
                  <a:pt x="125" y="0"/>
                  <a:pt x="74" y="67"/>
                  <a:pt x="98" y="131"/>
                </a:cubicBezTo>
                <a:lnTo>
                  <a:pt x="130" y="216"/>
                </a:lnTo>
                <a:lnTo>
                  <a:pt x="93" y="251"/>
                </a:lnTo>
                <a:lnTo>
                  <a:pt x="93" y="251"/>
                </a:lnTo>
                <a:cubicBezTo>
                  <a:pt x="0" y="339"/>
                  <a:pt x="27" y="493"/>
                  <a:pt x="144" y="546"/>
                </a:cubicBezTo>
                <a:lnTo>
                  <a:pt x="144" y="546"/>
                </a:lnTo>
                <a:cubicBezTo>
                  <a:pt x="165" y="556"/>
                  <a:pt x="187" y="564"/>
                  <a:pt x="209" y="573"/>
                </a:cubicBezTo>
                <a:lnTo>
                  <a:pt x="209" y="573"/>
                </a:lnTo>
                <a:cubicBezTo>
                  <a:pt x="187" y="390"/>
                  <a:pt x="304" y="274"/>
                  <a:pt x="304" y="27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3" name="Freeform 152">
            <a:extLst>
              <a:ext uri="{FF2B5EF4-FFF2-40B4-BE49-F238E27FC236}">
                <a16:creationId xmlns:a16="http://schemas.microsoft.com/office/drawing/2014/main" id="{EBD4B866-8DDB-2840-A7F0-0145FAAE46D3}"/>
              </a:ext>
            </a:extLst>
          </p:cNvPr>
          <p:cNvSpPr>
            <a:spLocks noChangeArrowheads="1"/>
          </p:cNvSpPr>
          <p:nvPr/>
        </p:nvSpPr>
        <p:spPr bwMode="auto">
          <a:xfrm>
            <a:off x="8964490" y="5300115"/>
            <a:ext cx="214313" cy="384663"/>
          </a:xfrm>
          <a:custGeom>
            <a:avLst/>
            <a:gdLst>
              <a:gd name="T0" fmla="*/ 92 w 342"/>
              <a:gd name="T1" fmla="*/ 0 h 619"/>
              <a:gd name="T2" fmla="*/ 92 w 342"/>
              <a:gd name="T3" fmla="*/ 0 h 619"/>
              <a:gd name="T4" fmla="*/ 117 w 342"/>
              <a:gd name="T5" fmla="*/ 260 h 619"/>
              <a:gd name="T6" fmla="*/ 117 w 342"/>
              <a:gd name="T7" fmla="*/ 260 h 619"/>
              <a:gd name="T8" fmla="*/ 22 w 342"/>
              <a:gd name="T9" fmla="*/ 559 h 619"/>
              <a:gd name="T10" fmla="*/ 22 w 342"/>
              <a:gd name="T11" fmla="*/ 559 h 619"/>
              <a:gd name="T12" fmla="*/ 246 w 342"/>
              <a:gd name="T13" fmla="*/ 618 h 619"/>
              <a:gd name="T14" fmla="*/ 246 w 342"/>
              <a:gd name="T15" fmla="*/ 618 h 619"/>
              <a:gd name="T16" fmla="*/ 341 w 342"/>
              <a:gd name="T17" fmla="*/ 324 h 619"/>
              <a:gd name="T18" fmla="*/ 341 w 342"/>
              <a:gd name="T19" fmla="*/ 324 h 619"/>
              <a:gd name="T20" fmla="*/ 317 w 342"/>
              <a:gd name="T21" fmla="*/ 20 h 619"/>
              <a:gd name="T22" fmla="*/ 92 w 342"/>
              <a:gd name="T23"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619">
                <a:moveTo>
                  <a:pt x="92" y="0"/>
                </a:moveTo>
                <a:lnTo>
                  <a:pt x="92" y="0"/>
                </a:lnTo>
                <a:cubicBezTo>
                  <a:pt x="90" y="73"/>
                  <a:pt x="91" y="189"/>
                  <a:pt x="117" y="260"/>
                </a:cubicBezTo>
                <a:lnTo>
                  <a:pt x="117" y="260"/>
                </a:lnTo>
                <a:cubicBezTo>
                  <a:pt x="117" y="260"/>
                  <a:pt x="0" y="376"/>
                  <a:pt x="22" y="559"/>
                </a:cubicBezTo>
                <a:lnTo>
                  <a:pt x="22" y="559"/>
                </a:lnTo>
                <a:cubicBezTo>
                  <a:pt x="96" y="587"/>
                  <a:pt x="172" y="605"/>
                  <a:pt x="246" y="618"/>
                </a:cubicBezTo>
                <a:lnTo>
                  <a:pt x="246" y="618"/>
                </a:lnTo>
                <a:cubicBezTo>
                  <a:pt x="226" y="438"/>
                  <a:pt x="341" y="324"/>
                  <a:pt x="341" y="324"/>
                </a:cubicBezTo>
                <a:lnTo>
                  <a:pt x="341" y="324"/>
                </a:lnTo>
                <a:cubicBezTo>
                  <a:pt x="309" y="236"/>
                  <a:pt x="314" y="78"/>
                  <a:pt x="317" y="20"/>
                </a:cubicBezTo>
                <a:lnTo>
                  <a:pt x="92" y="0"/>
                </a:ln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4" name="Freeform 153">
            <a:extLst>
              <a:ext uri="{FF2B5EF4-FFF2-40B4-BE49-F238E27FC236}">
                <a16:creationId xmlns:a16="http://schemas.microsoft.com/office/drawing/2014/main" id="{5D7D4A8F-D5EE-514E-BE59-FFF6B234A232}"/>
              </a:ext>
            </a:extLst>
          </p:cNvPr>
          <p:cNvSpPr>
            <a:spLocks noChangeArrowheads="1"/>
          </p:cNvSpPr>
          <p:nvPr/>
        </p:nvSpPr>
        <p:spPr bwMode="auto">
          <a:xfrm>
            <a:off x="9442571" y="5338581"/>
            <a:ext cx="156614" cy="337953"/>
          </a:xfrm>
          <a:custGeom>
            <a:avLst/>
            <a:gdLst>
              <a:gd name="T0" fmla="*/ 137 w 253"/>
              <a:gd name="T1" fmla="*/ 10 h 542"/>
              <a:gd name="T2" fmla="*/ 29 w 253"/>
              <a:gd name="T3" fmla="*/ 0 h 542"/>
              <a:gd name="T4" fmla="*/ 29 w 253"/>
              <a:gd name="T5" fmla="*/ 0 h 542"/>
              <a:gd name="T6" fmla="*/ 0 w 253"/>
              <a:gd name="T7" fmla="*/ 245 h 542"/>
              <a:gd name="T8" fmla="*/ 0 w 253"/>
              <a:gd name="T9" fmla="*/ 245 h 542"/>
              <a:gd name="T10" fmla="*/ 58 w 253"/>
              <a:gd name="T11" fmla="*/ 541 h 542"/>
              <a:gd name="T12" fmla="*/ 58 w 253"/>
              <a:gd name="T13" fmla="*/ 541 h 542"/>
              <a:gd name="T14" fmla="*/ 70 w 253"/>
              <a:gd name="T15" fmla="*/ 539 h 542"/>
              <a:gd name="T16" fmla="*/ 70 w 253"/>
              <a:gd name="T17" fmla="*/ 539 h 542"/>
              <a:gd name="T18" fmla="*/ 195 w 253"/>
              <a:gd name="T19" fmla="*/ 281 h 542"/>
              <a:gd name="T20" fmla="*/ 188 w 253"/>
              <a:gd name="T21" fmla="*/ 266 h 542"/>
              <a:gd name="T22" fmla="*/ 229 w 253"/>
              <a:gd name="T23" fmla="*/ 153 h 542"/>
              <a:gd name="T24" fmla="*/ 229 w 253"/>
              <a:gd name="T25" fmla="*/ 153 h 542"/>
              <a:gd name="T26" fmla="*/ 137 w 253"/>
              <a:gd name="T27" fmla="*/ 1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542">
                <a:moveTo>
                  <a:pt x="137" y="10"/>
                </a:moveTo>
                <a:lnTo>
                  <a:pt x="29" y="0"/>
                </a:lnTo>
                <a:lnTo>
                  <a:pt x="29" y="0"/>
                </a:lnTo>
                <a:cubicBezTo>
                  <a:pt x="30" y="53"/>
                  <a:pt x="27" y="177"/>
                  <a:pt x="0" y="245"/>
                </a:cubicBezTo>
                <a:lnTo>
                  <a:pt x="0" y="245"/>
                </a:lnTo>
                <a:cubicBezTo>
                  <a:pt x="0" y="245"/>
                  <a:pt x="107" y="369"/>
                  <a:pt x="58" y="541"/>
                </a:cubicBezTo>
                <a:lnTo>
                  <a:pt x="58" y="541"/>
                </a:lnTo>
                <a:cubicBezTo>
                  <a:pt x="62" y="540"/>
                  <a:pt x="66" y="539"/>
                  <a:pt x="70" y="539"/>
                </a:cubicBezTo>
                <a:lnTo>
                  <a:pt x="70" y="539"/>
                </a:lnTo>
                <a:cubicBezTo>
                  <a:pt x="187" y="515"/>
                  <a:pt x="249" y="386"/>
                  <a:pt x="195" y="281"/>
                </a:cubicBezTo>
                <a:lnTo>
                  <a:pt x="188" y="266"/>
                </a:lnTo>
                <a:lnTo>
                  <a:pt x="229" y="153"/>
                </a:lnTo>
                <a:lnTo>
                  <a:pt x="229" y="153"/>
                </a:lnTo>
                <a:cubicBezTo>
                  <a:pt x="252" y="87"/>
                  <a:pt x="207" y="16"/>
                  <a:pt x="137" y="10"/>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5" name="Freeform 154">
            <a:extLst>
              <a:ext uri="{FF2B5EF4-FFF2-40B4-BE49-F238E27FC236}">
                <a16:creationId xmlns:a16="http://schemas.microsoft.com/office/drawing/2014/main" id="{66ED442D-A129-4D46-A14D-F71E504CE1F0}"/>
              </a:ext>
            </a:extLst>
          </p:cNvPr>
          <p:cNvSpPr>
            <a:spLocks noChangeArrowheads="1"/>
          </p:cNvSpPr>
          <p:nvPr/>
        </p:nvSpPr>
        <p:spPr bwMode="auto">
          <a:xfrm>
            <a:off x="8805129" y="4624206"/>
            <a:ext cx="857250" cy="890221"/>
          </a:xfrm>
          <a:custGeom>
            <a:avLst/>
            <a:gdLst>
              <a:gd name="T0" fmla="*/ 1205 w 1374"/>
              <a:gd name="T1" fmla="*/ 432 h 1429"/>
              <a:gd name="T2" fmla="*/ 1205 w 1374"/>
              <a:gd name="T3" fmla="*/ 432 h 1429"/>
              <a:gd name="T4" fmla="*/ 991 w 1374"/>
              <a:gd name="T5" fmla="*/ 1272 h 1429"/>
              <a:gd name="T6" fmla="*/ 991 w 1374"/>
              <a:gd name="T7" fmla="*/ 1272 h 1429"/>
              <a:gd name="T8" fmla="*/ 168 w 1374"/>
              <a:gd name="T9" fmla="*/ 998 h 1429"/>
              <a:gd name="T10" fmla="*/ 168 w 1374"/>
              <a:gd name="T11" fmla="*/ 998 h 1429"/>
              <a:gd name="T12" fmla="*/ 381 w 1374"/>
              <a:gd name="T13" fmla="*/ 157 h 1429"/>
              <a:gd name="T14" fmla="*/ 381 w 1374"/>
              <a:gd name="T15" fmla="*/ 157 h 1429"/>
              <a:gd name="T16" fmla="*/ 1205 w 1374"/>
              <a:gd name="T17" fmla="*/ 432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4" h="1429">
                <a:moveTo>
                  <a:pt x="1205" y="432"/>
                </a:moveTo>
                <a:lnTo>
                  <a:pt x="1205" y="432"/>
                </a:lnTo>
                <a:cubicBezTo>
                  <a:pt x="1373" y="739"/>
                  <a:pt x="1277" y="1115"/>
                  <a:pt x="991" y="1272"/>
                </a:cubicBezTo>
                <a:lnTo>
                  <a:pt x="991" y="1272"/>
                </a:lnTo>
                <a:cubicBezTo>
                  <a:pt x="705" y="1428"/>
                  <a:pt x="336" y="1306"/>
                  <a:pt x="168" y="998"/>
                </a:cubicBezTo>
                <a:lnTo>
                  <a:pt x="168" y="998"/>
                </a:lnTo>
                <a:cubicBezTo>
                  <a:pt x="0" y="690"/>
                  <a:pt x="95" y="313"/>
                  <a:pt x="381" y="157"/>
                </a:cubicBezTo>
                <a:lnTo>
                  <a:pt x="381" y="157"/>
                </a:lnTo>
                <a:cubicBezTo>
                  <a:pt x="668" y="0"/>
                  <a:pt x="1036" y="123"/>
                  <a:pt x="1205" y="432"/>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6" name="Freeform 155">
            <a:extLst>
              <a:ext uri="{FF2B5EF4-FFF2-40B4-BE49-F238E27FC236}">
                <a16:creationId xmlns:a16="http://schemas.microsoft.com/office/drawing/2014/main" id="{892C178A-8B87-DB49-847B-C739DB6AF359}"/>
              </a:ext>
            </a:extLst>
          </p:cNvPr>
          <p:cNvSpPr>
            <a:spLocks noChangeArrowheads="1"/>
          </p:cNvSpPr>
          <p:nvPr/>
        </p:nvSpPr>
        <p:spPr bwMode="auto">
          <a:xfrm>
            <a:off x="9165064" y="5036347"/>
            <a:ext cx="76932" cy="101660"/>
          </a:xfrm>
          <a:custGeom>
            <a:avLst/>
            <a:gdLst>
              <a:gd name="T0" fmla="*/ 111 w 123"/>
              <a:gd name="T1" fmla="*/ 67 h 162"/>
              <a:gd name="T2" fmla="*/ 111 w 123"/>
              <a:gd name="T3" fmla="*/ 67 h 162"/>
              <a:gd name="T4" fmla="*/ 80 w 123"/>
              <a:gd name="T5" fmla="*/ 153 h 162"/>
              <a:gd name="T6" fmla="*/ 80 w 123"/>
              <a:gd name="T7" fmla="*/ 153 h 162"/>
              <a:gd name="T8" fmla="*/ 11 w 123"/>
              <a:gd name="T9" fmla="*/ 94 h 162"/>
              <a:gd name="T10" fmla="*/ 11 w 123"/>
              <a:gd name="T11" fmla="*/ 94 h 162"/>
              <a:gd name="T12" fmla="*/ 42 w 123"/>
              <a:gd name="T13" fmla="*/ 7 h 162"/>
              <a:gd name="T14" fmla="*/ 42 w 123"/>
              <a:gd name="T15" fmla="*/ 7 h 162"/>
              <a:gd name="T16" fmla="*/ 111 w 123"/>
              <a:gd name="T17" fmla="*/ 6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62">
                <a:moveTo>
                  <a:pt x="111" y="67"/>
                </a:moveTo>
                <a:lnTo>
                  <a:pt x="111" y="67"/>
                </a:lnTo>
                <a:cubicBezTo>
                  <a:pt x="122" y="108"/>
                  <a:pt x="108" y="146"/>
                  <a:pt x="80" y="153"/>
                </a:cubicBezTo>
                <a:lnTo>
                  <a:pt x="80" y="153"/>
                </a:lnTo>
                <a:cubicBezTo>
                  <a:pt x="52" y="161"/>
                  <a:pt x="21" y="134"/>
                  <a:pt x="11" y="94"/>
                </a:cubicBezTo>
                <a:lnTo>
                  <a:pt x="11" y="94"/>
                </a:lnTo>
                <a:cubicBezTo>
                  <a:pt x="0" y="53"/>
                  <a:pt x="14" y="15"/>
                  <a:pt x="42" y="7"/>
                </a:cubicBezTo>
                <a:lnTo>
                  <a:pt x="42" y="7"/>
                </a:lnTo>
                <a:cubicBezTo>
                  <a:pt x="69" y="0"/>
                  <a:pt x="101" y="27"/>
                  <a:pt x="111" y="67"/>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7" name="Freeform 156">
            <a:extLst>
              <a:ext uri="{FF2B5EF4-FFF2-40B4-BE49-F238E27FC236}">
                <a16:creationId xmlns:a16="http://schemas.microsoft.com/office/drawing/2014/main" id="{92F5C8ED-35CD-8643-96B4-3835E701C952}"/>
              </a:ext>
            </a:extLst>
          </p:cNvPr>
          <p:cNvSpPr>
            <a:spLocks noChangeArrowheads="1"/>
          </p:cNvSpPr>
          <p:nvPr/>
        </p:nvSpPr>
        <p:spPr bwMode="auto">
          <a:xfrm>
            <a:off x="9170560" y="5058327"/>
            <a:ext cx="74184" cy="79680"/>
          </a:xfrm>
          <a:custGeom>
            <a:avLst/>
            <a:gdLst>
              <a:gd name="T0" fmla="*/ 109 w 118"/>
              <a:gd name="T1" fmla="*/ 63 h 128"/>
              <a:gd name="T2" fmla="*/ 109 w 118"/>
              <a:gd name="T3" fmla="*/ 63 h 128"/>
              <a:gd name="T4" fmla="*/ 70 w 118"/>
              <a:gd name="T5" fmla="*/ 119 h 128"/>
              <a:gd name="T6" fmla="*/ 70 w 118"/>
              <a:gd name="T7" fmla="*/ 119 h 128"/>
              <a:gd name="T8" fmla="*/ 9 w 118"/>
              <a:gd name="T9" fmla="*/ 89 h 128"/>
              <a:gd name="T10" fmla="*/ 9 w 118"/>
              <a:gd name="T11" fmla="*/ 89 h 128"/>
              <a:gd name="T12" fmla="*/ 41 w 118"/>
              <a:gd name="T13" fmla="*/ 8 h 128"/>
              <a:gd name="T14" fmla="*/ 41 w 118"/>
              <a:gd name="T15" fmla="*/ 8 h 128"/>
              <a:gd name="T16" fmla="*/ 109 w 118"/>
              <a:gd name="T17"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28">
                <a:moveTo>
                  <a:pt x="109" y="63"/>
                </a:moveTo>
                <a:lnTo>
                  <a:pt x="109" y="63"/>
                </a:lnTo>
                <a:cubicBezTo>
                  <a:pt x="117" y="95"/>
                  <a:pt x="98" y="112"/>
                  <a:pt x="70" y="119"/>
                </a:cubicBezTo>
                <a:lnTo>
                  <a:pt x="70" y="119"/>
                </a:lnTo>
                <a:cubicBezTo>
                  <a:pt x="42" y="127"/>
                  <a:pt x="17" y="121"/>
                  <a:pt x="9" y="89"/>
                </a:cubicBezTo>
                <a:lnTo>
                  <a:pt x="9" y="89"/>
                </a:lnTo>
                <a:cubicBezTo>
                  <a:pt x="0" y="56"/>
                  <a:pt x="13" y="15"/>
                  <a:pt x="41" y="8"/>
                </a:cubicBezTo>
                <a:lnTo>
                  <a:pt x="41" y="8"/>
                </a:lnTo>
                <a:cubicBezTo>
                  <a:pt x="69" y="0"/>
                  <a:pt x="100" y="30"/>
                  <a:pt x="109" y="63"/>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8" name="Freeform 157">
            <a:extLst>
              <a:ext uri="{FF2B5EF4-FFF2-40B4-BE49-F238E27FC236}">
                <a16:creationId xmlns:a16="http://schemas.microsoft.com/office/drawing/2014/main" id="{11E489AA-0C0B-A34A-86D3-58D8C436B7A1}"/>
              </a:ext>
            </a:extLst>
          </p:cNvPr>
          <p:cNvSpPr>
            <a:spLocks noChangeArrowheads="1"/>
          </p:cNvSpPr>
          <p:nvPr/>
        </p:nvSpPr>
        <p:spPr bwMode="auto">
          <a:xfrm>
            <a:off x="9379377" y="4989636"/>
            <a:ext cx="74184" cy="101662"/>
          </a:xfrm>
          <a:custGeom>
            <a:avLst/>
            <a:gdLst>
              <a:gd name="T0" fmla="*/ 111 w 121"/>
              <a:gd name="T1" fmla="*/ 69 h 162"/>
              <a:gd name="T2" fmla="*/ 111 w 121"/>
              <a:gd name="T3" fmla="*/ 69 h 162"/>
              <a:gd name="T4" fmla="*/ 78 w 121"/>
              <a:gd name="T5" fmla="*/ 154 h 162"/>
              <a:gd name="T6" fmla="*/ 78 w 121"/>
              <a:gd name="T7" fmla="*/ 154 h 162"/>
              <a:gd name="T8" fmla="*/ 10 w 121"/>
              <a:gd name="T9" fmla="*/ 92 h 162"/>
              <a:gd name="T10" fmla="*/ 10 w 121"/>
              <a:gd name="T11" fmla="*/ 92 h 162"/>
              <a:gd name="T12" fmla="*/ 43 w 121"/>
              <a:gd name="T13" fmla="*/ 6 h 162"/>
              <a:gd name="T14" fmla="*/ 43 w 121"/>
              <a:gd name="T15" fmla="*/ 6 h 162"/>
              <a:gd name="T16" fmla="*/ 111 w 121"/>
              <a:gd name="T17"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2">
                <a:moveTo>
                  <a:pt x="111" y="69"/>
                </a:moveTo>
                <a:lnTo>
                  <a:pt x="111" y="69"/>
                </a:lnTo>
                <a:cubicBezTo>
                  <a:pt x="120" y="109"/>
                  <a:pt x="105" y="148"/>
                  <a:pt x="78" y="154"/>
                </a:cubicBezTo>
                <a:lnTo>
                  <a:pt x="78" y="154"/>
                </a:lnTo>
                <a:cubicBezTo>
                  <a:pt x="49" y="161"/>
                  <a:pt x="19" y="132"/>
                  <a:pt x="10" y="92"/>
                </a:cubicBezTo>
                <a:lnTo>
                  <a:pt x="10" y="92"/>
                </a:lnTo>
                <a:cubicBezTo>
                  <a:pt x="0" y="51"/>
                  <a:pt x="16" y="13"/>
                  <a:pt x="43" y="6"/>
                </a:cubicBezTo>
                <a:lnTo>
                  <a:pt x="43" y="6"/>
                </a:lnTo>
                <a:cubicBezTo>
                  <a:pt x="72" y="0"/>
                  <a:pt x="101" y="28"/>
                  <a:pt x="111" y="69"/>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79" name="Freeform 158">
            <a:extLst>
              <a:ext uri="{FF2B5EF4-FFF2-40B4-BE49-F238E27FC236}">
                <a16:creationId xmlns:a16="http://schemas.microsoft.com/office/drawing/2014/main" id="{9FA21A9E-2B68-6E46-8209-F73A7648B1FE}"/>
              </a:ext>
            </a:extLst>
          </p:cNvPr>
          <p:cNvSpPr>
            <a:spLocks noChangeArrowheads="1"/>
          </p:cNvSpPr>
          <p:nvPr/>
        </p:nvSpPr>
        <p:spPr bwMode="auto">
          <a:xfrm>
            <a:off x="9384871" y="5011616"/>
            <a:ext cx="74184" cy="79682"/>
          </a:xfrm>
          <a:custGeom>
            <a:avLst/>
            <a:gdLst>
              <a:gd name="T0" fmla="*/ 109 w 117"/>
              <a:gd name="T1" fmla="*/ 64 h 128"/>
              <a:gd name="T2" fmla="*/ 109 w 117"/>
              <a:gd name="T3" fmla="*/ 64 h 128"/>
              <a:gd name="T4" fmla="*/ 69 w 117"/>
              <a:gd name="T5" fmla="*/ 120 h 128"/>
              <a:gd name="T6" fmla="*/ 69 w 117"/>
              <a:gd name="T7" fmla="*/ 120 h 128"/>
              <a:gd name="T8" fmla="*/ 7 w 117"/>
              <a:gd name="T9" fmla="*/ 87 h 128"/>
              <a:gd name="T10" fmla="*/ 7 w 117"/>
              <a:gd name="T11" fmla="*/ 87 h 128"/>
              <a:gd name="T12" fmla="*/ 42 w 117"/>
              <a:gd name="T13" fmla="*/ 7 h 128"/>
              <a:gd name="T14" fmla="*/ 42 w 117"/>
              <a:gd name="T15" fmla="*/ 7 h 128"/>
              <a:gd name="T16" fmla="*/ 109 w 117"/>
              <a:gd name="T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28">
                <a:moveTo>
                  <a:pt x="109" y="64"/>
                </a:moveTo>
                <a:lnTo>
                  <a:pt x="109" y="64"/>
                </a:lnTo>
                <a:cubicBezTo>
                  <a:pt x="116" y="97"/>
                  <a:pt x="96" y="114"/>
                  <a:pt x="69" y="120"/>
                </a:cubicBezTo>
                <a:lnTo>
                  <a:pt x="69" y="120"/>
                </a:lnTo>
                <a:cubicBezTo>
                  <a:pt x="40" y="127"/>
                  <a:pt x="15" y="120"/>
                  <a:pt x="7" y="87"/>
                </a:cubicBezTo>
                <a:lnTo>
                  <a:pt x="7" y="87"/>
                </a:lnTo>
                <a:cubicBezTo>
                  <a:pt x="0" y="55"/>
                  <a:pt x="15" y="13"/>
                  <a:pt x="42" y="7"/>
                </a:cubicBezTo>
                <a:lnTo>
                  <a:pt x="42" y="7"/>
                </a:lnTo>
                <a:cubicBezTo>
                  <a:pt x="70" y="0"/>
                  <a:pt x="102" y="32"/>
                  <a:pt x="109" y="64"/>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0" name="Freeform 159">
            <a:extLst>
              <a:ext uri="{FF2B5EF4-FFF2-40B4-BE49-F238E27FC236}">
                <a16:creationId xmlns:a16="http://schemas.microsoft.com/office/drawing/2014/main" id="{368109C4-028E-7342-B9CF-0A7F6C687796}"/>
              </a:ext>
            </a:extLst>
          </p:cNvPr>
          <p:cNvSpPr>
            <a:spLocks noChangeArrowheads="1"/>
          </p:cNvSpPr>
          <p:nvPr/>
        </p:nvSpPr>
        <p:spPr bwMode="auto">
          <a:xfrm>
            <a:off x="9272219" y="4989637"/>
            <a:ext cx="98914" cy="195080"/>
          </a:xfrm>
          <a:custGeom>
            <a:avLst/>
            <a:gdLst>
              <a:gd name="T0" fmla="*/ 33 w 157"/>
              <a:gd name="T1" fmla="*/ 314 h 315"/>
              <a:gd name="T2" fmla="*/ 28 w 157"/>
              <a:gd name="T3" fmla="*/ 282 h 315"/>
              <a:gd name="T4" fmla="*/ 109 w 157"/>
              <a:gd name="T5" fmla="*/ 267 h 315"/>
              <a:gd name="T6" fmla="*/ 109 w 157"/>
              <a:gd name="T7" fmla="*/ 267 h 315"/>
              <a:gd name="T8" fmla="*/ 120 w 157"/>
              <a:gd name="T9" fmla="*/ 259 h 315"/>
              <a:gd name="T10" fmla="*/ 120 w 157"/>
              <a:gd name="T11" fmla="*/ 259 h 315"/>
              <a:gd name="T12" fmla="*/ 120 w 157"/>
              <a:gd name="T13" fmla="*/ 246 h 315"/>
              <a:gd name="T14" fmla="*/ 0 w 157"/>
              <a:gd name="T15" fmla="*/ 16 h 315"/>
              <a:gd name="T16" fmla="*/ 29 w 157"/>
              <a:gd name="T17" fmla="*/ 0 h 315"/>
              <a:gd name="T18" fmla="*/ 149 w 157"/>
              <a:gd name="T19" fmla="*/ 231 h 315"/>
              <a:gd name="T20" fmla="*/ 149 w 157"/>
              <a:gd name="T21" fmla="*/ 231 h 315"/>
              <a:gd name="T22" fmla="*/ 149 w 157"/>
              <a:gd name="T23" fmla="*/ 274 h 315"/>
              <a:gd name="T24" fmla="*/ 149 w 157"/>
              <a:gd name="T25" fmla="*/ 274 h 315"/>
              <a:gd name="T26" fmla="*/ 115 w 157"/>
              <a:gd name="T27" fmla="*/ 300 h 315"/>
              <a:gd name="T28" fmla="*/ 33 w 157"/>
              <a:gd name="T29"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315">
                <a:moveTo>
                  <a:pt x="33" y="314"/>
                </a:moveTo>
                <a:lnTo>
                  <a:pt x="28" y="282"/>
                </a:lnTo>
                <a:lnTo>
                  <a:pt x="109" y="267"/>
                </a:lnTo>
                <a:lnTo>
                  <a:pt x="109" y="267"/>
                </a:lnTo>
                <a:cubicBezTo>
                  <a:pt x="114" y="267"/>
                  <a:pt x="118" y="264"/>
                  <a:pt x="120" y="259"/>
                </a:cubicBezTo>
                <a:lnTo>
                  <a:pt x="120" y="259"/>
                </a:lnTo>
                <a:cubicBezTo>
                  <a:pt x="122" y="255"/>
                  <a:pt x="122" y="250"/>
                  <a:pt x="120" y="246"/>
                </a:cubicBezTo>
                <a:lnTo>
                  <a:pt x="0" y="16"/>
                </a:lnTo>
                <a:lnTo>
                  <a:pt x="29" y="0"/>
                </a:lnTo>
                <a:lnTo>
                  <a:pt x="149" y="231"/>
                </a:lnTo>
                <a:lnTo>
                  <a:pt x="149" y="231"/>
                </a:lnTo>
                <a:cubicBezTo>
                  <a:pt x="156" y="244"/>
                  <a:pt x="156" y="260"/>
                  <a:pt x="149" y="274"/>
                </a:cubicBezTo>
                <a:lnTo>
                  <a:pt x="149" y="274"/>
                </a:lnTo>
                <a:cubicBezTo>
                  <a:pt x="143" y="288"/>
                  <a:pt x="130" y="297"/>
                  <a:pt x="115" y="300"/>
                </a:cubicBezTo>
                <a:lnTo>
                  <a:pt x="33" y="314"/>
                </a:ln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1" name="Freeform 160">
            <a:extLst>
              <a:ext uri="{FF2B5EF4-FFF2-40B4-BE49-F238E27FC236}">
                <a16:creationId xmlns:a16="http://schemas.microsoft.com/office/drawing/2014/main" id="{0BDEE65E-DEE7-2540-B159-50F3D3CD22A1}"/>
              </a:ext>
            </a:extLst>
          </p:cNvPr>
          <p:cNvSpPr>
            <a:spLocks noChangeArrowheads="1"/>
          </p:cNvSpPr>
          <p:nvPr/>
        </p:nvSpPr>
        <p:spPr bwMode="auto">
          <a:xfrm>
            <a:off x="9038675" y="5157241"/>
            <a:ext cx="574247" cy="409391"/>
          </a:xfrm>
          <a:custGeom>
            <a:avLst/>
            <a:gdLst>
              <a:gd name="T0" fmla="*/ 51 w 921"/>
              <a:gd name="T1" fmla="*/ 54 h 655"/>
              <a:gd name="T2" fmla="*/ 84 w 921"/>
              <a:gd name="T3" fmla="*/ 167 h 655"/>
              <a:gd name="T4" fmla="*/ 0 w 921"/>
              <a:gd name="T5" fmla="*/ 442 h 655"/>
              <a:gd name="T6" fmla="*/ 0 w 921"/>
              <a:gd name="T7" fmla="*/ 442 h 655"/>
              <a:gd name="T8" fmla="*/ 823 w 921"/>
              <a:gd name="T9" fmla="*/ 375 h 655"/>
              <a:gd name="T10" fmla="*/ 876 w 921"/>
              <a:gd name="T11" fmla="*/ 223 h 655"/>
              <a:gd name="T12" fmla="*/ 876 w 921"/>
              <a:gd name="T13" fmla="*/ 223 h 655"/>
              <a:gd name="T14" fmla="*/ 887 w 921"/>
              <a:gd name="T15" fmla="*/ 174 h 655"/>
              <a:gd name="T16" fmla="*/ 911 w 921"/>
              <a:gd name="T17" fmla="*/ 80 h 655"/>
              <a:gd name="T18" fmla="*/ 911 w 921"/>
              <a:gd name="T19" fmla="*/ 80 h 655"/>
              <a:gd name="T20" fmla="*/ 854 w 921"/>
              <a:gd name="T21" fmla="*/ 25 h 655"/>
              <a:gd name="T22" fmla="*/ 854 w 921"/>
              <a:gd name="T23" fmla="*/ 25 h 655"/>
              <a:gd name="T24" fmla="*/ 99 w 921"/>
              <a:gd name="T25" fmla="*/ 12 h 655"/>
              <a:gd name="T26" fmla="*/ 99 w 921"/>
              <a:gd name="T27" fmla="*/ 12 h 655"/>
              <a:gd name="T28" fmla="*/ 51 w 921"/>
              <a:gd name="T29" fmla="*/ 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1" h="655">
                <a:moveTo>
                  <a:pt x="51" y="54"/>
                </a:moveTo>
                <a:lnTo>
                  <a:pt x="84" y="167"/>
                </a:lnTo>
                <a:lnTo>
                  <a:pt x="0" y="442"/>
                </a:lnTo>
                <a:lnTo>
                  <a:pt x="0" y="442"/>
                </a:lnTo>
                <a:cubicBezTo>
                  <a:pt x="0" y="442"/>
                  <a:pt x="448" y="654"/>
                  <a:pt x="823" y="375"/>
                </a:cubicBezTo>
                <a:lnTo>
                  <a:pt x="876" y="223"/>
                </a:lnTo>
                <a:lnTo>
                  <a:pt x="876" y="223"/>
                </a:lnTo>
                <a:cubicBezTo>
                  <a:pt x="881" y="207"/>
                  <a:pt x="885" y="191"/>
                  <a:pt x="887" y="174"/>
                </a:cubicBezTo>
                <a:lnTo>
                  <a:pt x="911" y="80"/>
                </a:lnTo>
                <a:lnTo>
                  <a:pt x="911" y="80"/>
                </a:lnTo>
                <a:cubicBezTo>
                  <a:pt x="920" y="45"/>
                  <a:pt x="888" y="15"/>
                  <a:pt x="854" y="25"/>
                </a:cubicBezTo>
                <a:lnTo>
                  <a:pt x="854" y="25"/>
                </a:lnTo>
                <a:cubicBezTo>
                  <a:pt x="711" y="70"/>
                  <a:pt x="396" y="141"/>
                  <a:pt x="99" y="12"/>
                </a:cubicBezTo>
                <a:lnTo>
                  <a:pt x="99" y="12"/>
                </a:lnTo>
                <a:cubicBezTo>
                  <a:pt x="72" y="0"/>
                  <a:pt x="43" y="25"/>
                  <a:pt x="51" y="54"/>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2" name="Freeform 161">
            <a:extLst>
              <a:ext uri="{FF2B5EF4-FFF2-40B4-BE49-F238E27FC236}">
                <a16:creationId xmlns:a16="http://schemas.microsoft.com/office/drawing/2014/main" id="{0D24658D-B5E1-324B-BE9D-9DE5D9673873}"/>
              </a:ext>
            </a:extLst>
          </p:cNvPr>
          <p:cNvSpPr>
            <a:spLocks noChangeArrowheads="1"/>
          </p:cNvSpPr>
          <p:nvPr/>
        </p:nvSpPr>
        <p:spPr bwMode="auto">
          <a:xfrm>
            <a:off x="8893052" y="5143501"/>
            <a:ext cx="203322" cy="241789"/>
          </a:xfrm>
          <a:custGeom>
            <a:avLst/>
            <a:gdLst>
              <a:gd name="T0" fmla="*/ 308 w 326"/>
              <a:gd name="T1" fmla="*/ 378 h 389"/>
              <a:gd name="T2" fmla="*/ 308 w 326"/>
              <a:gd name="T3" fmla="*/ 378 h 389"/>
              <a:gd name="T4" fmla="*/ 296 w 326"/>
              <a:gd name="T5" fmla="*/ 387 h 389"/>
              <a:gd name="T6" fmla="*/ 296 w 326"/>
              <a:gd name="T7" fmla="*/ 387 h 389"/>
              <a:gd name="T8" fmla="*/ 0 w 326"/>
              <a:gd name="T9" fmla="*/ 11 h 389"/>
              <a:gd name="T10" fmla="*/ 0 w 326"/>
              <a:gd name="T11" fmla="*/ 11 h 389"/>
              <a:gd name="T12" fmla="*/ 4 w 326"/>
              <a:gd name="T13" fmla="*/ 3 h 389"/>
              <a:gd name="T14" fmla="*/ 4 w 326"/>
              <a:gd name="T15" fmla="*/ 3 h 389"/>
              <a:gd name="T16" fmla="*/ 12 w 326"/>
              <a:gd name="T17" fmla="*/ 0 h 389"/>
              <a:gd name="T18" fmla="*/ 315 w 326"/>
              <a:gd name="T19" fmla="*/ 52 h 389"/>
              <a:gd name="T20" fmla="*/ 315 w 326"/>
              <a:gd name="T21" fmla="*/ 52 h 389"/>
              <a:gd name="T22" fmla="*/ 323 w 326"/>
              <a:gd name="T23" fmla="*/ 64 h 389"/>
              <a:gd name="T24" fmla="*/ 323 w 326"/>
              <a:gd name="T25" fmla="*/ 64 h 389"/>
              <a:gd name="T26" fmla="*/ 312 w 326"/>
              <a:gd name="T27" fmla="*/ 72 h 389"/>
              <a:gd name="T28" fmla="*/ 36 w 326"/>
              <a:gd name="T29" fmla="*/ 25 h 389"/>
              <a:gd name="T30" fmla="*/ 36 w 326"/>
              <a:gd name="T31" fmla="*/ 25 h 389"/>
              <a:gd name="T32" fmla="*/ 24 w 326"/>
              <a:gd name="T33" fmla="*/ 37 h 389"/>
              <a:gd name="T34" fmla="*/ 24 w 326"/>
              <a:gd name="T35" fmla="*/ 37 h 389"/>
              <a:gd name="T36" fmla="*/ 299 w 326"/>
              <a:gd name="T37" fmla="*/ 367 h 389"/>
              <a:gd name="T38" fmla="*/ 299 w 326"/>
              <a:gd name="T39" fmla="*/ 367 h 389"/>
              <a:gd name="T40" fmla="*/ 308 w 326"/>
              <a:gd name="T41" fmla="*/ 37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6" h="389">
                <a:moveTo>
                  <a:pt x="308" y="378"/>
                </a:moveTo>
                <a:lnTo>
                  <a:pt x="308" y="378"/>
                </a:lnTo>
                <a:cubicBezTo>
                  <a:pt x="307" y="384"/>
                  <a:pt x="302" y="388"/>
                  <a:pt x="296" y="387"/>
                </a:cubicBezTo>
                <a:lnTo>
                  <a:pt x="296" y="387"/>
                </a:lnTo>
                <a:cubicBezTo>
                  <a:pt x="27" y="331"/>
                  <a:pt x="0" y="14"/>
                  <a:pt x="0" y="11"/>
                </a:cubicBezTo>
                <a:lnTo>
                  <a:pt x="0" y="11"/>
                </a:lnTo>
                <a:cubicBezTo>
                  <a:pt x="0" y="8"/>
                  <a:pt x="1" y="5"/>
                  <a:pt x="4" y="3"/>
                </a:cubicBezTo>
                <a:lnTo>
                  <a:pt x="4" y="3"/>
                </a:lnTo>
                <a:cubicBezTo>
                  <a:pt x="6" y="1"/>
                  <a:pt x="9" y="0"/>
                  <a:pt x="12" y="0"/>
                </a:cubicBezTo>
                <a:lnTo>
                  <a:pt x="315" y="52"/>
                </a:lnTo>
                <a:lnTo>
                  <a:pt x="315" y="52"/>
                </a:lnTo>
                <a:cubicBezTo>
                  <a:pt x="321" y="53"/>
                  <a:pt x="325" y="59"/>
                  <a:pt x="323" y="64"/>
                </a:cubicBezTo>
                <a:lnTo>
                  <a:pt x="323" y="64"/>
                </a:lnTo>
                <a:cubicBezTo>
                  <a:pt x="323" y="70"/>
                  <a:pt x="317" y="73"/>
                  <a:pt x="312" y="72"/>
                </a:cubicBezTo>
                <a:lnTo>
                  <a:pt x="36" y="25"/>
                </a:lnTo>
                <a:lnTo>
                  <a:pt x="36" y="25"/>
                </a:lnTo>
                <a:cubicBezTo>
                  <a:pt x="29" y="24"/>
                  <a:pt x="23" y="30"/>
                  <a:pt x="24" y="37"/>
                </a:cubicBezTo>
                <a:lnTo>
                  <a:pt x="24" y="37"/>
                </a:lnTo>
                <a:cubicBezTo>
                  <a:pt x="37" y="113"/>
                  <a:pt x="92" y="324"/>
                  <a:pt x="299" y="367"/>
                </a:cubicBezTo>
                <a:lnTo>
                  <a:pt x="299" y="367"/>
                </a:lnTo>
                <a:cubicBezTo>
                  <a:pt x="305" y="368"/>
                  <a:pt x="309" y="373"/>
                  <a:pt x="308" y="37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3" name="Freeform 162">
            <a:extLst>
              <a:ext uri="{FF2B5EF4-FFF2-40B4-BE49-F238E27FC236}">
                <a16:creationId xmlns:a16="http://schemas.microsoft.com/office/drawing/2014/main" id="{0B55F6A5-9475-0A49-B05E-898C8C0ED332}"/>
              </a:ext>
            </a:extLst>
          </p:cNvPr>
          <p:cNvSpPr>
            <a:spLocks noChangeArrowheads="1"/>
          </p:cNvSpPr>
          <p:nvPr/>
        </p:nvSpPr>
        <p:spPr bwMode="auto">
          <a:xfrm>
            <a:off x="8549603" y="4316477"/>
            <a:ext cx="1038591" cy="1684275"/>
          </a:xfrm>
          <a:custGeom>
            <a:avLst/>
            <a:gdLst>
              <a:gd name="T0" fmla="*/ 649 w 1669"/>
              <a:gd name="T1" fmla="*/ 622 h 2701"/>
              <a:gd name="T2" fmla="*/ 649 w 1669"/>
              <a:gd name="T3" fmla="*/ 622 h 2701"/>
              <a:gd name="T4" fmla="*/ 97 w 1669"/>
              <a:gd name="T5" fmla="*/ 1056 h 2701"/>
              <a:gd name="T6" fmla="*/ 97 w 1669"/>
              <a:gd name="T7" fmla="*/ 1056 h 2701"/>
              <a:gd name="T8" fmla="*/ 160 w 1669"/>
              <a:gd name="T9" fmla="*/ 1871 h 2701"/>
              <a:gd name="T10" fmla="*/ 160 w 1669"/>
              <a:gd name="T11" fmla="*/ 1871 h 2701"/>
              <a:gd name="T12" fmla="*/ 540 w 1669"/>
              <a:gd name="T13" fmla="*/ 2310 h 2701"/>
              <a:gd name="T14" fmla="*/ 540 w 1669"/>
              <a:gd name="T15" fmla="*/ 2310 h 2701"/>
              <a:gd name="T16" fmla="*/ 1173 w 1669"/>
              <a:gd name="T17" fmla="*/ 2612 h 2701"/>
              <a:gd name="T18" fmla="*/ 1173 w 1669"/>
              <a:gd name="T19" fmla="*/ 2612 h 2701"/>
              <a:gd name="T20" fmla="*/ 801 w 1669"/>
              <a:gd name="T21" fmla="*/ 1736 h 2701"/>
              <a:gd name="T22" fmla="*/ 801 w 1669"/>
              <a:gd name="T23" fmla="*/ 1736 h 2701"/>
              <a:gd name="T24" fmla="*/ 833 w 1669"/>
              <a:gd name="T25" fmla="*/ 845 h 2701"/>
              <a:gd name="T26" fmla="*/ 833 w 1669"/>
              <a:gd name="T27" fmla="*/ 845 h 2701"/>
              <a:gd name="T28" fmla="*/ 1668 w 1669"/>
              <a:gd name="T29" fmla="*/ 839 h 2701"/>
              <a:gd name="T30" fmla="*/ 1668 w 1669"/>
              <a:gd name="T31" fmla="*/ 839 h 2701"/>
              <a:gd name="T32" fmla="*/ 649 w 1669"/>
              <a:gd name="T33" fmla="*/ 622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9" h="2701">
                <a:moveTo>
                  <a:pt x="649" y="622"/>
                </a:moveTo>
                <a:lnTo>
                  <a:pt x="649" y="622"/>
                </a:lnTo>
                <a:cubicBezTo>
                  <a:pt x="649" y="622"/>
                  <a:pt x="180" y="559"/>
                  <a:pt x="97" y="1056"/>
                </a:cubicBezTo>
                <a:lnTo>
                  <a:pt x="97" y="1056"/>
                </a:lnTo>
                <a:cubicBezTo>
                  <a:pt x="0" y="1635"/>
                  <a:pt x="194" y="1590"/>
                  <a:pt x="160" y="1871"/>
                </a:cubicBezTo>
                <a:lnTo>
                  <a:pt x="160" y="1871"/>
                </a:lnTo>
                <a:cubicBezTo>
                  <a:pt x="122" y="2194"/>
                  <a:pt x="225" y="2229"/>
                  <a:pt x="540" y="2310"/>
                </a:cubicBezTo>
                <a:lnTo>
                  <a:pt x="540" y="2310"/>
                </a:lnTo>
                <a:cubicBezTo>
                  <a:pt x="651" y="2338"/>
                  <a:pt x="735" y="2700"/>
                  <a:pt x="1173" y="2612"/>
                </a:cubicBezTo>
                <a:lnTo>
                  <a:pt x="1173" y="2612"/>
                </a:lnTo>
                <a:cubicBezTo>
                  <a:pt x="1173" y="2612"/>
                  <a:pt x="1338" y="2235"/>
                  <a:pt x="801" y="1736"/>
                </a:cubicBezTo>
                <a:lnTo>
                  <a:pt x="801" y="1736"/>
                </a:lnTo>
                <a:cubicBezTo>
                  <a:pt x="288" y="1259"/>
                  <a:pt x="1030" y="1282"/>
                  <a:pt x="833" y="845"/>
                </a:cubicBezTo>
                <a:lnTo>
                  <a:pt x="833" y="845"/>
                </a:lnTo>
                <a:cubicBezTo>
                  <a:pt x="833" y="845"/>
                  <a:pt x="1156" y="1160"/>
                  <a:pt x="1668" y="839"/>
                </a:cubicBezTo>
                <a:lnTo>
                  <a:pt x="1668" y="839"/>
                </a:lnTo>
                <a:cubicBezTo>
                  <a:pt x="1668" y="839"/>
                  <a:pt x="1155" y="0"/>
                  <a:pt x="649" y="6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4" name="Freeform 163">
            <a:extLst>
              <a:ext uri="{FF2B5EF4-FFF2-40B4-BE49-F238E27FC236}">
                <a16:creationId xmlns:a16="http://schemas.microsoft.com/office/drawing/2014/main" id="{EDD521BB-8E3D-6E42-87B1-BF408A9AA1D2}"/>
              </a:ext>
            </a:extLst>
          </p:cNvPr>
          <p:cNvSpPr>
            <a:spLocks noChangeArrowheads="1"/>
          </p:cNvSpPr>
          <p:nvPr/>
        </p:nvSpPr>
        <p:spPr bwMode="auto">
          <a:xfrm>
            <a:off x="8835353" y="5138007"/>
            <a:ext cx="140127" cy="162110"/>
          </a:xfrm>
          <a:custGeom>
            <a:avLst/>
            <a:gdLst>
              <a:gd name="T0" fmla="*/ 193 w 226"/>
              <a:gd name="T1" fmla="*/ 86 h 262"/>
              <a:gd name="T2" fmla="*/ 193 w 226"/>
              <a:gd name="T3" fmla="*/ 86 h 262"/>
              <a:gd name="T4" fmla="*/ 171 w 226"/>
              <a:gd name="T5" fmla="*/ 237 h 262"/>
              <a:gd name="T6" fmla="*/ 171 w 226"/>
              <a:gd name="T7" fmla="*/ 237 h 262"/>
              <a:gd name="T8" fmla="*/ 32 w 226"/>
              <a:gd name="T9" fmla="*/ 174 h 262"/>
              <a:gd name="T10" fmla="*/ 32 w 226"/>
              <a:gd name="T11" fmla="*/ 174 h 262"/>
              <a:gd name="T12" fmla="*/ 54 w 226"/>
              <a:gd name="T13" fmla="*/ 24 h 262"/>
              <a:gd name="T14" fmla="*/ 54 w 226"/>
              <a:gd name="T15" fmla="*/ 24 h 262"/>
              <a:gd name="T16" fmla="*/ 193 w 226"/>
              <a:gd name="T17" fmla="*/ 8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62">
                <a:moveTo>
                  <a:pt x="193" y="86"/>
                </a:moveTo>
                <a:lnTo>
                  <a:pt x="193" y="86"/>
                </a:lnTo>
                <a:cubicBezTo>
                  <a:pt x="225" y="145"/>
                  <a:pt x="215" y="212"/>
                  <a:pt x="171" y="237"/>
                </a:cubicBezTo>
                <a:lnTo>
                  <a:pt x="171" y="237"/>
                </a:lnTo>
                <a:cubicBezTo>
                  <a:pt x="126" y="261"/>
                  <a:pt x="64" y="233"/>
                  <a:pt x="32" y="174"/>
                </a:cubicBezTo>
                <a:lnTo>
                  <a:pt x="32" y="174"/>
                </a:lnTo>
                <a:cubicBezTo>
                  <a:pt x="0" y="116"/>
                  <a:pt x="10" y="48"/>
                  <a:pt x="54" y="24"/>
                </a:cubicBezTo>
                <a:lnTo>
                  <a:pt x="54" y="24"/>
                </a:lnTo>
                <a:cubicBezTo>
                  <a:pt x="99" y="0"/>
                  <a:pt x="161" y="27"/>
                  <a:pt x="193" y="86"/>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5" name="Freeform 164">
            <a:extLst>
              <a:ext uri="{FF2B5EF4-FFF2-40B4-BE49-F238E27FC236}">
                <a16:creationId xmlns:a16="http://schemas.microsoft.com/office/drawing/2014/main" id="{A7A76FBF-B7C7-114C-A8DE-D81BFBAA93CE}"/>
              </a:ext>
            </a:extLst>
          </p:cNvPr>
          <p:cNvSpPr>
            <a:spLocks noChangeArrowheads="1"/>
          </p:cNvSpPr>
          <p:nvPr/>
        </p:nvSpPr>
        <p:spPr bwMode="auto">
          <a:xfrm>
            <a:off x="9038675" y="5272639"/>
            <a:ext cx="552266" cy="293992"/>
          </a:xfrm>
          <a:custGeom>
            <a:avLst/>
            <a:gdLst>
              <a:gd name="T0" fmla="*/ 52 w 886"/>
              <a:gd name="T1" fmla="*/ 84 h 470"/>
              <a:gd name="T2" fmla="*/ 0 w 886"/>
              <a:gd name="T3" fmla="*/ 257 h 470"/>
              <a:gd name="T4" fmla="*/ 0 w 886"/>
              <a:gd name="T5" fmla="*/ 257 h 470"/>
              <a:gd name="T6" fmla="*/ 823 w 886"/>
              <a:gd name="T7" fmla="*/ 190 h 470"/>
              <a:gd name="T8" fmla="*/ 876 w 886"/>
              <a:gd name="T9" fmla="*/ 38 h 470"/>
              <a:gd name="T10" fmla="*/ 876 w 886"/>
              <a:gd name="T11" fmla="*/ 38 h 470"/>
              <a:gd name="T12" fmla="*/ 885 w 886"/>
              <a:gd name="T13" fmla="*/ 0 h 470"/>
              <a:gd name="T14" fmla="*/ 885 w 886"/>
              <a:gd name="T15" fmla="*/ 0 h 470"/>
              <a:gd name="T16" fmla="*/ 52 w 886"/>
              <a:gd name="T17" fmla="*/ 8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470">
                <a:moveTo>
                  <a:pt x="52" y="84"/>
                </a:moveTo>
                <a:lnTo>
                  <a:pt x="0" y="257"/>
                </a:lnTo>
                <a:lnTo>
                  <a:pt x="0" y="257"/>
                </a:lnTo>
                <a:cubicBezTo>
                  <a:pt x="0" y="257"/>
                  <a:pt x="448" y="469"/>
                  <a:pt x="823" y="190"/>
                </a:cubicBezTo>
                <a:lnTo>
                  <a:pt x="876" y="38"/>
                </a:lnTo>
                <a:lnTo>
                  <a:pt x="876" y="38"/>
                </a:lnTo>
                <a:cubicBezTo>
                  <a:pt x="880" y="26"/>
                  <a:pt x="883" y="13"/>
                  <a:pt x="885" y="0"/>
                </a:cubicBezTo>
                <a:lnTo>
                  <a:pt x="885" y="0"/>
                </a:lnTo>
                <a:cubicBezTo>
                  <a:pt x="751" y="90"/>
                  <a:pt x="481" y="203"/>
                  <a:pt x="52" y="84"/>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6" name="Freeform 165">
            <a:extLst>
              <a:ext uri="{FF2B5EF4-FFF2-40B4-BE49-F238E27FC236}">
                <a16:creationId xmlns:a16="http://schemas.microsoft.com/office/drawing/2014/main" id="{0CDD4CDC-00D2-9047-87F0-2E7F91390EB8}"/>
              </a:ext>
            </a:extLst>
          </p:cNvPr>
          <p:cNvSpPr>
            <a:spLocks noChangeArrowheads="1"/>
          </p:cNvSpPr>
          <p:nvPr/>
        </p:nvSpPr>
        <p:spPr bwMode="auto">
          <a:xfrm>
            <a:off x="9121103" y="5003375"/>
            <a:ext cx="90670" cy="71438"/>
          </a:xfrm>
          <a:custGeom>
            <a:avLst/>
            <a:gdLst>
              <a:gd name="T0" fmla="*/ 24 w 145"/>
              <a:gd name="T1" fmla="*/ 113 h 114"/>
              <a:gd name="T2" fmla="*/ 0 w 145"/>
              <a:gd name="T3" fmla="*/ 94 h 114"/>
              <a:gd name="T4" fmla="*/ 0 w 145"/>
              <a:gd name="T5" fmla="*/ 94 h 114"/>
              <a:gd name="T6" fmla="*/ 138 w 145"/>
              <a:gd name="T7" fmla="*/ 0 h 114"/>
              <a:gd name="T8" fmla="*/ 144 w 145"/>
              <a:gd name="T9" fmla="*/ 30 h 114"/>
              <a:gd name="T10" fmla="*/ 144 w 145"/>
              <a:gd name="T11" fmla="*/ 30 h 114"/>
              <a:gd name="T12" fmla="*/ 24 w 145"/>
              <a:gd name="T13" fmla="*/ 113 h 114"/>
            </a:gdLst>
            <a:ahLst/>
            <a:cxnLst>
              <a:cxn ang="0">
                <a:pos x="T0" y="T1"/>
              </a:cxn>
              <a:cxn ang="0">
                <a:pos x="T2" y="T3"/>
              </a:cxn>
              <a:cxn ang="0">
                <a:pos x="T4" y="T5"/>
              </a:cxn>
              <a:cxn ang="0">
                <a:pos x="T6" y="T7"/>
              </a:cxn>
              <a:cxn ang="0">
                <a:pos x="T8" y="T9"/>
              </a:cxn>
              <a:cxn ang="0">
                <a:pos x="T10" y="T11"/>
              </a:cxn>
              <a:cxn ang="0">
                <a:pos x="T12" y="T13"/>
              </a:cxn>
            </a:cxnLst>
            <a:rect l="0" t="0" r="r" b="b"/>
            <a:pathLst>
              <a:path w="145" h="114">
                <a:moveTo>
                  <a:pt x="24" y="113"/>
                </a:moveTo>
                <a:lnTo>
                  <a:pt x="0" y="94"/>
                </a:lnTo>
                <a:lnTo>
                  <a:pt x="0" y="94"/>
                </a:lnTo>
                <a:cubicBezTo>
                  <a:pt x="3" y="91"/>
                  <a:pt x="63" y="16"/>
                  <a:pt x="138" y="0"/>
                </a:cubicBezTo>
                <a:lnTo>
                  <a:pt x="144" y="30"/>
                </a:lnTo>
                <a:lnTo>
                  <a:pt x="144" y="30"/>
                </a:lnTo>
                <a:cubicBezTo>
                  <a:pt x="80" y="43"/>
                  <a:pt x="25" y="113"/>
                  <a:pt x="24" y="113"/>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7" name="Freeform 166">
            <a:extLst>
              <a:ext uri="{FF2B5EF4-FFF2-40B4-BE49-F238E27FC236}">
                <a16:creationId xmlns:a16="http://schemas.microsoft.com/office/drawing/2014/main" id="{F88DEDAB-3861-F440-919E-FB9F456975F4}"/>
              </a:ext>
            </a:extLst>
          </p:cNvPr>
          <p:cNvSpPr>
            <a:spLocks noChangeArrowheads="1"/>
          </p:cNvSpPr>
          <p:nvPr/>
        </p:nvSpPr>
        <p:spPr bwMode="auto">
          <a:xfrm>
            <a:off x="9368388" y="4953918"/>
            <a:ext cx="101660" cy="43962"/>
          </a:xfrm>
          <a:custGeom>
            <a:avLst/>
            <a:gdLst>
              <a:gd name="T0" fmla="*/ 146 w 165"/>
              <a:gd name="T1" fmla="*/ 70 h 71"/>
              <a:gd name="T2" fmla="*/ 146 w 165"/>
              <a:gd name="T3" fmla="*/ 70 h 71"/>
              <a:gd name="T4" fmla="*/ 3 w 165"/>
              <a:gd name="T5" fmla="*/ 40 h 71"/>
              <a:gd name="T6" fmla="*/ 0 w 165"/>
              <a:gd name="T7" fmla="*/ 10 h 71"/>
              <a:gd name="T8" fmla="*/ 0 w 165"/>
              <a:gd name="T9" fmla="*/ 10 h 71"/>
              <a:gd name="T10" fmla="*/ 164 w 165"/>
              <a:gd name="T11" fmla="*/ 44 h 71"/>
              <a:gd name="T12" fmla="*/ 146 w 165"/>
              <a:gd name="T13" fmla="*/ 70 h 71"/>
            </a:gdLst>
            <a:ahLst/>
            <a:cxnLst>
              <a:cxn ang="0">
                <a:pos x="T0" y="T1"/>
              </a:cxn>
              <a:cxn ang="0">
                <a:pos x="T2" y="T3"/>
              </a:cxn>
              <a:cxn ang="0">
                <a:pos x="T4" y="T5"/>
              </a:cxn>
              <a:cxn ang="0">
                <a:pos x="T6" y="T7"/>
              </a:cxn>
              <a:cxn ang="0">
                <a:pos x="T8" y="T9"/>
              </a:cxn>
              <a:cxn ang="0">
                <a:pos x="T10" y="T11"/>
              </a:cxn>
              <a:cxn ang="0">
                <a:pos x="T12" y="T13"/>
              </a:cxn>
            </a:cxnLst>
            <a:rect l="0" t="0" r="r" b="b"/>
            <a:pathLst>
              <a:path w="165" h="71">
                <a:moveTo>
                  <a:pt x="146" y="70"/>
                </a:moveTo>
                <a:lnTo>
                  <a:pt x="146" y="70"/>
                </a:lnTo>
                <a:cubicBezTo>
                  <a:pt x="92" y="32"/>
                  <a:pt x="4" y="40"/>
                  <a:pt x="3" y="40"/>
                </a:cubicBezTo>
                <a:lnTo>
                  <a:pt x="0" y="10"/>
                </a:lnTo>
                <a:lnTo>
                  <a:pt x="0" y="10"/>
                </a:lnTo>
                <a:cubicBezTo>
                  <a:pt x="4" y="9"/>
                  <a:pt x="100" y="0"/>
                  <a:pt x="164" y="44"/>
                </a:cubicBezTo>
                <a:lnTo>
                  <a:pt x="146" y="7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8" name="Freeform 167">
            <a:extLst>
              <a:ext uri="{FF2B5EF4-FFF2-40B4-BE49-F238E27FC236}">
                <a16:creationId xmlns:a16="http://schemas.microsoft.com/office/drawing/2014/main" id="{0672745C-B3A0-5C46-8D6A-49D7390E35EE}"/>
              </a:ext>
            </a:extLst>
          </p:cNvPr>
          <p:cNvSpPr>
            <a:spLocks noChangeArrowheads="1"/>
          </p:cNvSpPr>
          <p:nvPr/>
        </p:nvSpPr>
        <p:spPr bwMode="auto">
          <a:xfrm>
            <a:off x="6733442" y="3973026"/>
            <a:ext cx="4811041" cy="326965"/>
          </a:xfrm>
          <a:custGeom>
            <a:avLst/>
            <a:gdLst>
              <a:gd name="T0" fmla="*/ 7719 w 7720"/>
              <a:gd name="T1" fmla="*/ 522 h 523"/>
              <a:gd name="T2" fmla="*/ 0 w 7720"/>
              <a:gd name="T3" fmla="*/ 522 h 523"/>
              <a:gd name="T4" fmla="*/ 0 w 7720"/>
              <a:gd name="T5" fmla="*/ 522 h 523"/>
              <a:gd name="T6" fmla="*/ 522 w 7720"/>
              <a:gd name="T7" fmla="*/ 0 h 523"/>
              <a:gd name="T8" fmla="*/ 7196 w 7720"/>
              <a:gd name="T9" fmla="*/ 0 h 523"/>
              <a:gd name="T10" fmla="*/ 7196 w 7720"/>
              <a:gd name="T11" fmla="*/ 0 h 523"/>
              <a:gd name="T12" fmla="*/ 7719 w 7720"/>
              <a:gd name="T13" fmla="*/ 522 h 523"/>
            </a:gdLst>
            <a:ahLst/>
            <a:cxnLst>
              <a:cxn ang="0">
                <a:pos x="T0" y="T1"/>
              </a:cxn>
              <a:cxn ang="0">
                <a:pos x="T2" y="T3"/>
              </a:cxn>
              <a:cxn ang="0">
                <a:pos x="T4" y="T5"/>
              </a:cxn>
              <a:cxn ang="0">
                <a:pos x="T6" y="T7"/>
              </a:cxn>
              <a:cxn ang="0">
                <a:pos x="T8" y="T9"/>
              </a:cxn>
              <a:cxn ang="0">
                <a:pos x="T10" y="T11"/>
              </a:cxn>
              <a:cxn ang="0">
                <a:pos x="T12" y="T13"/>
              </a:cxn>
            </a:cxnLst>
            <a:rect l="0" t="0" r="r" b="b"/>
            <a:pathLst>
              <a:path w="7720" h="523">
                <a:moveTo>
                  <a:pt x="7719" y="522"/>
                </a:moveTo>
                <a:lnTo>
                  <a:pt x="0" y="522"/>
                </a:lnTo>
                <a:lnTo>
                  <a:pt x="0" y="522"/>
                </a:lnTo>
                <a:cubicBezTo>
                  <a:pt x="0" y="233"/>
                  <a:pt x="234" y="0"/>
                  <a:pt x="522" y="0"/>
                </a:cubicBezTo>
                <a:lnTo>
                  <a:pt x="7196" y="0"/>
                </a:lnTo>
                <a:lnTo>
                  <a:pt x="7196" y="0"/>
                </a:lnTo>
                <a:cubicBezTo>
                  <a:pt x="7485" y="0"/>
                  <a:pt x="7719" y="233"/>
                  <a:pt x="7719" y="522"/>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89" name="Freeform 168">
            <a:extLst>
              <a:ext uri="{FF2B5EF4-FFF2-40B4-BE49-F238E27FC236}">
                <a16:creationId xmlns:a16="http://schemas.microsoft.com/office/drawing/2014/main" id="{FE06809E-9DC2-1943-88E2-CD41D2147DB2}"/>
              </a:ext>
            </a:extLst>
          </p:cNvPr>
          <p:cNvSpPr>
            <a:spLocks noChangeArrowheads="1"/>
          </p:cNvSpPr>
          <p:nvPr/>
        </p:nvSpPr>
        <p:spPr bwMode="auto">
          <a:xfrm>
            <a:off x="10819118" y="2121146"/>
            <a:ext cx="522043" cy="456101"/>
          </a:xfrm>
          <a:custGeom>
            <a:avLst/>
            <a:gdLst>
              <a:gd name="T0" fmla="*/ 388 w 839"/>
              <a:gd name="T1" fmla="*/ 271 h 733"/>
              <a:gd name="T2" fmla="*/ 388 w 839"/>
              <a:gd name="T3" fmla="*/ 271 h 733"/>
              <a:gd name="T4" fmla="*/ 393 w 839"/>
              <a:gd name="T5" fmla="*/ 278 h 733"/>
              <a:gd name="T6" fmla="*/ 0 w 839"/>
              <a:gd name="T7" fmla="*/ 554 h 733"/>
              <a:gd name="T8" fmla="*/ 125 w 839"/>
              <a:gd name="T9" fmla="*/ 732 h 733"/>
              <a:gd name="T10" fmla="*/ 557 w 839"/>
              <a:gd name="T11" fmla="*/ 421 h 733"/>
              <a:gd name="T12" fmla="*/ 557 w 839"/>
              <a:gd name="T13" fmla="*/ 421 h 733"/>
              <a:gd name="T14" fmla="*/ 740 w 839"/>
              <a:gd name="T15" fmla="*/ 483 h 733"/>
              <a:gd name="T16" fmla="*/ 740 w 839"/>
              <a:gd name="T17" fmla="*/ 483 h 733"/>
              <a:gd name="T18" fmla="*/ 790 w 839"/>
              <a:gd name="T19" fmla="*/ 264 h 733"/>
              <a:gd name="T20" fmla="*/ 790 w 839"/>
              <a:gd name="T21" fmla="*/ 264 h 733"/>
              <a:gd name="T22" fmla="*/ 679 w 839"/>
              <a:gd name="T23" fmla="*/ 204 h 733"/>
              <a:gd name="T24" fmla="*/ 679 w 839"/>
              <a:gd name="T25" fmla="*/ 204 h 733"/>
              <a:gd name="T26" fmla="*/ 660 w 839"/>
              <a:gd name="T27" fmla="*/ 80 h 733"/>
              <a:gd name="T28" fmla="*/ 660 w 839"/>
              <a:gd name="T29" fmla="*/ 80 h 733"/>
              <a:gd name="T30" fmla="*/ 438 w 839"/>
              <a:gd name="T31" fmla="*/ 52 h 733"/>
              <a:gd name="T32" fmla="*/ 438 w 839"/>
              <a:gd name="T33" fmla="*/ 52 h 733"/>
              <a:gd name="T34" fmla="*/ 388 w 839"/>
              <a:gd name="T35" fmla="*/ 27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9" h="733">
                <a:moveTo>
                  <a:pt x="388" y="271"/>
                </a:moveTo>
                <a:lnTo>
                  <a:pt x="388" y="271"/>
                </a:lnTo>
                <a:cubicBezTo>
                  <a:pt x="390" y="273"/>
                  <a:pt x="391" y="275"/>
                  <a:pt x="393" y="278"/>
                </a:cubicBezTo>
                <a:lnTo>
                  <a:pt x="0" y="554"/>
                </a:lnTo>
                <a:lnTo>
                  <a:pt x="125" y="732"/>
                </a:lnTo>
                <a:lnTo>
                  <a:pt x="557" y="421"/>
                </a:lnTo>
                <a:lnTo>
                  <a:pt x="557" y="421"/>
                </a:lnTo>
                <a:cubicBezTo>
                  <a:pt x="605" y="489"/>
                  <a:pt x="643" y="536"/>
                  <a:pt x="740" y="483"/>
                </a:cubicBezTo>
                <a:lnTo>
                  <a:pt x="740" y="483"/>
                </a:lnTo>
                <a:cubicBezTo>
                  <a:pt x="822" y="440"/>
                  <a:pt x="838" y="332"/>
                  <a:pt x="790" y="264"/>
                </a:cubicBezTo>
                <a:lnTo>
                  <a:pt x="790" y="264"/>
                </a:lnTo>
                <a:cubicBezTo>
                  <a:pt x="764" y="228"/>
                  <a:pt x="723" y="208"/>
                  <a:pt x="679" y="204"/>
                </a:cubicBezTo>
                <a:lnTo>
                  <a:pt x="679" y="204"/>
                </a:lnTo>
                <a:cubicBezTo>
                  <a:pt x="691" y="162"/>
                  <a:pt x="686" y="116"/>
                  <a:pt x="660" y="80"/>
                </a:cubicBezTo>
                <a:lnTo>
                  <a:pt x="660" y="80"/>
                </a:lnTo>
                <a:cubicBezTo>
                  <a:pt x="612" y="12"/>
                  <a:pt x="513" y="0"/>
                  <a:pt x="438" y="52"/>
                </a:cubicBezTo>
                <a:lnTo>
                  <a:pt x="438" y="52"/>
                </a:lnTo>
                <a:cubicBezTo>
                  <a:pt x="363" y="105"/>
                  <a:pt x="340" y="203"/>
                  <a:pt x="388" y="27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0" name="Freeform 169">
            <a:extLst>
              <a:ext uri="{FF2B5EF4-FFF2-40B4-BE49-F238E27FC236}">
                <a16:creationId xmlns:a16="http://schemas.microsoft.com/office/drawing/2014/main" id="{31A2B26F-75B8-1943-B721-B1A92FB614A1}"/>
              </a:ext>
            </a:extLst>
          </p:cNvPr>
          <p:cNvSpPr>
            <a:spLocks noChangeArrowheads="1"/>
          </p:cNvSpPr>
          <p:nvPr/>
        </p:nvSpPr>
        <p:spPr bwMode="auto">
          <a:xfrm>
            <a:off x="10379502" y="2217312"/>
            <a:ext cx="118146" cy="118146"/>
          </a:xfrm>
          <a:custGeom>
            <a:avLst/>
            <a:gdLst>
              <a:gd name="T0" fmla="*/ 190 w 191"/>
              <a:gd name="T1" fmla="*/ 95 h 191"/>
              <a:gd name="T2" fmla="*/ 190 w 191"/>
              <a:gd name="T3" fmla="*/ 95 h 191"/>
              <a:gd name="T4" fmla="*/ 95 w 191"/>
              <a:gd name="T5" fmla="*/ 190 h 191"/>
              <a:gd name="T6" fmla="*/ 95 w 191"/>
              <a:gd name="T7" fmla="*/ 190 h 191"/>
              <a:gd name="T8" fmla="*/ 0 w 191"/>
              <a:gd name="T9" fmla="*/ 95 h 191"/>
              <a:gd name="T10" fmla="*/ 0 w 191"/>
              <a:gd name="T11" fmla="*/ 95 h 191"/>
              <a:gd name="T12" fmla="*/ 95 w 191"/>
              <a:gd name="T13" fmla="*/ 0 h 191"/>
              <a:gd name="T14" fmla="*/ 95 w 191"/>
              <a:gd name="T15" fmla="*/ 0 h 191"/>
              <a:gd name="T16" fmla="*/ 190 w 191"/>
              <a:gd name="T17" fmla="*/ 9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91">
                <a:moveTo>
                  <a:pt x="190" y="95"/>
                </a:moveTo>
                <a:lnTo>
                  <a:pt x="190" y="95"/>
                </a:lnTo>
                <a:cubicBezTo>
                  <a:pt x="190" y="147"/>
                  <a:pt x="148" y="190"/>
                  <a:pt x="95" y="190"/>
                </a:cubicBezTo>
                <a:lnTo>
                  <a:pt x="95" y="190"/>
                </a:lnTo>
                <a:cubicBezTo>
                  <a:pt x="43" y="190"/>
                  <a:pt x="0" y="147"/>
                  <a:pt x="0" y="95"/>
                </a:cubicBezTo>
                <a:lnTo>
                  <a:pt x="0" y="95"/>
                </a:lnTo>
                <a:cubicBezTo>
                  <a:pt x="0" y="43"/>
                  <a:pt x="43" y="0"/>
                  <a:pt x="95" y="0"/>
                </a:cubicBezTo>
                <a:lnTo>
                  <a:pt x="95" y="0"/>
                </a:lnTo>
                <a:cubicBezTo>
                  <a:pt x="148" y="0"/>
                  <a:pt x="190" y="43"/>
                  <a:pt x="190" y="95"/>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1" name="Freeform 170">
            <a:extLst>
              <a:ext uri="{FF2B5EF4-FFF2-40B4-BE49-F238E27FC236}">
                <a16:creationId xmlns:a16="http://schemas.microsoft.com/office/drawing/2014/main" id="{E8C5C386-F465-0D4D-A9F1-FC0C0CDDA657}"/>
              </a:ext>
            </a:extLst>
          </p:cNvPr>
          <p:cNvSpPr>
            <a:spLocks noChangeArrowheads="1"/>
          </p:cNvSpPr>
          <p:nvPr/>
        </p:nvSpPr>
        <p:spPr bwMode="auto">
          <a:xfrm>
            <a:off x="10148704" y="2275011"/>
            <a:ext cx="840765" cy="881979"/>
          </a:xfrm>
          <a:custGeom>
            <a:avLst/>
            <a:gdLst>
              <a:gd name="T0" fmla="*/ 1325 w 1351"/>
              <a:gd name="T1" fmla="*/ 225 h 1415"/>
              <a:gd name="T2" fmla="*/ 1325 w 1351"/>
              <a:gd name="T3" fmla="*/ 225 h 1415"/>
              <a:gd name="T4" fmla="*/ 1218 w 1351"/>
              <a:gd name="T5" fmla="*/ 373 h 1415"/>
              <a:gd name="T6" fmla="*/ 1218 w 1351"/>
              <a:gd name="T7" fmla="*/ 373 h 1415"/>
              <a:gd name="T8" fmla="*/ 1041 w 1351"/>
              <a:gd name="T9" fmla="*/ 1188 h 1415"/>
              <a:gd name="T10" fmla="*/ 1041 w 1351"/>
              <a:gd name="T11" fmla="*/ 1188 h 1415"/>
              <a:gd name="T12" fmla="*/ 225 w 1351"/>
              <a:gd name="T13" fmla="*/ 1188 h 1415"/>
              <a:gd name="T14" fmla="*/ 225 w 1351"/>
              <a:gd name="T15" fmla="*/ 1188 h 1415"/>
              <a:gd name="T16" fmla="*/ 225 w 1351"/>
              <a:gd name="T17" fmla="*/ 373 h 1415"/>
              <a:gd name="T18" fmla="*/ 225 w 1351"/>
              <a:gd name="T19" fmla="*/ 373 h 1415"/>
              <a:gd name="T20" fmla="*/ 1325 w 1351"/>
              <a:gd name="T21" fmla="*/ 22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1" h="1415">
                <a:moveTo>
                  <a:pt x="1325" y="225"/>
                </a:moveTo>
                <a:lnTo>
                  <a:pt x="1325" y="225"/>
                </a:lnTo>
                <a:cubicBezTo>
                  <a:pt x="1343" y="243"/>
                  <a:pt x="1206" y="351"/>
                  <a:pt x="1218" y="373"/>
                </a:cubicBezTo>
                <a:lnTo>
                  <a:pt x="1218" y="373"/>
                </a:lnTo>
                <a:cubicBezTo>
                  <a:pt x="1350" y="620"/>
                  <a:pt x="1247" y="982"/>
                  <a:pt x="1041" y="1188"/>
                </a:cubicBezTo>
                <a:lnTo>
                  <a:pt x="1041" y="1188"/>
                </a:lnTo>
                <a:cubicBezTo>
                  <a:pt x="815" y="1414"/>
                  <a:pt x="450" y="1414"/>
                  <a:pt x="225" y="1188"/>
                </a:cubicBezTo>
                <a:lnTo>
                  <a:pt x="225" y="1188"/>
                </a:lnTo>
                <a:cubicBezTo>
                  <a:pt x="0" y="963"/>
                  <a:pt x="0" y="598"/>
                  <a:pt x="225" y="373"/>
                </a:cubicBezTo>
                <a:lnTo>
                  <a:pt x="225" y="373"/>
                </a:lnTo>
                <a:cubicBezTo>
                  <a:pt x="450" y="148"/>
                  <a:pt x="1099" y="0"/>
                  <a:pt x="1325" y="225"/>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2" name="Freeform 171">
            <a:extLst>
              <a:ext uri="{FF2B5EF4-FFF2-40B4-BE49-F238E27FC236}">
                <a16:creationId xmlns:a16="http://schemas.microsoft.com/office/drawing/2014/main" id="{81E454A5-FF05-5840-B32F-AB520C76C5D3}"/>
              </a:ext>
            </a:extLst>
          </p:cNvPr>
          <p:cNvSpPr>
            <a:spLocks noChangeArrowheads="1"/>
          </p:cNvSpPr>
          <p:nvPr/>
        </p:nvSpPr>
        <p:spPr bwMode="auto">
          <a:xfrm>
            <a:off x="10280588" y="2703636"/>
            <a:ext cx="263769" cy="263769"/>
          </a:xfrm>
          <a:custGeom>
            <a:avLst/>
            <a:gdLst>
              <a:gd name="T0" fmla="*/ 422 w 423"/>
              <a:gd name="T1" fmla="*/ 211 h 423"/>
              <a:gd name="T2" fmla="*/ 422 w 423"/>
              <a:gd name="T3" fmla="*/ 211 h 423"/>
              <a:gd name="T4" fmla="*/ 211 w 423"/>
              <a:gd name="T5" fmla="*/ 422 h 423"/>
              <a:gd name="T6" fmla="*/ 211 w 423"/>
              <a:gd name="T7" fmla="*/ 422 h 423"/>
              <a:gd name="T8" fmla="*/ 0 w 423"/>
              <a:gd name="T9" fmla="*/ 211 h 423"/>
              <a:gd name="T10" fmla="*/ 0 w 423"/>
              <a:gd name="T11" fmla="*/ 211 h 423"/>
              <a:gd name="T12" fmla="*/ 211 w 423"/>
              <a:gd name="T13" fmla="*/ 0 h 423"/>
              <a:gd name="T14" fmla="*/ 211 w 423"/>
              <a:gd name="T15" fmla="*/ 0 h 423"/>
              <a:gd name="T16" fmla="*/ 422 w 423"/>
              <a:gd name="T17" fmla="*/ 21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23">
                <a:moveTo>
                  <a:pt x="422" y="211"/>
                </a:moveTo>
                <a:lnTo>
                  <a:pt x="422" y="211"/>
                </a:lnTo>
                <a:cubicBezTo>
                  <a:pt x="422" y="328"/>
                  <a:pt x="328" y="422"/>
                  <a:pt x="211" y="422"/>
                </a:cubicBezTo>
                <a:lnTo>
                  <a:pt x="211" y="422"/>
                </a:lnTo>
                <a:cubicBezTo>
                  <a:pt x="94" y="422"/>
                  <a:pt x="0" y="328"/>
                  <a:pt x="0" y="211"/>
                </a:cubicBezTo>
                <a:lnTo>
                  <a:pt x="0" y="211"/>
                </a:lnTo>
                <a:cubicBezTo>
                  <a:pt x="0" y="94"/>
                  <a:pt x="94" y="0"/>
                  <a:pt x="211" y="0"/>
                </a:cubicBezTo>
                <a:lnTo>
                  <a:pt x="211" y="0"/>
                </a:lnTo>
                <a:cubicBezTo>
                  <a:pt x="328" y="0"/>
                  <a:pt x="422" y="94"/>
                  <a:pt x="422" y="211"/>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3" name="Freeform 172">
            <a:extLst>
              <a:ext uri="{FF2B5EF4-FFF2-40B4-BE49-F238E27FC236}">
                <a16:creationId xmlns:a16="http://schemas.microsoft.com/office/drawing/2014/main" id="{22CCD26C-4DDA-F948-A087-09CBF268F31E}"/>
              </a:ext>
            </a:extLst>
          </p:cNvPr>
          <p:cNvSpPr>
            <a:spLocks noChangeArrowheads="1"/>
          </p:cNvSpPr>
          <p:nvPr/>
        </p:nvSpPr>
        <p:spPr bwMode="auto">
          <a:xfrm>
            <a:off x="10409724" y="2643189"/>
            <a:ext cx="120894" cy="120894"/>
          </a:xfrm>
          <a:custGeom>
            <a:avLst/>
            <a:gdLst>
              <a:gd name="T0" fmla="*/ 193 w 194"/>
              <a:gd name="T1" fmla="*/ 97 h 194"/>
              <a:gd name="T2" fmla="*/ 193 w 194"/>
              <a:gd name="T3" fmla="*/ 97 h 194"/>
              <a:gd name="T4" fmla="*/ 97 w 194"/>
              <a:gd name="T5" fmla="*/ 193 h 194"/>
              <a:gd name="T6" fmla="*/ 97 w 194"/>
              <a:gd name="T7" fmla="*/ 193 h 194"/>
              <a:gd name="T8" fmla="*/ 0 w 194"/>
              <a:gd name="T9" fmla="*/ 97 h 194"/>
              <a:gd name="T10" fmla="*/ 0 w 194"/>
              <a:gd name="T11" fmla="*/ 97 h 194"/>
              <a:gd name="T12" fmla="*/ 97 w 194"/>
              <a:gd name="T13" fmla="*/ 0 h 194"/>
              <a:gd name="T14" fmla="*/ 97 w 194"/>
              <a:gd name="T15" fmla="*/ 0 h 194"/>
              <a:gd name="T16" fmla="*/ 193 w 194"/>
              <a:gd name="T17"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93" y="97"/>
                </a:moveTo>
                <a:lnTo>
                  <a:pt x="193" y="97"/>
                </a:lnTo>
                <a:cubicBezTo>
                  <a:pt x="193" y="150"/>
                  <a:pt x="150" y="193"/>
                  <a:pt x="97" y="193"/>
                </a:cubicBezTo>
                <a:lnTo>
                  <a:pt x="97" y="193"/>
                </a:lnTo>
                <a:cubicBezTo>
                  <a:pt x="43" y="193"/>
                  <a:pt x="0" y="150"/>
                  <a:pt x="0" y="97"/>
                </a:cubicBezTo>
                <a:lnTo>
                  <a:pt x="0" y="97"/>
                </a:lnTo>
                <a:cubicBezTo>
                  <a:pt x="0" y="43"/>
                  <a:pt x="43" y="0"/>
                  <a:pt x="97" y="0"/>
                </a:cubicBezTo>
                <a:lnTo>
                  <a:pt x="97" y="0"/>
                </a:lnTo>
                <a:cubicBezTo>
                  <a:pt x="150" y="0"/>
                  <a:pt x="193" y="43"/>
                  <a:pt x="193" y="97"/>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4" name="Freeform 173">
            <a:extLst>
              <a:ext uri="{FF2B5EF4-FFF2-40B4-BE49-F238E27FC236}">
                <a16:creationId xmlns:a16="http://schemas.microsoft.com/office/drawing/2014/main" id="{B8A0A4E4-7715-514D-85E9-ACBBEB16D438}"/>
              </a:ext>
            </a:extLst>
          </p:cNvPr>
          <p:cNvSpPr>
            <a:spLocks noChangeArrowheads="1"/>
          </p:cNvSpPr>
          <p:nvPr/>
        </p:nvSpPr>
        <p:spPr bwMode="auto">
          <a:xfrm>
            <a:off x="10335540" y="2577246"/>
            <a:ext cx="54952" cy="54952"/>
          </a:xfrm>
          <a:custGeom>
            <a:avLst/>
            <a:gdLst>
              <a:gd name="T0" fmla="*/ 85 w 86"/>
              <a:gd name="T1" fmla="*/ 43 h 87"/>
              <a:gd name="T2" fmla="*/ 85 w 86"/>
              <a:gd name="T3" fmla="*/ 43 h 87"/>
              <a:gd name="T4" fmla="*/ 43 w 86"/>
              <a:gd name="T5" fmla="*/ 86 h 87"/>
              <a:gd name="T6" fmla="*/ 43 w 86"/>
              <a:gd name="T7" fmla="*/ 86 h 87"/>
              <a:gd name="T8" fmla="*/ 0 w 86"/>
              <a:gd name="T9" fmla="*/ 43 h 87"/>
              <a:gd name="T10" fmla="*/ 0 w 86"/>
              <a:gd name="T11" fmla="*/ 43 h 87"/>
              <a:gd name="T12" fmla="*/ 43 w 86"/>
              <a:gd name="T13" fmla="*/ 0 h 87"/>
              <a:gd name="T14" fmla="*/ 43 w 86"/>
              <a:gd name="T15" fmla="*/ 0 h 87"/>
              <a:gd name="T16" fmla="*/ 85 w 86"/>
              <a:gd name="T17"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7">
                <a:moveTo>
                  <a:pt x="85" y="43"/>
                </a:moveTo>
                <a:lnTo>
                  <a:pt x="85" y="43"/>
                </a:lnTo>
                <a:cubicBezTo>
                  <a:pt x="85" y="66"/>
                  <a:pt x="66" y="86"/>
                  <a:pt x="43" y="86"/>
                </a:cubicBezTo>
                <a:lnTo>
                  <a:pt x="43" y="86"/>
                </a:lnTo>
                <a:cubicBezTo>
                  <a:pt x="19" y="86"/>
                  <a:pt x="0" y="66"/>
                  <a:pt x="0" y="43"/>
                </a:cubicBezTo>
                <a:lnTo>
                  <a:pt x="0" y="43"/>
                </a:lnTo>
                <a:cubicBezTo>
                  <a:pt x="0" y="19"/>
                  <a:pt x="19" y="0"/>
                  <a:pt x="43" y="0"/>
                </a:cubicBezTo>
                <a:lnTo>
                  <a:pt x="43" y="0"/>
                </a:lnTo>
                <a:cubicBezTo>
                  <a:pt x="66" y="0"/>
                  <a:pt x="85" y="19"/>
                  <a:pt x="85" y="43"/>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5" name="Freeform 174">
            <a:extLst>
              <a:ext uri="{FF2B5EF4-FFF2-40B4-BE49-F238E27FC236}">
                <a16:creationId xmlns:a16="http://schemas.microsoft.com/office/drawing/2014/main" id="{4DDA0A5C-1217-1942-AB6B-3523D41E1FE8}"/>
              </a:ext>
            </a:extLst>
          </p:cNvPr>
          <p:cNvSpPr>
            <a:spLocks noChangeArrowheads="1"/>
          </p:cNvSpPr>
          <p:nvPr/>
        </p:nvSpPr>
        <p:spPr bwMode="auto">
          <a:xfrm>
            <a:off x="10437200" y="2200827"/>
            <a:ext cx="274760" cy="274760"/>
          </a:xfrm>
          <a:custGeom>
            <a:avLst/>
            <a:gdLst>
              <a:gd name="T0" fmla="*/ 439 w 440"/>
              <a:gd name="T1" fmla="*/ 219 h 439"/>
              <a:gd name="T2" fmla="*/ 439 w 440"/>
              <a:gd name="T3" fmla="*/ 219 h 439"/>
              <a:gd name="T4" fmla="*/ 219 w 440"/>
              <a:gd name="T5" fmla="*/ 438 h 439"/>
              <a:gd name="T6" fmla="*/ 219 w 440"/>
              <a:gd name="T7" fmla="*/ 438 h 439"/>
              <a:gd name="T8" fmla="*/ 0 w 440"/>
              <a:gd name="T9" fmla="*/ 219 h 439"/>
              <a:gd name="T10" fmla="*/ 0 w 440"/>
              <a:gd name="T11" fmla="*/ 219 h 439"/>
              <a:gd name="T12" fmla="*/ 219 w 440"/>
              <a:gd name="T13" fmla="*/ 0 h 439"/>
              <a:gd name="T14" fmla="*/ 219 w 440"/>
              <a:gd name="T15" fmla="*/ 0 h 439"/>
              <a:gd name="T16" fmla="*/ 439 w 440"/>
              <a:gd name="T17" fmla="*/ 2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439">
                <a:moveTo>
                  <a:pt x="439" y="219"/>
                </a:moveTo>
                <a:lnTo>
                  <a:pt x="439" y="219"/>
                </a:lnTo>
                <a:cubicBezTo>
                  <a:pt x="439" y="340"/>
                  <a:pt x="340" y="438"/>
                  <a:pt x="219" y="438"/>
                </a:cubicBezTo>
                <a:lnTo>
                  <a:pt x="219" y="438"/>
                </a:lnTo>
                <a:cubicBezTo>
                  <a:pt x="99" y="438"/>
                  <a:pt x="0" y="340"/>
                  <a:pt x="0" y="219"/>
                </a:cubicBezTo>
                <a:lnTo>
                  <a:pt x="0" y="219"/>
                </a:lnTo>
                <a:cubicBezTo>
                  <a:pt x="0" y="98"/>
                  <a:pt x="99" y="0"/>
                  <a:pt x="219" y="0"/>
                </a:cubicBezTo>
                <a:lnTo>
                  <a:pt x="219" y="0"/>
                </a:lnTo>
                <a:cubicBezTo>
                  <a:pt x="340" y="0"/>
                  <a:pt x="439" y="98"/>
                  <a:pt x="439" y="219"/>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6" name="Freeform 175">
            <a:extLst>
              <a:ext uri="{FF2B5EF4-FFF2-40B4-BE49-F238E27FC236}">
                <a16:creationId xmlns:a16="http://schemas.microsoft.com/office/drawing/2014/main" id="{83B0AA8B-1F96-0842-8853-66AE67223CEB}"/>
              </a:ext>
            </a:extLst>
          </p:cNvPr>
          <p:cNvSpPr>
            <a:spLocks noChangeArrowheads="1"/>
          </p:cNvSpPr>
          <p:nvPr/>
        </p:nvSpPr>
        <p:spPr bwMode="auto">
          <a:xfrm>
            <a:off x="10437201" y="2099165"/>
            <a:ext cx="74186" cy="74186"/>
          </a:xfrm>
          <a:custGeom>
            <a:avLst/>
            <a:gdLst>
              <a:gd name="T0" fmla="*/ 118 w 119"/>
              <a:gd name="T1" fmla="*/ 59 h 118"/>
              <a:gd name="T2" fmla="*/ 118 w 119"/>
              <a:gd name="T3" fmla="*/ 59 h 118"/>
              <a:gd name="T4" fmla="*/ 59 w 119"/>
              <a:gd name="T5" fmla="*/ 117 h 118"/>
              <a:gd name="T6" fmla="*/ 59 w 119"/>
              <a:gd name="T7" fmla="*/ 117 h 118"/>
              <a:gd name="T8" fmla="*/ 0 w 119"/>
              <a:gd name="T9" fmla="*/ 59 h 118"/>
              <a:gd name="T10" fmla="*/ 0 w 119"/>
              <a:gd name="T11" fmla="*/ 59 h 118"/>
              <a:gd name="T12" fmla="*/ 59 w 119"/>
              <a:gd name="T13" fmla="*/ 0 h 118"/>
              <a:gd name="T14" fmla="*/ 59 w 119"/>
              <a:gd name="T15" fmla="*/ 0 h 118"/>
              <a:gd name="T16" fmla="*/ 118 w 119"/>
              <a:gd name="T17"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8">
                <a:moveTo>
                  <a:pt x="118" y="59"/>
                </a:moveTo>
                <a:lnTo>
                  <a:pt x="118" y="59"/>
                </a:lnTo>
                <a:cubicBezTo>
                  <a:pt x="118" y="91"/>
                  <a:pt x="91" y="117"/>
                  <a:pt x="59" y="117"/>
                </a:cubicBezTo>
                <a:lnTo>
                  <a:pt x="59" y="117"/>
                </a:lnTo>
                <a:cubicBezTo>
                  <a:pt x="27" y="117"/>
                  <a:pt x="0" y="91"/>
                  <a:pt x="0" y="59"/>
                </a:cubicBezTo>
                <a:lnTo>
                  <a:pt x="0" y="59"/>
                </a:lnTo>
                <a:cubicBezTo>
                  <a:pt x="0" y="26"/>
                  <a:pt x="27" y="0"/>
                  <a:pt x="59" y="0"/>
                </a:cubicBezTo>
                <a:lnTo>
                  <a:pt x="59" y="0"/>
                </a:lnTo>
                <a:cubicBezTo>
                  <a:pt x="91" y="0"/>
                  <a:pt x="118" y="26"/>
                  <a:pt x="118" y="59"/>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7" name="Freeform 176">
            <a:extLst>
              <a:ext uri="{FF2B5EF4-FFF2-40B4-BE49-F238E27FC236}">
                <a16:creationId xmlns:a16="http://schemas.microsoft.com/office/drawing/2014/main" id="{114FF48A-854F-9D4D-AC89-7A9A04130244}"/>
              </a:ext>
            </a:extLst>
          </p:cNvPr>
          <p:cNvSpPr>
            <a:spLocks noChangeArrowheads="1"/>
          </p:cNvSpPr>
          <p:nvPr/>
        </p:nvSpPr>
        <p:spPr bwMode="auto">
          <a:xfrm>
            <a:off x="10324550" y="2000252"/>
            <a:ext cx="52204" cy="52206"/>
          </a:xfrm>
          <a:custGeom>
            <a:avLst/>
            <a:gdLst>
              <a:gd name="T0" fmla="*/ 83 w 84"/>
              <a:gd name="T1" fmla="*/ 41 h 84"/>
              <a:gd name="T2" fmla="*/ 83 w 84"/>
              <a:gd name="T3" fmla="*/ 41 h 84"/>
              <a:gd name="T4" fmla="*/ 42 w 84"/>
              <a:gd name="T5" fmla="*/ 83 h 84"/>
              <a:gd name="T6" fmla="*/ 42 w 84"/>
              <a:gd name="T7" fmla="*/ 83 h 84"/>
              <a:gd name="T8" fmla="*/ 0 w 84"/>
              <a:gd name="T9" fmla="*/ 41 h 84"/>
              <a:gd name="T10" fmla="*/ 0 w 84"/>
              <a:gd name="T11" fmla="*/ 41 h 84"/>
              <a:gd name="T12" fmla="*/ 42 w 84"/>
              <a:gd name="T13" fmla="*/ 0 h 84"/>
              <a:gd name="T14" fmla="*/ 42 w 84"/>
              <a:gd name="T15" fmla="*/ 0 h 84"/>
              <a:gd name="T16" fmla="*/ 83 w 84"/>
              <a:gd name="T17"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3" y="41"/>
                </a:moveTo>
                <a:lnTo>
                  <a:pt x="83" y="41"/>
                </a:lnTo>
                <a:cubicBezTo>
                  <a:pt x="83" y="64"/>
                  <a:pt x="65" y="83"/>
                  <a:pt x="42" y="83"/>
                </a:cubicBezTo>
                <a:lnTo>
                  <a:pt x="42" y="83"/>
                </a:lnTo>
                <a:cubicBezTo>
                  <a:pt x="18" y="83"/>
                  <a:pt x="0" y="64"/>
                  <a:pt x="0" y="41"/>
                </a:cubicBezTo>
                <a:lnTo>
                  <a:pt x="0" y="41"/>
                </a:lnTo>
                <a:cubicBezTo>
                  <a:pt x="0" y="18"/>
                  <a:pt x="18" y="0"/>
                  <a:pt x="42" y="0"/>
                </a:cubicBezTo>
                <a:lnTo>
                  <a:pt x="42" y="0"/>
                </a:lnTo>
                <a:cubicBezTo>
                  <a:pt x="65" y="0"/>
                  <a:pt x="83" y="18"/>
                  <a:pt x="83" y="41"/>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98" name="Freeform 177">
            <a:extLst>
              <a:ext uri="{FF2B5EF4-FFF2-40B4-BE49-F238E27FC236}">
                <a16:creationId xmlns:a16="http://schemas.microsoft.com/office/drawing/2014/main" id="{3F388F73-1C81-FD46-95AF-AC9A22A01BCF}"/>
              </a:ext>
            </a:extLst>
          </p:cNvPr>
          <p:cNvSpPr>
            <a:spLocks noChangeArrowheads="1"/>
          </p:cNvSpPr>
          <p:nvPr/>
        </p:nvSpPr>
        <p:spPr bwMode="auto">
          <a:xfrm>
            <a:off x="6733442" y="1269391"/>
            <a:ext cx="4811041" cy="326965"/>
          </a:xfrm>
          <a:custGeom>
            <a:avLst/>
            <a:gdLst>
              <a:gd name="T0" fmla="*/ 7719 w 7720"/>
              <a:gd name="T1" fmla="*/ 523 h 524"/>
              <a:gd name="T2" fmla="*/ 0 w 7720"/>
              <a:gd name="T3" fmla="*/ 523 h 524"/>
              <a:gd name="T4" fmla="*/ 0 w 7720"/>
              <a:gd name="T5" fmla="*/ 523 h 524"/>
              <a:gd name="T6" fmla="*/ 522 w 7720"/>
              <a:gd name="T7" fmla="*/ 0 h 524"/>
              <a:gd name="T8" fmla="*/ 7196 w 7720"/>
              <a:gd name="T9" fmla="*/ 0 h 524"/>
              <a:gd name="T10" fmla="*/ 7196 w 7720"/>
              <a:gd name="T11" fmla="*/ 0 h 524"/>
              <a:gd name="T12" fmla="*/ 7719 w 7720"/>
              <a:gd name="T13" fmla="*/ 523 h 524"/>
            </a:gdLst>
            <a:ahLst/>
            <a:cxnLst>
              <a:cxn ang="0">
                <a:pos x="T0" y="T1"/>
              </a:cxn>
              <a:cxn ang="0">
                <a:pos x="T2" y="T3"/>
              </a:cxn>
              <a:cxn ang="0">
                <a:pos x="T4" y="T5"/>
              </a:cxn>
              <a:cxn ang="0">
                <a:pos x="T6" y="T7"/>
              </a:cxn>
              <a:cxn ang="0">
                <a:pos x="T8" y="T9"/>
              </a:cxn>
              <a:cxn ang="0">
                <a:pos x="T10" y="T11"/>
              </a:cxn>
              <a:cxn ang="0">
                <a:pos x="T12" y="T13"/>
              </a:cxn>
            </a:cxnLst>
            <a:rect l="0" t="0" r="r" b="b"/>
            <a:pathLst>
              <a:path w="7720" h="524">
                <a:moveTo>
                  <a:pt x="7719" y="523"/>
                </a:moveTo>
                <a:lnTo>
                  <a:pt x="0" y="523"/>
                </a:lnTo>
                <a:lnTo>
                  <a:pt x="0" y="523"/>
                </a:lnTo>
                <a:cubicBezTo>
                  <a:pt x="0" y="234"/>
                  <a:pt x="234" y="0"/>
                  <a:pt x="522" y="0"/>
                </a:cubicBezTo>
                <a:lnTo>
                  <a:pt x="7196" y="0"/>
                </a:lnTo>
                <a:lnTo>
                  <a:pt x="7196" y="0"/>
                </a:lnTo>
                <a:cubicBezTo>
                  <a:pt x="7485" y="0"/>
                  <a:pt x="7719" y="234"/>
                  <a:pt x="7719" y="523"/>
                </a:cubicBezTo>
              </a:path>
            </a:pathLst>
          </a:custGeom>
          <a:solidFill>
            <a:schemeClr val="accent6"/>
          </a:solidFill>
          <a:ln>
            <a:noFill/>
          </a:ln>
          <a:effectLst/>
        </p:spPr>
        <p:txBody>
          <a:bodyPr wrap="none" anchor="ctr"/>
          <a:lstStyle/>
          <a:p>
            <a:endParaRPr lang="en-US" sz="3266"/>
          </a:p>
        </p:txBody>
      </p:sp>
      <p:sp>
        <p:nvSpPr>
          <p:cNvPr id="199" name="Freeform 178">
            <a:extLst>
              <a:ext uri="{FF2B5EF4-FFF2-40B4-BE49-F238E27FC236}">
                <a16:creationId xmlns:a16="http://schemas.microsoft.com/office/drawing/2014/main" id="{1D65C906-139B-3B4F-91DD-46D183EFC123}"/>
              </a:ext>
            </a:extLst>
          </p:cNvPr>
          <p:cNvSpPr>
            <a:spLocks noChangeArrowheads="1"/>
          </p:cNvSpPr>
          <p:nvPr/>
        </p:nvSpPr>
        <p:spPr bwMode="auto">
          <a:xfrm>
            <a:off x="7664878" y="2805298"/>
            <a:ext cx="214313" cy="214313"/>
          </a:xfrm>
          <a:custGeom>
            <a:avLst/>
            <a:gdLst>
              <a:gd name="T0" fmla="*/ 343 w 344"/>
              <a:gd name="T1" fmla="*/ 172 h 345"/>
              <a:gd name="T2" fmla="*/ 343 w 344"/>
              <a:gd name="T3" fmla="*/ 172 h 345"/>
              <a:gd name="T4" fmla="*/ 171 w 344"/>
              <a:gd name="T5" fmla="*/ 344 h 345"/>
              <a:gd name="T6" fmla="*/ 171 w 344"/>
              <a:gd name="T7" fmla="*/ 344 h 345"/>
              <a:gd name="T8" fmla="*/ 0 w 344"/>
              <a:gd name="T9" fmla="*/ 172 h 345"/>
              <a:gd name="T10" fmla="*/ 0 w 344"/>
              <a:gd name="T11" fmla="*/ 172 h 345"/>
              <a:gd name="T12" fmla="*/ 171 w 344"/>
              <a:gd name="T13" fmla="*/ 0 h 345"/>
              <a:gd name="T14" fmla="*/ 171 w 344"/>
              <a:gd name="T15" fmla="*/ 0 h 345"/>
              <a:gd name="T16" fmla="*/ 343 w 344"/>
              <a:gd name="T17" fmla="*/ 17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345">
                <a:moveTo>
                  <a:pt x="343" y="172"/>
                </a:moveTo>
                <a:lnTo>
                  <a:pt x="343" y="172"/>
                </a:lnTo>
                <a:cubicBezTo>
                  <a:pt x="343" y="267"/>
                  <a:pt x="266" y="344"/>
                  <a:pt x="171" y="344"/>
                </a:cubicBezTo>
                <a:lnTo>
                  <a:pt x="171" y="344"/>
                </a:lnTo>
                <a:cubicBezTo>
                  <a:pt x="77" y="344"/>
                  <a:pt x="0" y="267"/>
                  <a:pt x="0" y="172"/>
                </a:cubicBezTo>
                <a:lnTo>
                  <a:pt x="0" y="172"/>
                </a:lnTo>
                <a:cubicBezTo>
                  <a:pt x="0" y="78"/>
                  <a:pt x="77" y="0"/>
                  <a:pt x="171" y="0"/>
                </a:cubicBezTo>
                <a:lnTo>
                  <a:pt x="171" y="0"/>
                </a:lnTo>
                <a:cubicBezTo>
                  <a:pt x="266" y="0"/>
                  <a:pt x="343" y="78"/>
                  <a:pt x="343" y="172"/>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0" name="Freeform 179">
            <a:extLst>
              <a:ext uri="{FF2B5EF4-FFF2-40B4-BE49-F238E27FC236}">
                <a16:creationId xmlns:a16="http://schemas.microsoft.com/office/drawing/2014/main" id="{5861FE36-0AF1-7B46-A40D-F735AA997A5D}"/>
              </a:ext>
            </a:extLst>
          </p:cNvPr>
          <p:cNvSpPr>
            <a:spLocks noChangeArrowheads="1"/>
          </p:cNvSpPr>
          <p:nvPr/>
        </p:nvSpPr>
        <p:spPr bwMode="auto">
          <a:xfrm>
            <a:off x="7461555" y="2132136"/>
            <a:ext cx="851755" cy="651182"/>
          </a:xfrm>
          <a:custGeom>
            <a:avLst/>
            <a:gdLst>
              <a:gd name="T0" fmla="*/ 1135 w 1369"/>
              <a:gd name="T1" fmla="*/ 0 h 1047"/>
              <a:gd name="T2" fmla="*/ 611 w 1369"/>
              <a:gd name="T3" fmla="*/ 347 h 1047"/>
              <a:gd name="T4" fmla="*/ 353 w 1369"/>
              <a:gd name="T5" fmla="*/ 261 h 1047"/>
              <a:gd name="T6" fmla="*/ 146 w 1369"/>
              <a:gd name="T7" fmla="*/ 336 h 1047"/>
              <a:gd name="T8" fmla="*/ 0 w 1369"/>
              <a:gd name="T9" fmla="*/ 711 h 1047"/>
              <a:gd name="T10" fmla="*/ 0 w 1369"/>
              <a:gd name="T11" fmla="*/ 711 h 1047"/>
              <a:gd name="T12" fmla="*/ 282 w 1369"/>
              <a:gd name="T13" fmla="*/ 473 h 1047"/>
              <a:gd name="T14" fmla="*/ 393 w 1369"/>
              <a:gd name="T15" fmla="*/ 504 h 1047"/>
              <a:gd name="T16" fmla="*/ 621 w 1369"/>
              <a:gd name="T17" fmla="*/ 1046 h 1047"/>
              <a:gd name="T18" fmla="*/ 621 w 1369"/>
              <a:gd name="T19" fmla="*/ 1046 h 1047"/>
              <a:gd name="T20" fmla="*/ 909 w 1369"/>
              <a:gd name="T21" fmla="*/ 699 h 1047"/>
              <a:gd name="T22" fmla="*/ 1368 w 1369"/>
              <a:gd name="T23" fmla="*/ 459 h 1047"/>
              <a:gd name="T24" fmla="*/ 1135 w 1369"/>
              <a:gd name="T25"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9" h="1047">
                <a:moveTo>
                  <a:pt x="1135" y="0"/>
                </a:moveTo>
                <a:lnTo>
                  <a:pt x="611" y="347"/>
                </a:lnTo>
                <a:lnTo>
                  <a:pt x="353" y="261"/>
                </a:lnTo>
                <a:lnTo>
                  <a:pt x="146" y="336"/>
                </a:lnTo>
                <a:lnTo>
                  <a:pt x="0" y="711"/>
                </a:lnTo>
                <a:lnTo>
                  <a:pt x="0" y="711"/>
                </a:lnTo>
                <a:cubicBezTo>
                  <a:pt x="0" y="711"/>
                  <a:pt x="254" y="654"/>
                  <a:pt x="282" y="473"/>
                </a:cubicBezTo>
                <a:lnTo>
                  <a:pt x="393" y="504"/>
                </a:lnTo>
                <a:lnTo>
                  <a:pt x="621" y="1046"/>
                </a:lnTo>
                <a:lnTo>
                  <a:pt x="621" y="1046"/>
                </a:lnTo>
                <a:cubicBezTo>
                  <a:pt x="621" y="1046"/>
                  <a:pt x="964" y="982"/>
                  <a:pt x="909" y="699"/>
                </a:cubicBezTo>
                <a:lnTo>
                  <a:pt x="1368" y="459"/>
                </a:lnTo>
                <a:lnTo>
                  <a:pt x="1135" y="0"/>
                </a:ln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1" name="Freeform 180">
            <a:extLst>
              <a:ext uri="{FF2B5EF4-FFF2-40B4-BE49-F238E27FC236}">
                <a16:creationId xmlns:a16="http://schemas.microsoft.com/office/drawing/2014/main" id="{74B44069-C565-D741-943D-DA60DB58F035}"/>
              </a:ext>
            </a:extLst>
          </p:cNvPr>
          <p:cNvSpPr>
            <a:spLocks noChangeArrowheads="1"/>
          </p:cNvSpPr>
          <p:nvPr/>
        </p:nvSpPr>
        <p:spPr bwMode="auto">
          <a:xfrm>
            <a:off x="6837850" y="2140379"/>
            <a:ext cx="1063321" cy="832521"/>
          </a:xfrm>
          <a:custGeom>
            <a:avLst/>
            <a:gdLst>
              <a:gd name="T0" fmla="*/ 344 w 1705"/>
              <a:gd name="T1" fmla="*/ 0 h 1337"/>
              <a:gd name="T2" fmla="*/ 668 w 1705"/>
              <a:gd name="T3" fmla="*/ 333 h 1337"/>
              <a:gd name="T4" fmla="*/ 1276 w 1705"/>
              <a:gd name="T5" fmla="*/ 361 h 1337"/>
              <a:gd name="T6" fmla="*/ 1636 w 1705"/>
              <a:gd name="T7" fmla="*/ 744 h 1337"/>
              <a:gd name="T8" fmla="*/ 1636 w 1705"/>
              <a:gd name="T9" fmla="*/ 744 h 1337"/>
              <a:gd name="T10" fmla="*/ 1622 w 1705"/>
              <a:gd name="T11" fmla="*/ 991 h 1337"/>
              <a:gd name="T12" fmla="*/ 1622 w 1705"/>
              <a:gd name="T13" fmla="*/ 993 h 1337"/>
              <a:gd name="T14" fmla="*/ 1622 w 1705"/>
              <a:gd name="T15" fmla="*/ 993 h 1337"/>
              <a:gd name="T16" fmla="*/ 1491 w 1705"/>
              <a:gd name="T17" fmla="*/ 1158 h 1337"/>
              <a:gd name="T18" fmla="*/ 1490 w 1705"/>
              <a:gd name="T19" fmla="*/ 1161 h 1337"/>
              <a:gd name="T20" fmla="*/ 1490 w 1705"/>
              <a:gd name="T21" fmla="*/ 1161 h 1337"/>
              <a:gd name="T22" fmla="*/ 1333 w 1705"/>
              <a:gd name="T23" fmla="*/ 1255 h 1337"/>
              <a:gd name="T24" fmla="*/ 1328 w 1705"/>
              <a:gd name="T25" fmla="*/ 1261 h 1337"/>
              <a:gd name="T26" fmla="*/ 1328 w 1705"/>
              <a:gd name="T27" fmla="*/ 1261 h 1337"/>
              <a:gd name="T28" fmla="*/ 1132 w 1705"/>
              <a:gd name="T29" fmla="*/ 1319 h 1337"/>
              <a:gd name="T30" fmla="*/ 1107 w 1705"/>
              <a:gd name="T31" fmla="*/ 1313 h 1337"/>
              <a:gd name="T32" fmla="*/ 519 w 1705"/>
              <a:gd name="T33" fmla="*/ 975 h 1337"/>
              <a:gd name="T34" fmla="*/ 373 w 1705"/>
              <a:gd name="T35" fmla="*/ 697 h 1337"/>
              <a:gd name="T36" fmla="*/ 0 w 1705"/>
              <a:gd name="T37" fmla="*/ 537 h 1337"/>
              <a:gd name="T38" fmla="*/ 344 w 1705"/>
              <a:gd name="T39" fmla="*/ 0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5" h="1337">
                <a:moveTo>
                  <a:pt x="344" y="0"/>
                </a:moveTo>
                <a:lnTo>
                  <a:pt x="668" y="333"/>
                </a:lnTo>
                <a:lnTo>
                  <a:pt x="1276" y="361"/>
                </a:lnTo>
                <a:lnTo>
                  <a:pt x="1636" y="744"/>
                </a:lnTo>
                <a:lnTo>
                  <a:pt x="1636" y="744"/>
                </a:lnTo>
                <a:cubicBezTo>
                  <a:pt x="1704" y="815"/>
                  <a:pt x="1697" y="928"/>
                  <a:pt x="1622" y="991"/>
                </a:cubicBezTo>
                <a:lnTo>
                  <a:pt x="1622" y="993"/>
                </a:lnTo>
                <a:lnTo>
                  <a:pt x="1622" y="993"/>
                </a:lnTo>
                <a:cubicBezTo>
                  <a:pt x="1627" y="1074"/>
                  <a:pt x="1570" y="1145"/>
                  <a:pt x="1491" y="1158"/>
                </a:cubicBezTo>
                <a:lnTo>
                  <a:pt x="1490" y="1161"/>
                </a:lnTo>
                <a:lnTo>
                  <a:pt x="1490" y="1161"/>
                </a:lnTo>
                <a:cubicBezTo>
                  <a:pt x="1469" y="1228"/>
                  <a:pt x="1402" y="1268"/>
                  <a:pt x="1333" y="1255"/>
                </a:cubicBezTo>
                <a:lnTo>
                  <a:pt x="1328" y="1261"/>
                </a:lnTo>
                <a:lnTo>
                  <a:pt x="1328" y="1261"/>
                </a:lnTo>
                <a:cubicBezTo>
                  <a:pt x="1278" y="1314"/>
                  <a:pt x="1203" y="1336"/>
                  <a:pt x="1132" y="1319"/>
                </a:cubicBezTo>
                <a:lnTo>
                  <a:pt x="1107" y="1313"/>
                </a:lnTo>
                <a:lnTo>
                  <a:pt x="519" y="975"/>
                </a:lnTo>
                <a:lnTo>
                  <a:pt x="373" y="697"/>
                </a:lnTo>
                <a:lnTo>
                  <a:pt x="0" y="537"/>
                </a:lnTo>
                <a:lnTo>
                  <a:pt x="344" y="0"/>
                </a:ln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2" name="Freeform 181">
            <a:extLst>
              <a:ext uri="{FF2B5EF4-FFF2-40B4-BE49-F238E27FC236}">
                <a16:creationId xmlns:a16="http://schemas.microsoft.com/office/drawing/2014/main" id="{909B704C-5A4F-644A-A2E3-7661F787844E}"/>
              </a:ext>
            </a:extLst>
          </p:cNvPr>
          <p:cNvSpPr>
            <a:spLocks noChangeArrowheads="1"/>
          </p:cNvSpPr>
          <p:nvPr/>
        </p:nvSpPr>
        <p:spPr bwMode="auto">
          <a:xfrm>
            <a:off x="7148329" y="2569004"/>
            <a:ext cx="173098" cy="173098"/>
          </a:xfrm>
          <a:custGeom>
            <a:avLst/>
            <a:gdLst>
              <a:gd name="T0" fmla="*/ 276 w 277"/>
              <a:gd name="T1" fmla="*/ 137 h 276"/>
              <a:gd name="T2" fmla="*/ 276 w 277"/>
              <a:gd name="T3" fmla="*/ 137 h 276"/>
              <a:gd name="T4" fmla="*/ 138 w 277"/>
              <a:gd name="T5" fmla="*/ 275 h 276"/>
              <a:gd name="T6" fmla="*/ 138 w 277"/>
              <a:gd name="T7" fmla="*/ 275 h 276"/>
              <a:gd name="T8" fmla="*/ 0 w 277"/>
              <a:gd name="T9" fmla="*/ 137 h 276"/>
              <a:gd name="T10" fmla="*/ 0 w 277"/>
              <a:gd name="T11" fmla="*/ 137 h 276"/>
              <a:gd name="T12" fmla="*/ 138 w 277"/>
              <a:gd name="T13" fmla="*/ 0 h 276"/>
              <a:gd name="T14" fmla="*/ 138 w 277"/>
              <a:gd name="T15" fmla="*/ 0 h 276"/>
              <a:gd name="T16" fmla="*/ 276 w 277"/>
              <a:gd name="T17" fmla="*/ 13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76">
                <a:moveTo>
                  <a:pt x="276" y="137"/>
                </a:moveTo>
                <a:lnTo>
                  <a:pt x="276" y="137"/>
                </a:lnTo>
                <a:cubicBezTo>
                  <a:pt x="276" y="214"/>
                  <a:pt x="214" y="275"/>
                  <a:pt x="138" y="275"/>
                </a:cubicBezTo>
                <a:lnTo>
                  <a:pt x="138" y="275"/>
                </a:lnTo>
                <a:cubicBezTo>
                  <a:pt x="61" y="275"/>
                  <a:pt x="0" y="214"/>
                  <a:pt x="0" y="137"/>
                </a:cubicBezTo>
                <a:lnTo>
                  <a:pt x="0" y="137"/>
                </a:lnTo>
                <a:cubicBezTo>
                  <a:pt x="0" y="62"/>
                  <a:pt x="61" y="0"/>
                  <a:pt x="138" y="0"/>
                </a:cubicBezTo>
                <a:lnTo>
                  <a:pt x="138" y="0"/>
                </a:lnTo>
                <a:cubicBezTo>
                  <a:pt x="214" y="0"/>
                  <a:pt x="276" y="62"/>
                  <a:pt x="276" y="137"/>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3" name="Freeform 182">
            <a:extLst>
              <a:ext uri="{FF2B5EF4-FFF2-40B4-BE49-F238E27FC236}">
                <a16:creationId xmlns:a16="http://schemas.microsoft.com/office/drawing/2014/main" id="{AC57A954-AB61-184E-AB9F-8FF683747FD2}"/>
              </a:ext>
            </a:extLst>
          </p:cNvPr>
          <p:cNvSpPr>
            <a:spLocks noChangeArrowheads="1"/>
          </p:cNvSpPr>
          <p:nvPr/>
        </p:nvSpPr>
        <p:spPr bwMode="auto">
          <a:xfrm>
            <a:off x="7502768" y="2214564"/>
            <a:ext cx="214313" cy="214313"/>
          </a:xfrm>
          <a:custGeom>
            <a:avLst/>
            <a:gdLst>
              <a:gd name="T0" fmla="*/ 342 w 343"/>
              <a:gd name="T1" fmla="*/ 171 h 343"/>
              <a:gd name="T2" fmla="*/ 342 w 343"/>
              <a:gd name="T3" fmla="*/ 171 h 343"/>
              <a:gd name="T4" fmla="*/ 171 w 343"/>
              <a:gd name="T5" fmla="*/ 342 h 343"/>
              <a:gd name="T6" fmla="*/ 171 w 343"/>
              <a:gd name="T7" fmla="*/ 342 h 343"/>
              <a:gd name="T8" fmla="*/ 0 w 343"/>
              <a:gd name="T9" fmla="*/ 171 h 343"/>
              <a:gd name="T10" fmla="*/ 0 w 343"/>
              <a:gd name="T11" fmla="*/ 171 h 343"/>
              <a:gd name="T12" fmla="*/ 171 w 343"/>
              <a:gd name="T13" fmla="*/ 0 h 343"/>
              <a:gd name="T14" fmla="*/ 171 w 343"/>
              <a:gd name="T15" fmla="*/ 0 h 343"/>
              <a:gd name="T16" fmla="*/ 342 w 343"/>
              <a:gd name="T17" fmla="*/ 17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343">
                <a:moveTo>
                  <a:pt x="342" y="171"/>
                </a:moveTo>
                <a:lnTo>
                  <a:pt x="342" y="171"/>
                </a:lnTo>
                <a:cubicBezTo>
                  <a:pt x="342" y="265"/>
                  <a:pt x="266" y="342"/>
                  <a:pt x="171" y="342"/>
                </a:cubicBezTo>
                <a:lnTo>
                  <a:pt x="171" y="342"/>
                </a:lnTo>
                <a:cubicBezTo>
                  <a:pt x="77" y="342"/>
                  <a:pt x="0" y="265"/>
                  <a:pt x="0" y="171"/>
                </a:cubicBezTo>
                <a:lnTo>
                  <a:pt x="0" y="171"/>
                </a:lnTo>
                <a:cubicBezTo>
                  <a:pt x="0" y="77"/>
                  <a:pt x="77" y="0"/>
                  <a:pt x="171" y="0"/>
                </a:cubicBezTo>
                <a:lnTo>
                  <a:pt x="171" y="0"/>
                </a:lnTo>
                <a:cubicBezTo>
                  <a:pt x="266" y="0"/>
                  <a:pt x="342" y="77"/>
                  <a:pt x="342" y="171"/>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4" name="Freeform 183">
            <a:extLst>
              <a:ext uri="{FF2B5EF4-FFF2-40B4-BE49-F238E27FC236}">
                <a16:creationId xmlns:a16="http://schemas.microsoft.com/office/drawing/2014/main" id="{164D0426-6880-B74D-8B50-0750AF3661DE}"/>
              </a:ext>
            </a:extLst>
          </p:cNvPr>
          <p:cNvSpPr>
            <a:spLocks noChangeArrowheads="1"/>
          </p:cNvSpPr>
          <p:nvPr/>
        </p:nvSpPr>
        <p:spPr bwMode="auto">
          <a:xfrm>
            <a:off x="7277464" y="2195332"/>
            <a:ext cx="123643" cy="123641"/>
          </a:xfrm>
          <a:custGeom>
            <a:avLst/>
            <a:gdLst>
              <a:gd name="T0" fmla="*/ 198 w 199"/>
              <a:gd name="T1" fmla="*/ 99 h 199"/>
              <a:gd name="T2" fmla="*/ 198 w 199"/>
              <a:gd name="T3" fmla="*/ 99 h 199"/>
              <a:gd name="T4" fmla="*/ 100 w 199"/>
              <a:gd name="T5" fmla="*/ 198 h 199"/>
              <a:gd name="T6" fmla="*/ 100 w 199"/>
              <a:gd name="T7" fmla="*/ 198 h 199"/>
              <a:gd name="T8" fmla="*/ 0 w 199"/>
              <a:gd name="T9" fmla="*/ 99 h 199"/>
              <a:gd name="T10" fmla="*/ 0 w 199"/>
              <a:gd name="T11" fmla="*/ 99 h 199"/>
              <a:gd name="T12" fmla="*/ 100 w 199"/>
              <a:gd name="T13" fmla="*/ 0 h 199"/>
              <a:gd name="T14" fmla="*/ 100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100" y="198"/>
                </a:cubicBezTo>
                <a:lnTo>
                  <a:pt x="100" y="198"/>
                </a:lnTo>
                <a:cubicBezTo>
                  <a:pt x="44" y="198"/>
                  <a:pt x="0" y="154"/>
                  <a:pt x="0" y="99"/>
                </a:cubicBezTo>
                <a:lnTo>
                  <a:pt x="0" y="99"/>
                </a:lnTo>
                <a:cubicBezTo>
                  <a:pt x="0" y="44"/>
                  <a:pt x="44" y="0"/>
                  <a:pt x="100" y="0"/>
                </a:cubicBezTo>
                <a:lnTo>
                  <a:pt x="100" y="0"/>
                </a:lnTo>
                <a:cubicBezTo>
                  <a:pt x="154" y="0"/>
                  <a:pt x="198" y="44"/>
                  <a:pt x="198" y="99"/>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5" name="Freeform 184">
            <a:extLst>
              <a:ext uri="{FF2B5EF4-FFF2-40B4-BE49-F238E27FC236}">
                <a16:creationId xmlns:a16="http://schemas.microsoft.com/office/drawing/2014/main" id="{26540FF0-5D3A-1648-A9A3-B0C9911C1B0D}"/>
              </a:ext>
            </a:extLst>
          </p:cNvPr>
          <p:cNvSpPr>
            <a:spLocks noChangeArrowheads="1"/>
          </p:cNvSpPr>
          <p:nvPr/>
        </p:nvSpPr>
        <p:spPr bwMode="auto">
          <a:xfrm>
            <a:off x="7651138" y="2590985"/>
            <a:ext cx="43962" cy="43962"/>
          </a:xfrm>
          <a:custGeom>
            <a:avLst/>
            <a:gdLst>
              <a:gd name="T0" fmla="*/ 70 w 71"/>
              <a:gd name="T1" fmla="*/ 35 h 70"/>
              <a:gd name="T2" fmla="*/ 70 w 71"/>
              <a:gd name="T3" fmla="*/ 35 h 70"/>
              <a:gd name="T4" fmla="*/ 35 w 71"/>
              <a:gd name="T5" fmla="*/ 69 h 70"/>
              <a:gd name="T6" fmla="*/ 35 w 71"/>
              <a:gd name="T7" fmla="*/ 69 h 70"/>
              <a:gd name="T8" fmla="*/ 0 w 71"/>
              <a:gd name="T9" fmla="*/ 35 h 70"/>
              <a:gd name="T10" fmla="*/ 0 w 71"/>
              <a:gd name="T11" fmla="*/ 35 h 70"/>
              <a:gd name="T12" fmla="*/ 35 w 71"/>
              <a:gd name="T13" fmla="*/ 0 h 70"/>
              <a:gd name="T14" fmla="*/ 35 w 71"/>
              <a:gd name="T15" fmla="*/ 0 h 70"/>
              <a:gd name="T16" fmla="*/ 70 w 71"/>
              <a:gd name="T1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70" y="35"/>
                </a:moveTo>
                <a:lnTo>
                  <a:pt x="70" y="35"/>
                </a:lnTo>
                <a:cubicBezTo>
                  <a:pt x="70" y="53"/>
                  <a:pt x="54" y="69"/>
                  <a:pt x="35" y="69"/>
                </a:cubicBezTo>
                <a:lnTo>
                  <a:pt x="35" y="69"/>
                </a:lnTo>
                <a:cubicBezTo>
                  <a:pt x="15" y="69"/>
                  <a:pt x="0" y="53"/>
                  <a:pt x="0" y="35"/>
                </a:cubicBezTo>
                <a:lnTo>
                  <a:pt x="0" y="35"/>
                </a:lnTo>
                <a:cubicBezTo>
                  <a:pt x="0" y="15"/>
                  <a:pt x="15" y="0"/>
                  <a:pt x="35" y="0"/>
                </a:cubicBezTo>
                <a:lnTo>
                  <a:pt x="35" y="0"/>
                </a:lnTo>
                <a:cubicBezTo>
                  <a:pt x="54" y="0"/>
                  <a:pt x="70" y="15"/>
                  <a:pt x="70" y="35"/>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6" name="Freeform 185">
            <a:extLst>
              <a:ext uri="{FF2B5EF4-FFF2-40B4-BE49-F238E27FC236}">
                <a16:creationId xmlns:a16="http://schemas.microsoft.com/office/drawing/2014/main" id="{D1F1F108-2476-304E-A3CA-92A94C20F64D}"/>
              </a:ext>
            </a:extLst>
          </p:cNvPr>
          <p:cNvSpPr>
            <a:spLocks noChangeArrowheads="1"/>
          </p:cNvSpPr>
          <p:nvPr/>
        </p:nvSpPr>
        <p:spPr bwMode="auto">
          <a:xfrm>
            <a:off x="7681363" y="2643190"/>
            <a:ext cx="96166" cy="96167"/>
          </a:xfrm>
          <a:custGeom>
            <a:avLst/>
            <a:gdLst>
              <a:gd name="T0" fmla="*/ 152 w 153"/>
              <a:gd name="T1" fmla="*/ 76 h 153"/>
              <a:gd name="T2" fmla="*/ 152 w 153"/>
              <a:gd name="T3" fmla="*/ 76 h 153"/>
              <a:gd name="T4" fmla="*/ 76 w 153"/>
              <a:gd name="T5" fmla="*/ 152 h 153"/>
              <a:gd name="T6" fmla="*/ 76 w 153"/>
              <a:gd name="T7" fmla="*/ 152 h 153"/>
              <a:gd name="T8" fmla="*/ 0 w 153"/>
              <a:gd name="T9" fmla="*/ 76 h 153"/>
              <a:gd name="T10" fmla="*/ 0 w 153"/>
              <a:gd name="T11" fmla="*/ 76 h 153"/>
              <a:gd name="T12" fmla="*/ 76 w 153"/>
              <a:gd name="T13" fmla="*/ 0 h 153"/>
              <a:gd name="T14" fmla="*/ 76 w 153"/>
              <a:gd name="T15" fmla="*/ 0 h 153"/>
              <a:gd name="T16" fmla="*/ 152 w 153"/>
              <a:gd name="T1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53">
                <a:moveTo>
                  <a:pt x="152" y="76"/>
                </a:moveTo>
                <a:lnTo>
                  <a:pt x="152" y="76"/>
                </a:lnTo>
                <a:cubicBezTo>
                  <a:pt x="152" y="118"/>
                  <a:pt x="118" y="152"/>
                  <a:pt x="76" y="152"/>
                </a:cubicBezTo>
                <a:lnTo>
                  <a:pt x="76" y="152"/>
                </a:lnTo>
                <a:cubicBezTo>
                  <a:pt x="34" y="152"/>
                  <a:pt x="0" y="118"/>
                  <a:pt x="0" y="76"/>
                </a:cubicBezTo>
                <a:lnTo>
                  <a:pt x="0" y="76"/>
                </a:lnTo>
                <a:cubicBezTo>
                  <a:pt x="0" y="34"/>
                  <a:pt x="34" y="0"/>
                  <a:pt x="76" y="0"/>
                </a:cubicBezTo>
                <a:lnTo>
                  <a:pt x="76" y="0"/>
                </a:lnTo>
                <a:cubicBezTo>
                  <a:pt x="118" y="0"/>
                  <a:pt x="152" y="34"/>
                  <a:pt x="152" y="76"/>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7" name="Freeform 186">
            <a:extLst>
              <a:ext uri="{FF2B5EF4-FFF2-40B4-BE49-F238E27FC236}">
                <a16:creationId xmlns:a16="http://schemas.microsoft.com/office/drawing/2014/main" id="{87C0CBAA-6300-4C47-84FD-D7A3FF1D6E4F}"/>
              </a:ext>
            </a:extLst>
          </p:cNvPr>
          <p:cNvSpPr>
            <a:spLocks noChangeArrowheads="1"/>
          </p:cNvSpPr>
          <p:nvPr/>
        </p:nvSpPr>
        <p:spPr bwMode="auto">
          <a:xfrm>
            <a:off x="7348903" y="2077185"/>
            <a:ext cx="63196" cy="63196"/>
          </a:xfrm>
          <a:custGeom>
            <a:avLst/>
            <a:gdLst>
              <a:gd name="T0" fmla="*/ 102 w 103"/>
              <a:gd name="T1" fmla="*/ 51 h 103"/>
              <a:gd name="T2" fmla="*/ 102 w 103"/>
              <a:gd name="T3" fmla="*/ 51 h 103"/>
              <a:gd name="T4" fmla="*/ 52 w 103"/>
              <a:gd name="T5" fmla="*/ 102 h 103"/>
              <a:gd name="T6" fmla="*/ 52 w 103"/>
              <a:gd name="T7" fmla="*/ 102 h 103"/>
              <a:gd name="T8" fmla="*/ 0 w 103"/>
              <a:gd name="T9" fmla="*/ 51 h 103"/>
              <a:gd name="T10" fmla="*/ 0 w 103"/>
              <a:gd name="T11" fmla="*/ 51 h 103"/>
              <a:gd name="T12" fmla="*/ 52 w 103"/>
              <a:gd name="T13" fmla="*/ 0 h 103"/>
              <a:gd name="T14" fmla="*/ 52 w 103"/>
              <a:gd name="T15" fmla="*/ 0 h 103"/>
              <a:gd name="T16" fmla="*/ 102 w 103"/>
              <a:gd name="T1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3">
                <a:moveTo>
                  <a:pt x="102" y="51"/>
                </a:moveTo>
                <a:lnTo>
                  <a:pt x="102" y="51"/>
                </a:lnTo>
                <a:cubicBezTo>
                  <a:pt x="102" y="79"/>
                  <a:pt x="80" y="102"/>
                  <a:pt x="52" y="102"/>
                </a:cubicBezTo>
                <a:lnTo>
                  <a:pt x="52" y="102"/>
                </a:lnTo>
                <a:cubicBezTo>
                  <a:pt x="23" y="102"/>
                  <a:pt x="0" y="79"/>
                  <a:pt x="0" y="51"/>
                </a:cubicBezTo>
                <a:lnTo>
                  <a:pt x="0" y="51"/>
                </a:lnTo>
                <a:cubicBezTo>
                  <a:pt x="0" y="23"/>
                  <a:pt x="23" y="0"/>
                  <a:pt x="52" y="0"/>
                </a:cubicBezTo>
                <a:lnTo>
                  <a:pt x="52" y="0"/>
                </a:lnTo>
                <a:cubicBezTo>
                  <a:pt x="80" y="0"/>
                  <a:pt x="102" y="23"/>
                  <a:pt x="102" y="51"/>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8" name="Freeform 187">
            <a:extLst>
              <a:ext uri="{FF2B5EF4-FFF2-40B4-BE49-F238E27FC236}">
                <a16:creationId xmlns:a16="http://schemas.microsoft.com/office/drawing/2014/main" id="{7FC231AA-7FE0-E14F-AFC5-1F5D80E6EF48}"/>
              </a:ext>
            </a:extLst>
          </p:cNvPr>
          <p:cNvSpPr>
            <a:spLocks noChangeArrowheads="1"/>
          </p:cNvSpPr>
          <p:nvPr/>
        </p:nvSpPr>
        <p:spPr bwMode="auto">
          <a:xfrm>
            <a:off x="7134591" y="2566256"/>
            <a:ext cx="456101" cy="409393"/>
          </a:xfrm>
          <a:custGeom>
            <a:avLst/>
            <a:gdLst>
              <a:gd name="T0" fmla="*/ 12 w 730"/>
              <a:gd name="T1" fmla="*/ 230 h 657"/>
              <a:gd name="T2" fmla="*/ 8 w 730"/>
              <a:gd name="T3" fmla="*/ 252 h 657"/>
              <a:gd name="T4" fmla="*/ 8 w 730"/>
              <a:gd name="T5" fmla="*/ 252 h 657"/>
              <a:gd name="T6" fmla="*/ 35 w 730"/>
              <a:gd name="T7" fmla="*/ 358 h 657"/>
              <a:gd name="T8" fmla="*/ 35 w 730"/>
              <a:gd name="T9" fmla="*/ 358 h 657"/>
              <a:gd name="T10" fmla="*/ 156 w 730"/>
              <a:gd name="T11" fmla="*/ 412 h 657"/>
              <a:gd name="T12" fmla="*/ 176 w 730"/>
              <a:gd name="T13" fmla="*/ 459 h 657"/>
              <a:gd name="T14" fmla="*/ 176 w 730"/>
              <a:gd name="T15" fmla="*/ 459 h 657"/>
              <a:gd name="T16" fmla="*/ 287 w 730"/>
              <a:gd name="T17" fmla="*/ 521 h 657"/>
              <a:gd name="T18" fmla="*/ 330 w 730"/>
              <a:gd name="T19" fmla="*/ 515 h 657"/>
              <a:gd name="T20" fmla="*/ 353 w 730"/>
              <a:gd name="T21" fmla="*/ 555 h 657"/>
              <a:gd name="T22" fmla="*/ 353 w 730"/>
              <a:gd name="T23" fmla="*/ 555 h 657"/>
              <a:gd name="T24" fmla="*/ 464 w 730"/>
              <a:gd name="T25" fmla="*/ 596 h 657"/>
              <a:gd name="T26" fmla="*/ 484 w 730"/>
              <a:gd name="T27" fmla="*/ 589 h 657"/>
              <a:gd name="T28" fmla="*/ 502 w 730"/>
              <a:gd name="T29" fmla="*/ 608 h 657"/>
              <a:gd name="T30" fmla="*/ 502 w 730"/>
              <a:gd name="T31" fmla="*/ 608 h 657"/>
              <a:gd name="T32" fmla="*/ 645 w 730"/>
              <a:gd name="T33" fmla="*/ 630 h 657"/>
              <a:gd name="T34" fmla="*/ 720 w 730"/>
              <a:gd name="T35" fmla="*/ 445 h 657"/>
              <a:gd name="T36" fmla="*/ 720 w 730"/>
              <a:gd name="T37" fmla="*/ 445 h 657"/>
              <a:gd name="T38" fmla="*/ 724 w 730"/>
              <a:gd name="T39" fmla="*/ 392 h 657"/>
              <a:gd name="T40" fmla="*/ 677 w 730"/>
              <a:gd name="T41" fmla="*/ 177 h 657"/>
              <a:gd name="T42" fmla="*/ 677 w 730"/>
              <a:gd name="T43" fmla="*/ 177 h 657"/>
              <a:gd name="T44" fmla="*/ 613 w 730"/>
              <a:gd name="T45" fmla="*/ 334 h 657"/>
              <a:gd name="T46" fmla="*/ 581 w 730"/>
              <a:gd name="T47" fmla="*/ 129 h 657"/>
              <a:gd name="T48" fmla="*/ 581 w 730"/>
              <a:gd name="T49" fmla="*/ 129 h 657"/>
              <a:gd name="T50" fmla="*/ 501 w 730"/>
              <a:gd name="T51" fmla="*/ 273 h 657"/>
              <a:gd name="T52" fmla="*/ 436 w 730"/>
              <a:gd name="T53" fmla="*/ 61 h 657"/>
              <a:gd name="T54" fmla="*/ 436 w 730"/>
              <a:gd name="T55" fmla="*/ 61 h 657"/>
              <a:gd name="T56" fmla="*/ 365 w 730"/>
              <a:gd name="T57" fmla="*/ 234 h 657"/>
              <a:gd name="T58" fmla="*/ 308 w 730"/>
              <a:gd name="T59" fmla="*/ 24 h 657"/>
              <a:gd name="T60" fmla="*/ 308 w 730"/>
              <a:gd name="T61" fmla="*/ 24 h 657"/>
              <a:gd name="T62" fmla="*/ 268 w 730"/>
              <a:gd name="T63" fmla="*/ 14 h 657"/>
              <a:gd name="T64" fmla="*/ 268 w 730"/>
              <a:gd name="T65" fmla="*/ 14 h 657"/>
              <a:gd name="T66" fmla="*/ 203 w 730"/>
              <a:gd name="T67" fmla="*/ 185 h 657"/>
              <a:gd name="T68" fmla="*/ 85 w 730"/>
              <a:gd name="T69" fmla="*/ 302 h 657"/>
              <a:gd name="T70" fmla="*/ 12 w 730"/>
              <a:gd name="T71" fmla="*/ 23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657">
                <a:moveTo>
                  <a:pt x="12" y="230"/>
                </a:moveTo>
                <a:lnTo>
                  <a:pt x="8" y="252"/>
                </a:lnTo>
                <a:lnTo>
                  <a:pt x="8" y="252"/>
                </a:lnTo>
                <a:cubicBezTo>
                  <a:pt x="0" y="290"/>
                  <a:pt x="9" y="330"/>
                  <a:pt x="35" y="358"/>
                </a:cubicBezTo>
                <a:lnTo>
                  <a:pt x="35" y="358"/>
                </a:lnTo>
                <a:cubicBezTo>
                  <a:pt x="66" y="392"/>
                  <a:pt x="109" y="412"/>
                  <a:pt x="156" y="412"/>
                </a:cubicBezTo>
                <a:lnTo>
                  <a:pt x="176" y="459"/>
                </a:lnTo>
                <a:lnTo>
                  <a:pt x="176" y="459"/>
                </a:lnTo>
                <a:cubicBezTo>
                  <a:pt x="195" y="503"/>
                  <a:pt x="240" y="529"/>
                  <a:pt x="287" y="521"/>
                </a:cubicBezTo>
                <a:lnTo>
                  <a:pt x="330" y="515"/>
                </a:lnTo>
                <a:lnTo>
                  <a:pt x="353" y="555"/>
                </a:lnTo>
                <a:lnTo>
                  <a:pt x="353" y="555"/>
                </a:lnTo>
                <a:cubicBezTo>
                  <a:pt x="375" y="595"/>
                  <a:pt x="422" y="612"/>
                  <a:pt x="464" y="596"/>
                </a:cubicBezTo>
                <a:lnTo>
                  <a:pt x="484" y="589"/>
                </a:lnTo>
                <a:lnTo>
                  <a:pt x="502" y="608"/>
                </a:lnTo>
                <a:lnTo>
                  <a:pt x="502" y="608"/>
                </a:lnTo>
                <a:cubicBezTo>
                  <a:pt x="539" y="647"/>
                  <a:pt x="598" y="656"/>
                  <a:pt x="645" y="630"/>
                </a:cubicBezTo>
                <a:lnTo>
                  <a:pt x="720" y="445"/>
                </a:lnTo>
                <a:lnTo>
                  <a:pt x="720" y="445"/>
                </a:lnTo>
                <a:cubicBezTo>
                  <a:pt x="727" y="428"/>
                  <a:pt x="729" y="409"/>
                  <a:pt x="724" y="392"/>
                </a:cubicBezTo>
                <a:lnTo>
                  <a:pt x="677" y="177"/>
                </a:lnTo>
                <a:lnTo>
                  <a:pt x="677" y="177"/>
                </a:lnTo>
                <a:cubicBezTo>
                  <a:pt x="677" y="177"/>
                  <a:pt x="603" y="254"/>
                  <a:pt x="613" y="334"/>
                </a:cubicBezTo>
                <a:lnTo>
                  <a:pt x="581" y="129"/>
                </a:lnTo>
                <a:lnTo>
                  <a:pt x="581" y="129"/>
                </a:lnTo>
                <a:cubicBezTo>
                  <a:pt x="581" y="129"/>
                  <a:pt x="481" y="167"/>
                  <a:pt x="501" y="273"/>
                </a:cubicBezTo>
                <a:lnTo>
                  <a:pt x="436" y="61"/>
                </a:lnTo>
                <a:lnTo>
                  <a:pt x="436" y="61"/>
                </a:lnTo>
                <a:cubicBezTo>
                  <a:pt x="436" y="61"/>
                  <a:pt x="353" y="109"/>
                  <a:pt x="365" y="234"/>
                </a:cubicBezTo>
                <a:lnTo>
                  <a:pt x="308" y="24"/>
                </a:lnTo>
                <a:lnTo>
                  <a:pt x="308" y="24"/>
                </a:lnTo>
                <a:cubicBezTo>
                  <a:pt x="303" y="6"/>
                  <a:pt x="281" y="0"/>
                  <a:pt x="268" y="14"/>
                </a:cubicBezTo>
                <a:lnTo>
                  <a:pt x="268" y="14"/>
                </a:lnTo>
                <a:cubicBezTo>
                  <a:pt x="234" y="48"/>
                  <a:pt x="186" y="112"/>
                  <a:pt x="203" y="185"/>
                </a:cubicBezTo>
                <a:lnTo>
                  <a:pt x="85" y="302"/>
                </a:lnTo>
                <a:lnTo>
                  <a:pt x="12" y="230"/>
                </a:ln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09" name="Freeform 188">
            <a:extLst>
              <a:ext uri="{FF2B5EF4-FFF2-40B4-BE49-F238E27FC236}">
                <a16:creationId xmlns:a16="http://schemas.microsoft.com/office/drawing/2014/main" id="{77F5DB53-C4C3-044F-8008-EEDE331756E8}"/>
              </a:ext>
            </a:extLst>
          </p:cNvPr>
          <p:cNvSpPr>
            <a:spLocks noChangeArrowheads="1"/>
          </p:cNvSpPr>
          <p:nvPr/>
        </p:nvSpPr>
        <p:spPr bwMode="auto">
          <a:xfrm>
            <a:off x="7475293" y="2294246"/>
            <a:ext cx="283003" cy="269265"/>
          </a:xfrm>
          <a:custGeom>
            <a:avLst/>
            <a:gdLst>
              <a:gd name="T0" fmla="*/ 331 w 452"/>
              <a:gd name="T1" fmla="*/ 0 h 433"/>
              <a:gd name="T2" fmla="*/ 124 w 452"/>
              <a:gd name="T3" fmla="*/ 75 h 433"/>
              <a:gd name="T4" fmla="*/ 15 w 452"/>
              <a:gd name="T5" fmla="*/ 356 h 433"/>
              <a:gd name="T6" fmla="*/ 15 w 452"/>
              <a:gd name="T7" fmla="*/ 356 h 433"/>
              <a:gd name="T8" fmla="*/ 78 w 452"/>
              <a:gd name="T9" fmla="*/ 414 h 433"/>
              <a:gd name="T10" fmla="*/ 78 w 452"/>
              <a:gd name="T11" fmla="*/ 414 h 433"/>
              <a:gd name="T12" fmla="*/ 260 w 452"/>
              <a:gd name="T13" fmla="*/ 212 h 433"/>
              <a:gd name="T14" fmla="*/ 260 w 452"/>
              <a:gd name="T15" fmla="*/ 212 h 433"/>
              <a:gd name="T16" fmla="*/ 409 w 452"/>
              <a:gd name="T17" fmla="*/ 139 h 433"/>
              <a:gd name="T18" fmla="*/ 451 w 452"/>
              <a:gd name="T19" fmla="*/ 40 h 433"/>
              <a:gd name="T20" fmla="*/ 331 w 452"/>
              <a:gd name="T2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433">
                <a:moveTo>
                  <a:pt x="331" y="0"/>
                </a:moveTo>
                <a:lnTo>
                  <a:pt x="124" y="75"/>
                </a:lnTo>
                <a:lnTo>
                  <a:pt x="15" y="356"/>
                </a:lnTo>
                <a:lnTo>
                  <a:pt x="15" y="356"/>
                </a:lnTo>
                <a:cubicBezTo>
                  <a:pt x="0" y="395"/>
                  <a:pt x="40" y="432"/>
                  <a:pt x="78" y="414"/>
                </a:cubicBezTo>
                <a:lnTo>
                  <a:pt x="78" y="414"/>
                </a:lnTo>
                <a:cubicBezTo>
                  <a:pt x="152" y="380"/>
                  <a:pt x="244" y="317"/>
                  <a:pt x="260" y="212"/>
                </a:cubicBezTo>
                <a:lnTo>
                  <a:pt x="260" y="212"/>
                </a:lnTo>
                <a:cubicBezTo>
                  <a:pt x="320" y="229"/>
                  <a:pt x="385" y="198"/>
                  <a:pt x="409" y="139"/>
                </a:cubicBezTo>
                <a:lnTo>
                  <a:pt x="451" y="40"/>
                </a:lnTo>
                <a:lnTo>
                  <a:pt x="331" y="0"/>
                </a:ln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0" name="Freeform 189">
            <a:extLst>
              <a:ext uri="{FF2B5EF4-FFF2-40B4-BE49-F238E27FC236}">
                <a16:creationId xmlns:a16="http://schemas.microsoft.com/office/drawing/2014/main" id="{455FAFED-46B7-624D-BF18-9F1FC00BEC83}"/>
              </a:ext>
            </a:extLst>
          </p:cNvPr>
          <p:cNvSpPr>
            <a:spLocks noChangeArrowheads="1"/>
          </p:cNvSpPr>
          <p:nvPr/>
        </p:nvSpPr>
        <p:spPr bwMode="auto">
          <a:xfrm>
            <a:off x="8783147" y="2604723"/>
            <a:ext cx="706134" cy="403897"/>
          </a:xfrm>
          <a:custGeom>
            <a:avLst/>
            <a:gdLst>
              <a:gd name="T0" fmla="*/ 181 w 1134"/>
              <a:gd name="T1" fmla="*/ 6 h 648"/>
              <a:gd name="T2" fmla="*/ 1025 w 1134"/>
              <a:gd name="T3" fmla="*/ 82 h 648"/>
              <a:gd name="T4" fmla="*/ 1025 w 1134"/>
              <a:gd name="T5" fmla="*/ 82 h 648"/>
              <a:gd name="T6" fmla="*/ 1111 w 1134"/>
              <a:gd name="T7" fmla="*/ 216 h 648"/>
              <a:gd name="T8" fmla="*/ 1073 w 1134"/>
              <a:gd name="T9" fmla="*/ 323 h 648"/>
              <a:gd name="T10" fmla="*/ 1079 w 1134"/>
              <a:gd name="T11" fmla="*/ 336 h 648"/>
              <a:gd name="T12" fmla="*/ 1079 w 1134"/>
              <a:gd name="T13" fmla="*/ 336 h 648"/>
              <a:gd name="T14" fmla="*/ 963 w 1134"/>
              <a:gd name="T15" fmla="*/ 578 h 648"/>
              <a:gd name="T16" fmla="*/ 963 w 1134"/>
              <a:gd name="T17" fmla="*/ 578 h 648"/>
              <a:gd name="T18" fmla="*/ 136 w 1134"/>
              <a:gd name="T19" fmla="*/ 513 h 648"/>
              <a:gd name="T20" fmla="*/ 136 w 1134"/>
              <a:gd name="T21" fmla="*/ 513 h 648"/>
              <a:gd name="T22" fmla="*/ 87 w 1134"/>
              <a:gd name="T23" fmla="*/ 236 h 648"/>
              <a:gd name="T24" fmla="*/ 122 w 1134"/>
              <a:gd name="T25" fmla="*/ 203 h 648"/>
              <a:gd name="T26" fmla="*/ 92 w 1134"/>
              <a:gd name="T27" fmla="*/ 123 h 648"/>
              <a:gd name="T28" fmla="*/ 92 w 1134"/>
              <a:gd name="T29" fmla="*/ 123 h 648"/>
              <a:gd name="T30" fmla="*/ 181 w 1134"/>
              <a:gd name="T31" fmla="*/ 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648">
                <a:moveTo>
                  <a:pt x="181" y="6"/>
                </a:moveTo>
                <a:lnTo>
                  <a:pt x="1025" y="82"/>
                </a:lnTo>
                <a:lnTo>
                  <a:pt x="1025" y="82"/>
                </a:lnTo>
                <a:cubicBezTo>
                  <a:pt x="1091" y="87"/>
                  <a:pt x="1133" y="154"/>
                  <a:pt x="1111" y="216"/>
                </a:cubicBezTo>
                <a:lnTo>
                  <a:pt x="1073" y="323"/>
                </a:lnTo>
                <a:lnTo>
                  <a:pt x="1079" y="336"/>
                </a:lnTo>
                <a:lnTo>
                  <a:pt x="1079" y="336"/>
                </a:lnTo>
                <a:cubicBezTo>
                  <a:pt x="1130" y="436"/>
                  <a:pt x="1072" y="556"/>
                  <a:pt x="963" y="578"/>
                </a:cubicBezTo>
                <a:lnTo>
                  <a:pt x="963" y="578"/>
                </a:lnTo>
                <a:cubicBezTo>
                  <a:pt x="756" y="619"/>
                  <a:pt x="432" y="647"/>
                  <a:pt x="136" y="513"/>
                </a:cubicBezTo>
                <a:lnTo>
                  <a:pt x="136" y="513"/>
                </a:lnTo>
                <a:cubicBezTo>
                  <a:pt x="26" y="463"/>
                  <a:pt x="0" y="319"/>
                  <a:pt x="87" y="236"/>
                </a:cubicBezTo>
                <a:lnTo>
                  <a:pt x="122" y="203"/>
                </a:lnTo>
                <a:lnTo>
                  <a:pt x="92" y="123"/>
                </a:lnTo>
                <a:lnTo>
                  <a:pt x="92" y="123"/>
                </a:lnTo>
                <a:cubicBezTo>
                  <a:pt x="70" y="63"/>
                  <a:pt x="118" y="0"/>
                  <a:pt x="181" y="6"/>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1" name="Freeform 190">
            <a:extLst>
              <a:ext uri="{FF2B5EF4-FFF2-40B4-BE49-F238E27FC236}">
                <a16:creationId xmlns:a16="http://schemas.microsoft.com/office/drawing/2014/main" id="{368D6200-B1FA-5B4D-A763-083CFB16A8C7}"/>
              </a:ext>
            </a:extLst>
          </p:cNvPr>
          <p:cNvSpPr>
            <a:spLocks noChangeArrowheads="1"/>
          </p:cNvSpPr>
          <p:nvPr/>
        </p:nvSpPr>
        <p:spPr bwMode="auto">
          <a:xfrm>
            <a:off x="9214521" y="2637694"/>
            <a:ext cx="274760" cy="343451"/>
          </a:xfrm>
          <a:custGeom>
            <a:avLst/>
            <a:gdLst>
              <a:gd name="T0" fmla="*/ 332 w 441"/>
              <a:gd name="T1" fmla="*/ 27 h 552"/>
              <a:gd name="T2" fmla="*/ 31 w 441"/>
              <a:gd name="T3" fmla="*/ 0 h 552"/>
              <a:gd name="T4" fmla="*/ 31 w 441"/>
              <a:gd name="T5" fmla="*/ 0 h 552"/>
              <a:gd name="T6" fmla="*/ 0 w 441"/>
              <a:gd name="T7" fmla="*/ 269 h 552"/>
              <a:gd name="T8" fmla="*/ 0 w 441"/>
              <a:gd name="T9" fmla="*/ 269 h 552"/>
              <a:gd name="T10" fmla="*/ 70 w 441"/>
              <a:gd name="T11" fmla="*/ 551 h 552"/>
              <a:gd name="T12" fmla="*/ 70 w 441"/>
              <a:gd name="T13" fmla="*/ 551 h 552"/>
              <a:gd name="T14" fmla="*/ 270 w 441"/>
              <a:gd name="T15" fmla="*/ 523 h 552"/>
              <a:gd name="T16" fmla="*/ 270 w 441"/>
              <a:gd name="T17" fmla="*/ 523 h 552"/>
              <a:gd name="T18" fmla="*/ 386 w 441"/>
              <a:gd name="T19" fmla="*/ 281 h 552"/>
              <a:gd name="T20" fmla="*/ 380 w 441"/>
              <a:gd name="T21" fmla="*/ 268 h 552"/>
              <a:gd name="T22" fmla="*/ 418 w 441"/>
              <a:gd name="T23" fmla="*/ 161 h 552"/>
              <a:gd name="T24" fmla="*/ 418 w 441"/>
              <a:gd name="T25" fmla="*/ 161 h 552"/>
              <a:gd name="T26" fmla="*/ 332 w 441"/>
              <a:gd name="T27" fmla="*/ 2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1" h="552">
                <a:moveTo>
                  <a:pt x="332" y="27"/>
                </a:moveTo>
                <a:lnTo>
                  <a:pt x="31" y="0"/>
                </a:lnTo>
                <a:lnTo>
                  <a:pt x="31" y="0"/>
                </a:lnTo>
                <a:cubicBezTo>
                  <a:pt x="32" y="51"/>
                  <a:pt x="31" y="192"/>
                  <a:pt x="0" y="269"/>
                </a:cubicBezTo>
                <a:lnTo>
                  <a:pt x="0" y="269"/>
                </a:lnTo>
                <a:cubicBezTo>
                  <a:pt x="0" y="269"/>
                  <a:pt x="102" y="385"/>
                  <a:pt x="70" y="551"/>
                </a:cubicBezTo>
                <a:lnTo>
                  <a:pt x="70" y="551"/>
                </a:lnTo>
                <a:cubicBezTo>
                  <a:pt x="144" y="545"/>
                  <a:pt x="212" y="535"/>
                  <a:pt x="270" y="523"/>
                </a:cubicBezTo>
                <a:lnTo>
                  <a:pt x="270" y="523"/>
                </a:lnTo>
                <a:cubicBezTo>
                  <a:pt x="379" y="501"/>
                  <a:pt x="437" y="381"/>
                  <a:pt x="386" y="281"/>
                </a:cubicBezTo>
                <a:lnTo>
                  <a:pt x="380" y="268"/>
                </a:lnTo>
                <a:lnTo>
                  <a:pt x="418" y="161"/>
                </a:lnTo>
                <a:lnTo>
                  <a:pt x="418" y="161"/>
                </a:lnTo>
                <a:cubicBezTo>
                  <a:pt x="440" y="99"/>
                  <a:pt x="398" y="32"/>
                  <a:pt x="332" y="27"/>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2" name="Freeform 191">
            <a:extLst>
              <a:ext uri="{FF2B5EF4-FFF2-40B4-BE49-F238E27FC236}">
                <a16:creationId xmlns:a16="http://schemas.microsoft.com/office/drawing/2014/main" id="{A35AC86F-C513-3948-AC24-7034F1D5D011}"/>
              </a:ext>
            </a:extLst>
          </p:cNvPr>
          <p:cNvSpPr>
            <a:spLocks noChangeArrowheads="1"/>
          </p:cNvSpPr>
          <p:nvPr/>
        </p:nvSpPr>
        <p:spPr bwMode="auto">
          <a:xfrm>
            <a:off x="8783147" y="2604723"/>
            <a:ext cx="178595" cy="335207"/>
          </a:xfrm>
          <a:custGeom>
            <a:avLst/>
            <a:gdLst>
              <a:gd name="T0" fmla="*/ 286 w 287"/>
              <a:gd name="T1" fmla="*/ 257 h 539"/>
              <a:gd name="T2" fmla="*/ 286 w 287"/>
              <a:gd name="T3" fmla="*/ 257 h 539"/>
              <a:gd name="T4" fmla="*/ 262 w 287"/>
              <a:gd name="T5" fmla="*/ 14 h 539"/>
              <a:gd name="T6" fmla="*/ 181 w 287"/>
              <a:gd name="T7" fmla="*/ 6 h 539"/>
              <a:gd name="T8" fmla="*/ 181 w 287"/>
              <a:gd name="T9" fmla="*/ 6 h 539"/>
              <a:gd name="T10" fmla="*/ 92 w 287"/>
              <a:gd name="T11" fmla="*/ 123 h 539"/>
              <a:gd name="T12" fmla="*/ 122 w 287"/>
              <a:gd name="T13" fmla="*/ 203 h 539"/>
              <a:gd name="T14" fmla="*/ 87 w 287"/>
              <a:gd name="T15" fmla="*/ 236 h 539"/>
              <a:gd name="T16" fmla="*/ 87 w 287"/>
              <a:gd name="T17" fmla="*/ 236 h 539"/>
              <a:gd name="T18" fmla="*/ 136 w 287"/>
              <a:gd name="T19" fmla="*/ 513 h 539"/>
              <a:gd name="T20" fmla="*/ 136 w 287"/>
              <a:gd name="T21" fmla="*/ 513 h 539"/>
              <a:gd name="T22" fmla="*/ 197 w 287"/>
              <a:gd name="T23" fmla="*/ 538 h 539"/>
              <a:gd name="T24" fmla="*/ 197 w 287"/>
              <a:gd name="T25" fmla="*/ 538 h 539"/>
              <a:gd name="T26" fmla="*/ 286 w 287"/>
              <a:gd name="T27" fmla="*/ 25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539">
                <a:moveTo>
                  <a:pt x="286" y="257"/>
                </a:moveTo>
                <a:lnTo>
                  <a:pt x="286" y="257"/>
                </a:lnTo>
                <a:cubicBezTo>
                  <a:pt x="262" y="191"/>
                  <a:pt x="260" y="82"/>
                  <a:pt x="262" y="14"/>
                </a:cubicBezTo>
                <a:lnTo>
                  <a:pt x="181" y="6"/>
                </a:lnTo>
                <a:lnTo>
                  <a:pt x="181" y="6"/>
                </a:lnTo>
                <a:cubicBezTo>
                  <a:pt x="117" y="0"/>
                  <a:pt x="70" y="63"/>
                  <a:pt x="92" y="123"/>
                </a:cubicBezTo>
                <a:lnTo>
                  <a:pt x="122" y="203"/>
                </a:lnTo>
                <a:lnTo>
                  <a:pt x="87" y="236"/>
                </a:lnTo>
                <a:lnTo>
                  <a:pt x="87" y="236"/>
                </a:lnTo>
                <a:cubicBezTo>
                  <a:pt x="0" y="319"/>
                  <a:pt x="26" y="463"/>
                  <a:pt x="136" y="513"/>
                </a:cubicBezTo>
                <a:lnTo>
                  <a:pt x="136" y="513"/>
                </a:lnTo>
                <a:cubicBezTo>
                  <a:pt x="156" y="522"/>
                  <a:pt x="177" y="530"/>
                  <a:pt x="197" y="538"/>
                </a:cubicBezTo>
                <a:lnTo>
                  <a:pt x="197" y="538"/>
                </a:lnTo>
                <a:cubicBezTo>
                  <a:pt x="176" y="366"/>
                  <a:pt x="286" y="257"/>
                  <a:pt x="286" y="257"/>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3" name="Freeform 192">
            <a:extLst>
              <a:ext uri="{FF2B5EF4-FFF2-40B4-BE49-F238E27FC236}">
                <a16:creationId xmlns:a16="http://schemas.microsoft.com/office/drawing/2014/main" id="{A90EA3DE-884E-2F4E-B2AD-6D279E37498E}"/>
              </a:ext>
            </a:extLst>
          </p:cNvPr>
          <p:cNvSpPr>
            <a:spLocks noChangeArrowheads="1"/>
          </p:cNvSpPr>
          <p:nvPr/>
        </p:nvSpPr>
        <p:spPr bwMode="auto">
          <a:xfrm>
            <a:off x="8893051" y="2612966"/>
            <a:ext cx="200576" cy="362683"/>
          </a:xfrm>
          <a:custGeom>
            <a:avLst/>
            <a:gdLst>
              <a:gd name="T0" fmla="*/ 86 w 321"/>
              <a:gd name="T1" fmla="*/ 0 h 581"/>
              <a:gd name="T2" fmla="*/ 86 w 321"/>
              <a:gd name="T3" fmla="*/ 0 h 581"/>
              <a:gd name="T4" fmla="*/ 110 w 321"/>
              <a:gd name="T5" fmla="*/ 243 h 581"/>
              <a:gd name="T6" fmla="*/ 110 w 321"/>
              <a:gd name="T7" fmla="*/ 243 h 581"/>
              <a:gd name="T8" fmla="*/ 21 w 321"/>
              <a:gd name="T9" fmla="*/ 524 h 581"/>
              <a:gd name="T10" fmla="*/ 21 w 321"/>
              <a:gd name="T11" fmla="*/ 524 h 581"/>
              <a:gd name="T12" fmla="*/ 231 w 321"/>
              <a:gd name="T13" fmla="*/ 580 h 581"/>
              <a:gd name="T14" fmla="*/ 231 w 321"/>
              <a:gd name="T15" fmla="*/ 580 h 581"/>
              <a:gd name="T16" fmla="*/ 320 w 321"/>
              <a:gd name="T17" fmla="*/ 304 h 581"/>
              <a:gd name="T18" fmla="*/ 320 w 321"/>
              <a:gd name="T19" fmla="*/ 304 h 581"/>
              <a:gd name="T20" fmla="*/ 298 w 321"/>
              <a:gd name="T21" fmla="*/ 18 h 581"/>
              <a:gd name="T22" fmla="*/ 86 w 321"/>
              <a:gd name="T2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 h="581">
                <a:moveTo>
                  <a:pt x="86" y="0"/>
                </a:moveTo>
                <a:lnTo>
                  <a:pt x="86" y="0"/>
                </a:lnTo>
                <a:cubicBezTo>
                  <a:pt x="84" y="68"/>
                  <a:pt x="86" y="177"/>
                  <a:pt x="110" y="243"/>
                </a:cubicBezTo>
                <a:lnTo>
                  <a:pt x="110" y="243"/>
                </a:lnTo>
                <a:cubicBezTo>
                  <a:pt x="110" y="243"/>
                  <a:pt x="0" y="352"/>
                  <a:pt x="21" y="524"/>
                </a:cubicBezTo>
                <a:lnTo>
                  <a:pt x="21" y="524"/>
                </a:lnTo>
                <a:cubicBezTo>
                  <a:pt x="91" y="550"/>
                  <a:pt x="161" y="568"/>
                  <a:pt x="231" y="580"/>
                </a:cubicBezTo>
                <a:lnTo>
                  <a:pt x="231" y="580"/>
                </a:lnTo>
                <a:cubicBezTo>
                  <a:pt x="212" y="411"/>
                  <a:pt x="320" y="304"/>
                  <a:pt x="320" y="304"/>
                </a:cubicBezTo>
                <a:lnTo>
                  <a:pt x="320" y="304"/>
                </a:lnTo>
                <a:cubicBezTo>
                  <a:pt x="290" y="221"/>
                  <a:pt x="295" y="73"/>
                  <a:pt x="298" y="18"/>
                </a:cubicBezTo>
                <a:lnTo>
                  <a:pt x="86" y="0"/>
                </a:ln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4" name="Freeform 193">
            <a:extLst>
              <a:ext uri="{FF2B5EF4-FFF2-40B4-BE49-F238E27FC236}">
                <a16:creationId xmlns:a16="http://schemas.microsoft.com/office/drawing/2014/main" id="{45FD6B3A-388E-C44C-9912-9D0CD559FF0B}"/>
              </a:ext>
            </a:extLst>
          </p:cNvPr>
          <p:cNvSpPr>
            <a:spLocks noChangeArrowheads="1"/>
          </p:cNvSpPr>
          <p:nvPr/>
        </p:nvSpPr>
        <p:spPr bwMode="auto">
          <a:xfrm>
            <a:off x="9340912" y="2648684"/>
            <a:ext cx="148370" cy="318721"/>
          </a:xfrm>
          <a:custGeom>
            <a:avLst/>
            <a:gdLst>
              <a:gd name="T0" fmla="*/ 129 w 238"/>
              <a:gd name="T1" fmla="*/ 10 h 510"/>
              <a:gd name="T2" fmla="*/ 27 w 238"/>
              <a:gd name="T3" fmla="*/ 0 h 510"/>
              <a:gd name="T4" fmla="*/ 27 w 238"/>
              <a:gd name="T5" fmla="*/ 0 h 510"/>
              <a:gd name="T6" fmla="*/ 0 w 238"/>
              <a:gd name="T7" fmla="*/ 231 h 510"/>
              <a:gd name="T8" fmla="*/ 0 w 238"/>
              <a:gd name="T9" fmla="*/ 231 h 510"/>
              <a:gd name="T10" fmla="*/ 54 w 238"/>
              <a:gd name="T11" fmla="*/ 509 h 510"/>
              <a:gd name="T12" fmla="*/ 54 w 238"/>
              <a:gd name="T13" fmla="*/ 509 h 510"/>
              <a:gd name="T14" fmla="*/ 67 w 238"/>
              <a:gd name="T15" fmla="*/ 506 h 510"/>
              <a:gd name="T16" fmla="*/ 67 w 238"/>
              <a:gd name="T17" fmla="*/ 506 h 510"/>
              <a:gd name="T18" fmla="*/ 183 w 238"/>
              <a:gd name="T19" fmla="*/ 264 h 510"/>
              <a:gd name="T20" fmla="*/ 177 w 238"/>
              <a:gd name="T21" fmla="*/ 251 h 510"/>
              <a:gd name="T22" fmla="*/ 215 w 238"/>
              <a:gd name="T23" fmla="*/ 144 h 510"/>
              <a:gd name="T24" fmla="*/ 215 w 238"/>
              <a:gd name="T25" fmla="*/ 144 h 510"/>
              <a:gd name="T26" fmla="*/ 129 w 238"/>
              <a:gd name="T27" fmla="*/ 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510">
                <a:moveTo>
                  <a:pt x="129" y="10"/>
                </a:moveTo>
                <a:lnTo>
                  <a:pt x="27" y="0"/>
                </a:lnTo>
                <a:lnTo>
                  <a:pt x="27" y="0"/>
                </a:lnTo>
                <a:cubicBezTo>
                  <a:pt x="28" y="50"/>
                  <a:pt x="26" y="167"/>
                  <a:pt x="0" y="231"/>
                </a:cubicBezTo>
                <a:lnTo>
                  <a:pt x="0" y="231"/>
                </a:lnTo>
                <a:cubicBezTo>
                  <a:pt x="0" y="231"/>
                  <a:pt x="101" y="347"/>
                  <a:pt x="54" y="509"/>
                </a:cubicBezTo>
                <a:lnTo>
                  <a:pt x="54" y="509"/>
                </a:lnTo>
                <a:cubicBezTo>
                  <a:pt x="59" y="508"/>
                  <a:pt x="62" y="507"/>
                  <a:pt x="67" y="506"/>
                </a:cubicBezTo>
                <a:lnTo>
                  <a:pt x="67" y="506"/>
                </a:lnTo>
                <a:cubicBezTo>
                  <a:pt x="176" y="484"/>
                  <a:pt x="234" y="364"/>
                  <a:pt x="183" y="264"/>
                </a:cubicBezTo>
                <a:lnTo>
                  <a:pt x="177" y="251"/>
                </a:lnTo>
                <a:lnTo>
                  <a:pt x="215" y="144"/>
                </a:lnTo>
                <a:lnTo>
                  <a:pt x="215" y="144"/>
                </a:lnTo>
                <a:cubicBezTo>
                  <a:pt x="237" y="82"/>
                  <a:pt x="195" y="15"/>
                  <a:pt x="129" y="10"/>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5" name="Freeform 194">
            <a:extLst>
              <a:ext uri="{FF2B5EF4-FFF2-40B4-BE49-F238E27FC236}">
                <a16:creationId xmlns:a16="http://schemas.microsoft.com/office/drawing/2014/main" id="{08B8DBB1-33B3-6446-AFC2-22C6A44DF29B}"/>
              </a:ext>
            </a:extLst>
          </p:cNvPr>
          <p:cNvSpPr>
            <a:spLocks noChangeArrowheads="1"/>
          </p:cNvSpPr>
          <p:nvPr/>
        </p:nvSpPr>
        <p:spPr bwMode="auto">
          <a:xfrm>
            <a:off x="8741935" y="1978270"/>
            <a:ext cx="805045" cy="838018"/>
          </a:xfrm>
          <a:custGeom>
            <a:avLst/>
            <a:gdLst>
              <a:gd name="T0" fmla="*/ 1132 w 1291"/>
              <a:gd name="T1" fmla="*/ 405 h 1343"/>
              <a:gd name="T2" fmla="*/ 1132 w 1291"/>
              <a:gd name="T3" fmla="*/ 405 h 1343"/>
              <a:gd name="T4" fmla="*/ 931 w 1291"/>
              <a:gd name="T5" fmla="*/ 1195 h 1343"/>
              <a:gd name="T6" fmla="*/ 931 w 1291"/>
              <a:gd name="T7" fmla="*/ 1195 h 1343"/>
              <a:gd name="T8" fmla="*/ 158 w 1291"/>
              <a:gd name="T9" fmla="*/ 937 h 1343"/>
              <a:gd name="T10" fmla="*/ 158 w 1291"/>
              <a:gd name="T11" fmla="*/ 937 h 1343"/>
              <a:gd name="T12" fmla="*/ 359 w 1291"/>
              <a:gd name="T13" fmla="*/ 148 h 1343"/>
              <a:gd name="T14" fmla="*/ 359 w 1291"/>
              <a:gd name="T15" fmla="*/ 148 h 1343"/>
              <a:gd name="T16" fmla="*/ 1132 w 1291"/>
              <a:gd name="T17" fmla="*/ 40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1" h="1343">
                <a:moveTo>
                  <a:pt x="1132" y="405"/>
                </a:moveTo>
                <a:lnTo>
                  <a:pt x="1132" y="405"/>
                </a:lnTo>
                <a:cubicBezTo>
                  <a:pt x="1290" y="694"/>
                  <a:pt x="1200" y="1047"/>
                  <a:pt x="931" y="1195"/>
                </a:cubicBezTo>
                <a:lnTo>
                  <a:pt x="931" y="1195"/>
                </a:lnTo>
                <a:cubicBezTo>
                  <a:pt x="663" y="1342"/>
                  <a:pt x="316" y="1227"/>
                  <a:pt x="158" y="937"/>
                </a:cubicBezTo>
                <a:lnTo>
                  <a:pt x="158" y="937"/>
                </a:lnTo>
                <a:cubicBezTo>
                  <a:pt x="0" y="648"/>
                  <a:pt x="90" y="295"/>
                  <a:pt x="359" y="148"/>
                </a:cubicBezTo>
                <a:lnTo>
                  <a:pt x="359" y="148"/>
                </a:lnTo>
                <a:cubicBezTo>
                  <a:pt x="627" y="0"/>
                  <a:pt x="973" y="116"/>
                  <a:pt x="1132" y="405"/>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6" name="Freeform 195">
            <a:extLst>
              <a:ext uri="{FF2B5EF4-FFF2-40B4-BE49-F238E27FC236}">
                <a16:creationId xmlns:a16="http://schemas.microsoft.com/office/drawing/2014/main" id="{F45AF0D9-81CD-B44D-A818-D486FCF4AE20}"/>
              </a:ext>
            </a:extLst>
          </p:cNvPr>
          <p:cNvSpPr>
            <a:spLocks noChangeArrowheads="1"/>
          </p:cNvSpPr>
          <p:nvPr/>
        </p:nvSpPr>
        <p:spPr bwMode="auto">
          <a:xfrm>
            <a:off x="8502893" y="1687026"/>
            <a:ext cx="975397" cy="1579869"/>
          </a:xfrm>
          <a:custGeom>
            <a:avLst/>
            <a:gdLst>
              <a:gd name="T0" fmla="*/ 610 w 1567"/>
              <a:gd name="T1" fmla="*/ 585 h 2537"/>
              <a:gd name="T2" fmla="*/ 610 w 1567"/>
              <a:gd name="T3" fmla="*/ 585 h 2537"/>
              <a:gd name="T4" fmla="*/ 91 w 1567"/>
              <a:gd name="T5" fmla="*/ 992 h 2537"/>
              <a:gd name="T6" fmla="*/ 91 w 1567"/>
              <a:gd name="T7" fmla="*/ 992 h 2537"/>
              <a:gd name="T8" fmla="*/ 150 w 1567"/>
              <a:gd name="T9" fmla="*/ 1757 h 2537"/>
              <a:gd name="T10" fmla="*/ 150 w 1567"/>
              <a:gd name="T11" fmla="*/ 1757 h 2537"/>
              <a:gd name="T12" fmla="*/ 507 w 1567"/>
              <a:gd name="T13" fmla="*/ 2169 h 2537"/>
              <a:gd name="T14" fmla="*/ 507 w 1567"/>
              <a:gd name="T15" fmla="*/ 2169 h 2537"/>
              <a:gd name="T16" fmla="*/ 1101 w 1567"/>
              <a:gd name="T17" fmla="*/ 2453 h 2537"/>
              <a:gd name="T18" fmla="*/ 1101 w 1567"/>
              <a:gd name="T19" fmla="*/ 2453 h 2537"/>
              <a:gd name="T20" fmla="*/ 735 w 1567"/>
              <a:gd name="T21" fmla="*/ 1629 h 2537"/>
              <a:gd name="T22" fmla="*/ 735 w 1567"/>
              <a:gd name="T23" fmla="*/ 1629 h 2537"/>
              <a:gd name="T24" fmla="*/ 782 w 1567"/>
              <a:gd name="T25" fmla="*/ 794 h 2537"/>
              <a:gd name="T26" fmla="*/ 782 w 1567"/>
              <a:gd name="T27" fmla="*/ 794 h 2537"/>
              <a:gd name="T28" fmla="*/ 1566 w 1567"/>
              <a:gd name="T29" fmla="*/ 788 h 2537"/>
              <a:gd name="T30" fmla="*/ 1566 w 1567"/>
              <a:gd name="T31" fmla="*/ 788 h 2537"/>
              <a:gd name="T32" fmla="*/ 610 w 1567"/>
              <a:gd name="T33" fmla="*/ 585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7" h="2537">
                <a:moveTo>
                  <a:pt x="610" y="585"/>
                </a:moveTo>
                <a:lnTo>
                  <a:pt x="610" y="585"/>
                </a:lnTo>
                <a:cubicBezTo>
                  <a:pt x="610" y="585"/>
                  <a:pt x="169" y="526"/>
                  <a:pt x="91" y="992"/>
                </a:cubicBezTo>
                <a:lnTo>
                  <a:pt x="91" y="992"/>
                </a:lnTo>
                <a:cubicBezTo>
                  <a:pt x="0" y="1536"/>
                  <a:pt x="181" y="1493"/>
                  <a:pt x="150" y="1757"/>
                </a:cubicBezTo>
                <a:lnTo>
                  <a:pt x="150" y="1757"/>
                </a:lnTo>
                <a:cubicBezTo>
                  <a:pt x="114" y="2061"/>
                  <a:pt x="210" y="2093"/>
                  <a:pt x="507" y="2169"/>
                </a:cubicBezTo>
                <a:lnTo>
                  <a:pt x="507" y="2169"/>
                </a:lnTo>
                <a:cubicBezTo>
                  <a:pt x="610" y="2196"/>
                  <a:pt x="690" y="2536"/>
                  <a:pt x="1101" y="2453"/>
                </a:cubicBezTo>
                <a:lnTo>
                  <a:pt x="1101" y="2453"/>
                </a:lnTo>
                <a:cubicBezTo>
                  <a:pt x="1101" y="2453"/>
                  <a:pt x="1239" y="2097"/>
                  <a:pt x="735" y="1629"/>
                </a:cubicBezTo>
                <a:lnTo>
                  <a:pt x="735" y="1629"/>
                </a:lnTo>
                <a:cubicBezTo>
                  <a:pt x="253" y="1181"/>
                  <a:pt x="967" y="1205"/>
                  <a:pt x="782" y="794"/>
                </a:cubicBezTo>
                <a:lnTo>
                  <a:pt x="782" y="794"/>
                </a:lnTo>
                <a:cubicBezTo>
                  <a:pt x="782" y="794"/>
                  <a:pt x="1085" y="1090"/>
                  <a:pt x="1566" y="788"/>
                </a:cubicBezTo>
                <a:lnTo>
                  <a:pt x="1566" y="788"/>
                </a:lnTo>
                <a:cubicBezTo>
                  <a:pt x="1566" y="788"/>
                  <a:pt x="1084" y="0"/>
                  <a:pt x="610" y="585"/>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7" name="Freeform 196">
            <a:extLst>
              <a:ext uri="{FF2B5EF4-FFF2-40B4-BE49-F238E27FC236}">
                <a16:creationId xmlns:a16="http://schemas.microsoft.com/office/drawing/2014/main" id="{9114C512-1012-E94B-AE43-B8541D236C8A}"/>
              </a:ext>
            </a:extLst>
          </p:cNvPr>
          <p:cNvSpPr>
            <a:spLocks noChangeArrowheads="1"/>
          </p:cNvSpPr>
          <p:nvPr/>
        </p:nvSpPr>
        <p:spPr bwMode="auto">
          <a:xfrm>
            <a:off x="9503018" y="2601977"/>
            <a:ext cx="71438" cy="71438"/>
          </a:xfrm>
          <a:custGeom>
            <a:avLst/>
            <a:gdLst>
              <a:gd name="T0" fmla="*/ 114 w 115"/>
              <a:gd name="T1" fmla="*/ 58 h 116"/>
              <a:gd name="T2" fmla="*/ 114 w 115"/>
              <a:gd name="T3" fmla="*/ 58 h 116"/>
              <a:gd name="T4" fmla="*/ 58 w 115"/>
              <a:gd name="T5" fmla="*/ 115 h 116"/>
              <a:gd name="T6" fmla="*/ 58 w 115"/>
              <a:gd name="T7" fmla="*/ 115 h 116"/>
              <a:gd name="T8" fmla="*/ 0 w 115"/>
              <a:gd name="T9" fmla="*/ 58 h 116"/>
              <a:gd name="T10" fmla="*/ 0 w 115"/>
              <a:gd name="T11" fmla="*/ 58 h 116"/>
              <a:gd name="T12" fmla="*/ 58 w 115"/>
              <a:gd name="T13" fmla="*/ 0 h 116"/>
              <a:gd name="T14" fmla="*/ 58 w 115"/>
              <a:gd name="T15" fmla="*/ 0 h 116"/>
              <a:gd name="T16" fmla="*/ 114 w 115"/>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4" y="58"/>
                </a:moveTo>
                <a:lnTo>
                  <a:pt x="114" y="58"/>
                </a:lnTo>
                <a:cubicBezTo>
                  <a:pt x="114" y="90"/>
                  <a:pt x="89" y="115"/>
                  <a:pt x="58" y="115"/>
                </a:cubicBezTo>
                <a:lnTo>
                  <a:pt x="58" y="115"/>
                </a:lnTo>
                <a:cubicBezTo>
                  <a:pt x="26" y="115"/>
                  <a:pt x="0" y="90"/>
                  <a:pt x="0" y="58"/>
                </a:cubicBezTo>
                <a:lnTo>
                  <a:pt x="0" y="58"/>
                </a:lnTo>
                <a:cubicBezTo>
                  <a:pt x="0" y="26"/>
                  <a:pt x="26" y="0"/>
                  <a:pt x="58" y="0"/>
                </a:cubicBezTo>
                <a:lnTo>
                  <a:pt x="58" y="0"/>
                </a:lnTo>
                <a:cubicBezTo>
                  <a:pt x="89" y="0"/>
                  <a:pt x="114" y="26"/>
                  <a:pt x="114" y="58"/>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8" name="Freeform 197">
            <a:extLst>
              <a:ext uri="{FF2B5EF4-FFF2-40B4-BE49-F238E27FC236}">
                <a16:creationId xmlns:a16="http://schemas.microsoft.com/office/drawing/2014/main" id="{9A156D12-E94C-244A-A0BE-8FF596DEA86B}"/>
              </a:ext>
            </a:extLst>
          </p:cNvPr>
          <p:cNvSpPr>
            <a:spLocks noChangeArrowheads="1"/>
          </p:cNvSpPr>
          <p:nvPr/>
        </p:nvSpPr>
        <p:spPr bwMode="auto">
          <a:xfrm>
            <a:off x="9582699" y="2409644"/>
            <a:ext cx="208818" cy="208818"/>
          </a:xfrm>
          <a:custGeom>
            <a:avLst/>
            <a:gdLst>
              <a:gd name="T0" fmla="*/ 334 w 335"/>
              <a:gd name="T1" fmla="*/ 166 h 334"/>
              <a:gd name="T2" fmla="*/ 334 w 335"/>
              <a:gd name="T3" fmla="*/ 166 h 334"/>
              <a:gd name="T4" fmla="*/ 167 w 335"/>
              <a:gd name="T5" fmla="*/ 333 h 334"/>
              <a:gd name="T6" fmla="*/ 167 w 335"/>
              <a:gd name="T7" fmla="*/ 333 h 334"/>
              <a:gd name="T8" fmla="*/ 0 w 335"/>
              <a:gd name="T9" fmla="*/ 166 h 334"/>
              <a:gd name="T10" fmla="*/ 0 w 335"/>
              <a:gd name="T11" fmla="*/ 166 h 334"/>
              <a:gd name="T12" fmla="*/ 167 w 335"/>
              <a:gd name="T13" fmla="*/ 0 h 334"/>
              <a:gd name="T14" fmla="*/ 167 w 335"/>
              <a:gd name="T15" fmla="*/ 0 h 334"/>
              <a:gd name="T16" fmla="*/ 334 w 335"/>
              <a:gd name="T17" fmla="*/ 16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334">
                <a:moveTo>
                  <a:pt x="334" y="166"/>
                </a:moveTo>
                <a:lnTo>
                  <a:pt x="334" y="166"/>
                </a:lnTo>
                <a:cubicBezTo>
                  <a:pt x="334" y="258"/>
                  <a:pt x="259" y="333"/>
                  <a:pt x="167" y="333"/>
                </a:cubicBezTo>
                <a:lnTo>
                  <a:pt x="167" y="333"/>
                </a:lnTo>
                <a:cubicBezTo>
                  <a:pt x="75" y="333"/>
                  <a:pt x="0" y="258"/>
                  <a:pt x="0" y="166"/>
                </a:cubicBezTo>
                <a:lnTo>
                  <a:pt x="0" y="166"/>
                </a:lnTo>
                <a:cubicBezTo>
                  <a:pt x="0" y="74"/>
                  <a:pt x="75" y="0"/>
                  <a:pt x="167" y="0"/>
                </a:cubicBezTo>
                <a:lnTo>
                  <a:pt x="167" y="0"/>
                </a:lnTo>
                <a:cubicBezTo>
                  <a:pt x="259" y="0"/>
                  <a:pt x="334" y="74"/>
                  <a:pt x="334" y="166"/>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9" name="Freeform 198">
            <a:extLst>
              <a:ext uri="{FF2B5EF4-FFF2-40B4-BE49-F238E27FC236}">
                <a16:creationId xmlns:a16="http://schemas.microsoft.com/office/drawing/2014/main" id="{ABCF1AE4-8A29-864A-BC7D-D1F71B79C353}"/>
              </a:ext>
            </a:extLst>
          </p:cNvPr>
          <p:cNvSpPr>
            <a:spLocks noChangeArrowheads="1"/>
          </p:cNvSpPr>
          <p:nvPr/>
        </p:nvSpPr>
        <p:spPr bwMode="auto">
          <a:xfrm>
            <a:off x="9722825" y="2549770"/>
            <a:ext cx="123643" cy="123643"/>
          </a:xfrm>
          <a:custGeom>
            <a:avLst/>
            <a:gdLst>
              <a:gd name="T0" fmla="*/ 0 w 198"/>
              <a:gd name="T1" fmla="*/ 99 h 198"/>
              <a:gd name="T2" fmla="*/ 0 w 198"/>
              <a:gd name="T3" fmla="*/ 99 h 198"/>
              <a:gd name="T4" fmla="*/ 99 w 198"/>
              <a:gd name="T5" fmla="*/ 0 h 198"/>
              <a:gd name="T6" fmla="*/ 99 w 198"/>
              <a:gd name="T7" fmla="*/ 0 h 198"/>
              <a:gd name="T8" fmla="*/ 197 w 198"/>
              <a:gd name="T9" fmla="*/ 99 h 198"/>
              <a:gd name="T10" fmla="*/ 197 w 198"/>
              <a:gd name="T11" fmla="*/ 99 h 198"/>
              <a:gd name="T12" fmla="*/ 99 w 198"/>
              <a:gd name="T13" fmla="*/ 197 h 198"/>
              <a:gd name="T14" fmla="*/ 99 w 198"/>
              <a:gd name="T15" fmla="*/ 197 h 198"/>
              <a:gd name="T16" fmla="*/ 0 w 198"/>
              <a:gd name="T17"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8">
                <a:moveTo>
                  <a:pt x="0" y="99"/>
                </a:moveTo>
                <a:lnTo>
                  <a:pt x="0" y="99"/>
                </a:lnTo>
                <a:cubicBezTo>
                  <a:pt x="0" y="45"/>
                  <a:pt x="44" y="0"/>
                  <a:pt x="99" y="0"/>
                </a:cubicBezTo>
                <a:lnTo>
                  <a:pt x="99" y="0"/>
                </a:lnTo>
                <a:cubicBezTo>
                  <a:pt x="153" y="0"/>
                  <a:pt x="197" y="45"/>
                  <a:pt x="197" y="99"/>
                </a:cubicBezTo>
                <a:lnTo>
                  <a:pt x="197" y="99"/>
                </a:lnTo>
                <a:cubicBezTo>
                  <a:pt x="197" y="153"/>
                  <a:pt x="153" y="197"/>
                  <a:pt x="99" y="197"/>
                </a:cubicBezTo>
                <a:lnTo>
                  <a:pt x="99" y="197"/>
                </a:lnTo>
                <a:cubicBezTo>
                  <a:pt x="44" y="197"/>
                  <a:pt x="0" y="153"/>
                  <a:pt x="0" y="99"/>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0" name="Freeform 199">
            <a:extLst>
              <a:ext uri="{FF2B5EF4-FFF2-40B4-BE49-F238E27FC236}">
                <a16:creationId xmlns:a16="http://schemas.microsoft.com/office/drawing/2014/main" id="{2F6E16D5-A3E8-AE45-9A7F-B6A5BE03D235}"/>
              </a:ext>
            </a:extLst>
          </p:cNvPr>
          <p:cNvSpPr>
            <a:spLocks noChangeArrowheads="1"/>
          </p:cNvSpPr>
          <p:nvPr/>
        </p:nvSpPr>
        <p:spPr bwMode="auto">
          <a:xfrm>
            <a:off x="9519504" y="2764084"/>
            <a:ext cx="126390" cy="126390"/>
          </a:xfrm>
          <a:custGeom>
            <a:avLst/>
            <a:gdLst>
              <a:gd name="T0" fmla="*/ 203 w 204"/>
              <a:gd name="T1" fmla="*/ 103 h 205"/>
              <a:gd name="T2" fmla="*/ 203 w 204"/>
              <a:gd name="T3" fmla="*/ 103 h 205"/>
              <a:gd name="T4" fmla="*/ 101 w 204"/>
              <a:gd name="T5" fmla="*/ 204 h 205"/>
              <a:gd name="T6" fmla="*/ 101 w 204"/>
              <a:gd name="T7" fmla="*/ 204 h 205"/>
              <a:gd name="T8" fmla="*/ 0 w 204"/>
              <a:gd name="T9" fmla="*/ 103 h 205"/>
              <a:gd name="T10" fmla="*/ 0 w 204"/>
              <a:gd name="T11" fmla="*/ 103 h 205"/>
              <a:gd name="T12" fmla="*/ 101 w 204"/>
              <a:gd name="T13" fmla="*/ 0 h 205"/>
              <a:gd name="T14" fmla="*/ 101 w 204"/>
              <a:gd name="T15" fmla="*/ 0 h 205"/>
              <a:gd name="T16" fmla="*/ 203 w 204"/>
              <a:gd name="T17"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05">
                <a:moveTo>
                  <a:pt x="203" y="103"/>
                </a:moveTo>
                <a:lnTo>
                  <a:pt x="203" y="103"/>
                </a:lnTo>
                <a:cubicBezTo>
                  <a:pt x="203" y="159"/>
                  <a:pt x="158" y="204"/>
                  <a:pt x="101" y="204"/>
                </a:cubicBezTo>
                <a:lnTo>
                  <a:pt x="101" y="204"/>
                </a:lnTo>
                <a:cubicBezTo>
                  <a:pt x="45" y="204"/>
                  <a:pt x="0" y="159"/>
                  <a:pt x="0" y="103"/>
                </a:cubicBezTo>
                <a:lnTo>
                  <a:pt x="0" y="103"/>
                </a:lnTo>
                <a:cubicBezTo>
                  <a:pt x="0" y="46"/>
                  <a:pt x="45" y="0"/>
                  <a:pt x="101" y="0"/>
                </a:cubicBezTo>
                <a:lnTo>
                  <a:pt x="101" y="0"/>
                </a:lnTo>
                <a:cubicBezTo>
                  <a:pt x="158" y="0"/>
                  <a:pt x="203" y="46"/>
                  <a:pt x="203" y="103"/>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1" name="Freeform 200">
            <a:extLst>
              <a:ext uri="{FF2B5EF4-FFF2-40B4-BE49-F238E27FC236}">
                <a16:creationId xmlns:a16="http://schemas.microsoft.com/office/drawing/2014/main" id="{5511E45A-C81D-1540-B93C-BA626C171E3F}"/>
              </a:ext>
            </a:extLst>
          </p:cNvPr>
          <p:cNvSpPr>
            <a:spLocks noChangeArrowheads="1"/>
          </p:cNvSpPr>
          <p:nvPr/>
        </p:nvSpPr>
        <p:spPr bwMode="auto">
          <a:xfrm>
            <a:off x="9934392" y="2286002"/>
            <a:ext cx="60448" cy="63196"/>
          </a:xfrm>
          <a:custGeom>
            <a:avLst/>
            <a:gdLst>
              <a:gd name="T0" fmla="*/ 98 w 99"/>
              <a:gd name="T1" fmla="*/ 50 h 100"/>
              <a:gd name="T2" fmla="*/ 98 w 99"/>
              <a:gd name="T3" fmla="*/ 50 h 100"/>
              <a:gd name="T4" fmla="*/ 49 w 99"/>
              <a:gd name="T5" fmla="*/ 99 h 100"/>
              <a:gd name="T6" fmla="*/ 49 w 99"/>
              <a:gd name="T7" fmla="*/ 99 h 100"/>
              <a:gd name="T8" fmla="*/ 0 w 99"/>
              <a:gd name="T9" fmla="*/ 50 h 100"/>
              <a:gd name="T10" fmla="*/ 0 w 99"/>
              <a:gd name="T11" fmla="*/ 50 h 100"/>
              <a:gd name="T12" fmla="*/ 49 w 99"/>
              <a:gd name="T13" fmla="*/ 0 h 100"/>
              <a:gd name="T14" fmla="*/ 49 w 99"/>
              <a:gd name="T15" fmla="*/ 0 h 100"/>
              <a:gd name="T16" fmla="*/ 98 w 99"/>
              <a:gd name="T17"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98" y="50"/>
                </a:moveTo>
                <a:lnTo>
                  <a:pt x="98" y="50"/>
                </a:lnTo>
                <a:cubicBezTo>
                  <a:pt x="98" y="77"/>
                  <a:pt x="76" y="99"/>
                  <a:pt x="49" y="99"/>
                </a:cubicBezTo>
                <a:lnTo>
                  <a:pt x="49" y="99"/>
                </a:lnTo>
                <a:cubicBezTo>
                  <a:pt x="22" y="99"/>
                  <a:pt x="0" y="77"/>
                  <a:pt x="0" y="50"/>
                </a:cubicBezTo>
                <a:lnTo>
                  <a:pt x="0" y="50"/>
                </a:lnTo>
                <a:cubicBezTo>
                  <a:pt x="0" y="22"/>
                  <a:pt x="22" y="0"/>
                  <a:pt x="49" y="0"/>
                </a:cubicBezTo>
                <a:lnTo>
                  <a:pt x="49" y="0"/>
                </a:lnTo>
                <a:cubicBezTo>
                  <a:pt x="76" y="0"/>
                  <a:pt x="98" y="22"/>
                  <a:pt x="98" y="50"/>
                </a:cubicBezTo>
              </a:path>
            </a:pathLst>
          </a:custGeom>
          <a:solidFill>
            <a:srgbClr val="6E3A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2" name="Freeform 201">
            <a:extLst>
              <a:ext uri="{FF2B5EF4-FFF2-40B4-BE49-F238E27FC236}">
                <a16:creationId xmlns:a16="http://schemas.microsoft.com/office/drawing/2014/main" id="{32F0CECB-84B6-2148-90CC-D46B013326A6}"/>
              </a:ext>
            </a:extLst>
          </p:cNvPr>
          <p:cNvSpPr>
            <a:spLocks noChangeArrowheads="1"/>
          </p:cNvSpPr>
          <p:nvPr/>
        </p:nvSpPr>
        <p:spPr bwMode="auto">
          <a:xfrm>
            <a:off x="9923401" y="2503063"/>
            <a:ext cx="68690" cy="68690"/>
          </a:xfrm>
          <a:custGeom>
            <a:avLst/>
            <a:gdLst>
              <a:gd name="T0" fmla="*/ 109 w 110"/>
              <a:gd name="T1" fmla="*/ 54 h 110"/>
              <a:gd name="T2" fmla="*/ 109 w 110"/>
              <a:gd name="T3" fmla="*/ 54 h 110"/>
              <a:gd name="T4" fmla="*/ 54 w 110"/>
              <a:gd name="T5" fmla="*/ 109 h 110"/>
              <a:gd name="T6" fmla="*/ 54 w 110"/>
              <a:gd name="T7" fmla="*/ 109 h 110"/>
              <a:gd name="T8" fmla="*/ 0 w 110"/>
              <a:gd name="T9" fmla="*/ 54 h 110"/>
              <a:gd name="T10" fmla="*/ 0 w 110"/>
              <a:gd name="T11" fmla="*/ 54 h 110"/>
              <a:gd name="T12" fmla="*/ 54 w 110"/>
              <a:gd name="T13" fmla="*/ 0 h 110"/>
              <a:gd name="T14" fmla="*/ 54 w 110"/>
              <a:gd name="T15" fmla="*/ 0 h 110"/>
              <a:gd name="T16" fmla="*/ 109 w 110"/>
              <a:gd name="T17"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109" y="54"/>
                </a:moveTo>
                <a:lnTo>
                  <a:pt x="109" y="54"/>
                </a:lnTo>
                <a:cubicBezTo>
                  <a:pt x="109" y="84"/>
                  <a:pt x="84" y="109"/>
                  <a:pt x="54" y="109"/>
                </a:cubicBezTo>
                <a:lnTo>
                  <a:pt x="54" y="109"/>
                </a:lnTo>
                <a:cubicBezTo>
                  <a:pt x="24" y="109"/>
                  <a:pt x="0" y="84"/>
                  <a:pt x="0" y="54"/>
                </a:cubicBezTo>
                <a:lnTo>
                  <a:pt x="0" y="54"/>
                </a:lnTo>
                <a:cubicBezTo>
                  <a:pt x="0" y="24"/>
                  <a:pt x="24" y="0"/>
                  <a:pt x="54" y="0"/>
                </a:cubicBezTo>
                <a:lnTo>
                  <a:pt x="54" y="0"/>
                </a:lnTo>
                <a:cubicBezTo>
                  <a:pt x="84" y="0"/>
                  <a:pt x="109" y="24"/>
                  <a:pt x="109" y="54"/>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3" name="Freeform 202">
            <a:extLst>
              <a:ext uri="{FF2B5EF4-FFF2-40B4-BE49-F238E27FC236}">
                <a16:creationId xmlns:a16="http://schemas.microsoft.com/office/drawing/2014/main" id="{E1F6FCDB-6A11-AA47-AA7D-4CCB50118D20}"/>
              </a:ext>
            </a:extLst>
          </p:cNvPr>
          <p:cNvSpPr>
            <a:spLocks noChangeArrowheads="1"/>
          </p:cNvSpPr>
          <p:nvPr/>
        </p:nvSpPr>
        <p:spPr bwMode="auto">
          <a:xfrm>
            <a:off x="8769410" y="2459101"/>
            <a:ext cx="131885" cy="153866"/>
          </a:xfrm>
          <a:custGeom>
            <a:avLst/>
            <a:gdLst>
              <a:gd name="T0" fmla="*/ 182 w 213"/>
              <a:gd name="T1" fmla="*/ 81 h 246"/>
              <a:gd name="T2" fmla="*/ 182 w 213"/>
              <a:gd name="T3" fmla="*/ 81 h 246"/>
              <a:gd name="T4" fmla="*/ 161 w 213"/>
              <a:gd name="T5" fmla="*/ 222 h 246"/>
              <a:gd name="T6" fmla="*/ 161 w 213"/>
              <a:gd name="T7" fmla="*/ 222 h 246"/>
              <a:gd name="T8" fmla="*/ 31 w 213"/>
              <a:gd name="T9" fmla="*/ 164 h 246"/>
              <a:gd name="T10" fmla="*/ 31 w 213"/>
              <a:gd name="T11" fmla="*/ 164 h 246"/>
              <a:gd name="T12" fmla="*/ 52 w 213"/>
              <a:gd name="T13" fmla="*/ 23 h 246"/>
              <a:gd name="T14" fmla="*/ 52 w 213"/>
              <a:gd name="T15" fmla="*/ 23 h 246"/>
              <a:gd name="T16" fmla="*/ 182 w 213"/>
              <a:gd name="T17" fmla="*/ 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46">
                <a:moveTo>
                  <a:pt x="182" y="81"/>
                </a:moveTo>
                <a:lnTo>
                  <a:pt x="182" y="81"/>
                </a:lnTo>
                <a:cubicBezTo>
                  <a:pt x="212" y="136"/>
                  <a:pt x="203" y="199"/>
                  <a:pt x="161" y="222"/>
                </a:cubicBezTo>
                <a:lnTo>
                  <a:pt x="161" y="222"/>
                </a:lnTo>
                <a:cubicBezTo>
                  <a:pt x="119" y="245"/>
                  <a:pt x="61" y="219"/>
                  <a:pt x="31" y="164"/>
                </a:cubicBezTo>
                <a:lnTo>
                  <a:pt x="31" y="164"/>
                </a:lnTo>
                <a:cubicBezTo>
                  <a:pt x="0" y="109"/>
                  <a:pt x="10" y="46"/>
                  <a:pt x="52" y="23"/>
                </a:cubicBezTo>
                <a:lnTo>
                  <a:pt x="52" y="23"/>
                </a:lnTo>
                <a:cubicBezTo>
                  <a:pt x="93" y="0"/>
                  <a:pt x="152" y="26"/>
                  <a:pt x="182" y="81"/>
                </a:cubicBezTo>
              </a:path>
            </a:pathLst>
          </a:custGeom>
          <a:solidFill>
            <a:srgbClr val="FFB5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4" name="Freeform 203">
            <a:extLst>
              <a:ext uri="{FF2B5EF4-FFF2-40B4-BE49-F238E27FC236}">
                <a16:creationId xmlns:a16="http://schemas.microsoft.com/office/drawing/2014/main" id="{8A1D9F1D-7D88-2042-AB1E-999E64124B50}"/>
              </a:ext>
            </a:extLst>
          </p:cNvPr>
          <p:cNvSpPr>
            <a:spLocks noChangeArrowheads="1"/>
          </p:cNvSpPr>
          <p:nvPr/>
        </p:nvSpPr>
        <p:spPr bwMode="auto">
          <a:xfrm>
            <a:off x="9151326" y="2544275"/>
            <a:ext cx="181342" cy="123643"/>
          </a:xfrm>
          <a:custGeom>
            <a:avLst/>
            <a:gdLst>
              <a:gd name="T0" fmla="*/ 276 w 289"/>
              <a:gd name="T1" fmla="*/ 139 h 199"/>
              <a:gd name="T2" fmla="*/ 276 w 289"/>
              <a:gd name="T3" fmla="*/ 139 h 199"/>
              <a:gd name="T4" fmla="*/ 137 w 289"/>
              <a:gd name="T5" fmla="*/ 170 h 199"/>
              <a:gd name="T6" fmla="*/ 137 w 289"/>
              <a:gd name="T7" fmla="*/ 170 h 199"/>
              <a:gd name="T8" fmla="*/ 12 w 289"/>
              <a:gd name="T9" fmla="*/ 77 h 199"/>
              <a:gd name="T10" fmla="*/ 12 w 289"/>
              <a:gd name="T11" fmla="*/ 77 h 199"/>
              <a:gd name="T12" fmla="*/ 166 w 289"/>
              <a:gd name="T13" fmla="*/ 18 h 199"/>
              <a:gd name="T14" fmla="*/ 166 w 289"/>
              <a:gd name="T15" fmla="*/ 18 h 199"/>
              <a:gd name="T16" fmla="*/ 276 w 289"/>
              <a:gd name="T17" fmla="*/ 1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9">
                <a:moveTo>
                  <a:pt x="276" y="139"/>
                </a:moveTo>
                <a:lnTo>
                  <a:pt x="276" y="139"/>
                </a:lnTo>
                <a:cubicBezTo>
                  <a:pt x="264" y="190"/>
                  <a:pt x="207" y="146"/>
                  <a:pt x="137" y="170"/>
                </a:cubicBezTo>
                <a:lnTo>
                  <a:pt x="137" y="170"/>
                </a:lnTo>
                <a:cubicBezTo>
                  <a:pt x="50" y="198"/>
                  <a:pt x="0" y="127"/>
                  <a:pt x="12" y="77"/>
                </a:cubicBezTo>
                <a:lnTo>
                  <a:pt x="12" y="77"/>
                </a:lnTo>
                <a:cubicBezTo>
                  <a:pt x="24" y="27"/>
                  <a:pt x="93" y="0"/>
                  <a:pt x="166" y="18"/>
                </a:cubicBezTo>
                <a:lnTo>
                  <a:pt x="166" y="18"/>
                </a:lnTo>
                <a:cubicBezTo>
                  <a:pt x="238" y="35"/>
                  <a:pt x="288" y="89"/>
                  <a:pt x="276" y="139"/>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5" name="Freeform 204">
            <a:extLst>
              <a:ext uri="{FF2B5EF4-FFF2-40B4-BE49-F238E27FC236}">
                <a16:creationId xmlns:a16="http://schemas.microsoft.com/office/drawing/2014/main" id="{888FFC76-08F0-9A41-8365-B76A07B8B2E5}"/>
              </a:ext>
            </a:extLst>
          </p:cNvPr>
          <p:cNvSpPr>
            <a:spLocks noChangeArrowheads="1"/>
          </p:cNvSpPr>
          <p:nvPr/>
        </p:nvSpPr>
        <p:spPr bwMode="auto">
          <a:xfrm>
            <a:off x="9151326" y="2579994"/>
            <a:ext cx="118148" cy="87924"/>
          </a:xfrm>
          <a:custGeom>
            <a:avLst/>
            <a:gdLst>
              <a:gd name="T0" fmla="*/ 18 w 189"/>
              <a:gd name="T1" fmla="*/ 4 h 141"/>
              <a:gd name="T2" fmla="*/ 18 w 189"/>
              <a:gd name="T3" fmla="*/ 4 h 141"/>
              <a:gd name="T4" fmla="*/ 12 w 189"/>
              <a:gd name="T5" fmla="*/ 19 h 141"/>
              <a:gd name="T6" fmla="*/ 12 w 189"/>
              <a:gd name="T7" fmla="*/ 19 h 141"/>
              <a:gd name="T8" fmla="*/ 137 w 189"/>
              <a:gd name="T9" fmla="*/ 112 h 141"/>
              <a:gd name="T10" fmla="*/ 137 w 189"/>
              <a:gd name="T11" fmla="*/ 112 h 141"/>
              <a:gd name="T12" fmla="*/ 188 w 189"/>
              <a:gd name="T13" fmla="*/ 104 h 141"/>
              <a:gd name="T14" fmla="*/ 188 w 189"/>
              <a:gd name="T15" fmla="*/ 104 h 141"/>
              <a:gd name="T16" fmla="*/ 18 w 189"/>
              <a:gd name="T17"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41">
                <a:moveTo>
                  <a:pt x="18" y="4"/>
                </a:moveTo>
                <a:lnTo>
                  <a:pt x="18" y="4"/>
                </a:lnTo>
                <a:cubicBezTo>
                  <a:pt x="16" y="9"/>
                  <a:pt x="13" y="14"/>
                  <a:pt x="12" y="19"/>
                </a:cubicBezTo>
                <a:lnTo>
                  <a:pt x="12" y="19"/>
                </a:lnTo>
                <a:cubicBezTo>
                  <a:pt x="0" y="69"/>
                  <a:pt x="50" y="140"/>
                  <a:pt x="137" y="112"/>
                </a:cubicBezTo>
                <a:lnTo>
                  <a:pt x="137" y="112"/>
                </a:lnTo>
                <a:cubicBezTo>
                  <a:pt x="154" y="106"/>
                  <a:pt x="172" y="104"/>
                  <a:pt x="188" y="104"/>
                </a:cubicBezTo>
                <a:lnTo>
                  <a:pt x="188" y="104"/>
                </a:lnTo>
                <a:cubicBezTo>
                  <a:pt x="137" y="11"/>
                  <a:pt x="65" y="0"/>
                  <a:pt x="18" y="4"/>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6" name="Freeform 205">
            <a:extLst>
              <a:ext uri="{FF2B5EF4-FFF2-40B4-BE49-F238E27FC236}">
                <a16:creationId xmlns:a16="http://schemas.microsoft.com/office/drawing/2014/main" id="{1F264565-6788-004C-B40F-3ECBA60D98E9}"/>
              </a:ext>
            </a:extLst>
          </p:cNvPr>
          <p:cNvSpPr>
            <a:spLocks noChangeArrowheads="1"/>
          </p:cNvSpPr>
          <p:nvPr/>
        </p:nvSpPr>
        <p:spPr bwMode="auto">
          <a:xfrm>
            <a:off x="9033180" y="2360188"/>
            <a:ext cx="115400" cy="115400"/>
          </a:xfrm>
          <a:custGeom>
            <a:avLst/>
            <a:gdLst>
              <a:gd name="T0" fmla="*/ 185 w 186"/>
              <a:gd name="T1" fmla="*/ 93 h 186"/>
              <a:gd name="T2" fmla="*/ 185 w 186"/>
              <a:gd name="T3" fmla="*/ 93 h 186"/>
              <a:gd name="T4" fmla="*/ 93 w 186"/>
              <a:gd name="T5" fmla="*/ 185 h 186"/>
              <a:gd name="T6" fmla="*/ 93 w 186"/>
              <a:gd name="T7" fmla="*/ 185 h 186"/>
              <a:gd name="T8" fmla="*/ 0 w 186"/>
              <a:gd name="T9" fmla="*/ 93 h 186"/>
              <a:gd name="T10" fmla="*/ 0 w 186"/>
              <a:gd name="T11" fmla="*/ 93 h 186"/>
              <a:gd name="T12" fmla="*/ 93 w 186"/>
              <a:gd name="T13" fmla="*/ 0 h 186"/>
              <a:gd name="T14" fmla="*/ 93 w 186"/>
              <a:gd name="T15" fmla="*/ 0 h 186"/>
              <a:gd name="T16" fmla="*/ 185 w 186"/>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5" y="93"/>
                </a:moveTo>
                <a:lnTo>
                  <a:pt x="185" y="93"/>
                </a:lnTo>
                <a:cubicBezTo>
                  <a:pt x="185" y="144"/>
                  <a:pt x="143" y="185"/>
                  <a:pt x="93" y="185"/>
                </a:cubicBezTo>
                <a:lnTo>
                  <a:pt x="93" y="185"/>
                </a:lnTo>
                <a:cubicBezTo>
                  <a:pt x="41" y="185"/>
                  <a:pt x="0" y="144"/>
                  <a:pt x="0" y="93"/>
                </a:cubicBezTo>
                <a:lnTo>
                  <a:pt x="0" y="93"/>
                </a:lnTo>
                <a:cubicBezTo>
                  <a:pt x="0" y="42"/>
                  <a:pt x="41" y="0"/>
                  <a:pt x="93" y="0"/>
                </a:cubicBezTo>
                <a:lnTo>
                  <a:pt x="93" y="0"/>
                </a:lnTo>
                <a:cubicBezTo>
                  <a:pt x="143" y="0"/>
                  <a:pt x="185" y="42"/>
                  <a:pt x="185" y="93"/>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7" name="Freeform 206">
            <a:extLst>
              <a:ext uri="{FF2B5EF4-FFF2-40B4-BE49-F238E27FC236}">
                <a16:creationId xmlns:a16="http://schemas.microsoft.com/office/drawing/2014/main" id="{0794BD5A-0340-C849-B149-F9E17203A7CE}"/>
              </a:ext>
            </a:extLst>
          </p:cNvPr>
          <p:cNvSpPr>
            <a:spLocks noChangeArrowheads="1"/>
          </p:cNvSpPr>
          <p:nvPr/>
        </p:nvSpPr>
        <p:spPr bwMode="auto">
          <a:xfrm>
            <a:off x="9269473" y="2307982"/>
            <a:ext cx="115400" cy="115400"/>
          </a:xfrm>
          <a:custGeom>
            <a:avLst/>
            <a:gdLst>
              <a:gd name="T0" fmla="*/ 185 w 186"/>
              <a:gd name="T1" fmla="*/ 92 h 186"/>
              <a:gd name="T2" fmla="*/ 185 w 186"/>
              <a:gd name="T3" fmla="*/ 92 h 186"/>
              <a:gd name="T4" fmla="*/ 92 w 186"/>
              <a:gd name="T5" fmla="*/ 185 h 186"/>
              <a:gd name="T6" fmla="*/ 92 w 186"/>
              <a:gd name="T7" fmla="*/ 185 h 186"/>
              <a:gd name="T8" fmla="*/ 0 w 186"/>
              <a:gd name="T9" fmla="*/ 92 h 186"/>
              <a:gd name="T10" fmla="*/ 0 w 186"/>
              <a:gd name="T11" fmla="*/ 92 h 186"/>
              <a:gd name="T12" fmla="*/ 92 w 186"/>
              <a:gd name="T13" fmla="*/ 0 h 186"/>
              <a:gd name="T14" fmla="*/ 92 w 186"/>
              <a:gd name="T15" fmla="*/ 0 h 186"/>
              <a:gd name="T16" fmla="*/ 185 w 186"/>
              <a:gd name="T17" fmla="*/ 9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5" y="92"/>
                </a:moveTo>
                <a:lnTo>
                  <a:pt x="185" y="92"/>
                </a:lnTo>
                <a:cubicBezTo>
                  <a:pt x="185" y="143"/>
                  <a:pt x="143" y="185"/>
                  <a:pt x="92" y="185"/>
                </a:cubicBezTo>
                <a:lnTo>
                  <a:pt x="92" y="185"/>
                </a:lnTo>
                <a:cubicBezTo>
                  <a:pt x="41" y="185"/>
                  <a:pt x="0" y="143"/>
                  <a:pt x="0" y="92"/>
                </a:cubicBezTo>
                <a:lnTo>
                  <a:pt x="0" y="92"/>
                </a:lnTo>
                <a:cubicBezTo>
                  <a:pt x="0" y="41"/>
                  <a:pt x="41" y="0"/>
                  <a:pt x="92" y="0"/>
                </a:cubicBezTo>
                <a:lnTo>
                  <a:pt x="92" y="0"/>
                </a:lnTo>
                <a:cubicBezTo>
                  <a:pt x="143" y="0"/>
                  <a:pt x="185" y="41"/>
                  <a:pt x="185" y="92"/>
                </a:cubicBez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8" name="Freeform 207">
            <a:extLst>
              <a:ext uri="{FF2B5EF4-FFF2-40B4-BE49-F238E27FC236}">
                <a16:creationId xmlns:a16="http://schemas.microsoft.com/office/drawing/2014/main" id="{B6059F0C-381A-A24B-8D64-A1053F24B5AF}"/>
              </a:ext>
            </a:extLst>
          </p:cNvPr>
          <p:cNvSpPr>
            <a:spLocks noChangeArrowheads="1"/>
          </p:cNvSpPr>
          <p:nvPr/>
        </p:nvSpPr>
        <p:spPr bwMode="auto">
          <a:xfrm>
            <a:off x="9044170" y="2371177"/>
            <a:ext cx="96166" cy="63194"/>
          </a:xfrm>
          <a:custGeom>
            <a:avLst/>
            <a:gdLst>
              <a:gd name="T0" fmla="*/ 13 w 156"/>
              <a:gd name="T1" fmla="*/ 102 h 103"/>
              <a:gd name="T2" fmla="*/ 6 w 156"/>
              <a:gd name="T3" fmla="*/ 83 h 103"/>
              <a:gd name="T4" fmla="*/ 109 w 156"/>
              <a:gd name="T5" fmla="*/ 43 h 103"/>
              <a:gd name="T6" fmla="*/ 0 w 156"/>
              <a:gd name="T7" fmla="*/ 20 h 103"/>
              <a:gd name="T8" fmla="*/ 4 w 156"/>
              <a:gd name="T9" fmla="*/ 0 h 103"/>
              <a:gd name="T10" fmla="*/ 147 w 156"/>
              <a:gd name="T11" fmla="*/ 31 h 103"/>
              <a:gd name="T12" fmla="*/ 147 w 156"/>
              <a:gd name="T13" fmla="*/ 31 h 103"/>
              <a:gd name="T14" fmla="*/ 155 w 156"/>
              <a:gd name="T15" fmla="*/ 41 h 103"/>
              <a:gd name="T16" fmla="*/ 155 w 156"/>
              <a:gd name="T17" fmla="*/ 41 h 103"/>
              <a:gd name="T18" fmla="*/ 149 w 156"/>
              <a:gd name="T19" fmla="*/ 50 h 103"/>
              <a:gd name="T20" fmla="*/ 13 w 156"/>
              <a:gd name="T21"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03">
                <a:moveTo>
                  <a:pt x="13" y="102"/>
                </a:moveTo>
                <a:lnTo>
                  <a:pt x="6" y="83"/>
                </a:lnTo>
                <a:lnTo>
                  <a:pt x="109" y="43"/>
                </a:lnTo>
                <a:lnTo>
                  <a:pt x="0" y="20"/>
                </a:lnTo>
                <a:lnTo>
                  <a:pt x="4" y="0"/>
                </a:lnTo>
                <a:lnTo>
                  <a:pt x="147" y="31"/>
                </a:lnTo>
                <a:lnTo>
                  <a:pt x="147" y="31"/>
                </a:lnTo>
                <a:cubicBezTo>
                  <a:pt x="151" y="32"/>
                  <a:pt x="155" y="36"/>
                  <a:pt x="155" y="41"/>
                </a:cubicBezTo>
                <a:lnTo>
                  <a:pt x="155" y="41"/>
                </a:lnTo>
                <a:cubicBezTo>
                  <a:pt x="155" y="45"/>
                  <a:pt x="153" y="49"/>
                  <a:pt x="149" y="50"/>
                </a:cubicBezTo>
                <a:lnTo>
                  <a:pt x="13" y="10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29" name="Freeform 208">
            <a:extLst>
              <a:ext uri="{FF2B5EF4-FFF2-40B4-BE49-F238E27FC236}">
                <a16:creationId xmlns:a16="http://schemas.microsoft.com/office/drawing/2014/main" id="{075A7DB4-8DC6-8645-886A-A0C2D6D78C39}"/>
              </a:ext>
            </a:extLst>
          </p:cNvPr>
          <p:cNvSpPr>
            <a:spLocks noChangeArrowheads="1"/>
          </p:cNvSpPr>
          <p:nvPr/>
        </p:nvSpPr>
        <p:spPr bwMode="auto">
          <a:xfrm>
            <a:off x="9266726" y="2327216"/>
            <a:ext cx="96166" cy="63194"/>
          </a:xfrm>
          <a:custGeom>
            <a:avLst/>
            <a:gdLst>
              <a:gd name="T0" fmla="*/ 153 w 156"/>
              <a:gd name="T1" fmla="*/ 100 h 101"/>
              <a:gd name="T2" fmla="*/ 9 w 156"/>
              <a:gd name="T3" fmla="*/ 81 h 101"/>
              <a:gd name="T4" fmla="*/ 9 w 156"/>
              <a:gd name="T5" fmla="*/ 81 h 101"/>
              <a:gd name="T6" fmla="*/ 1 w 156"/>
              <a:gd name="T7" fmla="*/ 72 h 101"/>
              <a:gd name="T8" fmla="*/ 1 w 156"/>
              <a:gd name="T9" fmla="*/ 72 h 101"/>
              <a:gd name="T10" fmla="*/ 7 w 156"/>
              <a:gd name="T11" fmla="*/ 62 h 101"/>
              <a:gd name="T12" fmla="*/ 139 w 156"/>
              <a:gd name="T13" fmla="*/ 0 h 101"/>
              <a:gd name="T14" fmla="*/ 148 w 156"/>
              <a:gd name="T15" fmla="*/ 18 h 101"/>
              <a:gd name="T16" fmla="*/ 47 w 156"/>
              <a:gd name="T17" fmla="*/ 65 h 101"/>
              <a:gd name="T18" fmla="*/ 155 w 156"/>
              <a:gd name="T19" fmla="*/ 80 h 101"/>
              <a:gd name="T20" fmla="*/ 153 w 156"/>
              <a:gd name="T2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01">
                <a:moveTo>
                  <a:pt x="153" y="100"/>
                </a:moveTo>
                <a:lnTo>
                  <a:pt x="9" y="81"/>
                </a:lnTo>
                <a:lnTo>
                  <a:pt x="9" y="81"/>
                </a:lnTo>
                <a:cubicBezTo>
                  <a:pt x="5" y="80"/>
                  <a:pt x="1" y="77"/>
                  <a:pt x="1" y="72"/>
                </a:cubicBezTo>
                <a:lnTo>
                  <a:pt x="1" y="72"/>
                </a:lnTo>
                <a:cubicBezTo>
                  <a:pt x="0" y="68"/>
                  <a:pt x="2" y="63"/>
                  <a:pt x="7" y="62"/>
                </a:cubicBezTo>
                <a:lnTo>
                  <a:pt x="139" y="0"/>
                </a:lnTo>
                <a:lnTo>
                  <a:pt x="148" y="18"/>
                </a:lnTo>
                <a:lnTo>
                  <a:pt x="47" y="65"/>
                </a:lnTo>
                <a:lnTo>
                  <a:pt x="155" y="80"/>
                </a:lnTo>
                <a:lnTo>
                  <a:pt x="153" y="10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0" name="Freeform 209">
            <a:extLst>
              <a:ext uri="{FF2B5EF4-FFF2-40B4-BE49-F238E27FC236}">
                <a16:creationId xmlns:a16="http://schemas.microsoft.com/office/drawing/2014/main" id="{93DB28E5-13DA-2249-9A99-8827764215F7}"/>
              </a:ext>
            </a:extLst>
          </p:cNvPr>
          <p:cNvSpPr>
            <a:spLocks noChangeArrowheads="1"/>
          </p:cNvSpPr>
          <p:nvPr/>
        </p:nvSpPr>
        <p:spPr bwMode="auto">
          <a:xfrm>
            <a:off x="9030431" y="2324467"/>
            <a:ext cx="131885" cy="46710"/>
          </a:xfrm>
          <a:custGeom>
            <a:avLst/>
            <a:gdLst>
              <a:gd name="T0" fmla="*/ 119 w 211"/>
              <a:gd name="T1" fmla="*/ 72 h 73"/>
              <a:gd name="T2" fmla="*/ 119 w 211"/>
              <a:gd name="T3" fmla="*/ 72 h 73"/>
              <a:gd name="T4" fmla="*/ 0 w 211"/>
              <a:gd name="T5" fmla="*/ 46 h 73"/>
              <a:gd name="T6" fmla="*/ 16 w 211"/>
              <a:gd name="T7" fmla="*/ 8 h 73"/>
              <a:gd name="T8" fmla="*/ 16 w 211"/>
              <a:gd name="T9" fmla="*/ 8 h 73"/>
              <a:gd name="T10" fmla="*/ 155 w 211"/>
              <a:gd name="T11" fmla="*/ 24 h 73"/>
              <a:gd name="T12" fmla="*/ 155 w 211"/>
              <a:gd name="T13" fmla="*/ 24 h 73"/>
              <a:gd name="T14" fmla="*/ 170 w 211"/>
              <a:gd name="T15" fmla="*/ 0 h 73"/>
              <a:gd name="T16" fmla="*/ 210 w 211"/>
              <a:gd name="T17" fmla="*/ 5 h 73"/>
              <a:gd name="T18" fmla="*/ 210 w 211"/>
              <a:gd name="T19" fmla="*/ 5 h 73"/>
              <a:gd name="T20" fmla="*/ 175 w 211"/>
              <a:gd name="T21" fmla="*/ 59 h 73"/>
              <a:gd name="T22" fmla="*/ 175 w 211"/>
              <a:gd name="T23" fmla="*/ 59 h 73"/>
              <a:gd name="T24" fmla="*/ 119 w 211"/>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73">
                <a:moveTo>
                  <a:pt x="119" y="72"/>
                </a:moveTo>
                <a:lnTo>
                  <a:pt x="119" y="72"/>
                </a:lnTo>
                <a:cubicBezTo>
                  <a:pt x="66" y="72"/>
                  <a:pt x="9" y="49"/>
                  <a:pt x="0" y="46"/>
                </a:cubicBezTo>
                <a:lnTo>
                  <a:pt x="16" y="8"/>
                </a:lnTo>
                <a:lnTo>
                  <a:pt x="16" y="8"/>
                </a:lnTo>
                <a:cubicBezTo>
                  <a:pt x="53" y="23"/>
                  <a:pt x="125" y="42"/>
                  <a:pt x="155" y="24"/>
                </a:cubicBezTo>
                <a:lnTo>
                  <a:pt x="155" y="24"/>
                </a:lnTo>
                <a:cubicBezTo>
                  <a:pt x="160" y="21"/>
                  <a:pt x="167" y="15"/>
                  <a:pt x="170" y="0"/>
                </a:cubicBezTo>
                <a:lnTo>
                  <a:pt x="210" y="5"/>
                </a:lnTo>
                <a:lnTo>
                  <a:pt x="210" y="5"/>
                </a:lnTo>
                <a:cubicBezTo>
                  <a:pt x="207" y="29"/>
                  <a:pt x="195" y="48"/>
                  <a:pt x="175" y="59"/>
                </a:cubicBezTo>
                <a:lnTo>
                  <a:pt x="175" y="59"/>
                </a:lnTo>
                <a:cubicBezTo>
                  <a:pt x="159" y="68"/>
                  <a:pt x="140" y="72"/>
                  <a:pt x="119" y="7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1" name="Freeform 210">
            <a:extLst>
              <a:ext uri="{FF2B5EF4-FFF2-40B4-BE49-F238E27FC236}">
                <a16:creationId xmlns:a16="http://schemas.microsoft.com/office/drawing/2014/main" id="{D2014894-5517-A64F-96F6-BC345CE3936E}"/>
              </a:ext>
            </a:extLst>
          </p:cNvPr>
          <p:cNvSpPr>
            <a:spLocks noChangeArrowheads="1"/>
          </p:cNvSpPr>
          <p:nvPr/>
        </p:nvSpPr>
        <p:spPr bwMode="auto">
          <a:xfrm>
            <a:off x="9236502" y="2283255"/>
            <a:ext cx="131885" cy="54952"/>
          </a:xfrm>
          <a:custGeom>
            <a:avLst/>
            <a:gdLst>
              <a:gd name="T0" fmla="*/ 71 w 213"/>
              <a:gd name="T1" fmla="*/ 89 h 90"/>
              <a:gd name="T2" fmla="*/ 71 w 213"/>
              <a:gd name="T3" fmla="*/ 89 h 90"/>
              <a:gd name="T4" fmla="*/ 45 w 213"/>
              <a:gd name="T5" fmla="*/ 85 h 90"/>
              <a:gd name="T6" fmla="*/ 45 w 213"/>
              <a:gd name="T7" fmla="*/ 85 h 90"/>
              <a:gd name="T8" fmla="*/ 0 w 213"/>
              <a:gd name="T9" fmla="*/ 41 h 90"/>
              <a:gd name="T10" fmla="*/ 38 w 213"/>
              <a:gd name="T11" fmla="*/ 26 h 90"/>
              <a:gd name="T12" fmla="*/ 38 w 213"/>
              <a:gd name="T13" fmla="*/ 26 h 90"/>
              <a:gd name="T14" fmla="*/ 57 w 213"/>
              <a:gd name="T15" fmla="*/ 46 h 90"/>
              <a:gd name="T16" fmla="*/ 57 w 213"/>
              <a:gd name="T17" fmla="*/ 46 h 90"/>
              <a:gd name="T18" fmla="*/ 189 w 213"/>
              <a:gd name="T19" fmla="*/ 0 h 90"/>
              <a:gd name="T20" fmla="*/ 212 w 213"/>
              <a:gd name="T21" fmla="*/ 33 h 90"/>
              <a:gd name="T22" fmla="*/ 212 w 213"/>
              <a:gd name="T23" fmla="*/ 33 h 90"/>
              <a:gd name="T24" fmla="*/ 71 w 213"/>
              <a:gd name="T25"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90">
                <a:moveTo>
                  <a:pt x="71" y="89"/>
                </a:moveTo>
                <a:lnTo>
                  <a:pt x="71" y="89"/>
                </a:lnTo>
                <a:cubicBezTo>
                  <a:pt x="62" y="89"/>
                  <a:pt x="53" y="88"/>
                  <a:pt x="45" y="85"/>
                </a:cubicBezTo>
                <a:lnTo>
                  <a:pt x="45" y="85"/>
                </a:lnTo>
                <a:cubicBezTo>
                  <a:pt x="23" y="79"/>
                  <a:pt x="8" y="63"/>
                  <a:pt x="0" y="41"/>
                </a:cubicBezTo>
                <a:lnTo>
                  <a:pt x="38" y="26"/>
                </a:lnTo>
                <a:lnTo>
                  <a:pt x="38" y="26"/>
                </a:lnTo>
                <a:cubicBezTo>
                  <a:pt x="43" y="41"/>
                  <a:pt x="51" y="45"/>
                  <a:pt x="57" y="46"/>
                </a:cubicBezTo>
                <a:lnTo>
                  <a:pt x="57" y="46"/>
                </a:lnTo>
                <a:cubicBezTo>
                  <a:pt x="90" y="57"/>
                  <a:pt x="156" y="23"/>
                  <a:pt x="189" y="0"/>
                </a:cubicBezTo>
                <a:lnTo>
                  <a:pt x="212" y="33"/>
                </a:lnTo>
                <a:lnTo>
                  <a:pt x="212" y="33"/>
                </a:lnTo>
                <a:cubicBezTo>
                  <a:pt x="203" y="40"/>
                  <a:pt x="131" y="89"/>
                  <a:pt x="71" y="89"/>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2" name="Freeform 211">
            <a:extLst>
              <a:ext uri="{FF2B5EF4-FFF2-40B4-BE49-F238E27FC236}">
                <a16:creationId xmlns:a16="http://schemas.microsoft.com/office/drawing/2014/main" id="{53A1771B-B1FF-7140-B91D-FC9EAD6AE853}"/>
              </a:ext>
            </a:extLst>
          </p:cNvPr>
          <p:cNvSpPr>
            <a:spLocks noChangeArrowheads="1"/>
          </p:cNvSpPr>
          <p:nvPr/>
        </p:nvSpPr>
        <p:spPr bwMode="auto">
          <a:xfrm>
            <a:off x="9178802" y="2321721"/>
            <a:ext cx="93418" cy="184088"/>
          </a:xfrm>
          <a:custGeom>
            <a:avLst/>
            <a:gdLst>
              <a:gd name="T0" fmla="*/ 31 w 148"/>
              <a:gd name="T1" fmla="*/ 295 h 296"/>
              <a:gd name="T2" fmla="*/ 26 w 148"/>
              <a:gd name="T3" fmla="*/ 265 h 296"/>
              <a:gd name="T4" fmla="*/ 102 w 148"/>
              <a:gd name="T5" fmla="*/ 251 h 296"/>
              <a:gd name="T6" fmla="*/ 102 w 148"/>
              <a:gd name="T7" fmla="*/ 251 h 296"/>
              <a:gd name="T8" fmla="*/ 113 w 148"/>
              <a:gd name="T9" fmla="*/ 243 h 296"/>
              <a:gd name="T10" fmla="*/ 113 w 148"/>
              <a:gd name="T11" fmla="*/ 243 h 296"/>
              <a:gd name="T12" fmla="*/ 113 w 148"/>
              <a:gd name="T13" fmla="*/ 230 h 296"/>
              <a:gd name="T14" fmla="*/ 0 w 148"/>
              <a:gd name="T15" fmla="*/ 14 h 296"/>
              <a:gd name="T16" fmla="*/ 27 w 148"/>
              <a:gd name="T17" fmla="*/ 0 h 296"/>
              <a:gd name="T18" fmla="*/ 140 w 148"/>
              <a:gd name="T19" fmla="*/ 216 h 296"/>
              <a:gd name="T20" fmla="*/ 140 w 148"/>
              <a:gd name="T21" fmla="*/ 216 h 296"/>
              <a:gd name="T22" fmla="*/ 141 w 148"/>
              <a:gd name="T23" fmla="*/ 257 h 296"/>
              <a:gd name="T24" fmla="*/ 141 w 148"/>
              <a:gd name="T25" fmla="*/ 257 h 296"/>
              <a:gd name="T26" fmla="*/ 108 w 148"/>
              <a:gd name="T27" fmla="*/ 281 h 296"/>
              <a:gd name="T28" fmla="*/ 31 w 148"/>
              <a:gd name="T29"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296">
                <a:moveTo>
                  <a:pt x="31" y="295"/>
                </a:moveTo>
                <a:lnTo>
                  <a:pt x="26" y="265"/>
                </a:lnTo>
                <a:lnTo>
                  <a:pt x="102" y="251"/>
                </a:lnTo>
                <a:lnTo>
                  <a:pt x="102" y="251"/>
                </a:lnTo>
                <a:cubicBezTo>
                  <a:pt x="107" y="250"/>
                  <a:pt x="111" y="248"/>
                  <a:pt x="113" y="243"/>
                </a:cubicBezTo>
                <a:lnTo>
                  <a:pt x="113" y="243"/>
                </a:lnTo>
                <a:cubicBezTo>
                  <a:pt x="115" y="239"/>
                  <a:pt x="115" y="235"/>
                  <a:pt x="113" y="230"/>
                </a:cubicBezTo>
                <a:lnTo>
                  <a:pt x="0" y="14"/>
                </a:lnTo>
                <a:lnTo>
                  <a:pt x="27" y="0"/>
                </a:lnTo>
                <a:lnTo>
                  <a:pt x="140" y="216"/>
                </a:lnTo>
                <a:lnTo>
                  <a:pt x="140" y="216"/>
                </a:lnTo>
                <a:cubicBezTo>
                  <a:pt x="147" y="229"/>
                  <a:pt x="147" y="244"/>
                  <a:pt x="141" y="257"/>
                </a:cubicBezTo>
                <a:lnTo>
                  <a:pt x="141" y="257"/>
                </a:lnTo>
                <a:cubicBezTo>
                  <a:pt x="134" y="270"/>
                  <a:pt x="122" y="279"/>
                  <a:pt x="108" y="281"/>
                </a:cubicBezTo>
                <a:lnTo>
                  <a:pt x="31" y="295"/>
                </a:lnTo>
              </a:path>
            </a:pathLst>
          </a:custGeom>
          <a:solidFill>
            <a:srgbClr val="F282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3" name="Freeform 212">
            <a:extLst>
              <a:ext uri="{FF2B5EF4-FFF2-40B4-BE49-F238E27FC236}">
                <a16:creationId xmlns:a16="http://schemas.microsoft.com/office/drawing/2014/main" id="{E19928CD-FB7F-C246-8E97-C85C1765BFA2}"/>
              </a:ext>
            </a:extLst>
          </p:cNvPr>
          <p:cNvSpPr>
            <a:spLocks noChangeArrowheads="1"/>
          </p:cNvSpPr>
          <p:nvPr/>
        </p:nvSpPr>
        <p:spPr bwMode="auto">
          <a:xfrm>
            <a:off x="908539" y="5563885"/>
            <a:ext cx="403897" cy="412139"/>
          </a:xfrm>
          <a:custGeom>
            <a:avLst/>
            <a:gdLst>
              <a:gd name="T0" fmla="*/ 435 w 648"/>
              <a:gd name="T1" fmla="*/ 220 h 663"/>
              <a:gd name="T2" fmla="*/ 435 w 648"/>
              <a:gd name="T3" fmla="*/ 0 h 663"/>
              <a:gd name="T4" fmla="*/ 213 w 648"/>
              <a:gd name="T5" fmla="*/ 0 h 663"/>
              <a:gd name="T6" fmla="*/ 213 w 648"/>
              <a:gd name="T7" fmla="*/ 220 h 663"/>
              <a:gd name="T8" fmla="*/ 0 w 648"/>
              <a:gd name="T9" fmla="*/ 220 h 663"/>
              <a:gd name="T10" fmla="*/ 0 w 648"/>
              <a:gd name="T11" fmla="*/ 439 h 663"/>
              <a:gd name="T12" fmla="*/ 213 w 648"/>
              <a:gd name="T13" fmla="*/ 439 h 663"/>
              <a:gd name="T14" fmla="*/ 213 w 648"/>
              <a:gd name="T15" fmla="*/ 662 h 663"/>
              <a:gd name="T16" fmla="*/ 435 w 648"/>
              <a:gd name="T17" fmla="*/ 662 h 663"/>
              <a:gd name="T18" fmla="*/ 435 w 648"/>
              <a:gd name="T19" fmla="*/ 439 h 663"/>
              <a:gd name="T20" fmla="*/ 647 w 648"/>
              <a:gd name="T21" fmla="*/ 439 h 663"/>
              <a:gd name="T22" fmla="*/ 647 w 648"/>
              <a:gd name="T23" fmla="*/ 220 h 663"/>
              <a:gd name="T24" fmla="*/ 435 w 648"/>
              <a:gd name="T25" fmla="*/ 22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8" h="663">
                <a:moveTo>
                  <a:pt x="435" y="220"/>
                </a:moveTo>
                <a:lnTo>
                  <a:pt x="435" y="0"/>
                </a:lnTo>
                <a:lnTo>
                  <a:pt x="213" y="0"/>
                </a:lnTo>
                <a:lnTo>
                  <a:pt x="213" y="220"/>
                </a:lnTo>
                <a:lnTo>
                  <a:pt x="0" y="220"/>
                </a:lnTo>
                <a:lnTo>
                  <a:pt x="0" y="439"/>
                </a:lnTo>
                <a:lnTo>
                  <a:pt x="213" y="439"/>
                </a:lnTo>
                <a:lnTo>
                  <a:pt x="213" y="662"/>
                </a:lnTo>
                <a:lnTo>
                  <a:pt x="435" y="662"/>
                </a:lnTo>
                <a:lnTo>
                  <a:pt x="435" y="439"/>
                </a:lnTo>
                <a:lnTo>
                  <a:pt x="647" y="439"/>
                </a:lnTo>
                <a:lnTo>
                  <a:pt x="647" y="220"/>
                </a:lnTo>
                <a:lnTo>
                  <a:pt x="435" y="220"/>
                </a:lnTo>
              </a:path>
            </a:pathLst>
          </a:custGeom>
          <a:solidFill>
            <a:srgbClr val="FF1C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4" name="Freeform 213">
            <a:extLst>
              <a:ext uri="{FF2B5EF4-FFF2-40B4-BE49-F238E27FC236}">
                <a16:creationId xmlns:a16="http://schemas.microsoft.com/office/drawing/2014/main" id="{A211844A-0775-B64E-A0BB-3781EB41ED46}"/>
              </a:ext>
            </a:extLst>
          </p:cNvPr>
          <p:cNvSpPr>
            <a:spLocks noChangeArrowheads="1"/>
          </p:cNvSpPr>
          <p:nvPr/>
        </p:nvSpPr>
        <p:spPr bwMode="auto">
          <a:xfrm>
            <a:off x="955249" y="5459476"/>
            <a:ext cx="101660" cy="93418"/>
          </a:xfrm>
          <a:custGeom>
            <a:avLst/>
            <a:gdLst>
              <a:gd name="T0" fmla="*/ 143 w 161"/>
              <a:gd name="T1" fmla="*/ 100 h 148"/>
              <a:gd name="T2" fmla="*/ 143 w 161"/>
              <a:gd name="T3" fmla="*/ 100 h 148"/>
              <a:gd name="T4" fmla="*/ 48 w 161"/>
              <a:gd name="T5" fmla="*/ 129 h 148"/>
              <a:gd name="T6" fmla="*/ 48 w 161"/>
              <a:gd name="T7" fmla="*/ 129 h 148"/>
              <a:gd name="T8" fmla="*/ 18 w 161"/>
              <a:gd name="T9" fmla="*/ 34 h 148"/>
              <a:gd name="T10" fmla="*/ 18 w 161"/>
              <a:gd name="T11" fmla="*/ 34 h 148"/>
              <a:gd name="T12" fmla="*/ 88 w 161"/>
              <a:gd name="T13" fmla="*/ 53 h 148"/>
              <a:gd name="T14" fmla="*/ 88 w 161"/>
              <a:gd name="T15" fmla="*/ 53 h 148"/>
              <a:gd name="T16" fmla="*/ 143 w 161"/>
              <a:gd name="T17" fmla="*/ 10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48">
                <a:moveTo>
                  <a:pt x="143" y="100"/>
                </a:moveTo>
                <a:lnTo>
                  <a:pt x="143" y="100"/>
                </a:lnTo>
                <a:cubicBezTo>
                  <a:pt x="124" y="134"/>
                  <a:pt x="82" y="147"/>
                  <a:pt x="48" y="129"/>
                </a:cubicBezTo>
                <a:lnTo>
                  <a:pt x="48" y="129"/>
                </a:lnTo>
                <a:cubicBezTo>
                  <a:pt x="14" y="111"/>
                  <a:pt x="0" y="69"/>
                  <a:pt x="18" y="34"/>
                </a:cubicBezTo>
                <a:lnTo>
                  <a:pt x="18" y="34"/>
                </a:lnTo>
                <a:cubicBezTo>
                  <a:pt x="36" y="0"/>
                  <a:pt x="53" y="36"/>
                  <a:pt x="88" y="53"/>
                </a:cubicBezTo>
                <a:lnTo>
                  <a:pt x="88" y="53"/>
                </a:lnTo>
                <a:cubicBezTo>
                  <a:pt x="122" y="71"/>
                  <a:pt x="160" y="65"/>
                  <a:pt x="143" y="100"/>
                </a:cubicBezTo>
              </a:path>
            </a:pathLst>
          </a:custGeom>
          <a:solidFill>
            <a:srgbClr val="73C6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5" name="Freeform 214">
            <a:extLst>
              <a:ext uri="{FF2B5EF4-FFF2-40B4-BE49-F238E27FC236}">
                <a16:creationId xmlns:a16="http://schemas.microsoft.com/office/drawing/2014/main" id="{3C391B96-2961-0F49-9225-16CF6DB8123E}"/>
              </a:ext>
            </a:extLst>
          </p:cNvPr>
          <p:cNvSpPr>
            <a:spLocks noChangeArrowheads="1"/>
          </p:cNvSpPr>
          <p:nvPr/>
        </p:nvSpPr>
        <p:spPr bwMode="auto">
          <a:xfrm>
            <a:off x="1158570" y="5374300"/>
            <a:ext cx="98914" cy="96167"/>
          </a:xfrm>
          <a:custGeom>
            <a:avLst/>
            <a:gdLst>
              <a:gd name="T0" fmla="*/ 131 w 157"/>
              <a:gd name="T1" fmla="*/ 30 h 155"/>
              <a:gd name="T2" fmla="*/ 131 w 157"/>
              <a:gd name="T3" fmla="*/ 30 h 155"/>
              <a:gd name="T4" fmla="*/ 124 w 157"/>
              <a:gd name="T5" fmla="*/ 128 h 155"/>
              <a:gd name="T6" fmla="*/ 124 w 157"/>
              <a:gd name="T7" fmla="*/ 128 h 155"/>
              <a:gd name="T8" fmla="*/ 25 w 157"/>
              <a:gd name="T9" fmla="*/ 121 h 155"/>
              <a:gd name="T10" fmla="*/ 25 w 157"/>
              <a:gd name="T11" fmla="*/ 121 h 155"/>
              <a:gd name="T12" fmla="*/ 68 w 157"/>
              <a:gd name="T13" fmla="*/ 63 h 155"/>
              <a:gd name="T14" fmla="*/ 68 w 157"/>
              <a:gd name="T15" fmla="*/ 63 h 155"/>
              <a:gd name="T16" fmla="*/ 131 w 157"/>
              <a:gd name="T17"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5">
                <a:moveTo>
                  <a:pt x="131" y="30"/>
                </a:moveTo>
                <a:lnTo>
                  <a:pt x="131" y="30"/>
                </a:lnTo>
                <a:cubicBezTo>
                  <a:pt x="156" y="59"/>
                  <a:pt x="153" y="103"/>
                  <a:pt x="124" y="128"/>
                </a:cubicBezTo>
                <a:lnTo>
                  <a:pt x="124" y="128"/>
                </a:lnTo>
                <a:cubicBezTo>
                  <a:pt x="94" y="154"/>
                  <a:pt x="50" y="151"/>
                  <a:pt x="25" y="121"/>
                </a:cubicBezTo>
                <a:lnTo>
                  <a:pt x="25" y="121"/>
                </a:lnTo>
                <a:cubicBezTo>
                  <a:pt x="0" y="92"/>
                  <a:pt x="39" y="89"/>
                  <a:pt x="68" y="63"/>
                </a:cubicBezTo>
                <a:lnTo>
                  <a:pt x="68" y="63"/>
                </a:lnTo>
                <a:cubicBezTo>
                  <a:pt x="97" y="38"/>
                  <a:pt x="106" y="0"/>
                  <a:pt x="131" y="30"/>
                </a:cubicBezTo>
              </a:path>
            </a:pathLst>
          </a:custGeom>
          <a:solidFill>
            <a:srgbClr val="73C6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6" name="Freeform 215">
            <a:extLst>
              <a:ext uri="{FF2B5EF4-FFF2-40B4-BE49-F238E27FC236}">
                <a16:creationId xmlns:a16="http://schemas.microsoft.com/office/drawing/2014/main" id="{561D3A1F-39D4-1F47-AA3A-40584BF21216}"/>
              </a:ext>
            </a:extLst>
          </p:cNvPr>
          <p:cNvSpPr>
            <a:spLocks noChangeArrowheads="1"/>
          </p:cNvSpPr>
          <p:nvPr/>
        </p:nvSpPr>
        <p:spPr bwMode="auto">
          <a:xfrm>
            <a:off x="971734" y="5440242"/>
            <a:ext cx="664918" cy="642938"/>
          </a:xfrm>
          <a:custGeom>
            <a:avLst/>
            <a:gdLst>
              <a:gd name="T0" fmla="*/ 1024 w 1068"/>
              <a:gd name="T1" fmla="*/ 322 h 1034"/>
              <a:gd name="T2" fmla="*/ 1024 w 1068"/>
              <a:gd name="T3" fmla="*/ 322 h 1034"/>
              <a:gd name="T4" fmla="*/ 1009 w 1068"/>
              <a:gd name="T5" fmla="*/ 341 h 1034"/>
              <a:gd name="T6" fmla="*/ 1009 w 1068"/>
              <a:gd name="T7" fmla="*/ 341 h 1034"/>
              <a:gd name="T8" fmla="*/ 780 w 1068"/>
              <a:gd name="T9" fmla="*/ 969 h 1034"/>
              <a:gd name="T10" fmla="*/ 780 w 1068"/>
              <a:gd name="T11" fmla="*/ 969 h 1034"/>
              <a:gd name="T12" fmla="*/ 432 w 1068"/>
              <a:gd name="T13" fmla="*/ 897 h 1034"/>
              <a:gd name="T14" fmla="*/ 432 w 1068"/>
              <a:gd name="T15" fmla="*/ 897 h 1034"/>
              <a:gd name="T16" fmla="*/ 352 w 1068"/>
              <a:gd name="T17" fmla="*/ 667 h 1034"/>
              <a:gd name="T18" fmla="*/ 352 w 1068"/>
              <a:gd name="T19" fmla="*/ 667 h 1034"/>
              <a:gd name="T20" fmla="*/ 359 w 1068"/>
              <a:gd name="T21" fmla="*/ 552 h 1034"/>
              <a:gd name="T22" fmla="*/ 359 w 1068"/>
              <a:gd name="T23" fmla="*/ 552 h 1034"/>
              <a:gd name="T24" fmla="*/ 371 w 1068"/>
              <a:gd name="T25" fmla="*/ 539 h 1034"/>
              <a:gd name="T26" fmla="*/ 371 w 1068"/>
              <a:gd name="T27" fmla="*/ 539 h 1034"/>
              <a:gd name="T28" fmla="*/ 397 w 1068"/>
              <a:gd name="T29" fmla="*/ 530 h 1034"/>
              <a:gd name="T30" fmla="*/ 397 w 1068"/>
              <a:gd name="T31" fmla="*/ 530 h 1034"/>
              <a:gd name="T32" fmla="*/ 546 w 1068"/>
              <a:gd name="T33" fmla="*/ 148 h 1034"/>
              <a:gd name="T34" fmla="*/ 546 w 1068"/>
              <a:gd name="T35" fmla="*/ 148 h 1034"/>
              <a:gd name="T36" fmla="*/ 436 w 1068"/>
              <a:gd name="T37" fmla="*/ 6 h 1034"/>
              <a:gd name="T38" fmla="*/ 436 w 1068"/>
              <a:gd name="T39" fmla="*/ 6 h 1034"/>
              <a:gd name="T40" fmla="*/ 411 w 1068"/>
              <a:gd name="T41" fmla="*/ 10 h 1034"/>
              <a:gd name="T42" fmla="*/ 411 w 1068"/>
              <a:gd name="T43" fmla="*/ 10 h 1034"/>
              <a:gd name="T44" fmla="*/ 414 w 1068"/>
              <a:gd name="T45" fmla="*/ 33 h 1034"/>
              <a:gd name="T46" fmla="*/ 414 w 1068"/>
              <a:gd name="T47" fmla="*/ 33 h 1034"/>
              <a:gd name="T48" fmla="*/ 513 w 1068"/>
              <a:gd name="T49" fmla="*/ 161 h 1034"/>
              <a:gd name="T50" fmla="*/ 513 w 1068"/>
              <a:gd name="T51" fmla="*/ 161 h 1034"/>
              <a:gd name="T52" fmla="*/ 383 w 1068"/>
              <a:gd name="T53" fmla="*/ 497 h 1034"/>
              <a:gd name="T54" fmla="*/ 383 w 1068"/>
              <a:gd name="T55" fmla="*/ 497 h 1034"/>
              <a:gd name="T56" fmla="*/ 194 w 1068"/>
              <a:gd name="T57" fmla="*/ 489 h 1034"/>
              <a:gd name="T58" fmla="*/ 194 w 1068"/>
              <a:gd name="T59" fmla="*/ 489 h 1034"/>
              <a:gd name="T60" fmla="*/ 58 w 1068"/>
              <a:gd name="T61" fmla="*/ 343 h 1034"/>
              <a:gd name="T62" fmla="*/ 58 w 1068"/>
              <a:gd name="T63" fmla="*/ 343 h 1034"/>
              <a:gd name="T64" fmla="*/ 48 w 1068"/>
              <a:gd name="T65" fmla="*/ 160 h 1034"/>
              <a:gd name="T66" fmla="*/ 48 w 1068"/>
              <a:gd name="T67" fmla="*/ 160 h 1034"/>
              <a:gd name="T68" fmla="*/ 35 w 1068"/>
              <a:gd name="T69" fmla="*/ 140 h 1034"/>
              <a:gd name="T70" fmla="*/ 35 w 1068"/>
              <a:gd name="T71" fmla="*/ 140 h 1034"/>
              <a:gd name="T72" fmla="*/ 35 w 1068"/>
              <a:gd name="T73" fmla="*/ 140 h 1034"/>
              <a:gd name="T74" fmla="*/ 13 w 1068"/>
              <a:gd name="T75" fmla="*/ 153 h 1034"/>
              <a:gd name="T76" fmla="*/ 13 w 1068"/>
              <a:gd name="T77" fmla="*/ 153 h 1034"/>
              <a:gd name="T78" fmla="*/ 25 w 1068"/>
              <a:gd name="T79" fmla="*/ 356 h 1034"/>
              <a:gd name="T80" fmla="*/ 25 w 1068"/>
              <a:gd name="T81" fmla="*/ 356 h 1034"/>
              <a:gd name="T82" fmla="*/ 179 w 1068"/>
              <a:gd name="T83" fmla="*/ 522 h 1034"/>
              <a:gd name="T84" fmla="*/ 179 w 1068"/>
              <a:gd name="T85" fmla="*/ 522 h 1034"/>
              <a:gd name="T86" fmla="*/ 303 w 1068"/>
              <a:gd name="T87" fmla="*/ 549 h 1034"/>
              <a:gd name="T88" fmla="*/ 303 w 1068"/>
              <a:gd name="T89" fmla="*/ 549 h 1034"/>
              <a:gd name="T90" fmla="*/ 321 w 1068"/>
              <a:gd name="T91" fmla="*/ 569 h 1034"/>
              <a:gd name="T92" fmla="*/ 321 w 1068"/>
              <a:gd name="T93" fmla="*/ 569 h 1034"/>
              <a:gd name="T94" fmla="*/ 317 w 1068"/>
              <a:gd name="T95" fmla="*/ 667 h 1034"/>
              <a:gd name="T96" fmla="*/ 317 w 1068"/>
              <a:gd name="T97" fmla="*/ 667 h 1034"/>
              <a:gd name="T98" fmla="*/ 406 w 1068"/>
              <a:gd name="T99" fmla="*/ 921 h 1034"/>
              <a:gd name="T100" fmla="*/ 406 w 1068"/>
              <a:gd name="T101" fmla="*/ 921 h 1034"/>
              <a:gd name="T102" fmla="*/ 786 w 1068"/>
              <a:gd name="T103" fmla="*/ 1004 h 1034"/>
              <a:gd name="T104" fmla="*/ 786 w 1068"/>
              <a:gd name="T105" fmla="*/ 1004 h 1034"/>
              <a:gd name="T106" fmla="*/ 1049 w 1068"/>
              <a:gd name="T107" fmla="*/ 635 h 1034"/>
              <a:gd name="T108" fmla="*/ 1049 w 1068"/>
              <a:gd name="T109" fmla="*/ 635 h 1034"/>
              <a:gd name="T110" fmla="*/ 1044 w 1068"/>
              <a:gd name="T111" fmla="*/ 337 h 1034"/>
              <a:gd name="T112" fmla="*/ 1044 w 1068"/>
              <a:gd name="T113" fmla="*/ 337 h 1034"/>
              <a:gd name="T114" fmla="*/ 1024 w 1068"/>
              <a:gd name="T115" fmla="*/ 322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8" h="1034">
                <a:moveTo>
                  <a:pt x="1024" y="322"/>
                </a:moveTo>
                <a:lnTo>
                  <a:pt x="1024" y="322"/>
                </a:lnTo>
                <a:cubicBezTo>
                  <a:pt x="1014" y="323"/>
                  <a:pt x="1008" y="332"/>
                  <a:pt x="1009" y="341"/>
                </a:cubicBezTo>
                <a:lnTo>
                  <a:pt x="1009" y="341"/>
                </a:lnTo>
                <a:cubicBezTo>
                  <a:pt x="1022" y="439"/>
                  <a:pt x="1067" y="921"/>
                  <a:pt x="780" y="969"/>
                </a:cubicBezTo>
                <a:lnTo>
                  <a:pt x="780" y="969"/>
                </a:lnTo>
                <a:cubicBezTo>
                  <a:pt x="620" y="996"/>
                  <a:pt x="502" y="971"/>
                  <a:pt x="432" y="897"/>
                </a:cubicBezTo>
                <a:lnTo>
                  <a:pt x="432" y="897"/>
                </a:lnTo>
                <a:cubicBezTo>
                  <a:pt x="369" y="830"/>
                  <a:pt x="354" y="735"/>
                  <a:pt x="352" y="667"/>
                </a:cubicBezTo>
                <a:lnTo>
                  <a:pt x="352" y="667"/>
                </a:lnTo>
                <a:cubicBezTo>
                  <a:pt x="351" y="619"/>
                  <a:pt x="356" y="577"/>
                  <a:pt x="359" y="552"/>
                </a:cubicBezTo>
                <a:lnTo>
                  <a:pt x="359" y="552"/>
                </a:lnTo>
                <a:cubicBezTo>
                  <a:pt x="360" y="546"/>
                  <a:pt x="365" y="540"/>
                  <a:pt x="371" y="539"/>
                </a:cubicBezTo>
                <a:lnTo>
                  <a:pt x="371" y="539"/>
                </a:lnTo>
                <a:cubicBezTo>
                  <a:pt x="380" y="536"/>
                  <a:pt x="389" y="534"/>
                  <a:pt x="397" y="530"/>
                </a:cubicBezTo>
                <a:lnTo>
                  <a:pt x="397" y="530"/>
                </a:lnTo>
                <a:cubicBezTo>
                  <a:pt x="540" y="473"/>
                  <a:pt x="607" y="301"/>
                  <a:pt x="546" y="148"/>
                </a:cubicBezTo>
                <a:lnTo>
                  <a:pt x="546" y="148"/>
                </a:lnTo>
                <a:cubicBezTo>
                  <a:pt x="525" y="96"/>
                  <a:pt x="478" y="41"/>
                  <a:pt x="436" y="6"/>
                </a:cubicBezTo>
                <a:lnTo>
                  <a:pt x="436" y="6"/>
                </a:lnTo>
                <a:cubicBezTo>
                  <a:pt x="428" y="0"/>
                  <a:pt x="417" y="1"/>
                  <a:pt x="411" y="10"/>
                </a:cubicBezTo>
                <a:lnTo>
                  <a:pt x="411" y="10"/>
                </a:lnTo>
                <a:cubicBezTo>
                  <a:pt x="405" y="17"/>
                  <a:pt x="406" y="28"/>
                  <a:pt x="414" y="33"/>
                </a:cubicBezTo>
                <a:lnTo>
                  <a:pt x="414" y="33"/>
                </a:lnTo>
                <a:cubicBezTo>
                  <a:pt x="451" y="64"/>
                  <a:pt x="495" y="115"/>
                  <a:pt x="513" y="161"/>
                </a:cubicBezTo>
                <a:lnTo>
                  <a:pt x="513" y="161"/>
                </a:lnTo>
                <a:cubicBezTo>
                  <a:pt x="567" y="296"/>
                  <a:pt x="509" y="447"/>
                  <a:pt x="383" y="497"/>
                </a:cubicBezTo>
                <a:lnTo>
                  <a:pt x="383" y="497"/>
                </a:lnTo>
                <a:cubicBezTo>
                  <a:pt x="323" y="521"/>
                  <a:pt x="255" y="519"/>
                  <a:pt x="194" y="489"/>
                </a:cubicBezTo>
                <a:lnTo>
                  <a:pt x="194" y="489"/>
                </a:lnTo>
                <a:cubicBezTo>
                  <a:pt x="132" y="461"/>
                  <a:pt x="84" y="408"/>
                  <a:pt x="58" y="343"/>
                </a:cubicBezTo>
                <a:lnTo>
                  <a:pt x="58" y="343"/>
                </a:lnTo>
                <a:cubicBezTo>
                  <a:pt x="37" y="291"/>
                  <a:pt x="37" y="215"/>
                  <a:pt x="48" y="160"/>
                </a:cubicBezTo>
                <a:lnTo>
                  <a:pt x="48" y="160"/>
                </a:lnTo>
                <a:cubicBezTo>
                  <a:pt x="50" y="151"/>
                  <a:pt x="44" y="142"/>
                  <a:pt x="35" y="140"/>
                </a:cubicBezTo>
                <a:lnTo>
                  <a:pt x="35" y="140"/>
                </a:lnTo>
                <a:lnTo>
                  <a:pt x="35" y="140"/>
                </a:lnTo>
                <a:cubicBezTo>
                  <a:pt x="25" y="137"/>
                  <a:pt x="16" y="143"/>
                  <a:pt x="13" y="153"/>
                </a:cubicBezTo>
                <a:lnTo>
                  <a:pt x="13" y="153"/>
                </a:lnTo>
                <a:cubicBezTo>
                  <a:pt x="2" y="212"/>
                  <a:pt x="0" y="294"/>
                  <a:pt x="25" y="356"/>
                </a:cubicBezTo>
                <a:lnTo>
                  <a:pt x="25" y="356"/>
                </a:lnTo>
                <a:cubicBezTo>
                  <a:pt x="54" y="430"/>
                  <a:pt x="109" y="489"/>
                  <a:pt x="179" y="522"/>
                </a:cubicBezTo>
                <a:lnTo>
                  <a:pt x="179" y="522"/>
                </a:lnTo>
                <a:cubicBezTo>
                  <a:pt x="219" y="541"/>
                  <a:pt x="261" y="550"/>
                  <a:pt x="303" y="549"/>
                </a:cubicBezTo>
                <a:lnTo>
                  <a:pt x="303" y="549"/>
                </a:lnTo>
                <a:cubicBezTo>
                  <a:pt x="314" y="549"/>
                  <a:pt x="323" y="558"/>
                  <a:pt x="321" y="569"/>
                </a:cubicBezTo>
                <a:lnTo>
                  <a:pt x="321" y="569"/>
                </a:lnTo>
                <a:cubicBezTo>
                  <a:pt x="318" y="595"/>
                  <a:pt x="315" y="629"/>
                  <a:pt x="317" y="667"/>
                </a:cubicBezTo>
                <a:lnTo>
                  <a:pt x="317" y="667"/>
                </a:lnTo>
                <a:cubicBezTo>
                  <a:pt x="320" y="774"/>
                  <a:pt x="350" y="862"/>
                  <a:pt x="406" y="921"/>
                </a:cubicBezTo>
                <a:lnTo>
                  <a:pt x="406" y="921"/>
                </a:lnTo>
                <a:cubicBezTo>
                  <a:pt x="485" y="1005"/>
                  <a:pt x="613" y="1033"/>
                  <a:pt x="786" y="1004"/>
                </a:cubicBezTo>
                <a:lnTo>
                  <a:pt x="786" y="1004"/>
                </a:lnTo>
                <a:cubicBezTo>
                  <a:pt x="933" y="980"/>
                  <a:pt x="1024" y="852"/>
                  <a:pt x="1049" y="635"/>
                </a:cubicBezTo>
                <a:lnTo>
                  <a:pt x="1049" y="635"/>
                </a:lnTo>
                <a:cubicBezTo>
                  <a:pt x="1063" y="505"/>
                  <a:pt x="1050" y="383"/>
                  <a:pt x="1044" y="337"/>
                </a:cubicBezTo>
                <a:lnTo>
                  <a:pt x="1044" y="337"/>
                </a:lnTo>
                <a:cubicBezTo>
                  <a:pt x="1043" y="327"/>
                  <a:pt x="1034" y="320"/>
                  <a:pt x="1024" y="322"/>
                </a:cubicBezTo>
              </a:path>
            </a:pathLst>
          </a:custGeom>
          <a:solidFill>
            <a:srgbClr val="286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7" name="Freeform 216">
            <a:extLst>
              <a:ext uri="{FF2B5EF4-FFF2-40B4-BE49-F238E27FC236}">
                <a16:creationId xmlns:a16="http://schemas.microsoft.com/office/drawing/2014/main" id="{B7F69F61-248D-AC47-A52F-61E99C81201F}"/>
              </a:ext>
            </a:extLst>
          </p:cNvPr>
          <p:cNvSpPr>
            <a:spLocks noChangeArrowheads="1"/>
          </p:cNvSpPr>
          <p:nvPr/>
        </p:nvSpPr>
        <p:spPr bwMode="auto">
          <a:xfrm>
            <a:off x="1540485" y="5602351"/>
            <a:ext cx="131885" cy="79680"/>
          </a:xfrm>
          <a:custGeom>
            <a:avLst/>
            <a:gdLst>
              <a:gd name="T0" fmla="*/ 200 w 210"/>
              <a:gd name="T1" fmla="*/ 0 h 127"/>
              <a:gd name="T2" fmla="*/ 200 w 210"/>
              <a:gd name="T3" fmla="*/ 0 h 127"/>
              <a:gd name="T4" fmla="*/ 116 w 210"/>
              <a:gd name="T5" fmla="*/ 117 h 127"/>
              <a:gd name="T6" fmla="*/ 116 w 210"/>
              <a:gd name="T7" fmla="*/ 117 h 127"/>
              <a:gd name="T8" fmla="*/ 0 w 210"/>
              <a:gd name="T9" fmla="*/ 34 h 127"/>
              <a:gd name="T10" fmla="*/ 200 w 210"/>
              <a:gd name="T11" fmla="*/ 0 h 127"/>
            </a:gdLst>
            <a:ahLst/>
            <a:cxnLst>
              <a:cxn ang="0">
                <a:pos x="T0" y="T1"/>
              </a:cxn>
              <a:cxn ang="0">
                <a:pos x="T2" y="T3"/>
              </a:cxn>
              <a:cxn ang="0">
                <a:pos x="T4" y="T5"/>
              </a:cxn>
              <a:cxn ang="0">
                <a:pos x="T6" y="T7"/>
              </a:cxn>
              <a:cxn ang="0">
                <a:pos x="T8" y="T9"/>
              </a:cxn>
              <a:cxn ang="0">
                <a:pos x="T10" y="T11"/>
              </a:cxn>
            </a:cxnLst>
            <a:rect l="0" t="0" r="r" b="b"/>
            <a:pathLst>
              <a:path w="210" h="127">
                <a:moveTo>
                  <a:pt x="200" y="0"/>
                </a:moveTo>
                <a:lnTo>
                  <a:pt x="200" y="0"/>
                </a:lnTo>
                <a:cubicBezTo>
                  <a:pt x="209" y="55"/>
                  <a:pt x="172" y="108"/>
                  <a:pt x="116" y="117"/>
                </a:cubicBezTo>
                <a:lnTo>
                  <a:pt x="116" y="117"/>
                </a:lnTo>
                <a:cubicBezTo>
                  <a:pt x="61" y="126"/>
                  <a:pt x="9" y="89"/>
                  <a:pt x="0" y="34"/>
                </a:cubicBezTo>
                <a:lnTo>
                  <a:pt x="20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8" name="Freeform 217">
            <a:extLst>
              <a:ext uri="{FF2B5EF4-FFF2-40B4-BE49-F238E27FC236}">
                <a16:creationId xmlns:a16="http://schemas.microsoft.com/office/drawing/2014/main" id="{F9CA3C06-69E3-DF45-8B77-F57E04D5158C}"/>
              </a:ext>
            </a:extLst>
          </p:cNvPr>
          <p:cNvSpPr>
            <a:spLocks noChangeArrowheads="1"/>
          </p:cNvSpPr>
          <p:nvPr/>
        </p:nvSpPr>
        <p:spPr bwMode="auto">
          <a:xfrm>
            <a:off x="1521253" y="5580370"/>
            <a:ext cx="164856" cy="60448"/>
          </a:xfrm>
          <a:custGeom>
            <a:avLst/>
            <a:gdLst>
              <a:gd name="T0" fmla="*/ 262 w 263"/>
              <a:gd name="T1" fmla="*/ 51 h 95"/>
              <a:gd name="T2" fmla="*/ 9 w 263"/>
              <a:gd name="T3" fmla="*/ 94 h 95"/>
              <a:gd name="T4" fmla="*/ 0 w 263"/>
              <a:gd name="T5" fmla="*/ 42 h 95"/>
              <a:gd name="T6" fmla="*/ 253 w 263"/>
              <a:gd name="T7" fmla="*/ 0 h 95"/>
              <a:gd name="T8" fmla="*/ 262 w 263"/>
              <a:gd name="T9" fmla="*/ 51 h 95"/>
            </a:gdLst>
            <a:ahLst/>
            <a:cxnLst>
              <a:cxn ang="0">
                <a:pos x="T0" y="T1"/>
              </a:cxn>
              <a:cxn ang="0">
                <a:pos x="T2" y="T3"/>
              </a:cxn>
              <a:cxn ang="0">
                <a:pos x="T4" y="T5"/>
              </a:cxn>
              <a:cxn ang="0">
                <a:pos x="T6" y="T7"/>
              </a:cxn>
              <a:cxn ang="0">
                <a:pos x="T8" y="T9"/>
              </a:cxn>
            </a:cxnLst>
            <a:rect l="0" t="0" r="r" b="b"/>
            <a:pathLst>
              <a:path w="263" h="95">
                <a:moveTo>
                  <a:pt x="262" y="51"/>
                </a:moveTo>
                <a:lnTo>
                  <a:pt x="9" y="94"/>
                </a:lnTo>
                <a:lnTo>
                  <a:pt x="0" y="42"/>
                </a:lnTo>
                <a:lnTo>
                  <a:pt x="253" y="0"/>
                </a:lnTo>
                <a:lnTo>
                  <a:pt x="262" y="51"/>
                </a:lnTo>
              </a:path>
            </a:pathLst>
          </a:custGeom>
          <a:solidFill>
            <a:srgbClr val="73C6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9" name="Freeform 218">
            <a:extLst>
              <a:ext uri="{FF2B5EF4-FFF2-40B4-BE49-F238E27FC236}">
                <a16:creationId xmlns:a16="http://schemas.microsoft.com/office/drawing/2014/main" id="{4AE5BFB2-DDB3-DA4A-9E3D-6AE355558C26}"/>
              </a:ext>
            </a:extLst>
          </p:cNvPr>
          <p:cNvSpPr>
            <a:spLocks noChangeArrowheads="1"/>
          </p:cNvSpPr>
          <p:nvPr/>
        </p:nvSpPr>
        <p:spPr bwMode="auto">
          <a:xfrm>
            <a:off x="1186047" y="5399029"/>
            <a:ext cx="71438" cy="68690"/>
          </a:xfrm>
          <a:custGeom>
            <a:avLst/>
            <a:gdLst>
              <a:gd name="T0" fmla="*/ 0 w 115"/>
              <a:gd name="T1" fmla="*/ 95 h 112"/>
              <a:gd name="T2" fmla="*/ 0 w 115"/>
              <a:gd name="T3" fmla="*/ 95 h 112"/>
              <a:gd name="T4" fmla="*/ 83 w 115"/>
              <a:gd name="T5" fmla="*/ 88 h 112"/>
              <a:gd name="T6" fmla="*/ 83 w 115"/>
              <a:gd name="T7" fmla="*/ 88 h 112"/>
              <a:gd name="T8" fmla="*/ 97 w 115"/>
              <a:gd name="T9" fmla="*/ 0 h 112"/>
              <a:gd name="T10" fmla="*/ 0 w 115"/>
              <a:gd name="T11" fmla="*/ 95 h 112"/>
            </a:gdLst>
            <a:ahLst/>
            <a:cxnLst>
              <a:cxn ang="0">
                <a:pos x="T0" y="T1"/>
              </a:cxn>
              <a:cxn ang="0">
                <a:pos x="T2" y="T3"/>
              </a:cxn>
              <a:cxn ang="0">
                <a:pos x="T4" y="T5"/>
              </a:cxn>
              <a:cxn ang="0">
                <a:pos x="T6" y="T7"/>
              </a:cxn>
              <a:cxn ang="0">
                <a:pos x="T8" y="T9"/>
              </a:cxn>
              <a:cxn ang="0">
                <a:pos x="T10" y="T11"/>
              </a:cxn>
            </a:cxnLst>
            <a:rect l="0" t="0" r="r" b="b"/>
            <a:pathLst>
              <a:path w="115" h="112">
                <a:moveTo>
                  <a:pt x="0" y="95"/>
                </a:moveTo>
                <a:lnTo>
                  <a:pt x="0" y="95"/>
                </a:lnTo>
                <a:cubicBezTo>
                  <a:pt x="25" y="111"/>
                  <a:pt x="59" y="109"/>
                  <a:pt x="83" y="88"/>
                </a:cubicBezTo>
                <a:lnTo>
                  <a:pt x="83" y="88"/>
                </a:lnTo>
                <a:cubicBezTo>
                  <a:pt x="109" y="66"/>
                  <a:pt x="114" y="29"/>
                  <a:pt x="97" y="0"/>
                </a:cubicBezTo>
                <a:lnTo>
                  <a:pt x="0" y="9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40" name="Freeform 219">
            <a:extLst>
              <a:ext uri="{FF2B5EF4-FFF2-40B4-BE49-F238E27FC236}">
                <a16:creationId xmlns:a16="http://schemas.microsoft.com/office/drawing/2014/main" id="{49E21586-F622-7A40-8D89-693F05CC3CBB}"/>
              </a:ext>
            </a:extLst>
          </p:cNvPr>
          <p:cNvSpPr>
            <a:spLocks noChangeArrowheads="1"/>
          </p:cNvSpPr>
          <p:nvPr/>
        </p:nvSpPr>
        <p:spPr bwMode="auto">
          <a:xfrm>
            <a:off x="957995" y="5495193"/>
            <a:ext cx="76932" cy="54952"/>
          </a:xfrm>
          <a:custGeom>
            <a:avLst/>
            <a:gdLst>
              <a:gd name="T0" fmla="*/ 41 w 124"/>
              <a:gd name="T1" fmla="*/ 72 h 88"/>
              <a:gd name="T2" fmla="*/ 41 w 124"/>
              <a:gd name="T3" fmla="*/ 72 h 88"/>
              <a:gd name="T4" fmla="*/ 123 w 124"/>
              <a:gd name="T5" fmla="*/ 59 h 88"/>
              <a:gd name="T6" fmla="*/ 4 w 124"/>
              <a:gd name="T7" fmla="*/ 0 h 88"/>
              <a:gd name="T8" fmla="*/ 4 w 124"/>
              <a:gd name="T9" fmla="*/ 0 h 88"/>
              <a:gd name="T10" fmla="*/ 41 w 124"/>
              <a:gd name="T11" fmla="*/ 72 h 88"/>
            </a:gdLst>
            <a:ahLst/>
            <a:cxnLst>
              <a:cxn ang="0">
                <a:pos x="T0" y="T1"/>
              </a:cxn>
              <a:cxn ang="0">
                <a:pos x="T2" y="T3"/>
              </a:cxn>
              <a:cxn ang="0">
                <a:pos x="T4" y="T5"/>
              </a:cxn>
              <a:cxn ang="0">
                <a:pos x="T6" y="T7"/>
              </a:cxn>
              <a:cxn ang="0">
                <a:pos x="T8" y="T9"/>
              </a:cxn>
              <a:cxn ang="0">
                <a:pos x="T10" y="T11"/>
              </a:cxn>
            </a:cxnLst>
            <a:rect l="0" t="0" r="r" b="b"/>
            <a:pathLst>
              <a:path w="124" h="88">
                <a:moveTo>
                  <a:pt x="41" y="72"/>
                </a:moveTo>
                <a:lnTo>
                  <a:pt x="41" y="72"/>
                </a:lnTo>
                <a:cubicBezTo>
                  <a:pt x="69" y="87"/>
                  <a:pt x="102" y="81"/>
                  <a:pt x="123" y="59"/>
                </a:cubicBezTo>
                <a:lnTo>
                  <a:pt x="4" y="0"/>
                </a:lnTo>
                <a:lnTo>
                  <a:pt x="4" y="0"/>
                </a:lnTo>
                <a:cubicBezTo>
                  <a:pt x="0" y="29"/>
                  <a:pt x="13" y="58"/>
                  <a:pt x="41" y="7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41" name="Freeform 220">
            <a:extLst>
              <a:ext uri="{FF2B5EF4-FFF2-40B4-BE49-F238E27FC236}">
                <a16:creationId xmlns:a16="http://schemas.microsoft.com/office/drawing/2014/main" id="{47098BBF-7F2F-3949-B411-DF2553304D73}"/>
              </a:ext>
            </a:extLst>
          </p:cNvPr>
          <p:cNvSpPr>
            <a:spLocks noChangeArrowheads="1"/>
          </p:cNvSpPr>
          <p:nvPr/>
        </p:nvSpPr>
        <p:spPr bwMode="auto">
          <a:xfrm>
            <a:off x="1067899" y="5704010"/>
            <a:ext cx="217061" cy="189585"/>
          </a:xfrm>
          <a:custGeom>
            <a:avLst/>
            <a:gdLst>
              <a:gd name="T0" fmla="*/ 199 w 349"/>
              <a:gd name="T1" fmla="*/ 243 h 303"/>
              <a:gd name="T2" fmla="*/ 199 w 349"/>
              <a:gd name="T3" fmla="*/ 243 h 303"/>
              <a:gd name="T4" fmla="*/ 206 w 349"/>
              <a:gd name="T5" fmla="*/ 128 h 303"/>
              <a:gd name="T6" fmla="*/ 206 w 349"/>
              <a:gd name="T7" fmla="*/ 128 h 303"/>
              <a:gd name="T8" fmla="*/ 218 w 349"/>
              <a:gd name="T9" fmla="*/ 115 h 303"/>
              <a:gd name="T10" fmla="*/ 218 w 349"/>
              <a:gd name="T11" fmla="*/ 115 h 303"/>
              <a:gd name="T12" fmla="*/ 244 w 349"/>
              <a:gd name="T13" fmla="*/ 106 h 303"/>
              <a:gd name="T14" fmla="*/ 244 w 349"/>
              <a:gd name="T15" fmla="*/ 106 h 303"/>
              <a:gd name="T16" fmla="*/ 348 w 349"/>
              <a:gd name="T17" fmla="*/ 31 h 303"/>
              <a:gd name="T18" fmla="*/ 348 w 349"/>
              <a:gd name="T19" fmla="*/ 31 h 303"/>
              <a:gd name="T20" fmla="*/ 327 w 349"/>
              <a:gd name="T21" fmla="*/ 0 h 303"/>
              <a:gd name="T22" fmla="*/ 327 w 349"/>
              <a:gd name="T23" fmla="*/ 0 h 303"/>
              <a:gd name="T24" fmla="*/ 230 w 349"/>
              <a:gd name="T25" fmla="*/ 73 h 303"/>
              <a:gd name="T26" fmla="*/ 230 w 349"/>
              <a:gd name="T27" fmla="*/ 73 h 303"/>
              <a:gd name="T28" fmla="*/ 41 w 349"/>
              <a:gd name="T29" fmla="*/ 65 h 303"/>
              <a:gd name="T30" fmla="*/ 41 w 349"/>
              <a:gd name="T31" fmla="*/ 65 h 303"/>
              <a:gd name="T32" fmla="*/ 10 w 349"/>
              <a:gd name="T33" fmla="*/ 48 h 303"/>
              <a:gd name="T34" fmla="*/ 10 w 349"/>
              <a:gd name="T35" fmla="*/ 48 h 303"/>
              <a:gd name="T36" fmla="*/ 0 w 349"/>
              <a:gd name="T37" fmla="*/ 83 h 303"/>
              <a:gd name="T38" fmla="*/ 0 w 349"/>
              <a:gd name="T39" fmla="*/ 83 h 303"/>
              <a:gd name="T40" fmla="*/ 26 w 349"/>
              <a:gd name="T41" fmla="*/ 98 h 303"/>
              <a:gd name="T42" fmla="*/ 26 w 349"/>
              <a:gd name="T43" fmla="*/ 98 h 303"/>
              <a:gd name="T44" fmla="*/ 150 w 349"/>
              <a:gd name="T45" fmla="*/ 125 h 303"/>
              <a:gd name="T46" fmla="*/ 150 w 349"/>
              <a:gd name="T47" fmla="*/ 125 h 303"/>
              <a:gd name="T48" fmla="*/ 168 w 349"/>
              <a:gd name="T49" fmla="*/ 145 h 303"/>
              <a:gd name="T50" fmla="*/ 168 w 349"/>
              <a:gd name="T51" fmla="*/ 145 h 303"/>
              <a:gd name="T52" fmla="*/ 164 w 349"/>
              <a:gd name="T53" fmla="*/ 243 h 303"/>
              <a:gd name="T54" fmla="*/ 164 w 349"/>
              <a:gd name="T55" fmla="*/ 243 h 303"/>
              <a:gd name="T56" fmla="*/ 168 w 349"/>
              <a:gd name="T57" fmla="*/ 301 h 303"/>
              <a:gd name="T58" fmla="*/ 168 w 349"/>
              <a:gd name="T59" fmla="*/ 301 h 303"/>
              <a:gd name="T60" fmla="*/ 204 w 349"/>
              <a:gd name="T61" fmla="*/ 301 h 303"/>
              <a:gd name="T62" fmla="*/ 204 w 349"/>
              <a:gd name="T63" fmla="*/ 301 h 303"/>
              <a:gd name="T64" fmla="*/ 199 w 349"/>
              <a:gd name="T65" fmla="*/ 24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303">
                <a:moveTo>
                  <a:pt x="199" y="243"/>
                </a:moveTo>
                <a:lnTo>
                  <a:pt x="199" y="243"/>
                </a:lnTo>
                <a:cubicBezTo>
                  <a:pt x="198" y="195"/>
                  <a:pt x="203" y="153"/>
                  <a:pt x="206" y="128"/>
                </a:cubicBezTo>
                <a:lnTo>
                  <a:pt x="206" y="128"/>
                </a:lnTo>
                <a:cubicBezTo>
                  <a:pt x="207" y="122"/>
                  <a:pt x="212" y="116"/>
                  <a:pt x="218" y="115"/>
                </a:cubicBezTo>
                <a:lnTo>
                  <a:pt x="218" y="115"/>
                </a:lnTo>
                <a:cubicBezTo>
                  <a:pt x="227" y="112"/>
                  <a:pt x="236" y="110"/>
                  <a:pt x="244" y="106"/>
                </a:cubicBezTo>
                <a:lnTo>
                  <a:pt x="244" y="106"/>
                </a:lnTo>
                <a:cubicBezTo>
                  <a:pt x="285" y="89"/>
                  <a:pt x="321" y="63"/>
                  <a:pt x="348" y="31"/>
                </a:cubicBezTo>
                <a:lnTo>
                  <a:pt x="348" y="31"/>
                </a:lnTo>
                <a:cubicBezTo>
                  <a:pt x="342" y="19"/>
                  <a:pt x="335" y="9"/>
                  <a:pt x="327" y="0"/>
                </a:cubicBezTo>
                <a:lnTo>
                  <a:pt x="327" y="0"/>
                </a:lnTo>
                <a:cubicBezTo>
                  <a:pt x="303" y="31"/>
                  <a:pt x="270" y="57"/>
                  <a:pt x="230" y="73"/>
                </a:cubicBezTo>
                <a:lnTo>
                  <a:pt x="230" y="73"/>
                </a:lnTo>
                <a:cubicBezTo>
                  <a:pt x="170" y="97"/>
                  <a:pt x="102" y="95"/>
                  <a:pt x="41" y="65"/>
                </a:cubicBezTo>
                <a:lnTo>
                  <a:pt x="41" y="65"/>
                </a:lnTo>
                <a:cubicBezTo>
                  <a:pt x="30" y="61"/>
                  <a:pt x="20" y="54"/>
                  <a:pt x="10" y="48"/>
                </a:cubicBezTo>
                <a:lnTo>
                  <a:pt x="10" y="48"/>
                </a:lnTo>
                <a:cubicBezTo>
                  <a:pt x="5" y="59"/>
                  <a:pt x="1" y="71"/>
                  <a:pt x="0" y="83"/>
                </a:cubicBezTo>
                <a:lnTo>
                  <a:pt x="0" y="83"/>
                </a:lnTo>
                <a:cubicBezTo>
                  <a:pt x="8" y="89"/>
                  <a:pt x="17" y="94"/>
                  <a:pt x="26" y="98"/>
                </a:cubicBezTo>
                <a:lnTo>
                  <a:pt x="26" y="98"/>
                </a:lnTo>
                <a:cubicBezTo>
                  <a:pt x="66" y="117"/>
                  <a:pt x="108" y="126"/>
                  <a:pt x="150" y="125"/>
                </a:cubicBezTo>
                <a:lnTo>
                  <a:pt x="150" y="125"/>
                </a:lnTo>
                <a:cubicBezTo>
                  <a:pt x="161" y="125"/>
                  <a:pt x="170" y="134"/>
                  <a:pt x="168" y="145"/>
                </a:cubicBezTo>
                <a:lnTo>
                  <a:pt x="168" y="145"/>
                </a:lnTo>
                <a:cubicBezTo>
                  <a:pt x="165" y="171"/>
                  <a:pt x="162" y="205"/>
                  <a:pt x="164" y="243"/>
                </a:cubicBezTo>
                <a:lnTo>
                  <a:pt x="164" y="243"/>
                </a:lnTo>
                <a:cubicBezTo>
                  <a:pt x="164" y="263"/>
                  <a:pt x="165" y="283"/>
                  <a:pt x="168" y="301"/>
                </a:cubicBezTo>
                <a:lnTo>
                  <a:pt x="168" y="301"/>
                </a:lnTo>
                <a:cubicBezTo>
                  <a:pt x="180" y="302"/>
                  <a:pt x="192" y="302"/>
                  <a:pt x="204" y="301"/>
                </a:cubicBezTo>
                <a:lnTo>
                  <a:pt x="204" y="301"/>
                </a:lnTo>
                <a:cubicBezTo>
                  <a:pt x="201" y="280"/>
                  <a:pt x="200" y="260"/>
                  <a:pt x="199" y="243"/>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42" name="Freeform 221">
            <a:extLst>
              <a:ext uri="{FF2B5EF4-FFF2-40B4-BE49-F238E27FC236}">
                <a16:creationId xmlns:a16="http://schemas.microsoft.com/office/drawing/2014/main" id="{5E975915-CA2A-AB45-ADFC-9FAA73935F92}"/>
              </a:ext>
            </a:extLst>
          </p:cNvPr>
          <p:cNvSpPr>
            <a:spLocks noChangeArrowheads="1"/>
          </p:cNvSpPr>
          <p:nvPr/>
        </p:nvSpPr>
        <p:spPr bwMode="auto">
          <a:xfrm>
            <a:off x="823363" y="4940180"/>
            <a:ext cx="4593981" cy="326965"/>
          </a:xfrm>
          <a:custGeom>
            <a:avLst/>
            <a:gdLst>
              <a:gd name="T0" fmla="*/ 7372 w 7373"/>
              <a:gd name="T1" fmla="*/ 523 h 524"/>
              <a:gd name="T2" fmla="*/ 0 w 7373"/>
              <a:gd name="T3" fmla="*/ 523 h 524"/>
              <a:gd name="T4" fmla="*/ 0 w 7373"/>
              <a:gd name="T5" fmla="*/ 523 h 524"/>
              <a:gd name="T6" fmla="*/ 523 w 7373"/>
              <a:gd name="T7" fmla="*/ 0 h 524"/>
              <a:gd name="T8" fmla="*/ 6849 w 7373"/>
              <a:gd name="T9" fmla="*/ 0 h 524"/>
              <a:gd name="T10" fmla="*/ 6849 w 7373"/>
              <a:gd name="T11" fmla="*/ 0 h 524"/>
              <a:gd name="T12" fmla="*/ 7372 w 7373"/>
              <a:gd name="T13" fmla="*/ 523 h 524"/>
            </a:gdLst>
            <a:ahLst/>
            <a:cxnLst>
              <a:cxn ang="0">
                <a:pos x="T0" y="T1"/>
              </a:cxn>
              <a:cxn ang="0">
                <a:pos x="T2" y="T3"/>
              </a:cxn>
              <a:cxn ang="0">
                <a:pos x="T4" y="T5"/>
              </a:cxn>
              <a:cxn ang="0">
                <a:pos x="T6" y="T7"/>
              </a:cxn>
              <a:cxn ang="0">
                <a:pos x="T8" y="T9"/>
              </a:cxn>
              <a:cxn ang="0">
                <a:pos x="T10" y="T11"/>
              </a:cxn>
              <a:cxn ang="0">
                <a:pos x="T12" y="T13"/>
              </a:cxn>
            </a:cxnLst>
            <a:rect l="0" t="0" r="r" b="b"/>
            <a:pathLst>
              <a:path w="7373" h="524">
                <a:moveTo>
                  <a:pt x="7372" y="523"/>
                </a:moveTo>
                <a:lnTo>
                  <a:pt x="0" y="523"/>
                </a:lnTo>
                <a:lnTo>
                  <a:pt x="0" y="523"/>
                </a:lnTo>
                <a:cubicBezTo>
                  <a:pt x="0" y="234"/>
                  <a:pt x="235" y="0"/>
                  <a:pt x="523" y="0"/>
                </a:cubicBezTo>
                <a:lnTo>
                  <a:pt x="6849" y="0"/>
                </a:lnTo>
                <a:lnTo>
                  <a:pt x="6849" y="0"/>
                </a:lnTo>
                <a:cubicBezTo>
                  <a:pt x="7137" y="0"/>
                  <a:pt x="7372" y="234"/>
                  <a:pt x="7372" y="523"/>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 name="TextBox 3">
            <a:extLst>
              <a:ext uri="{FF2B5EF4-FFF2-40B4-BE49-F238E27FC236}">
                <a16:creationId xmlns:a16="http://schemas.microsoft.com/office/drawing/2014/main" id="{DA746C1C-7B70-B949-919C-A13149024FD2}"/>
              </a:ext>
            </a:extLst>
          </p:cNvPr>
          <p:cNvSpPr txBox="1"/>
          <p:nvPr/>
        </p:nvSpPr>
        <p:spPr>
          <a:xfrm>
            <a:off x="803843" y="261330"/>
            <a:ext cx="3417026" cy="630942"/>
          </a:xfrm>
          <a:prstGeom prst="rect">
            <a:avLst/>
          </a:prstGeom>
          <a:noFill/>
        </p:spPr>
        <p:txBody>
          <a:bodyPr wrap="none" rtlCol="0" anchor="ctr">
            <a:spAutoFit/>
          </a:bodyPr>
          <a:lstStyle/>
          <a:p>
            <a:r>
              <a:rPr lang="en-US" sz="3500" b="1" dirty="0">
                <a:solidFill>
                  <a:srgbClr val="000000"/>
                </a:solidFill>
                <a:latin typeface="Lato" panose="020F0502020204030203" pitchFamily="34" charset="0"/>
                <a:ea typeface="Lato" panose="020F0502020204030203" pitchFamily="34" charset="0"/>
                <a:cs typeface="Lato" panose="020F0502020204030203" pitchFamily="34" charset="0"/>
              </a:rPr>
              <a:t>CORONAVIRUS</a:t>
            </a:r>
          </a:p>
        </p:txBody>
      </p:sp>
      <p:sp>
        <p:nvSpPr>
          <p:cNvPr id="5" name="TextBox 4">
            <a:extLst>
              <a:ext uri="{FF2B5EF4-FFF2-40B4-BE49-F238E27FC236}">
                <a16:creationId xmlns:a16="http://schemas.microsoft.com/office/drawing/2014/main" id="{7A90924F-0EB1-0145-B658-792D6DB3DB7C}"/>
              </a:ext>
            </a:extLst>
          </p:cNvPr>
          <p:cNvSpPr txBox="1"/>
          <p:nvPr/>
        </p:nvSpPr>
        <p:spPr>
          <a:xfrm>
            <a:off x="4407862" y="373365"/>
            <a:ext cx="1733616" cy="415498"/>
          </a:xfrm>
          <a:prstGeom prst="rect">
            <a:avLst/>
          </a:prstGeom>
          <a:noFill/>
        </p:spPr>
        <p:txBody>
          <a:bodyPr wrap="none" rtlCol="0" anchor="ctr">
            <a:spAutoFit/>
          </a:bodyPr>
          <a:lstStyle/>
          <a:p>
            <a:pPr algn="ctr"/>
            <a:r>
              <a:rPr lang="en-US" sz="2100" b="1"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WHAT IS IT?</a:t>
            </a:r>
          </a:p>
        </p:txBody>
      </p:sp>
      <p:sp>
        <p:nvSpPr>
          <p:cNvPr id="6" name="TextBox 5">
            <a:extLst>
              <a:ext uri="{FF2B5EF4-FFF2-40B4-BE49-F238E27FC236}">
                <a16:creationId xmlns:a16="http://schemas.microsoft.com/office/drawing/2014/main" id="{76B8E9E0-5626-104B-BBF0-88BA36B47799}"/>
              </a:ext>
            </a:extLst>
          </p:cNvPr>
          <p:cNvSpPr txBox="1"/>
          <p:nvPr/>
        </p:nvSpPr>
        <p:spPr>
          <a:xfrm>
            <a:off x="709776" y="1647990"/>
            <a:ext cx="537328" cy="232308"/>
          </a:xfrm>
          <a:prstGeom prst="rect">
            <a:avLst/>
          </a:prstGeom>
          <a:noFill/>
        </p:spPr>
        <p:txBody>
          <a:bodyPr wrap="none" rtlCol="0" anchor="b">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FEVER</a:t>
            </a:r>
          </a:p>
        </p:txBody>
      </p:sp>
      <p:sp>
        <p:nvSpPr>
          <p:cNvPr id="7" name="TextBox 6">
            <a:extLst>
              <a:ext uri="{FF2B5EF4-FFF2-40B4-BE49-F238E27FC236}">
                <a16:creationId xmlns:a16="http://schemas.microsoft.com/office/drawing/2014/main" id="{1BC87242-6B93-E942-820F-CAF0A36CF782}"/>
              </a:ext>
            </a:extLst>
          </p:cNvPr>
          <p:cNvSpPr txBox="1"/>
          <p:nvPr/>
        </p:nvSpPr>
        <p:spPr>
          <a:xfrm>
            <a:off x="657680" y="2241715"/>
            <a:ext cx="641522" cy="363754"/>
          </a:xfrm>
          <a:prstGeom prst="rect">
            <a:avLst/>
          </a:prstGeom>
          <a:noFill/>
        </p:spPr>
        <p:txBody>
          <a:bodyPr wrap="none" rtlCol="0" anchor="b">
            <a:spAutoFit/>
          </a:bodyPr>
          <a:lstStyle/>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MUSCLE</a:t>
            </a:r>
          </a:p>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PAIN</a:t>
            </a:r>
          </a:p>
        </p:txBody>
      </p:sp>
      <p:sp>
        <p:nvSpPr>
          <p:cNvPr id="8" name="TextBox 7">
            <a:extLst>
              <a:ext uri="{FF2B5EF4-FFF2-40B4-BE49-F238E27FC236}">
                <a16:creationId xmlns:a16="http://schemas.microsoft.com/office/drawing/2014/main" id="{DE6E0792-7089-B746-8DAB-ACB24E507D76}"/>
              </a:ext>
            </a:extLst>
          </p:cNvPr>
          <p:cNvSpPr txBox="1"/>
          <p:nvPr/>
        </p:nvSpPr>
        <p:spPr>
          <a:xfrm>
            <a:off x="4470017" y="1651165"/>
            <a:ext cx="814647" cy="232308"/>
          </a:xfrm>
          <a:prstGeom prst="rect">
            <a:avLst/>
          </a:prstGeom>
          <a:noFill/>
        </p:spPr>
        <p:txBody>
          <a:bodyPr wrap="none" rtlCol="0" anchor="b">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HEADACHE</a:t>
            </a:r>
          </a:p>
        </p:txBody>
      </p:sp>
      <p:sp>
        <p:nvSpPr>
          <p:cNvPr id="9" name="TextBox 8">
            <a:extLst>
              <a:ext uri="{FF2B5EF4-FFF2-40B4-BE49-F238E27FC236}">
                <a16:creationId xmlns:a16="http://schemas.microsoft.com/office/drawing/2014/main" id="{C04259CE-4796-AF4C-8C82-3FA934D4741E}"/>
              </a:ext>
            </a:extLst>
          </p:cNvPr>
          <p:cNvSpPr txBox="1"/>
          <p:nvPr/>
        </p:nvSpPr>
        <p:spPr>
          <a:xfrm>
            <a:off x="4590858" y="2310613"/>
            <a:ext cx="611065" cy="232308"/>
          </a:xfrm>
          <a:prstGeom prst="rect">
            <a:avLst/>
          </a:prstGeom>
          <a:noFill/>
        </p:spPr>
        <p:txBody>
          <a:bodyPr wrap="none" rtlCol="0" anchor="b">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COUGH</a:t>
            </a:r>
          </a:p>
        </p:txBody>
      </p:sp>
      <p:sp>
        <p:nvSpPr>
          <p:cNvPr id="10" name="TextBox 9">
            <a:extLst>
              <a:ext uri="{FF2B5EF4-FFF2-40B4-BE49-F238E27FC236}">
                <a16:creationId xmlns:a16="http://schemas.microsoft.com/office/drawing/2014/main" id="{5A92C8BC-D537-6141-8ED1-EB4406616EBD}"/>
              </a:ext>
            </a:extLst>
          </p:cNvPr>
          <p:cNvSpPr txBox="1"/>
          <p:nvPr/>
        </p:nvSpPr>
        <p:spPr>
          <a:xfrm>
            <a:off x="4539594" y="2996413"/>
            <a:ext cx="707246" cy="232308"/>
          </a:xfrm>
          <a:prstGeom prst="rect">
            <a:avLst/>
          </a:prstGeom>
          <a:noFill/>
        </p:spPr>
        <p:txBody>
          <a:bodyPr wrap="none" rtlCol="0" anchor="b">
            <a:spAutoFit/>
          </a:bodyPr>
          <a:lstStyle/>
          <a:p>
            <a:pPr algn="ctr">
              <a:lnSpc>
                <a:spcPts val="120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DYSPNEA</a:t>
            </a:r>
          </a:p>
        </p:txBody>
      </p:sp>
      <p:sp>
        <p:nvSpPr>
          <p:cNvPr id="11" name="TextBox 10">
            <a:extLst>
              <a:ext uri="{FF2B5EF4-FFF2-40B4-BE49-F238E27FC236}">
                <a16:creationId xmlns:a16="http://schemas.microsoft.com/office/drawing/2014/main" id="{B93FABC3-156F-6D46-ABE9-B77BF41FC37C}"/>
              </a:ext>
            </a:extLst>
          </p:cNvPr>
          <p:cNvSpPr txBox="1"/>
          <p:nvPr/>
        </p:nvSpPr>
        <p:spPr>
          <a:xfrm>
            <a:off x="2575889" y="4870831"/>
            <a:ext cx="1101584" cy="415498"/>
          </a:xfrm>
          <a:prstGeom prst="rect">
            <a:avLst/>
          </a:prstGeom>
          <a:noFill/>
        </p:spPr>
        <p:txBody>
          <a:bodyPr wrap="none" rtlCol="0" anchor="ctr">
            <a:spAutoFit/>
          </a:bodyPr>
          <a:lstStyle/>
          <a:p>
            <a:pPr algn="ctr"/>
            <a:r>
              <a:rPr lang="en-US" sz="2100" b="1" dirty="0">
                <a:solidFill>
                  <a:srgbClr val="FFFFFF"/>
                </a:solidFill>
                <a:latin typeface="Lato Semibold" panose="020F0502020204030203" pitchFamily="34" charset="0"/>
                <a:ea typeface="Lato Semibold" panose="020F0502020204030203" pitchFamily="34" charset="0"/>
                <a:cs typeface="Lato Semibold" panose="020F0502020204030203" pitchFamily="34" charset="0"/>
              </a:rPr>
              <a:t>ABOUT</a:t>
            </a:r>
          </a:p>
        </p:txBody>
      </p:sp>
      <p:sp>
        <p:nvSpPr>
          <p:cNvPr id="12" name="TextBox 11">
            <a:extLst>
              <a:ext uri="{FF2B5EF4-FFF2-40B4-BE49-F238E27FC236}">
                <a16:creationId xmlns:a16="http://schemas.microsoft.com/office/drawing/2014/main" id="{EFCE73F2-2A48-DC49-8162-FFD33C4363C3}"/>
              </a:ext>
            </a:extLst>
          </p:cNvPr>
          <p:cNvSpPr txBox="1"/>
          <p:nvPr/>
        </p:nvSpPr>
        <p:spPr>
          <a:xfrm>
            <a:off x="1927766" y="5413019"/>
            <a:ext cx="3563511" cy="928011"/>
          </a:xfrm>
          <a:prstGeom prst="rect">
            <a:avLst/>
          </a:prstGeom>
          <a:noFill/>
        </p:spPr>
        <p:txBody>
          <a:bodyPr wrap="square" rtlCol="0" anchor="t">
            <a:spAutoFit/>
          </a:bodyPr>
          <a:lstStyle/>
          <a:p>
            <a:pPr>
              <a:lnSpc>
                <a:spcPts val="1075"/>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Coronavirus (</a:t>
            </a:r>
            <a:r>
              <a:rPr lang="en-US" sz="900" dirty="0" err="1">
                <a:solidFill>
                  <a:srgbClr val="000000"/>
                </a:solidFill>
                <a:latin typeface="Lato" panose="020F0502020204030203" pitchFamily="34" charset="0"/>
                <a:ea typeface="Lato" panose="020F0502020204030203" pitchFamily="34" charset="0"/>
                <a:cs typeface="Lato" panose="020F0502020204030203" pitchFamily="34" charset="0"/>
              </a:rPr>
              <a:t>CoV</a:t>
            </a: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 are a large family of viruses that cause illness ranging from the common cold to more severe diseases such as Middle Eastern Respiratory Syndrome (MERS-</a:t>
            </a:r>
            <a:r>
              <a:rPr lang="en-US" sz="900" dirty="0" err="1">
                <a:solidFill>
                  <a:srgbClr val="000000"/>
                </a:solidFill>
                <a:latin typeface="Lato" panose="020F0502020204030203" pitchFamily="34" charset="0"/>
                <a:ea typeface="Lato" panose="020F0502020204030203" pitchFamily="34" charset="0"/>
                <a:cs typeface="Lato" panose="020F0502020204030203" pitchFamily="34" charset="0"/>
              </a:rPr>
              <a:t>CoV</a:t>
            </a: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 and Severe Acute Respiratory Syndrome (SARS-</a:t>
            </a:r>
            <a:r>
              <a:rPr lang="en-US" sz="900" dirty="0" err="1">
                <a:solidFill>
                  <a:srgbClr val="000000"/>
                </a:solidFill>
                <a:latin typeface="Lato" panose="020F0502020204030203" pitchFamily="34" charset="0"/>
                <a:ea typeface="Lato" panose="020F0502020204030203" pitchFamily="34" charset="0"/>
                <a:cs typeface="Lato" panose="020F0502020204030203" pitchFamily="34" charset="0"/>
              </a:rPr>
              <a:t>CoV</a:t>
            </a: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 Coronaviruses are zoonotic, meaning they are transmitted between animals and people.</a:t>
            </a:r>
          </a:p>
        </p:txBody>
      </p:sp>
      <p:sp>
        <p:nvSpPr>
          <p:cNvPr id="13" name="TextBox 12">
            <a:extLst>
              <a:ext uri="{FF2B5EF4-FFF2-40B4-BE49-F238E27FC236}">
                <a16:creationId xmlns:a16="http://schemas.microsoft.com/office/drawing/2014/main" id="{E96E958F-971C-C140-8E39-5CAE98E286BE}"/>
              </a:ext>
            </a:extLst>
          </p:cNvPr>
          <p:cNvSpPr txBox="1"/>
          <p:nvPr/>
        </p:nvSpPr>
        <p:spPr>
          <a:xfrm>
            <a:off x="8255560" y="1213230"/>
            <a:ext cx="1783823" cy="415498"/>
          </a:xfrm>
          <a:prstGeom prst="rect">
            <a:avLst/>
          </a:prstGeom>
          <a:noFill/>
        </p:spPr>
        <p:txBody>
          <a:bodyPr wrap="none" rtlCol="0" anchor="ctr">
            <a:spAutoFit/>
          </a:bodyPr>
          <a:lstStyle/>
          <a:p>
            <a:pPr algn="ctr"/>
            <a:r>
              <a:rPr lang="en-US" sz="2100" b="1" dirty="0">
                <a:solidFill>
                  <a:srgbClr val="FFFFFF"/>
                </a:solidFill>
                <a:latin typeface="Lato Semibold" panose="020F0502020204030203" pitchFamily="34" charset="0"/>
                <a:ea typeface="Lato Semibold" panose="020F0502020204030203" pitchFamily="34" charset="0"/>
                <a:cs typeface="Lato Semibold" panose="020F0502020204030203" pitchFamily="34" charset="0"/>
              </a:rPr>
              <a:t>CONTAGION</a:t>
            </a:r>
          </a:p>
        </p:txBody>
      </p:sp>
      <p:sp>
        <p:nvSpPr>
          <p:cNvPr id="14" name="TextBox 13">
            <a:extLst>
              <a:ext uri="{FF2B5EF4-FFF2-40B4-BE49-F238E27FC236}">
                <a16:creationId xmlns:a16="http://schemas.microsoft.com/office/drawing/2014/main" id="{411E18AE-01F9-4343-A079-69F084C61501}"/>
              </a:ext>
            </a:extLst>
          </p:cNvPr>
          <p:cNvSpPr txBox="1"/>
          <p:nvPr/>
        </p:nvSpPr>
        <p:spPr>
          <a:xfrm>
            <a:off x="7184472" y="3355728"/>
            <a:ext cx="797014" cy="400110"/>
          </a:xfrm>
          <a:prstGeom prst="rect">
            <a:avLst/>
          </a:prstGeom>
          <a:noFill/>
        </p:spPr>
        <p:txBody>
          <a:bodyPr wrap="none" rtlCol="0" anchor="t">
            <a:spAutoFit/>
          </a:bodyPr>
          <a:lstStyle/>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HUMAN</a:t>
            </a:r>
          </a:p>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CONTACT</a:t>
            </a:r>
          </a:p>
        </p:txBody>
      </p:sp>
      <p:sp>
        <p:nvSpPr>
          <p:cNvPr id="15" name="TextBox 14">
            <a:extLst>
              <a:ext uri="{FF2B5EF4-FFF2-40B4-BE49-F238E27FC236}">
                <a16:creationId xmlns:a16="http://schemas.microsoft.com/office/drawing/2014/main" id="{4A3DBDC5-FC49-3E48-9463-F386F6088B47}"/>
              </a:ext>
            </a:extLst>
          </p:cNvPr>
          <p:cNvSpPr txBox="1"/>
          <p:nvPr/>
        </p:nvSpPr>
        <p:spPr>
          <a:xfrm>
            <a:off x="8584659" y="3337915"/>
            <a:ext cx="1125629" cy="400110"/>
          </a:xfrm>
          <a:prstGeom prst="rect">
            <a:avLst/>
          </a:prstGeom>
          <a:noFill/>
        </p:spPr>
        <p:txBody>
          <a:bodyPr wrap="none" rtlCol="0" anchor="t">
            <a:spAutoFit/>
          </a:bodyPr>
          <a:lstStyle/>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AIR</a:t>
            </a:r>
          </a:p>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TRANSMISSION</a:t>
            </a:r>
          </a:p>
        </p:txBody>
      </p:sp>
      <p:sp>
        <p:nvSpPr>
          <p:cNvPr id="16" name="TextBox 15">
            <a:extLst>
              <a:ext uri="{FF2B5EF4-FFF2-40B4-BE49-F238E27FC236}">
                <a16:creationId xmlns:a16="http://schemas.microsoft.com/office/drawing/2014/main" id="{28EC71CE-7D94-0642-A2A8-AAD81E46090F}"/>
              </a:ext>
            </a:extLst>
          </p:cNvPr>
          <p:cNvSpPr txBox="1"/>
          <p:nvPr/>
        </p:nvSpPr>
        <p:spPr>
          <a:xfrm>
            <a:off x="10110851" y="3343853"/>
            <a:ext cx="1220206" cy="400110"/>
          </a:xfrm>
          <a:prstGeom prst="rect">
            <a:avLst/>
          </a:prstGeom>
          <a:noFill/>
        </p:spPr>
        <p:txBody>
          <a:bodyPr wrap="none" rtlCol="0" anchor="t">
            <a:spAutoFit/>
          </a:bodyPr>
          <a:lstStyle/>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CONTAMINATED</a:t>
            </a:r>
          </a:p>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OBJECTS</a:t>
            </a:r>
          </a:p>
        </p:txBody>
      </p:sp>
      <p:sp>
        <p:nvSpPr>
          <p:cNvPr id="17" name="TextBox 16">
            <a:extLst>
              <a:ext uri="{FF2B5EF4-FFF2-40B4-BE49-F238E27FC236}">
                <a16:creationId xmlns:a16="http://schemas.microsoft.com/office/drawing/2014/main" id="{86B42A35-62A3-7342-967D-E2A603A93948}"/>
              </a:ext>
            </a:extLst>
          </p:cNvPr>
          <p:cNvSpPr txBox="1"/>
          <p:nvPr/>
        </p:nvSpPr>
        <p:spPr>
          <a:xfrm>
            <a:off x="7215731" y="5994639"/>
            <a:ext cx="734496" cy="363754"/>
          </a:xfrm>
          <a:prstGeom prst="rect">
            <a:avLst/>
          </a:prstGeom>
          <a:noFill/>
        </p:spPr>
        <p:txBody>
          <a:bodyPr wrap="none" rtlCol="0" anchor="t">
            <a:spAutoFit/>
          </a:bodyPr>
          <a:lstStyle/>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WASHING</a:t>
            </a:r>
          </a:p>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HANDS</a:t>
            </a:r>
          </a:p>
        </p:txBody>
      </p:sp>
      <p:sp>
        <p:nvSpPr>
          <p:cNvPr id="18" name="TextBox 17">
            <a:extLst>
              <a:ext uri="{FF2B5EF4-FFF2-40B4-BE49-F238E27FC236}">
                <a16:creationId xmlns:a16="http://schemas.microsoft.com/office/drawing/2014/main" id="{58922F51-D8CD-9A4C-B5F7-3C08DF2CE95A}"/>
              </a:ext>
            </a:extLst>
          </p:cNvPr>
          <p:cNvSpPr txBox="1"/>
          <p:nvPr/>
        </p:nvSpPr>
        <p:spPr>
          <a:xfrm>
            <a:off x="8746562" y="6036203"/>
            <a:ext cx="801823" cy="246221"/>
          </a:xfrm>
          <a:prstGeom prst="rect">
            <a:avLst/>
          </a:prstGeom>
          <a:noFill/>
        </p:spPr>
        <p:txBody>
          <a:bodyPr wrap="none" rtlCol="0" anchor="t">
            <a:spAutoFit/>
          </a:bodyPr>
          <a:lstStyle/>
          <a:p>
            <a:pPr algn="ctr">
              <a:lnSpc>
                <a:spcPts val="1200"/>
              </a:lnSpc>
            </a:pPr>
            <a:r>
              <a:rPr lang="en-US" sz="1000" dirty="0">
                <a:solidFill>
                  <a:srgbClr val="000000"/>
                </a:solidFill>
                <a:latin typeface="Lato" panose="020F0502020204030203" pitchFamily="34" charset="0"/>
                <a:ea typeface="Lato" panose="020F0502020204030203" pitchFamily="34" charset="0"/>
                <a:cs typeface="Lato" panose="020F0502020204030203" pitchFamily="34" charset="0"/>
              </a:rPr>
              <a:t>USE MASK</a:t>
            </a:r>
          </a:p>
        </p:txBody>
      </p:sp>
      <p:sp>
        <p:nvSpPr>
          <p:cNvPr id="19" name="TextBox 18">
            <a:extLst>
              <a:ext uri="{FF2B5EF4-FFF2-40B4-BE49-F238E27FC236}">
                <a16:creationId xmlns:a16="http://schemas.microsoft.com/office/drawing/2014/main" id="{B48E78E3-BA8E-4840-A305-B79F54595E81}"/>
              </a:ext>
            </a:extLst>
          </p:cNvPr>
          <p:cNvSpPr txBox="1"/>
          <p:nvPr/>
        </p:nvSpPr>
        <p:spPr>
          <a:xfrm>
            <a:off x="10158140" y="5964952"/>
            <a:ext cx="1125629" cy="363754"/>
          </a:xfrm>
          <a:prstGeom prst="rect">
            <a:avLst/>
          </a:prstGeom>
          <a:noFill/>
        </p:spPr>
        <p:txBody>
          <a:bodyPr wrap="none" rtlCol="0" anchor="t">
            <a:spAutoFit/>
          </a:bodyPr>
          <a:lstStyle/>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AVOID CONTACT</a:t>
            </a:r>
          </a:p>
          <a:p>
            <a:pPr algn="ctr">
              <a:lnSpc>
                <a:spcPts val="1080"/>
              </a:lnSpc>
            </a:pPr>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WITH ANIMALS</a:t>
            </a:r>
          </a:p>
        </p:txBody>
      </p:sp>
      <p:sp>
        <p:nvSpPr>
          <p:cNvPr id="22" name="TextBox 21">
            <a:extLst>
              <a:ext uri="{FF2B5EF4-FFF2-40B4-BE49-F238E27FC236}">
                <a16:creationId xmlns:a16="http://schemas.microsoft.com/office/drawing/2014/main" id="{2BB65044-5B8F-FD46-A096-2DAD3F181CFE}"/>
              </a:ext>
            </a:extLst>
          </p:cNvPr>
          <p:cNvSpPr txBox="1"/>
          <p:nvPr/>
        </p:nvSpPr>
        <p:spPr>
          <a:xfrm>
            <a:off x="8215294" y="3920804"/>
            <a:ext cx="1864357" cy="415498"/>
          </a:xfrm>
          <a:prstGeom prst="rect">
            <a:avLst/>
          </a:prstGeom>
          <a:noFill/>
        </p:spPr>
        <p:txBody>
          <a:bodyPr wrap="none" rtlCol="0" anchor="ctr">
            <a:spAutoFit/>
          </a:bodyPr>
          <a:lstStyle/>
          <a:p>
            <a:pPr algn="ctr"/>
            <a:r>
              <a:rPr lang="en-US" sz="2100" b="1" dirty="0">
                <a:solidFill>
                  <a:srgbClr val="FFFFFF"/>
                </a:solidFill>
                <a:latin typeface="Lato Semibold" panose="020F0502020204030203" pitchFamily="34" charset="0"/>
                <a:ea typeface="Lato Semibold" panose="020F0502020204030203" pitchFamily="34" charset="0"/>
                <a:cs typeface="Lato Semibold" panose="020F0502020204030203" pitchFamily="34" charset="0"/>
              </a:rPr>
              <a:t>PREVENTION</a:t>
            </a:r>
          </a:p>
        </p:txBody>
      </p:sp>
    </p:spTree>
    <p:extLst>
      <p:ext uri="{BB962C8B-B14F-4D97-AF65-F5344CB8AC3E}">
        <p14:creationId xmlns:p14="http://schemas.microsoft.com/office/powerpoint/2010/main" val="947793472"/>
      </p:ext>
    </p:extLst>
  </p:cSld>
  <p:clrMapOvr>
    <a:masterClrMapping/>
  </p:clrMapOvr>
</p:sld>
</file>

<file path=ppt/theme/theme1.xml><?xml version="1.0" encoding="utf-8"?>
<a:theme xmlns:a="http://schemas.openxmlformats.org/drawingml/2006/main" name="Tema de Office">
  <a:themeElements>
    <a:clrScheme name="COVID THEME">
      <a:dk1>
        <a:sysClr val="windowText" lastClr="000000"/>
      </a:dk1>
      <a:lt1>
        <a:sysClr val="window" lastClr="FFFFFF"/>
      </a:lt1>
      <a:dk2>
        <a:srgbClr val="5B9BD5"/>
      </a:dk2>
      <a:lt2>
        <a:srgbClr val="E7E6E6"/>
      </a:lt2>
      <a:accent1>
        <a:srgbClr val="0044C3"/>
      </a:accent1>
      <a:accent2>
        <a:srgbClr val="0053C9"/>
      </a:accent2>
      <a:accent3>
        <a:srgbClr val="0071D9"/>
      </a:accent3>
      <a:accent4>
        <a:srgbClr val="0092E7"/>
      </a:accent4>
      <a:accent5>
        <a:srgbClr val="EEFB04"/>
      </a:accent5>
      <a:accent6>
        <a:srgbClr val="E7C42D"/>
      </a:accent6>
      <a:hlink>
        <a:srgbClr val="FFFFFF"/>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5706</TotalTime>
  <Words>1009</Words>
  <Application>Microsoft Office PowerPoint</Application>
  <PresentationFormat>Widescreen</PresentationFormat>
  <Paragraphs>188</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Calibri Light</vt:lpstr>
      <vt:lpstr>Gill Sans</vt:lpstr>
      <vt:lpstr>Lato</vt:lpstr>
      <vt:lpstr>Lato Black</vt:lpstr>
      <vt:lpstr>Lato Light</vt:lpstr>
      <vt:lpstr>Lato Semibold</vt:lpstr>
      <vt:lpstr>Montserrat</vt:lpstr>
      <vt:lpstr>Montserrat ExtraBold</vt:lpstr>
      <vt:lpstr>Poppins</vt:lpstr>
      <vt:lpstr>Poppins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378</cp:revision>
  <dcterms:created xsi:type="dcterms:W3CDTF">2020-03-21T22:03:23Z</dcterms:created>
  <dcterms:modified xsi:type="dcterms:W3CDTF">2025-06-06T21:45:20Z</dcterms:modified>
</cp:coreProperties>
</file>