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1482" r:id="rId2"/>
    <p:sldId id="1480" r:id="rId3"/>
    <p:sldId id="1510" r:id="rId4"/>
    <p:sldId id="1524" r:id="rId5"/>
    <p:sldId id="1525" r:id="rId6"/>
    <p:sldId id="1511" r:id="rId7"/>
    <p:sldId id="1518" r:id="rId8"/>
    <p:sldId id="1519" r:id="rId9"/>
    <p:sldId id="1520" r:id="rId10"/>
    <p:sldId id="1515" r:id="rId11"/>
    <p:sldId id="1516" r:id="rId12"/>
    <p:sldId id="1522" r:id="rId13"/>
    <p:sldId id="1517" r:id="rId14"/>
    <p:sldId id="1521" r:id="rId15"/>
    <p:sldId id="1490" r:id="rId16"/>
    <p:sldId id="1780" r:id="rId17"/>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79D"/>
    <a:srgbClr val="B4207D"/>
    <a:srgbClr val="E1E122"/>
    <a:srgbClr val="FCB040"/>
    <a:srgbClr val="01C8F2"/>
    <a:srgbClr val="5AA0AF"/>
    <a:srgbClr val="FF8902"/>
    <a:srgbClr val="8ACCDC"/>
    <a:srgbClr val="00000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4D2613-E03D-4025-AAB3-7154A5732F77}" v="2" dt="2025-03-27T15:08:26.1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12" autoAdjust="0"/>
    <p:restoredTop sz="94660"/>
  </p:normalViewPr>
  <p:slideViewPr>
    <p:cSldViewPr snapToGrid="0">
      <p:cViewPr>
        <p:scale>
          <a:sx n="100" d="100"/>
          <a:sy n="100" d="100"/>
        </p:scale>
        <p:origin x="1170" y="618"/>
      </p:cViewPr>
      <p:guideLst/>
    </p:cSldViewPr>
  </p:slideViewPr>
  <p:notesTextViewPr>
    <p:cViewPr>
      <p:scale>
        <a:sx n="3" d="2"/>
        <a:sy n="3" d="2"/>
      </p:scale>
      <p:origin x="0" y="0"/>
    </p:cViewPr>
  </p:notesTextViewPr>
  <p:notesViewPr>
    <p:cSldViewPr snapToGrid="0">
      <p:cViewPr varScale="1">
        <p:scale>
          <a:sx n="55" d="100"/>
          <a:sy n="55" d="100"/>
        </p:scale>
        <p:origin x="288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lie Serrano Delgado" userId="d52b4219-5c60-4a0c-87ad-b1ec335c0c37" providerId="ADAL" clId="{154D2613-E03D-4025-AAB3-7154A5732F77}"/>
    <pc:docChg chg="addSld delSld modSld sldOrd modMainMaster">
      <pc:chgData name="Jolie Serrano Delgado" userId="d52b4219-5c60-4a0c-87ad-b1ec335c0c37" providerId="ADAL" clId="{154D2613-E03D-4025-AAB3-7154A5732F77}" dt="2025-03-27T15:08:26.123" v="12"/>
      <pc:docMkLst>
        <pc:docMk/>
      </pc:docMkLst>
      <pc:sldChg chg="modSp add mod">
        <pc:chgData name="Jolie Serrano Delgado" userId="d52b4219-5c60-4a0c-87ad-b1ec335c0c37" providerId="ADAL" clId="{154D2613-E03D-4025-AAB3-7154A5732F77}" dt="2025-03-27T15:07:19.467" v="11" actId="207"/>
        <pc:sldMkLst>
          <pc:docMk/>
          <pc:sldMk cId="0" sldId="1482"/>
        </pc:sldMkLst>
        <pc:spChg chg="mod">
          <ac:chgData name="Jolie Serrano Delgado" userId="d52b4219-5c60-4a0c-87ad-b1ec335c0c37" providerId="ADAL" clId="{154D2613-E03D-4025-AAB3-7154A5732F77}" dt="2025-03-27T15:07:19.467" v="11" actId="207"/>
          <ac:spMkLst>
            <pc:docMk/>
            <pc:sldMk cId="0" sldId="1482"/>
            <ac:spMk id="18" creationId="{8F5F15BF-00E8-0146-9639-0FB07145B42A}"/>
          </ac:spMkLst>
        </pc:spChg>
        <pc:spChg chg="mod">
          <ac:chgData name="Jolie Serrano Delgado" userId="d52b4219-5c60-4a0c-87ad-b1ec335c0c37" providerId="ADAL" clId="{154D2613-E03D-4025-AAB3-7154A5732F77}" dt="2025-03-27T15:07:05.949" v="8" actId="20577"/>
          <ac:spMkLst>
            <pc:docMk/>
            <pc:sldMk cId="0" sldId="1482"/>
            <ac:spMk id="55309" creationId="{00000000-0000-0000-0000-000000000000}"/>
          </ac:spMkLst>
        </pc:spChg>
      </pc:sldChg>
      <pc:sldChg chg="modSp del mod">
        <pc:chgData name="Jolie Serrano Delgado" userId="d52b4219-5c60-4a0c-87ad-b1ec335c0c37" providerId="ADAL" clId="{154D2613-E03D-4025-AAB3-7154A5732F77}" dt="2025-03-27T15:07:07.280" v="9" actId="47"/>
        <pc:sldMkLst>
          <pc:docMk/>
          <pc:sldMk cId="0" sldId="1523"/>
        </pc:sldMkLst>
        <pc:spChg chg="mod">
          <ac:chgData name="Jolie Serrano Delgado" userId="d52b4219-5c60-4a0c-87ad-b1ec335c0c37" providerId="ADAL" clId="{154D2613-E03D-4025-AAB3-7154A5732F77}" dt="2025-03-27T15:06:57.726" v="5" actId="21"/>
          <ac:spMkLst>
            <pc:docMk/>
            <pc:sldMk cId="0" sldId="1523"/>
            <ac:spMk id="55309" creationId="{00000000-0000-0000-0000-000000000000}"/>
          </ac:spMkLst>
        </pc:spChg>
      </pc:sldChg>
      <pc:sldChg chg="modSp add mod ord">
        <pc:chgData name="Jolie Serrano Delgado" userId="d52b4219-5c60-4a0c-87ad-b1ec335c0c37" providerId="ADAL" clId="{154D2613-E03D-4025-AAB3-7154A5732F77}" dt="2025-03-27T15:06:49.507" v="4" actId="207"/>
        <pc:sldMkLst>
          <pc:docMk/>
          <pc:sldMk cId="3313802975" sldId="1780"/>
        </pc:sldMkLst>
        <pc:spChg chg="mod">
          <ac:chgData name="Jolie Serrano Delgado" userId="d52b4219-5c60-4a0c-87ad-b1ec335c0c37" providerId="ADAL" clId="{154D2613-E03D-4025-AAB3-7154A5732F77}" dt="2025-03-27T15:06:49.507" v="4" actId="207"/>
          <ac:spMkLst>
            <pc:docMk/>
            <pc:sldMk cId="3313802975" sldId="1780"/>
            <ac:spMk id="5" creationId="{7FCA87B9-E211-0E4B-A9F7-DF87D6193A8C}"/>
          </ac:spMkLst>
        </pc:spChg>
      </pc:sldChg>
      <pc:sldChg chg="del">
        <pc:chgData name="Jolie Serrano Delgado" userId="d52b4219-5c60-4a0c-87ad-b1ec335c0c37" providerId="ADAL" clId="{154D2613-E03D-4025-AAB3-7154A5732F77}" dt="2025-03-27T15:06:36.885" v="3" actId="47"/>
        <pc:sldMkLst>
          <pc:docMk/>
          <pc:sldMk cId="1656187330" sldId="1794"/>
        </pc:sldMkLst>
      </pc:sldChg>
      <pc:sldMasterChg chg="addSp modSp delSldLayout">
        <pc:chgData name="Jolie Serrano Delgado" userId="d52b4219-5c60-4a0c-87ad-b1ec335c0c37" providerId="ADAL" clId="{154D2613-E03D-4025-AAB3-7154A5732F77}" dt="2025-03-27T15:08:26.123" v="12"/>
        <pc:sldMasterMkLst>
          <pc:docMk/>
          <pc:sldMasterMk cId="3968079979" sldId="2147483648"/>
        </pc:sldMasterMkLst>
        <pc:spChg chg="add mod">
          <ac:chgData name="Jolie Serrano Delgado" userId="d52b4219-5c60-4a0c-87ad-b1ec335c0c37" providerId="ADAL" clId="{154D2613-E03D-4025-AAB3-7154A5732F77}" dt="2025-03-27T15:08:26.123" v="12"/>
          <ac:spMkLst>
            <pc:docMk/>
            <pc:sldMasterMk cId="3968079979" sldId="2147483648"/>
            <ac:spMk id="2" creationId="{422D0A57-5A7C-E655-D924-2516999EDA84}"/>
          </ac:spMkLst>
        </pc:spChg>
        <pc:spChg chg="add mod">
          <ac:chgData name="Jolie Serrano Delgado" userId="d52b4219-5c60-4a0c-87ad-b1ec335c0c37" providerId="ADAL" clId="{154D2613-E03D-4025-AAB3-7154A5732F77}" dt="2025-03-27T15:08:26.123" v="12"/>
          <ac:spMkLst>
            <pc:docMk/>
            <pc:sldMasterMk cId="3968079979" sldId="2147483648"/>
            <ac:spMk id="3" creationId="{22ACC2DC-A6CC-9F6D-116D-91E075DA4D2F}"/>
          </ac:spMkLst>
        </pc:spChg>
        <pc:spChg chg="add mod">
          <ac:chgData name="Jolie Serrano Delgado" userId="d52b4219-5c60-4a0c-87ad-b1ec335c0c37" providerId="ADAL" clId="{154D2613-E03D-4025-AAB3-7154A5732F77}" dt="2025-03-27T15:08:26.123" v="12"/>
          <ac:spMkLst>
            <pc:docMk/>
            <pc:sldMasterMk cId="3968079979" sldId="2147483648"/>
            <ac:spMk id="5" creationId="{138FFB4E-C420-9811-7E4F-DE124BC1BDAD}"/>
          </ac:spMkLst>
        </pc:spChg>
        <pc:picChg chg="add mod">
          <ac:chgData name="Jolie Serrano Delgado" userId="d52b4219-5c60-4a0c-87ad-b1ec335c0c37" providerId="ADAL" clId="{154D2613-E03D-4025-AAB3-7154A5732F77}" dt="2025-03-27T15:08:26.123" v="12"/>
          <ac:picMkLst>
            <pc:docMk/>
            <pc:sldMasterMk cId="3968079979" sldId="2147483648"/>
            <ac:picMk id="4" creationId="{865DD7C5-CDAA-0774-AA54-31586042368B}"/>
          </ac:picMkLst>
        </pc:picChg>
        <pc:picChg chg="add mod">
          <ac:chgData name="Jolie Serrano Delgado" userId="d52b4219-5c60-4a0c-87ad-b1ec335c0c37" providerId="ADAL" clId="{154D2613-E03D-4025-AAB3-7154A5732F77}" dt="2025-03-27T15:08:26.123" v="12"/>
          <ac:picMkLst>
            <pc:docMk/>
            <pc:sldMasterMk cId="3968079979" sldId="2147483648"/>
            <ac:picMk id="6" creationId="{46E2A5A3-6A5E-08FD-C0D8-DBB5B6AF8A92}"/>
          </ac:picMkLst>
        </pc:picChg>
        <pc:sldLayoutChg chg="del">
          <pc:chgData name="Jolie Serrano Delgado" userId="d52b4219-5c60-4a0c-87ad-b1ec335c0c37" providerId="ADAL" clId="{154D2613-E03D-4025-AAB3-7154A5732F77}" dt="2025-03-27T15:07:07.280" v="9" actId="47"/>
          <pc:sldLayoutMkLst>
            <pc:docMk/>
            <pc:sldMasterMk cId="3968079979" sldId="2147483648"/>
            <pc:sldLayoutMk cId="2207850314" sldId="2147483703"/>
          </pc:sldLayoutMkLst>
        </pc:sldLayoutChg>
        <pc:sldLayoutChg chg="del">
          <pc:chgData name="Jolie Serrano Delgado" userId="d52b4219-5c60-4a0c-87ad-b1ec335c0c37" providerId="ADAL" clId="{154D2613-E03D-4025-AAB3-7154A5732F77}" dt="2025-03-27T15:06:36.885" v="3" actId="47"/>
          <pc:sldLayoutMkLst>
            <pc:docMk/>
            <pc:sldMasterMk cId="3968079979" sldId="2147483648"/>
            <pc:sldLayoutMk cId="1871309765" sldId="2147483704"/>
          </pc:sldLayoutMkLst>
        </pc:sldLayoutChg>
      </pc:sldMasterChg>
    </pc:docChg>
  </pc:docChgLst>
  <pc:docChgLst>
    <pc:chgData name="Jolie Serrano Delgado" userId="d52b4219-5c60-4a0c-87ad-b1ec335c0c37" providerId="ADAL" clId="{C7BE83F4-D6F5-458B-9795-89BF87CB5C0B}"/>
    <pc:docChg chg="undo custSel addSld delSld modSld">
      <pc:chgData name="Jolie Serrano Delgado" userId="d52b4219-5c60-4a0c-87ad-b1ec335c0c37" providerId="ADAL" clId="{C7BE83F4-D6F5-458B-9795-89BF87CB5C0B}" dt="2024-08-27T22:22:26.815" v="405" actId="47"/>
      <pc:docMkLst>
        <pc:docMk/>
      </pc:docMkLst>
      <pc:sldChg chg="del">
        <pc:chgData name="Jolie Serrano Delgado" userId="d52b4219-5c60-4a0c-87ad-b1ec335c0c37" providerId="ADAL" clId="{C7BE83F4-D6F5-458B-9795-89BF87CB5C0B}" dt="2024-08-27T22:22:26.815" v="405" actId="47"/>
        <pc:sldMkLst>
          <pc:docMk/>
          <pc:sldMk cId="3746168901" sldId="350"/>
        </pc:sldMkLst>
      </pc:sldChg>
      <pc:sldChg chg="addSp delSp modSp mod modClrScheme chgLayout">
        <pc:chgData name="Jolie Serrano Delgado" userId="d52b4219-5c60-4a0c-87ad-b1ec335c0c37" providerId="ADAL" clId="{C7BE83F4-D6F5-458B-9795-89BF87CB5C0B}" dt="2024-08-27T19:38:02.189" v="74" actId="14100"/>
        <pc:sldMkLst>
          <pc:docMk/>
          <pc:sldMk cId="1278661017" sldId="1480"/>
        </pc:sldMkLst>
      </pc:sldChg>
      <pc:sldChg chg="addSp delSp modSp mod">
        <pc:chgData name="Jolie Serrano Delgado" userId="d52b4219-5c60-4a0c-87ad-b1ec335c0c37" providerId="ADAL" clId="{C7BE83F4-D6F5-458B-9795-89BF87CB5C0B}" dt="2024-08-27T22:21:32.513" v="403" actId="20577"/>
        <pc:sldMkLst>
          <pc:docMk/>
          <pc:sldMk cId="2548851317" sldId="1490"/>
        </pc:sldMkLst>
      </pc:sldChg>
      <pc:sldChg chg="addSp modSp mod">
        <pc:chgData name="Jolie Serrano Delgado" userId="d52b4219-5c60-4a0c-87ad-b1ec335c0c37" providerId="ADAL" clId="{C7BE83F4-D6F5-458B-9795-89BF87CB5C0B}" dt="2024-08-27T19:37:39.793" v="68" actId="2085"/>
        <pc:sldMkLst>
          <pc:docMk/>
          <pc:sldMk cId="2456112833" sldId="1510"/>
        </pc:sldMkLst>
      </pc:sldChg>
      <pc:sldChg chg="addSp delSp modSp mod">
        <pc:chgData name="Jolie Serrano Delgado" userId="d52b4219-5c60-4a0c-87ad-b1ec335c0c37" providerId="ADAL" clId="{C7BE83F4-D6F5-458B-9795-89BF87CB5C0B}" dt="2024-08-27T19:45:45.690" v="164" actId="478"/>
        <pc:sldMkLst>
          <pc:docMk/>
          <pc:sldMk cId="1578883524" sldId="1511"/>
        </pc:sldMkLst>
      </pc:sldChg>
      <pc:sldChg chg="addSp delSp modSp mod">
        <pc:chgData name="Jolie Serrano Delgado" userId="d52b4219-5c60-4a0c-87ad-b1ec335c0c37" providerId="ADAL" clId="{C7BE83F4-D6F5-458B-9795-89BF87CB5C0B}" dt="2024-08-27T22:18:30.818" v="329" actId="1076"/>
        <pc:sldMkLst>
          <pc:docMk/>
          <pc:sldMk cId="0" sldId="1515"/>
        </pc:sldMkLst>
      </pc:sldChg>
      <pc:sldChg chg="addSp delSp modSp mod">
        <pc:chgData name="Jolie Serrano Delgado" userId="d52b4219-5c60-4a0c-87ad-b1ec335c0c37" providerId="ADAL" clId="{C7BE83F4-D6F5-458B-9795-89BF87CB5C0B}" dt="2024-08-27T22:18:23.961" v="326" actId="14100"/>
        <pc:sldMkLst>
          <pc:docMk/>
          <pc:sldMk cId="891300787" sldId="1516"/>
        </pc:sldMkLst>
      </pc:sldChg>
      <pc:sldChg chg="addSp delSp modSp mod">
        <pc:chgData name="Jolie Serrano Delgado" userId="d52b4219-5c60-4a0c-87ad-b1ec335c0c37" providerId="ADAL" clId="{C7BE83F4-D6F5-458B-9795-89BF87CB5C0B}" dt="2024-08-27T22:20:33.187" v="379" actId="1076"/>
        <pc:sldMkLst>
          <pc:docMk/>
          <pc:sldMk cId="2364224301" sldId="1517"/>
        </pc:sldMkLst>
      </pc:sldChg>
      <pc:sldChg chg="addSp delSp modSp mod">
        <pc:chgData name="Jolie Serrano Delgado" userId="d52b4219-5c60-4a0c-87ad-b1ec335c0c37" providerId="ADAL" clId="{C7BE83F4-D6F5-458B-9795-89BF87CB5C0B}" dt="2024-08-27T22:07:52.722" v="235" actId="1076"/>
        <pc:sldMkLst>
          <pc:docMk/>
          <pc:sldMk cId="3531105050" sldId="1518"/>
        </pc:sldMkLst>
      </pc:sldChg>
      <pc:sldChg chg="addSp delSp modSp mod">
        <pc:chgData name="Jolie Serrano Delgado" userId="d52b4219-5c60-4a0c-87ad-b1ec335c0c37" providerId="ADAL" clId="{C7BE83F4-D6F5-458B-9795-89BF87CB5C0B}" dt="2024-08-27T22:09:05.058" v="253" actId="1076"/>
        <pc:sldMkLst>
          <pc:docMk/>
          <pc:sldMk cId="3388190377" sldId="1519"/>
        </pc:sldMkLst>
      </pc:sldChg>
      <pc:sldChg chg="addSp delSp modSp mod">
        <pc:chgData name="Jolie Serrano Delgado" userId="d52b4219-5c60-4a0c-87ad-b1ec335c0c37" providerId="ADAL" clId="{C7BE83F4-D6F5-458B-9795-89BF87CB5C0B}" dt="2024-08-27T22:18:12.888" v="322" actId="1076"/>
        <pc:sldMkLst>
          <pc:docMk/>
          <pc:sldMk cId="2930707168" sldId="1520"/>
        </pc:sldMkLst>
      </pc:sldChg>
      <pc:sldChg chg="addSp delSp modSp mod">
        <pc:chgData name="Jolie Serrano Delgado" userId="d52b4219-5c60-4a0c-87ad-b1ec335c0c37" providerId="ADAL" clId="{C7BE83F4-D6F5-458B-9795-89BF87CB5C0B}" dt="2024-08-27T22:20:24.105" v="377" actId="1076"/>
        <pc:sldMkLst>
          <pc:docMk/>
          <pc:sldMk cId="2008607603" sldId="1521"/>
        </pc:sldMkLst>
      </pc:sldChg>
      <pc:sldChg chg="addSp delSp modSp mod">
        <pc:chgData name="Jolie Serrano Delgado" userId="d52b4219-5c60-4a0c-87ad-b1ec335c0c37" providerId="ADAL" clId="{C7BE83F4-D6F5-458B-9795-89BF87CB5C0B}" dt="2024-08-27T22:18:57.298" v="339" actId="1076"/>
        <pc:sldMkLst>
          <pc:docMk/>
          <pc:sldMk cId="2957742090" sldId="1522"/>
        </pc:sldMkLst>
      </pc:sldChg>
      <pc:sldChg chg="addSp delSp modSp mod">
        <pc:chgData name="Jolie Serrano Delgado" userId="d52b4219-5c60-4a0c-87ad-b1ec335c0c37" providerId="ADAL" clId="{C7BE83F4-D6F5-458B-9795-89BF87CB5C0B}" dt="2024-08-27T19:45:33.174" v="163" actId="1076"/>
        <pc:sldMkLst>
          <pc:docMk/>
          <pc:sldMk cId="2396992326" sldId="1525"/>
        </pc:sldMkLst>
      </pc:sldChg>
      <pc:sldChg chg="add">
        <pc:chgData name="Jolie Serrano Delgado" userId="d52b4219-5c60-4a0c-87ad-b1ec335c0c37" providerId="ADAL" clId="{C7BE83F4-D6F5-458B-9795-89BF87CB5C0B}" dt="2024-08-27T22:22:22.454" v="404"/>
        <pc:sldMkLst>
          <pc:docMk/>
          <pc:sldMk cId="1656187330" sldId="179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B4EFCAFE-212C-4734-BC77-7E2EAA445D6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50A26631-D6CC-4646-B826-30D44D50850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4159EF-ED2B-408F-BCA3-D34D4F7DB760}" type="datetimeFigureOut">
              <a:rPr lang="es-CO" smtClean="0"/>
              <a:t>27/03/2025</a:t>
            </a:fld>
            <a:endParaRPr lang="es-CO"/>
          </a:p>
        </p:txBody>
      </p:sp>
      <p:sp>
        <p:nvSpPr>
          <p:cNvPr id="4" name="Marcador de pie de página 3">
            <a:extLst>
              <a:ext uri="{FF2B5EF4-FFF2-40B4-BE49-F238E27FC236}">
                <a16:creationId xmlns:a16="http://schemas.microsoft.com/office/drawing/2014/main" id="{7D82AC57-3955-4BDA-8F61-BF1320FB63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2BB30DE2-14A2-4BFD-BD83-BC2335DB66C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EBDCDF6-AAFB-4FAC-BBF4-14E3AC0CA55B}" type="slidenum">
              <a:rPr lang="es-CO" smtClean="0"/>
              <a:t>‹#›</a:t>
            </a:fld>
            <a:endParaRPr lang="es-CO"/>
          </a:p>
        </p:txBody>
      </p:sp>
    </p:spTree>
    <p:extLst>
      <p:ext uri="{BB962C8B-B14F-4D97-AF65-F5344CB8AC3E}">
        <p14:creationId xmlns:p14="http://schemas.microsoft.com/office/powerpoint/2010/main" val="11968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A488C5-1697-4F06-B106-3EE216118B56}" type="datetimeFigureOut">
              <a:rPr lang="es-CO" smtClean="0"/>
              <a:t>27/03/2025</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1B8975-4C2E-4E2E-9D18-43E3EE8DFED9}" type="slidenum">
              <a:rPr lang="es-CO" smtClean="0"/>
              <a:t>‹#›</a:t>
            </a:fld>
            <a:endParaRPr lang="es-CO"/>
          </a:p>
        </p:txBody>
      </p:sp>
    </p:spTree>
    <p:extLst>
      <p:ext uri="{BB962C8B-B14F-4D97-AF65-F5344CB8AC3E}">
        <p14:creationId xmlns:p14="http://schemas.microsoft.com/office/powerpoint/2010/main" val="1899825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MX" altLang="es-MX">
              <a:latin typeface="Source Sans Pro" panose="020B0503030403020204" pitchFamily="34" charset="0"/>
            </a:endParaRPr>
          </a:p>
        </p:txBody>
      </p:sp>
      <p:sp>
        <p:nvSpPr>
          <p:cNvPr id="104451"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1030288">
              <a:defRPr sz="3600">
                <a:solidFill>
                  <a:schemeClr val="tx1"/>
                </a:solidFill>
                <a:latin typeface="Lato Light" panose="020F0302020204030203" pitchFamily="34" charset="0"/>
                <a:ea typeface="MS PGothic" panose="020B0600070205080204" pitchFamily="34" charset="-128"/>
              </a:defRPr>
            </a:lvl1pPr>
            <a:lvl2pPr marL="742950" indent="-285750" defTabSz="1030288">
              <a:defRPr sz="3600">
                <a:solidFill>
                  <a:schemeClr val="tx1"/>
                </a:solidFill>
                <a:latin typeface="Lato Light" panose="020F0302020204030203" pitchFamily="34" charset="0"/>
                <a:ea typeface="MS PGothic" panose="020B0600070205080204" pitchFamily="34" charset="-128"/>
              </a:defRPr>
            </a:lvl2pPr>
            <a:lvl3pPr marL="1143000" indent="-228600" defTabSz="1030288">
              <a:defRPr sz="3600">
                <a:solidFill>
                  <a:schemeClr val="tx1"/>
                </a:solidFill>
                <a:latin typeface="Lato Light" panose="020F0302020204030203" pitchFamily="34" charset="0"/>
                <a:ea typeface="MS PGothic" panose="020B0600070205080204" pitchFamily="34" charset="-128"/>
              </a:defRPr>
            </a:lvl3pPr>
            <a:lvl4pPr marL="1600200" indent="-228600" defTabSz="1030288">
              <a:defRPr sz="3600">
                <a:solidFill>
                  <a:schemeClr val="tx1"/>
                </a:solidFill>
                <a:latin typeface="Lato Light" panose="020F0302020204030203" pitchFamily="34" charset="0"/>
                <a:ea typeface="MS PGothic" panose="020B0600070205080204" pitchFamily="34" charset="-128"/>
              </a:defRPr>
            </a:lvl4pPr>
            <a:lvl5pPr marL="2057400" indent="-228600" defTabSz="1030288">
              <a:defRPr sz="3600">
                <a:solidFill>
                  <a:schemeClr val="tx1"/>
                </a:solidFill>
                <a:latin typeface="Lato Light" panose="020F0302020204030203" pitchFamily="34" charset="0"/>
                <a:ea typeface="MS PGothic" panose="020B0600070205080204" pitchFamily="34" charset="-128"/>
              </a:defRPr>
            </a:lvl5pPr>
            <a:lvl6pPr marL="2514600" indent="-228600" defTabSz="1030288"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030288"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030288"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030288"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fontAlgn="base">
              <a:spcBef>
                <a:spcPct val="0"/>
              </a:spcBef>
              <a:spcAft>
                <a:spcPct val="0"/>
              </a:spcAft>
            </a:pPr>
            <a:r>
              <a:rPr lang="en-US" altLang="es-MX" sz="1200">
                <a:latin typeface="Source Sans Pro" panose="020B0503030403020204" pitchFamily="34" charset="0"/>
                <a:cs typeface="Arial" panose="020B0604020202020204" pitchFamily="34" charset="0"/>
              </a:rPr>
              <a:t>My First Template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52AD2B1D-919F-4B4B-9EA4-6B8862BB2E92}"/>
              </a:ext>
            </a:extLst>
          </p:cNvPr>
          <p:cNvSpPr/>
          <p:nvPr userDrawn="1"/>
        </p:nvSpPr>
        <p:spPr>
          <a:xfrm>
            <a:off x="9296400" y="4686300"/>
            <a:ext cx="2895600" cy="2171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Marcador de posición de imagen 4">
            <a:extLst>
              <a:ext uri="{FF2B5EF4-FFF2-40B4-BE49-F238E27FC236}">
                <a16:creationId xmlns:a16="http://schemas.microsoft.com/office/drawing/2014/main" id="{D3DC459A-3C24-4445-8E41-D3C974BC4526}"/>
              </a:ext>
            </a:extLst>
          </p:cNvPr>
          <p:cNvSpPr>
            <a:spLocks noGrp="1"/>
          </p:cNvSpPr>
          <p:nvPr>
            <p:ph type="pic" sz="quarter" idx="10"/>
          </p:nvPr>
        </p:nvSpPr>
        <p:spPr>
          <a:xfrm>
            <a:off x="2625725" y="1871662"/>
            <a:ext cx="3900488" cy="3900488"/>
          </a:xfrm>
          <a:prstGeom prst="ellipse">
            <a:avLst/>
          </a:prstGeom>
        </p:spPr>
        <p:txBody>
          <a:bodyPr/>
          <a:lstStyle>
            <a:lvl1pPr>
              <a:defRPr sz="2000"/>
            </a:lvl1pPr>
          </a:lstStyle>
          <a:p>
            <a:endParaRPr lang="en-US" dirty="0"/>
          </a:p>
        </p:txBody>
      </p:sp>
    </p:spTree>
    <p:extLst>
      <p:ext uri="{BB962C8B-B14F-4D97-AF65-F5344CB8AC3E}">
        <p14:creationId xmlns:p14="http://schemas.microsoft.com/office/powerpoint/2010/main" val="376127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sitiva 9">
    <p:spTree>
      <p:nvGrpSpPr>
        <p:cNvPr id="1" name=""/>
        <p:cNvGrpSpPr/>
        <p:nvPr/>
      </p:nvGrpSpPr>
      <p:grpSpPr>
        <a:xfrm>
          <a:off x="0" y="0"/>
          <a:ext cx="0" cy="0"/>
          <a:chOff x="0" y="0"/>
          <a:chExt cx="0" cy="0"/>
        </a:xfrm>
      </p:grpSpPr>
    </p:spTree>
    <p:extLst>
      <p:ext uri="{BB962C8B-B14F-4D97-AF65-F5344CB8AC3E}">
        <p14:creationId xmlns:p14="http://schemas.microsoft.com/office/powerpoint/2010/main" val="671910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sitiva 10">
    <p:spTree>
      <p:nvGrpSpPr>
        <p:cNvPr id="1" name=""/>
        <p:cNvGrpSpPr/>
        <p:nvPr/>
      </p:nvGrpSpPr>
      <p:grpSpPr>
        <a:xfrm>
          <a:off x="0" y="0"/>
          <a:ext cx="0" cy="0"/>
          <a:chOff x="0" y="0"/>
          <a:chExt cx="0" cy="0"/>
        </a:xfrm>
      </p:grpSpPr>
      <p:sp>
        <p:nvSpPr>
          <p:cNvPr id="9" name="Marcador de posición de imagen 8">
            <a:extLst>
              <a:ext uri="{FF2B5EF4-FFF2-40B4-BE49-F238E27FC236}">
                <a16:creationId xmlns:a16="http://schemas.microsoft.com/office/drawing/2014/main" id="{4A1E1C62-7682-45EB-A414-2445831CA734}"/>
              </a:ext>
            </a:extLst>
          </p:cNvPr>
          <p:cNvSpPr>
            <a:spLocks noGrp="1"/>
          </p:cNvSpPr>
          <p:nvPr>
            <p:ph type="pic" sz="quarter" idx="10"/>
          </p:nvPr>
        </p:nvSpPr>
        <p:spPr>
          <a:xfrm>
            <a:off x="9582150" y="1371600"/>
            <a:ext cx="2305050" cy="4076700"/>
          </a:xfrm>
          <a:prstGeom prst="rect">
            <a:avLst/>
          </a:prstGeom>
        </p:spPr>
        <p:txBody>
          <a:bodyPr/>
          <a:lstStyle/>
          <a:p>
            <a:endParaRPr lang="en-US"/>
          </a:p>
        </p:txBody>
      </p:sp>
      <p:sp>
        <p:nvSpPr>
          <p:cNvPr id="11" name="Marcador de posición de imagen 10">
            <a:extLst>
              <a:ext uri="{FF2B5EF4-FFF2-40B4-BE49-F238E27FC236}">
                <a16:creationId xmlns:a16="http://schemas.microsoft.com/office/drawing/2014/main" id="{67FDB8DE-73CA-434E-AB2D-412B8633F229}"/>
              </a:ext>
            </a:extLst>
          </p:cNvPr>
          <p:cNvSpPr>
            <a:spLocks noGrp="1"/>
          </p:cNvSpPr>
          <p:nvPr>
            <p:ph type="pic" sz="quarter" idx="11"/>
          </p:nvPr>
        </p:nvSpPr>
        <p:spPr>
          <a:xfrm>
            <a:off x="7277100" y="1047750"/>
            <a:ext cx="2609850" cy="4648200"/>
          </a:xfrm>
          <a:prstGeom prst="rect">
            <a:avLst/>
          </a:prstGeom>
        </p:spPr>
        <p:txBody>
          <a:bodyPr/>
          <a:lstStyle/>
          <a:p>
            <a:endParaRPr lang="en-US"/>
          </a:p>
        </p:txBody>
      </p:sp>
    </p:spTree>
    <p:extLst>
      <p:ext uri="{BB962C8B-B14F-4D97-AF65-F5344CB8AC3E}">
        <p14:creationId xmlns:p14="http://schemas.microsoft.com/office/powerpoint/2010/main" val="2155618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Diseño personalizado">
    <p:spTree>
      <p:nvGrpSpPr>
        <p:cNvPr id="1" name=""/>
        <p:cNvGrpSpPr/>
        <p:nvPr/>
      </p:nvGrpSpPr>
      <p:grpSpPr>
        <a:xfrm>
          <a:off x="0" y="0"/>
          <a:ext cx="0" cy="0"/>
          <a:chOff x="0" y="0"/>
          <a:chExt cx="0" cy="0"/>
        </a:xfrm>
      </p:grpSpPr>
      <p:sp>
        <p:nvSpPr>
          <p:cNvPr id="6" name="Marcador de posición de imagen 5">
            <a:extLst>
              <a:ext uri="{FF2B5EF4-FFF2-40B4-BE49-F238E27FC236}">
                <a16:creationId xmlns:a16="http://schemas.microsoft.com/office/drawing/2014/main" id="{B4AE9F9E-652F-43BC-A855-1A8A6E6F909B}"/>
              </a:ext>
            </a:extLst>
          </p:cNvPr>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4261969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47710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Diseño personalizado">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A5B7A72-B186-EC36-C88A-38743385E8A9}"/>
              </a:ext>
            </a:extLst>
          </p:cNvPr>
          <p:cNvSpPr>
            <a:spLocks noGrp="1"/>
          </p:cNvSpPr>
          <p:nvPr>
            <p:ph type="pic" sz="quarter" idx="10"/>
          </p:nvPr>
        </p:nvSpPr>
        <p:spPr>
          <a:xfrm>
            <a:off x="0" y="0"/>
            <a:ext cx="9479844" cy="5504657"/>
          </a:xfrm>
          <a:prstGeom prst="rect">
            <a:avLst/>
          </a:prstGeom>
        </p:spPr>
        <p:txBody>
          <a:bodyPr/>
          <a:lstStyle>
            <a:lvl1pPr>
              <a:defRPr>
                <a:latin typeface="Lato Light" panose="020F0302020204030203" pitchFamily="34" charset="0"/>
              </a:defRPr>
            </a:lvl1pPr>
          </a:lstStyle>
          <a:p>
            <a:endParaRPr lang="es-CO" dirty="0"/>
          </a:p>
        </p:txBody>
      </p:sp>
    </p:spTree>
    <p:extLst>
      <p:ext uri="{BB962C8B-B14F-4D97-AF65-F5344CB8AC3E}">
        <p14:creationId xmlns:p14="http://schemas.microsoft.com/office/powerpoint/2010/main" val="3633501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1">
    <p:spTree>
      <p:nvGrpSpPr>
        <p:cNvPr id="1" name=""/>
        <p:cNvGrpSpPr/>
        <p:nvPr/>
      </p:nvGrpSpPr>
      <p:grpSpPr>
        <a:xfrm>
          <a:off x="0" y="0"/>
          <a:ext cx="0" cy="0"/>
          <a:chOff x="0" y="0"/>
          <a:chExt cx="0" cy="0"/>
        </a:xfrm>
      </p:grpSpPr>
      <p:sp>
        <p:nvSpPr>
          <p:cNvPr id="11" name="Marcador de posición de imagen 10">
            <a:extLst>
              <a:ext uri="{FF2B5EF4-FFF2-40B4-BE49-F238E27FC236}">
                <a16:creationId xmlns:a16="http://schemas.microsoft.com/office/drawing/2014/main" id="{0347B16B-9C2C-4D16-9B21-06B9EABFFDC0}"/>
              </a:ext>
            </a:extLst>
          </p:cNvPr>
          <p:cNvSpPr>
            <a:spLocks noGrp="1"/>
          </p:cNvSpPr>
          <p:nvPr>
            <p:ph type="pic" sz="quarter" idx="10"/>
          </p:nvPr>
        </p:nvSpPr>
        <p:spPr>
          <a:xfrm>
            <a:off x="7200900" y="3067050"/>
            <a:ext cx="2647950" cy="3790950"/>
          </a:xfrm>
          <a:prstGeom prst="rect">
            <a:avLst/>
          </a:prstGeom>
        </p:spPr>
        <p:txBody>
          <a:bodyPr/>
          <a:lstStyle>
            <a:lvl1pPr>
              <a:defRPr sz="2000"/>
            </a:lvl1pPr>
          </a:lstStyle>
          <a:p>
            <a:endParaRPr lang="en-US"/>
          </a:p>
        </p:txBody>
      </p:sp>
    </p:spTree>
    <p:extLst>
      <p:ext uri="{BB962C8B-B14F-4D97-AF65-F5344CB8AC3E}">
        <p14:creationId xmlns:p14="http://schemas.microsoft.com/office/powerpoint/2010/main" val="2967717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2">
    <p:spTree>
      <p:nvGrpSpPr>
        <p:cNvPr id="1" name=""/>
        <p:cNvGrpSpPr/>
        <p:nvPr/>
      </p:nvGrpSpPr>
      <p:grpSpPr>
        <a:xfrm>
          <a:off x="0" y="0"/>
          <a:ext cx="0" cy="0"/>
          <a:chOff x="0" y="0"/>
          <a:chExt cx="0" cy="0"/>
        </a:xfrm>
      </p:grpSpPr>
      <p:sp>
        <p:nvSpPr>
          <p:cNvPr id="8" name="Marcador de posición de imagen 5">
            <a:extLst>
              <a:ext uri="{FF2B5EF4-FFF2-40B4-BE49-F238E27FC236}">
                <a16:creationId xmlns:a16="http://schemas.microsoft.com/office/drawing/2014/main" id="{EFB27D9A-2D65-40EB-8469-4CCCE84A8FD4}"/>
              </a:ext>
            </a:extLst>
          </p:cNvPr>
          <p:cNvSpPr>
            <a:spLocks noGrp="1"/>
          </p:cNvSpPr>
          <p:nvPr>
            <p:ph type="pic" sz="quarter" idx="12"/>
          </p:nvPr>
        </p:nvSpPr>
        <p:spPr>
          <a:xfrm>
            <a:off x="6819900" y="4248150"/>
            <a:ext cx="3124200" cy="3124200"/>
          </a:xfrm>
          <a:prstGeom prst="ellipse">
            <a:avLst/>
          </a:prstGeom>
        </p:spPr>
        <p:txBody>
          <a:bodyPr/>
          <a:lstStyle>
            <a:lvl1pPr>
              <a:defRPr sz="2400"/>
            </a:lvl1pPr>
          </a:lstStyle>
          <a:p>
            <a:endParaRPr lang="en-US" dirty="0"/>
          </a:p>
        </p:txBody>
      </p:sp>
      <p:sp>
        <p:nvSpPr>
          <p:cNvPr id="6" name="Marcador de posición de imagen 5">
            <a:extLst>
              <a:ext uri="{FF2B5EF4-FFF2-40B4-BE49-F238E27FC236}">
                <a16:creationId xmlns:a16="http://schemas.microsoft.com/office/drawing/2014/main" id="{73EE433E-FDFC-4524-9C88-3716406B83AF}"/>
              </a:ext>
            </a:extLst>
          </p:cNvPr>
          <p:cNvSpPr>
            <a:spLocks noGrp="1"/>
          </p:cNvSpPr>
          <p:nvPr>
            <p:ph type="pic" sz="quarter" idx="10"/>
          </p:nvPr>
        </p:nvSpPr>
        <p:spPr>
          <a:xfrm>
            <a:off x="7848600" y="1866900"/>
            <a:ext cx="3124200" cy="3124200"/>
          </a:xfrm>
          <a:prstGeom prst="ellipse">
            <a:avLst/>
          </a:prstGeom>
        </p:spPr>
        <p:txBody>
          <a:bodyPr/>
          <a:lstStyle>
            <a:lvl1pPr>
              <a:defRPr sz="2400"/>
            </a:lvl1pPr>
          </a:lstStyle>
          <a:p>
            <a:endParaRPr lang="en-US" dirty="0"/>
          </a:p>
        </p:txBody>
      </p:sp>
      <p:sp>
        <p:nvSpPr>
          <p:cNvPr id="7" name="Marcador de posición de imagen 5">
            <a:extLst>
              <a:ext uri="{FF2B5EF4-FFF2-40B4-BE49-F238E27FC236}">
                <a16:creationId xmlns:a16="http://schemas.microsoft.com/office/drawing/2014/main" id="{FBD22183-ECEA-4B2E-8E71-FED174EF38C4}"/>
              </a:ext>
            </a:extLst>
          </p:cNvPr>
          <p:cNvSpPr>
            <a:spLocks noGrp="1"/>
          </p:cNvSpPr>
          <p:nvPr>
            <p:ph type="pic" sz="quarter" idx="11"/>
          </p:nvPr>
        </p:nvSpPr>
        <p:spPr>
          <a:xfrm>
            <a:off x="4057651" y="-676274"/>
            <a:ext cx="4819649" cy="4819649"/>
          </a:xfrm>
          <a:prstGeom prst="ellipse">
            <a:avLst/>
          </a:prstGeom>
        </p:spPr>
        <p:txBody>
          <a:bodyPr/>
          <a:lstStyle>
            <a:lvl1pPr>
              <a:defRPr sz="2400"/>
            </a:lvl1pPr>
          </a:lstStyle>
          <a:p>
            <a:endParaRPr lang="en-US" dirty="0"/>
          </a:p>
        </p:txBody>
      </p:sp>
    </p:spTree>
    <p:extLst>
      <p:ext uri="{BB962C8B-B14F-4D97-AF65-F5344CB8AC3E}">
        <p14:creationId xmlns:p14="http://schemas.microsoft.com/office/powerpoint/2010/main" val="2068318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3">
    <p:spTree>
      <p:nvGrpSpPr>
        <p:cNvPr id="1" name=""/>
        <p:cNvGrpSpPr/>
        <p:nvPr/>
      </p:nvGrpSpPr>
      <p:grpSpPr>
        <a:xfrm>
          <a:off x="0" y="0"/>
          <a:ext cx="0" cy="0"/>
          <a:chOff x="0" y="0"/>
          <a:chExt cx="0" cy="0"/>
        </a:xfrm>
      </p:grpSpPr>
      <p:sp>
        <p:nvSpPr>
          <p:cNvPr id="6" name="Marcador de posición de imagen 5">
            <a:extLst>
              <a:ext uri="{FF2B5EF4-FFF2-40B4-BE49-F238E27FC236}">
                <a16:creationId xmlns:a16="http://schemas.microsoft.com/office/drawing/2014/main" id="{F37E0FB7-5DFD-457C-9973-CF27072BC038}"/>
              </a:ext>
            </a:extLst>
          </p:cNvPr>
          <p:cNvSpPr>
            <a:spLocks noGrp="1"/>
          </p:cNvSpPr>
          <p:nvPr>
            <p:ph type="pic" sz="quarter" idx="10"/>
          </p:nvPr>
        </p:nvSpPr>
        <p:spPr>
          <a:xfrm>
            <a:off x="4762500" y="1066800"/>
            <a:ext cx="2647950" cy="4705350"/>
          </a:xfrm>
          <a:prstGeom prst="rect">
            <a:avLst/>
          </a:prstGeom>
        </p:spPr>
        <p:txBody>
          <a:bodyPr/>
          <a:lstStyle/>
          <a:p>
            <a:endParaRPr lang="en-US"/>
          </a:p>
        </p:txBody>
      </p:sp>
    </p:spTree>
    <p:extLst>
      <p:ext uri="{BB962C8B-B14F-4D97-AF65-F5344CB8AC3E}">
        <p14:creationId xmlns:p14="http://schemas.microsoft.com/office/powerpoint/2010/main" val="1072869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a 4">
    <p:spTree>
      <p:nvGrpSpPr>
        <p:cNvPr id="1" name=""/>
        <p:cNvGrpSpPr/>
        <p:nvPr/>
      </p:nvGrpSpPr>
      <p:grpSpPr>
        <a:xfrm>
          <a:off x="0" y="0"/>
          <a:ext cx="0" cy="0"/>
          <a:chOff x="0" y="0"/>
          <a:chExt cx="0" cy="0"/>
        </a:xfrm>
      </p:grpSpPr>
      <p:sp>
        <p:nvSpPr>
          <p:cNvPr id="20" name="Marcador de posición de imagen 19">
            <a:extLst>
              <a:ext uri="{FF2B5EF4-FFF2-40B4-BE49-F238E27FC236}">
                <a16:creationId xmlns:a16="http://schemas.microsoft.com/office/drawing/2014/main" id="{62D4B476-27DE-4E36-B143-EE3D5E816C99}"/>
              </a:ext>
            </a:extLst>
          </p:cNvPr>
          <p:cNvSpPr>
            <a:spLocks noGrp="1"/>
          </p:cNvSpPr>
          <p:nvPr>
            <p:ph type="pic" sz="quarter" idx="10"/>
          </p:nvPr>
        </p:nvSpPr>
        <p:spPr>
          <a:xfrm>
            <a:off x="2305050" y="2895600"/>
            <a:ext cx="7239000" cy="3962400"/>
          </a:xfrm>
          <a:prstGeom prst="rect">
            <a:avLst/>
          </a:prstGeom>
        </p:spPr>
        <p:txBody>
          <a:bodyPr/>
          <a:lstStyle/>
          <a:p>
            <a:endParaRPr lang="en-US"/>
          </a:p>
        </p:txBody>
      </p:sp>
    </p:spTree>
    <p:extLst>
      <p:ext uri="{BB962C8B-B14F-4D97-AF65-F5344CB8AC3E}">
        <p14:creationId xmlns:p14="http://schemas.microsoft.com/office/powerpoint/2010/main" val="2822057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a 5">
    <p:spTree>
      <p:nvGrpSpPr>
        <p:cNvPr id="1" name=""/>
        <p:cNvGrpSpPr/>
        <p:nvPr/>
      </p:nvGrpSpPr>
      <p:grpSpPr>
        <a:xfrm>
          <a:off x="0" y="0"/>
          <a:ext cx="0" cy="0"/>
          <a:chOff x="0" y="0"/>
          <a:chExt cx="0" cy="0"/>
        </a:xfrm>
      </p:grpSpPr>
      <p:sp>
        <p:nvSpPr>
          <p:cNvPr id="3" name="Marcador de posición de imagen 2">
            <a:extLst>
              <a:ext uri="{FF2B5EF4-FFF2-40B4-BE49-F238E27FC236}">
                <a16:creationId xmlns:a16="http://schemas.microsoft.com/office/drawing/2014/main" id="{2C4FB51C-EAB8-454B-AA5E-2D566DE1471E}"/>
              </a:ext>
            </a:extLst>
          </p:cNvPr>
          <p:cNvSpPr>
            <a:spLocks noGrp="1"/>
          </p:cNvSpPr>
          <p:nvPr>
            <p:ph type="pic" sz="quarter" idx="10"/>
          </p:nvPr>
        </p:nvSpPr>
        <p:spPr>
          <a:xfrm>
            <a:off x="1843088" y="2903538"/>
            <a:ext cx="2598737" cy="3954462"/>
          </a:xfrm>
          <a:prstGeom prst="rect">
            <a:avLst/>
          </a:prstGeom>
        </p:spPr>
        <p:txBody>
          <a:bodyPr/>
          <a:lstStyle>
            <a:lvl1pPr>
              <a:defRPr sz="1800"/>
            </a:lvl1pPr>
          </a:lstStyle>
          <a:p>
            <a:endParaRPr lang="en-US"/>
          </a:p>
        </p:txBody>
      </p:sp>
    </p:spTree>
    <p:extLst>
      <p:ext uri="{BB962C8B-B14F-4D97-AF65-F5344CB8AC3E}">
        <p14:creationId xmlns:p14="http://schemas.microsoft.com/office/powerpoint/2010/main" val="249913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a 6">
    <p:spTree>
      <p:nvGrpSpPr>
        <p:cNvPr id="1" name=""/>
        <p:cNvGrpSpPr/>
        <p:nvPr/>
      </p:nvGrpSpPr>
      <p:grpSpPr>
        <a:xfrm>
          <a:off x="0" y="0"/>
          <a:ext cx="0" cy="0"/>
          <a:chOff x="0" y="0"/>
          <a:chExt cx="0" cy="0"/>
        </a:xfrm>
      </p:grpSpPr>
      <p:sp>
        <p:nvSpPr>
          <p:cNvPr id="3" name="Marcador de posición de imagen 2">
            <a:extLst>
              <a:ext uri="{FF2B5EF4-FFF2-40B4-BE49-F238E27FC236}">
                <a16:creationId xmlns:a16="http://schemas.microsoft.com/office/drawing/2014/main" id="{25A5BF10-1837-40BA-A101-7939856BCEAD}"/>
              </a:ext>
            </a:extLst>
          </p:cNvPr>
          <p:cNvSpPr>
            <a:spLocks noGrp="1"/>
          </p:cNvSpPr>
          <p:nvPr>
            <p:ph type="pic" sz="quarter" idx="10"/>
          </p:nvPr>
        </p:nvSpPr>
        <p:spPr>
          <a:xfrm>
            <a:off x="5486400" y="0"/>
            <a:ext cx="6705600" cy="6705600"/>
          </a:xfrm>
          <a:prstGeom prst="teardrop">
            <a:avLst/>
          </a:prstGeom>
        </p:spPr>
        <p:txBody>
          <a:bodyPr/>
          <a:lstStyle/>
          <a:p>
            <a:endParaRPr lang="en-US"/>
          </a:p>
        </p:txBody>
      </p:sp>
    </p:spTree>
    <p:extLst>
      <p:ext uri="{BB962C8B-B14F-4D97-AF65-F5344CB8AC3E}">
        <p14:creationId xmlns:p14="http://schemas.microsoft.com/office/powerpoint/2010/main" val="358180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sitiva 7">
    <p:spTree>
      <p:nvGrpSpPr>
        <p:cNvPr id="1" name=""/>
        <p:cNvGrpSpPr/>
        <p:nvPr/>
      </p:nvGrpSpPr>
      <p:grpSpPr>
        <a:xfrm>
          <a:off x="0" y="0"/>
          <a:ext cx="0" cy="0"/>
          <a:chOff x="0" y="0"/>
          <a:chExt cx="0" cy="0"/>
        </a:xfrm>
      </p:grpSpPr>
      <p:sp>
        <p:nvSpPr>
          <p:cNvPr id="4" name="Marcador de posición de imagen 3">
            <a:extLst>
              <a:ext uri="{FF2B5EF4-FFF2-40B4-BE49-F238E27FC236}">
                <a16:creationId xmlns:a16="http://schemas.microsoft.com/office/drawing/2014/main" id="{8932BA8E-B107-45BD-83DB-D4B6684C29AE}"/>
              </a:ext>
            </a:extLst>
          </p:cNvPr>
          <p:cNvSpPr>
            <a:spLocks noGrp="1"/>
          </p:cNvSpPr>
          <p:nvPr>
            <p:ph type="pic" sz="quarter" idx="10" hasCustomPrompt="1"/>
          </p:nvPr>
        </p:nvSpPr>
        <p:spPr>
          <a:xfrm>
            <a:off x="3860801" y="0"/>
            <a:ext cx="4857750" cy="6858000"/>
          </a:xfrm>
          <a:prstGeom prst="rect">
            <a:avLst/>
          </a:prstGeom>
        </p:spPr>
        <p:txBody>
          <a:bodyPr/>
          <a:lstStyle>
            <a:lvl1pPr marL="0" indent="0">
              <a:buNone/>
              <a:defRPr sz="2000"/>
            </a:lvl1pPr>
          </a:lstStyle>
          <a:p>
            <a:r>
              <a:rPr lang="en-US" noProof="0" dirty="0"/>
              <a:t>Click on the Icon to add an image</a:t>
            </a:r>
            <a:endParaRPr lang="es-CO" dirty="0"/>
          </a:p>
        </p:txBody>
      </p:sp>
    </p:spTree>
    <p:extLst>
      <p:ext uri="{BB962C8B-B14F-4D97-AF65-F5344CB8AC3E}">
        <p14:creationId xmlns:p14="http://schemas.microsoft.com/office/powerpoint/2010/main" val="2585296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positiva 8">
    <p:spTree>
      <p:nvGrpSpPr>
        <p:cNvPr id="1" name=""/>
        <p:cNvGrpSpPr/>
        <p:nvPr/>
      </p:nvGrpSpPr>
      <p:grpSpPr>
        <a:xfrm>
          <a:off x="0" y="0"/>
          <a:ext cx="0" cy="0"/>
          <a:chOff x="0" y="0"/>
          <a:chExt cx="0" cy="0"/>
        </a:xfrm>
      </p:grpSpPr>
      <p:sp>
        <p:nvSpPr>
          <p:cNvPr id="4" name="Marcador de posición de imagen 3">
            <a:extLst>
              <a:ext uri="{FF2B5EF4-FFF2-40B4-BE49-F238E27FC236}">
                <a16:creationId xmlns:a16="http://schemas.microsoft.com/office/drawing/2014/main" id="{5F5567E8-3E6D-4407-B177-D2D3262F61AE}"/>
              </a:ext>
            </a:extLst>
          </p:cNvPr>
          <p:cNvSpPr>
            <a:spLocks noGrp="1"/>
          </p:cNvSpPr>
          <p:nvPr>
            <p:ph type="pic" sz="quarter" idx="10"/>
          </p:nvPr>
        </p:nvSpPr>
        <p:spPr>
          <a:xfrm>
            <a:off x="590550" y="1581150"/>
            <a:ext cx="3638550" cy="3638550"/>
          </a:xfrm>
          <a:prstGeom prst="ellipse">
            <a:avLst/>
          </a:prstGeom>
        </p:spPr>
        <p:txBody>
          <a:bodyPr/>
          <a:lstStyle/>
          <a:p>
            <a:endParaRPr lang="en-US"/>
          </a:p>
        </p:txBody>
      </p:sp>
      <p:sp>
        <p:nvSpPr>
          <p:cNvPr id="5" name="Marcador de posición de imagen 3">
            <a:extLst>
              <a:ext uri="{FF2B5EF4-FFF2-40B4-BE49-F238E27FC236}">
                <a16:creationId xmlns:a16="http://schemas.microsoft.com/office/drawing/2014/main" id="{23361A33-0DF6-455A-9F52-7A2DD4F98A22}"/>
              </a:ext>
            </a:extLst>
          </p:cNvPr>
          <p:cNvSpPr>
            <a:spLocks noGrp="1"/>
          </p:cNvSpPr>
          <p:nvPr>
            <p:ph type="pic" sz="quarter" idx="11"/>
          </p:nvPr>
        </p:nvSpPr>
        <p:spPr>
          <a:xfrm>
            <a:off x="3381375" y="1581150"/>
            <a:ext cx="3638550" cy="3638550"/>
          </a:xfrm>
          <a:prstGeom prst="ellipse">
            <a:avLst/>
          </a:prstGeom>
        </p:spPr>
        <p:txBody>
          <a:bodyPr/>
          <a:lstStyle/>
          <a:p>
            <a:endParaRPr lang="en-US"/>
          </a:p>
        </p:txBody>
      </p:sp>
    </p:spTree>
    <p:extLst>
      <p:ext uri="{BB962C8B-B14F-4D97-AF65-F5344CB8AC3E}">
        <p14:creationId xmlns:p14="http://schemas.microsoft.com/office/powerpoint/2010/main" val="3088542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slidesgratis.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free-powerpoint-templates-download.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422D0A57-5A7C-E655-D924-2516999EDA84}"/>
              </a:ext>
            </a:extLst>
          </p:cNvPr>
          <p:cNvSpPr/>
          <p:nvPr userDrawn="1"/>
        </p:nvSpPr>
        <p:spPr>
          <a:xfrm>
            <a:off x="0" y="-1178145"/>
            <a:ext cx="12192000" cy="1160711"/>
          </a:xfrm>
          <a:prstGeom prst="rect">
            <a:avLst/>
          </a:prstGeom>
          <a:solidFill>
            <a:srgbClr val="4C0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uadroTexto 2">
            <a:extLst>
              <a:ext uri="{FF2B5EF4-FFF2-40B4-BE49-F238E27FC236}">
                <a16:creationId xmlns:a16="http://schemas.microsoft.com/office/drawing/2014/main" id="{22ACC2DC-A6CC-9F6D-116D-91E075DA4D2F}"/>
              </a:ext>
            </a:extLst>
          </p:cNvPr>
          <p:cNvSpPr txBox="1"/>
          <p:nvPr userDrawn="1"/>
        </p:nvSpPr>
        <p:spPr>
          <a:xfrm>
            <a:off x="1659310" y="-688899"/>
            <a:ext cx="2367636" cy="369332"/>
          </a:xfrm>
          <a:prstGeom prst="rect">
            <a:avLst/>
          </a:prstGeom>
          <a:noFill/>
        </p:spPr>
        <p:txBody>
          <a:bodyPr wrap="none" rtlCol="0">
            <a:spAutoFit/>
          </a:bodyPr>
          <a:lstStyle/>
          <a:p>
            <a:r>
              <a:rPr lang="en-US" dirty="0">
                <a:solidFill>
                  <a:schemeClr val="bg1"/>
                </a:solidFill>
                <a:hlinkClick r:id="rId16">
                  <a:extLst>
                    <a:ext uri="{A12FA001-AC4F-418D-AE19-62706E023703}">
                      <ahyp:hlinkClr xmlns:ahyp="http://schemas.microsoft.com/office/drawing/2018/hyperlinkcolor" val="tx"/>
                    </a:ext>
                  </a:extLst>
                </a:hlinkClick>
              </a:rPr>
              <a:t>http://ppthemes.com/</a:t>
            </a:r>
            <a:r>
              <a:rPr lang="en-US" dirty="0">
                <a:solidFill>
                  <a:schemeClr val="bg1"/>
                </a:solidFill>
              </a:rPr>
              <a:t> </a:t>
            </a:r>
          </a:p>
        </p:txBody>
      </p:sp>
      <p:pic>
        <p:nvPicPr>
          <p:cNvPr id="4" name="Imagen 3">
            <a:extLst>
              <a:ext uri="{FF2B5EF4-FFF2-40B4-BE49-F238E27FC236}">
                <a16:creationId xmlns:a16="http://schemas.microsoft.com/office/drawing/2014/main" id="{865DD7C5-CDAA-0774-AA54-31586042368B}"/>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009453" y="-1083156"/>
            <a:ext cx="1555777" cy="970735"/>
          </a:xfrm>
          <a:prstGeom prst="rect">
            <a:avLst/>
          </a:prstGeom>
        </p:spPr>
      </p:pic>
      <p:sp>
        <p:nvSpPr>
          <p:cNvPr id="5" name="CuadroTexto 4">
            <a:extLst>
              <a:ext uri="{FF2B5EF4-FFF2-40B4-BE49-F238E27FC236}">
                <a16:creationId xmlns:a16="http://schemas.microsoft.com/office/drawing/2014/main" id="{138FFB4E-C420-9811-7E4F-DE124BC1BDAD}"/>
              </a:ext>
            </a:extLst>
          </p:cNvPr>
          <p:cNvSpPr txBox="1"/>
          <p:nvPr userDrawn="1"/>
        </p:nvSpPr>
        <p:spPr>
          <a:xfrm>
            <a:off x="8659820" y="-645106"/>
            <a:ext cx="2659702" cy="369332"/>
          </a:xfrm>
          <a:prstGeom prst="rect">
            <a:avLst/>
          </a:prstGeom>
          <a:noFill/>
        </p:spPr>
        <p:txBody>
          <a:bodyPr wrap="none" rtlCol="0">
            <a:spAutoFit/>
          </a:bodyPr>
          <a:lstStyle/>
          <a:p>
            <a:r>
              <a:rPr lang="en-US" dirty="0">
                <a:solidFill>
                  <a:schemeClr val="bg1"/>
                </a:solidFill>
                <a:hlinkClick r:id="rId18">
                  <a:extLst>
                    <a:ext uri="{A12FA001-AC4F-418D-AE19-62706E023703}">
                      <ahyp:hlinkClr xmlns:ahyp="http://schemas.microsoft.com/office/drawing/2018/hyperlinkcolor" val="tx"/>
                    </a:ext>
                  </a:extLst>
                </a:hlinkClick>
              </a:rPr>
              <a:t>https://slidesgratis.com/</a:t>
            </a:r>
            <a:r>
              <a:rPr lang="en-US" dirty="0">
                <a:solidFill>
                  <a:schemeClr val="bg1"/>
                </a:solidFill>
              </a:rPr>
              <a:t> </a:t>
            </a:r>
          </a:p>
        </p:txBody>
      </p:sp>
      <p:pic>
        <p:nvPicPr>
          <p:cNvPr id="6" name="Imagen 5">
            <a:extLst>
              <a:ext uri="{FF2B5EF4-FFF2-40B4-BE49-F238E27FC236}">
                <a16:creationId xmlns:a16="http://schemas.microsoft.com/office/drawing/2014/main" id="{46E2A5A3-6A5E-08FD-C0D8-DBB5B6AF8A92}"/>
              </a:ext>
            </a:extLst>
          </p:cNvPr>
          <p:cNvPicPr>
            <a:picLocks noChangeAspect="1"/>
          </p:cNvPicPr>
          <p:nvPr userDrawn="1"/>
        </p:nvPicPr>
        <p:blipFill rotWithShape="1">
          <a:blip r:embed="rId19" cstate="hqprint">
            <a:extLst>
              <a:ext uri="{28A0092B-C50C-407E-A947-70E740481C1C}">
                <a14:useLocalDpi xmlns:a14="http://schemas.microsoft.com/office/drawing/2010/main" val="0"/>
              </a:ext>
            </a:extLst>
          </a:blip>
          <a:srcRect t="26389" r="12615" b="30833"/>
          <a:stretch/>
        </p:blipFill>
        <p:spPr>
          <a:xfrm>
            <a:off x="321364" y="-974539"/>
            <a:ext cx="1337946" cy="654972"/>
          </a:xfrm>
          <a:prstGeom prst="rect">
            <a:avLst/>
          </a:prstGeom>
        </p:spPr>
      </p:pic>
    </p:spTree>
    <p:extLst>
      <p:ext uri="{BB962C8B-B14F-4D97-AF65-F5344CB8AC3E}">
        <p14:creationId xmlns:p14="http://schemas.microsoft.com/office/powerpoint/2010/main" val="3968079979"/>
      </p:ext>
    </p:extLst>
  </p:cSld>
  <p:clrMap bg1="lt1" tx1="dk1" bg2="lt2" tx2="dk2" accent1="accent1" accent2="accent2" accent3="accent3" accent4="accent4" accent5="accent5" accent6="accent6" hlink="hlink" folHlink="folHlink"/>
  <p:sldLayoutIdLst>
    <p:sldLayoutId id="2147483676" r:id="rId1"/>
    <p:sldLayoutId id="2147483695" r:id="rId2"/>
    <p:sldLayoutId id="2147483702" r:id="rId3"/>
    <p:sldLayoutId id="2147483692" r:id="rId4"/>
    <p:sldLayoutId id="2147483688" r:id="rId5"/>
    <p:sldLayoutId id="2147483689" r:id="rId6"/>
    <p:sldLayoutId id="2147483686" r:id="rId7"/>
    <p:sldLayoutId id="2147483668" r:id="rId8"/>
    <p:sldLayoutId id="2147483682" r:id="rId9"/>
    <p:sldLayoutId id="2147483660" r:id="rId10"/>
    <p:sldLayoutId id="2147483699" r:id="rId11"/>
    <p:sldLayoutId id="2147483698" r:id="rId12"/>
    <p:sldLayoutId id="2147483705" r:id="rId13"/>
    <p:sldLayoutId id="214748370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ree-powerpoint-templates-download.com/" TargetMode="External"/><Relationship Id="rId2" Type="http://schemas.openxmlformats.org/officeDocument/2006/relationships/hyperlink" Target="https://www.fontsquirrel.com/fonts/lato" TargetMode="Externa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3.xml"/><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11.xml"/><Relationship Id="rId5" Type="http://schemas.openxmlformats.org/officeDocument/2006/relationships/image" Target="../media/image32.jpe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hyperlink" Target="https://www.tiktok.com/@Ppthemes" TargetMode="External"/><Relationship Id="rId3" Type="http://schemas.openxmlformats.org/officeDocument/2006/relationships/hyperlink" Target="http://www.slidesgratis.com/" TargetMode="External"/><Relationship Id="rId7" Type="http://schemas.openxmlformats.org/officeDocument/2006/relationships/hyperlink" Target="https://www.youtube.com/@Ppthemes" TargetMode="External"/><Relationship Id="rId2" Type="http://schemas.openxmlformats.org/officeDocument/2006/relationships/hyperlink" Target="https://ppthemes.com/" TargetMode="External"/><Relationship Id="rId1" Type="http://schemas.openxmlformats.org/officeDocument/2006/relationships/slideLayout" Target="../slideLayouts/slideLayout14.xml"/><Relationship Id="rId6" Type="http://schemas.openxmlformats.org/officeDocument/2006/relationships/hyperlink" Target="https://www.facebook.com/ppthemess" TargetMode="External"/><Relationship Id="rId5" Type="http://schemas.openxmlformats.org/officeDocument/2006/relationships/hyperlink" Target="https://www.instagram.com/ppthemes/" TargetMode="External"/><Relationship Id="rId4" Type="http://schemas.openxmlformats.org/officeDocument/2006/relationships/hyperlink" Target="https://www.pptbundle.com/" TargetMode="External"/><Relationship Id="rId9" Type="http://schemas.openxmlformats.org/officeDocument/2006/relationships/hyperlink" Target="https://www.facebook.com/ppthem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jpeg"/><Relationship Id="rId1" Type="http://schemas.openxmlformats.org/officeDocument/2006/relationships/slideLayout" Target="../slideLayouts/slideLayout10.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openxmlformats.org/officeDocument/2006/relationships/image" Target="../media/image8.svg"/><Relationship Id="rId7" Type="http://schemas.openxmlformats.org/officeDocument/2006/relationships/image" Target="../media/image12.sv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10.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8F5F15BF-00E8-0146-9639-0FB07145B42A}"/>
              </a:ext>
            </a:extLst>
          </p:cNvPr>
          <p:cNvSpPr/>
          <p:nvPr/>
        </p:nvSpPr>
        <p:spPr>
          <a:xfrm>
            <a:off x="1588" y="-1"/>
            <a:ext cx="12188825" cy="6858000"/>
          </a:xfrm>
          <a:prstGeom prst="rect">
            <a:avLst/>
          </a:prstGeom>
          <a:solidFill>
            <a:srgbClr val="00A79D">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63" name="Text Box 322"/>
          <p:cNvSpPr txBox="1">
            <a:spLocks noChangeArrowheads="1"/>
          </p:cNvSpPr>
          <p:nvPr/>
        </p:nvSpPr>
        <p:spPr bwMode="auto">
          <a:xfrm>
            <a:off x="2049333" y="1921125"/>
            <a:ext cx="804707" cy="8308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4"/>
                </a:solidFill>
                <a:latin typeface="Lato Light" panose="020F0302020204030203" pitchFamily="34" charset="0"/>
                <a:cs typeface="Lato Black"/>
              </a:rPr>
              <a:t>01</a:t>
            </a:r>
          </a:p>
        </p:txBody>
      </p:sp>
      <p:sp>
        <p:nvSpPr>
          <p:cNvPr id="75" name="Text Box 334"/>
          <p:cNvSpPr txBox="1">
            <a:spLocks noChangeArrowheads="1"/>
          </p:cNvSpPr>
          <p:nvPr/>
        </p:nvSpPr>
        <p:spPr bwMode="auto">
          <a:xfrm>
            <a:off x="2049333" y="2935273"/>
            <a:ext cx="804707" cy="8308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4"/>
                </a:solidFill>
                <a:latin typeface="Lato Light" panose="020F0302020204030203" pitchFamily="34" charset="0"/>
                <a:cs typeface="Lato Black"/>
              </a:rPr>
              <a:t>02</a:t>
            </a:r>
          </a:p>
        </p:txBody>
      </p:sp>
      <p:sp>
        <p:nvSpPr>
          <p:cNvPr id="87" name="Text Box 346"/>
          <p:cNvSpPr txBox="1">
            <a:spLocks noChangeArrowheads="1"/>
          </p:cNvSpPr>
          <p:nvPr/>
        </p:nvSpPr>
        <p:spPr bwMode="auto">
          <a:xfrm>
            <a:off x="2049333" y="3953389"/>
            <a:ext cx="804707" cy="8308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4"/>
                </a:solidFill>
                <a:latin typeface="Lato Light" panose="020F0302020204030203" pitchFamily="34" charset="0"/>
                <a:cs typeface="Lato Black"/>
              </a:rPr>
              <a:t>03</a:t>
            </a:r>
          </a:p>
        </p:txBody>
      </p:sp>
      <p:sp>
        <p:nvSpPr>
          <p:cNvPr id="99" name="Text Box 358"/>
          <p:cNvSpPr txBox="1">
            <a:spLocks noChangeArrowheads="1"/>
          </p:cNvSpPr>
          <p:nvPr/>
        </p:nvSpPr>
        <p:spPr bwMode="auto">
          <a:xfrm>
            <a:off x="2049333" y="4969918"/>
            <a:ext cx="804707" cy="8308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4"/>
                </a:solidFill>
                <a:latin typeface="Lato Light" panose="020F0302020204030203" pitchFamily="34" charset="0"/>
                <a:cs typeface="Lato Black"/>
              </a:rPr>
              <a:t>04</a:t>
            </a:r>
          </a:p>
        </p:txBody>
      </p:sp>
      <p:sp>
        <p:nvSpPr>
          <p:cNvPr id="55309" name="TextBox 121"/>
          <p:cNvSpPr txBox="1">
            <a:spLocks noChangeArrowheads="1"/>
          </p:cNvSpPr>
          <p:nvPr/>
        </p:nvSpPr>
        <p:spPr bwMode="auto">
          <a:xfrm>
            <a:off x="2926590" y="1962568"/>
            <a:ext cx="7321229" cy="80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ja-JP" sz="1400" b="1" dirty="0">
                <a:solidFill>
                  <a:schemeClr val="bg1"/>
                </a:solidFill>
                <a:cs typeface="Arial" panose="020B0604020202020204" pitchFamily="34" charset="0"/>
              </a:rPr>
              <a:t>Download and install  </a:t>
            </a:r>
            <a:r>
              <a:rPr lang="en-US" altLang="ja-JP" sz="1400" dirty="0">
                <a:cs typeface="Arial" panose="020B0604020202020204" pitchFamily="34" charset="0"/>
                <a:hlinkClick r:id="rId2"/>
              </a:rPr>
              <a:t>Lato Family </a:t>
            </a:r>
            <a:r>
              <a:rPr lang="en-US" altLang="ja-JP" sz="1400" dirty="0">
                <a:solidFill>
                  <a:schemeClr val="bg1"/>
                </a:solidFill>
                <a:cs typeface="Arial" panose="020B0604020202020204" pitchFamily="34" charset="0"/>
              </a:rPr>
              <a:t>before editing this template to ensure it looks just as you found it on </a:t>
            </a:r>
            <a:r>
              <a:rPr lang="en-US" altLang="ja-JP" sz="1400" dirty="0">
                <a:solidFill>
                  <a:schemeClr val="bg1"/>
                </a:solidFill>
                <a:cs typeface="Arial" panose="020B0604020202020204" pitchFamily="34" charset="0"/>
                <a:hlinkClick r:id="rId3"/>
              </a:rPr>
              <a:t>PPThemes.com</a:t>
            </a:r>
            <a:r>
              <a:rPr lang="en-US" altLang="ja-JP" sz="1400" dirty="0">
                <a:solidFill>
                  <a:schemeClr val="bg1"/>
                </a:solidFill>
                <a:cs typeface="Arial" panose="020B0604020202020204" pitchFamily="34" charset="0"/>
              </a:rPr>
              <a:t> Otherwise, the fonts will change, altering the design of your template.</a:t>
            </a:r>
            <a:endParaRPr lang="en-US" altLang="es-MX" sz="1400" b="1" dirty="0">
              <a:solidFill>
                <a:schemeClr val="bg1"/>
              </a:solidFill>
              <a:cs typeface="Arial" panose="020B0604020202020204" pitchFamily="34" charset="0"/>
            </a:endParaRPr>
          </a:p>
        </p:txBody>
      </p:sp>
      <p:sp>
        <p:nvSpPr>
          <p:cNvPr id="55311" name="TextBox 124"/>
          <p:cNvSpPr txBox="1">
            <a:spLocks noChangeArrowheads="1"/>
          </p:cNvSpPr>
          <p:nvPr/>
        </p:nvSpPr>
        <p:spPr bwMode="auto">
          <a:xfrm>
            <a:off x="2926589" y="5001093"/>
            <a:ext cx="7321228" cy="80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Enjoy! If you like this template, don’t forget to leave a comment and share it on your social media—someone else might find it helpful too. And remember to check back often! We’ll keep uploading new options to help you keep impressing your audience.</a:t>
            </a:r>
          </a:p>
        </p:txBody>
      </p:sp>
      <p:sp>
        <p:nvSpPr>
          <p:cNvPr id="55317" name="TextBox 29"/>
          <p:cNvSpPr txBox="1">
            <a:spLocks noChangeArrowheads="1"/>
          </p:cNvSpPr>
          <p:nvPr/>
        </p:nvSpPr>
        <p:spPr bwMode="auto">
          <a:xfrm>
            <a:off x="2027277" y="505959"/>
            <a:ext cx="3151825" cy="600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99" b="1" dirty="0">
                <a:solidFill>
                  <a:schemeClr val="bg1"/>
                </a:solidFill>
                <a:cs typeface="Arial" panose="020B0604020202020204" pitchFamily="34" charset="0"/>
              </a:rPr>
              <a:t>Read Before Use</a:t>
            </a:r>
          </a:p>
        </p:txBody>
      </p:sp>
      <p:grpSp>
        <p:nvGrpSpPr>
          <p:cNvPr id="55318" name="Group 30"/>
          <p:cNvGrpSpPr>
            <a:grpSpLocks/>
          </p:cNvGrpSpPr>
          <p:nvPr/>
        </p:nvGrpSpPr>
        <p:grpSpPr bwMode="auto">
          <a:xfrm>
            <a:off x="2107425" y="1100323"/>
            <a:ext cx="1139528" cy="36504"/>
            <a:chOff x="1775295" y="2028842"/>
            <a:chExt cx="3021910" cy="45719"/>
          </a:xfrm>
          <a:solidFill>
            <a:srgbClr val="0099B8"/>
          </a:solidFill>
        </p:grpSpPr>
        <p:sp>
          <p:nvSpPr>
            <p:cNvPr id="32" name="Rectangle 31"/>
            <p:cNvSpPr/>
            <p:nvPr/>
          </p:nvSpPr>
          <p:spPr>
            <a:xfrm flipV="1">
              <a:off x="177529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3" name="Rectangle 32"/>
            <p:cNvSpPr/>
            <p:nvPr/>
          </p:nvSpPr>
          <p:spPr>
            <a:xfrm flipV="1">
              <a:off x="239188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4" name="Rectangle 33"/>
            <p:cNvSpPr/>
            <p:nvPr/>
          </p:nvSpPr>
          <p:spPr>
            <a:xfrm flipV="1">
              <a:off x="302530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5" name="Rectangle 34"/>
            <p:cNvSpPr/>
            <p:nvPr/>
          </p:nvSpPr>
          <p:spPr>
            <a:xfrm flipV="1">
              <a:off x="364189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6" name="Rectangle 35"/>
            <p:cNvSpPr/>
            <p:nvPr/>
          </p:nvSpPr>
          <p:spPr>
            <a:xfrm flipV="1">
              <a:off x="4256376" y="2028842"/>
              <a:ext cx="540829"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grpSp>
      <p:sp>
        <p:nvSpPr>
          <p:cNvPr id="30" name="TextBox 121">
            <a:extLst>
              <a:ext uri="{FF2B5EF4-FFF2-40B4-BE49-F238E27FC236}">
                <a16:creationId xmlns:a16="http://schemas.microsoft.com/office/drawing/2014/main" id="{4994152A-3327-45D6-9425-D1DCEF519E86}"/>
              </a:ext>
            </a:extLst>
          </p:cNvPr>
          <p:cNvSpPr txBox="1">
            <a:spLocks noChangeArrowheads="1"/>
          </p:cNvSpPr>
          <p:nvPr/>
        </p:nvSpPr>
        <p:spPr bwMode="auto">
          <a:xfrm>
            <a:off x="2926590" y="4018749"/>
            <a:ext cx="7321228" cy="80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Some images may be missing, giving you the freedom to use your own. The images used were sourced from www.pexels.com, where you can find free alternatives. Feel free to replace them with your own!</a:t>
            </a:r>
          </a:p>
        </p:txBody>
      </p:sp>
      <p:sp>
        <p:nvSpPr>
          <p:cNvPr id="2" name="Rectángulo 1">
            <a:extLst>
              <a:ext uri="{FF2B5EF4-FFF2-40B4-BE49-F238E27FC236}">
                <a16:creationId xmlns:a16="http://schemas.microsoft.com/office/drawing/2014/main" id="{A861E1E4-650F-4B58-BD99-93E6FC21ADED}"/>
              </a:ext>
            </a:extLst>
          </p:cNvPr>
          <p:cNvSpPr/>
          <p:nvPr/>
        </p:nvSpPr>
        <p:spPr>
          <a:xfrm>
            <a:off x="2027277" y="1082954"/>
            <a:ext cx="6094413" cy="646203"/>
          </a:xfrm>
          <a:prstGeom prst="rect">
            <a:avLst/>
          </a:prstGeom>
        </p:spPr>
        <p:txBody>
          <a:bodyPr>
            <a:spAutoFit/>
          </a:bodyPr>
          <a:lstStyle/>
          <a:p>
            <a:r>
              <a:rPr lang="en-US" sz="3599" b="1" dirty="0">
                <a:solidFill>
                  <a:schemeClr val="accent4"/>
                </a:solidFill>
                <a:latin typeface="Lato Light" panose="020F0302020204030203" pitchFamily="34" charset="0"/>
              </a:rPr>
              <a:t>Thanks for downloading</a:t>
            </a:r>
          </a:p>
        </p:txBody>
      </p:sp>
      <p:sp>
        <p:nvSpPr>
          <p:cNvPr id="3" name="Rectángulo 2">
            <a:extLst>
              <a:ext uri="{FF2B5EF4-FFF2-40B4-BE49-F238E27FC236}">
                <a16:creationId xmlns:a16="http://schemas.microsoft.com/office/drawing/2014/main" id="{4FD16BAF-8F85-4252-90D0-A30F2681D6B9}"/>
              </a:ext>
            </a:extLst>
          </p:cNvPr>
          <p:cNvSpPr/>
          <p:nvPr/>
        </p:nvSpPr>
        <p:spPr>
          <a:xfrm>
            <a:off x="3043012" y="3034908"/>
            <a:ext cx="7227593" cy="782265"/>
          </a:xfrm>
          <a:prstGeom prst="rect">
            <a:avLst/>
          </a:prstGeom>
        </p:spPr>
        <p:txBody>
          <a:bodyPr wrap="square">
            <a:spAutoFit/>
          </a:bodyPr>
          <a:lstStyle/>
          <a:p>
            <a:pPr>
              <a:lnSpc>
                <a:spcPct val="110000"/>
              </a:lnSpc>
            </a:pPr>
            <a:r>
              <a:rPr lang="en-US" altLang="es-MX" sz="1400" dirty="0">
                <a:solidFill>
                  <a:schemeClr val="bg1"/>
                </a:solidFill>
                <a:latin typeface="Lato Light" panose="020F0302020204030203" pitchFamily="34" charset="0"/>
                <a:cs typeface="Arial" panose="020B0604020202020204" pitchFamily="34" charset="0"/>
              </a:rPr>
              <a:t>Someone once said, </a:t>
            </a:r>
            <a:r>
              <a:rPr lang="en-US" altLang="es-MX" sz="1400" b="1" dirty="0">
                <a:solidFill>
                  <a:schemeClr val="bg1"/>
                </a:solidFill>
                <a:latin typeface="Lato Light" panose="020F0302020204030203" pitchFamily="34" charset="0"/>
                <a:cs typeface="Arial" panose="020B0604020202020204" pitchFamily="34" charset="0"/>
              </a:rPr>
              <a:t>"Creativity is the key to future success." </a:t>
            </a:r>
            <a:r>
              <a:rPr lang="en-US" altLang="es-MX" sz="1400" dirty="0">
                <a:solidFill>
                  <a:schemeClr val="bg1"/>
                </a:solidFill>
                <a:latin typeface="Lato Light" panose="020F0302020204030203" pitchFamily="34" charset="0"/>
                <a:cs typeface="Arial" panose="020B0604020202020204" pitchFamily="34" charset="0"/>
              </a:rPr>
              <a:t>Feel free to make this template your own—unleash your creativity by customizing the colors, icons, and images to match your brand!</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9C1A339-53A7-4BD0-A37B-F98419789B9A}"/>
              </a:ext>
            </a:extLst>
          </p:cNvPr>
          <p:cNvSpPr/>
          <p:nvPr/>
        </p:nvSpPr>
        <p:spPr>
          <a:xfrm>
            <a:off x="0" y="0"/>
            <a:ext cx="6473371" cy="6854892"/>
          </a:xfrm>
          <a:prstGeom prst="rect">
            <a:avLst/>
          </a:prstGeom>
          <a:solidFill>
            <a:srgbClr val="E1E1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ircle: Hollow 1">
            <a:extLst>
              <a:ext uri="{FF2B5EF4-FFF2-40B4-BE49-F238E27FC236}">
                <a16:creationId xmlns:a16="http://schemas.microsoft.com/office/drawing/2014/main" id="{A0506F4D-C828-1686-B726-DEC924BDD568}"/>
              </a:ext>
            </a:extLst>
          </p:cNvPr>
          <p:cNvSpPr/>
          <p:nvPr/>
        </p:nvSpPr>
        <p:spPr>
          <a:xfrm>
            <a:off x="966971" y="602047"/>
            <a:ext cx="4602981" cy="4602981"/>
          </a:xfrm>
          <a:prstGeom prst="donut">
            <a:avLst>
              <a:gd name="adj" fmla="val 46063"/>
            </a:avLst>
          </a:prstGeom>
          <a:solidFill>
            <a:srgbClr val="B420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pic>
        <p:nvPicPr>
          <p:cNvPr id="40" name="Picture 46" descr="iPhone6_mockup_front_white.png">
            <a:extLst>
              <a:ext uri="{FF2B5EF4-FFF2-40B4-BE49-F238E27FC236}">
                <a16:creationId xmlns:a16="http://schemas.microsoft.com/office/drawing/2014/main" id="{DB6026C9-79DC-4079-88DE-DAB81D3579BD}"/>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58850" y="1868714"/>
            <a:ext cx="4380309" cy="6854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Marcador de posición de imagen 5">
            <a:extLst>
              <a:ext uri="{FF2B5EF4-FFF2-40B4-BE49-F238E27FC236}">
                <a16:creationId xmlns:a16="http://schemas.microsoft.com/office/drawing/2014/main" id="{B3BE6FCA-8543-4374-BCC8-E5C14159E9D8}"/>
              </a:ext>
            </a:extLst>
          </p:cNvPr>
          <p:cNvPicPr>
            <a:picLocks noGrp="1" noChangeAspect="1"/>
          </p:cNvPicPr>
          <p:nvPr>
            <p:ph type="pic" sz="quarter" idx="10"/>
          </p:nvPr>
        </p:nvPicPr>
        <p:blipFill>
          <a:blip r:embed="rId4" cstate="email">
            <a:extLst>
              <a:ext uri="{28A0092B-C50C-407E-A947-70E740481C1C}">
                <a14:useLocalDpi xmlns:a14="http://schemas.microsoft.com/office/drawing/2010/main"/>
              </a:ext>
            </a:extLst>
          </a:blip>
          <a:srcRect/>
          <a:stretch>
            <a:fillRect/>
          </a:stretch>
        </p:blipFill>
        <p:spPr/>
      </p:pic>
      <p:sp>
        <p:nvSpPr>
          <p:cNvPr id="46" name="Elipse 45">
            <a:extLst>
              <a:ext uri="{FF2B5EF4-FFF2-40B4-BE49-F238E27FC236}">
                <a16:creationId xmlns:a16="http://schemas.microsoft.com/office/drawing/2014/main" id="{DCAF61CB-15F2-4B70-8D47-FEB9AE479A43}"/>
              </a:ext>
            </a:extLst>
          </p:cNvPr>
          <p:cNvSpPr/>
          <p:nvPr/>
        </p:nvSpPr>
        <p:spPr>
          <a:xfrm>
            <a:off x="5029392" y="2092570"/>
            <a:ext cx="765804" cy="765804"/>
          </a:xfrm>
          <a:prstGeom prst="ellipse">
            <a:avLst/>
          </a:prstGeom>
          <a:solidFill>
            <a:srgbClr val="01C8F2">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10">
            <a:extLst>
              <a:ext uri="{FF2B5EF4-FFF2-40B4-BE49-F238E27FC236}">
                <a16:creationId xmlns:a16="http://schemas.microsoft.com/office/drawing/2014/main" id="{EFC4ED8A-290D-4D86-B536-A8525648E4EA}"/>
              </a:ext>
            </a:extLst>
          </p:cNvPr>
          <p:cNvSpPr txBox="1">
            <a:spLocks noChangeArrowheads="1"/>
          </p:cNvSpPr>
          <p:nvPr/>
        </p:nvSpPr>
        <p:spPr bwMode="auto">
          <a:xfrm>
            <a:off x="7324271" y="3047886"/>
            <a:ext cx="3703206" cy="2554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600" b="1" dirty="0">
                <a:latin typeface="Arial" panose="020B0604020202020204" pitchFamily="34" charset="0"/>
                <a:cs typeface="Arial" panose="020B0604020202020204" pitchFamily="34" charset="0"/>
              </a:rPr>
              <a:t>Lorem ipsum </a:t>
            </a:r>
            <a:r>
              <a:rPr lang="es-CO" sz="1600" dirty="0">
                <a:latin typeface="Arial" panose="020B0604020202020204" pitchFamily="34" charset="0"/>
                <a:cs typeface="Arial" panose="020B0604020202020204" pitchFamily="34" charset="0"/>
              </a:rPr>
              <a:t>dolor sit amet, consectetur adipiscing elit.  Fusce convallis magna non.</a:t>
            </a:r>
          </a:p>
          <a:p>
            <a:endParaRPr lang="es-CO" sz="1600" dirty="0">
              <a:latin typeface="Arial" panose="020B0604020202020204" pitchFamily="34" charset="0"/>
              <a:cs typeface="Arial" panose="020B0604020202020204" pitchFamily="34" charset="0"/>
            </a:endParaRPr>
          </a:p>
          <a:p>
            <a:r>
              <a:rPr lang="es-CO" sz="1600" dirty="0">
                <a:latin typeface="Arial" panose="020B0604020202020204" pitchFamily="34" charset="0"/>
                <a:cs typeface="Arial" panose="020B0604020202020204" pitchFamily="34" charset="0"/>
              </a:rPr>
              <a:t>dolor sit amet, consectetur adipiscing elit. Fusce convallis magna non</a:t>
            </a:r>
          </a:p>
          <a:p>
            <a:endParaRPr lang="es-CO" sz="1600" dirty="0">
              <a:latin typeface="Arial" panose="020B0604020202020204" pitchFamily="34" charset="0"/>
              <a:cs typeface="Arial" panose="020B0604020202020204" pitchFamily="34" charset="0"/>
            </a:endParaRPr>
          </a:p>
          <a:p>
            <a:endParaRPr lang="es-CO" sz="1600" dirty="0">
              <a:latin typeface="Arial" panose="020B0604020202020204" pitchFamily="34" charset="0"/>
              <a:cs typeface="Arial" panose="020B0604020202020204" pitchFamily="34" charset="0"/>
            </a:endParaRPr>
          </a:p>
          <a:p>
            <a:endParaRPr lang="es-CO" sz="1600" dirty="0">
              <a:latin typeface="Arial" panose="020B0604020202020204" pitchFamily="34" charset="0"/>
              <a:cs typeface="Arial" panose="020B0604020202020204" pitchFamily="34" charset="0"/>
            </a:endParaRPr>
          </a:p>
          <a:p>
            <a:endParaRPr lang="es-CO" sz="1600" dirty="0">
              <a:latin typeface="Arial" panose="020B0604020202020204" pitchFamily="34" charset="0"/>
              <a:cs typeface="Arial" panose="020B0604020202020204" pitchFamily="34" charset="0"/>
            </a:endParaRPr>
          </a:p>
        </p:txBody>
      </p:sp>
      <p:sp>
        <p:nvSpPr>
          <p:cNvPr id="54" name="CuadroTexto 53">
            <a:extLst>
              <a:ext uri="{FF2B5EF4-FFF2-40B4-BE49-F238E27FC236}">
                <a16:creationId xmlns:a16="http://schemas.microsoft.com/office/drawing/2014/main" id="{0A929BF0-0F1B-4D9F-B15A-B60EC0A6BA54}"/>
              </a:ext>
            </a:extLst>
          </p:cNvPr>
          <p:cNvSpPr txBox="1"/>
          <p:nvPr/>
        </p:nvSpPr>
        <p:spPr>
          <a:xfrm>
            <a:off x="7324271" y="1762352"/>
            <a:ext cx="4308373" cy="1125436"/>
          </a:xfrm>
          <a:prstGeom prst="rect">
            <a:avLst/>
          </a:prstGeom>
          <a:noFill/>
        </p:spPr>
        <p:txBody>
          <a:bodyPr wrap="square" rtlCol="0">
            <a:spAutoFit/>
          </a:bodyPr>
          <a:lstStyle/>
          <a:p>
            <a:pPr>
              <a:lnSpc>
                <a:spcPts val="4000"/>
              </a:lnSpc>
            </a:pPr>
            <a:r>
              <a:rPr lang="en-US" sz="4000" dirty="0"/>
              <a:t>Your Title </a:t>
            </a:r>
          </a:p>
          <a:p>
            <a:pPr>
              <a:lnSpc>
                <a:spcPts val="4000"/>
              </a:lnSpc>
            </a:pPr>
            <a:r>
              <a:rPr lang="en-US" sz="4000" dirty="0">
                <a:solidFill>
                  <a:srgbClr val="00A79D"/>
                </a:solidFill>
              </a:rPr>
              <a:t>Here</a:t>
            </a:r>
          </a:p>
        </p:txBody>
      </p:sp>
      <p:sp>
        <p:nvSpPr>
          <p:cNvPr id="7" name="Circle: Hollow 6">
            <a:extLst>
              <a:ext uri="{FF2B5EF4-FFF2-40B4-BE49-F238E27FC236}">
                <a16:creationId xmlns:a16="http://schemas.microsoft.com/office/drawing/2014/main" id="{203A8F6C-B1C9-FF5E-B831-E1E75EAF52AF}"/>
              </a:ext>
            </a:extLst>
          </p:cNvPr>
          <p:cNvSpPr/>
          <p:nvPr/>
        </p:nvSpPr>
        <p:spPr>
          <a:xfrm>
            <a:off x="1932022" y="260531"/>
            <a:ext cx="874800" cy="874800"/>
          </a:xfrm>
          <a:prstGeom prst="donut">
            <a:avLst>
              <a:gd name="adj" fmla="val 49422"/>
            </a:avLst>
          </a:prstGeom>
          <a:solidFill>
            <a:srgbClr val="FCB040">
              <a:alpha val="5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8" name="Circle: Hollow 7">
            <a:extLst>
              <a:ext uri="{FF2B5EF4-FFF2-40B4-BE49-F238E27FC236}">
                <a16:creationId xmlns:a16="http://schemas.microsoft.com/office/drawing/2014/main" id="{E74F4206-BB50-04B4-8E46-FAD0C9537BD1}"/>
              </a:ext>
            </a:extLst>
          </p:cNvPr>
          <p:cNvSpPr/>
          <p:nvPr/>
        </p:nvSpPr>
        <p:spPr>
          <a:xfrm>
            <a:off x="639124" y="1661564"/>
            <a:ext cx="874800" cy="874800"/>
          </a:xfrm>
          <a:prstGeom prst="donut">
            <a:avLst>
              <a:gd name="adj" fmla="val 48327"/>
            </a:avLst>
          </a:prstGeom>
          <a:solidFill>
            <a:srgbClr val="01C8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9" name="Circle: Hollow 8">
            <a:extLst>
              <a:ext uri="{FF2B5EF4-FFF2-40B4-BE49-F238E27FC236}">
                <a16:creationId xmlns:a16="http://schemas.microsoft.com/office/drawing/2014/main" id="{928BAD63-8E6D-8800-E2ED-2D8190A9FC4A}"/>
              </a:ext>
            </a:extLst>
          </p:cNvPr>
          <p:cNvSpPr/>
          <p:nvPr/>
        </p:nvSpPr>
        <p:spPr>
          <a:xfrm>
            <a:off x="10644807" y="5762511"/>
            <a:ext cx="1975674" cy="1975674"/>
          </a:xfrm>
          <a:prstGeom prst="donut">
            <a:avLst>
              <a:gd name="adj" fmla="val 8036"/>
            </a:avLst>
          </a:prstGeom>
          <a:solidFill>
            <a:srgbClr val="B420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81D3CE29-3F39-45A2-82D3-710F37C463E5}"/>
              </a:ext>
            </a:extLst>
          </p:cNvPr>
          <p:cNvSpPr/>
          <p:nvPr/>
        </p:nvSpPr>
        <p:spPr>
          <a:xfrm>
            <a:off x="0" y="0"/>
            <a:ext cx="12192000" cy="6858000"/>
          </a:xfrm>
          <a:prstGeom prst="rect">
            <a:avLst/>
          </a:prstGeom>
          <a:solidFill>
            <a:srgbClr val="E1E1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Marcador de posición de imagen 17">
            <a:extLst>
              <a:ext uri="{FF2B5EF4-FFF2-40B4-BE49-F238E27FC236}">
                <a16:creationId xmlns:a16="http://schemas.microsoft.com/office/drawing/2014/main" id="{8B83B5B3-5DDA-45FD-97A9-932975F6C064}"/>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t="-1253" r="-1235"/>
          <a:stretch/>
        </p:blipFill>
        <p:spPr>
          <a:xfrm>
            <a:off x="7848600" y="1866900"/>
            <a:ext cx="3124200" cy="3124200"/>
          </a:xfrm>
        </p:spPr>
      </p:pic>
      <p:pic>
        <p:nvPicPr>
          <p:cNvPr id="16" name="Marcador de posición de imagen 15">
            <a:extLst>
              <a:ext uri="{FF2B5EF4-FFF2-40B4-BE49-F238E27FC236}">
                <a16:creationId xmlns:a16="http://schemas.microsoft.com/office/drawing/2014/main" id="{07D40481-210A-417B-8C78-1405C7C81A0C}"/>
              </a:ext>
            </a:extLst>
          </p:cNvPr>
          <p:cNvPicPr>
            <a:picLocks noGrp="1" noChangeAspect="1"/>
          </p:cNvPicPr>
          <p:nvPr>
            <p:ph type="pic" sz="quarter" idx="11"/>
          </p:nvPr>
        </p:nvPicPr>
        <p:blipFill rotWithShape="1">
          <a:blip r:embed="rId3" cstate="email">
            <a:extLst>
              <a:ext uri="{28A0092B-C50C-407E-A947-70E740481C1C}">
                <a14:useLocalDpi xmlns:a14="http://schemas.microsoft.com/office/drawing/2010/main"/>
              </a:ext>
            </a:extLst>
          </a:blip>
          <a:srcRect/>
          <a:stretch/>
        </p:blipFill>
        <p:spPr>
          <a:xfrm>
            <a:off x="4057651" y="-676274"/>
            <a:ext cx="4819649" cy="4819649"/>
          </a:xfrm>
        </p:spPr>
      </p:pic>
      <p:pic>
        <p:nvPicPr>
          <p:cNvPr id="20" name="Marcador de posición de imagen 19">
            <a:extLst>
              <a:ext uri="{FF2B5EF4-FFF2-40B4-BE49-F238E27FC236}">
                <a16:creationId xmlns:a16="http://schemas.microsoft.com/office/drawing/2014/main" id="{FEC41788-8602-47EA-AB8E-3EEFEC0FFF2C}"/>
              </a:ext>
            </a:extLst>
          </p:cNvPr>
          <p:cNvPicPr>
            <a:picLocks noGrp="1" noChangeAspect="1"/>
          </p:cNvPicPr>
          <p:nvPr>
            <p:ph type="pic" sz="quarter" idx="12"/>
          </p:nvPr>
        </p:nvPicPr>
        <p:blipFill>
          <a:blip r:embed="rId4" cstate="email">
            <a:extLst>
              <a:ext uri="{28A0092B-C50C-407E-A947-70E740481C1C}">
                <a14:useLocalDpi xmlns:a14="http://schemas.microsoft.com/office/drawing/2010/main"/>
              </a:ext>
            </a:extLst>
          </a:blip>
          <a:srcRect/>
          <a:stretch>
            <a:fillRect/>
          </a:stretch>
        </p:blipFill>
        <p:spPr/>
      </p:pic>
      <p:sp>
        <p:nvSpPr>
          <p:cNvPr id="21" name="TextBox 10">
            <a:extLst>
              <a:ext uri="{FF2B5EF4-FFF2-40B4-BE49-F238E27FC236}">
                <a16:creationId xmlns:a16="http://schemas.microsoft.com/office/drawing/2014/main" id="{074D21E8-99A3-4192-8948-D8DE2C495AC6}"/>
              </a:ext>
            </a:extLst>
          </p:cNvPr>
          <p:cNvSpPr txBox="1">
            <a:spLocks noChangeArrowheads="1"/>
          </p:cNvSpPr>
          <p:nvPr/>
        </p:nvSpPr>
        <p:spPr bwMode="auto">
          <a:xfrm>
            <a:off x="753980" y="4262990"/>
            <a:ext cx="3703206" cy="2554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600" b="1" dirty="0">
                <a:latin typeface="Arial" panose="020B0604020202020204" pitchFamily="34" charset="0"/>
                <a:cs typeface="Arial" panose="020B0604020202020204" pitchFamily="34" charset="0"/>
              </a:rPr>
              <a:t>Lorem ipsum </a:t>
            </a:r>
            <a:r>
              <a:rPr lang="es-CO" sz="1600" dirty="0">
                <a:latin typeface="Arial" panose="020B0604020202020204" pitchFamily="34" charset="0"/>
                <a:cs typeface="Arial" panose="020B0604020202020204" pitchFamily="34" charset="0"/>
              </a:rPr>
              <a:t>dolor sit amet, consectetur adipiscing elit.  Fusce convallis magna non.</a:t>
            </a:r>
          </a:p>
          <a:p>
            <a:endParaRPr lang="es-CO" sz="1600" dirty="0">
              <a:latin typeface="Arial" panose="020B0604020202020204" pitchFamily="34" charset="0"/>
              <a:cs typeface="Arial" panose="020B0604020202020204" pitchFamily="34" charset="0"/>
            </a:endParaRPr>
          </a:p>
          <a:p>
            <a:r>
              <a:rPr lang="es-CO" sz="1600" dirty="0">
                <a:latin typeface="Arial" panose="020B0604020202020204" pitchFamily="34" charset="0"/>
                <a:cs typeface="Arial" panose="020B0604020202020204" pitchFamily="34" charset="0"/>
              </a:rPr>
              <a:t>dolor sit amet, consectetur adipiscing elit. Fusce convallis magna non</a:t>
            </a:r>
          </a:p>
          <a:p>
            <a:endParaRPr lang="es-CO" sz="1600" dirty="0">
              <a:latin typeface="Arial" panose="020B0604020202020204" pitchFamily="34" charset="0"/>
              <a:cs typeface="Arial" panose="020B0604020202020204" pitchFamily="34" charset="0"/>
            </a:endParaRPr>
          </a:p>
          <a:p>
            <a:endParaRPr lang="es-CO" sz="1600" dirty="0">
              <a:latin typeface="Arial" panose="020B0604020202020204" pitchFamily="34" charset="0"/>
              <a:cs typeface="Arial" panose="020B0604020202020204" pitchFamily="34" charset="0"/>
            </a:endParaRPr>
          </a:p>
          <a:p>
            <a:endParaRPr lang="es-CO" sz="1600" dirty="0">
              <a:latin typeface="Arial" panose="020B0604020202020204" pitchFamily="34" charset="0"/>
              <a:cs typeface="Arial" panose="020B0604020202020204" pitchFamily="34" charset="0"/>
            </a:endParaRPr>
          </a:p>
          <a:p>
            <a:endParaRPr lang="es-CO" sz="1600" dirty="0">
              <a:latin typeface="Arial" panose="020B0604020202020204" pitchFamily="34" charset="0"/>
              <a:cs typeface="Arial" panose="020B0604020202020204" pitchFamily="34" charset="0"/>
            </a:endParaRPr>
          </a:p>
        </p:txBody>
      </p:sp>
      <p:sp>
        <p:nvSpPr>
          <p:cNvPr id="22" name="CuadroTexto 21">
            <a:extLst>
              <a:ext uri="{FF2B5EF4-FFF2-40B4-BE49-F238E27FC236}">
                <a16:creationId xmlns:a16="http://schemas.microsoft.com/office/drawing/2014/main" id="{054DA3BA-ED57-4596-B526-6555F5EDCA8F}"/>
              </a:ext>
            </a:extLst>
          </p:cNvPr>
          <p:cNvSpPr txBox="1"/>
          <p:nvPr/>
        </p:nvSpPr>
        <p:spPr>
          <a:xfrm>
            <a:off x="741414" y="3017939"/>
            <a:ext cx="4308373" cy="1125436"/>
          </a:xfrm>
          <a:prstGeom prst="rect">
            <a:avLst/>
          </a:prstGeom>
          <a:noFill/>
        </p:spPr>
        <p:txBody>
          <a:bodyPr wrap="square" rtlCol="0">
            <a:spAutoFit/>
          </a:bodyPr>
          <a:lstStyle/>
          <a:p>
            <a:pPr>
              <a:lnSpc>
                <a:spcPts val="4000"/>
              </a:lnSpc>
            </a:pPr>
            <a:r>
              <a:rPr lang="en-US" sz="4000" dirty="0"/>
              <a:t>Your Title </a:t>
            </a:r>
          </a:p>
          <a:p>
            <a:pPr>
              <a:lnSpc>
                <a:spcPts val="4000"/>
              </a:lnSpc>
            </a:pPr>
            <a:r>
              <a:rPr lang="en-US" sz="4000" dirty="0">
                <a:solidFill>
                  <a:srgbClr val="B4207D"/>
                </a:solidFill>
              </a:rPr>
              <a:t>Here</a:t>
            </a:r>
          </a:p>
        </p:txBody>
      </p:sp>
      <p:sp>
        <p:nvSpPr>
          <p:cNvPr id="2" name="Circle: Hollow 1">
            <a:extLst>
              <a:ext uri="{FF2B5EF4-FFF2-40B4-BE49-F238E27FC236}">
                <a16:creationId xmlns:a16="http://schemas.microsoft.com/office/drawing/2014/main" id="{75D0D978-F127-E6E6-FF01-A2B3255DEA89}"/>
              </a:ext>
            </a:extLst>
          </p:cNvPr>
          <p:cNvSpPr/>
          <p:nvPr/>
        </p:nvSpPr>
        <p:spPr>
          <a:xfrm>
            <a:off x="-723731" y="-610337"/>
            <a:ext cx="1477711" cy="1477711"/>
          </a:xfrm>
          <a:prstGeom prst="donut">
            <a:avLst>
              <a:gd name="adj" fmla="val 19280"/>
            </a:avLst>
          </a:prstGeom>
          <a:solidFill>
            <a:srgbClr val="01C8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3" name="Circle: Hollow 2">
            <a:extLst>
              <a:ext uri="{FF2B5EF4-FFF2-40B4-BE49-F238E27FC236}">
                <a16:creationId xmlns:a16="http://schemas.microsoft.com/office/drawing/2014/main" id="{09306D9D-2A49-B7FA-76B3-095241149942}"/>
              </a:ext>
            </a:extLst>
          </p:cNvPr>
          <p:cNvSpPr/>
          <p:nvPr/>
        </p:nvSpPr>
        <p:spPr>
          <a:xfrm>
            <a:off x="11173419" y="5766299"/>
            <a:ext cx="1606051" cy="1606051"/>
          </a:xfrm>
          <a:prstGeom prst="donut">
            <a:avLst>
              <a:gd name="adj" fmla="val 17626"/>
            </a:avLst>
          </a:prstGeom>
          <a:solidFill>
            <a:srgbClr val="FCB0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4" name="Elipse 45">
            <a:extLst>
              <a:ext uri="{FF2B5EF4-FFF2-40B4-BE49-F238E27FC236}">
                <a16:creationId xmlns:a16="http://schemas.microsoft.com/office/drawing/2014/main" id="{B242FDFD-B5B2-DE76-54DB-02F465EF8FAB}"/>
              </a:ext>
            </a:extLst>
          </p:cNvPr>
          <p:cNvSpPr/>
          <p:nvPr/>
        </p:nvSpPr>
        <p:spPr>
          <a:xfrm>
            <a:off x="2704377" y="1809426"/>
            <a:ext cx="765804" cy="765804"/>
          </a:xfrm>
          <a:prstGeom prst="ellipse">
            <a:avLst/>
          </a:prstGeom>
          <a:solidFill>
            <a:srgbClr val="B4207D">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ircle: Hollow 4">
            <a:extLst>
              <a:ext uri="{FF2B5EF4-FFF2-40B4-BE49-F238E27FC236}">
                <a16:creationId xmlns:a16="http://schemas.microsoft.com/office/drawing/2014/main" id="{844738BB-999C-2E17-39A2-F187D9FEEC84}"/>
              </a:ext>
            </a:extLst>
          </p:cNvPr>
          <p:cNvSpPr/>
          <p:nvPr/>
        </p:nvSpPr>
        <p:spPr>
          <a:xfrm>
            <a:off x="10988607" y="-676274"/>
            <a:ext cx="1975674" cy="1975674"/>
          </a:xfrm>
          <a:prstGeom prst="donut">
            <a:avLst>
              <a:gd name="adj" fmla="val 37719"/>
            </a:avLst>
          </a:prstGeom>
          <a:solidFill>
            <a:srgbClr val="B420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Tree>
    <p:extLst>
      <p:ext uri="{BB962C8B-B14F-4D97-AF65-F5344CB8AC3E}">
        <p14:creationId xmlns:p14="http://schemas.microsoft.com/office/powerpoint/2010/main" val="8913007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a:extLst>
              <a:ext uri="{FF2B5EF4-FFF2-40B4-BE49-F238E27FC236}">
                <a16:creationId xmlns:a16="http://schemas.microsoft.com/office/drawing/2014/main" id="{1A3F336E-7E19-4571-BF0D-461ECCACDC53}"/>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r="-250"/>
          <a:stretch/>
        </p:blipFill>
        <p:spPr>
          <a:xfrm>
            <a:off x="3860801" y="0"/>
            <a:ext cx="4857750" cy="6858000"/>
          </a:xfrm>
        </p:spPr>
      </p:pic>
      <p:sp>
        <p:nvSpPr>
          <p:cNvPr id="7" name="TextBox 10">
            <a:extLst>
              <a:ext uri="{FF2B5EF4-FFF2-40B4-BE49-F238E27FC236}">
                <a16:creationId xmlns:a16="http://schemas.microsoft.com/office/drawing/2014/main" id="{798452E2-94F9-44A2-BE3C-B4DC7CCEA6A4}"/>
              </a:ext>
            </a:extLst>
          </p:cNvPr>
          <p:cNvSpPr txBox="1">
            <a:spLocks noChangeArrowheads="1"/>
          </p:cNvSpPr>
          <p:nvPr/>
        </p:nvSpPr>
        <p:spPr bwMode="auto">
          <a:xfrm>
            <a:off x="192139" y="4303473"/>
            <a:ext cx="3703206" cy="2554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600" b="1" dirty="0">
                <a:latin typeface="Arial" panose="020B0604020202020204" pitchFamily="34" charset="0"/>
                <a:cs typeface="Arial" panose="020B0604020202020204" pitchFamily="34" charset="0"/>
              </a:rPr>
              <a:t>Lorem ipsum </a:t>
            </a:r>
            <a:r>
              <a:rPr lang="es-CO" sz="1600" dirty="0">
                <a:latin typeface="Arial" panose="020B0604020202020204" pitchFamily="34" charset="0"/>
                <a:cs typeface="Arial" panose="020B0604020202020204" pitchFamily="34" charset="0"/>
              </a:rPr>
              <a:t>dolor sit amet, consectetur adipiscing elit.  Fusce convallis magna non.</a:t>
            </a:r>
          </a:p>
          <a:p>
            <a:endParaRPr lang="es-CO" sz="1600" dirty="0">
              <a:latin typeface="Arial" panose="020B0604020202020204" pitchFamily="34" charset="0"/>
              <a:cs typeface="Arial" panose="020B0604020202020204" pitchFamily="34" charset="0"/>
            </a:endParaRPr>
          </a:p>
          <a:p>
            <a:r>
              <a:rPr lang="es-CO" sz="1600" dirty="0">
                <a:latin typeface="Arial" panose="020B0604020202020204" pitchFamily="34" charset="0"/>
                <a:cs typeface="Arial" panose="020B0604020202020204" pitchFamily="34" charset="0"/>
              </a:rPr>
              <a:t>dolor sit amet, consectetur adipiscing elit. Fusce convallis magna non</a:t>
            </a:r>
          </a:p>
          <a:p>
            <a:endParaRPr lang="es-CO" sz="1600" dirty="0">
              <a:latin typeface="Arial" panose="020B0604020202020204" pitchFamily="34" charset="0"/>
              <a:cs typeface="Arial" panose="020B0604020202020204" pitchFamily="34" charset="0"/>
            </a:endParaRPr>
          </a:p>
          <a:p>
            <a:endParaRPr lang="es-CO" sz="1600" dirty="0">
              <a:latin typeface="Arial" panose="020B0604020202020204" pitchFamily="34" charset="0"/>
              <a:cs typeface="Arial" panose="020B0604020202020204" pitchFamily="34" charset="0"/>
            </a:endParaRPr>
          </a:p>
          <a:p>
            <a:endParaRPr lang="es-CO" sz="1600" dirty="0">
              <a:latin typeface="Arial" panose="020B0604020202020204" pitchFamily="34" charset="0"/>
              <a:cs typeface="Arial" panose="020B0604020202020204" pitchFamily="34" charset="0"/>
            </a:endParaRPr>
          </a:p>
          <a:p>
            <a:endParaRPr lang="es-CO" sz="1600" dirty="0">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4614E843-90F2-424D-89E3-35F3F21E36E7}"/>
              </a:ext>
            </a:extLst>
          </p:cNvPr>
          <p:cNvSpPr txBox="1"/>
          <p:nvPr/>
        </p:nvSpPr>
        <p:spPr>
          <a:xfrm>
            <a:off x="190861" y="3127665"/>
            <a:ext cx="4308373" cy="1125436"/>
          </a:xfrm>
          <a:prstGeom prst="rect">
            <a:avLst/>
          </a:prstGeom>
          <a:noFill/>
        </p:spPr>
        <p:txBody>
          <a:bodyPr wrap="square" rtlCol="0">
            <a:spAutoFit/>
          </a:bodyPr>
          <a:lstStyle/>
          <a:p>
            <a:pPr>
              <a:lnSpc>
                <a:spcPts val="4000"/>
              </a:lnSpc>
            </a:pPr>
            <a:r>
              <a:rPr lang="en-US" sz="4000" dirty="0"/>
              <a:t>Your Title </a:t>
            </a:r>
          </a:p>
          <a:p>
            <a:pPr>
              <a:lnSpc>
                <a:spcPts val="4000"/>
              </a:lnSpc>
            </a:pPr>
            <a:r>
              <a:rPr lang="en-US" sz="4000" dirty="0">
                <a:solidFill>
                  <a:srgbClr val="00A79D"/>
                </a:solidFill>
              </a:rPr>
              <a:t>Here</a:t>
            </a:r>
          </a:p>
        </p:txBody>
      </p:sp>
      <p:sp>
        <p:nvSpPr>
          <p:cNvPr id="9" name="TextBox 10">
            <a:extLst>
              <a:ext uri="{FF2B5EF4-FFF2-40B4-BE49-F238E27FC236}">
                <a16:creationId xmlns:a16="http://schemas.microsoft.com/office/drawing/2014/main" id="{ADF257A8-17DD-4298-9E74-77DA7EAFB666}"/>
              </a:ext>
            </a:extLst>
          </p:cNvPr>
          <p:cNvSpPr txBox="1">
            <a:spLocks noChangeArrowheads="1"/>
          </p:cNvSpPr>
          <p:nvPr/>
        </p:nvSpPr>
        <p:spPr bwMode="auto">
          <a:xfrm>
            <a:off x="8878939" y="596421"/>
            <a:ext cx="2893961" cy="2800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600" b="1" dirty="0">
                <a:latin typeface="Arial" panose="020B0604020202020204" pitchFamily="34" charset="0"/>
                <a:cs typeface="Arial" panose="020B0604020202020204" pitchFamily="34" charset="0"/>
              </a:rPr>
              <a:t>Lorem ipsum </a:t>
            </a:r>
            <a:r>
              <a:rPr lang="es-CO" sz="1600" dirty="0">
                <a:latin typeface="Arial" panose="020B0604020202020204" pitchFamily="34" charset="0"/>
                <a:cs typeface="Arial" panose="020B0604020202020204" pitchFamily="34" charset="0"/>
              </a:rPr>
              <a:t>dolor sit amet, consectetur adipiscing elit.  Fusce convallis magna non.</a:t>
            </a:r>
          </a:p>
          <a:p>
            <a:endParaRPr lang="es-CO" sz="1600" dirty="0">
              <a:latin typeface="Arial" panose="020B0604020202020204" pitchFamily="34" charset="0"/>
              <a:cs typeface="Arial" panose="020B0604020202020204" pitchFamily="34" charset="0"/>
            </a:endParaRPr>
          </a:p>
          <a:p>
            <a:r>
              <a:rPr lang="es-CO" sz="1600" dirty="0">
                <a:latin typeface="Arial" panose="020B0604020202020204" pitchFamily="34" charset="0"/>
                <a:cs typeface="Arial" panose="020B0604020202020204" pitchFamily="34" charset="0"/>
              </a:rPr>
              <a:t>dolor sit amet, consectetur adipiscing elit. Fusce convallis magna non</a:t>
            </a:r>
          </a:p>
          <a:p>
            <a:endParaRPr lang="es-CO" sz="1600" dirty="0">
              <a:latin typeface="Arial" panose="020B0604020202020204" pitchFamily="34" charset="0"/>
              <a:cs typeface="Arial" panose="020B0604020202020204" pitchFamily="34" charset="0"/>
            </a:endParaRPr>
          </a:p>
          <a:p>
            <a:endParaRPr lang="es-CO" sz="1600" dirty="0">
              <a:latin typeface="Arial" panose="020B0604020202020204" pitchFamily="34" charset="0"/>
              <a:cs typeface="Arial" panose="020B0604020202020204" pitchFamily="34" charset="0"/>
            </a:endParaRPr>
          </a:p>
          <a:p>
            <a:endParaRPr lang="es-CO" sz="1600" dirty="0">
              <a:latin typeface="Arial" panose="020B0604020202020204" pitchFamily="34" charset="0"/>
              <a:cs typeface="Arial" panose="020B0604020202020204" pitchFamily="34" charset="0"/>
            </a:endParaRPr>
          </a:p>
          <a:p>
            <a:endParaRPr lang="es-CO" sz="1600" dirty="0">
              <a:latin typeface="Arial" panose="020B0604020202020204" pitchFamily="34" charset="0"/>
              <a:cs typeface="Arial" panose="020B0604020202020204" pitchFamily="34" charset="0"/>
            </a:endParaRPr>
          </a:p>
        </p:txBody>
      </p:sp>
      <p:sp>
        <p:nvSpPr>
          <p:cNvPr id="2" name="Circle: Hollow 1">
            <a:extLst>
              <a:ext uri="{FF2B5EF4-FFF2-40B4-BE49-F238E27FC236}">
                <a16:creationId xmlns:a16="http://schemas.microsoft.com/office/drawing/2014/main" id="{8F55FB50-D2EC-609E-8E85-2B64D44207C9}"/>
              </a:ext>
            </a:extLst>
          </p:cNvPr>
          <p:cNvSpPr/>
          <p:nvPr/>
        </p:nvSpPr>
        <p:spPr>
          <a:xfrm>
            <a:off x="-1104105" y="-1186968"/>
            <a:ext cx="3147096" cy="3147096"/>
          </a:xfrm>
          <a:prstGeom prst="donut">
            <a:avLst>
              <a:gd name="adj" fmla="val 19280"/>
            </a:avLst>
          </a:prstGeom>
          <a:solidFill>
            <a:srgbClr val="01C8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20" name="Circle: Hollow 19">
            <a:extLst>
              <a:ext uri="{FF2B5EF4-FFF2-40B4-BE49-F238E27FC236}">
                <a16:creationId xmlns:a16="http://schemas.microsoft.com/office/drawing/2014/main" id="{21E0F932-A903-2975-0D65-42238997A800}"/>
              </a:ext>
            </a:extLst>
          </p:cNvPr>
          <p:cNvSpPr/>
          <p:nvPr/>
        </p:nvSpPr>
        <p:spPr>
          <a:xfrm>
            <a:off x="2667853" y="971466"/>
            <a:ext cx="2454983" cy="2454983"/>
          </a:xfrm>
          <a:prstGeom prst="donut">
            <a:avLst>
              <a:gd name="adj" fmla="val 49092"/>
            </a:avLst>
          </a:prstGeom>
          <a:solidFill>
            <a:srgbClr val="B420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21" name="Circle: Hollow 20">
            <a:extLst>
              <a:ext uri="{FF2B5EF4-FFF2-40B4-BE49-F238E27FC236}">
                <a16:creationId xmlns:a16="http://schemas.microsoft.com/office/drawing/2014/main" id="{4C84DC0B-CEE7-30E0-2F8E-000446E7F988}"/>
              </a:ext>
            </a:extLst>
          </p:cNvPr>
          <p:cNvSpPr/>
          <p:nvPr/>
        </p:nvSpPr>
        <p:spPr>
          <a:xfrm>
            <a:off x="7232374" y="3885646"/>
            <a:ext cx="2972354" cy="2972354"/>
          </a:xfrm>
          <a:prstGeom prst="donut">
            <a:avLst>
              <a:gd name="adj" fmla="val 48436"/>
            </a:avLst>
          </a:prstGeom>
          <a:solidFill>
            <a:srgbClr val="E1E1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Tree>
    <p:extLst>
      <p:ext uri="{BB962C8B-B14F-4D97-AF65-F5344CB8AC3E}">
        <p14:creationId xmlns:p14="http://schemas.microsoft.com/office/powerpoint/2010/main" val="29577420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6" descr="iPhone6_mockup_front_white.png">
            <a:extLst>
              <a:ext uri="{FF2B5EF4-FFF2-40B4-BE49-F238E27FC236}">
                <a16:creationId xmlns:a16="http://schemas.microsoft.com/office/drawing/2014/main" id="{31E316A9-E2AA-4F9E-82E0-85807B102930}"/>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886228" y="462707"/>
            <a:ext cx="3790951" cy="5932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Marcador de posición de imagen 21">
            <a:extLst>
              <a:ext uri="{FF2B5EF4-FFF2-40B4-BE49-F238E27FC236}">
                <a16:creationId xmlns:a16="http://schemas.microsoft.com/office/drawing/2014/main" id="{70784EDA-10AE-430C-979B-F3562466875F}"/>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t="-469"/>
          <a:stretch/>
        </p:blipFill>
        <p:spPr>
          <a:xfrm>
            <a:off x="9582150" y="1371600"/>
            <a:ext cx="2305050" cy="4076700"/>
          </a:xfrm>
        </p:spPr>
      </p:pic>
      <p:pic>
        <p:nvPicPr>
          <p:cNvPr id="20" name="Picture 46" descr="iPhone6_mockup_front_white.png">
            <a:extLst>
              <a:ext uri="{FF2B5EF4-FFF2-40B4-BE49-F238E27FC236}">
                <a16:creationId xmlns:a16="http://schemas.microsoft.com/office/drawing/2014/main" id="{04991C2B-AD69-4CED-A4E8-0644E6764F5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01395" y="3108"/>
            <a:ext cx="4380309" cy="6854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Marcador de posición de imagen 23">
            <a:extLst>
              <a:ext uri="{FF2B5EF4-FFF2-40B4-BE49-F238E27FC236}">
                <a16:creationId xmlns:a16="http://schemas.microsoft.com/office/drawing/2014/main" id="{B1EA0CC2-56EF-4BF5-8964-BF3ECB6AB2C1}"/>
              </a:ext>
            </a:extLst>
          </p:cNvPr>
          <p:cNvPicPr>
            <a:picLocks noGrp="1" noChangeAspect="1"/>
          </p:cNvPicPr>
          <p:nvPr>
            <p:ph type="pic" sz="quarter" idx="11"/>
          </p:nvPr>
        </p:nvPicPr>
        <p:blipFill>
          <a:blip r:embed="rId5" cstate="email">
            <a:extLst>
              <a:ext uri="{28A0092B-C50C-407E-A947-70E740481C1C}">
                <a14:useLocalDpi xmlns:a14="http://schemas.microsoft.com/office/drawing/2010/main"/>
              </a:ext>
            </a:extLst>
          </a:blip>
          <a:srcRect/>
          <a:stretch>
            <a:fillRect/>
          </a:stretch>
        </p:blipFill>
        <p:spPr/>
      </p:pic>
      <p:sp>
        <p:nvSpPr>
          <p:cNvPr id="25" name="CuadroTexto 24">
            <a:extLst>
              <a:ext uri="{FF2B5EF4-FFF2-40B4-BE49-F238E27FC236}">
                <a16:creationId xmlns:a16="http://schemas.microsoft.com/office/drawing/2014/main" id="{FCC4961D-D0D0-48C2-8F3F-010B7206E6F0}"/>
              </a:ext>
            </a:extLst>
          </p:cNvPr>
          <p:cNvSpPr txBox="1"/>
          <p:nvPr/>
        </p:nvSpPr>
        <p:spPr>
          <a:xfrm>
            <a:off x="586254" y="670946"/>
            <a:ext cx="4308373" cy="1125436"/>
          </a:xfrm>
          <a:prstGeom prst="rect">
            <a:avLst/>
          </a:prstGeom>
          <a:noFill/>
        </p:spPr>
        <p:txBody>
          <a:bodyPr wrap="square" rtlCol="0">
            <a:spAutoFit/>
          </a:bodyPr>
          <a:lstStyle/>
          <a:p>
            <a:pPr>
              <a:lnSpc>
                <a:spcPts val="4000"/>
              </a:lnSpc>
            </a:pPr>
            <a:r>
              <a:rPr lang="en-US" sz="4000" dirty="0"/>
              <a:t>Your Title </a:t>
            </a:r>
          </a:p>
          <a:p>
            <a:pPr>
              <a:lnSpc>
                <a:spcPts val="4000"/>
              </a:lnSpc>
            </a:pPr>
            <a:r>
              <a:rPr lang="en-US" sz="4000" dirty="0">
                <a:solidFill>
                  <a:srgbClr val="00A79D"/>
                </a:solidFill>
              </a:rPr>
              <a:t>Here</a:t>
            </a:r>
          </a:p>
        </p:txBody>
      </p:sp>
      <p:sp>
        <p:nvSpPr>
          <p:cNvPr id="30" name="TextBox 10">
            <a:extLst>
              <a:ext uri="{FF2B5EF4-FFF2-40B4-BE49-F238E27FC236}">
                <a16:creationId xmlns:a16="http://schemas.microsoft.com/office/drawing/2014/main" id="{313102F9-7F27-408D-BD00-142AD8DC13F5}"/>
              </a:ext>
            </a:extLst>
          </p:cNvPr>
          <p:cNvSpPr txBox="1">
            <a:spLocks noChangeArrowheads="1"/>
          </p:cNvSpPr>
          <p:nvPr/>
        </p:nvSpPr>
        <p:spPr bwMode="auto">
          <a:xfrm>
            <a:off x="586254" y="1774342"/>
            <a:ext cx="5509745" cy="584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600" b="1" dirty="0">
                <a:latin typeface="Arial" panose="020B0604020202020204" pitchFamily="34" charset="0"/>
                <a:cs typeface="Arial" panose="020B0604020202020204" pitchFamily="34" charset="0"/>
              </a:rPr>
              <a:t>Lorem ipsum </a:t>
            </a:r>
            <a:r>
              <a:rPr lang="es-CO" sz="1600" dirty="0">
                <a:latin typeface="Arial" panose="020B0604020202020204" pitchFamily="34" charset="0"/>
                <a:cs typeface="Arial" panose="020B0604020202020204" pitchFamily="34" charset="0"/>
              </a:rPr>
              <a:t>dolor sit amet, consectetur adipiscing elit.  Fusce convallis magna non.</a:t>
            </a:r>
          </a:p>
        </p:txBody>
      </p:sp>
      <p:grpSp>
        <p:nvGrpSpPr>
          <p:cNvPr id="32" name="Grupo 31">
            <a:extLst>
              <a:ext uri="{FF2B5EF4-FFF2-40B4-BE49-F238E27FC236}">
                <a16:creationId xmlns:a16="http://schemas.microsoft.com/office/drawing/2014/main" id="{B1668D3B-5734-436D-805F-820E2B54E845}"/>
              </a:ext>
            </a:extLst>
          </p:cNvPr>
          <p:cNvGrpSpPr/>
          <p:nvPr/>
        </p:nvGrpSpPr>
        <p:grpSpPr>
          <a:xfrm>
            <a:off x="586254" y="2729134"/>
            <a:ext cx="2252196" cy="1330762"/>
            <a:chOff x="586254" y="3013151"/>
            <a:chExt cx="2252196" cy="1330762"/>
          </a:xfrm>
        </p:grpSpPr>
        <p:sp>
          <p:nvSpPr>
            <p:cNvPr id="26" name="Rectángulo 25">
              <a:extLst>
                <a:ext uri="{FF2B5EF4-FFF2-40B4-BE49-F238E27FC236}">
                  <a16:creationId xmlns:a16="http://schemas.microsoft.com/office/drawing/2014/main" id="{87F09648-45FE-4FE1-B9F3-5D710D5FCE0B}"/>
                </a:ext>
              </a:extLst>
            </p:cNvPr>
            <p:cNvSpPr/>
            <p:nvPr/>
          </p:nvSpPr>
          <p:spPr>
            <a:xfrm>
              <a:off x="586255" y="3512916"/>
              <a:ext cx="2252195" cy="830997"/>
            </a:xfrm>
            <a:prstGeom prst="rect">
              <a:avLst/>
            </a:prstGeom>
          </p:spPr>
          <p:txBody>
            <a:bodyPr wrap="square">
              <a:spAutoFit/>
            </a:bodyPr>
            <a:lstStyle/>
            <a:p>
              <a:r>
                <a:rPr lang="es-CO" sz="1600" b="1" dirty="0">
                  <a:latin typeface="Arial" panose="020B0604020202020204" pitchFamily="34" charset="0"/>
                  <a:cs typeface="Arial" panose="020B0604020202020204" pitchFamily="34" charset="0"/>
                </a:rPr>
                <a:t>Lorem ipsum </a:t>
              </a:r>
              <a:r>
                <a:rPr lang="es-CO" sz="1600" dirty="0">
                  <a:latin typeface="Arial" panose="020B0604020202020204" pitchFamily="34" charset="0"/>
                  <a:cs typeface="Arial" panose="020B0604020202020204" pitchFamily="34" charset="0"/>
                </a:rPr>
                <a:t>dolor sit amet, consectetur adipiscing elit. </a:t>
              </a:r>
            </a:p>
          </p:txBody>
        </p:sp>
        <p:sp>
          <p:nvSpPr>
            <p:cNvPr id="31" name="CuadroTexto 30">
              <a:extLst>
                <a:ext uri="{FF2B5EF4-FFF2-40B4-BE49-F238E27FC236}">
                  <a16:creationId xmlns:a16="http://schemas.microsoft.com/office/drawing/2014/main" id="{F99925D5-C762-4639-8E96-3CABAB975AB6}"/>
                </a:ext>
              </a:extLst>
            </p:cNvPr>
            <p:cNvSpPr txBox="1"/>
            <p:nvPr/>
          </p:nvSpPr>
          <p:spPr>
            <a:xfrm>
              <a:off x="586254" y="3013151"/>
              <a:ext cx="1595183" cy="461665"/>
            </a:xfrm>
            <a:prstGeom prst="rect">
              <a:avLst/>
            </a:prstGeom>
            <a:noFill/>
          </p:spPr>
          <p:txBody>
            <a:bodyPr wrap="square" rtlCol="0">
              <a:spAutoFit/>
            </a:bodyPr>
            <a:lstStyle/>
            <a:p>
              <a:r>
                <a:rPr lang="en-US" sz="2400" b="1" dirty="0"/>
                <a:t>Title</a:t>
              </a:r>
            </a:p>
          </p:txBody>
        </p:sp>
      </p:grpSp>
      <p:grpSp>
        <p:nvGrpSpPr>
          <p:cNvPr id="33" name="Grupo 32">
            <a:extLst>
              <a:ext uri="{FF2B5EF4-FFF2-40B4-BE49-F238E27FC236}">
                <a16:creationId xmlns:a16="http://schemas.microsoft.com/office/drawing/2014/main" id="{3F4AC401-E4EE-4ED1-967F-86DAF4D50969}"/>
              </a:ext>
            </a:extLst>
          </p:cNvPr>
          <p:cNvGrpSpPr/>
          <p:nvPr/>
        </p:nvGrpSpPr>
        <p:grpSpPr>
          <a:xfrm>
            <a:off x="3460954" y="2729134"/>
            <a:ext cx="2252196" cy="1330762"/>
            <a:chOff x="586254" y="3013151"/>
            <a:chExt cx="2252196" cy="1330762"/>
          </a:xfrm>
        </p:grpSpPr>
        <p:sp>
          <p:nvSpPr>
            <p:cNvPr id="34" name="Rectángulo 33">
              <a:extLst>
                <a:ext uri="{FF2B5EF4-FFF2-40B4-BE49-F238E27FC236}">
                  <a16:creationId xmlns:a16="http://schemas.microsoft.com/office/drawing/2014/main" id="{D0C8FEE3-404F-4256-962B-2F04428B33B5}"/>
                </a:ext>
              </a:extLst>
            </p:cNvPr>
            <p:cNvSpPr/>
            <p:nvPr/>
          </p:nvSpPr>
          <p:spPr>
            <a:xfrm>
              <a:off x="586255" y="3512916"/>
              <a:ext cx="2252195" cy="830997"/>
            </a:xfrm>
            <a:prstGeom prst="rect">
              <a:avLst/>
            </a:prstGeom>
          </p:spPr>
          <p:txBody>
            <a:bodyPr wrap="square">
              <a:spAutoFit/>
            </a:bodyPr>
            <a:lstStyle/>
            <a:p>
              <a:r>
                <a:rPr lang="es-CO" sz="1600" b="1" dirty="0">
                  <a:latin typeface="Arial" panose="020B0604020202020204" pitchFamily="34" charset="0"/>
                  <a:cs typeface="Arial" panose="020B0604020202020204" pitchFamily="34" charset="0"/>
                </a:rPr>
                <a:t>Lorem ipsum </a:t>
              </a:r>
              <a:r>
                <a:rPr lang="es-CO" sz="1600" dirty="0">
                  <a:latin typeface="Arial" panose="020B0604020202020204" pitchFamily="34" charset="0"/>
                  <a:cs typeface="Arial" panose="020B0604020202020204" pitchFamily="34" charset="0"/>
                </a:rPr>
                <a:t>dolor sit amet, consectetur adipiscing elit. </a:t>
              </a:r>
            </a:p>
          </p:txBody>
        </p:sp>
        <p:sp>
          <p:nvSpPr>
            <p:cNvPr id="35" name="CuadroTexto 34">
              <a:extLst>
                <a:ext uri="{FF2B5EF4-FFF2-40B4-BE49-F238E27FC236}">
                  <a16:creationId xmlns:a16="http://schemas.microsoft.com/office/drawing/2014/main" id="{DE7F2148-AEB6-498A-BB1A-031F22BB8A5C}"/>
                </a:ext>
              </a:extLst>
            </p:cNvPr>
            <p:cNvSpPr txBox="1"/>
            <p:nvPr/>
          </p:nvSpPr>
          <p:spPr>
            <a:xfrm>
              <a:off x="586254" y="3013151"/>
              <a:ext cx="1595183" cy="461665"/>
            </a:xfrm>
            <a:prstGeom prst="rect">
              <a:avLst/>
            </a:prstGeom>
            <a:noFill/>
          </p:spPr>
          <p:txBody>
            <a:bodyPr wrap="square" rtlCol="0">
              <a:spAutoFit/>
            </a:bodyPr>
            <a:lstStyle/>
            <a:p>
              <a:r>
                <a:rPr lang="en-US" sz="2400" b="1" dirty="0"/>
                <a:t>Title</a:t>
              </a:r>
            </a:p>
          </p:txBody>
        </p:sp>
      </p:grpSp>
      <p:grpSp>
        <p:nvGrpSpPr>
          <p:cNvPr id="36" name="Grupo 35">
            <a:extLst>
              <a:ext uri="{FF2B5EF4-FFF2-40B4-BE49-F238E27FC236}">
                <a16:creationId xmlns:a16="http://schemas.microsoft.com/office/drawing/2014/main" id="{E92B20F8-873A-4722-848C-E31388ABA2DB}"/>
              </a:ext>
            </a:extLst>
          </p:cNvPr>
          <p:cNvGrpSpPr/>
          <p:nvPr/>
        </p:nvGrpSpPr>
        <p:grpSpPr>
          <a:xfrm>
            <a:off x="560720" y="4498902"/>
            <a:ext cx="2252196" cy="1330762"/>
            <a:chOff x="586254" y="3013151"/>
            <a:chExt cx="2252196" cy="1330762"/>
          </a:xfrm>
        </p:grpSpPr>
        <p:sp>
          <p:nvSpPr>
            <p:cNvPr id="37" name="Rectángulo 36">
              <a:extLst>
                <a:ext uri="{FF2B5EF4-FFF2-40B4-BE49-F238E27FC236}">
                  <a16:creationId xmlns:a16="http://schemas.microsoft.com/office/drawing/2014/main" id="{4A6E6A00-DFD9-413B-9939-00915729A1CD}"/>
                </a:ext>
              </a:extLst>
            </p:cNvPr>
            <p:cNvSpPr/>
            <p:nvPr/>
          </p:nvSpPr>
          <p:spPr>
            <a:xfrm>
              <a:off x="586255" y="3512916"/>
              <a:ext cx="2252195" cy="830997"/>
            </a:xfrm>
            <a:prstGeom prst="rect">
              <a:avLst/>
            </a:prstGeom>
          </p:spPr>
          <p:txBody>
            <a:bodyPr wrap="square">
              <a:spAutoFit/>
            </a:bodyPr>
            <a:lstStyle/>
            <a:p>
              <a:r>
                <a:rPr lang="es-CO" sz="1600" b="1" dirty="0">
                  <a:latin typeface="Arial" panose="020B0604020202020204" pitchFamily="34" charset="0"/>
                  <a:cs typeface="Arial" panose="020B0604020202020204" pitchFamily="34" charset="0"/>
                </a:rPr>
                <a:t>Lorem ipsum </a:t>
              </a:r>
              <a:r>
                <a:rPr lang="es-CO" sz="1600" dirty="0">
                  <a:latin typeface="Arial" panose="020B0604020202020204" pitchFamily="34" charset="0"/>
                  <a:cs typeface="Arial" panose="020B0604020202020204" pitchFamily="34" charset="0"/>
                </a:rPr>
                <a:t>dolor sit amet, consectetur adipiscing elit. </a:t>
              </a:r>
            </a:p>
          </p:txBody>
        </p:sp>
        <p:sp>
          <p:nvSpPr>
            <p:cNvPr id="38" name="CuadroTexto 37">
              <a:extLst>
                <a:ext uri="{FF2B5EF4-FFF2-40B4-BE49-F238E27FC236}">
                  <a16:creationId xmlns:a16="http://schemas.microsoft.com/office/drawing/2014/main" id="{F4F51140-4811-40A1-BF5E-82D49BC437C2}"/>
                </a:ext>
              </a:extLst>
            </p:cNvPr>
            <p:cNvSpPr txBox="1"/>
            <p:nvPr/>
          </p:nvSpPr>
          <p:spPr>
            <a:xfrm>
              <a:off x="586254" y="3013151"/>
              <a:ext cx="1595183" cy="461665"/>
            </a:xfrm>
            <a:prstGeom prst="rect">
              <a:avLst/>
            </a:prstGeom>
            <a:noFill/>
          </p:spPr>
          <p:txBody>
            <a:bodyPr wrap="square" rtlCol="0">
              <a:spAutoFit/>
            </a:bodyPr>
            <a:lstStyle/>
            <a:p>
              <a:r>
                <a:rPr lang="en-US" sz="2400" b="1" dirty="0"/>
                <a:t>Title</a:t>
              </a:r>
            </a:p>
          </p:txBody>
        </p:sp>
      </p:grpSp>
      <p:grpSp>
        <p:nvGrpSpPr>
          <p:cNvPr id="39" name="Grupo 38">
            <a:extLst>
              <a:ext uri="{FF2B5EF4-FFF2-40B4-BE49-F238E27FC236}">
                <a16:creationId xmlns:a16="http://schemas.microsoft.com/office/drawing/2014/main" id="{4E360F41-D561-42A0-8DFE-E1F18745FE16}"/>
              </a:ext>
            </a:extLst>
          </p:cNvPr>
          <p:cNvGrpSpPr/>
          <p:nvPr/>
        </p:nvGrpSpPr>
        <p:grpSpPr>
          <a:xfrm>
            <a:off x="3435420" y="4498902"/>
            <a:ext cx="2252196" cy="1330762"/>
            <a:chOff x="586254" y="3013151"/>
            <a:chExt cx="2252196" cy="1330762"/>
          </a:xfrm>
        </p:grpSpPr>
        <p:sp>
          <p:nvSpPr>
            <p:cNvPr id="40" name="Rectángulo 39">
              <a:extLst>
                <a:ext uri="{FF2B5EF4-FFF2-40B4-BE49-F238E27FC236}">
                  <a16:creationId xmlns:a16="http://schemas.microsoft.com/office/drawing/2014/main" id="{5CB95E0C-0F52-4381-9DE4-6FB1FE981B66}"/>
                </a:ext>
              </a:extLst>
            </p:cNvPr>
            <p:cNvSpPr/>
            <p:nvPr/>
          </p:nvSpPr>
          <p:spPr>
            <a:xfrm>
              <a:off x="586255" y="3512916"/>
              <a:ext cx="2252195" cy="830997"/>
            </a:xfrm>
            <a:prstGeom prst="rect">
              <a:avLst/>
            </a:prstGeom>
          </p:spPr>
          <p:txBody>
            <a:bodyPr wrap="square">
              <a:spAutoFit/>
            </a:bodyPr>
            <a:lstStyle/>
            <a:p>
              <a:r>
                <a:rPr lang="es-CO" sz="1600" b="1" dirty="0">
                  <a:latin typeface="Arial" panose="020B0604020202020204" pitchFamily="34" charset="0"/>
                  <a:cs typeface="Arial" panose="020B0604020202020204" pitchFamily="34" charset="0"/>
                </a:rPr>
                <a:t>Lorem ipsum </a:t>
              </a:r>
              <a:r>
                <a:rPr lang="es-CO" sz="1600" dirty="0">
                  <a:latin typeface="Arial" panose="020B0604020202020204" pitchFamily="34" charset="0"/>
                  <a:cs typeface="Arial" panose="020B0604020202020204" pitchFamily="34" charset="0"/>
                </a:rPr>
                <a:t>dolor sit amet, consectetur adipiscing elit. </a:t>
              </a:r>
            </a:p>
          </p:txBody>
        </p:sp>
        <p:sp>
          <p:nvSpPr>
            <p:cNvPr id="41" name="CuadroTexto 40">
              <a:extLst>
                <a:ext uri="{FF2B5EF4-FFF2-40B4-BE49-F238E27FC236}">
                  <a16:creationId xmlns:a16="http://schemas.microsoft.com/office/drawing/2014/main" id="{ED57A672-D750-4A22-A2BB-522B8D3A2402}"/>
                </a:ext>
              </a:extLst>
            </p:cNvPr>
            <p:cNvSpPr txBox="1"/>
            <p:nvPr/>
          </p:nvSpPr>
          <p:spPr>
            <a:xfrm>
              <a:off x="586254" y="3013151"/>
              <a:ext cx="1595183" cy="461665"/>
            </a:xfrm>
            <a:prstGeom prst="rect">
              <a:avLst/>
            </a:prstGeom>
            <a:noFill/>
          </p:spPr>
          <p:txBody>
            <a:bodyPr wrap="square" rtlCol="0">
              <a:spAutoFit/>
            </a:bodyPr>
            <a:lstStyle/>
            <a:p>
              <a:r>
                <a:rPr lang="en-US" sz="2400" b="1" dirty="0"/>
                <a:t>Title</a:t>
              </a:r>
            </a:p>
          </p:txBody>
        </p:sp>
      </p:grpSp>
      <p:sp>
        <p:nvSpPr>
          <p:cNvPr id="2" name="Circle: Hollow 1">
            <a:extLst>
              <a:ext uri="{FF2B5EF4-FFF2-40B4-BE49-F238E27FC236}">
                <a16:creationId xmlns:a16="http://schemas.microsoft.com/office/drawing/2014/main" id="{BA160745-247F-B6D4-50B1-FCE423FE3A5C}"/>
              </a:ext>
            </a:extLst>
          </p:cNvPr>
          <p:cNvSpPr/>
          <p:nvPr/>
        </p:nvSpPr>
        <p:spPr>
          <a:xfrm>
            <a:off x="4790575" y="-1131230"/>
            <a:ext cx="1986130" cy="1986130"/>
          </a:xfrm>
          <a:prstGeom prst="donut">
            <a:avLst>
              <a:gd name="adj" fmla="val 21926"/>
            </a:avLst>
          </a:prstGeom>
          <a:solidFill>
            <a:srgbClr val="01C8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3" name="Circle: Hollow 2">
            <a:extLst>
              <a:ext uri="{FF2B5EF4-FFF2-40B4-BE49-F238E27FC236}">
                <a16:creationId xmlns:a16="http://schemas.microsoft.com/office/drawing/2014/main" id="{68C56B2A-589C-0DB8-A7DD-981C7EF8EBCE}"/>
              </a:ext>
            </a:extLst>
          </p:cNvPr>
          <p:cNvSpPr/>
          <p:nvPr/>
        </p:nvSpPr>
        <p:spPr>
          <a:xfrm>
            <a:off x="10845595" y="-258572"/>
            <a:ext cx="1859036" cy="1859036"/>
          </a:xfrm>
          <a:prstGeom prst="donut">
            <a:avLst>
              <a:gd name="adj" fmla="val 15792"/>
            </a:avLst>
          </a:prstGeom>
          <a:solidFill>
            <a:srgbClr val="B420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4" name="Circle: Hollow 3">
            <a:extLst>
              <a:ext uri="{FF2B5EF4-FFF2-40B4-BE49-F238E27FC236}">
                <a16:creationId xmlns:a16="http://schemas.microsoft.com/office/drawing/2014/main" id="{31292514-F7AC-75F0-3C2B-91B88C1C2713}"/>
              </a:ext>
            </a:extLst>
          </p:cNvPr>
          <p:cNvSpPr/>
          <p:nvPr/>
        </p:nvSpPr>
        <p:spPr>
          <a:xfrm>
            <a:off x="-797592" y="5964824"/>
            <a:ext cx="1595183" cy="1595183"/>
          </a:xfrm>
          <a:prstGeom prst="donut">
            <a:avLst>
              <a:gd name="adj" fmla="val 20192"/>
            </a:avLst>
          </a:prstGeom>
          <a:solidFill>
            <a:srgbClr val="E1E1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5" name="Elipse 7">
            <a:extLst>
              <a:ext uri="{FF2B5EF4-FFF2-40B4-BE49-F238E27FC236}">
                <a16:creationId xmlns:a16="http://schemas.microsoft.com/office/drawing/2014/main" id="{CF27B6A2-3D13-74CA-3DB6-6F4A4AD007B0}"/>
              </a:ext>
            </a:extLst>
          </p:cNvPr>
          <p:cNvSpPr/>
          <p:nvPr/>
        </p:nvSpPr>
        <p:spPr>
          <a:xfrm>
            <a:off x="4897815" y="7106513"/>
            <a:ext cx="1771650" cy="1771650"/>
          </a:xfrm>
          <a:prstGeom prst="ellipse">
            <a:avLst/>
          </a:prstGeom>
          <a:solidFill>
            <a:srgbClr val="B4207D">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42243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Marcador de posición de imagen 25">
            <a:extLst>
              <a:ext uri="{FF2B5EF4-FFF2-40B4-BE49-F238E27FC236}">
                <a16:creationId xmlns:a16="http://schemas.microsoft.com/office/drawing/2014/main" id="{9EB5E4CC-D2FE-4FA6-B665-103872A1002B}"/>
              </a:ext>
            </a:extLst>
          </p:cNvPr>
          <p:cNvPicPr>
            <a:picLocks noGrp="1" noChangeAspect="1"/>
          </p:cNvPicPr>
          <p:nvPr>
            <p:ph type="pic" sz="quarter" idx="11"/>
          </p:nvPr>
        </p:nvPicPr>
        <p:blipFill>
          <a:blip r:embed="rId2" cstate="email">
            <a:extLst>
              <a:ext uri="{28A0092B-C50C-407E-A947-70E740481C1C}">
                <a14:useLocalDpi xmlns:a14="http://schemas.microsoft.com/office/drawing/2010/main"/>
              </a:ext>
            </a:extLst>
          </a:blip>
          <a:srcRect/>
          <a:stretch>
            <a:fillRect/>
          </a:stretch>
        </p:blipFill>
        <p:spPr/>
      </p:pic>
      <p:pic>
        <p:nvPicPr>
          <p:cNvPr id="5" name="Marcador de posición de imagen 4">
            <a:extLst>
              <a:ext uri="{FF2B5EF4-FFF2-40B4-BE49-F238E27FC236}">
                <a16:creationId xmlns:a16="http://schemas.microsoft.com/office/drawing/2014/main" id="{106F2AD7-D706-4F69-8EC5-EF0DA47A5F59}"/>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
        <p:nvSpPr>
          <p:cNvPr id="8" name="Elipse 7">
            <a:extLst>
              <a:ext uri="{FF2B5EF4-FFF2-40B4-BE49-F238E27FC236}">
                <a16:creationId xmlns:a16="http://schemas.microsoft.com/office/drawing/2014/main" id="{6F2D1BD7-A275-4FEC-94EB-D92A6351236C}"/>
              </a:ext>
            </a:extLst>
          </p:cNvPr>
          <p:cNvSpPr/>
          <p:nvPr/>
        </p:nvSpPr>
        <p:spPr>
          <a:xfrm>
            <a:off x="2802211" y="3947375"/>
            <a:ext cx="1771650" cy="1771650"/>
          </a:xfrm>
          <a:prstGeom prst="ellipse">
            <a:avLst/>
          </a:prstGeom>
          <a:solidFill>
            <a:srgbClr val="B4207D">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upo 11">
            <a:extLst>
              <a:ext uri="{FF2B5EF4-FFF2-40B4-BE49-F238E27FC236}">
                <a16:creationId xmlns:a16="http://schemas.microsoft.com/office/drawing/2014/main" id="{C6675BAF-3454-491F-9EA4-FBDC243EE85E}"/>
              </a:ext>
            </a:extLst>
          </p:cNvPr>
          <p:cNvGrpSpPr/>
          <p:nvPr/>
        </p:nvGrpSpPr>
        <p:grpSpPr>
          <a:xfrm>
            <a:off x="-380301" y="5961521"/>
            <a:ext cx="1473994" cy="1473994"/>
            <a:chOff x="488157" y="996553"/>
            <a:chExt cx="1473994" cy="1473994"/>
          </a:xfrm>
        </p:grpSpPr>
        <p:sp>
          <p:nvSpPr>
            <p:cNvPr id="13" name="Elipse 12">
              <a:extLst>
                <a:ext uri="{FF2B5EF4-FFF2-40B4-BE49-F238E27FC236}">
                  <a16:creationId xmlns:a16="http://schemas.microsoft.com/office/drawing/2014/main" id="{7C330CE5-64AB-4974-84AD-9D4A0C0D1646}"/>
                </a:ext>
              </a:extLst>
            </p:cNvPr>
            <p:cNvSpPr/>
            <p:nvPr/>
          </p:nvSpPr>
          <p:spPr>
            <a:xfrm>
              <a:off x="488157" y="996553"/>
              <a:ext cx="1473994" cy="1473994"/>
            </a:xfrm>
            <a:prstGeom prst="ellipse">
              <a:avLst/>
            </a:prstGeom>
            <a:solidFill>
              <a:srgbClr val="E1E1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Elipse 13">
              <a:extLst>
                <a:ext uri="{FF2B5EF4-FFF2-40B4-BE49-F238E27FC236}">
                  <a16:creationId xmlns:a16="http://schemas.microsoft.com/office/drawing/2014/main" id="{92F0A88F-3A26-44A4-AA4A-3421A1EC9FB5}"/>
                </a:ext>
              </a:extLst>
            </p:cNvPr>
            <p:cNvSpPr/>
            <p:nvPr/>
          </p:nvSpPr>
          <p:spPr>
            <a:xfrm>
              <a:off x="688776" y="1203126"/>
              <a:ext cx="1060847" cy="10608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10">
            <a:extLst>
              <a:ext uri="{FF2B5EF4-FFF2-40B4-BE49-F238E27FC236}">
                <a16:creationId xmlns:a16="http://schemas.microsoft.com/office/drawing/2014/main" id="{636A4857-0979-4AF9-A4F8-48936675E8F0}"/>
              </a:ext>
            </a:extLst>
          </p:cNvPr>
          <p:cNvSpPr txBox="1">
            <a:spLocks noChangeArrowheads="1"/>
          </p:cNvSpPr>
          <p:nvPr/>
        </p:nvSpPr>
        <p:spPr bwMode="auto">
          <a:xfrm>
            <a:off x="7324271" y="3047886"/>
            <a:ext cx="3703206" cy="2554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600" b="1" dirty="0">
                <a:latin typeface="Arial" panose="020B0604020202020204" pitchFamily="34" charset="0"/>
                <a:cs typeface="Arial" panose="020B0604020202020204" pitchFamily="34" charset="0"/>
              </a:rPr>
              <a:t>Lorem ipsum </a:t>
            </a:r>
            <a:r>
              <a:rPr lang="es-CO" sz="1600" dirty="0">
                <a:latin typeface="Arial" panose="020B0604020202020204" pitchFamily="34" charset="0"/>
                <a:cs typeface="Arial" panose="020B0604020202020204" pitchFamily="34" charset="0"/>
              </a:rPr>
              <a:t>dolor sit amet, consectetur adipiscing elit.  Fusce convallis magna non.</a:t>
            </a:r>
          </a:p>
          <a:p>
            <a:endParaRPr lang="es-CO" sz="1600" dirty="0">
              <a:latin typeface="Arial" panose="020B0604020202020204" pitchFamily="34" charset="0"/>
              <a:cs typeface="Arial" panose="020B0604020202020204" pitchFamily="34" charset="0"/>
            </a:endParaRPr>
          </a:p>
          <a:p>
            <a:r>
              <a:rPr lang="es-CO" sz="1600" dirty="0">
                <a:latin typeface="Arial" panose="020B0604020202020204" pitchFamily="34" charset="0"/>
                <a:cs typeface="Arial" panose="020B0604020202020204" pitchFamily="34" charset="0"/>
              </a:rPr>
              <a:t>dolor sit amet, consectetur adipiscing elit. Fusce convallis magna non</a:t>
            </a:r>
          </a:p>
          <a:p>
            <a:endParaRPr lang="es-CO" sz="1600" dirty="0">
              <a:latin typeface="Arial" panose="020B0604020202020204" pitchFamily="34" charset="0"/>
              <a:cs typeface="Arial" panose="020B0604020202020204" pitchFamily="34" charset="0"/>
            </a:endParaRPr>
          </a:p>
          <a:p>
            <a:endParaRPr lang="es-CO" sz="1600" dirty="0">
              <a:latin typeface="Arial" panose="020B0604020202020204" pitchFamily="34" charset="0"/>
              <a:cs typeface="Arial" panose="020B0604020202020204" pitchFamily="34" charset="0"/>
            </a:endParaRPr>
          </a:p>
          <a:p>
            <a:endParaRPr lang="es-CO" sz="1600" dirty="0">
              <a:latin typeface="Arial" panose="020B0604020202020204" pitchFamily="34" charset="0"/>
              <a:cs typeface="Arial" panose="020B0604020202020204" pitchFamily="34" charset="0"/>
            </a:endParaRPr>
          </a:p>
          <a:p>
            <a:endParaRPr lang="es-CO" sz="1600" dirty="0">
              <a:latin typeface="Arial" panose="020B0604020202020204" pitchFamily="34" charset="0"/>
              <a:cs typeface="Arial" panose="020B0604020202020204" pitchFamily="34" charset="0"/>
            </a:endParaRPr>
          </a:p>
        </p:txBody>
      </p:sp>
      <p:sp>
        <p:nvSpPr>
          <p:cNvPr id="28" name="CuadroTexto 27">
            <a:extLst>
              <a:ext uri="{FF2B5EF4-FFF2-40B4-BE49-F238E27FC236}">
                <a16:creationId xmlns:a16="http://schemas.microsoft.com/office/drawing/2014/main" id="{0C43BE25-7BB1-4FCB-A297-2BE7321C4017}"/>
              </a:ext>
            </a:extLst>
          </p:cNvPr>
          <p:cNvSpPr txBox="1"/>
          <p:nvPr/>
        </p:nvSpPr>
        <p:spPr>
          <a:xfrm>
            <a:off x="7324271" y="1762352"/>
            <a:ext cx="4308373" cy="1125436"/>
          </a:xfrm>
          <a:prstGeom prst="rect">
            <a:avLst/>
          </a:prstGeom>
          <a:noFill/>
        </p:spPr>
        <p:txBody>
          <a:bodyPr wrap="square" rtlCol="0">
            <a:spAutoFit/>
          </a:bodyPr>
          <a:lstStyle/>
          <a:p>
            <a:pPr>
              <a:lnSpc>
                <a:spcPts val="4000"/>
              </a:lnSpc>
            </a:pPr>
            <a:r>
              <a:rPr lang="en-US" sz="4000" dirty="0"/>
              <a:t>Your Title </a:t>
            </a:r>
          </a:p>
          <a:p>
            <a:pPr>
              <a:lnSpc>
                <a:spcPts val="4000"/>
              </a:lnSpc>
            </a:pPr>
            <a:r>
              <a:rPr lang="en-US" sz="4000" dirty="0">
                <a:solidFill>
                  <a:srgbClr val="00A79D"/>
                </a:solidFill>
              </a:rPr>
              <a:t>Here</a:t>
            </a:r>
          </a:p>
        </p:txBody>
      </p:sp>
      <p:sp>
        <p:nvSpPr>
          <p:cNvPr id="2" name="Circle: Hollow 1">
            <a:extLst>
              <a:ext uri="{FF2B5EF4-FFF2-40B4-BE49-F238E27FC236}">
                <a16:creationId xmlns:a16="http://schemas.microsoft.com/office/drawing/2014/main" id="{D370F95B-56D1-605C-795D-E58E1B00104D}"/>
              </a:ext>
            </a:extLst>
          </p:cNvPr>
          <p:cNvSpPr/>
          <p:nvPr/>
        </p:nvSpPr>
        <p:spPr>
          <a:xfrm>
            <a:off x="10738961" y="-638599"/>
            <a:ext cx="1986130" cy="1986130"/>
          </a:xfrm>
          <a:prstGeom prst="donut">
            <a:avLst>
              <a:gd name="adj" fmla="val 11796"/>
            </a:avLst>
          </a:prstGeom>
          <a:solidFill>
            <a:srgbClr val="01C8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3" name="Circle: Hollow 2">
            <a:extLst>
              <a:ext uri="{FF2B5EF4-FFF2-40B4-BE49-F238E27FC236}">
                <a16:creationId xmlns:a16="http://schemas.microsoft.com/office/drawing/2014/main" id="{0C73581C-EB21-CE2E-0538-C64B13A2A141}"/>
              </a:ext>
            </a:extLst>
          </p:cNvPr>
          <p:cNvSpPr/>
          <p:nvPr/>
        </p:nvSpPr>
        <p:spPr>
          <a:xfrm>
            <a:off x="5014458" y="-929518"/>
            <a:ext cx="1859036" cy="1859036"/>
          </a:xfrm>
          <a:prstGeom prst="donut">
            <a:avLst>
              <a:gd name="adj" fmla="val 15792"/>
            </a:avLst>
          </a:prstGeom>
          <a:solidFill>
            <a:srgbClr val="B420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4" name="Circle: Hollow 3">
            <a:extLst>
              <a:ext uri="{FF2B5EF4-FFF2-40B4-BE49-F238E27FC236}">
                <a16:creationId xmlns:a16="http://schemas.microsoft.com/office/drawing/2014/main" id="{DA25D35D-B0F0-C4D2-6D5A-BAB7DD7A319E}"/>
              </a:ext>
            </a:extLst>
          </p:cNvPr>
          <p:cNvSpPr/>
          <p:nvPr/>
        </p:nvSpPr>
        <p:spPr>
          <a:xfrm>
            <a:off x="10350071" y="5219700"/>
            <a:ext cx="2591229" cy="2591229"/>
          </a:xfrm>
          <a:prstGeom prst="donut">
            <a:avLst>
              <a:gd name="adj" fmla="val 15260"/>
            </a:avLst>
          </a:prstGeom>
          <a:solidFill>
            <a:srgbClr val="E1E1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Tree>
    <p:extLst>
      <p:ext uri="{BB962C8B-B14F-4D97-AF65-F5344CB8AC3E}">
        <p14:creationId xmlns:p14="http://schemas.microsoft.com/office/powerpoint/2010/main" val="20086076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Marcador de posición de imagen 36">
            <a:extLst>
              <a:ext uri="{FF2B5EF4-FFF2-40B4-BE49-F238E27FC236}">
                <a16:creationId xmlns:a16="http://schemas.microsoft.com/office/drawing/2014/main" id="{9B142250-C3B1-4D95-9010-3560178D5078}"/>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grpSp>
        <p:nvGrpSpPr>
          <p:cNvPr id="9" name="Group 64">
            <a:extLst>
              <a:ext uri="{FF2B5EF4-FFF2-40B4-BE49-F238E27FC236}">
                <a16:creationId xmlns:a16="http://schemas.microsoft.com/office/drawing/2014/main" id="{CABE6173-39FC-467F-962B-576260EBE4E2}"/>
              </a:ext>
            </a:extLst>
          </p:cNvPr>
          <p:cNvGrpSpPr>
            <a:grpSpLocks/>
          </p:cNvGrpSpPr>
          <p:nvPr/>
        </p:nvGrpSpPr>
        <p:grpSpPr bwMode="auto">
          <a:xfrm>
            <a:off x="7843479" y="4100137"/>
            <a:ext cx="1281907" cy="380207"/>
            <a:chOff x="2315487" y="10721814"/>
            <a:chExt cx="2562325" cy="760766"/>
          </a:xfrm>
          <a:solidFill>
            <a:schemeClr val="bg1"/>
          </a:solidFill>
        </p:grpSpPr>
        <p:sp>
          <p:nvSpPr>
            <p:cNvPr id="10" name="Freeform 312">
              <a:extLst>
                <a:ext uri="{FF2B5EF4-FFF2-40B4-BE49-F238E27FC236}">
                  <a16:creationId xmlns:a16="http://schemas.microsoft.com/office/drawing/2014/main" id="{49010938-D0AD-41AB-87EE-68C18CEB2983}"/>
                </a:ext>
              </a:extLst>
            </p:cNvPr>
            <p:cNvSpPr>
              <a:spLocks noEditPoints="1"/>
            </p:cNvSpPr>
            <p:nvPr/>
          </p:nvSpPr>
          <p:spPr bwMode="auto">
            <a:xfrm>
              <a:off x="2315487" y="10726579"/>
              <a:ext cx="753625" cy="752824"/>
            </a:xfrm>
            <a:custGeom>
              <a:avLst/>
              <a:gdLst>
                <a:gd name="T0" fmla="*/ 101 w 185"/>
                <a:gd name="T1" fmla="*/ 72 h 185"/>
                <a:gd name="T2" fmla="*/ 106 w 185"/>
                <a:gd name="T3" fmla="*/ 67 h 185"/>
                <a:gd name="T4" fmla="*/ 113 w 185"/>
                <a:gd name="T5" fmla="*/ 67 h 185"/>
                <a:gd name="T6" fmla="*/ 113 w 185"/>
                <a:gd name="T7" fmla="*/ 54 h 185"/>
                <a:gd name="T8" fmla="*/ 102 w 185"/>
                <a:gd name="T9" fmla="*/ 54 h 185"/>
                <a:gd name="T10" fmla="*/ 84 w 185"/>
                <a:gd name="T11" fmla="*/ 71 h 185"/>
                <a:gd name="T12" fmla="*/ 84 w 185"/>
                <a:gd name="T13" fmla="*/ 80 h 185"/>
                <a:gd name="T14" fmla="*/ 75 w 185"/>
                <a:gd name="T15" fmla="*/ 80 h 185"/>
                <a:gd name="T16" fmla="*/ 75 w 185"/>
                <a:gd name="T17" fmla="*/ 92 h 185"/>
                <a:gd name="T18" fmla="*/ 84 w 185"/>
                <a:gd name="T19" fmla="*/ 92 h 185"/>
                <a:gd name="T20" fmla="*/ 84 w 185"/>
                <a:gd name="T21" fmla="*/ 130 h 185"/>
                <a:gd name="T22" fmla="*/ 101 w 185"/>
                <a:gd name="T23" fmla="*/ 130 h 185"/>
                <a:gd name="T24" fmla="*/ 101 w 185"/>
                <a:gd name="T25" fmla="*/ 92 h 185"/>
                <a:gd name="T26" fmla="*/ 112 w 185"/>
                <a:gd name="T27" fmla="*/ 92 h 185"/>
                <a:gd name="T28" fmla="*/ 113 w 185"/>
                <a:gd name="T29" fmla="*/ 80 h 185"/>
                <a:gd name="T30" fmla="*/ 101 w 185"/>
                <a:gd name="T31" fmla="*/ 80 h 185"/>
                <a:gd name="T32" fmla="*/ 101 w 185"/>
                <a:gd name="T33" fmla="*/ 72 h 185"/>
                <a:gd name="T34" fmla="*/ 92 w 185"/>
                <a:gd name="T35" fmla="*/ 0 h 185"/>
                <a:gd name="T36" fmla="*/ 0 w 185"/>
                <a:gd name="T37" fmla="*/ 92 h 185"/>
                <a:gd name="T38" fmla="*/ 92 w 185"/>
                <a:gd name="T39" fmla="*/ 185 h 185"/>
                <a:gd name="T40" fmla="*/ 185 w 185"/>
                <a:gd name="T41" fmla="*/ 92 h 185"/>
                <a:gd name="T42" fmla="*/ 92 w 185"/>
                <a:gd name="T43" fmla="*/ 0 h 185"/>
                <a:gd name="T44" fmla="*/ 92 w 185"/>
                <a:gd name="T45" fmla="*/ 177 h 185"/>
                <a:gd name="T46" fmla="*/ 8 w 185"/>
                <a:gd name="T47" fmla="*/ 92 h 185"/>
                <a:gd name="T48" fmla="*/ 92 w 185"/>
                <a:gd name="T49" fmla="*/ 8 h 185"/>
                <a:gd name="T50" fmla="*/ 177 w 185"/>
                <a:gd name="T51" fmla="*/ 92 h 185"/>
                <a:gd name="T52" fmla="*/ 92 w 185"/>
                <a:gd name="T53" fmla="*/ 17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5" h="185">
                  <a:moveTo>
                    <a:pt x="101" y="72"/>
                  </a:moveTo>
                  <a:cubicBezTo>
                    <a:pt x="101" y="69"/>
                    <a:pt x="101" y="67"/>
                    <a:pt x="106" y="67"/>
                  </a:cubicBezTo>
                  <a:cubicBezTo>
                    <a:pt x="113" y="67"/>
                    <a:pt x="113" y="67"/>
                    <a:pt x="113" y="67"/>
                  </a:cubicBezTo>
                  <a:cubicBezTo>
                    <a:pt x="113" y="54"/>
                    <a:pt x="113" y="54"/>
                    <a:pt x="113" y="54"/>
                  </a:cubicBezTo>
                  <a:cubicBezTo>
                    <a:pt x="102" y="54"/>
                    <a:pt x="102" y="54"/>
                    <a:pt x="102" y="54"/>
                  </a:cubicBezTo>
                  <a:cubicBezTo>
                    <a:pt x="89" y="54"/>
                    <a:pt x="84" y="61"/>
                    <a:pt x="84" y="71"/>
                  </a:cubicBezTo>
                  <a:cubicBezTo>
                    <a:pt x="84" y="80"/>
                    <a:pt x="84" y="80"/>
                    <a:pt x="84" y="80"/>
                  </a:cubicBezTo>
                  <a:cubicBezTo>
                    <a:pt x="75" y="80"/>
                    <a:pt x="75" y="80"/>
                    <a:pt x="75" y="80"/>
                  </a:cubicBezTo>
                  <a:cubicBezTo>
                    <a:pt x="75" y="92"/>
                    <a:pt x="75" y="92"/>
                    <a:pt x="75" y="92"/>
                  </a:cubicBezTo>
                  <a:cubicBezTo>
                    <a:pt x="84" y="92"/>
                    <a:pt x="84" y="92"/>
                    <a:pt x="84" y="92"/>
                  </a:cubicBezTo>
                  <a:cubicBezTo>
                    <a:pt x="84" y="130"/>
                    <a:pt x="84" y="130"/>
                    <a:pt x="84" y="130"/>
                  </a:cubicBezTo>
                  <a:cubicBezTo>
                    <a:pt x="101" y="130"/>
                    <a:pt x="101" y="130"/>
                    <a:pt x="101" y="130"/>
                  </a:cubicBezTo>
                  <a:cubicBezTo>
                    <a:pt x="101" y="92"/>
                    <a:pt x="101" y="92"/>
                    <a:pt x="101" y="92"/>
                  </a:cubicBezTo>
                  <a:cubicBezTo>
                    <a:pt x="112" y="92"/>
                    <a:pt x="112" y="92"/>
                    <a:pt x="112" y="92"/>
                  </a:cubicBezTo>
                  <a:cubicBezTo>
                    <a:pt x="113" y="80"/>
                    <a:pt x="113" y="80"/>
                    <a:pt x="113" y="80"/>
                  </a:cubicBezTo>
                  <a:cubicBezTo>
                    <a:pt x="101" y="80"/>
                    <a:pt x="101" y="80"/>
                    <a:pt x="101" y="80"/>
                  </a:cubicBezTo>
                  <a:lnTo>
                    <a:pt x="101" y="72"/>
                  </a:lnTo>
                  <a:close/>
                  <a:moveTo>
                    <a:pt x="92" y="0"/>
                  </a:moveTo>
                  <a:cubicBezTo>
                    <a:pt x="41" y="0"/>
                    <a:pt x="0" y="41"/>
                    <a:pt x="0" y="92"/>
                  </a:cubicBezTo>
                  <a:cubicBezTo>
                    <a:pt x="0" y="144"/>
                    <a:pt x="41" y="185"/>
                    <a:pt x="92" y="185"/>
                  </a:cubicBezTo>
                  <a:cubicBezTo>
                    <a:pt x="144" y="185"/>
                    <a:pt x="185" y="144"/>
                    <a:pt x="185" y="92"/>
                  </a:cubicBezTo>
                  <a:cubicBezTo>
                    <a:pt x="185" y="41"/>
                    <a:pt x="144" y="0"/>
                    <a:pt x="92" y="0"/>
                  </a:cubicBezTo>
                  <a:close/>
                  <a:moveTo>
                    <a:pt x="92" y="177"/>
                  </a:moveTo>
                  <a:cubicBezTo>
                    <a:pt x="46" y="177"/>
                    <a:pt x="8" y="139"/>
                    <a:pt x="8" y="92"/>
                  </a:cubicBezTo>
                  <a:cubicBezTo>
                    <a:pt x="8" y="46"/>
                    <a:pt x="46" y="8"/>
                    <a:pt x="92" y="8"/>
                  </a:cubicBezTo>
                  <a:cubicBezTo>
                    <a:pt x="139" y="8"/>
                    <a:pt x="177" y="46"/>
                    <a:pt x="177" y="92"/>
                  </a:cubicBezTo>
                  <a:cubicBezTo>
                    <a:pt x="177" y="139"/>
                    <a:pt x="139" y="177"/>
                    <a:pt x="92" y="177"/>
                  </a:cubicBezTo>
                  <a:close/>
                </a:path>
              </a:pathLst>
            </a:custGeom>
            <a:grpFill/>
            <a:ln>
              <a:noFill/>
            </a:ln>
          </p:spPr>
          <p:txBody>
            <a:bodyPr lIns="34290" tIns="17145" rIns="34290" bIns="17145"/>
            <a:lstStyle/>
            <a:p>
              <a:pPr defTabSz="914217">
                <a:defRPr/>
              </a:pPr>
              <a:endParaRPr lang="en-US" sz="900" dirty="0">
                <a:latin typeface="Lato Light"/>
                <a:cs typeface="Lato Light"/>
              </a:endParaRPr>
            </a:p>
          </p:txBody>
        </p:sp>
        <p:sp>
          <p:nvSpPr>
            <p:cNvPr id="11" name="Freeform 317">
              <a:extLst>
                <a:ext uri="{FF2B5EF4-FFF2-40B4-BE49-F238E27FC236}">
                  <a16:creationId xmlns:a16="http://schemas.microsoft.com/office/drawing/2014/main" id="{DFC99B2C-C58B-4475-A1DC-C10BF55B503C}"/>
                </a:ext>
              </a:extLst>
            </p:cNvPr>
            <p:cNvSpPr>
              <a:spLocks noEditPoints="1"/>
            </p:cNvSpPr>
            <p:nvPr/>
          </p:nvSpPr>
          <p:spPr bwMode="auto">
            <a:xfrm>
              <a:off x="4124187" y="10721814"/>
              <a:ext cx="753625" cy="757590"/>
            </a:xfrm>
            <a:custGeom>
              <a:avLst/>
              <a:gdLst>
                <a:gd name="T0" fmla="*/ 59 w 185"/>
                <a:gd name="T1" fmla="*/ 126 h 186"/>
                <a:gd name="T2" fmla="*/ 76 w 185"/>
                <a:gd name="T3" fmla="*/ 126 h 186"/>
                <a:gd name="T4" fmla="*/ 76 w 185"/>
                <a:gd name="T5" fmla="*/ 80 h 186"/>
                <a:gd name="T6" fmla="*/ 59 w 185"/>
                <a:gd name="T7" fmla="*/ 80 h 186"/>
                <a:gd name="T8" fmla="*/ 59 w 185"/>
                <a:gd name="T9" fmla="*/ 126 h 186"/>
                <a:gd name="T10" fmla="*/ 67 w 185"/>
                <a:gd name="T11" fmla="*/ 59 h 186"/>
                <a:gd name="T12" fmla="*/ 59 w 185"/>
                <a:gd name="T13" fmla="*/ 67 h 186"/>
                <a:gd name="T14" fmla="*/ 67 w 185"/>
                <a:gd name="T15" fmla="*/ 76 h 186"/>
                <a:gd name="T16" fmla="*/ 76 w 185"/>
                <a:gd name="T17" fmla="*/ 67 h 186"/>
                <a:gd name="T18" fmla="*/ 67 w 185"/>
                <a:gd name="T19" fmla="*/ 59 h 186"/>
                <a:gd name="T20" fmla="*/ 115 w 185"/>
                <a:gd name="T21" fmla="*/ 80 h 186"/>
                <a:gd name="T22" fmla="*/ 101 w 185"/>
                <a:gd name="T23" fmla="*/ 88 h 186"/>
                <a:gd name="T24" fmla="*/ 101 w 185"/>
                <a:gd name="T25" fmla="*/ 80 h 186"/>
                <a:gd name="T26" fmla="*/ 84 w 185"/>
                <a:gd name="T27" fmla="*/ 80 h 186"/>
                <a:gd name="T28" fmla="*/ 84 w 185"/>
                <a:gd name="T29" fmla="*/ 126 h 186"/>
                <a:gd name="T30" fmla="*/ 101 w 185"/>
                <a:gd name="T31" fmla="*/ 126 h 186"/>
                <a:gd name="T32" fmla="*/ 101 w 185"/>
                <a:gd name="T33" fmla="*/ 101 h 186"/>
                <a:gd name="T34" fmla="*/ 108 w 185"/>
                <a:gd name="T35" fmla="*/ 93 h 186"/>
                <a:gd name="T36" fmla="*/ 114 w 185"/>
                <a:gd name="T37" fmla="*/ 101 h 186"/>
                <a:gd name="T38" fmla="*/ 114 w 185"/>
                <a:gd name="T39" fmla="*/ 126 h 186"/>
                <a:gd name="T40" fmla="*/ 130 w 185"/>
                <a:gd name="T41" fmla="*/ 126 h 186"/>
                <a:gd name="T42" fmla="*/ 130 w 185"/>
                <a:gd name="T43" fmla="*/ 101 h 186"/>
                <a:gd name="T44" fmla="*/ 115 w 185"/>
                <a:gd name="T45" fmla="*/ 80 h 186"/>
                <a:gd name="T46" fmla="*/ 92 w 185"/>
                <a:gd name="T47" fmla="*/ 0 h 186"/>
                <a:gd name="T48" fmla="*/ 0 w 185"/>
                <a:gd name="T49" fmla="*/ 93 h 186"/>
                <a:gd name="T50" fmla="*/ 92 w 185"/>
                <a:gd name="T51" fmla="*/ 186 h 186"/>
                <a:gd name="T52" fmla="*/ 185 w 185"/>
                <a:gd name="T53" fmla="*/ 93 h 186"/>
                <a:gd name="T54" fmla="*/ 92 w 185"/>
                <a:gd name="T55" fmla="*/ 0 h 186"/>
                <a:gd name="T56" fmla="*/ 92 w 185"/>
                <a:gd name="T57" fmla="*/ 177 h 186"/>
                <a:gd name="T58" fmla="*/ 8 w 185"/>
                <a:gd name="T59" fmla="*/ 93 h 186"/>
                <a:gd name="T60" fmla="*/ 92 w 185"/>
                <a:gd name="T61" fmla="*/ 8 h 186"/>
                <a:gd name="T62" fmla="*/ 177 w 185"/>
                <a:gd name="T63" fmla="*/ 93 h 186"/>
                <a:gd name="T64" fmla="*/ 92 w 185"/>
                <a:gd name="T65" fmla="*/ 177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5" h="186">
                  <a:moveTo>
                    <a:pt x="59" y="126"/>
                  </a:moveTo>
                  <a:cubicBezTo>
                    <a:pt x="76" y="126"/>
                    <a:pt x="76" y="126"/>
                    <a:pt x="76" y="126"/>
                  </a:cubicBezTo>
                  <a:cubicBezTo>
                    <a:pt x="76" y="80"/>
                    <a:pt x="76" y="80"/>
                    <a:pt x="76" y="80"/>
                  </a:cubicBezTo>
                  <a:cubicBezTo>
                    <a:pt x="59" y="80"/>
                    <a:pt x="59" y="80"/>
                    <a:pt x="59" y="80"/>
                  </a:cubicBezTo>
                  <a:lnTo>
                    <a:pt x="59" y="126"/>
                  </a:lnTo>
                  <a:close/>
                  <a:moveTo>
                    <a:pt x="67" y="59"/>
                  </a:moveTo>
                  <a:cubicBezTo>
                    <a:pt x="62" y="59"/>
                    <a:pt x="59" y="63"/>
                    <a:pt x="59" y="67"/>
                  </a:cubicBezTo>
                  <a:cubicBezTo>
                    <a:pt x="59" y="72"/>
                    <a:pt x="62" y="76"/>
                    <a:pt x="67" y="76"/>
                  </a:cubicBezTo>
                  <a:cubicBezTo>
                    <a:pt x="72" y="76"/>
                    <a:pt x="76" y="72"/>
                    <a:pt x="76" y="67"/>
                  </a:cubicBezTo>
                  <a:cubicBezTo>
                    <a:pt x="76" y="63"/>
                    <a:pt x="72" y="59"/>
                    <a:pt x="67" y="59"/>
                  </a:cubicBezTo>
                  <a:close/>
                  <a:moveTo>
                    <a:pt x="115" y="80"/>
                  </a:moveTo>
                  <a:cubicBezTo>
                    <a:pt x="103" y="80"/>
                    <a:pt x="101" y="88"/>
                    <a:pt x="101" y="88"/>
                  </a:cubicBezTo>
                  <a:cubicBezTo>
                    <a:pt x="101" y="80"/>
                    <a:pt x="101" y="80"/>
                    <a:pt x="101" y="80"/>
                  </a:cubicBezTo>
                  <a:cubicBezTo>
                    <a:pt x="84" y="80"/>
                    <a:pt x="84" y="80"/>
                    <a:pt x="84" y="80"/>
                  </a:cubicBezTo>
                  <a:cubicBezTo>
                    <a:pt x="84" y="126"/>
                    <a:pt x="84" y="126"/>
                    <a:pt x="84" y="126"/>
                  </a:cubicBezTo>
                  <a:cubicBezTo>
                    <a:pt x="101" y="126"/>
                    <a:pt x="101" y="126"/>
                    <a:pt x="101" y="126"/>
                  </a:cubicBezTo>
                  <a:cubicBezTo>
                    <a:pt x="101" y="101"/>
                    <a:pt x="101" y="101"/>
                    <a:pt x="101" y="101"/>
                  </a:cubicBezTo>
                  <a:cubicBezTo>
                    <a:pt x="101" y="101"/>
                    <a:pt x="101" y="93"/>
                    <a:pt x="108" y="93"/>
                  </a:cubicBezTo>
                  <a:cubicBezTo>
                    <a:pt x="112" y="93"/>
                    <a:pt x="114" y="96"/>
                    <a:pt x="114" y="101"/>
                  </a:cubicBezTo>
                  <a:cubicBezTo>
                    <a:pt x="114" y="126"/>
                    <a:pt x="114" y="126"/>
                    <a:pt x="114" y="126"/>
                  </a:cubicBezTo>
                  <a:cubicBezTo>
                    <a:pt x="130" y="126"/>
                    <a:pt x="130" y="126"/>
                    <a:pt x="130" y="126"/>
                  </a:cubicBezTo>
                  <a:cubicBezTo>
                    <a:pt x="130" y="101"/>
                    <a:pt x="130" y="101"/>
                    <a:pt x="130" y="101"/>
                  </a:cubicBezTo>
                  <a:cubicBezTo>
                    <a:pt x="130" y="88"/>
                    <a:pt x="125" y="80"/>
                    <a:pt x="115" y="80"/>
                  </a:cubicBezTo>
                  <a:close/>
                  <a:moveTo>
                    <a:pt x="92" y="0"/>
                  </a:moveTo>
                  <a:cubicBezTo>
                    <a:pt x="41" y="0"/>
                    <a:pt x="0" y="41"/>
                    <a:pt x="0" y="93"/>
                  </a:cubicBezTo>
                  <a:cubicBezTo>
                    <a:pt x="0" y="144"/>
                    <a:pt x="41" y="186"/>
                    <a:pt x="92" y="186"/>
                  </a:cubicBezTo>
                  <a:cubicBezTo>
                    <a:pt x="144" y="186"/>
                    <a:pt x="185" y="144"/>
                    <a:pt x="185" y="93"/>
                  </a:cubicBezTo>
                  <a:cubicBezTo>
                    <a:pt x="185" y="41"/>
                    <a:pt x="144" y="0"/>
                    <a:pt x="92" y="0"/>
                  </a:cubicBezTo>
                  <a:close/>
                  <a:moveTo>
                    <a:pt x="92" y="177"/>
                  </a:moveTo>
                  <a:cubicBezTo>
                    <a:pt x="46" y="177"/>
                    <a:pt x="8" y="139"/>
                    <a:pt x="8" y="93"/>
                  </a:cubicBezTo>
                  <a:cubicBezTo>
                    <a:pt x="8" y="46"/>
                    <a:pt x="46" y="8"/>
                    <a:pt x="92" y="8"/>
                  </a:cubicBezTo>
                  <a:cubicBezTo>
                    <a:pt x="139" y="8"/>
                    <a:pt x="177" y="46"/>
                    <a:pt x="177" y="93"/>
                  </a:cubicBezTo>
                  <a:cubicBezTo>
                    <a:pt x="177" y="139"/>
                    <a:pt x="139" y="177"/>
                    <a:pt x="92" y="177"/>
                  </a:cubicBezTo>
                  <a:close/>
                </a:path>
              </a:pathLst>
            </a:custGeom>
            <a:grpFill/>
            <a:ln>
              <a:noFill/>
            </a:ln>
          </p:spPr>
          <p:txBody>
            <a:bodyPr lIns="34290" tIns="17145" rIns="34290" bIns="17145"/>
            <a:lstStyle/>
            <a:p>
              <a:pPr defTabSz="914217">
                <a:defRPr/>
              </a:pPr>
              <a:endParaRPr lang="en-US" sz="900" dirty="0">
                <a:latin typeface="Lato Light"/>
                <a:cs typeface="Lato Light"/>
              </a:endParaRPr>
            </a:p>
          </p:txBody>
        </p:sp>
        <p:grpSp>
          <p:nvGrpSpPr>
            <p:cNvPr id="12" name="Group 68">
              <a:extLst>
                <a:ext uri="{FF2B5EF4-FFF2-40B4-BE49-F238E27FC236}">
                  <a16:creationId xmlns:a16="http://schemas.microsoft.com/office/drawing/2014/main" id="{F704EB8A-239E-4D3C-BB9F-DC17CA5085CE}"/>
                </a:ext>
              </a:extLst>
            </p:cNvPr>
            <p:cNvGrpSpPr>
              <a:grpSpLocks/>
            </p:cNvGrpSpPr>
            <p:nvPr/>
          </p:nvGrpSpPr>
          <p:grpSpPr bwMode="auto">
            <a:xfrm>
              <a:off x="3215073" y="10726581"/>
              <a:ext cx="756797" cy="755999"/>
              <a:chOff x="7408018" y="7017268"/>
              <a:chExt cx="1340715" cy="1339301"/>
            </a:xfrm>
            <a:grpFill/>
          </p:grpSpPr>
          <p:sp>
            <p:nvSpPr>
              <p:cNvPr id="13" name="Freeform 16">
                <a:extLst>
                  <a:ext uri="{FF2B5EF4-FFF2-40B4-BE49-F238E27FC236}">
                    <a16:creationId xmlns:a16="http://schemas.microsoft.com/office/drawing/2014/main" id="{586E14DC-6005-4B00-9C3B-05D68DF1C385}"/>
                  </a:ext>
                </a:extLst>
              </p:cNvPr>
              <p:cNvSpPr>
                <a:spLocks/>
              </p:cNvSpPr>
              <p:nvPr/>
            </p:nvSpPr>
            <p:spPr bwMode="auto">
              <a:xfrm>
                <a:off x="7832437" y="7467441"/>
                <a:ext cx="553714" cy="452999"/>
              </a:xfrm>
              <a:custGeom>
                <a:avLst/>
                <a:gdLst/>
                <a:ahLst/>
                <a:cxnLst>
                  <a:cxn ang="0">
                    <a:pos x="174" y="0"/>
                  </a:cxn>
                  <a:cxn ang="0">
                    <a:pos x="216" y="16"/>
                  </a:cxn>
                  <a:cxn ang="0">
                    <a:pos x="243" y="7"/>
                  </a:cxn>
                  <a:cxn ang="0">
                    <a:pos x="249" y="4"/>
                  </a:cxn>
                  <a:cxn ang="0">
                    <a:pos x="232" y="29"/>
                  </a:cxn>
                  <a:cxn ang="0">
                    <a:pos x="226" y="33"/>
                  </a:cxn>
                  <a:cxn ang="0">
                    <a:pos x="226" y="33"/>
                  </a:cxn>
                  <a:cxn ang="0">
                    <a:pos x="256" y="25"/>
                  </a:cxn>
                  <a:cxn ang="0">
                    <a:pos x="256" y="25"/>
                  </a:cxn>
                  <a:cxn ang="0">
                    <a:pos x="238" y="45"/>
                  </a:cxn>
                  <a:cxn ang="0">
                    <a:pos x="230" y="52"/>
                  </a:cxn>
                  <a:cxn ang="0">
                    <a:pos x="228" y="85"/>
                  </a:cxn>
                  <a:cxn ang="0">
                    <a:pos x="125" y="202"/>
                  </a:cxn>
                  <a:cxn ang="0">
                    <a:pos x="50" y="205"/>
                  </a:cxn>
                  <a:cxn ang="0">
                    <a:pos x="19" y="195"/>
                  </a:cxn>
                  <a:cxn ang="0">
                    <a:pos x="5" y="187"/>
                  </a:cxn>
                  <a:cxn ang="0">
                    <a:pos x="0" y="184"/>
                  </a:cxn>
                  <a:cxn ang="0">
                    <a:pos x="17" y="185"/>
                  </a:cxn>
                  <a:cxn ang="0">
                    <a:pos x="32" y="183"/>
                  </a:cxn>
                  <a:cxn ang="0">
                    <a:pos x="63" y="172"/>
                  </a:cxn>
                  <a:cxn ang="0">
                    <a:pos x="78" y="162"/>
                  </a:cxn>
                  <a:cxn ang="0">
                    <a:pos x="62" y="160"/>
                  </a:cxn>
                  <a:cxn ang="0">
                    <a:pos x="29" y="126"/>
                  </a:cxn>
                  <a:cxn ang="0">
                    <a:pos x="52" y="125"/>
                  </a:cxn>
                  <a:cxn ang="0">
                    <a:pos x="35" y="118"/>
                  </a:cxn>
                  <a:cxn ang="0">
                    <a:pos x="10" y="73"/>
                  </a:cxn>
                  <a:cxn ang="0">
                    <a:pos x="16" y="76"/>
                  </a:cxn>
                  <a:cxn ang="0">
                    <a:pos x="27" y="79"/>
                  </a:cxn>
                  <a:cxn ang="0">
                    <a:pos x="34" y="79"/>
                  </a:cxn>
                  <a:cxn ang="0">
                    <a:pos x="33" y="79"/>
                  </a:cxn>
                  <a:cxn ang="0">
                    <a:pos x="24" y="71"/>
                  </a:cxn>
                  <a:cxn ang="0">
                    <a:pos x="12" y="23"/>
                  </a:cxn>
                  <a:cxn ang="0">
                    <a:pos x="18" y="10"/>
                  </a:cxn>
                  <a:cxn ang="0">
                    <a:pos x="18" y="10"/>
                  </a:cxn>
                  <a:cxn ang="0">
                    <a:pos x="23" y="15"/>
                  </a:cxn>
                  <a:cxn ang="0">
                    <a:pos x="38" y="30"/>
                  </a:cxn>
                  <a:cxn ang="0">
                    <a:pos x="103" y="61"/>
                  </a:cxn>
                  <a:cxn ang="0">
                    <a:pos x="126" y="64"/>
                  </a:cxn>
                  <a:cxn ang="0">
                    <a:pos x="126" y="40"/>
                  </a:cxn>
                  <a:cxn ang="0">
                    <a:pos x="156" y="4"/>
                  </a:cxn>
                  <a:cxn ang="0">
                    <a:pos x="168" y="1"/>
                  </a:cxn>
                  <a:cxn ang="0">
                    <a:pos x="174" y="0"/>
                  </a:cxn>
                </a:cxnLst>
                <a:rect l="0" t="0" r="r" b="b"/>
                <a:pathLst>
                  <a:path w="256" h="210">
                    <a:moveTo>
                      <a:pt x="174" y="0"/>
                    </a:moveTo>
                    <a:cubicBezTo>
                      <a:pt x="194" y="0"/>
                      <a:pt x="205" y="7"/>
                      <a:pt x="216" y="16"/>
                    </a:cubicBezTo>
                    <a:cubicBezTo>
                      <a:pt x="224" y="16"/>
                      <a:pt x="236" y="11"/>
                      <a:pt x="243" y="7"/>
                    </a:cubicBezTo>
                    <a:cubicBezTo>
                      <a:pt x="245" y="6"/>
                      <a:pt x="247" y="5"/>
                      <a:pt x="249" y="4"/>
                    </a:cubicBezTo>
                    <a:cubicBezTo>
                      <a:pt x="245" y="14"/>
                      <a:pt x="240" y="22"/>
                      <a:pt x="232" y="29"/>
                    </a:cubicBezTo>
                    <a:cubicBezTo>
                      <a:pt x="230" y="30"/>
                      <a:pt x="229" y="32"/>
                      <a:pt x="226" y="33"/>
                    </a:cubicBezTo>
                    <a:cubicBezTo>
                      <a:pt x="226" y="33"/>
                      <a:pt x="226" y="33"/>
                      <a:pt x="226" y="33"/>
                    </a:cubicBezTo>
                    <a:cubicBezTo>
                      <a:pt x="238" y="33"/>
                      <a:pt x="247" y="27"/>
                      <a:pt x="256" y="25"/>
                    </a:cubicBezTo>
                    <a:cubicBezTo>
                      <a:pt x="256" y="25"/>
                      <a:pt x="256" y="25"/>
                      <a:pt x="256" y="25"/>
                    </a:cubicBezTo>
                    <a:cubicBezTo>
                      <a:pt x="251" y="32"/>
                      <a:pt x="245" y="40"/>
                      <a:pt x="238" y="45"/>
                    </a:cubicBezTo>
                    <a:cubicBezTo>
                      <a:pt x="235" y="47"/>
                      <a:pt x="233" y="50"/>
                      <a:pt x="230" y="52"/>
                    </a:cubicBezTo>
                    <a:cubicBezTo>
                      <a:pt x="230" y="64"/>
                      <a:pt x="230" y="75"/>
                      <a:pt x="228" y="85"/>
                    </a:cubicBezTo>
                    <a:cubicBezTo>
                      <a:pt x="214" y="144"/>
                      <a:pt x="180" y="184"/>
                      <a:pt x="125" y="202"/>
                    </a:cubicBezTo>
                    <a:cubicBezTo>
                      <a:pt x="105" y="208"/>
                      <a:pt x="73" y="210"/>
                      <a:pt x="50" y="205"/>
                    </a:cubicBezTo>
                    <a:cubicBezTo>
                      <a:pt x="39" y="202"/>
                      <a:pt x="29" y="199"/>
                      <a:pt x="19" y="195"/>
                    </a:cubicBezTo>
                    <a:cubicBezTo>
                      <a:pt x="14" y="192"/>
                      <a:pt x="9" y="190"/>
                      <a:pt x="5" y="187"/>
                    </a:cubicBezTo>
                    <a:cubicBezTo>
                      <a:pt x="3" y="186"/>
                      <a:pt x="2" y="185"/>
                      <a:pt x="0" y="184"/>
                    </a:cubicBezTo>
                    <a:cubicBezTo>
                      <a:pt x="5" y="184"/>
                      <a:pt x="11" y="186"/>
                      <a:pt x="17" y="185"/>
                    </a:cubicBezTo>
                    <a:cubicBezTo>
                      <a:pt x="22" y="184"/>
                      <a:pt x="27" y="184"/>
                      <a:pt x="32" y="183"/>
                    </a:cubicBezTo>
                    <a:cubicBezTo>
                      <a:pt x="44" y="180"/>
                      <a:pt x="54" y="177"/>
                      <a:pt x="63" y="172"/>
                    </a:cubicBezTo>
                    <a:cubicBezTo>
                      <a:pt x="68" y="169"/>
                      <a:pt x="74" y="166"/>
                      <a:pt x="78" y="162"/>
                    </a:cubicBezTo>
                    <a:cubicBezTo>
                      <a:pt x="72" y="162"/>
                      <a:pt x="66" y="161"/>
                      <a:pt x="62" y="160"/>
                    </a:cubicBezTo>
                    <a:cubicBezTo>
                      <a:pt x="45" y="154"/>
                      <a:pt x="35" y="143"/>
                      <a:pt x="29" y="126"/>
                    </a:cubicBezTo>
                    <a:cubicBezTo>
                      <a:pt x="34" y="127"/>
                      <a:pt x="49" y="128"/>
                      <a:pt x="52" y="125"/>
                    </a:cubicBezTo>
                    <a:cubicBezTo>
                      <a:pt x="46" y="125"/>
                      <a:pt x="39" y="121"/>
                      <a:pt x="35" y="118"/>
                    </a:cubicBezTo>
                    <a:cubicBezTo>
                      <a:pt x="21" y="109"/>
                      <a:pt x="10" y="95"/>
                      <a:pt x="10" y="73"/>
                    </a:cubicBezTo>
                    <a:cubicBezTo>
                      <a:pt x="12" y="74"/>
                      <a:pt x="14" y="75"/>
                      <a:pt x="16" y="76"/>
                    </a:cubicBezTo>
                    <a:cubicBezTo>
                      <a:pt x="19" y="77"/>
                      <a:pt x="22" y="78"/>
                      <a:pt x="27" y="79"/>
                    </a:cubicBezTo>
                    <a:cubicBezTo>
                      <a:pt x="28" y="79"/>
                      <a:pt x="32" y="80"/>
                      <a:pt x="34" y="79"/>
                    </a:cubicBezTo>
                    <a:cubicBezTo>
                      <a:pt x="33" y="79"/>
                      <a:pt x="33" y="79"/>
                      <a:pt x="33" y="79"/>
                    </a:cubicBezTo>
                    <a:cubicBezTo>
                      <a:pt x="31" y="76"/>
                      <a:pt x="26" y="74"/>
                      <a:pt x="24" y="71"/>
                    </a:cubicBezTo>
                    <a:cubicBezTo>
                      <a:pt x="15" y="60"/>
                      <a:pt x="7" y="43"/>
                      <a:pt x="12" y="23"/>
                    </a:cubicBezTo>
                    <a:cubicBezTo>
                      <a:pt x="13" y="18"/>
                      <a:pt x="15" y="14"/>
                      <a:pt x="18" y="10"/>
                    </a:cubicBezTo>
                    <a:cubicBezTo>
                      <a:pt x="18" y="10"/>
                      <a:pt x="18" y="10"/>
                      <a:pt x="18" y="10"/>
                    </a:cubicBezTo>
                    <a:cubicBezTo>
                      <a:pt x="19" y="12"/>
                      <a:pt x="21" y="13"/>
                      <a:pt x="23" y="15"/>
                    </a:cubicBezTo>
                    <a:cubicBezTo>
                      <a:pt x="27" y="21"/>
                      <a:pt x="33" y="26"/>
                      <a:pt x="38" y="30"/>
                    </a:cubicBezTo>
                    <a:cubicBezTo>
                      <a:pt x="57" y="45"/>
                      <a:pt x="75" y="54"/>
                      <a:pt x="103" y="61"/>
                    </a:cubicBezTo>
                    <a:cubicBezTo>
                      <a:pt x="110" y="63"/>
                      <a:pt x="118" y="64"/>
                      <a:pt x="126" y="64"/>
                    </a:cubicBezTo>
                    <a:cubicBezTo>
                      <a:pt x="124" y="57"/>
                      <a:pt x="124" y="46"/>
                      <a:pt x="126" y="40"/>
                    </a:cubicBezTo>
                    <a:cubicBezTo>
                      <a:pt x="131" y="23"/>
                      <a:pt x="141" y="11"/>
                      <a:pt x="156" y="4"/>
                    </a:cubicBezTo>
                    <a:cubicBezTo>
                      <a:pt x="160" y="3"/>
                      <a:pt x="164" y="2"/>
                      <a:pt x="168" y="1"/>
                    </a:cubicBezTo>
                    <a:cubicBezTo>
                      <a:pt x="170" y="1"/>
                      <a:pt x="172" y="0"/>
                      <a:pt x="174" y="0"/>
                    </a:cubicBezTo>
                  </a:path>
                </a:pathLst>
              </a:custGeom>
              <a:grpFill/>
              <a:ln w="9525">
                <a:noFill/>
                <a:round/>
                <a:headEnd/>
                <a:tailEnd/>
              </a:ln>
            </p:spPr>
            <p:txBody>
              <a:bodyPr/>
              <a:lstStyle/>
              <a:p>
                <a:pPr defTabSz="914217">
                  <a:defRPr/>
                </a:pPr>
                <a:endParaRPr lang="en-US" sz="900" dirty="0">
                  <a:latin typeface="Lato Light"/>
                  <a:cs typeface="Lato Light"/>
                </a:endParaRPr>
              </a:p>
            </p:txBody>
          </p:sp>
          <p:sp>
            <p:nvSpPr>
              <p:cNvPr id="14" name="Oval 74">
                <a:extLst>
                  <a:ext uri="{FF2B5EF4-FFF2-40B4-BE49-F238E27FC236}">
                    <a16:creationId xmlns:a16="http://schemas.microsoft.com/office/drawing/2014/main" id="{FFAEFC99-B3A1-4C1F-98A9-2CEECE2CF16F}"/>
                  </a:ext>
                </a:extLst>
              </p:cNvPr>
              <p:cNvSpPr/>
              <p:nvPr/>
            </p:nvSpPr>
            <p:spPr>
              <a:xfrm>
                <a:off x="7408018" y="7017268"/>
                <a:ext cx="1340715" cy="1339301"/>
              </a:xfrm>
              <a:prstGeom prst="ellipse">
                <a:avLst/>
              </a:prstGeom>
              <a:no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2200" dirty="0">
                  <a:solidFill>
                    <a:schemeClr val="tx1"/>
                  </a:solidFill>
                  <a:cs typeface="Lato Light"/>
                </a:endParaRPr>
              </a:p>
            </p:txBody>
          </p:sp>
        </p:grpSp>
      </p:grpSp>
      <p:grpSp>
        <p:nvGrpSpPr>
          <p:cNvPr id="2" name="Grupo 1">
            <a:extLst>
              <a:ext uri="{FF2B5EF4-FFF2-40B4-BE49-F238E27FC236}">
                <a16:creationId xmlns:a16="http://schemas.microsoft.com/office/drawing/2014/main" id="{35F84E21-4891-486A-A8BC-89CA42EEC65C}"/>
              </a:ext>
            </a:extLst>
          </p:cNvPr>
          <p:cNvGrpSpPr/>
          <p:nvPr/>
        </p:nvGrpSpPr>
        <p:grpSpPr>
          <a:xfrm>
            <a:off x="7843479" y="2254805"/>
            <a:ext cx="1559296" cy="1522406"/>
            <a:chOff x="6502457" y="2952553"/>
            <a:chExt cx="1559296" cy="1522406"/>
          </a:xfrm>
        </p:grpSpPr>
        <p:sp>
          <p:nvSpPr>
            <p:cNvPr id="15" name="Rectangle 58">
              <a:extLst>
                <a:ext uri="{FF2B5EF4-FFF2-40B4-BE49-F238E27FC236}">
                  <a16:creationId xmlns:a16="http://schemas.microsoft.com/office/drawing/2014/main" id="{426474FE-E870-4640-9F61-31D4D8E66EFE}"/>
                </a:ext>
              </a:extLst>
            </p:cNvPr>
            <p:cNvSpPr>
              <a:spLocks noChangeArrowheads="1"/>
            </p:cNvSpPr>
            <p:nvPr/>
          </p:nvSpPr>
          <p:spPr bwMode="auto">
            <a:xfrm>
              <a:off x="6735026" y="2952553"/>
              <a:ext cx="965928" cy="36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99" tIns="60950" rIns="121899" bIns="6095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600" b="1" dirty="0">
                  <a:solidFill>
                    <a:schemeClr val="bg1"/>
                  </a:solidFill>
                </a:rPr>
                <a:t>Address</a:t>
              </a:r>
            </a:p>
          </p:txBody>
        </p:sp>
        <p:sp>
          <p:nvSpPr>
            <p:cNvPr id="16" name="Rectangle 59">
              <a:extLst>
                <a:ext uri="{FF2B5EF4-FFF2-40B4-BE49-F238E27FC236}">
                  <a16:creationId xmlns:a16="http://schemas.microsoft.com/office/drawing/2014/main" id="{D9F3F830-1642-4CF5-B4D0-4DA34D2F28F3}"/>
                </a:ext>
              </a:extLst>
            </p:cNvPr>
            <p:cNvSpPr>
              <a:spLocks noChangeArrowheads="1"/>
            </p:cNvSpPr>
            <p:nvPr/>
          </p:nvSpPr>
          <p:spPr bwMode="auto">
            <a:xfrm>
              <a:off x="6722326" y="3531085"/>
              <a:ext cx="1339427" cy="36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99" tIns="60950" rIns="121899" bIns="6095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600" b="1" dirty="0">
                  <a:solidFill>
                    <a:schemeClr val="bg1"/>
                  </a:solidFill>
                </a:rPr>
                <a:t>Contact Info</a:t>
              </a:r>
            </a:p>
          </p:txBody>
        </p:sp>
        <p:sp>
          <p:nvSpPr>
            <p:cNvPr id="17" name="Rectangle 60">
              <a:extLst>
                <a:ext uri="{FF2B5EF4-FFF2-40B4-BE49-F238E27FC236}">
                  <a16:creationId xmlns:a16="http://schemas.microsoft.com/office/drawing/2014/main" id="{5BEE8072-BC28-425F-9DA3-553DC5EB5CF4}"/>
                </a:ext>
              </a:extLst>
            </p:cNvPr>
            <p:cNvSpPr>
              <a:spLocks noChangeArrowheads="1"/>
            </p:cNvSpPr>
            <p:nvPr/>
          </p:nvSpPr>
          <p:spPr bwMode="auto">
            <a:xfrm>
              <a:off x="6722326" y="4105647"/>
              <a:ext cx="1147451" cy="36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99" tIns="60950" rIns="121899" bIns="6095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600" b="1" dirty="0">
                  <a:solidFill>
                    <a:schemeClr val="bg1"/>
                  </a:solidFill>
                </a:rPr>
                <a:t>Telephone</a:t>
              </a:r>
            </a:p>
          </p:txBody>
        </p:sp>
        <p:sp>
          <p:nvSpPr>
            <p:cNvPr id="18" name="Freeform 161">
              <a:extLst>
                <a:ext uri="{FF2B5EF4-FFF2-40B4-BE49-F238E27FC236}">
                  <a16:creationId xmlns:a16="http://schemas.microsoft.com/office/drawing/2014/main" id="{C4F31701-967A-467A-8B6F-E7A4F57205C1}"/>
                </a:ext>
              </a:extLst>
            </p:cNvPr>
            <p:cNvSpPr>
              <a:spLocks noChangeArrowheads="1"/>
            </p:cNvSpPr>
            <p:nvPr/>
          </p:nvSpPr>
          <p:spPr bwMode="auto">
            <a:xfrm>
              <a:off x="6521507" y="3049391"/>
              <a:ext cx="253206" cy="328613"/>
            </a:xfrm>
            <a:custGeom>
              <a:avLst/>
              <a:gdLst>
                <a:gd name="T0" fmla="*/ 252583 w 472"/>
                <a:gd name="T1" fmla="*/ 0 h 619"/>
                <a:gd name="T2" fmla="*/ 252583 w 472"/>
                <a:gd name="T3" fmla="*/ 0 h 619"/>
                <a:gd name="T4" fmla="*/ 0 w 472"/>
                <a:gd name="T5" fmla="*/ 249764 h 619"/>
                <a:gd name="T6" fmla="*/ 252583 w 472"/>
                <a:gd name="T7" fmla="*/ 656825 h 619"/>
                <a:gd name="T8" fmla="*/ 504095 w 472"/>
                <a:gd name="T9" fmla="*/ 249764 h 619"/>
                <a:gd name="T10" fmla="*/ 252583 w 472"/>
                <a:gd name="T11" fmla="*/ 0 h 619"/>
                <a:gd name="T12" fmla="*/ 252583 w 472"/>
                <a:gd name="T13" fmla="*/ 594119 h 619"/>
                <a:gd name="T14" fmla="*/ 252583 w 472"/>
                <a:gd name="T15" fmla="*/ 594119 h 619"/>
                <a:gd name="T16" fmla="*/ 48162 w 472"/>
                <a:gd name="T17" fmla="*/ 249764 h 619"/>
                <a:gd name="T18" fmla="*/ 252583 w 472"/>
                <a:gd name="T19" fmla="*/ 30822 h 619"/>
                <a:gd name="T20" fmla="*/ 457003 w 472"/>
                <a:gd name="T21" fmla="*/ 249764 h 619"/>
                <a:gd name="T22" fmla="*/ 252583 w 472"/>
                <a:gd name="T23" fmla="*/ 594119 h 619"/>
                <a:gd name="T24" fmla="*/ 252583 w 472"/>
                <a:gd name="T25" fmla="*/ 140293 h 619"/>
                <a:gd name="T26" fmla="*/ 252583 w 472"/>
                <a:gd name="T27" fmla="*/ 140293 h 619"/>
                <a:gd name="T28" fmla="*/ 142345 w 472"/>
                <a:gd name="T29" fmla="*/ 249764 h 619"/>
                <a:gd name="T30" fmla="*/ 252583 w 472"/>
                <a:gd name="T31" fmla="*/ 343292 h 619"/>
                <a:gd name="T32" fmla="*/ 362820 w 472"/>
                <a:gd name="T33" fmla="*/ 249764 h 619"/>
                <a:gd name="T34" fmla="*/ 252583 w 472"/>
                <a:gd name="T35" fmla="*/ 140293 h 619"/>
                <a:gd name="T36" fmla="*/ 252583 w 472"/>
                <a:gd name="T37" fmla="*/ 312470 h 619"/>
                <a:gd name="T38" fmla="*/ 252583 w 472"/>
                <a:gd name="T39" fmla="*/ 312470 h 619"/>
                <a:gd name="T40" fmla="*/ 189437 w 472"/>
                <a:gd name="T41" fmla="*/ 249764 h 619"/>
                <a:gd name="T42" fmla="*/ 252583 w 472"/>
                <a:gd name="T43" fmla="*/ 187057 h 619"/>
                <a:gd name="T44" fmla="*/ 315728 w 472"/>
                <a:gd name="T45" fmla="*/ 249764 h 619"/>
                <a:gd name="T46" fmla="*/ 252583 w 472"/>
                <a:gd name="T47" fmla="*/ 312470 h 61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72" h="619">
                  <a:moveTo>
                    <a:pt x="236" y="0"/>
                  </a:moveTo>
                  <a:lnTo>
                    <a:pt x="236" y="0"/>
                  </a:lnTo>
                  <a:cubicBezTo>
                    <a:pt x="104" y="0"/>
                    <a:pt x="0" y="103"/>
                    <a:pt x="0" y="235"/>
                  </a:cubicBezTo>
                  <a:cubicBezTo>
                    <a:pt x="0" y="323"/>
                    <a:pt x="192" y="618"/>
                    <a:pt x="236" y="618"/>
                  </a:cubicBezTo>
                  <a:cubicBezTo>
                    <a:pt x="280" y="618"/>
                    <a:pt x="471" y="323"/>
                    <a:pt x="471" y="235"/>
                  </a:cubicBezTo>
                  <a:cubicBezTo>
                    <a:pt x="471" y="103"/>
                    <a:pt x="368" y="0"/>
                    <a:pt x="236" y="0"/>
                  </a:cubicBezTo>
                  <a:close/>
                  <a:moveTo>
                    <a:pt x="236" y="559"/>
                  </a:moveTo>
                  <a:lnTo>
                    <a:pt x="236" y="559"/>
                  </a:lnTo>
                  <a:cubicBezTo>
                    <a:pt x="207" y="559"/>
                    <a:pt x="45" y="309"/>
                    <a:pt x="45" y="235"/>
                  </a:cubicBezTo>
                  <a:cubicBezTo>
                    <a:pt x="45" y="117"/>
                    <a:pt x="133" y="29"/>
                    <a:pt x="236" y="29"/>
                  </a:cubicBezTo>
                  <a:cubicBezTo>
                    <a:pt x="339" y="29"/>
                    <a:pt x="427" y="117"/>
                    <a:pt x="427" y="235"/>
                  </a:cubicBezTo>
                  <a:cubicBezTo>
                    <a:pt x="427" y="309"/>
                    <a:pt x="266" y="559"/>
                    <a:pt x="236" y="559"/>
                  </a:cubicBezTo>
                  <a:close/>
                  <a:moveTo>
                    <a:pt x="236" y="132"/>
                  </a:moveTo>
                  <a:lnTo>
                    <a:pt x="236" y="132"/>
                  </a:lnTo>
                  <a:cubicBezTo>
                    <a:pt x="177" y="132"/>
                    <a:pt x="133" y="176"/>
                    <a:pt x="133" y="235"/>
                  </a:cubicBezTo>
                  <a:cubicBezTo>
                    <a:pt x="133" y="279"/>
                    <a:pt x="177" y="323"/>
                    <a:pt x="236" y="323"/>
                  </a:cubicBezTo>
                  <a:cubicBezTo>
                    <a:pt x="295" y="323"/>
                    <a:pt x="339" y="279"/>
                    <a:pt x="339" y="235"/>
                  </a:cubicBezTo>
                  <a:cubicBezTo>
                    <a:pt x="339" y="176"/>
                    <a:pt x="295" y="132"/>
                    <a:pt x="236" y="132"/>
                  </a:cubicBezTo>
                  <a:close/>
                  <a:moveTo>
                    <a:pt x="236" y="294"/>
                  </a:moveTo>
                  <a:lnTo>
                    <a:pt x="236" y="294"/>
                  </a:lnTo>
                  <a:cubicBezTo>
                    <a:pt x="207" y="294"/>
                    <a:pt x="177" y="264"/>
                    <a:pt x="177" y="235"/>
                  </a:cubicBezTo>
                  <a:cubicBezTo>
                    <a:pt x="177" y="191"/>
                    <a:pt x="207" y="176"/>
                    <a:pt x="236" y="176"/>
                  </a:cubicBezTo>
                  <a:cubicBezTo>
                    <a:pt x="266" y="176"/>
                    <a:pt x="295" y="191"/>
                    <a:pt x="295" y="235"/>
                  </a:cubicBezTo>
                  <a:cubicBezTo>
                    <a:pt x="295" y="264"/>
                    <a:pt x="266" y="294"/>
                    <a:pt x="236" y="29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900" dirty="0">
                <a:solidFill>
                  <a:schemeClr val="bg1"/>
                </a:solidFill>
              </a:endParaRPr>
            </a:p>
          </p:txBody>
        </p:sp>
        <p:sp>
          <p:nvSpPr>
            <p:cNvPr id="19" name="Freeform 185">
              <a:extLst>
                <a:ext uri="{FF2B5EF4-FFF2-40B4-BE49-F238E27FC236}">
                  <a16:creationId xmlns:a16="http://schemas.microsoft.com/office/drawing/2014/main" id="{6C8C5EDD-354C-4819-A92D-1F00566DE00E}"/>
                </a:ext>
              </a:extLst>
            </p:cNvPr>
            <p:cNvSpPr>
              <a:spLocks noChangeArrowheads="1"/>
            </p:cNvSpPr>
            <p:nvPr/>
          </p:nvSpPr>
          <p:spPr bwMode="auto">
            <a:xfrm>
              <a:off x="6504838" y="3631097"/>
              <a:ext cx="289719" cy="221457"/>
            </a:xfrm>
            <a:custGeom>
              <a:avLst/>
              <a:gdLst>
                <a:gd name="T0" fmla="*/ 509661 w 619"/>
                <a:gd name="T1" fmla="*/ 0 h 472"/>
                <a:gd name="T2" fmla="*/ 509661 w 619"/>
                <a:gd name="T3" fmla="*/ 0 h 472"/>
                <a:gd name="T4" fmla="*/ 68267 w 619"/>
                <a:gd name="T5" fmla="*/ 0 h 472"/>
                <a:gd name="T6" fmla="*/ 0 w 619"/>
                <a:gd name="T7" fmla="*/ 68485 h 472"/>
                <a:gd name="T8" fmla="*/ 0 w 619"/>
                <a:gd name="T9" fmla="*/ 372444 h 472"/>
                <a:gd name="T10" fmla="*/ 68267 w 619"/>
                <a:gd name="T11" fmla="*/ 441867 h 472"/>
                <a:gd name="T12" fmla="*/ 509661 w 619"/>
                <a:gd name="T13" fmla="*/ 441867 h 472"/>
                <a:gd name="T14" fmla="*/ 577928 w 619"/>
                <a:gd name="T15" fmla="*/ 372444 h 472"/>
                <a:gd name="T16" fmla="*/ 577928 w 619"/>
                <a:gd name="T17" fmla="*/ 68485 h 472"/>
                <a:gd name="T18" fmla="*/ 509661 w 619"/>
                <a:gd name="T19" fmla="*/ 0 h 472"/>
                <a:gd name="T20" fmla="*/ 522754 w 619"/>
                <a:gd name="T21" fmla="*/ 41278 h 472"/>
                <a:gd name="T22" fmla="*/ 522754 w 619"/>
                <a:gd name="T23" fmla="*/ 41278 h 472"/>
                <a:gd name="T24" fmla="*/ 288964 w 619"/>
                <a:gd name="T25" fmla="*/ 220464 h 472"/>
                <a:gd name="T26" fmla="*/ 55174 w 619"/>
                <a:gd name="T27" fmla="*/ 41278 h 472"/>
                <a:gd name="T28" fmla="*/ 522754 w 619"/>
                <a:gd name="T29" fmla="*/ 41278 h 472"/>
                <a:gd name="T30" fmla="*/ 27120 w 619"/>
                <a:gd name="T31" fmla="*/ 372444 h 472"/>
                <a:gd name="T32" fmla="*/ 27120 w 619"/>
                <a:gd name="T33" fmla="*/ 372444 h 472"/>
                <a:gd name="T34" fmla="*/ 27120 w 619"/>
                <a:gd name="T35" fmla="*/ 68485 h 472"/>
                <a:gd name="T36" fmla="*/ 192643 w 619"/>
                <a:gd name="T37" fmla="*/ 207330 h 472"/>
                <a:gd name="T38" fmla="*/ 27120 w 619"/>
                <a:gd name="T39" fmla="*/ 372444 h 472"/>
                <a:gd name="T40" fmla="*/ 55174 w 619"/>
                <a:gd name="T41" fmla="*/ 400588 h 472"/>
                <a:gd name="T42" fmla="*/ 55174 w 619"/>
                <a:gd name="T43" fmla="*/ 400588 h 472"/>
                <a:gd name="T44" fmla="*/ 220697 w 619"/>
                <a:gd name="T45" fmla="*/ 220464 h 472"/>
                <a:gd name="T46" fmla="*/ 288964 w 619"/>
                <a:gd name="T47" fmla="*/ 275815 h 472"/>
                <a:gd name="T48" fmla="*/ 344138 w 619"/>
                <a:gd name="T49" fmla="*/ 220464 h 472"/>
                <a:gd name="T50" fmla="*/ 522754 w 619"/>
                <a:gd name="T51" fmla="*/ 400588 h 472"/>
                <a:gd name="T52" fmla="*/ 55174 w 619"/>
                <a:gd name="T53" fmla="*/ 400588 h 472"/>
                <a:gd name="T54" fmla="*/ 550808 w 619"/>
                <a:gd name="T55" fmla="*/ 372444 h 472"/>
                <a:gd name="T56" fmla="*/ 550808 w 619"/>
                <a:gd name="T57" fmla="*/ 372444 h 472"/>
                <a:gd name="T58" fmla="*/ 550808 w 619"/>
                <a:gd name="T59" fmla="*/ 372444 h 472"/>
                <a:gd name="T60" fmla="*/ 385285 w 619"/>
                <a:gd name="T61" fmla="*/ 207330 h 472"/>
                <a:gd name="T62" fmla="*/ 550808 w 619"/>
                <a:gd name="T63" fmla="*/ 68485 h 472"/>
                <a:gd name="T64" fmla="*/ 550808 w 619"/>
                <a:gd name="T65" fmla="*/ 372444 h 4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19" h="472">
                  <a:moveTo>
                    <a:pt x="545" y="0"/>
                  </a:moveTo>
                  <a:lnTo>
                    <a:pt x="545" y="0"/>
                  </a:lnTo>
                  <a:cubicBezTo>
                    <a:pt x="73" y="0"/>
                    <a:pt x="73" y="0"/>
                    <a:pt x="73" y="0"/>
                  </a:cubicBezTo>
                  <a:cubicBezTo>
                    <a:pt x="29" y="0"/>
                    <a:pt x="0" y="30"/>
                    <a:pt x="0" y="73"/>
                  </a:cubicBezTo>
                  <a:cubicBezTo>
                    <a:pt x="0" y="397"/>
                    <a:pt x="0" y="397"/>
                    <a:pt x="0" y="397"/>
                  </a:cubicBezTo>
                  <a:cubicBezTo>
                    <a:pt x="0" y="442"/>
                    <a:pt x="29" y="471"/>
                    <a:pt x="73" y="471"/>
                  </a:cubicBezTo>
                  <a:cubicBezTo>
                    <a:pt x="545" y="471"/>
                    <a:pt x="545" y="471"/>
                    <a:pt x="545" y="471"/>
                  </a:cubicBezTo>
                  <a:cubicBezTo>
                    <a:pt x="589" y="471"/>
                    <a:pt x="618" y="442"/>
                    <a:pt x="618" y="397"/>
                  </a:cubicBezTo>
                  <a:cubicBezTo>
                    <a:pt x="618" y="73"/>
                    <a:pt x="618" y="73"/>
                    <a:pt x="618" y="73"/>
                  </a:cubicBezTo>
                  <a:cubicBezTo>
                    <a:pt x="618" y="30"/>
                    <a:pt x="589" y="0"/>
                    <a:pt x="545" y="0"/>
                  </a:cubicBezTo>
                  <a:close/>
                  <a:moveTo>
                    <a:pt x="559" y="44"/>
                  </a:moveTo>
                  <a:lnTo>
                    <a:pt x="559" y="44"/>
                  </a:lnTo>
                  <a:cubicBezTo>
                    <a:pt x="309" y="235"/>
                    <a:pt x="309" y="235"/>
                    <a:pt x="309" y="235"/>
                  </a:cubicBezTo>
                  <a:cubicBezTo>
                    <a:pt x="59" y="44"/>
                    <a:pt x="59" y="44"/>
                    <a:pt x="59" y="44"/>
                  </a:cubicBezTo>
                  <a:lnTo>
                    <a:pt x="559" y="44"/>
                  </a:lnTo>
                  <a:close/>
                  <a:moveTo>
                    <a:pt x="29" y="397"/>
                  </a:moveTo>
                  <a:lnTo>
                    <a:pt x="29" y="397"/>
                  </a:lnTo>
                  <a:cubicBezTo>
                    <a:pt x="29" y="73"/>
                    <a:pt x="29" y="73"/>
                    <a:pt x="29" y="73"/>
                  </a:cubicBezTo>
                  <a:cubicBezTo>
                    <a:pt x="206" y="221"/>
                    <a:pt x="206" y="221"/>
                    <a:pt x="206" y="221"/>
                  </a:cubicBezTo>
                  <a:cubicBezTo>
                    <a:pt x="29" y="397"/>
                    <a:pt x="29" y="397"/>
                    <a:pt x="29" y="397"/>
                  </a:cubicBezTo>
                  <a:close/>
                  <a:moveTo>
                    <a:pt x="59" y="427"/>
                  </a:moveTo>
                  <a:lnTo>
                    <a:pt x="59" y="427"/>
                  </a:lnTo>
                  <a:cubicBezTo>
                    <a:pt x="236" y="235"/>
                    <a:pt x="236" y="235"/>
                    <a:pt x="236" y="235"/>
                  </a:cubicBezTo>
                  <a:cubicBezTo>
                    <a:pt x="309" y="294"/>
                    <a:pt x="309" y="294"/>
                    <a:pt x="309" y="294"/>
                  </a:cubicBezTo>
                  <a:cubicBezTo>
                    <a:pt x="368" y="235"/>
                    <a:pt x="368" y="235"/>
                    <a:pt x="368" y="235"/>
                  </a:cubicBezTo>
                  <a:cubicBezTo>
                    <a:pt x="559" y="427"/>
                    <a:pt x="559" y="427"/>
                    <a:pt x="559" y="427"/>
                  </a:cubicBezTo>
                  <a:cubicBezTo>
                    <a:pt x="545" y="427"/>
                    <a:pt x="73" y="427"/>
                    <a:pt x="59" y="427"/>
                  </a:cubicBezTo>
                  <a:close/>
                  <a:moveTo>
                    <a:pt x="589" y="397"/>
                  </a:moveTo>
                  <a:lnTo>
                    <a:pt x="589" y="397"/>
                  </a:lnTo>
                  <a:cubicBezTo>
                    <a:pt x="412" y="221"/>
                    <a:pt x="412" y="221"/>
                    <a:pt x="412" y="221"/>
                  </a:cubicBezTo>
                  <a:cubicBezTo>
                    <a:pt x="589" y="73"/>
                    <a:pt x="589" y="73"/>
                    <a:pt x="589" y="73"/>
                  </a:cubicBezTo>
                  <a:lnTo>
                    <a:pt x="589" y="39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lIns="45716" tIns="22858" rIns="45716" bIns="22858" anchor="ctr"/>
            <a:lstStyle/>
            <a:p>
              <a:endParaRPr lang="es-MX" sz="900" dirty="0">
                <a:solidFill>
                  <a:schemeClr val="bg1"/>
                </a:solidFill>
              </a:endParaRPr>
            </a:p>
          </p:txBody>
        </p:sp>
        <p:sp>
          <p:nvSpPr>
            <p:cNvPr id="20" name="Freeform 178">
              <a:extLst>
                <a:ext uri="{FF2B5EF4-FFF2-40B4-BE49-F238E27FC236}">
                  <a16:creationId xmlns:a16="http://schemas.microsoft.com/office/drawing/2014/main" id="{64305A20-9958-4437-8259-FC9DA59E91D1}"/>
                </a:ext>
              </a:extLst>
            </p:cNvPr>
            <p:cNvSpPr>
              <a:spLocks noChangeArrowheads="1"/>
            </p:cNvSpPr>
            <p:nvPr/>
          </p:nvSpPr>
          <p:spPr bwMode="auto">
            <a:xfrm>
              <a:off x="6502457" y="4176291"/>
              <a:ext cx="292100" cy="283369"/>
            </a:xfrm>
            <a:custGeom>
              <a:avLst/>
              <a:gdLst>
                <a:gd name="T0" fmla="*/ 603 w 634"/>
                <a:gd name="T1" fmla="*/ 74 h 619"/>
                <a:gd name="T2" fmla="*/ 603 w 634"/>
                <a:gd name="T3" fmla="*/ 74 h 619"/>
                <a:gd name="T4" fmla="*/ 545 w 634"/>
                <a:gd name="T5" fmla="*/ 15 h 619"/>
                <a:gd name="T6" fmla="*/ 486 w 634"/>
                <a:gd name="T7" fmla="*/ 15 h 619"/>
                <a:gd name="T8" fmla="*/ 412 w 634"/>
                <a:gd name="T9" fmla="*/ 133 h 619"/>
                <a:gd name="T10" fmla="*/ 412 w 634"/>
                <a:gd name="T11" fmla="*/ 191 h 619"/>
                <a:gd name="T12" fmla="*/ 441 w 634"/>
                <a:gd name="T13" fmla="*/ 221 h 619"/>
                <a:gd name="T14" fmla="*/ 353 w 634"/>
                <a:gd name="T15" fmla="*/ 324 h 619"/>
                <a:gd name="T16" fmla="*/ 235 w 634"/>
                <a:gd name="T17" fmla="*/ 427 h 619"/>
                <a:gd name="T18" fmla="*/ 191 w 634"/>
                <a:gd name="T19" fmla="*/ 397 h 619"/>
                <a:gd name="T20" fmla="*/ 132 w 634"/>
                <a:gd name="T21" fmla="*/ 397 h 619"/>
                <a:gd name="T22" fmla="*/ 29 w 634"/>
                <a:gd name="T23" fmla="*/ 486 h 619"/>
                <a:gd name="T24" fmla="*/ 29 w 634"/>
                <a:gd name="T25" fmla="*/ 530 h 619"/>
                <a:gd name="T26" fmla="*/ 88 w 634"/>
                <a:gd name="T27" fmla="*/ 589 h 619"/>
                <a:gd name="T28" fmla="*/ 191 w 634"/>
                <a:gd name="T29" fmla="*/ 589 h 619"/>
                <a:gd name="T30" fmla="*/ 427 w 634"/>
                <a:gd name="T31" fmla="*/ 412 h 619"/>
                <a:gd name="T32" fmla="*/ 603 w 634"/>
                <a:gd name="T33" fmla="*/ 191 h 619"/>
                <a:gd name="T34" fmla="*/ 603 w 634"/>
                <a:gd name="T35" fmla="*/ 74 h 619"/>
                <a:gd name="T36" fmla="*/ 574 w 634"/>
                <a:gd name="T37" fmla="*/ 162 h 619"/>
                <a:gd name="T38" fmla="*/ 574 w 634"/>
                <a:gd name="T39" fmla="*/ 162 h 619"/>
                <a:gd name="T40" fmla="*/ 412 w 634"/>
                <a:gd name="T41" fmla="*/ 383 h 619"/>
                <a:gd name="T42" fmla="*/ 162 w 634"/>
                <a:gd name="T43" fmla="*/ 559 h 619"/>
                <a:gd name="T44" fmla="*/ 103 w 634"/>
                <a:gd name="T45" fmla="*/ 559 h 619"/>
                <a:gd name="T46" fmla="*/ 73 w 634"/>
                <a:gd name="T47" fmla="*/ 530 h 619"/>
                <a:gd name="T48" fmla="*/ 73 w 634"/>
                <a:gd name="T49" fmla="*/ 486 h 619"/>
                <a:gd name="T50" fmla="*/ 147 w 634"/>
                <a:gd name="T51" fmla="*/ 442 h 619"/>
                <a:gd name="T52" fmla="*/ 177 w 634"/>
                <a:gd name="T53" fmla="*/ 442 h 619"/>
                <a:gd name="T54" fmla="*/ 221 w 634"/>
                <a:gd name="T55" fmla="*/ 486 h 619"/>
                <a:gd name="T56" fmla="*/ 500 w 634"/>
                <a:gd name="T57" fmla="*/ 221 h 619"/>
                <a:gd name="T58" fmla="*/ 441 w 634"/>
                <a:gd name="T59" fmla="*/ 176 h 619"/>
                <a:gd name="T60" fmla="*/ 441 w 634"/>
                <a:gd name="T61" fmla="*/ 133 h 619"/>
                <a:gd name="T62" fmla="*/ 500 w 634"/>
                <a:gd name="T63" fmla="*/ 59 h 619"/>
                <a:gd name="T64" fmla="*/ 545 w 634"/>
                <a:gd name="T65" fmla="*/ 59 h 619"/>
                <a:gd name="T66" fmla="*/ 574 w 634"/>
                <a:gd name="T67" fmla="*/ 103 h 619"/>
                <a:gd name="T68" fmla="*/ 574 w 634"/>
                <a:gd name="T69" fmla="*/ 16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4" h="619">
                  <a:moveTo>
                    <a:pt x="603" y="74"/>
                  </a:moveTo>
                  <a:lnTo>
                    <a:pt x="603" y="74"/>
                  </a:lnTo>
                  <a:cubicBezTo>
                    <a:pt x="545" y="15"/>
                    <a:pt x="545" y="15"/>
                    <a:pt x="545" y="15"/>
                  </a:cubicBezTo>
                  <a:cubicBezTo>
                    <a:pt x="530" y="0"/>
                    <a:pt x="500" y="0"/>
                    <a:pt x="486" y="15"/>
                  </a:cubicBezTo>
                  <a:cubicBezTo>
                    <a:pt x="412" y="133"/>
                    <a:pt x="412" y="133"/>
                    <a:pt x="412" y="133"/>
                  </a:cubicBezTo>
                  <a:cubicBezTo>
                    <a:pt x="398" y="147"/>
                    <a:pt x="398" y="176"/>
                    <a:pt x="412" y="191"/>
                  </a:cubicBezTo>
                  <a:cubicBezTo>
                    <a:pt x="441" y="221"/>
                    <a:pt x="441" y="221"/>
                    <a:pt x="441" y="221"/>
                  </a:cubicBezTo>
                  <a:cubicBezTo>
                    <a:pt x="412" y="250"/>
                    <a:pt x="382" y="294"/>
                    <a:pt x="353" y="324"/>
                  </a:cubicBezTo>
                  <a:cubicBezTo>
                    <a:pt x="309" y="368"/>
                    <a:pt x="265" y="397"/>
                    <a:pt x="235" y="427"/>
                  </a:cubicBezTo>
                  <a:cubicBezTo>
                    <a:pt x="191" y="397"/>
                    <a:pt x="191" y="397"/>
                    <a:pt x="191" y="397"/>
                  </a:cubicBezTo>
                  <a:cubicBezTo>
                    <a:pt x="177" y="383"/>
                    <a:pt x="162" y="383"/>
                    <a:pt x="132" y="397"/>
                  </a:cubicBezTo>
                  <a:cubicBezTo>
                    <a:pt x="29" y="486"/>
                    <a:pt x="29" y="486"/>
                    <a:pt x="29" y="486"/>
                  </a:cubicBezTo>
                  <a:cubicBezTo>
                    <a:pt x="0" y="500"/>
                    <a:pt x="15" y="515"/>
                    <a:pt x="29" y="530"/>
                  </a:cubicBezTo>
                  <a:cubicBezTo>
                    <a:pt x="88" y="589"/>
                    <a:pt x="88" y="589"/>
                    <a:pt x="88" y="589"/>
                  </a:cubicBezTo>
                  <a:cubicBezTo>
                    <a:pt x="118" y="618"/>
                    <a:pt x="147" y="618"/>
                    <a:pt x="191" y="589"/>
                  </a:cubicBezTo>
                  <a:cubicBezTo>
                    <a:pt x="191" y="589"/>
                    <a:pt x="324" y="530"/>
                    <a:pt x="427" y="412"/>
                  </a:cubicBezTo>
                  <a:cubicBezTo>
                    <a:pt x="530" y="324"/>
                    <a:pt x="603" y="191"/>
                    <a:pt x="603" y="191"/>
                  </a:cubicBezTo>
                  <a:cubicBezTo>
                    <a:pt x="618" y="147"/>
                    <a:pt x="633" y="103"/>
                    <a:pt x="603" y="74"/>
                  </a:cubicBezTo>
                  <a:close/>
                  <a:moveTo>
                    <a:pt x="574" y="162"/>
                  </a:moveTo>
                  <a:lnTo>
                    <a:pt x="574" y="162"/>
                  </a:lnTo>
                  <a:cubicBezTo>
                    <a:pt x="545" y="221"/>
                    <a:pt x="471" y="324"/>
                    <a:pt x="412" y="383"/>
                  </a:cubicBezTo>
                  <a:cubicBezTo>
                    <a:pt x="339" y="456"/>
                    <a:pt x="162" y="559"/>
                    <a:pt x="162" y="559"/>
                  </a:cubicBezTo>
                  <a:cubicBezTo>
                    <a:pt x="147" y="574"/>
                    <a:pt x="118" y="574"/>
                    <a:pt x="103" y="559"/>
                  </a:cubicBezTo>
                  <a:cubicBezTo>
                    <a:pt x="73" y="530"/>
                    <a:pt x="73" y="530"/>
                    <a:pt x="73" y="530"/>
                  </a:cubicBezTo>
                  <a:cubicBezTo>
                    <a:pt x="59" y="515"/>
                    <a:pt x="59" y="500"/>
                    <a:pt x="73" y="486"/>
                  </a:cubicBezTo>
                  <a:cubicBezTo>
                    <a:pt x="147" y="442"/>
                    <a:pt x="147" y="442"/>
                    <a:pt x="147" y="442"/>
                  </a:cubicBezTo>
                  <a:cubicBezTo>
                    <a:pt x="162" y="427"/>
                    <a:pt x="177" y="427"/>
                    <a:pt x="177" y="442"/>
                  </a:cubicBezTo>
                  <a:cubicBezTo>
                    <a:pt x="221" y="486"/>
                    <a:pt x="221" y="486"/>
                    <a:pt x="221" y="486"/>
                  </a:cubicBezTo>
                  <a:cubicBezTo>
                    <a:pt x="235" y="471"/>
                    <a:pt x="398" y="368"/>
                    <a:pt x="500" y="221"/>
                  </a:cubicBezTo>
                  <a:cubicBezTo>
                    <a:pt x="441" y="176"/>
                    <a:pt x="441" y="176"/>
                    <a:pt x="441" y="176"/>
                  </a:cubicBezTo>
                  <a:cubicBezTo>
                    <a:pt x="441" y="162"/>
                    <a:pt x="441" y="147"/>
                    <a:pt x="441" y="133"/>
                  </a:cubicBezTo>
                  <a:cubicBezTo>
                    <a:pt x="500" y="59"/>
                    <a:pt x="500" y="59"/>
                    <a:pt x="500" y="59"/>
                  </a:cubicBezTo>
                  <a:cubicBezTo>
                    <a:pt x="515" y="44"/>
                    <a:pt x="530" y="59"/>
                    <a:pt x="545" y="59"/>
                  </a:cubicBezTo>
                  <a:cubicBezTo>
                    <a:pt x="574" y="103"/>
                    <a:pt x="574" y="103"/>
                    <a:pt x="574" y="103"/>
                  </a:cubicBezTo>
                  <a:cubicBezTo>
                    <a:pt x="589" y="117"/>
                    <a:pt x="589" y="147"/>
                    <a:pt x="574" y="162"/>
                  </a:cubicBezTo>
                  <a:close/>
                </a:path>
              </a:pathLst>
            </a:custGeom>
            <a:solidFill>
              <a:schemeClr val="bg1"/>
            </a:solidFill>
            <a:ln>
              <a:noFill/>
            </a:ln>
            <a:effectLst/>
          </p:spPr>
          <p:txBody>
            <a:bodyPr wrap="none" lIns="45716" tIns="22858" rIns="45716" bIns="22858" anchor="ctr"/>
            <a:lstStyle/>
            <a:p>
              <a:pPr defTabSz="914217">
                <a:defRPr/>
              </a:pPr>
              <a:endParaRPr lang="en-US" sz="900">
                <a:solidFill>
                  <a:schemeClr val="bg1"/>
                </a:solidFill>
              </a:endParaRPr>
            </a:p>
          </p:txBody>
        </p:sp>
      </p:grpSp>
      <p:sp>
        <p:nvSpPr>
          <p:cNvPr id="27" name="CuadroTexto 26">
            <a:extLst>
              <a:ext uri="{FF2B5EF4-FFF2-40B4-BE49-F238E27FC236}">
                <a16:creationId xmlns:a16="http://schemas.microsoft.com/office/drawing/2014/main" id="{8A12C54D-9E5C-4BD4-9E05-24379001D340}"/>
              </a:ext>
            </a:extLst>
          </p:cNvPr>
          <p:cNvSpPr txBox="1"/>
          <p:nvPr/>
        </p:nvSpPr>
        <p:spPr>
          <a:xfrm>
            <a:off x="6882275" y="1331475"/>
            <a:ext cx="3657600" cy="923330"/>
          </a:xfrm>
          <a:prstGeom prst="rect">
            <a:avLst/>
          </a:prstGeom>
          <a:noFill/>
        </p:spPr>
        <p:txBody>
          <a:bodyPr wrap="square" rtlCol="0">
            <a:spAutoFit/>
          </a:bodyPr>
          <a:lstStyle/>
          <a:p>
            <a:pPr algn="ctr"/>
            <a:r>
              <a:rPr lang="en-US" sz="5400" dirty="0">
                <a:solidFill>
                  <a:schemeClr val="bg1"/>
                </a:solidFill>
                <a:latin typeface="Arial Black" panose="020B0A04020102020204" pitchFamily="34" charset="0"/>
              </a:rPr>
              <a:t>THANKS</a:t>
            </a:r>
          </a:p>
        </p:txBody>
      </p:sp>
      <p:sp>
        <p:nvSpPr>
          <p:cNvPr id="28" name="CuadroTexto 27">
            <a:extLst>
              <a:ext uri="{FF2B5EF4-FFF2-40B4-BE49-F238E27FC236}">
                <a16:creationId xmlns:a16="http://schemas.microsoft.com/office/drawing/2014/main" id="{D53256B9-B5D4-441C-850D-87D7020296CA}"/>
              </a:ext>
            </a:extLst>
          </p:cNvPr>
          <p:cNvSpPr txBox="1"/>
          <p:nvPr/>
        </p:nvSpPr>
        <p:spPr>
          <a:xfrm>
            <a:off x="6225761" y="6317303"/>
            <a:ext cx="5544457" cy="369332"/>
          </a:xfrm>
          <a:prstGeom prst="rect">
            <a:avLst/>
          </a:prstGeom>
          <a:noFill/>
        </p:spPr>
        <p:txBody>
          <a:bodyPr wrap="square" rtlCol="0">
            <a:spAutoFit/>
          </a:bodyPr>
          <a:lstStyle/>
          <a:p>
            <a:pPr algn="r"/>
            <a:r>
              <a:rPr lang="en-US" dirty="0">
                <a:solidFill>
                  <a:schemeClr val="bg1"/>
                </a:solidFill>
              </a:rPr>
              <a:t>www.ppthemes.com</a:t>
            </a:r>
          </a:p>
        </p:txBody>
      </p:sp>
      <p:sp>
        <p:nvSpPr>
          <p:cNvPr id="6" name="Circle: Hollow 5">
            <a:extLst>
              <a:ext uri="{FF2B5EF4-FFF2-40B4-BE49-F238E27FC236}">
                <a16:creationId xmlns:a16="http://schemas.microsoft.com/office/drawing/2014/main" id="{B2A0D726-3FFB-75A8-1926-62E1CC44B4A5}"/>
              </a:ext>
            </a:extLst>
          </p:cNvPr>
          <p:cNvSpPr/>
          <p:nvPr/>
        </p:nvSpPr>
        <p:spPr>
          <a:xfrm>
            <a:off x="10738961" y="-638599"/>
            <a:ext cx="1986130" cy="1986130"/>
          </a:xfrm>
          <a:prstGeom prst="donut">
            <a:avLst>
              <a:gd name="adj" fmla="val 31836"/>
            </a:avLst>
          </a:prstGeom>
          <a:solidFill>
            <a:srgbClr val="01C8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7" name="Circle: Hollow 6">
            <a:extLst>
              <a:ext uri="{FF2B5EF4-FFF2-40B4-BE49-F238E27FC236}">
                <a16:creationId xmlns:a16="http://schemas.microsoft.com/office/drawing/2014/main" id="{097B7FDC-6AD0-221A-05D9-3C7E0CA8BBB4}"/>
              </a:ext>
            </a:extLst>
          </p:cNvPr>
          <p:cNvSpPr/>
          <p:nvPr/>
        </p:nvSpPr>
        <p:spPr>
          <a:xfrm>
            <a:off x="-821435" y="5667069"/>
            <a:ext cx="1859036" cy="1859036"/>
          </a:xfrm>
          <a:prstGeom prst="donut">
            <a:avLst>
              <a:gd name="adj" fmla="val 15792"/>
            </a:avLst>
          </a:prstGeom>
          <a:solidFill>
            <a:srgbClr val="B420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8" name="Circle: Hollow 7">
            <a:extLst>
              <a:ext uri="{FF2B5EF4-FFF2-40B4-BE49-F238E27FC236}">
                <a16:creationId xmlns:a16="http://schemas.microsoft.com/office/drawing/2014/main" id="{45209464-F918-53D4-63ED-FC7F6C8AF834}"/>
              </a:ext>
            </a:extLst>
          </p:cNvPr>
          <p:cNvSpPr/>
          <p:nvPr/>
        </p:nvSpPr>
        <p:spPr>
          <a:xfrm>
            <a:off x="-821435" y="-668105"/>
            <a:ext cx="1739900" cy="1739900"/>
          </a:xfrm>
          <a:prstGeom prst="donut">
            <a:avLst>
              <a:gd name="adj" fmla="val 15260"/>
            </a:avLst>
          </a:prstGeom>
          <a:solidFill>
            <a:srgbClr val="E1E1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Tree>
    <p:extLst>
      <p:ext uri="{BB962C8B-B14F-4D97-AF65-F5344CB8AC3E}">
        <p14:creationId xmlns:p14="http://schemas.microsoft.com/office/powerpoint/2010/main" val="25488513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FCA87B9-E211-0E4B-A9F7-DF87D6193A8C}"/>
              </a:ext>
            </a:extLst>
          </p:cNvPr>
          <p:cNvSpPr/>
          <p:nvPr/>
        </p:nvSpPr>
        <p:spPr>
          <a:xfrm>
            <a:off x="1588" y="-1"/>
            <a:ext cx="12188825" cy="6858000"/>
          </a:xfrm>
          <a:prstGeom prst="rect">
            <a:avLst/>
          </a:prstGeom>
          <a:solidFill>
            <a:srgbClr val="B4207D">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16" name="タイトル 15"/>
          <p:cNvSpPr>
            <a:spLocks noGrp="1"/>
          </p:cNvSpPr>
          <p:nvPr>
            <p:ph type="ctrTitle" idx="4294967295"/>
          </p:nvPr>
        </p:nvSpPr>
        <p:spPr>
          <a:xfrm>
            <a:off x="1588" y="1266032"/>
            <a:ext cx="12188825" cy="1056481"/>
          </a:xfrm>
          <a:prstGeom prst="rect">
            <a:avLst/>
          </a:prstGeom>
        </p:spPr>
        <p:txBody>
          <a:bodyPr/>
          <a:lstStyle/>
          <a:p>
            <a:pPr algn="ctr"/>
            <a:r>
              <a:rPr kumimoji="1" lang="en-US" altLang="ja-JP" sz="3000" b="1" dirty="0">
                <a:solidFill>
                  <a:schemeClr val="accent4"/>
                </a:solidFill>
                <a:latin typeface="Lato Black" panose="020F0A02020204030203" pitchFamily="34" charset="0"/>
              </a:rPr>
              <a:t>THANKS FOR DOWNLOADING THESE TEMPLATES! </a:t>
            </a:r>
            <a:br>
              <a:rPr kumimoji="1" lang="en-US" altLang="ja-JP" b="1" dirty="0">
                <a:solidFill>
                  <a:schemeClr val="accent4"/>
                </a:solidFill>
                <a:latin typeface="Lato Light" panose="020F0302020204030203" pitchFamily="34" charset="0"/>
              </a:rPr>
            </a:br>
            <a:r>
              <a:rPr kumimoji="1" lang="en-US" altLang="ja-JP" sz="2400" b="1" dirty="0">
                <a:solidFill>
                  <a:schemeClr val="bg1"/>
                </a:solidFill>
                <a:latin typeface="Lato Light" panose="020F0302020204030203" pitchFamily="34" charset="0"/>
              </a:rPr>
              <a:t>Find even more free templates at </a:t>
            </a:r>
            <a:endParaRPr kumimoji="1" lang="en-US" altLang="ja-JP" b="1" dirty="0">
              <a:solidFill>
                <a:schemeClr val="bg1"/>
              </a:solidFill>
              <a:latin typeface="Lato Light" panose="020F0302020204030203" pitchFamily="34" charset="0"/>
            </a:endParaRPr>
          </a:p>
        </p:txBody>
      </p:sp>
      <p:sp>
        <p:nvSpPr>
          <p:cNvPr id="17" name="サブタイトル 16"/>
          <p:cNvSpPr>
            <a:spLocks noGrp="1"/>
          </p:cNvSpPr>
          <p:nvPr>
            <p:ph type="subTitle" idx="4294967295"/>
          </p:nvPr>
        </p:nvSpPr>
        <p:spPr>
          <a:xfrm>
            <a:off x="2255229" y="2136667"/>
            <a:ext cx="8228013" cy="674688"/>
          </a:xfrm>
          <a:prstGeom prst="rect">
            <a:avLst/>
          </a:prstGeom>
        </p:spPr>
        <p:txBody>
          <a:bodyPr>
            <a:noAutofit/>
          </a:bodyPr>
          <a:lstStyle/>
          <a:p>
            <a:pPr marL="0" indent="0" algn="ctr">
              <a:buNone/>
            </a:pPr>
            <a:r>
              <a:rPr lang="en-US" sz="1500" dirty="0">
                <a:solidFill>
                  <a:schemeClr val="bg1"/>
                </a:solidFill>
                <a:latin typeface="Lato Light" panose="020F0302020204030203" pitchFamily="34" charset="0"/>
                <a:hlinkClick r:id="rId2">
                  <a:extLst>
                    <a:ext uri="{A12FA001-AC4F-418D-AE19-62706E023703}">
                      <ahyp:hlinkClr xmlns:ahyp="http://schemas.microsoft.com/office/drawing/2018/hyperlinkcolor" val="tx"/>
                    </a:ext>
                  </a:extLst>
                </a:hlinkClick>
              </a:rPr>
              <a:t>https://ppthemes.com/</a:t>
            </a:r>
            <a:r>
              <a:rPr lang="en-US" sz="1500" dirty="0">
                <a:solidFill>
                  <a:schemeClr val="bg1"/>
                </a:solidFill>
                <a:latin typeface="Lato Light" panose="020F0302020204030203" pitchFamily="34" charset="0"/>
              </a:rPr>
              <a:t> / </a:t>
            </a:r>
            <a:r>
              <a:rPr lang="en-US" sz="1500" dirty="0">
                <a:solidFill>
                  <a:schemeClr val="bg1"/>
                </a:solidFill>
                <a:latin typeface="Lato Light" panose="020F0302020204030203" pitchFamily="34" charset="0"/>
                <a:hlinkClick r:id="rId3">
                  <a:extLst>
                    <a:ext uri="{A12FA001-AC4F-418D-AE19-62706E023703}">
                      <ahyp:hlinkClr xmlns:ahyp="http://schemas.microsoft.com/office/drawing/2018/hyperlinkcolor" val="tx"/>
                    </a:ext>
                  </a:extLst>
                </a:hlinkClick>
              </a:rPr>
              <a:t>www.slidesgratis.com</a:t>
            </a:r>
            <a:r>
              <a:rPr lang="en-US" sz="1500" dirty="0">
                <a:solidFill>
                  <a:schemeClr val="bg1"/>
                </a:solidFill>
                <a:latin typeface="Lato Light" panose="020F0302020204030203" pitchFamily="34" charset="0"/>
              </a:rPr>
              <a:t>  </a:t>
            </a:r>
          </a:p>
          <a:p>
            <a:pPr marL="0" indent="0" algn="ctr">
              <a:buNone/>
            </a:pPr>
            <a:r>
              <a:rPr lang="en-US" sz="1500" dirty="0">
                <a:solidFill>
                  <a:schemeClr val="bg1"/>
                </a:solidFill>
                <a:latin typeface="Lato Light" panose="020F0302020204030203" pitchFamily="34" charset="0"/>
              </a:rPr>
              <a:t>Premium Templates: </a:t>
            </a:r>
            <a:r>
              <a:rPr lang="en-US" sz="1500" dirty="0">
                <a:solidFill>
                  <a:schemeClr val="bg1"/>
                </a:solidFill>
                <a:latin typeface="Lato Light" panose="020F0302020204030203" pitchFamily="34" charset="0"/>
                <a:hlinkClick r:id="rId4"/>
              </a:rPr>
              <a:t>https://www.pptbundle.com/</a:t>
            </a:r>
            <a:r>
              <a:rPr lang="en-US" sz="1500" dirty="0">
                <a:solidFill>
                  <a:schemeClr val="bg1"/>
                </a:solidFill>
                <a:latin typeface="Lato Light" panose="020F0302020204030203" pitchFamily="34" charset="0"/>
              </a:rPr>
              <a:t> </a:t>
            </a:r>
          </a:p>
          <a:p>
            <a:pPr marL="0" indent="0" algn="ctr">
              <a:buNone/>
            </a:pPr>
            <a:br>
              <a:rPr lang="en-US" altLang="ja-JP" sz="1500" dirty="0">
                <a:solidFill>
                  <a:schemeClr val="bg1"/>
                </a:solidFill>
                <a:latin typeface="Lato Light" panose="020F0302020204030203" pitchFamily="34" charset="0"/>
                <a:cs typeface="Arial" panose="020B0604020202020204" pitchFamily="34" charset="0"/>
              </a:rPr>
            </a:br>
            <a:endParaRPr lang="en-US" altLang="ja-JP" sz="1500" dirty="0">
              <a:solidFill>
                <a:schemeClr val="bg1"/>
              </a:solidFill>
              <a:latin typeface="Lato Light" panose="020F0302020204030203" pitchFamily="34" charset="0"/>
              <a:cs typeface="Arial" panose="020B0604020202020204" pitchFamily="34" charset="0"/>
            </a:endParaRPr>
          </a:p>
        </p:txBody>
      </p:sp>
      <p:sp>
        <p:nvSpPr>
          <p:cNvPr id="4" name="CuadroTexto 3">
            <a:extLst>
              <a:ext uri="{FF2B5EF4-FFF2-40B4-BE49-F238E27FC236}">
                <a16:creationId xmlns:a16="http://schemas.microsoft.com/office/drawing/2014/main" id="{F3C1E99B-F7CB-459B-A348-CDF66B2291AB}"/>
              </a:ext>
            </a:extLst>
          </p:cNvPr>
          <p:cNvSpPr txBox="1"/>
          <p:nvPr/>
        </p:nvSpPr>
        <p:spPr>
          <a:xfrm>
            <a:off x="2176382" y="2936788"/>
            <a:ext cx="7961648" cy="2092881"/>
          </a:xfrm>
          <a:prstGeom prst="rect">
            <a:avLst/>
          </a:prstGeom>
          <a:noFill/>
        </p:spPr>
        <p:txBody>
          <a:bodyPr wrap="square" rtlCol="0">
            <a:spAutoFit/>
          </a:bodyPr>
          <a:lstStyle/>
          <a:p>
            <a:pPr algn="ctr"/>
            <a:r>
              <a:rPr lang="en-US" altLang="ja-JP" sz="2000" b="1" dirty="0">
                <a:solidFill>
                  <a:schemeClr val="bg1"/>
                </a:solidFill>
                <a:latin typeface="Lato Light" panose="020F0302020204030203" pitchFamily="34" charset="0"/>
                <a:cs typeface="Arial" panose="020B0604020202020204" pitchFamily="34" charset="0"/>
              </a:rPr>
              <a:t>If you loved the template and want to show your support, I’d really appreciate it if you followed me on social media!! </a:t>
            </a:r>
            <a:r>
              <a:rPr lang="es-CO" altLang="ja-JP" sz="2000" b="1" dirty="0">
                <a:solidFill>
                  <a:schemeClr val="bg1"/>
                </a:solidFill>
                <a:latin typeface="Lato Light" panose="020F0302020204030203" pitchFamily="34" charset="0"/>
                <a:cs typeface="Arial" panose="020B0604020202020204" pitchFamily="34" charset="0"/>
                <a:sym typeface="Wingdings" panose="05000000000000000000" pitchFamily="2" charset="2"/>
              </a:rPr>
              <a:t></a:t>
            </a:r>
            <a:endParaRPr lang="es-CO" altLang="ja-JP" sz="2000" b="1" dirty="0">
              <a:solidFill>
                <a:schemeClr val="bg1"/>
              </a:solidFill>
              <a:latin typeface="Lato Light" panose="020F0302020204030203" pitchFamily="34" charset="0"/>
              <a:cs typeface="Arial" panose="020B0604020202020204" pitchFamily="34" charset="0"/>
            </a:endParaRPr>
          </a:p>
          <a:p>
            <a:pPr algn="ctr"/>
            <a:r>
              <a:rPr lang="es-CO" altLang="ja-JP" dirty="0">
                <a:solidFill>
                  <a:schemeClr val="bg1"/>
                </a:solidFill>
                <a:latin typeface="Lato Light" panose="020F0302020204030203"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https://www.instagram.com/ppthemes/</a:t>
            </a:r>
            <a:r>
              <a:rPr lang="es-CO" altLang="ja-JP" dirty="0">
                <a:solidFill>
                  <a:schemeClr val="bg1"/>
                </a:solidFill>
                <a:latin typeface="Lato Light" panose="020F0302020204030203" pitchFamily="34" charset="0"/>
                <a:cs typeface="Arial" panose="020B0604020202020204" pitchFamily="34" charset="0"/>
              </a:rPr>
              <a:t> </a:t>
            </a:r>
          </a:p>
          <a:p>
            <a:pPr algn="ctr"/>
            <a:r>
              <a:rPr lang="es-CO" altLang="ja-JP" dirty="0">
                <a:solidFill>
                  <a:schemeClr val="bg1"/>
                </a:solidFill>
                <a:latin typeface="Lato Light" panose="020F0302020204030203"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https://www.facebook.com/ppthemess</a:t>
            </a:r>
            <a:endParaRPr lang="es-CO" altLang="ja-JP" dirty="0">
              <a:solidFill>
                <a:schemeClr val="bg1"/>
              </a:solidFill>
              <a:latin typeface="Lato Light" panose="020F0302020204030203" pitchFamily="34" charset="0"/>
              <a:cs typeface="Arial" panose="020B0604020202020204" pitchFamily="34" charset="0"/>
            </a:endParaRPr>
          </a:p>
          <a:p>
            <a:pPr algn="ctr"/>
            <a:r>
              <a:rPr lang="es-CO" altLang="ja-JP" dirty="0">
                <a:solidFill>
                  <a:schemeClr val="bg1"/>
                </a:solidFill>
                <a:latin typeface="Lato Light" panose="020F0302020204030203"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https://www.youtube.com/@Ppthemes</a:t>
            </a:r>
            <a:r>
              <a:rPr lang="es-CO" altLang="ja-JP" dirty="0">
                <a:solidFill>
                  <a:schemeClr val="bg1"/>
                </a:solidFill>
                <a:latin typeface="Lato Light" panose="020F0302020204030203" pitchFamily="34" charset="0"/>
                <a:cs typeface="Arial" panose="020B0604020202020204" pitchFamily="34" charset="0"/>
              </a:rPr>
              <a:t> </a:t>
            </a:r>
          </a:p>
          <a:p>
            <a:pPr algn="ctr"/>
            <a:r>
              <a:rPr lang="es-CO" altLang="ja-JP" dirty="0">
                <a:solidFill>
                  <a:schemeClr val="bg1"/>
                </a:solidFill>
                <a:latin typeface="Lato Light" panose="020F0302020204030203" pitchFamily="34" charset="0"/>
                <a:cs typeface="Arial" panose="020B0604020202020204" pitchFamily="34" charset="0"/>
                <a:hlinkClick r:id="rId8">
                  <a:extLst>
                    <a:ext uri="{A12FA001-AC4F-418D-AE19-62706E023703}">
                      <ahyp:hlinkClr xmlns:ahyp="http://schemas.microsoft.com/office/drawing/2018/hyperlinkcolor" val="tx"/>
                    </a:ext>
                  </a:extLst>
                </a:hlinkClick>
              </a:rPr>
              <a:t>https://www.tiktok.com/@Ppthemes</a:t>
            </a:r>
            <a:r>
              <a:rPr lang="es-CO" altLang="ja-JP" dirty="0">
                <a:solidFill>
                  <a:schemeClr val="bg1"/>
                </a:solidFill>
                <a:latin typeface="Lato Light" panose="020F0302020204030203" pitchFamily="34" charset="0"/>
                <a:cs typeface="Arial" panose="020B0604020202020204" pitchFamily="34" charset="0"/>
              </a:rPr>
              <a:t> </a:t>
            </a:r>
          </a:p>
          <a:p>
            <a:pPr algn="ctr"/>
            <a:endParaRPr lang="es-CO" altLang="ja-JP" sz="900" dirty="0">
              <a:solidFill>
                <a:schemeClr val="bg1"/>
              </a:solidFill>
              <a:latin typeface="Lato Light" panose="020F0302020204030203" pitchFamily="34" charset="0"/>
              <a:cs typeface="Arial" panose="020B0604020202020204" pitchFamily="34" charset="0"/>
            </a:endParaRPr>
          </a:p>
          <a:p>
            <a:pPr algn="ctr"/>
            <a:endParaRPr lang="es-CO" altLang="ja-JP" sz="900" dirty="0">
              <a:solidFill>
                <a:schemeClr val="bg1"/>
              </a:solidFill>
              <a:latin typeface="Lato Light" panose="020F0302020204030203" pitchFamily="34" charset="0"/>
              <a:cs typeface="Arial" panose="020B0604020202020204" pitchFamily="34" charset="0"/>
            </a:endParaRPr>
          </a:p>
        </p:txBody>
      </p:sp>
      <p:sp>
        <p:nvSpPr>
          <p:cNvPr id="2" name="TextBox 1">
            <a:extLst>
              <a:ext uri="{FF2B5EF4-FFF2-40B4-BE49-F238E27FC236}">
                <a16:creationId xmlns:a16="http://schemas.microsoft.com/office/drawing/2014/main" id="{63C2FFBD-9D13-BA64-9497-7955609534D6}"/>
              </a:ext>
            </a:extLst>
          </p:cNvPr>
          <p:cNvSpPr txBox="1"/>
          <p:nvPr/>
        </p:nvSpPr>
        <p:spPr>
          <a:xfrm>
            <a:off x="2837750" y="6057104"/>
            <a:ext cx="6877050" cy="369332"/>
          </a:xfrm>
          <a:prstGeom prst="rect">
            <a:avLst/>
          </a:prstGeom>
          <a:noFill/>
        </p:spPr>
        <p:txBody>
          <a:bodyPr wrap="square" rtlCol="0">
            <a:spAutoFit/>
          </a:bodyPr>
          <a:lstStyle/>
          <a:p>
            <a:pPr algn="ctr"/>
            <a:r>
              <a:rPr lang="en-US" altLang="ja-JP" dirty="0">
                <a:solidFill>
                  <a:schemeClr val="accent4"/>
                </a:solidFill>
                <a:latin typeface="Lato Light" panose="020F0302020204030203" pitchFamily="34" charset="0"/>
                <a:cs typeface="Arial" panose="020B0604020202020204" pitchFamily="34" charset="0"/>
              </a:rPr>
              <a:t>Images used in this template are courtesy of </a:t>
            </a:r>
            <a:r>
              <a:rPr lang="en-US" altLang="ja-JP" dirty="0" err="1">
                <a:solidFill>
                  <a:schemeClr val="accent4"/>
                </a:solidFill>
                <a:latin typeface="Lato Light" panose="020F0302020204030203" pitchFamily="34" charset="0"/>
                <a:cs typeface="Arial" panose="020B0604020202020204" pitchFamily="34" charset="0"/>
              </a:rPr>
              <a:t>Freepik</a:t>
            </a:r>
            <a:r>
              <a:rPr lang="en-US" altLang="ja-JP" dirty="0">
                <a:solidFill>
                  <a:schemeClr val="accent4"/>
                </a:solidFill>
                <a:latin typeface="Lato Light" panose="020F0302020204030203" pitchFamily="34" charset="0"/>
                <a:cs typeface="Arial" panose="020B0604020202020204" pitchFamily="34" charset="0"/>
              </a:rPr>
              <a:t> and </a:t>
            </a:r>
            <a:r>
              <a:rPr lang="en-US" altLang="ja-JP" dirty="0" err="1">
                <a:solidFill>
                  <a:schemeClr val="accent4"/>
                </a:solidFill>
                <a:latin typeface="Lato Light" panose="020F0302020204030203" pitchFamily="34" charset="0"/>
                <a:cs typeface="Arial" panose="020B0604020202020204" pitchFamily="34" charset="0"/>
              </a:rPr>
              <a:t>Pixabay</a:t>
            </a:r>
            <a:r>
              <a:rPr lang="en-US" altLang="ja-JP" dirty="0">
                <a:solidFill>
                  <a:schemeClr val="accent4"/>
                </a:solidFill>
                <a:latin typeface="Lato Light" panose="020F0302020204030203" pitchFamily="34" charset="0"/>
                <a:cs typeface="Arial" panose="020B0604020202020204" pitchFamily="34" charset="0"/>
              </a:rPr>
              <a:t>.</a:t>
            </a:r>
            <a:endParaRPr lang="es-CO" sz="900" dirty="0">
              <a:solidFill>
                <a:schemeClr val="accent4"/>
              </a:solidFill>
              <a:latin typeface="Lato Light" panose="020F0302020204030203" pitchFamily="34" charset="0"/>
            </a:endParaRPr>
          </a:p>
        </p:txBody>
      </p:sp>
      <p:sp>
        <p:nvSpPr>
          <p:cNvPr id="3" name="Rectangle 2">
            <a:hlinkClick r:id="rId7"/>
            <a:extLst>
              <a:ext uri="{FF2B5EF4-FFF2-40B4-BE49-F238E27FC236}">
                <a16:creationId xmlns:a16="http://schemas.microsoft.com/office/drawing/2014/main" id="{928C2DEF-D347-BC89-AECF-1B7CBA6FF171}"/>
              </a:ext>
            </a:extLst>
          </p:cNvPr>
          <p:cNvSpPr/>
          <p:nvPr/>
        </p:nvSpPr>
        <p:spPr>
          <a:xfrm>
            <a:off x="7232021" y="4941628"/>
            <a:ext cx="808258" cy="637747"/>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6" name="Rectangle 5">
            <a:hlinkClick r:id="rId6"/>
            <a:extLst>
              <a:ext uri="{FF2B5EF4-FFF2-40B4-BE49-F238E27FC236}">
                <a16:creationId xmlns:a16="http://schemas.microsoft.com/office/drawing/2014/main" id="{26C07AB2-8886-1404-41EF-D1270C73B29C}"/>
              </a:ext>
            </a:extLst>
          </p:cNvPr>
          <p:cNvSpPr/>
          <p:nvPr/>
        </p:nvSpPr>
        <p:spPr>
          <a:xfrm>
            <a:off x="4519981" y="4941628"/>
            <a:ext cx="808258" cy="637747"/>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1" name="Freeform 75">
            <a:hlinkClick r:id="rId9"/>
            <a:extLst>
              <a:ext uri="{FF2B5EF4-FFF2-40B4-BE49-F238E27FC236}">
                <a16:creationId xmlns:a16="http://schemas.microsoft.com/office/drawing/2014/main" id="{702ACFE8-377E-8586-7DE6-9A4DAFF3CBD0}"/>
              </a:ext>
            </a:extLst>
          </p:cNvPr>
          <p:cNvSpPr>
            <a:spLocks noChangeArrowheads="1"/>
          </p:cNvSpPr>
          <p:nvPr/>
        </p:nvSpPr>
        <p:spPr bwMode="auto">
          <a:xfrm>
            <a:off x="4795963" y="5039364"/>
            <a:ext cx="210591" cy="387430"/>
          </a:xfrm>
          <a:custGeom>
            <a:avLst/>
            <a:gdLst>
              <a:gd name="T0" fmla="*/ 946770 w 249"/>
              <a:gd name="T1" fmla="*/ 308768 h 453"/>
              <a:gd name="T2" fmla="*/ 946770 w 249"/>
              <a:gd name="T3" fmla="*/ 308768 h 453"/>
              <a:gd name="T4" fmla="*/ 675719 w 249"/>
              <a:gd name="T5" fmla="*/ 308768 h 453"/>
              <a:gd name="T6" fmla="*/ 610820 w 249"/>
              <a:gd name="T7" fmla="*/ 412977 h 453"/>
              <a:gd name="T8" fmla="*/ 610820 w 249"/>
              <a:gd name="T9" fmla="*/ 617535 h 453"/>
              <a:gd name="T10" fmla="*/ 946770 w 249"/>
              <a:gd name="T11" fmla="*/ 617535 h 453"/>
              <a:gd name="T12" fmla="*/ 946770 w 249"/>
              <a:gd name="T13" fmla="*/ 891566 h 453"/>
              <a:gd name="T14" fmla="*/ 610820 w 249"/>
              <a:gd name="T15" fmla="*/ 891566 h 453"/>
              <a:gd name="T16" fmla="*/ 610820 w 249"/>
              <a:gd name="T17" fmla="*/ 1744536 h 453"/>
              <a:gd name="T18" fmla="*/ 301592 w 249"/>
              <a:gd name="T19" fmla="*/ 1744536 h 453"/>
              <a:gd name="T20" fmla="*/ 301592 w 249"/>
              <a:gd name="T21" fmla="*/ 891566 h 453"/>
              <a:gd name="T22" fmla="*/ 0 w 249"/>
              <a:gd name="T23" fmla="*/ 891566 h 453"/>
              <a:gd name="T24" fmla="*/ 0 w 249"/>
              <a:gd name="T25" fmla="*/ 617535 h 453"/>
              <a:gd name="T26" fmla="*/ 301592 w 249"/>
              <a:gd name="T27" fmla="*/ 617535 h 453"/>
              <a:gd name="T28" fmla="*/ 301592 w 249"/>
              <a:gd name="T29" fmla="*/ 447713 h 453"/>
              <a:gd name="T30" fmla="*/ 675719 w 249"/>
              <a:gd name="T31" fmla="*/ 0 h 453"/>
              <a:gd name="T32" fmla="*/ 946770 w 249"/>
              <a:gd name="T33" fmla="*/ 0 h 453"/>
              <a:gd name="T34" fmla="*/ 946770 w 249"/>
              <a:gd name="T35" fmla="*/ 308768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350" dirty="0">
              <a:latin typeface="Lato Light" panose="020F0302020204030203" pitchFamily="34" charset="0"/>
            </a:endParaRPr>
          </a:p>
        </p:txBody>
      </p:sp>
      <p:sp>
        <p:nvSpPr>
          <p:cNvPr id="13" name="Rectangle 12">
            <a:hlinkClick r:id="rId8"/>
            <a:extLst>
              <a:ext uri="{FF2B5EF4-FFF2-40B4-BE49-F238E27FC236}">
                <a16:creationId xmlns:a16="http://schemas.microsoft.com/office/drawing/2014/main" id="{E9BB9DB0-C4FF-EF03-D649-B60F5161FE61}"/>
              </a:ext>
            </a:extLst>
          </p:cNvPr>
          <p:cNvSpPr/>
          <p:nvPr/>
        </p:nvSpPr>
        <p:spPr>
          <a:xfrm>
            <a:off x="5468017" y="4941628"/>
            <a:ext cx="808258" cy="637747"/>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5" name="Freeform 6">
            <a:hlinkClick r:id="rId8"/>
            <a:extLst>
              <a:ext uri="{FF2B5EF4-FFF2-40B4-BE49-F238E27FC236}">
                <a16:creationId xmlns:a16="http://schemas.microsoft.com/office/drawing/2014/main" id="{3400C557-8F12-2346-6F15-9B0E1B4E9C53}"/>
              </a:ext>
            </a:extLst>
          </p:cNvPr>
          <p:cNvSpPr>
            <a:spLocks/>
          </p:cNvSpPr>
          <p:nvPr/>
        </p:nvSpPr>
        <p:spPr bwMode="auto">
          <a:xfrm>
            <a:off x="5672103" y="5018937"/>
            <a:ext cx="351892" cy="406719"/>
          </a:xfrm>
          <a:custGeom>
            <a:avLst/>
            <a:gdLst>
              <a:gd name="T0" fmla="*/ 295 w 295"/>
              <a:gd name="T1" fmla="*/ 82 h 341"/>
              <a:gd name="T2" fmla="*/ 245 w 295"/>
              <a:gd name="T3" fmla="*/ 50 h 341"/>
              <a:gd name="T4" fmla="*/ 213 w 295"/>
              <a:gd name="T5" fmla="*/ 0 h 341"/>
              <a:gd name="T6" fmla="*/ 166 w 295"/>
              <a:gd name="T7" fmla="*/ 0 h 341"/>
              <a:gd name="T8" fmla="*/ 166 w 295"/>
              <a:gd name="T9" fmla="*/ 244 h 341"/>
              <a:gd name="T10" fmla="*/ 114 w 295"/>
              <a:gd name="T11" fmla="*/ 295 h 341"/>
              <a:gd name="T12" fmla="*/ 70 w 295"/>
              <a:gd name="T13" fmla="*/ 270 h 341"/>
              <a:gd name="T14" fmla="*/ 45 w 295"/>
              <a:gd name="T15" fmla="*/ 226 h 341"/>
              <a:gd name="T16" fmla="*/ 96 w 295"/>
              <a:gd name="T17" fmla="*/ 175 h 341"/>
              <a:gd name="T18" fmla="*/ 113 w 295"/>
              <a:gd name="T19" fmla="*/ 177 h 341"/>
              <a:gd name="T20" fmla="*/ 113 w 295"/>
              <a:gd name="T21" fmla="*/ 129 h 341"/>
              <a:gd name="T22" fmla="*/ 0 w 295"/>
              <a:gd name="T23" fmla="*/ 244 h 341"/>
              <a:gd name="T24" fmla="*/ 25 w 295"/>
              <a:gd name="T25" fmla="*/ 315 h 341"/>
              <a:gd name="T26" fmla="*/ 96 w 295"/>
              <a:gd name="T27" fmla="*/ 341 h 341"/>
              <a:gd name="T28" fmla="*/ 211 w 295"/>
              <a:gd name="T29" fmla="*/ 226 h 341"/>
              <a:gd name="T30" fmla="*/ 211 w 295"/>
              <a:gd name="T31" fmla="*/ 97 h 341"/>
              <a:gd name="T32" fmla="*/ 295 w 295"/>
              <a:gd name="T33" fmla="*/ 127 h 341"/>
              <a:gd name="T34" fmla="*/ 295 w 295"/>
              <a:gd name="T35" fmla="*/ 8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 h="341">
                <a:moveTo>
                  <a:pt x="295" y="82"/>
                </a:moveTo>
                <a:cubicBezTo>
                  <a:pt x="275" y="78"/>
                  <a:pt x="257" y="66"/>
                  <a:pt x="245" y="50"/>
                </a:cubicBezTo>
                <a:cubicBezTo>
                  <a:pt x="229" y="38"/>
                  <a:pt x="217" y="20"/>
                  <a:pt x="213" y="0"/>
                </a:cubicBezTo>
                <a:cubicBezTo>
                  <a:pt x="166" y="0"/>
                  <a:pt x="166" y="0"/>
                  <a:pt x="166" y="0"/>
                </a:cubicBezTo>
                <a:cubicBezTo>
                  <a:pt x="166" y="244"/>
                  <a:pt x="166" y="244"/>
                  <a:pt x="166" y="244"/>
                </a:cubicBezTo>
                <a:cubicBezTo>
                  <a:pt x="166" y="272"/>
                  <a:pt x="143" y="295"/>
                  <a:pt x="114" y="295"/>
                </a:cubicBezTo>
                <a:cubicBezTo>
                  <a:pt x="95" y="295"/>
                  <a:pt x="79" y="285"/>
                  <a:pt x="70" y="270"/>
                </a:cubicBezTo>
                <a:cubicBezTo>
                  <a:pt x="55" y="261"/>
                  <a:pt x="45" y="245"/>
                  <a:pt x="45" y="226"/>
                </a:cubicBezTo>
                <a:cubicBezTo>
                  <a:pt x="45" y="198"/>
                  <a:pt x="68" y="175"/>
                  <a:pt x="96" y="175"/>
                </a:cubicBezTo>
                <a:cubicBezTo>
                  <a:pt x="102" y="175"/>
                  <a:pt x="108" y="175"/>
                  <a:pt x="113" y="177"/>
                </a:cubicBezTo>
                <a:cubicBezTo>
                  <a:pt x="113" y="129"/>
                  <a:pt x="113" y="129"/>
                  <a:pt x="113" y="129"/>
                </a:cubicBezTo>
                <a:cubicBezTo>
                  <a:pt x="50" y="130"/>
                  <a:pt x="0" y="181"/>
                  <a:pt x="0" y="244"/>
                </a:cubicBezTo>
                <a:cubicBezTo>
                  <a:pt x="0" y="271"/>
                  <a:pt x="9" y="296"/>
                  <a:pt x="25" y="315"/>
                </a:cubicBezTo>
                <a:cubicBezTo>
                  <a:pt x="44" y="331"/>
                  <a:pt x="69" y="341"/>
                  <a:pt x="96" y="341"/>
                </a:cubicBezTo>
                <a:cubicBezTo>
                  <a:pt x="160" y="341"/>
                  <a:pt x="211" y="289"/>
                  <a:pt x="211" y="226"/>
                </a:cubicBezTo>
                <a:cubicBezTo>
                  <a:pt x="211" y="97"/>
                  <a:pt x="211" y="97"/>
                  <a:pt x="211" y="97"/>
                </a:cubicBezTo>
                <a:cubicBezTo>
                  <a:pt x="234" y="116"/>
                  <a:pt x="263" y="127"/>
                  <a:pt x="295" y="127"/>
                </a:cubicBezTo>
                <a:lnTo>
                  <a:pt x="295"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700" dirty="0">
              <a:latin typeface="Lato Light" panose="020F0302020204030203" pitchFamily="34" charset="0"/>
            </a:endParaRPr>
          </a:p>
        </p:txBody>
      </p:sp>
      <p:sp>
        <p:nvSpPr>
          <p:cNvPr id="14" name="Rectangle 13">
            <a:hlinkClick r:id="rId5"/>
            <a:extLst>
              <a:ext uri="{FF2B5EF4-FFF2-40B4-BE49-F238E27FC236}">
                <a16:creationId xmlns:a16="http://schemas.microsoft.com/office/drawing/2014/main" id="{71D98B8F-F8D8-6022-6A88-957212C997E8}"/>
              </a:ext>
            </a:extLst>
          </p:cNvPr>
          <p:cNvSpPr/>
          <p:nvPr/>
        </p:nvSpPr>
        <p:spPr>
          <a:xfrm>
            <a:off x="6369236" y="4941628"/>
            <a:ext cx="808258" cy="637747"/>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8" name="Shape 1658">
            <a:hlinkClick r:id="rId5"/>
            <a:extLst>
              <a:ext uri="{FF2B5EF4-FFF2-40B4-BE49-F238E27FC236}">
                <a16:creationId xmlns:a16="http://schemas.microsoft.com/office/drawing/2014/main" id="{BFC62D93-4B50-993E-81D5-32DC717B26EC}"/>
              </a:ext>
            </a:extLst>
          </p:cNvPr>
          <p:cNvSpPr/>
          <p:nvPr/>
        </p:nvSpPr>
        <p:spPr>
          <a:xfrm>
            <a:off x="6608024" y="5039364"/>
            <a:ext cx="348206" cy="348206"/>
          </a:xfrm>
          <a:custGeom>
            <a:avLst/>
            <a:gdLst/>
            <a:ahLst/>
            <a:cxnLst>
              <a:cxn ang="0">
                <a:pos x="wd2" y="hd2"/>
              </a:cxn>
              <a:cxn ang="5400000">
                <a:pos x="wd2" y="hd2"/>
              </a:cxn>
              <a:cxn ang="10800000">
                <a:pos x="wd2" y="hd2"/>
              </a:cxn>
              <a:cxn ang="16200000">
                <a:pos x="wd2" y="hd2"/>
              </a:cxn>
            </a:cxnLst>
            <a:rect l="0" t="0" r="r" b="b"/>
            <a:pathLst>
              <a:path w="21600" h="21600" extrusionOk="0">
                <a:moveTo>
                  <a:pt x="19495" y="17427"/>
                </a:moveTo>
                <a:cubicBezTo>
                  <a:pt x="19495" y="18567"/>
                  <a:pt x="18567" y="19497"/>
                  <a:pt x="17424" y="19497"/>
                </a:cubicBezTo>
                <a:lnTo>
                  <a:pt x="4174" y="19497"/>
                </a:lnTo>
                <a:cubicBezTo>
                  <a:pt x="3033" y="19497"/>
                  <a:pt x="2104" y="18567"/>
                  <a:pt x="2104" y="17427"/>
                </a:cubicBezTo>
                <a:lnTo>
                  <a:pt x="2104" y="8583"/>
                </a:lnTo>
                <a:lnTo>
                  <a:pt x="5329" y="8583"/>
                </a:lnTo>
                <a:cubicBezTo>
                  <a:pt x="5049" y="9269"/>
                  <a:pt x="4895" y="10017"/>
                  <a:pt x="4895" y="10800"/>
                </a:cubicBezTo>
                <a:cubicBezTo>
                  <a:pt x="4895" y="14057"/>
                  <a:pt x="7543" y="16709"/>
                  <a:pt x="10799" y="16709"/>
                </a:cubicBezTo>
                <a:cubicBezTo>
                  <a:pt x="14056" y="16709"/>
                  <a:pt x="16705" y="14057"/>
                  <a:pt x="16705" y="10800"/>
                </a:cubicBezTo>
                <a:cubicBezTo>
                  <a:pt x="16705" y="10017"/>
                  <a:pt x="16549" y="9269"/>
                  <a:pt x="16269" y="8583"/>
                </a:cubicBezTo>
                <a:lnTo>
                  <a:pt x="19495" y="8583"/>
                </a:lnTo>
                <a:lnTo>
                  <a:pt x="19495" y="17427"/>
                </a:lnTo>
                <a:cubicBezTo>
                  <a:pt x="19495" y="17427"/>
                  <a:pt x="19495" y="17427"/>
                  <a:pt x="19495" y="17427"/>
                </a:cubicBezTo>
                <a:close/>
                <a:moveTo>
                  <a:pt x="7716" y="8583"/>
                </a:moveTo>
                <a:cubicBezTo>
                  <a:pt x="8408" y="7627"/>
                  <a:pt x="9531" y="7001"/>
                  <a:pt x="10799" y="7001"/>
                </a:cubicBezTo>
                <a:cubicBezTo>
                  <a:pt x="12068" y="7001"/>
                  <a:pt x="13191" y="7627"/>
                  <a:pt x="13882" y="8583"/>
                </a:cubicBezTo>
                <a:cubicBezTo>
                  <a:pt x="14331" y="9210"/>
                  <a:pt x="14603" y="9973"/>
                  <a:pt x="14603" y="10800"/>
                </a:cubicBezTo>
                <a:cubicBezTo>
                  <a:pt x="14603" y="12897"/>
                  <a:pt x="12896" y="14603"/>
                  <a:pt x="10799" y="14603"/>
                </a:cubicBezTo>
                <a:cubicBezTo>
                  <a:pt x="8703" y="14603"/>
                  <a:pt x="6998" y="12897"/>
                  <a:pt x="6998" y="10800"/>
                </a:cubicBezTo>
                <a:cubicBezTo>
                  <a:pt x="6998" y="9973"/>
                  <a:pt x="7266" y="9210"/>
                  <a:pt x="7716" y="8583"/>
                </a:cubicBezTo>
                <a:cubicBezTo>
                  <a:pt x="7716" y="8583"/>
                  <a:pt x="7716" y="8583"/>
                  <a:pt x="7716" y="8583"/>
                </a:cubicBezTo>
                <a:close/>
                <a:moveTo>
                  <a:pt x="18622" y="2490"/>
                </a:moveTo>
                <a:lnTo>
                  <a:pt x="19099" y="2487"/>
                </a:lnTo>
                <a:lnTo>
                  <a:pt x="19099" y="2965"/>
                </a:lnTo>
                <a:lnTo>
                  <a:pt x="19099" y="6150"/>
                </a:lnTo>
                <a:lnTo>
                  <a:pt x="15450" y="6163"/>
                </a:lnTo>
                <a:lnTo>
                  <a:pt x="15437" y="2502"/>
                </a:lnTo>
                <a:lnTo>
                  <a:pt x="18622" y="2490"/>
                </a:lnTo>
                <a:cubicBezTo>
                  <a:pt x="18622" y="2490"/>
                  <a:pt x="18622" y="2490"/>
                  <a:pt x="18622" y="2490"/>
                </a:cubicBezTo>
                <a:close/>
                <a:moveTo>
                  <a:pt x="17424" y="0"/>
                </a:moveTo>
                <a:lnTo>
                  <a:pt x="4174" y="0"/>
                </a:lnTo>
                <a:cubicBezTo>
                  <a:pt x="1873" y="0"/>
                  <a:pt x="0" y="1873"/>
                  <a:pt x="0" y="4176"/>
                </a:cubicBezTo>
                <a:lnTo>
                  <a:pt x="0" y="8583"/>
                </a:lnTo>
                <a:lnTo>
                  <a:pt x="0" y="17427"/>
                </a:lnTo>
                <a:cubicBezTo>
                  <a:pt x="0" y="19727"/>
                  <a:pt x="1873" y="21600"/>
                  <a:pt x="4174" y="21600"/>
                </a:cubicBezTo>
                <a:lnTo>
                  <a:pt x="17424" y="21600"/>
                </a:lnTo>
                <a:cubicBezTo>
                  <a:pt x="19727" y="21600"/>
                  <a:pt x="21600" y="19727"/>
                  <a:pt x="21600" y="17427"/>
                </a:cubicBezTo>
                <a:lnTo>
                  <a:pt x="21600" y="8583"/>
                </a:lnTo>
                <a:lnTo>
                  <a:pt x="21600" y="4176"/>
                </a:lnTo>
                <a:cubicBezTo>
                  <a:pt x="21600" y="1873"/>
                  <a:pt x="19727" y="0"/>
                  <a:pt x="17424" y="0"/>
                </a:cubicBezTo>
                <a:cubicBezTo>
                  <a:pt x="17424" y="0"/>
                  <a:pt x="17424" y="0"/>
                  <a:pt x="17424" y="0"/>
                </a:cubicBezTo>
                <a:close/>
              </a:path>
            </a:pathLst>
          </a:custGeom>
          <a:solidFill>
            <a:srgbClr val="FFFFFF"/>
          </a:solidFill>
          <a:ln w="12700" cap="flat">
            <a:noFill/>
            <a:miter lim="400000"/>
          </a:ln>
          <a:effectLst/>
        </p:spPr>
        <p:txBody>
          <a:bodyPr lIns="0" tIns="0" rIns="0" bIns="0" anchor="ctr"/>
          <a:lstStyle/>
          <a:p>
            <a:pPr defTabSz="457109">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6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 name="Freeform 5">
            <a:hlinkClick r:id="rId7"/>
            <a:extLst>
              <a:ext uri="{FF2B5EF4-FFF2-40B4-BE49-F238E27FC236}">
                <a16:creationId xmlns:a16="http://schemas.microsoft.com/office/drawing/2014/main" id="{22E9A0E3-E4FA-6118-3809-3A68BBFDC98B}"/>
              </a:ext>
            </a:extLst>
          </p:cNvPr>
          <p:cNvSpPr>
            <a:spLocks/>
          </p:cNvSpPr>
          <p:nvPr/>
        </p:nvSpPr>
        <p:spPr bwMode="auto">
          <a:xfrm>
            <a:off x="7416281" y="5091103"/>
            <a:ext cx="418884" cy="296467"/>
          </a:xfrm>
          <a:custGeom>
            <a:avLst/>
            <a:gdLst>
              <a:gd name="T0" fmla="*/ 724 w 726"/>
              <a:gd name="T1" fmla="*/ 177 h 513"/>
              <a:gd name="T2" fmla="*/ 722 w 726"/>
              <a:gd name="T3" fmla="*/ 152 h 513"/>
              <a:gd name="T4" fmla="*/ 692 w 726"/>
              <a:gd name="T5" fmla="*/ 45 h 513"/>
              <a:gd name="T6" fmla="*/ 609 w 726"/>
              <a:gd name="T7" fmla="*/ 11 h 513"/>
              <a:gd name="T8" fmla="*/ 495 w 726"/>
              <a:gd name="T9" fmla="*/ 3 h 513"/>
              <a:gd name="T10" fmla="*/ 262 w 726"/>
              <a:gd name="T11" fmla="*/ 3 h 513"/>
              <a:gd name="T12" fmla="*/ 142 w 726"/>
              <a:gd name="T13" fmla="*/ 8 h 513"/>
              <a:gd name="T14" fmla="*/ 21 w 726"/>
              <a:gd name="T15" fmla="*/ 68 h 513"/>
              <a:gd name="T16" fmla="*/ 2 w 726"/>
              <a:gd name="T17" fmla="*/ 215 h 513"/>
              <a:gd name="T18" fmla="*/ 4 w 726"/>
              <a:gd name="T19" fmla="*/ 341 h 513"/>
              <a:gd name="T20" fmla="*/ 68 w 726"/>
              <a:gd name="T21" fmla="*/ 492 h 513"/>
              <a:gd name="T22" fmla="*/ 172 w 726"/>
              <a:gd name="T23" fmla="*/ 509 h 513"/>
              <a:gd name="T24" fmla="*/ 279 w 726"/>
              <a:gd name="T25" fmla="*/ 512 h 513"/>
              <a:gd name="T26" fmla="*/ 504 w 726"/>
              <a:gd name="T27" fmla="*/ 509 h 513"/>
              <a:gd name="T28" fmla="*/ 660 w 726"/>
              <a:gd name="T29" fmla="*/ 490 h 513"/>
              <a:gd name="T30" fmla="*/ 720 w 726"/>
              <a:gd name="T31" fmla="*/ 389 h 513"/>
              <a:gd name="T32" fmla="*/ 724 w 726"/>
              <a:gd name="T33" fmla="*/ 267 h 513"/>
              <a:gd name="T34" fmla="*/ 724 w 726"/>
              <a:gd name="T35" fmla="*/ 177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6" h="513">
                <a:moveTo>
                  <a:pt x="724" y="177"/>
                </a:moveTo>
                <a:cubicBezTo>
                  <a:pt x="723" y="169"/>
                  <a:pt x="723" y="160"/>
                  <a:pt x="722" y="152"/>
                </a:cubicBezTo>
                <a:cubicBezTo>
                  <a:pt x="720" y="115"/>
                  <a:pt x="716" y="74"/>
                  <a:pt x="692" y="45"/>
                </a:cubicBezTo>
                <a:cubicBezTo>
                  <a:pt x="671" y="20"/>
                  <a:pt x="639" y="15"/>
                  <a:pt x="609" y="11"/>
                </a:cubicBezTo>
                <a:cubicBezTo>
                  <a:pt x="571" y="7"/>
                  <a:pt x="533" y="4"/>
                  <a:pt x="495" y="3"/>
                </a:cubicBezTo>
                <a:cubicBezTo>
                  <a:pt x="417" y="0"/>
                  <a:pt x="339" y="2"/>
                  <a:pt x="262" y="3"/>
                </a:cubicBezTo>
                <a:cubicBezTo>
                  <a:pt x="222" y="4"/>
                  <a:pt x="182" y="5"/>
                  <a:pt x="142" y="8"/>
                </a:cubicBezTo>
                <a:cubicBezTo>
                  <a:pt x="93" y="12"/>
                  <a:pt x="43" y="19"/>
                  <a:pt x="21" y="68"/>
                </a:cubicBezTo>
                <a:cubicBezTo>
                  <a:pt x="0" y="112"/>
                  <a:pt x="3" y="168"/>
                  <a:pt x="2" y="215"/>
                </a:cubicBezTo>
                <a:cubicBezTo>
                  <a:pt x="2" y="257"/>
                  <a:pt x="2" y="299"/>
                  <a:pt x="4" y="341"/>
                </a:cubicBezTo>
                <a:cubicBezTo>
                  <a:pt x="6" y="396"/>
                  <a:pt x="9" y="468"/>
                  <a:pt x="68" y="492"/>
                </a:cubicBezTo>
                <a:cubicBezTo>
                  <a:pt x="100" y="504"/>
                  <a:pt x="138" y="507"/>
                  <a:pt x="172" y="509"/>
                </a:cubicBezTo>
                <a:cubicBezTo>
                  <a:pt x="207" y="512"/>
                  <a:pt x="243" y="511"/>
                  <a:pt x="279" y="512"/>
                </a:cubicBezTo>
                <a:cubicBezTo>
                  <a:pt x="354" y="513"/>
                  <a:pt x="429" y="511"/>
                  <a:pt x="504" y="509"/>
                </a:cubicBezTo>
                <a:cubicBezTo>
                  <a:pt x="556" y="508"/>
                  <a:pt x="610" y="507"/>
                  <a:pt x="660" y="490"/>
                </a:cubicBezTo>
                <a:cubicBezTo>
                  <a:pt x="703" y="476"/>
                  <a:pt x="714" y="429"/>
                  <a:pt x="720" y="389"/>
                </a:cubicBezTo>
                <a:cubicBezTo>
                  <a:pt x="726" y="348"/>
                  <a:pt x="724" y="308"/>
                  <a:pt x="724" y="267"/>
                </a:cubicBezTo>
                <a:cubicBezTo>
                  <a:pt x="724" y="237"/>
                  <a:pt x="725" y="207"/>
                  <a:pt x="724" y="17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Light" panose="020F0302020204030203" pitchFamily="34" charset="0"/>
            </a:endParaRPr>
          </a:p>
        </p:txBody>
      </p:sp>
      <p:sp>
        <p:nvSpPr>
          <p:cNvPr id="21" name="Freeform 6">
            <a:hlinkClick r:id="rId7"/>
            <a:extLst>
              <a:ext uri="{FF2B5EF4-FFF2-40B4-BE49-F238E27FC236}">
                <a16:creationId xmlns:a16="http://schemas.microsoft.com/office/drawing/2014/main" id="{4CBD0548-2812-7AAA-D87D-47DDCA2BE2B5}"/>
              </a:ext>
            </a:extLst>
          </p:cNvPr>
          <p:cNvSpPr>
            <a:spLocks/>
          </p:cNvSpPr>
          <p:nvPr/>
        </p:nvSpPr>
        <p:spPr bwMode="auto">
          <a:xfrm>
            <a:off x="7583544" y="5175461"/>
            <a:ext cx="107872" cy="127023"/>
          </a:xfrm>
          <a:custGeom>
            <a:avLst/>
            <a:gdLst>
              <a:gd name="T0" fmla="*/ 187 w 187"/>
              <a:gd name="T1" fmla="*/ 110 h 220"/>
              <a:gd name="T2" fmla="*/ 0 w 187"/>
              <a:gd name="T3" fmla="*/ 0 h 220"/>
              <a:gd name="T4" fmla="*/ 0 w 187"/>
              <a:gd name="T5" fmla="*/ 220 h 220"/>
              <a:gd name="T6" fmla="*/ 187 w 187"/>
              <a:gd name="T7" fmla="*/ 110 h 220"/>
            </a:gdLst>
            <a:ahLst/>
            <a:cxnLst>
              <a:cxn ang="0">
                <a:pos x="T0" y="T1"/>
              </a:cxn>
              <a:cxn ang="0">
                <a:pos x="T2" y="T3"/>
              </a:cxn>
              <a:cxn ang="0">
                <a:pos x="T4" y="T5"/>
              </a:cxn>
              <a:cxn ang="0">
                <a:pos x="T6" y="T7"/>
              </a:cxn>
            </a:cxnLst>
            <a:rect l="0" t="0" r="r" b="b"/>
            <a:pathLst>
              <a:path w="187" h="220">
                <a:moveTo>
                  <a:pt x="187" y="110"/>
                </a:moveTo>
                <a:cubicBezTo>
                  <a:pt x="124" y="73"/>
                  <a:pt x="62" y="37"/>
                  <a:pt x="0" y="0"/>
                </a:cubicBezTo>
                <a:cubicBezTo>
                  <a:pt x="0" y="74"/>
                  <a:pt x="0" y="147"/>
                  <a:pt x="0" y="220"/>
                </a:cubicBezTo>
                <a:cubicBezTo>
                  <a:pt x="63" y="183"/>
                  <a:pt x="124" y="147"/>
                  <a:pt x="187" y="110"/>
                </a:cubicBezTo>
                <a:close/>
              </a:path>
            </a:pathLst>
          </a:custGeom>
          <a:solidFill>
            <a:srgbClr val="9D6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Light" panose="020F0302020204030203" pitchFamily="34" charset="0"/>
            </a:endParaRPr>
          </a:p>
        </p:txBody>
      </p:sp>
    </p:spTree>
    <p:extLst>
      <p:ext uri="{BB962C8B-B14F-4D97-AF65-F5344CB8AC3E}">
        <p14:creationId xmlns:p14="http://schemas.microsoft.com/office/powerpoint/2010/main" val="3313802975"/>
      </p:ext>
    </p:extLst>
  </p:cSld>
  <p:clrMapOvr>
    <a:masterClrMapping/>
  </p:clrMapOvr>
  <mc:AlternateContent xmlns:mc="http://schemas.openxmlformats.org/markup-compatibility/2006" xmlns:p14="http://schemas.microsoft.com/office/powerpoint/2010/main">
    <mc:Choice Requires="p14">
      <p:transition p14:dur="0" advTm="9607"/>
    </mc:Choice>
    <mc:Fallback xmlns="">
      <p:transition advTm="960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ircle 1">
            <a:extLst>
              <a:ext uri="{FF2B5EF4-FFF2-40B4-BE49-F238E27FC236}">
                <a16:creationId xmlns:a16="http://schemas.microsoft.com/office/drawing/2014/main" id="{2E0179D9-80D4-4D73-A53A-6A68AADD792B}"/>
              </a:ext>
            </a:extLst>
          </p:cNvPr>
          <p:cNvSpPr/>
          <p:nvPr/>
        </p:nvSpPr>
        <p:spPr>
          <a:xfrm>
            <a:off x="10197319" y="383458"/>
            <a:ext cx="2593565" cy="2593565"/>
          </a:xfrm>
          <a:prstGeom prst="ellipse">
            <a:avLst/>
          </a:prstGeom>
          <a:solidFill>
            <a:srgbClr val="B42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Elipse 18">
            <a:extLst>
              <a:ext uri="{FF2B5EF4-FFF2-40B4-BE49-F238E27FC236}">
                <a16:creationId xmlns:a16="http://schemas.microsoft.com/office/drawing/2014/main" id="{0DDC93C3-C329-4FE9-8A13-6F6B9EAB5C78}"/>
              </a:ext>
            </a:extLst>
          </p:cNvPr>
          <p:cNvSpPr/>
          <p:nvPr/>
        </p:nvSpPr>
        <p:spPr>
          <a:xfrm>
            <a:off x="-676275" y="4605338"/>
            <a:ext cx="3295650" cy="3295650"/>
          </a:xfrm>
          <a:prstGeom prst="ellipse">
            <a:avLst/>
          </a:prstGeom>
          <a:solidFill>
            <a:srgbClr val="EE1E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Elipse 20">
            <a:extLst>
              <a:ext uri="{FF2B5EF4-FFF2-40B4-BE49-F238E27FC236}">
                <a16:creationId xmlns:a16="http://schemas.microsoft.com/office/drawing/2014/main" id="{5A9F1CA6-397A-4B4D-BB81-BA6A56326BBE}"/>
              </a:ext>
            </a:extLst>
          </p:cNvPr>
          <p:cNvSpPr/>
          <p:nvPr/>
        </p:nvSpPr>
        <p:spPr>
          <a:xfrm>
            <a:off x="6424613" y="888206"/>
            <a:ext cx="862012" cy="862012"/>
          </a:xfrm>
          <a:prstGeom prst="ellipse">
            <a:avLst/>
          </a:prstGeom>
          <a:solidFill>
            <a:srgbClr val="B42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Elipse 22">
            <a:extLst>
              <a:ext uri="{FF2B5EF4-FFF2-40B4-BE49-F238E27FC236}">
                <a16:creationId xmlns:a16="http://schemas.microsoft.com/office/drawing/2014/main" id="{DB594C32-FF3F-4C5C-B3AC-1EF0066BA0E6}"/>
              </a:ext>
            </a:extLst>
          </p:cNvPr>
          <p:cNvSpPr/>
          <p:nvPr/>
        </p:nvSpPr>
        <p:spPr>
          <a:xfrm>
            <a:off x="6996612" y="2100263"/>
            <a:ext cx="524950" cy="524950"/>
          </a:xfrm>
          <a:prstGeom prst="ellipse">
            <a:avLst/>
          </a:prstGeom>
          <a:solidFill>
            <a:srgbClr val="E1E1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Elipse 34">
            <a:extLst>
              <a:ext uri="{FF2B5EF4-FFF2-40B4-BE49-F238E27FC236}">
                <a16:creationId xmlns:a16="http://schemas.microsoft.com/office/drawing/2014/main" id="{96A4F3D1-F28D-41D5-BA2E-D574CB7B5E36}"/>
              </a:ext>
            </a:extLst>
          </p:cNvPr>
          <p:cNvSpPr/>
          <p:nvPr/>
        </p:nvSpPr>
        <p:spPr>
          <a:xfrm>
            <a:off x="9950215" y="1819754"/>
            <a:ext cx="765804" cy="765804"/>
          </a:xfrm>
          <a:prstGeom prst="ellipse">
            <a:avLst/>
          </a:prstGeom>
          <a:solidFill>
            <a:srgbClr val="01C8F2">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Elipse 36">
            <a:extLst>
              <a:ext uri="{FF2B5EF4-FFF2-40B4-BE49-F238E27FC236}">
                <a16:creationId xmlns:a16="http://schemas.microsoft.com/office/drawing/2014/main" id="{483FF49A-B410-4648-AAEC-B053C8EC3F3F}"/>
              </a:ext>
            </a:extLst>
          </p:cNvPr>
          <p:cNvSpPr/>
          <p:nvPr/>
        </p:nvSpPr>
        <p:spPr>
          <a:xfrm>
            <a:off x="1722995" y="471065"/>
            <a:ext cx="524950" cy="524950"/>
          </a:xfrm>
          <a:prstGeom prst="ellipse">
            <a:avLst/>
          </a:prstGeom>
          <a:solidFill>
            <a:srgbClr val="FF8902">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Elipse 37">
            <a:extLst>
              <a:ext uri="{FF2B5EF4-FFF2-40B4-BE49-F238E27FC236}">
                <a16:creationId xmlns:a16="http://schemas.microsoft.com/office/drawing/2014/main" id="{7A28BFF1-1F20-4ED4-AE3E-501F4BD92998}"/>
              </a:ext>
            </a:extLst>
          </p:cNvPr>
          <p:cNvSpPr/>
          <p:nvPr/>
        </p:nvSpPr>
        <p:spPr>
          <a:xfrm>
            <a:off x="6771498" y="622310"/>
            <a:ext cx="524950" cy="524950"/>
          </a:xfrm>
          <a:prstGeom prst="ellipse">
            <a:avLst/>
          </a:prstGeom>
          <a:solidFill>
            <a:srgbClr val="FF8902">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8">
            <a:extLst>
              <a:ext uri="{FF2B5EF4-FFF2-40B4-BE49-F238E27FC236}">
                <a16:creationId xmlns:a16="http://schemas.microsoft.com/office/drawing/2014/main" id="{7352EFD0-A523-4424-830C-009B634E4257}"/>
              </a:ext>
            </a:extLst>
          </p:cNvPr>
          <p:cNvSpPr/>
          <p:nvPr/>
        </p:nvSpPr>
        <p:spPr>
          <a:xfrm>
            <a:off x="6931025" y="5044652"/>
            <a:ext cx="4841875" cy="375336"/>
          </a:xfrm>
          <a:prstGeom prst="rect">
            <a:avLst/>
          </a:prstGeom>
          <a:solidFill>
            <a:srgbClr val="B42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https://free-powerpoint-templates-download.com/</a:t>
            </a:r>
          </a:p>
        </p:txBody>
      </p:sp>
      <p:sp>
        <p:nvSpPr>
          <p:cNvPr id="13" name="CuadroTexto 12">
            <a:extLst>
              <a:ext uri="{FF2B5EF4-FFF2-40B4-BE49-F238E27FC236}">
                <a16:creationId xmlns:a16="http://schemas.microsoft.com/office/drawing/2014/main" id="{A47EB42E-875D-4C5E-AC07-5689EC1CB842}"/>
              </a:ext>
            </a:extLst>
          </p:cNvPr>
          <p:cNvSpPr txBox="1"/>
          <p:nvPr/>
        </p:nvSpPr>
        <p:spPr>
          <a:xfrm>
            <a:off x="8719684" y="4028989"/>
            <a:ext cx="3472316" cy="1015663"/>
          </a:xfrm>
          <a:prstGeom prst="rect">
            <a:avLst/>
          </a:prstGeom>
          <a:noFill/>
        </p:spPr>
        <p:txBody>
          <a:bodyPr wrap="square" rtlCol="0">
            <a:spAutoFit/>
          </a:bodyPr>
          <a:lstStyle/>
          <a:p>
            <a:r>
              <a:rPr lang="en-US" sz="6000" b="1" dirty="0">
                <a:latin typeface="Lato Black" panose="020F0A02020204030203" pitchFamily="34" charset="0"/>
              </a:rPr>
              <a:t>DESIGN</a:t>
            </a:r>
          </a:p>
        </p:txBody>
      </p:sp>
      <p:sp>
        <p:nvSpPr>
          <p:cNvPr id="14" name="CuadroTexto 13">
            <a:extLst>
              <a:ext uri="{FF2B5EF4-FFF2-40B4-BE49-F238E27FC236}">
                <a16:creationId xmlns:a16="http://schemas.microsoft.com/office/drawing/2014/main" id="{3E85109E-95E6-4EAD-99D2-E707F52A0E68}"/>
              </a:ext>
            </a:extLst>
          </p:cNvPr>
          <p:cNvSpPr txBox="1"/>
          <p:nvPr/>
        </p:nvSpPr>
        <p:spPr>
          <a:xfrm>
            <a:off x="6855619" y="4178970"/>
            <a:ext cx="1944915" cy="707886"/>
          </a:xfrm>
          <a:prstGeom prst="rect">
            <a:avLst/>
          </a:prstGeom>
          <a:noFill/>
        </p:spPr>
        <p:txBody>
          <a:bodyPr wrap="square" rtlCol="0">
            <a:spAutoFit/>
          </a:bodyPr>
          <a:lstStyle/>
          <a:p>
            <a:pPr algn="r"/>
            <a:r>
              <a:rPr lang="en-US" sz="2000" b="1" dirty="0">
                <a:solidFill>
                  <a:srgbClr val="00A79D"/>
                </a:solidFill>
                <a:latin typeface="Lato Light" panose="020F0302020204030203" pitchFamily="34" charset="0"/>
              </a:rPr>
              <a:t>POWERPOINT</a:t>
            </a:r>
          </a:p>
          <a:p>
            <a:pPr algn="r"/>
            <a:r>
              <a:rPr lang="en-US" sz="2000" b="1" dirty="0">
                <a:solidFill>
                  <a:srgbClr val="00A79D"/>
                </a:solidFill>
                <a:latin typeface="Lato Light" panose="020F0302020204030203" pitchFamily="34" charset="0"/>
              </a:rPr>
              <a:t>TEMPLATE</a:t>
            </a:r>
          </a:p>
        </p:txBody>
      </p:sp>
      <p:sp>
        <p:nvSpPr>
          <p:cNvPr id="53" name="Elipse 52">
            <a:extLst>
              <a:ext uri="{FF2B5EF4-FFF2-40B4-BE49-F238E27FC236}">
                <a16:creationId xmlns:a16="http://schemas.microsoft.com/office/drawing/2014/main" id="{F17C5137-155D-4E0B-A479-22F353CCEB64}"/>
              </a:ext>
            </a:extLst>
          </p:cNvPr>
          <p:cNvSpPr/>
          <p:nvPr/>
        </p:nvSpPr>
        <p:spPr>
          <a:xfrm>
            <a:off x="2590958" y="4468396"/>
            <a:ext cx="515943" cy="515943"/>
          </a:xfrm>
          <a:prstGeom prst="ellipse">
            <a:avLst/>
          </a:prstGeom>
          <a:solidFill>
            <a:srgbClr val="E1E122">
              <a:alpha val="8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ircle 1">
            <a:extLst>
              <a:ext uri="{FF2B5EF4-FFF2-40B4-BE49-F238E27FC236}">
                <a16:creationId xmlns:a16="http://schemas.microsoft.com/office/drawing/2014/main" id="{07370228-1E35-1B4D-DF80-6FAFFDCCA817}"/>
              </a:ext>
            </a:extLst>
          </p:cNvPr>
          <p:cNvSpPr/>
          <p:nvPr/>
        </p:nvSpPr>
        <p:spPr>
          <a:xfrm>
            <a:off x="347241" y="2904926"/>
            <a:ext cx="3516115" cy="3516115"/>
          </a:xfrm>
          <a:prstGeom prst="donut">
            <a:avLst>
              <a:gd name="adj" fmla="val 49862"/>
            </a:avLst>
          </a:prstGeom>
          <a:solidFill>
            <a:srgbClr val="01C8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Elipse 19">
            <a:extLst>
              <a:ext uri="{FF2B5EF4-FFF2-40B4-BE49-F238E27FC236}">
                <a16:creationId xmlns:a16="http://schemas.microsoft.com/office/drawing/2014/main" id="{438E02DD-4F2F-437B-B2FB-83B775AA1A46}"/>
              </a:ext>
            </a:extLst>
          </p:cNvPr>
          <p:cNvSpPr/>
          <p:nvPr/>
        </p:nvSpPr>
        <p:spPr>
          <a:xfrm>
            <a:off x="1858883" y="2202656"/>
            <a:ext cx="1295400" cy="1295400"/>
          </a:xfrm>
          <a:prstGeom prst="ellipse">
            <a:avLst/>
          </a:prstGeom>
          <a:solidFill>
            <a:srgbClr val="FF8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Elipse 4">
            <a:extLst>
              <a:ext uri="{FF2B5EF4-FFF2-40B4-BE49-F238E27FC236}">
                <a16:creationId xmlns:a16="http://schemas.microsoft.com/office/drawing/2014/main" id="{E84E4CCD-F79C-4B1D-ABBE-A465D3ED5FD4}"/>
              </a:ext>
            </a:extLst>
          </p:cNvPr>
          <p:cNvSpPr/>
          <p:nvPr/>
        </p:nvSpPr>
        <p:spPr>
          <a:xfrm>
            <a:off x="2228850" y="4812507"/>
            <a:ext cx="2495550" cy="2495550"/>
          </a:xfrm>
          <a:prstGeom prst="ellipse">
            <a:avLst/>
          </a:prstGeom>
          <a:solidFill>
            <a:srgbClr val="E1E1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Elipse 29">
            <a:extLst>
              <a:ext uri="{FF2B5EF4-FFF2-40B4-BE49-F238E27FC236}">
                <a16:creationId xmlns:a16="http://schemas.microsoft.com/office/drawing/2014/main" id="{DFC22F5C-6BF9-4287-B242-9C49D787555C}"/>
              </a:ext>
            </a:extLst>
          </p:cNvPr>
          <p:cNvSpPr/>
          <p:nvPr/>
        </p:nvSpPr>
        <p:spPr>
          <a:xfrm>
            <a:off x="1550982" y="2791613"/>
            <a:ext cx="515943" cy="515943"/>
          </a:xfrm>
          <a:prstGeom prst="ellipse">
            <a:avLst/>
          </a:prstGeom>
          <a:solidFill>
            <a:srgbClr val="B4207D">
              <a:alpha val="8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Elipse 32">
            <a:extLst>
              <a:ext uri="{FF2B5EF4-FFF2-40B4-BE49-F238E27FC236}">
                <a16:creationId xmlns:a16="http://schemas.microsoft.com/office/drawing/2014/main" id="{E552F161-5E3B-46F7-83A3-9624AFDF56EF}"/>
              </a:ext>
            </a:extLst>
          </p:cNvPr>
          <p:cNvSpPr/>
          <p:nvPr/>
        </p:nvSpPr>
        <p:spPr>
          <a:xfrm>
            <a:off x="1550982" y="5724298"/>
            <a:ext cx="862012" cy="862012"/>
          </a:xfrm>
          <a:prstGeom prst="ellipse">
            <a:avLst/>
          </a:prstGeom>
          <a:solidFill>
            <a:srgbClr val="FF890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2165D07-4825-1E93-8A24-06EDD2D7A973}"/>
              </a:ext>
            </a:extLst>
          </p:cNvPr>
          <p:cNvGrpSpPr/>
          <p:nvPr/>
        </p:nvGrpSpPr>
        <p:grpSpPr>
          <a:xfrm>
            <a:off x="2859069" y="2015384"/>
            <a:ext cx="3912429" cy="3904544"/>
            <a:chOff x="-4272570" y="1819754"/>
            <a:chExt cx="3912429" cy="3904544"/>
          </a:xfrm>
          <a:blipFill dpi="0" rotWithShape="1">
            <a:blip r:embed="rId2">
              <a:extLst>
                <a:ext uri="{28A0092B-C50C-407E-A947-70E740481C1C}">
                  <a14:useLocalDpi xmlns:a14="http://schemas.microsoft.com/office/drawing/2010/main" val="0"/>
                </a:ext>
              </a:extLst>
            </a:blip>
            <a:srcRect/>
            <a:stretch>
              <a:fillRect/>
            </a:stretch>
          </a:blipFill>
        </p:grpSpPr>
        <p:sp>
          <p:nvSpPr>
            <p:cNvPr id="47" name="Freeform: Shape 46">
              <a:extLst>
                <a:ext uri="{FF2B5EF4-FFF2-40B4-BE49-F238E27FC236}">
                  <a16:creationId xmlns:a16="http://schemas.microsoft.com/office/drawing/2014/main" id="{C09E4803-3347-BFA5-1724-39CD785F4CE8}"/>
                </a:ext>
              </a:extLst>
            </p:cNvPr>
            <p:cNvSpPr/>
            <p:nvPr/>
          </p:nvSpPr>
          <p:spPr>
            <a:xfrm>
              <a:off x="-4272570" y="2791613"/>
              <a:ext cx="691170" cy="1924837"/>
            </a:xfrm>
            <a:custGeom>
              <a:avLst/>
              <a:gdLst>
                <a:gd name="connsiteX0" fmla="*/ 262262 w 691170"/>
                <a:gd name="connsiteY0" fmla="*/ 0 h 1924837"/>
                <a:gd name="connsiteX1" fmla="*/ 691170 w 691170"/>
                <a:gd name="connsiteY1" fmla="*/ 0 h 1924837"/>
                <a:gd name="connsiteX2" fmla="*/ 691170 w 691170"/>
                <a:gd name="connsiteY2" fmla="*/ 1924837 h 1924837"/>
                <a:gd name="connsiteX3" fmla="*/ 246108 w 691170"/>
                <a:gd name="connsiteY3" fmla="*/ 1924837 h 1924837"/>
                <a:gd name="connsiteX4" fmla="*/ 236196 w 691170"/>
                <a:gd name="connsiteY4" fmla="*/ 1908522 h 1924837"/>
                <a:gd name="connsiteX5" fmla="*/ 0 w 691170"/>
                <a:gd name="connsiteY5" fmla="*/ 975714 h 1924837"/>
                <a:gd name="connsiteX6" fmla="*/ 236196 w 691170"/>
                <a:gd name="connsiteY6" fmla="*/ 42906 h 1924837"/>
                <a:gd name="connsiteX7" fmla="*/ 262262 w 691170"/>
                <a:gd name="connsiteY7" fmla="*/ 0 h 192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1170" h="1924837">
                  <a:moveTo>
                    <a:pt x="262262" y="0"/>
                  </a:moveTo>
                  <a:lnTo>
                    <a:pt x="691170" y="0"/>
                  </a:lnTo>
                  <a:lnTo>
                    <a:pt x="691170" y="1924837"/>
                  </a:lnTo>
                  <a:lnTo>
                    <a:pt x="246108" y="1924837"/>
                  </a:lnTo>
                  <a:lnTo>
                    <a:pt x="236196" y="1908522"/>
                  </a:lnTo>
                  <a:cubicBezTo>
                    <a:pt x="85563" y="1631233"/>
                    <a:pt x="0" y="1313466"/>
                    <a:pt x="0" y="975714"/>
                  </a:cubicBezTo>
                  <a:cubicBezTo>
                    <a:pt x="0" y="637963"/>
                    <a:pt x="85563" y="320195"/>
                    <a:pt x="236196" y="42906"/>
                  </a:cubicBezTo>
                  <a:lnTo>
                    <a:pt x="262262"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grpSp>
          <p:nvGrpSpPr>
            <p:cNvPr id="48" name="Group 47">
              <a:extLst>
                <a:ext uri="{FF2B5EF4-FFF2-40B4-BE49-F238E27FC236}">
                  <a16:creationId xmlns:a16="http://schemas.microsoft.com/office/drawing/2014/main" id="{85073DCD-17E8-4D70-1E10-B8A9FA4275E2}"/>
                </a:ext>
              </a:extLst>
            </p:cNvPr>
            <p:cNvGrpSpPr/>
            <p:nvPr/>
          </p:nvGrpSpPr>
          <p:grpSpPr>
            <a:xfrm>
              <a:off x="-3978294" y="1819754"/>
              <a:ext cx="3618153" cy="3904544"/>
              <a:chOff x="-3978294" y="1819754"/>
              <a:chExt cx="3618153" cy="3904544"/>
            </a:xfrm>
            <a:grpFill/>
          </p:grpSpPr>
          <p:sp>
            <p:nvSpPr>
              <p:cNvPr id="49" name="Freeform: Shape 48">
                <a:extLst>
                  <a:ext uri="{FF2B5EF4-FFF2-40B4-BE49-F238E27FC236}">
                    <a16:creationId xmlns:a16="http://schemas.microsoft.com/office/drawing/2014/main" id="{3D37A405-2CA7-A7E0-5B60-6FD122B57DAB}"/>
                  </a:ext>
                </a:extLst>
              </p:cNvPr>
              <p:cNvSpPr/>
              <p:nvPr/>
            </p:nvSpPr>
            <p:spPr>
              <a:xfrm>
                <a:off x="-3978294" y="1819754"/>
                <a:ext cx="2503798" cy="919162"/>
              </a:xfrm>
              <a:custGeom>
                <a:avLst/>
                <a:gdLst>
                  <a:gd name="connsiteX0" fmla="*/ 1476587 w 2503798"/>
                  <a:gd name="connsiteY0" fmla="*/ 0 h 919162"/>
                  <a:gd name="connsiteX1" fmla="*/ 1848803 w 2503798"/>
                  <a:gd name="connsiteY1" fmla="*/ 0 h 919162"/>
                  <a:gd name="connsiteX2" fmla="*/ 1862784 w 2503798"/>
                  <a:gd name="connsiteY2" fmla="*/ 706 h 919162"/>
                  <a:gd name="connsiteX3" fmla="*/ 2424436 w 2503798"/>
                  <a:gd name="connsiteY3" fmla="*/ 144391 h 919162"/>
                  <a:gd name="connsiteX4" fmla="*/ 2503798 w 2503798"/>
                  <a:gd name="connsiteY4" fmla="*/ 182622 h 919162"/>
                  <a:gd name="connsiteX5" fmla="*/ 2503798 w 2503798"/>
                  <a:gd name="connsiteY5" fmla="*/ 919162 h 919162"/>
                  <a:gd name="connsiteX6" fmla="*/ 0 w 2503798"/>
                  <a:gd name="connsiteY6" fmla="*/ 919162 h 919162"/>
                  <a:gd name="connsiteX7" fmla="*/ 39944 w 2503798"/>
                  <a:gd name="connsiteY7" fmla="*/ 853412 h 919162"/>
                  <a:gd name="connsiteX8" fmla="*/ 1462606 w 2503798"/>
                  <a:gd name="connsiteY8" fmla="*/ 706 h 919162"/>
                  <a:gd name="connsiteX9" fmla="*/ 1476587 w 2503798"/>
                  <a:gd name="connsiteY9" fmla="*/ 0 h 919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03798" h="919162">
                    <a:moveTo>
                      <a:pt x="1476587" y="0"/>
                    </a:moveTo>
                    <a:lnTo>
                      <a:pt x="1848803" y="0"/>
                    </a:lnTo>
                    <a:lnTo>
                      <a:pt x="1862784" y="706"/>
                    </a:lnTo>
                    <a:cubicBezTo>
                      <a:pt x="2060147" y="20749"/>
                      <a:pt x="2248840" y="70119"/>
                      <a:pt x="2424436" y="144391"/>
                    </a:cubicBezTo>
                    <a:lnTo>
                      <a:pt x="2503798" y="182622"/>
                    </a:lnTo>
                    <a:lnTo>
                      <a:pt x="2503798" y="919162"/>
                    </a:lnTo>
                    <a:lnTo>
                      <a:pt x="0" y="919162"/>
                    </a:lnTo>
                    <a:lnTo>
                      <a:pt x="39944" y="853412"/>
                    </a:lnTo>
                    <a:cubicBezTo>
                      <a:pt x="356458" y="384910"/>
                      <a:pt x="870518" y="60836"/>
                      <a:pt x="1462606" y="706"/>
                    </a:cubicBezTo>
                    <a:lnTo>
                      <a:pt x="1476587"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50" name="Freeform: Shape 49">
                <a:extLst>
                  <a:ext uri="{FF2B5EF4-FFF2-40B4-BE49-F238E27FC236}">
                    <a16:creationId xmlns:a16="http://schemas.microsoft.com/office/drawing/2014/main" id="{8FAFE53F-1765-C4E5-5CC5-19FB3B1DA27D}"/>
                  </a:ext>
                </a:extLst>
              </p:cNvPr>
              <p:cNvSpPr/>
              <p:nvPr/>
            </p:nvSpPr>
            <p:spPr>
              <a:xfrm>
                <a:off x="-1321847" y="2083576"/>
                <a:ext cx="668943" cy="655340"/>
              </a:xfrm>
              <a:custGeom>
                <a:avLst/>
                <a:gdLst>
                  <a:gd name="connsiteX0" fmla="*/ 0 w 668943"/>
                  <a:gd name="connsiteY0" fmla="*/ 0 h 655340"/>
                  <a:gd name="connsiteX1" fmla="*/ 100409 w 668943"/>
                  <a:gd name="connsiteY1" fmla="*/ 61000 h 655340"/>
                  <a:gd name="connsiteX2" fmla="*/ 628999 w 668943"/>
                  <a:gd name="connsiteY2" fmla="*/ 589590 h 655340"/>
                  <a:gd name="connsiteX3" fmla="*/ 668943 w 668943"/>
                  <a:gd name="connsiteY3" fmla="*/ 655340 h 655340"/>
                  <a:gd name="connsiteX4" fmla="*/ 0 w 668943"/>
                  <a:gd name="connsiteY4" fmla="*/ 655340 h 655340"/>
                  <a:gd name="connsiteX5" fmla="*/ 0 w 668943"/>
                  <a:gd name="connsiteY5" fmla="*/ 0 h 655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8943" h="655340">
                    <a:moveTo>
                      <a:pt x="0" y="0"/>
                    </a:moveTo>
                    <a:lnTo>
                      <a:pt x="100409" y="61000"/>
                    </a:lnTo>
                    <a:cubicBezTo>
                      <a:pt x="308632" y="201673"/>
                      <a:pt x="488326" y="381367"/>
                      <a:pt x="628999" y="589590"/>
                    </a:cubicBezTo>
                    <a:lnTo>
                      <a:pt x="668943" y="655340"/>
                    </a:lnTo>
                    <a:lnTo>
                      <a:pt x="0" y="655340"/>
                    </a:lnTo>
                    <a:lnTo>
                      <a:pt x="0"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51" name="Freeform: Shape 50">
                <a:extLst>
                  <a:ext uri="{FF2B5EF4-FFF2-40B4-BE49-F238E27FC236}">
                    <a16:creationId xmlns:a16="http://schemas.microsoft.com/office/drawing/2014/main" id="{24869729-AB53-D5EA-ECBE-551781F633AC}"/>
                  </a:ext>
                </a:extLst>
              </p:cNvPr>
              <p:cNvSpPr/>
              <p:nvPr/>
            </p:nvSpPr>
            <p:spPr>
              <a:xfrm>
                <a:off x="-3493217" y="2808521"/>
                <a:ext cx="3132587" cy="968072"/>
              </a:xfrm>
              <a:custGeom>
                <a:avLst/>
                <a:gdLst>
                  <a:gd name="connsiteX0" fmla="*/ 0 w 3132587"/>
                  <a:gd name="connsiteY0" fmla="*/ 0 h 919162"/>
                  <a:gd name="connsiteX1" fmla="*/ 2882599 w 3132587"/>
                  <a:gd name="connsiteY1" fmla="*/ 0 h 919162"/>
                  <a:gd name="connsiteX2" fmla="*/ 2898393 w 3132587"/>
                  <a:gd name="connsiteY2" fmla="*/ 25998 h 919162"/>
                  <a:gd name="connsiteX3" fmla="*/ 3124485 w 3132587"/>
                  <a:gd name="connsiteY3" fmla="*/ 758717 h 919162"/>
                  <a:gd name="connsiteX4" fmla="*/ 3132587 w 3132587"/>
                  <a:gd name="connsiteY4" fmla="*/ 919162 h 919162"/>
                  <a:gd name="connsiteX5" fmla="*/ 0 w 3132587"/>
                  <a:gd name="connsiteY5" fmla="*/ 919162 h 919162"/>
                  <a:gd name="connsiteX6" fmla="*/ 0 w 3132587"/>
                  <a:gd name="connsiteY6" fmla="*/ 0 h 919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2587" h="919162">
                    <a:moveTo>
                      <a:pt x="0" y="0"/>
                    </a:moveTo>
                    <a:lnTo>
                      <a:pt x="2882599" y="0"/>
                    </a:lnTo>
                    <a:lnTo>
                      <a:pt x="2898393" y="25998"/>
                    </a:lnTo>
                    <a:cubicBezTo>
                      <a:pt x="3018899" y="247829"/>
                      <a:pt x="3097761" y="495567"/>
                      <a:pt x="3124485" y="758717"/>
                    </a:cubicBezTo>
                    <a:lnTo>
                      <a:pt x="3132587" y="919162"/>
                    </a:lnTo>
                    <a:lnTo>
                      <a:pt x="0" y="919162"/>
                    </a:lnTo>
                    <a:lnTo>
                      <a:pt x="0"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52" name="Freeform: Shape 51">
                <a:extLst>
                  <a:ext uri="{FF2B5EF4-FFF2-40B4-BE49-F238E27FC236}">
                    <a16:creationId xmlns:a16="http://schemas.microsoft.com/office/drawing/2014/main" id="{2C4B3C7F-B822-A725-1BA2-37D36A39C489}"/>
                  </a:ext>
                </a:extLst>
              </p:cNvPr>
              <p:cNvSpPr/>
              <p:nvPr/>
            </p:nvSpPr>
            <p:spPr>
              <a:xfrm>
                <a:off x="-3493217" y="3846198"/>
                <a:ext cx="3133076" cy="870252"/>
              </a:xfrm>
              <a:custGeom>
                <a:avLst/>
                <a:gdLst>
                  <a:gd name="connsiteX0" fmla="*/ 0 w 3133076"/>
                  <a:gd name="connsiteY0" fmla="*/ 0 h 919162"/>
                  <a:gd name="connsiteX1" fmla="*/ 3133076 w 3133076"/>
                  <a:gd name="connsiteY1" fmla="*/ 0 h 919162"/>
                  <a:gd name="connsiteX2" fmla="*/ 3124485 w 3133076"/>
                  <a:gd name="connsiteY2" fmla="*/ 170128 h 919162"/>
                  <a:gd name="connsiteX3" fmla="*/ 2898393 w 3133076"/>
                  <a:gd name="connsiteY3" fmla="*/ 902847 h 919162"/>
                  <a:gd name="connsiteX4" fmla="*/ 2888481 w 3133076"/>
                  <a:gd name="connsiteY4" fmla="*/ 919162 h 919162"/>
                  <a:gd name="connsiteX5" fmla="*/ 0 w 3133076"/>
                  <a:gd name="connsiteY5" fmla="*/ 919162 h 919162"/>
                  <a:gd name="connsiteX6" fmla="*/ 0 w 3133076"/>
                  <a:gd name="connsiteY6" fmla="*/ 0 h 919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076" h="919162">
                    <a:moveTo>
                      <a:pt x="0" y="0"/>
                    </a:moveTo>
                    <a:lnTo>
                      <a:pt x="3133076" y="0"/>
                    </a:lnTo>
                    <a:lnTo>
                      <a:pt x="3124485" y="170128"/>
                    </a:lnTo>
                    <a:cubicBezTo>
                      <a:pt x="3097761" y="433279"/>
                      <a:pt x="3018899" y="681016"/>
                      <a:pt x="2898393" y="902847"/>
                    </a:cubicBezTo>
                    <a:lnTo>
                      <a:pt x="2888481" y="919162"/>
                    </a:lnTo>
                    <a:lnTo>
                      <a:pt x="0" y="919162"/>
                    </a:lnTo>
                    <a:lnTo>
                      <a:pt x="0"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57" name="Freeform: Shape 56">
                <a:extLst>
                  <a:ext uri="{FF2B5EF4-FFF2-40B4-BE49-F238E27FC236}">
                    <a16:creationId xmlns:a16="http://schemas.microsoft.com/office/drawing/2014/main" id="{4B454D59-ABB5-07E0-F00D-A7B7F66C6711}"/>
                  </a:ext>
                </a:extLst>
              </p:cNvPr>
              <p:cNvSpPr/>
              <p:nvPr/>
            </p:nvSpPr>
            <p:spPr>
              <a:xfrm>
                <a:off x="-3947375" y="4786055"/>
                <a:ext cx="3263552" cy="938243"/>
              </a:xfrm>
              <a:custGeom>
                <a:avLst/>
                <a:gdLst>
                  <a:gd name="connsiteX0" fmla="*/ 0 w 3263552"/>
                  <a:gd name="connsiteY0" fmla="*/ 0 h 877666"/>
                  <a:gd name="connsiteX1" fmla="*/ 3263552 w 3263552"/>
                  <a:gd name="connsiteY1" fmla="*/ 0 h 877666"/>
                  <a:gd name="connsiteX2" fmla="*/ 3254527 w 3263552"/>
                  <a:gd name="connsiteY2" fmla="*/ 14856 h 877666"/>
                  <a:gd name="connsiteX3" fmla="*/ 1631776 w 3263552"/>
                  <a:gd name="connsiteY3" fmla="*/ 877666 h 877666"/>
                  <a:gd name="connsiteX4" fmla="*/ 9025 w 3263552"/>
                  <a:gd name="connsiteY4" fmla="*/ 14856 h 877666"/>
                  <a:gd name="connsiteX5" fmla="*/ 0 w 3263552"/>
                  <a:gd name="connsiteY5" fmla="*/ 0 h 877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63552" h="877666">
                    <a:moveTo>
                      <a:pt x="0" y="0"/>
                    </a:moveTo>
                    <a:lnTo>
                      <a:pt x="3263552" y="0"/>
                    </a:lnTo>
                    <a:lnTo>
                      <a:pt x="3254527" y="14856"/>
                    </a:lnTo>
                    <a:cubicBezTo>
                      <a:pt x="2902845" y="535414"/>
                      <a:pt x="2307279" y="877666"/>
                      <a:pt x="1631776" y="877666"/>
                    </a:cubicBezTo>
                    <a:cubicBezTo>
                      <a:pt x="956273" y="877666"/>
                      <a:pt x="360707" y="535414"/>
                      <a:pt x="9025" y="14856"/>
                    </a:cubicBezTo>
                    <a:lnTo>
                      <a:pt x="0"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grpSp>
      </p:grpSp>
      <p:sp>
        <p:nvSpPr>
          <p:cNvPr id="54" name="Elipse 53">
            <a:extLst>
              <a:ext uri="{FF2B5EF4-FFF2-40B4-BE49-F238E27FC236}">
                <a16:creationId xmlns:a16="http://schemas.microsoft.com/office/drawing/2014/main" id="{533FB7B1-CA6A-4628-AA16-CF285085FC23}"/>
              </a:ext>
            </a:extLst>
          </p:cNvPr>
          <p:cNvSpPr/>
          <p:nvPr/>
        </p:nvSpPr>
        <p:spPr>
          <a:xfrm>
            <a:off x="3639440" y="1691945"/>
            <a:ext cx="765804" cy="765804"/>
          </a:xfrm>
          <a:prstGeom prst="ellipse">
            <a:avLst/>
          </a:prstGeom>
          <a:solidFill>
            <a:srgbClr val="01C8F2">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Elipse 54">
            <a:extLst>
              <a:ext uri="{FF2B5EF4-FFF2-40B4-BE49-F238E27FC236}">
                <a16:creationId xmlns:a16="http://schemas.microsoft.com/office/drawing/2014/main" id="{94153C9D-FA34-4BA4-A591-EAA58B724468}"/>
              </a:ext>
            </a:extLst>
          </p:cNvPr>
          <p:cNvSpPr/>
          <p:nvPr/>
        </p:nvSpPr>
        <p:spPr>
          <a:xfrm>
            <a:off x="6002684" y="2263680"/>
            <a:ext cx="515943" cy="515943"/>
          </a:xfrm>
          <a:prstGeom prst="ellipse">
            <a:avLst/>
          </a:prstGeom>
          <a:solidFill>
            <a:srgbClr val="E1E122">
              <a:alpha val="8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Circle: Hollow 57">
            <a:extLst>
              <a:ext uri="{FF2B5EF4-FFF2-40B4-BE49-F238E27FC236}">
                <a16:creationId xmlns:a16="http://schemas.microsoft.com/office/drawing/2014/main" id="{AAFF42D9-23E6-2D37-F2B7-50A39C27873E}"/>
              </a:ext>
            </a:extLst>
          </p:cNvPr>
          <p:cNvSpPr/>
          <p:nvPr/>
        </p:nvSpPr>
        <p:spPr>
          <a:xfrm>
            <a:off x="-819473" y="-759895"/>
            <a:ext cx="2273300" cy="2273300"/>
          </a:xfrm>
          <a:prstGeom prst="donut">
            <a:avLst>
              <a:gd name="adj" fmla="val 49676"/>
            </a:avLst>
          </a:prstGeom>
          <a:solidFill>
            <a:srgbClr val="E1E1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Tree>
    <p:extLst>
      <p:ext uri="{BB962C8B-B14F-4D97-AF65-F5344CB8AC3E}">
        <p14:creationId xmlns:p14="http://schemas.microsoft.com/office/powerpoint/2010/main" val="12786610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Elipse 30">
            <a:extLst>
              <a:ext uri="{FF2B5EF4-FFF2-40B4-BE49-F238E27FC236}">
                <a16:creationId xmlns:a16="http://schemas.microsoft.com/office/drawing/2014/main" id="{A93974F2-1E83-4860-8177-2926D6B8210C}"/>
              </a:ext>
            </a:extLst>
          </p:cNvPr>
          <p:cNvSpPr/>
          <p:nvPr/>
        </p:nvSpPr>
        <p:spPr>
          <a:xfrm>
            <a:off x="5524499" y="195262"/>
            <a:ext cx="5743575" cy="5743575"/>
          </a:xfrm>
          <a:prstGeom prst="ellipse">
            <a:avLst/>
          </a:prstGeom>
          <a:solidFill>
            <a:srgbClr val="E1E12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46" descr="iPhone6_mockup_front_white.png">
            <a:extLst>
              <a:ext uri="{FF2B5EF4-FFF2-40B4-BE49-F238E27FC236}">
                <a16:creationId xmlns:a16="http://schemas.microsoft.com/office/drawing/2014/main" id="{64A898B7-6A02-4FE2-93DA-A8ED510324BC}"/>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43650" y="2057400"/>
            <a:ext cx="4380309" cy="6854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Marcador de posición de imagen 34">
            <a:extLst>
              <a:ext uri="{FF2B5EF4-FFF2-40B4-BE49-F238E27FC236}">
                <a16:creationId xmlns:a16="http://schemas.microsoft.com/office/drawing/2014/main" id="{0EBEB88C-3DF1-44A5-BD3F-A6DE16711107}"/>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
        <p:nvSpPr>
          <p:cNvPr id="32" name="TextBox 10">
            <a:extLst>
              <a:ext uri="{FF2B5EF4-FFF2-40B4-BE49-F238E27FC236}">
                <a16:creationId xmlns:a16="http://schemas.microsoft.com/office/drawing/2014/main" id="{DE098C9A-1CB6-4162-9E79-D2FBD0B0AAAD}"/>
              </a:ext>
            </a:extLst>
          </p:cNvPr>
          <p:cNvSpPr txBox="1">
            <a:spLocks noChangeArrowheads="1"/>
          </p:cNvSpPr>
          <p:nvPr/>
        </p:nvSpPr>
        <p:spPr bwMode="auto">
          <a:xfrm>
            <a:off x="722433" y="3146425"/>
            <a:ext cx="3703206" cy="3477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2000" b="1" dirty="0">
                <a:latin typeface="Arial" panose="020B0604020202020204" pitchFamily="34" charset="0"/>
                <a:cs typeface="Arial" panose="020B0604020202020204" pitchFamily="34" charset="0"/>
              </a:rPr>
              <a:t>Lorem ipsum </a:t>
            </a:r>
            <a:r>
              <a:rPr lang="es-CO" sz="2000" dirty="0">
                <a:latin typeface="Arial" panose="020B0604020202020204" pitchFamily="34" charset="0"/>
                <a:cs typeface="Arial" panose="020B0604020202020204" pitchFamily="34" charset="0"/>
              </a:rPr>
              <a:t>dolor sit amet, consectetur adipiscing elit.  Fusce convallis magna non.</a:t>
            </a:r>
          </a:p>
          <a:p>
            <a:endParaRPr lang="es-CO" sz="2000" dirty="0">
              <a:latin typeface="Arial" panose="020B0604020202020204" pitchFamily="34" charset="0"/>
              <a:cs typeface="Arial" panose="020B0604020202020204" pitchFamily="34" charset="0"/>
            </a:endParaRPr>
          </a:p>
          <a:p>
            <a:r>
              <a:rPr lang="es-CO" sz="2000" dirty="0">
                <a:latin typeface="Arial" panose="020B0604020202020204" pitchFamily="34" charset="0"/>
                <a:cs typeface="Arial" panose="020B0604020202020204" pitchFamily="34" charset="0"/>
              </a:rPr>
              <a:t>dolor sit amet, consectetur adipiscing elit. Fusce convallis magna non</a:t>
            </a:r>
          </a:p>
          <a:p>
            <a:endParaRPr lang="es-CO" sz="2000" dirty="0">
              <a:latin typeface="Arial" panose="020B0604020202020204" pitchFamily="34" charset="0"/>
              <a:cs typeface="Arial" panose="020B0604020202020204" pitchFamily="34" charset="0"/>
            </a:endParaRPr>
          </a:p>
          <a:p>
            <a:endParaRPr lang="es-CO" sz="2000" dirty="0">
              <a:latin typeface="Arial" panose="020B0604020202020204" pitchFamily="34" charset="0"/>
              <a:cs typeface="Arial" panose="020B0604020202020204" pitchFamily="34" charset="0"/>
            </a:endParaRPr>
          </a:p>
          <a:p>
            <a:endParaRPr lang="es-CO" sz="2000" dirty="0">
              <a:latin typeface="Arial" panose="020B0604020202020204" pitchFamily="34" charset="0"/>
              <a:cs typeface="Arial" panose="020B0604020202020204" pitchFamily="34" charset="0"/>
            </a:endParaRPr>
          </a:p>
          <a:p>
            <a:endParaRPr lang="es-CO" sz="2000" dirty="0">
              <a:latin typeface="Arial" panose="020B0604020202020204" pitchFamily="34" charset="0"/>
              <a:cs typeface="Arial" panose="020B0604020202020204" pitchFamily="34" charset="0"/>
            </a:endParaRPr>
          </a:p>
        </p:txBody>
      </p:sp>
      <p:sp>
        <p:nvSpPr>
          <p:cNvPr id="37" name="Elipse 36">
            <a:extLst>
              <a:ext uri="{FF2B5EF4-FFF2-40B4-BE49-F238E27FC236}">
                <a16:creationId xmlns:a16="http://schemas.microsoft.com/office/drawing/2014/main" id="{00F27AAD-D8EA-43FF-8668-3F97A22AAF61}"/>
              </a:ext>
            </a:extLst>
          </p:cNvPr>
          <p:cNvSpPr/>
          <p:nvPr/>
        </p:nvSpPr>
        <p:spPr>
          <a:xfrm>
            <a:off x="5093493" y="2205038"/>
            <a:ext cx="862012" cy="862012"/>
          </a:xfrm>
          <a:prstGeom prst="ellipse">
            <a:avLst/>
          </a:prstGeom>
          <a:solidFill>
            <a:srgbClr val="B42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Elipse 38">
            <a:extLst>
              <a:ext uri="{FF2B5EF4-FFF2-40B4-BE49-F238E27FC236}">
                <a16:creationId xmlns:a16="http://schemas.microsoft.com/office/drawing/2014/main" id="{6E206146-3068-4E3B-AAA6-029A5EC214FB}"/>
              </a:ext>
            </a:extLst>
          </p:cNvPr>
          <p:cNvSpPr/>
          <p:nvPr/>
        </p:nvSpPr>
        <p:spPr>
          <a:xfrm>
            <a:off x="5440378" y="1939142"/>
            <a:ext cx="524950" cy="524950"/>
          </a:xfrm>
          <a:prstGeom prst="ellipse">
            <a:avLst/>
          </a:prstGeom>
          <a:solidFill>
            <a:srgbClr val="FF8902">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uadroTexto 39">
            <a:extLst>
              <a:ext uri="{FF2B5EF4-FFF2-40B4-BE49-F238E27FC236}">
                <a16:creationId xmlns:a16="http://schemas.microsoft.com/office/drawing/2014/main" id="{BB512565-C74B-47DB-9E37-1D0A4F3C7573}"/>
              </a:ext>
            </a:extLst>
          </p:cNvPr>
          <p:cNvSpPr txBox="1"/>
          <p:nvPr/>
        </p:nvSpPr>
        <p:spPr>
          <a:xfrm>
            <a:off x="709867" y="1901374"/>
            <a:ext cx="4308373" cy="1125436"/>
          </a:xfrm>
          <a:prstGeom prst="rect">
            <a:avLst/>
          </a:prstGeom>
          <a:noFill/>
        </p:spPr>
        <p:txBody>
          <a:bodyPr wrap="square" rtlCol="0">
            <a:spAutoFit/>
          </a:bodyPr>
          <a:lstStyle/>
          <a:p>
            <a:pPr>
              <a:lnSpc>
                <a:spcPts val="4000"/>
              </a:lnSpc>
            </a:pPr>
            <a:r>
              <a:rPr lang="en-US" sz="4000" dirty="0"/>
              <a:t>Your Title </a:t>
            </a:r>
          </a:p>
          <a:p>
            <a:pPr>
              <a:lnSpc>
                <a:spcPts val="4000"/>
              </a:lnSpc>
            </a:pPr>
            <a:r>
              <a:rPr lang="en-US" sz="4000" dirty="0">
                <a:solidFill>
                  <a:srgbClr val="00A79D"/>
                </a:solidFill>
              </a:rPr>
              <a:t>Here</a:t>
            </a:r>
          </a:p>
        </p:txBody>
      </p:sp>
      <p:sp>
        <p:nvSpPr>
          <p:cNvPr id="2" name="Elipse 17">
            <a:extLst>
              <a:ext uri="{FF2B5EF4-FFF2-40B4-BE49-F238E27FC236}">
                <a16:creationId xmlns:a16="http://schemas.microsoft.com/office/drawing/2014/main" id="{2BE03716-428B-2DB5-6D36-B9499710996E}"/>
              </a:ext>
            </a:extLst>
          </p:cNvPr>
          <p:cNvSpPr/>
          <p:nvPr/>
        </p:nvSpPr>
        <p:spPr>
          <a:xfrm>
            <a:off x="10437964" y="1320234"/>
            <a:ext cx="798557" cy="798557"/>
          </a:xfrm>
          <a:prstGeom prst="ellipse">
            <a:avLst/>
          </a:prstGeom>
          <a:solidFill>
            <a:srgbClr val="01C8F2">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ircle 1">
            <a:extLst>
              <a:ext uri="{FF2B5EF4-FFF2-40B4-BE49-F238E27FC236}">
                <a16:creationId xmlns:a16="http://schemas.microsoft.com/office/drawing/2014/main" id="{4ECFE258-09B9-13F5-92FB-F835F964B759}"/>
              </a:ext>
            </a:extLst>
          </p:cNvPr>
          <p:cNvSpPr/>
          <p:nvPr/>
        </p:nvSpPr>
        <p:spPr>
          <a:xfrm>
            <a:off x="2908498" y="266319"/>
            <a:ext cx="1575248" cy="1575248"/>
          </a:xfrm>
          <a:prstGeom prst="donut">
            <a:avLst>
              <a:gd name="adj" fmla="val 17278"/>
            </a:avLst>
          </a:prstGeom>
          <a:solidFill>
            <a:srgbClr val="01C8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Elipse 28">
            <a:extLst>
              <a:ext uri="{FF2B5EF4-FFF2-40B4-BE49-F238E27FC236}">
                <a16:creationId xmlns:a16="http://schemas.microsoft.com/office/drawing/2014/main" id="{0CAF5F5D-7737-B460-0797-016C052790AE}"/>
              </a:ext>
            </a:extLst>
          </p:cNvPr>
          <p:cNvSpPr/>
          <p:nvPr/>
        </p:nvSpPr>
        <p:spPr>
          <a:xfrm>
            <a:off x="11112104" y="5875114"/>
            <a:ext cx="1575248" cy="1575248"/>
          </a:xfrm>
          <a:prstGeom prst="ellipse">
            <a:avLst/>
          </a:prstGeom>
          <a:solidFill>
            <a:srgbClr val="B42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ircle: Hollow 3">
            <a:extLst>
              <a:ext uri="{FF2B5EF4-FFF2-40B4-BE49-F238E27FC236}">
                <a16:creationId xmlns:a16="http://schemas.microsoft.com/office/drawing/2014/main" id="{6807035F-83C0-446A-408D-9DE9688191D9}"/>
              </a:ext>
            </a:extLst>
          </p:cNvPr>
          <p:cNvSpPr/>
          <p:nvPr/>
        </p:nvSpPr>
        <p:spPr>
          <a:xfrm>
            <a:off x="-819473" y="-759895"/>
            <a:ext cx="2273300" cy="2273300"/>
          </a:xfrm>
          <a:prstGeom prst="donut">
            <a:avLst/>
          </a:prstGeom>
          <a:solidFill>
            <a:srgbClr val="00A7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Tree>
    <p:extLst>
      <p:ext uri="{BB962C8B-B14F-4D97-AF65-F5344CB8AC3E}">
        <p14:creationId xmlns:p14="http://schemas.microsoft.com/office/powerpoint/2010/main" val="24561128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 name="Picture 90">
            <a:extLst>
              <a:ext uri="{FF2B5EF4-FFF2-40B4-BE49-F238E27FC236}">
                <a16:creationId xmlns:a16="http://schemas.microsoft.com/office/drawing/2014/main" id="{9A9AF168-69F0-D61C-705E-B1FB86143B98}"/>
              </a:ext>
            </a:extLst>
          </p:cNvPr>
          <p:cNvPicPr>
            <a:picLocks noChangeAspect="1"/>
          </p:cNvPicPr>
          <p:nvPr/>
        </p:nvPicPr>
        <p:blipFill rotWithShape="1">
          <a:blip r:embed="rId2">
            <a:extLst>
              <a:ext uri="{28A0092B-C50C-407E-A947-70E740481C1C}">
                <a14:useLocalDpi xmlns:a14="http://schemas.microsoft.com/office/drawing/2010/main" val="0"/>
              </a:ext>
            </a:extLst>
          </a:blip>
          <a:srcRect l="205" t="4735" r="-205" b="10968"/>
          <a:stretch/>
        </p:blipFill>
        <p:spPr>
          <a:xfrm>
            <a:off x="-1" y="1"/>
            <a:ext cx="12211419" cy="6858000"/>
          </a:xfrm>
          <a:prstGeom prst="rect">
            <a:avLst/>
          </a:prstGeom>
        </p:spPr>
      </p:pic>
      <p:sp>
        <p:nvSpPr>
          <p:cNvPr id="22" name="Freeform 21">
            <a:extLst>
              <a:ext uri="{FF2B5EF4-FFF2-40B4-BE49-F238E27FC236}">
                <a16:creationId xmlns:a16="http://schemas.microsoft.com/office/drawing/2014/main" id="{6FCF1426-02D9-CB88-DF2C-3E49417DDF6E}"/>
              </a:ext>
            </a:extLst>
          </p:cNvPr>
          <p:cNvSpPr/>
          <p:nvPr/>
        </p:nvSpPr>
        <p:spPr>
          <a:xfrm rot="18000000" flipV="1">
            <a:off x="5738328" y="-1967334"/>
            <a:ext cx="1188898" cy="2348116"/>
          </a:xfrm>
          <a:custGeom>
            <a:avLst/>
            <a:gdLst>
              <a:gd name="connsiteX0" fmla="*/ 554690 w 586669"/>
              <a:gd name="connsiteY0" fmla="*/ 1058942 h 1158692"/>
              <a:gd name="connsiteX1" fmla="*/ 560023 w 586669"/>
              <a:gd name="connsiteY1" fmla="*/ 1049117 h 1158692"/>
              <a:gd name="connsiteX2" fmla="*/ 560024 w 586669"/>
              <a:gd name="connsiteY2" fmla="*/ 1049115 h 1158692"/>
              <a:gd name="connsiteX3" fmla="*/ 570164 w 586669"/>
              <a:gd name="connsiteY3" fmla="*/ 1030430 h 1158692"/>
              <a:gd name="connsiteX4" fmla="*/ 586669 w 586669"/>
              <a:gd name="connsiteY4" fmla="*/ 948688 h 1158692"/>
              <a:gd name="connsiteX5" fmla="*/ 586667 w 586669"/>
              <a:gd name="connsiteY5" fmla="*/ 108696 h 1158692"/>
              <a:gd name="connsiteX6" fmla="*/ 570165 w 586669"/>
              <a:gd name="connsiteY6" fmla="*/ 26953 h 1158692"/>
              <a:gd name="connsiteX7" fmla="*/ 551992 w 586669"/>
              <a:gd name="connsiteY7" fmla="*/ 0 h 1158692"/>
              <a:gd name="connsiteX8" fmla="*/ 573042 w 586669"/>
              <a:gd name="connsiteY8" fmla="*/ 43135 h 1158692"/>
              <a:gd name="connsiteX9" fmla="*/ 552063 w 586669"/>
              <a:gd name="connsiteY9" fmla="*/ 202490 h 1158692"/>
              <a:gd name="connsiteX10" fmla="*/ 363730 w 586669"/>
              <a:gd name="connsiteY10" fmla="*/ 528692 h 1158692"/>
              <a:gd name="connsiteX11" fmla="*/ 363730 w 586669"/>
              <a:gd name="connsiteY11" fmla="*/ 528692 h 1158692"/>
              <a:gd name="connsiteX12" fmla="*/ 0 w 586669"/>
              <a:gd name="connsiteY12" fmla="*/ 1158692 h 1158692"/>
              <a:gd name="connsiteX13" fmla="*/ 376665 w 586669"/>
              <a:gd name="connsiteY13" fmla="*/ 1158692 h 1158692"/>
              <a:gd name="connsiteX14" fmla="*/ 525160 w 586669"/>
              <a:gd name="connsiteY14" fmla="*/ 1097183 h 1158692"/>
              <a:gd name="connsiteX15" fmla="*/ 548847 w 586669"/>
              <a:gd name="connsiteY15" fmla="*/ 1068473 h 115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6669" h="1158692">
                <a:moveTo>
                  <a:pt x="554690" y="1058942"/>
                </a:moveTo>
                <a:lnTo>
                  <a:pt x="560023" y="1049117"/>
                </a:lnTo>
                <a:lnTo>
                  <a:pt x="560024" y="1049115"/>
                </a:lnTo>
                <a:lnTo>
                  <a:pt x="570164" y="1030430"/>
                </a:lnTo>
                <a:cubicBezTo>
                  <a:pt x="580791" y="1005306"/>
                  <a:pt x="586669" y="977683"/>
                  <a:pt x="586669" y="948688"/>
                </a:cubicBezTo>
                <a:lnTo>
                  <a:pt x="586667" y="108696"/>
                </a:lnTo>
                <a:cubicBezTo>
                  <a:pt x="586669" y="79700"/>
                  <a:pt x="580791" y="52077"/>
                  <a:pt x="570165" y="26953"/>
                </a:cubicBezTo>
                <a:lnTo>
                  <a:pt x="551992" y="0"/>
                </a:lnTo>
                <a:lnTo>
                  <a:pt x="573042" y="43135"/>
                </a:lnTo>
                <a:cubicBezTo>
                  <a:pt x="586953" y="95049"/>
                  <a:pt x="581059" y="152269"/>
                  <a:pt x="552063" y="202490"/>
                </a:cubicBezTo>
                <a:lnTo>
                  <a:pt x="363730" y="528692"/>
                </a:lnTo>
                <a:lnTo>
                  <a:pt x="363730" y="528692"/>
                </a:lnTo>
                <a:lnTo>
                  <a:pt x="0" y="1158692"/>
                </a:lnTo>
                <a:lnTo>
                  <a:pt x="376665" y="1158692"/>
                </a:lnTo>
                <a:cubicBezTo>
                  <a:pt x="434656" y="1158692"/>
                  <a:pt x="487157" y="1135186"/>
                  <a:pt x="525160" y="1097183"/>
                </a:cubicBezTo>
                <a:lnTo>
                  <a:pt x="548847" y="1068473"/>
                </a:lnTo>
                <a:close/>
              </a:path>
            </a:pathLst>
          </a:custGeom>
          <a:solidFill>
            <a:srgbClr val="01C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97CFB646-F75E-51C1-9D16-E4CAC8D22F80}"/>
              </a:ext>
            </a:extLst>
          </p:cNvPr>
          <p:cNvSpPr/>
          <p:nvPr/>
        </p:nvSpPr>
        <p:spPr>
          <a:xfrm rot="18000000" flipV="1">
            <a:off x="-2813216" y="1509429"/>
            <a:ext cx="2586472" cy="1053521"/>
          </a:xfrm>
          <a:custGeom>
            <a:avLst/>
            <a:gdLst>
              <a:gd name="connsiteX0" fmla="*/ 1276310 w 1276310"/>
              <a:gd name="connsiteY0" fmla="*/ 0 h 519866"/>
              <a:gd name="connsiteX1" fmla="*/ 1252623 w 1276310"/>
              <a:gd name="connsiteY1" fmla="*/ 28710 h 519866"/>
              <a:gd name="connsiteX2" fmla="*/ 1104128 w 1276310"/>
              <a:gd name="connsiteY2" fmla="*/ 90219 h 519866"/>
              <a:gd name="connsiteX3" fmla="*/ 727463 w 1276310"/>
              <a:gd name="connsiteY3" fmla="*/ 90219 h 519866"/>
              <a:gd name="connsiteX4" fmla="*/ 539130 w 1276310"/>
              <a:gd name="connsiteY4" fmla="*/ 416421 h 519866"/>
              <a:gd name="connsiteX5" fmla="*/ 411614 w 1276310"/>
              <a:gd name="connsiteY5" fmla="*/ 514267 h 519866"/>
              <a:gd name="connsiteX6" fmla="*/ 411614 w 1276310"/>
              <a:gd name="connsiteY6" fmla="*/ 514267 h 519866"/>
              <a:gd name="connsiteX7" fmla="*/ 483965 w 1276310"/>
              <a:gd name="connsiteY7" fmla="*/ 478961 h 519866"/>
              <a:gd name="connsiteX8" fmla="*/ 539129 w 1276310"/>
              <a:gd name="connsiteY8" fmla="*/ 416421 h 519866"/>
              <a:gd name="connsiteX9" fmla="*/ 727462 w 1276310"/>
              <a:gd name="connsiteY9" fmla="*/ 90219 h 519866"/>
              <a:gd name="connsiteX10" fmla="*/ 0 w 1276310"/>
              <a:gd name="connsiteY10" fmla="*/ 90219 h 519866"/>
              <a:gd name="connsiteX11" fmla="*/ 188333 w 1276310"/>
              <a:gd name="connsiteY11" fmla="*/ 416421 h 519866"/>
              <a:gd name="connsiteX12" fmla="*/ 315848 w 1276310"/>
              <a:gd name="connsiteY12" fmla="*/ 514266 h 519866"/>
              <a:gd name="connsiteX13" fmla="*/ 363735 w 1276310"/>
              <a:gd name="connsiteY13" fmla="*/ 517605 h 519866"/>
              <a:gd name="connsiteX14" fmla="*/ 371910 w 1276310"/>
              <a:gd name="connsiteY14" fmla="*/ 517035 h 519866"/>
              <a:gd name="connsiteX15" fmla="*/ 363736 w 1276310"/>
              <a:gd name="connsiteY15" fmla="*/ 517605 h 519866"/>
              <a:gd name="connsiteX16" fmla="*/ 396161 w 1276310"/>
              <a:gd name="connsiteY16" fmla="*/ 519866 h 519866"/>
              <a:gd name="connsiteX17" fmla="*/ 475204 w 1276310"/>
              <a:gd name="connsiteY17" fmla="*/ 493287 h 519866"/>
              <a:gd name="connsiteX18" fmla="*/ 1202659 w 1276310"/>
              <a:gd name="connsiteY18" fmla="*/ 73291 h 519866"/>
              <a:gd name="connsiteX19" fmla="*/ 1265198 w 1276310"/>
              <a:gd name="connsiteY19" fmla="*/ 18128 h 51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76310" h="519866">
                <a:moveTo>
                  <a:pt x="1276310" y="0"/>
                </a:moveTo>
                <a:lnTo>
                  <a:pt x="1252623" y="28710"/>
                </a:lnTo>
                <a:cubicBezTo>
                  <a:pt x="1214620" y="66713"/>
                  <a:pt x="1162119" y="90219"/>
                  <a:pt x="1104128" y="90219"/>
                </a:cubicBezTo>
                <a:lnTo>
                  <a:pt x="727463" y="90219"/>
                </a:lnTo>
                <a:lnTo>
                  <a:pt x="539130" y="416421"/>
                </a:lnTo>
                <a:cubicBezTo>
                  <a:pt x="510135" y="466642"/>
                  <a:pt x="463528" y="500357"/>
                  <a:pt x="411614" y="514267"/>
                </a:cubicBezTo>
                <a:lnTo>
                  <a:pt x="411614" y="514267"/>
                </a:lnTo>
                <a:lnTo>
                  <a:pt x="483965" y="478961"/>
                </a:lnTo>
                <a:cubicBezTo>
                  <a:pt x="505731" y="462515"/>
                  <a:pt x="524632" y="441531"/>
                  <a:pt x="539129" y="416421"/>
                </a:cubicBezTo>
                <a:lnTo>
                  <a:pt x="727462" y="90219"/>
                </a:lnTo>
                <a:lnTo>
                  <a:pt x="0" y="90219"/>
                </a:lnTo>
                <a:lnTo>
                  <a:pt x="188333" y="416421"/>
                </a:lnTo>
                <a:cubicBezTo>
                  <a:pt x="217329" y="466642"/>
                  <a:pt x="263935" y="500357"/>
                  <a:pt x="315848" y="514266"/>
                </a:cubicBezTo>
                <a:lnTo>
                  <a:pt x="363735" y="517605"/>
                </a:lnTo>
                <a:lnTo>
                  <a:pt x="371910" y="517035"/>
                </a:lnTo>
                <a:lnTo>
                  <a:pt x="363736" y="517605"/>
                </a:lnTo>
                <a:lnTo>
                  <a:pt x="396161" y="519866"/>
                </a:lnTo>
                <a:cubicBezTo>
                  <a:pt x="423233" y="516507"/>
                  <a:pt x="450094" y="507785"/>
                  <a:pt x="475204" y="493287"/>
                </a:cubicBezTo>
                <a:lnTo>
                  <a:pt x="1202659" y="73291"/>
                </a:lnTo>
                <a:cubicBezTo>
                  <a:pt x="1227770" y="58794"/>
                  <a:pt x="1248754" y="39893"/>
                  <a:pt x="1265198" y="18128"/>
                </a:cubicBezTo>
                <a:close/>
              </a:path>
            </a:pathLst>
          </a:custGeom>
          <a:solidFill>
            <a:srgbClr val="B4207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23">
            <a:extLst>
              <a:ext uri="{FF2B5EF4-FFF2-40B4-BE49-F238E27FC236}">
                <a16:creationId xmlns:a16="http://schemas.microsoft.com/office/drawing/2014/main" id="{E210933E-5459-0043-3064-1B9A3FB4B453}"/>
              </a:ext>
            </a:extLst>
          </p:cNvPr>
          <p:cNvSpPr/>
          <p:nvPr/>
        </p:nvSpPr>
        <p:spPr>
          <a:xfrm rot="18000000" flipV="1">
            <a:off x="-3368679" y="4323229"/>
            <a:ext cx="1912973" cy="2147399"/>
          </a:xfrm>
          <a:custGeom>
            <a:avLst/>
            <a:gdLst>
              <a:gd name="connsiteX0" fmla="*/ 943968 w 943968"/>
              <a:gd name="connsiteY0" fmla="*/ 1057385 h 1059647"/>
              <a:gd name="connsiteX1" fmla="*/ 896081 w 943968"/>
              <a:gd name="connsiteY1" fmla="*/ 1054046 h 1059647"/>
              <a:gd name="connsiteX2" fmla="*/ 768566 w 943968"/>
              <a:gd name="connsiteY2" fmla="*/ 956201 h 1059647"/>
              <a:gd name="connsiteX3" fmla="*/ 580233 w 943968"/>
              <a:gd name="connsiteY3" fmla="*/ 629999 h 1059647"/>
              <a:gd name="connsiteX4" fmla="*/ 580233 w 943968"/>
              <a:gd name="connsiteY4" fmla="*/ 629999 h 1059647"/>
              <a:gd name="connsiteX5" fmla="*/ 216503 w 943968"/>
              <a:gd name="connsiteY5" fmla="*/ 0 h 1059647"/>
              <a:gd name="connsiteX6" fmla="*/ 28170 w 943968"/>
              <a:gd name="connsiteY6" fmla="*/ 326201 h 1059647"/>
              <a:gd name="connsiteX7" fmla="*/ 7191 w 943968"/>
              <a:gd name="connsiteY7" fmla="*/ 485556 h 1059647"/>
              <a:gd name="connsiteX8" fmla="*/ 28240 w 943968"/>
              <a:gd name="connsiteY8" fmla="*/ 528691 h 1059647"/>
              <a:gd name="connsiteX9" fmla="*/ 55073 w 943968"/>
              <a:gd name="connsiteY9" fmla="*/ 568490 h 1059647"/>
              <a:gd name="connsiteX10" fmla="*/ 86153 w 943968"/>
              <a:gd name="connsiteY10" fmla="*/ 594133 h 1059647"/>
              <a:gd name="connsiteX11" fmla="*/ 86153 w 943968"/>
              <a:gd name="connsiteY11" fmla="*/ 594133 h 1059647"/>
              <a:gd name="connsiteX12" fmla="*/ 55073 w 943968"/>
              <a:gd name="connsiteY12" fmla="*/ 568490 h 1059647"/>
              <a:gd name="connsiteX13" fmla="*/ 28240 w 943968"/>
              <a:gd name="connsiteY13" fmla="*/ 528691 h 1059647"/>
              <a:gd name="connsiteX14" fmla="*/ 42497 w 943968"/>
              <a:gd name="connsiteY14" fmla="*/ 557908 h 1059647"/>
              <a:gd name="connsiteX15" fmla="*/ 105037 w 943968"/>
              <a:gd name="connsiteY15" fmla="*/ 613072 h 1059647"/>
              <a:gd name="connsiteX16" fmla="*/ 832491 w 943968"/>
              <a:gd name="connsiteY16" fmla="*/ 1033068 h 1059647"/>
              <a:gd name="connsiteX17" fmla="*/ 911534 w 943968"/>
              <a:gd name="connsiteY17" fmla="*/ 1059647 h 1059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43968" h="1059647">
                <a:moveTo>
                  <a:pt x="943968" y="1057385"/>
                </a:moveTo>
                <a:lnTo>
                  <a:pt x="896081" y="1054046"/>
                </a:lnTo>
                <a:cubicBezTo>
                  <a:pt x="844168" y="1040137"/>
                  <a:pt x="797562" y="1006422"/>
                  <a:pt x="768566" y="956201"/>
                </a:cubicBezTo>
                <a:lnTo>
                  <a:pt x="580233" y="629999"/>
                </a:lnTo>
                <a:lnTo>
                  <a:pt x="580233" y="629999"/>
                </a:lnTo>
                <a:lnTo>
                  <a:pt x="216503" y="0"/>
                </a:lnTo>
                <a:lnTo>
                  <a:pt x="28170" y="326201"/>
                </a:lnTo>
                <a:cubicBezTo>
                  <a:pt x="-826" y="376423"/>
                  <a:pt x="-6720" y="433643"/>
                  <a:pt x="7191" y="485556"/>
                </a:cubicBezTo>
                <a:lnTo>
                  <a:pt x="28240" y="528691"/>
                </a:lnTo>
                <a:lnTo>
                  <a:pt x="55073" y="568490"/>
                </a:lnTo>
                <a:lnTo>
                  <a:pt x="86153" y="594133"/>
                </a:lnTo>
                <a:lnTo>
                  <a:pt x="86153" y="594133"/>
                </a:lnTo>
                <a:cubicBezTo>
                  <a:pt x="74981" y="586585"/>
                  <a:pt x="64574" y="577991"/>
                  <a:pt x="55073" y="568490"/>
                </a:cubicBezTo>
                <a:lnTo>
                  <a:pt x="28240" y="528691"/>
                </a:lnTo>
                <a:lnTo>
                  <a:pt x="42497" y="557908"/>
                </a:lnTo>
                <a:cubicBezTo>
                  <a:pt x="58942" y="579673"/>
                  <a:pt x="79926" y="598574"/>
                  <a:pt x="105037" y="613072"/>
                </a:cubicBezTo>
                <a:lnTo>
                  <a:pt x="832491" y="1033068"/>
                </a:lnTo>
                <a:cubicBezTo>
                  <a:pt x="857602" y="1047565"/>
                  <a:pt x="884463" y="1056288"/>
                  <a:pt x="911534" y="1059647"/>
                </a:cubicBezTo>
                <a:close/>
              </a:path>
            </a:pathLst>
          </a:custGeom>
          <a:solidFill>
            <a:srgbClr val="5AA0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26">
            <a:extLst>
              <a:ext uri="{FF2B5EF4-FFF2-40B4-BE49-F238E27FC236}">
                <a16:creationId xmlns:a16="http://schemas.microsoft.com/office/drawing/2014/main" id="{E652A0B2-5FE7-EF79-A68C-45045EC48EFF}"/>
              </a:ext>
            </a:extLst>
          </p:cNvPr>
          <p:cNvSpPr/>
          <p:nvPr/>
        </p:nvSpPr>
        <p:spPr>
          <a:xfrm rot="18000000" flipV="1">
            <a:off x="13556178" y="1962936"/>
            <a:ext cx="1912963" cy="2147401"/>
          </a:xfrm>
          <a:custGeom>
            <a:avLst/>
            <a:gdLst>
              <a:gd name="connsiteX0" fmla="*/ 915793 w 943963"/>
              <a:gd name="connsiteY0" fmla="*/ 733446 h 1059648"/>
              <a:gd name="connsiteX1" fmla="*/ 936772 w 943963"/>
              <a:gd name="connsiteY1" fmla="*/ 574091 h 1059648"/>
              <a:gd name="connsiteX2" fmla="*/ 915723 w 943963"/>
              <a:gd name="connsiteY2" fmla="*/ 530956 h 1059648"/>
              <a:gd name="connsiteX3" fmla="*/ 915720 w 943963"/>
              <a:gd name="connsiteY3" fmla="*/ 530952 h 1059648"/>
              <a:gd name="connsiteX4" fmla="*/ 901465 w 943963"/>
              <a:gd name="connsiteY4" fmla="*/ 501739 h 1059648"/>
              <a:gd name="connsiteX5" fmla="*/ 838925 w 943963"/>
              <a:gd name="connsiteY5" fmla="*/ 446575 h 1059648"/>
              <a:gd name="connsiteX6" fmla="*/ 111471 w 943963"/>
              <a:gd name="connsiteY6" fmla="*/ 26579 h 1059648"/>
              <a:gd name="connsiteX7" fmla="*/ 32428 w 943963"/>
              <a:gd name="connsiteY7" fmla="*/ 0 h 1059648"/>
              <a:gd name="connsiteX8" fmla="*/ 0 w 943963"/>
              <a:gd name="connsiteY8" fmla="*/ 2261 h 1059648"/>
              <a:gd name="connsiteX9" fmla="*/ 47880 w 943963"/>
              <a:gd name="connsiteY9" fmla="*/ 5599 h 1059648"/>
              <a:gd name="connsiteX10" fmla="*/ 175396 w 943963"/>
              <a:gd name="connsiteY10" fmla="*/ 103446 h 1059648"/>
              <a:gd name="connsiteX11" fmla="*/ 363729 w 943963"/>
              <a:gd name="connsiteY11" fmla="*/ 429648 h 1059648"/>
              <a:gd name="connsiteX12" fmla="*/ 363730 w 943963"/>
              <a:gd name="connsiteY12" fmla="*/ 429648 h 1059648"/>
              <a:gd name="connsiteX13" fmla="*/ 727460 w 943963"/>
              <a:gd name="connsiteY13" fmla="*/ 1059648 h 105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3963" h="1059648">
                <a:moveTo>
                  <a:pt x="915793" y="733446"/>
                </a:moveTo>
                <a:cubicBezTo>
                  <a:pt x="944789" y="683225"/>
                  <a:pt x="950683" y="626005"/>
                  <a:pt x="936772" y="574091"/>
                </a:cubicBezTo>
                <a:lnTo>
                  <a:pt x="915723" y="530956"/>
                </a:lnTo>
                <a:lnTo>
                  <a:pt x="915720" y="530952"/>
                </a:lnTo>
                <a:lnTo>
                  <a:pt x="901465" y="501739"/>
                </a:lnTo>
                <a:cubicBezTo>
                  <a:pt x="885020" y="479974"/>
                  <a:pt x="864036" y="461073"/>
                  <a:pt x="838925" y="446575"/>
                </a:cubicBezTo>
                <a:lnTo>
                  <a:pt x="111471" y="26579"/>
                </a:lnTo>
                <a:cubicBezTo>
                  <a:pt x="86360" y="12082"/>
                  <a:pt x="59499" y="3359"/>
                  <a:pt x="32428" y="0"/>
                </a:cubicBezTo>
                <a:lnTo>
                  <a:pt x="0" y="2261"/>
                </a:lnTo>
                <a:lnTo>
                  <a:pt x="47880" y="5599"/>
                </a:lnTo>
                <a:cubicBezTo>
                  <a:pt x="99794" y="19510"/>
                  <a:pt x="146400" y="53225"/>
                  <a:pt x="175396" y="103446"/>
                </a:cubicBezTo>
                <a:lnTo>
                  <a:pt x="363729" y="429648"/>
                </a:lnTo>
                <a:lnTo>
                  <a:pt x="363730" y="429648"/>
                </a:lnTo>
                <a:lnTo>
                  <a:pt x="727460" y="1059648"/>
                </a:lnTo>
                <a:close/>
              </a:path>
            </a:pathLst>
          </a:custGeom>
          <a:solidFill>
            <a:srgbClr val="E1E12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a:extLst>
              <a:ext uri="{FF2B5EF4-FFF2-40B4-BE49-F238E27FC236}">
                <a16:creationId xmlns:a16="http://schemas.microsoft.com/office/drawing/2014/main" id="{38313203-7E67-A8CB-1F07-F335EE474FD2}"/>
              </a:ext>
            </a:extLst>
          </p:cNvPr>
          <p:cNvSpPr/>
          <p:nvPr/>
        </p:nvSpPr>
        <p:spPr>
          <a:xfrm rot="18000000" flipV="1">
            <a:off x="12166477" y="6459788"/>
            <a:ext cx="2586470" cy="1053521"/>
          </a:xfrm>
          <a:custGeom>
            <a:avLst/>
            <a:gdLst>
              <a:gd name="connsiteX0" fmla="*/ 1276309 w 1276309"/>
              <a:gd name="connsiteY0" fmla="*/ 429646 h 519866"/>
              <a:gd name="connsiteX1" fmla="*/ 1087976 w 1276309"/>
              <a:gd name="connsiteY1" fmla="*/ 103445 h 519866"/>
              <a:gd name="connsiteX2" fmla="*/ 960460 w 1276309"/>
              <a:gd name="connsiteY2" fmla="*/ 5598 h 519866"/>
              <a:gd name="connsiteX3" fmla="*/ 912580 w 1276309"/>
              <a:gd name="connsiteY3" fmla="*/ 2260 h 519866"/>
              <a:gd name="connsiteX4" fmla="*/ 912568 w 1276309"/>
              <a:gd name="connsiteY4" fmla="*/ 2260 h 519866"/>
              <a:gd name="connsiteX5" fmla="*/ 880149 w 1276309"/>
              <a:gd name="connsiteY5" fmla="*/ 0 h 519866"/>
              <a:gd name="connsiteX6" fmla="*/ 801106 w 1276309"/>
              <a:gd name="connsiteY6" fmla="*/ 26579 h 519866"/>
              <a:gd name="connsiteX7" fmla="*/ 73652 w 1276309"/>
              <a:gd name="connsiteY7" fmla="*/ 446575 h 519866"/>
              <a:gd name="connsiteX8" fmla="*/ 11112 w 1276309"/>
              <a:gd name="connsiteY8" fmla="*/ 501739 h 519866"/>
              <a:gd name="connsiteX9" fmla="*/ 0 w 1276309"/>
              <a:gd name="connsiteY9" fmla="*/ 519866 h 519866"/>
              <a:gd name="connsiteX10" fmla="*/ 23688 w 1276309"/>
              <a:gd name="connsiteY10" fmla="*/ 491157 h 519866"/>
              <a:gd name="connsiteX11" fmla="*/ 172183 w 1276309"/>
              <a:gd name="connsiteY11" fmla="*/ 429648 h 519866"/>
              <a:gd name="connsiteX12" fmla="*/ 548848 w 1276309"/>
              <a:gd name="connsiteY12" fmla="*/ 429648 h 519866"/>
              <a:gd name="connsiteX13" fmla="*/ 548849 w 1276309"/>
              <a:gd name="connsiteY13" fmla="*/ 429647 h 51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6309" h="519866">
                <a:moveTo>
                  <a:pt x="1276309" y="429646"/>
                </a:moveTo>
                <a:lnTo>
                  <a:pt x="1087976" y="103445"/>
                </a:lnTo>
                <a:cubicBezTo>
                  <a:pt x="1058980" y="53223"/>
                  <a:pt x="1012374" y="19508"/>
                  <a:pt x="960460" y="5598"/>
                </a:cubicBezTo>
                <a:lnTo>
                  <a:pt x="912580" y="2260"/>
                </a:lnTo>
                <a:lnTo>
                  <a:pt x="912568" y="2260"/>
                </a:lnTo>
                <a:lnTo>
                  <a:pt x="880149" y="0"/>
                </a:lnTo>
                <a:cubicBezTo>
                  <a:pt x="853077" y="3359"/>
                  <a:pt x="826217" y="12082"/>
                  <a:pt x="801106" y="26579"/>
                </a:cubicBezTo>
                <a:lnTo>
                  <a:pt x="73652" y="446575"/>
                </a:lnTo>
                <a:cubicBezTo>
                  <a:pt x="48541" y="461073"/>
                  <a:pt x="27557" y="479973"/>
                  <a:pt x="11112" y="501739"/>
                </a:cubicBezTo>
                <a:lnTo>
                  <a:pt x="0" y="519866"/>
                </a:lnTo>
                <a:lnTo>
                  <a:pt x="23688" y="491157"/>
                </a:lnTo>
                <a:cubicBezTo>
                  <a:pt x="61691" y="453153"/>
                  <a:pt x="114192" y="429648"/>
                  <a:pt x="172183" y="429648"/>
                </a:cubicBezTo>
                <a:lnTo>
                  <a:pt x="548848" y="429648"/>
                </a:lnTo>
                <a:lnTo>
                  <a:pt x="548849" y="429647"/>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7B05F291-99A4-4280-755D-20865485C0EA}"/>
              </a:ext>
            </a:extLst>
          </p:cNvPr>
          <p:cNvSpPr/>
          <p:nvPr/>
        </p:nvSpPr>
        <p:spPr>
          <a:xfrm rot="18000000" flipV="1">
            <a:off x="1751838" y="7029911"/>
            <a:ext cx="1188896" cy="2348116"/>
          </a:xfrm>
          <a:custGeom>
            <a:avLst/>
            <a:gdLst>
              <a:gd name="connsiteX0" fmla="*/ 34676 w 586668"/>
              <a:gd name="connsiteY0" fmla="*/ 1158692 h 1158692"/>
              <a:gd name="connsiteX1" fmla="*/ 13627 w 586668"/>
              <a:gd name="connsiteY1" fmla="*/ 1115557 h 1158692"/>
              <a:gd name="connsiteX2" fmla="*/ 34606 w 586668"/>
              <a:gd name="connsiteY2" fmla="*/ 956202 h 1158692"/>
              <a:gd name="connsiteX3" fmla="*/ 222939 w 586668"/>
              <a:gd name="connsiteY3" fmla="*/ 630000 h 1158692"/>
              <a:gd name="connsiteX4" fmla="*/ 222939 w 586668"/>
              <a:gd name="connsiteY4" fmla="*/ 629999 h 1158692"/>
              <a:gd name="connsiteX5" fmla="*/ 586668 w 586668"/>
              <a:gd name="connsiteY5" fmla="*/ 0 h 1158692"/>
              <a:gd name="connsiteX6" fmla="*/ 210003 w 586668"/>
              <a:gd name="connsiteY6" fmla="*/ 0 h 1158692"/>
              <a:gd name="connsiteX7" fmla="*/ 61508 w 586668"/>
              <a:gd name="connsiteY7" fmla="*/ 61509 h 1158692"/>
              <a:gd name="connsiteX8" fmla="*/ 37821 w 586668"/>
              <a:gd name="connsiteY8" fmla="*/ 90218 h 1158692"/>
              <a:gd name="connsiteX9" fmla="*/ 31978 w 586668"/>
              <a:gd name="connsiteY9" fmla="*/ 99749 h 1158692"/>
              <a:gd name="connsiteX10" fmla="*/ 26645 w 586668"/>
              <a:gd name="connsiteY10" fmla="*/ 109574 h 1158692"/>
              <a:gd name="connsiteX11" fmla="*/ 26643 w 586668"/>
              <a:gd name="connsiteY11" fmla="*/ 109579 h 1158692"/>
              <a:gd name="connsiteX12" fmla="*/ 16503 w 586668"/>
              <a:gd name="connsiteY12" fmla="*/ 128261 h 1158692"/>
              <a:gd name="connsiteX13" fmla="*/ 0 w 586668"/>
              <a:gd name="connsiteY13" fmla="*/ 210004 h 1158692"/>
              <a:gd name="connsiteX14" fmla="*/ 0 w 586668"/>
              <a:gd name="connsiteY14" fmla="*/ 1049996 h 1158692"/>
              <a:gd name="connsiteX15" fmla="*/ 16503 w 586668"/>
              <a:gd name="connsiteY15" fmla="*/ 1131739 h 115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6668" h="1158692">
                <a:moveTo>
                  <a:pt x="34676" y="1158692"/>
                </a:moveTo>
                <a:lnTo>
                  <a:pt x="13627" y="1115557"/>
                </a:lnTo>
                <a:cubicBezTo>
                  <a:pt x="-284" y="1063643"/>
                  <a:pt x="5610" y="1006423"/>
                  <a:pt x="34606" y="956202"/>
                </a:cubicBezTo>
                <a:lnTo>
                  <a:pt x="222939" y="630000"/>
                </a:lnTo>
                <a:lnTo>
                  <a:pt x="222939" y="629999"/>
                </a:lnTo>
                <a:lnTo>
                  <a:pt x="586668" y="0"/>
                </a:lnTo>
                <a:lnTo>
                  <a:pt x="210003" y="0"/>
                </a:lnTo>
                <a:cubicBezTo>
                  <a:pt x="152012" y="0"/>
                  <a:pt x="99511" y="23505"/>
                  <a:pt x="61508" y="61509"/>
                </a:cubicBezTo>
                <a:lnTo>
                  <a:pt x="37821" y="90218"/>
                </a:lnTo>
                <a:lnTo>
                  <a:pt x="31978" y="99749"/>
                </a:lnTo>
                <a:lnTo>
                  <a:pt x="26645" y="109574"/>
                </a:lnTo>
                <a:lnTo>
                  <a:pt x="26643" y="109579"/>
                </a:lnTo>
                <a:lnTo>
                  <a:pt x="16503" y="128261"/>
                </a:lnTo>
                <a:cubicBezTo>
                  <a:pt x="5876" y="153385"/>
                  <a:pt x="0" y="181008"/>
                  <a:pt x="0" y="210004"/>
                </a:cubicBezTo>
                <a:lnTo>
                  <a:pt x="0" y="1049996"/>
                </a:lnTo>
                <a:cubicBezTo>
                  <a:pt x="0" y="1078991"/>
                  <a:pt x="5876" y="1106614"/>
                  <a:pt x="16503" y="1131739"/>
                </a:cubicBezTo>
                <a:close/>
              </a:path>
            </a:pathLst>
          </a:custGeom>
          <a:solidFill>
            <a:srgbClr val="FF890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Elipse 42">
            <a:extLst>
              <a:ext uri="{FF2B5EF4-FFF2-40B4-BE49-F238E27FC236}">
                <a16:creationId xmlns:a16="http://schemas.microsoft.com/office/drawing/2014/main" id="{CD848320-3B90-E1A8-D52E-908936DD7973}"/>
              </a:ext>
            </a:extLst>
          </p:cNvPr>
          <p:cNvSpPr/>
          <p:nvPr/>
        </p:nvSpPr>
        <p:spPr>
          <a:xfrm>
            <a:off x="-6329191" y="-1752218"/>
            <a:ext cx="875704" cy="875704"/>
          </a:xfrm>
          <a:prstGeom prst="ellipse">
            <a:avLst/>
          </a:prstGeom>
          <a:solidFill>
            <a:srgbClr val="B42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ángulo 45">
            <a:extLst>
              <a:ext uri="{FF2B5EF4-FFF2-40B4-BE49-F238E27FC236}">
                <a16:creationId xmlns:a16="http://schemas.microsoft.com/office/drawing/2014/main" id="{699C46A4-FF4A-8FF1-421C-A9D0EAE89162}"/>
              </a:ext>
            </a:extLst>
          </p:cNvPr>
          <p:cNvSpPr/>
          <p:nvPr/>
        </p:nvSpPr>
        <p:spPr>
          <a:xfrm>
            <a:off x="-5233285" y="-1822198"/>
            <a:ext cx="2825995" cy="923330"/>
          </a:xfrm>
          <a:prstGeom prst="rect">
            <a:avLst/>
          </a:prstGeom>
        </p:spPr>
        <p:txBody>
          <a:bodyPr wrap="square">
            <a:spAutoFit/>
          </a:bodyPr>
          <a:lstStyle/>
          <a:p>
            <a:r>
              <a:rPr lang="es-CO" b="1" dirty="0">
                <a:latin typeface="Arial" panose="020B0604020202020204" pitchFamily="34" charset="0"/>
                <a:cs typeface="Arial" panose="020B0604020202020204" pitchFamily="34" charset="0"/>
              </a:rPr>
              <a:t>Lorem ipsum </a:t>
            </a:r>
            <a:r>
              <a:rPr lang="es-CO" dirty="0">
                <a:latin typeface="Arial" panose="020B0604020202020204" pitchFamily="34" charset="0"/>
                <a:cs typeface="Arial" panose="020B0604020202020204" pitchFamily="34" charset="0"/>
              </a:rPr>
              <a:t>dolor sit amet, consectetur adipiscing elit. </a:t>
            </a:r>
          </a:p>
        </p:txBody>
      </p:sp>
      <p:sp>
        <p:nvSpPr>
          <p:cNvPr id="49" name="Freeform 29">
            <a:extLst>
              <a:ext uri="{FF2B5EF4-FFF2-40B4-BE49-F238E27FC236}">
                <a16:creationId xmlns:a16="http://schemas.microsoft.com/office/drawing/2014/main" id="{B1DEF88C-41FB-6A32-2BB9-C11B62C270DB}"/>
              </a:ext>
            </a:extLst>
          </p:cNvPr>
          <p:cNvSpPr>
            <a:spLocks/>
          </p:cNvSpPr>
          <p:nvPr/>
        </p:nvSpPr>
        <p:spPr bwMode="auto">
          <a:xfrm>
            <a:off x="-6129199" y="-1515462"/>
            <a:ext cx="530225" cy="409575"/>
          </a:xfrm>
          <a:custGeom>
            <a:avLst/>
            <a:gdLst>
              <a:gd name="T0" fmla="*/ 58 w 59"/>
              <a:gd name="T1" fmla="*/ 12 h 45"/>
              <a:gd name="T2" fmla="*/ 30 w 59"/>
              <a:gd name="T3" fmla="*/ 39 h 45"/>
              <a:gd name="T4" fmla="*/ 25 w 59"/>
              <a:gd name="T5" fmla="*/ 44 h 45"/>
              <a:gd name="T6" fmla="*/ 23 w 59"/>
              <a:gd name="T7" fmla="*/ 45 h 45"/>
              <a:gd name="T8" fmla="*/ 20 w 59"/>
              <a:gd name="T9" fmla="*/ 44 h 45"/>
              <a:gd name="T10" fmla="*/ 15 w 59"/>
              <a:gd name="T11" fmla="*/ 39 h 45"/>
              <a:gd name="T12" fmla="*/ 1 w 59"/>
              <a:gd name="T13" fmla="*/ 26 h 45"/>
              <a:gd name="T14" fmla="*/ 0 w 59"/>
              <a:gd name="T15" fmla="*/ 23 h 45"/>
              <a:gd name="T16" fmla="*/ 1 w 59"/>
              <a:gd name="T17" fmla="*/ 20 h 45"/>
              <a:gd name="T18" fmla="*/ 6 w 59"/>
              <a:gd name="T19" fmla="*/ 15 h 45"/>
              <a:gd name="T20" fmla="*/ 9 w 59"/>
              <a:gd name="T21" fmla="*/ 14 h 45"/>
              <a:gd name="T22" fmla="*/ 11 w 59"/>
              <a:gd name="T23" fmla="*/ 15 h 45"/>
              <a:gd name="T24" fmla="*/ 23 w 59"/>
              <a:gd name="T25" fmla="*/ 26 h 45"/>
              <a:gd name="T26" fmla="*/ 47 w 59"/>
              <a:gd name="T27" fmla="*/ 1 h 45"/>
              <a:gd name="T28" fmla="*/ 50 w 59"/>
              <a:gd name="T29" fmla="*/ 0 h 45"/>
              <a:gd name="T30" fmla="*/ 53 w 59"/>
              <a:gd name="T31" fmla="*/ 1 h 45"/>
              <a:gd name="T32" fmla="*/ 58 w 59"/>
              <a:gd name="T33" fmla="*/ 7 h 45"/>
              <a:gd name="T34" fmla="*/ 59 w 59"/>
              <a:gd name="T35" fmla="*/ 9 h 45"/>
              <a:gd name="T36" fmla="*/ 58 w 59"/>
              <a:gd name="T37" fmla="*/ 12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9" h="45">
                <a:moveTo>
                  <a:pt x="58" y="12"/>
                </a:moveTo>
                <a:cubicBezTo>
                  <a:pt x="30" y="39"/>
                  <a:pt x="30" y="39"/>
                  <a:pt x="30" y="39"/>
                </a:cubicBezTo>
                <a:cubicBezTo>
                  <a:pt x="25" y="44"/>
                  <a:pt x="25" y="44"/>
                  <a:pt x="25" y="44"/>
                </a:cubicBezTo>
                <a:cubicBezTo>
                  <a:pt x="24" y="45"/>
                  <a:pt x="24" y="45"/>
                  <a:pt x="23" y="45"/>
                </a:cubicBezTo>
                <a:cubicBezTo>
                  <a:pt x="22" y="45"/>
                  <a:pt x="21" y="45"/>
                  <a:pt x="20" y="44"/>
                </a:cubicBezTo>
                <a:cubicBezTo>
                  <a:pt x="15" y="39"/>
                  <a:pt x="15" y="39"/>
                  <a:pt x="15" y="39"/>
                </a:cubicBezTo>
                <a:cubicBezTo>
                  <a:pt x="1" y="26"/>
                  <a:pt x="1" y="26"/>
                  <a:pt x="1" y="26"/>
                </a:cubicBezTo>
                <a:cubicBezTo>
                  <a:pt x="0" y="25"/>
                  <a:pt x="0" y="24"/>
                  <a:pt x="0" y="23"/>
                </a:cubicBezTo>
                <a:cubicBezTo>
                  <a:pt x="0" y="22"/>
                  <a:pt x="0" y="21"/>
                  <a:pt x="1" y="20"/>
                </a:cubicBezTo>
                <a:cubicBezTo>
                  <a:pt x="6" y="15"/>
                  <a:pt x="6" y="15"/>
                  <a:pt x="6" y="15"/>
                </a:cubicBezTo>
                <a:cubicBezTo>
                  <a:pt x="7" y="14"/>
                  <a:pt x="8" y="14"/>
                  <a:pt x="9" y="14"/>
                </a:cubicBezTo>
                <a:cubicBezTo>
                  <a:pt x="10" y="14"/>
                  <a:pt x="11" y="14"/>
                  <a:pt x="11" y="15"/>
                </a:cubicBezTo>
                <a:cubicBezTo>
                  <a:pt x="23" y="26"/>
                  <a:pt x="23" y="26"/>
                  <a:pt x="23" y="26"/>
                </a:cubicBezTo>
                <a:cubicBezTo>
                  <a:pt x="47" y="1"/>
                  <a:pt x="47" y="1"/>
                  <a:pt x="47" y="1"/>
                </a:cubicBezTo>
                <a:cubicBezTo>
                  <a:pt x="48" y="1"/>
                  <a:pt x="49" y="0"/>
                  <a:pt x="50" y="0"/>
                </a:cubicBezTo>
                <a:cubicBezTo>
                  <a:pt x="51" y="0"/>
                  <a:pt x="52" y="1"/>
                  <a:pt x="53" y="1"/>
                </a:cubicBezTo>
                <a:cubicBezTo>
                  <a:pt x="58" y="7"/>
                  <a:pt x="58" y="7"/>
                  <a:pt x="58" y="7"/>
                </a:cubicBezTo>
                <a:cubicBezTo>
                  <a:pt x="58" y="7"/>
                  <a:pt x="59" y="8"/>
                  <a:pt x="59" y="9"/>
                </a:cubicBezTo>
                <a:cubicBezTo>
                  <a:pt x="59" y="10"/>
                  <a:pt x="58" y="11"/>
                  <a:pt x="58" y="1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50" name="Elipse 42">
            <a:extLst>
              <a:ext uri="{FF2B5EF4-FFF2-40B4-BE49-F238E27FC236}">
                <a16:creationId xmlns:a16="http://schemas.microsoft.com/office/drawing/2014/main" id="{8C635A15-2BFC-9861-5B66-1BC88F0A9D74}"/>
              </a:ext>
            </a:extLst>
          </p:cNvPr>
          <p:cNvSpPr/>
          <p:nvPr/>
        </p:nvSpPr>
        <p:spPr>
          <a:xfrm>
            <a:off x="-6329191" y="262699"/>
            <a:ext cx="875704" cy="875704"/>
          </a:xfrm>
          <a:prstGeom prst="ellipse">
            <a:avLst/>
          </a:prstGeom>
          <a:solidFill>
            <a:srgbClr val="5AA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ángulo 45">
            <a:extLst>
              <a:ext uri="{FF2B5EF4-FFF2-40B4-BE49-F238E27FC236}">
                <a16:creationId xmlns:a16="http://schemas.microsoft.com/office/drawing/2014/main" id="{9980DD2D-85F7-621D-5AFF-044BAEAD9345}"/>
              </a:ext>
            </a:extLst>
          </p:cNvPr>
          <p:cNvSpPr/>
          <p:nvPr/>
        </p:nvSpPr>
        <p:spPr>
          <a:xfrm>
            <a:off x="-5233285" y="192719"/>
            <a:ext cx="2205613" cy="1200329"/>
          </a:xfrm>
          <a:prstGeom prst="rect">
            <a:avLst/>
          </a:prstGeom>
        </p:spPr>
        <p:txBody>
          <a:bodyPr wrap="square">
            <a:spAutoFit/>
          </a:bodyPr>
          <a:lstStyle/>
          <a:p>
            <a:r>
              <a:rPr lang="es-CO" b="1" dirty="0">
                <a:latin typeface="Arial" panose="020B0604020202020204" pitchFamily="34" charset="0"/>
                <a:cs typeface="Arial" panose="020B0604020202020204" pitchFamily="34" charset="0"/>
              </a:rPr>
              <a:t>Lorem ipsum </a:t>
            </a:r>
            <a:r>
              <a:rPr lang="es-CO" dirty="0">
                <a:latin typeface="Arial" panose="020B0604020202020204" pitchFamily="34" charset="0"/>
                <a:cs typeface="Arial" panose="020B0604020202020204" pitchFamily="34" charset="0"/>
              </a:rPr>
              <a:t>dolor sit amet, consectetur adipiscing elit. </a:t>
            </a:r>
          </a:p>
        </p:txBody>
      </p:sp>
      <p:sp>
        <p:nvSpPr>
          <p:cNvPr id="52" name="Freeform 29">
            <a:extLst>
              <a:ext uri="{FF2B5EF4-FFF2-40B4-BE49-F238E27FC236}">
                <a16:creationId xmlns:a16="http://schemas.microsoft.com/office/drawing/2014/main" id="{24E39028-91D5-1F78-C725-C2BF40BEB2C8}"/>
              </a:ext>
            </a:extLst>
          </p:cNvPr>
          <p:cNvSpPr>
            <a:spLocks/>
          </p:cNvSpPr>
          <p:nvPr/>
        </p:nvSpPr>
        <p:spPr bwMode="auto">
          <a:xfrm>
            <a:off x="-6129199" y="499455"/>
            <a:ext cx="530225" cy="409575"/>
          </a:xfrm>
          <a:custGeom>
            <a:avLst/>
            <a:gdLst>
              <a:gd name="T0" fmla="*/ 58 w 59"/>
              <a:gd name="T1" fmla="*/ 12 h 45"/>
              <a:gd name="T2" fmla="*/ 30 w 59"/>
              <a:gd name="T3" fmla="*/ 39 h 45"/>
              <a:gd name="T4" fmla="*/ 25 w 59"/>
              <a:gd name="T5" fmla="*/ 44 h 45"/>
              <a:gd name="T6" fmla="*/ 23 w 59"/>
              <a:gd name="T7" fmla="*/ 45 h 45"/>
              <a:gd name="T8" fmla="*/ 20 w 59"/>
              <a:gd name="T9" fmla="*/ 44 h 45"/>
              <a:gd name="T10" fmla="*/ 15 w 59"/>
              <a:gd name="T11" fmla="*/ 39 h 45"/>
              <a:gd name="T12" fmla="*/ 1 w 59"/>
              <a:gd name="T13" fmla="*/ 26 h 45"/>
              <a:gd name="T14" fmla="*/ 0 w 59"/>
              <a:gd name="T15" fmla="*/ 23 h 45"/>
              <a:gd name="T16" fmla="*/ 1 w 59"/>
              <a:gd name="T17" fmla="*/ 20 h 45"/>
              <a:gd name="T18" fmla="*/ 6 w 59"/>
              <a:gd name="T19" fmla="*/ 15 h 45"/>
              <a:gd name="T20" fmla="*/ 9 w 59"/>
              <a:gd name="T21" fmla="*/ 14 h 45"/>
              <a:gd name="T22" fmla="*/ 11 w 59"/>
              <a:gd name="T23" fmla="*/ 15 h 45"/>
              <a:gd name="T24" fmla="*/ 23 w 59"/>
              <a:gd name="T25" fmla="*/ 26 h 45"/>
              <a:gd name="T26" fmla="*/ 47 w 59"/>
              <a:gd name="T27" fmla="*/ 1 h 45"/>
              <a:gd name="T28" fmla="*/ 50 w 59"/>
              <a:gd name="T29" fmla="*/ 0 h 45"/>
              <a:gd name="T30" fmla="*/ 53 w 59"/>
              <a:gd name="T31" fmla="*/ 1 h 45"/>
              <a:gd name="T32" fmla="*/ 58 w 59"/>
              <a:gd name="T33" fmla="*/ 7 h 45"/>
              <a:gd name="T34" fmla="*/ 59 w 59"/>
              <a:gd name="T35" fmla="*/ 9 h 45"/>
              <a:gd name="T36" fmla="*/ 58 w 59"/>
              <a:gd name="T37" fmla="*/ 12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9" h="45">
                <a:moveTo>
                  <a:pt x="58" y="12"/>
                </a:moveTo>
                <a:cubicBezTo>
                  <a:pt x="30" y="39"/>
                  <a:pt x="30" y="39"/>
                  <a:pt x="30" y="39"/>
                </a:cubicBezTo>
                <a:cubicBezTo>
                  <a:pt x="25" y="44"/>
                  <a:pt x="25" y="44"/>
                  <a:pt x="25" y="44"/>
                </a:cubicBezTo>
                <a:cubicBezTo>
                  <a:pt x="24" y="45"/>
                  <a:pt x="24" y="45"/>
                  <a:pt x="23" y="45"/>
                </a:cubicBezTo>
                <a:cubicBezTo>
                  <a:pt x="22" y="45"/>
                  <a:pt x="21" y="45"/>
                  <a:pt x="20" y="44"/>
                </a:cubicBezTo>
                <a:cubicBezTo>
                  <a:pt x="15" y="39"/>
                  <a:pt x="15" y="39"/>
                  <a:pt x="15" y="39"/>
                </a:cubicBezTo>
                <a:cubicBezTo>
                  <a:pt x="1" y="26"/>
                  <a:pt x="1" y="26"/>
                  <a:pt x="1" y="26"/>
                </a:cubicBezTo>
                <a:cubicBezTo>
                  <a:pt x="0" y="25"/>
                  <a:pt x="0" y="24"/>
                  <a:pt x="0" y="23"/>
                </a:cubicBezTo>
                <a:cubicBezTo>
                  <a:pt x="0" y="22"/>
                  <a:pt x="0" y="21"/>
                  <a:pt x="1" y="20"/>
                </a:cubicBezTo>
                <a:cubicBezTo>
                  <a:pt x="6" y="15"/>
                  <a:pt x="6" y="15"/>
                  <a:pt x="6" y="15"/>
                </a:cubicBezTo>
                <a:cubicBezTo>
                  <a:pt x="7" y="14"/>
                  <a:pt x="8" y="14"/>
                  <a:pt x="9" y="14"/>
                </a:cubicBezTo>
                <a:cubicBezTo>
                  <a:pt x="10" y="14"/>
                  <a:pt x="11" y="14"/>
                  <a:pt x="11" y="15"/>
                </a:cubicBezTo>
                <a:cubicBezTo>
                  <a:pt x="23" y="26"/>
                  <a:pt x="23" y="26"/>
                  <a:pt x="23" y="26"/>
                </a:cubicBezTo>
                <a:cubicBezTo>
                  <a:pt x="47" y="1"/>
                  <a:pt x="47" y="1"/>
                  <a:pt x="47" y="1"/>
                </a:cubicBezTo>
                <a:cubicBezTo>
                  <a:pt x="48" y="1"/>
                  <a:pt x="49" y="0"/>
                  <a:pt x="50" y="0"/>
                </a:cubicBezTo>
                <a:cubicBezTo>
                  <a:pt x="51" y="0"/>
                  <a:pt x="52" y="1"/>
                  <a:pt x="53" y="1"/>
                </a:cubicBezTo>
                <a:cubicBezTo>
                  <a:pt x="58" y="7"/>
                  <a:pt x="58" y="7"/>
                  <a:pt x="58" y="7"/>
                </a:cubicBezTo>
                <a:cubicBezTo>
                  <a:pt x="58" y="7"/>
                  <a:pt x="59" y="8"/>
                  <a:pt x="59" y="9"/>
                </a:cubicBezTo>
                <a:cubicBezTo>
                  <a:pt x="59" y="10"/>
                  <a:pt x="58" y="11"/>
                  <a:pt x="58" y="1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53" name="Elipse 42">
            <a:extLst>
              <a:ext uri="{FF2B5EF4-FFF2-40B4-BE49-F238E27FC236}">
                <a16:creationId xmlns:a16="http://schemas.microsoft.com/office/drawing/2014/main" id="{5312CBC4-1B1E-A506-7882-19931A7BA761}"/>
              </a:ext>
            </a:extLst>
          </p:cNvPr>
          <p:cNvSpPr/>
          <p:nvPr/>
        </p:nvSpPr>
        <p:spPr>
          <a:xfrm>
            <a:off x="-6329191" y="2536561"/>
            <a:ext cx="875704" cy="875704"/>
          </a:xfrm>
          <a:prstGeom prst="ellipse">
            <a:avLst/>
          </a:prstGeom>
          <a:solidFill>
            <a:srgbClr val="FF8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ángulo 45">
            <a:extLst>
              <a:ext uri="{FF2B5EF4-FFF2-40B4-BE49-F238E27FC236}">
                <a16:creationId xmlns:a16="http://schemas.microsoft.com/office/drawing/2014/main" id="{CDFDF401-3496-0019-A738-7A66B7188F52}"/>
              </a:ext>
            </a:extLst>
          </p:cNvPr>
          <p:cNvSpPr/>
          <p:nvPr/>
        </p:nvSpPr>
        <p:spPr>
          <a:xfrm>
            <a:off x="-5233285" y="2466581"/>
            <a:ext cx="2825995" cy="923330"/>
          </a:xfrm>
          <a:prstGeom prst="rect">
            <a:avLst/>
          </a:prstGeom>
        </p:spPr>
        <p:txBody>
          <a:bodyPr wrap="square">
            <a:spAutoFit/>
          </a:bodyPr>
          <a:lstStyle/>
          <a:p>
            <a:r>
              <a:rPr lang="es-CO" b="1" dirty="0">
                <a:latin typeface="Arial" panose="020B0604020202020204" pitchFamily="34" charset="0"/>
                <a:cs typeface="Arial" panose="020B0604020202020204" pitchFamily="34" charset="0"/>
              </a:rPr>
              <a:t>Lorem ipsum </a:t>
            </a:r>
            <a:r>
              <a:rPr lang="es-CO" dirty="0">
                <a:latin typeface="Arial" panose="020B0604020202020204" pitchFamily="34" charset="0"/>
                <a:cs typeface="Arial" panose="020B0604020202020204" pitchFamily="34" charset="0"/>
              </a:rPr>
              <a:t>dolor sit amet, consectetur adipiscing elit. </a:t>
            </a:r>
          </a:p>
        </p:txBody>
      </p:sp>
      <p:sp>
        <p:nvSpPr>
          <p:cNvPr id="55" name="Freeform 29">
            <a:extLst>
              <a:ext uri="{FF2B5EF4-FFF2-40B4-BE49-F238E27FC236}">
                <a16:creationId xmlns:a16="http://schemas.microsoft.com/office/drawing/2014/main" id="{36612D56-F583-0C7C-386F-0EBDE25DA8E3}"/>
              </a:ext>
            </a:extLst>
          </p:cNvPr>
          <p:cNvSpPr>
            <a:spLocks/>
          </p:cNvSpPr>
          <p:nvPr/>
        </p:nvSpPr>
        <p:spPr bwMode="auto">
          <a:xfrm>
            <a:off x="-6129199" y="2773317"/>
            <a:ext cx="530225" cy="409575"/>
          </a:xfrm>
          <a:custGeom>
            <a:avLst/>
            <a:gdLst>
              <a:gd name="T0" fmla="*/ 58 w 59"/>
              <a:gd name="T1" fmla="*/ 12 h 45"/>
              <a:gd name="T2" fmla="*/ 30 w 59"/>
              <a:gd name="T3" fmla="*/ 39 h 45"/>
              <a:gd name="T4" fmla="*/ 25 w 59"/>
              <a:gd name="T5" fmla="*/ 44 h 45"/>
              <a:gd name="T6" fmla="*/ 23 w 59"/>
              <a:gd name="T7" fmla="*/ 45 h 45"/>
              <a:gd name="T8" fmla="*/ 20 w 59"/>
              <a:gd name="T9" fmla="*/ 44 h 45"/>
              <a:gd name="T10" fmla="*/ 15 w 59"/>
              <a:gd name="T11" fmla="*/ 39 h 45"/>
              <a:gd name="T12" fmla="*/ 1 w 59"/>
              <a:gd name="T13" fmla="*/ 26 h 45"/>
              <a:gd name="T14" fmla="*/ 0 w 59"/>
              <a:gd name="T15" fmla="*/ 23 h 45"/>
              <a:gd name="T16" fmla="*/ 1 w 59"/>
              <a:gd name="T17" fmla="*/ 20 h 45"/>
              <a:gd name="T18" fmla="*/ 6 w 59"/>
              <a:gd name="T19" fmla="*/ 15 h 45"/>
              <a:gd name="T20" fmla="*/ 9 w 59"/>
              <a:gd name="T21" fmla="*/ 14 h 45"/>
              <a:gd name="T22" fmla="*/ 11 w 59"/>
              <a:gd name="T23" fmla="*/ 15 h 45"/>
              <a:gd name="T24" fmla="*/ 23 w 59"/>
              <a:gd name="T25" fmla="*/ 26 h 45"/>
              <a:gd name="T26" fmla="*/ 47 w 59"/>
              <a:gd name="T27" fmla="*/ 1 h 45"/>
              <a:gd name="T28" fmla="*/ 50 w 59"/>
              <a:gd name="T29" fmla="*/ 0 h 45"/>
              <a:gd name="T30" fmla="*/ 53 w 59"/>
              <a:gd name="T31" fmla="*/ 1 h 45"/>
              <a:gd name="T32" fmla="*/ 58 w 59"/>
              <a:gd name="T33" fmla="*/ 7 h 45"/>
              <a:gd name="T34" fmla="*/ 59 w 59"/>
              <a:gd name="T35" fmla="*/ 9 h 45"/>
              <a:gd name="T36" fmla="*/ 58 w 59"/>
              <a:gd name="T37" fmla="*/ 12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9" h="45">
                <a:moveTo>
                  <a:pt x="58" y="12"/>
                </a:moveTo>
                <a:cubicBezTo>
                  <a:pt x="30" y="39"/>
                  <a:pt x="30" y="39"/>
                  <a:pt x="30" y="39"/>
                </a:cubicBezTo>
                <a:cubicBezTo>
                  <a:pt x="25" y="44"/>
                  <a:pt x="25" y="44"/>
                  <a:pt x="25" y="44"/>
                </a:cubicBezTo>
                <a:cubicBezTo>
                  <a:pt x="24" y="45"/>
                  <a:pt x="24" y="45"/>
                  <a:pt x="23" y="45"/>
                </a:cubicBezTo>
                <a:cubicBezTo>
                  <a:pt x="22" y="45"/>
                  <a:pt x="21" y="45"/>
                  <a:pt x="20" y="44"/>
                </a:cubicBezTo>
                <a:cubicBezTo>
                  <a:pt x="15" y="39"/>
                  <a:pt x="15" y="39"/>
                  <a:pt x="15" y="39"/>
                </a:cubicBezTo>
                <a:cubicBezTo>
                  <a:pt x="1" y="26"/>
                  <a:pt x="1" y="26"/>
                  <a:pt x="1" y="26"/>
                </a:cubicBezTo>
                <a:cubicBezTo>
                  <a:pt x="0" y="25"/>
                  <a:pt x="0" y="24"/>
                  <a:pt x="0" y="23"/>
                </a:cubicBezTo>
                <a:cubicBezTo>
                  <a:pt x="0" y="22"/>
                  <a:pt x="0" y="21"/>
                  <a:pt x="1" y="20"/>
                </a:cubicBezTo>
                <a:cubicBezTo>
                  <a:pt x="6" y="15"/>
                  <a:pt x="6" y="15"/>
                  <a:pt x="6" y="15"/>
                </a:cubicBezTo>
                <a:cubicBezTo>
                  <a:pt x="7" y="14"/>
                  <a:pt x="8" y="14"/>
                  <a:pt x="9" y="14"/>
                </a:cubicBezTo>
                <a:cubicBezTo>
                  <a:pt x="10" y="14"/>
                  <a:pt x="11" y="14"/>
                  <a:pt x="11" y="15"/>
                </a:cubicBezTo>
                <a:cubicBezTo>
                  <a:pt x="23" y="26"/>
                  <a:pt x="23" y="26"/>
                  <a:pt x="23" y="26"/>
                </a:cubicBezTo>
                <a:cubicBezTo>
                  <a:pt x="47" y="1"/>
                  <a:pt x="47" y="1"/>
                  <a:pt x="47" y="1"/>
                </a:cubicBezTo>
                <a:cubicBezTo>
                  <a:pt x="48" y="1"/>
                  <a:pt x="49" y="0"/>
                  <a:pt x="50" y="0"/>
                </a:cubicBezTo>
                <a:cubicBezTo>
                  <a:pt x="51" y="0"/>
                  <a:pt x="52" y="1"/>
                  <a:pt x="53" y="1"/>
                </a:cubicBezTo>
                <a:cubicBezTo>
                  <a:pt x="58" y="7"/>
                  <a:pt x="58" y="7"/>
                  <a:pt x="58" y="7"/>
                </a:cubicBezTo>
                <a:cubicBezTo>
                  <a:pt x="58" y="7"/>
                  <a:pt x="59" y="8"/>
                  <a:pt x="59" y="9"/>
                </a:cubicBezTo>
                <a:cubicBezTo>
                  <a:pt x="59" y="10"/>
                  <a:pt x="58" y="11"/>
                  <a:pt x="58" y="1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56" name="Elipse 42">
            <a:extLst>
              <a:ext uri="{FF2B5EF4-FFF2-40B4-BE49-F238E27FC236}">
                <a16:creationId xmlns:a16="http://schemas.microsoft.com/office/drawing/2014/main" id="{F717BC83-5AEC-6C01-5853-0B655E03EAFA}"/>
              </a:ext>
            </a:extLst>
          </p:cNvPr>
          <p:cNvSpPr/>
          <p:nvPr/>
        </p:nvSpPr>
        <p:spPr>
          <a:xfrm>
            <a:off x="14824847" y="4913063"/>
            <a:ext cx="875704" cy="875704"/>
          </a:xfrm>
          <a:prstGeom prst="ellipse">
            <a:avLst/>
          </a:prstGeom>
          <a:solidFill>
            <a:srgbClr val="01C8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ángulo 45">
            <a:extLst>
              <a:ext uri="{FF2B5EF4-FFF2-40B4-BE49-F238E27FC236}">
                <a16:creationId xmlns:a16="http://schemas.microsoft.com/office/drawing/2014/main" id="{D92A7742-9EBB-28A4-0E83-7D899DB6005F}"/>
              </a:ext>
            </a:extLst>
          </p:cNvPr>
          <p:cNvSpPr/>
          <p:nvPr/>
        </p:nvSpPr>
        <p:spPr>
          <a:xfrm>
            <a:off x="15920753" y="4843083"/>
            <a:ext cx="2825995" cy="923330"/>
          </a:xfrm>
          <a:prstGeom prst="rect">
            <a:avLst/>
          </a:prstGeom>
        </p:spPr>
        <p:txBody>
          <a:bodyPr wrap="square">
            <a:spAutoFit/>
          </a:bodyPr>
          <a:lstStyle/>
          <a:p>
            <a:r>
              <a:rPr lang="es-CO" b="1" dirty="0">
                <a:latin typeface="Arial" panose="020B0604020202020204" pitchFamily="34" charset="0"/>
                <a:cs typeface="Arial" panose="020B0604020202020204" pitchFamily="34" charset="0"/>
              </a:rPr>
              <a:t>Lorem ipsum </a:t>
            </a:r>
            <a:r>
              <a:rPr lang="es-CO" dirty="0">
                <a:latin typeface="Arial" panose="020B0604020202020204" pitchFamily="34" charset="0"/>
                <a:cs typeface="Arial" panose="020B0604020202020204" pitchFamily="34" charset="0"/>
              </a:rPr>
              <a:t>dolor sit amet, consectetur adipiscing elit. </a:t>
            </a:r>
          </a:p>
        </p:txBody>
      </p:sp>
      <p:sp>
        <p:nvSpPr>
          <p:cNvPr id="58" name="Freeform 29">
            <a:extLst>
              <a:ext uri="{FF2B5EF4-FFF2-40B4-BE49-F238E27FC236}">
                <a16:creationId xmlns:a16="http://schemas.microsoft.com/office/drawing/2014/main" id="{8B3D232B-F648-F5BD-938D-5EA47EAA4044}"/>
              </a:ext>
            </a:extLst>
          </p:cNvPr>
          <p:cNvSpPr>
            <a:spLocks/>
          </p:cNvSpPr>
          <p:nvPr/>
        </p:nvSpPr>
        <p:spPr bwMode="auto">
          <a:xfrm>
            <a:off x="15024839" y="5149819"/>
            <a:ext cx="530225" cy="409575"/>
          </a:xfrm>
          <a:custGeom>
            <a:avLst/>
            <a:gdLst>
              <a:gd name="T0" fmla="*/ 58 w 59"/>
              <a:gd name="T1" fmla="*/ 12 h 45"/>
              <a:gd name="T2" fmla="*/ 30 w 59"/>
              <a:gd name="T3" fmla="*/ 39 h 45"/>
              <a:gd name="T4" fmla="*/ 25 w 59"/>
              <a:gd name="T5" fmla="*/ 44 h 45"/>
              <a:gd name="T6" fmla="*/ 23 w 59"/>
              <a:gd name="T7" fmla="*/ 45 h 45"/>
              <a:gd name="T8" fmla="*/ 20 w 59"/>
              <a:gd name="T9" fmla="*/ 44 h 45"/>
              <a:gd name="T10" fmla="*/ 15 w 59"/>
              <a:gd name="T11" fmla="*/ 39 h 45"/>
              <a:gd name="T12" fmla="*/ 1 w 59"/>
              <a:gd name="T13" fmla="*/ 26 h 45"/>
              <a:gd name="T14" fmla="*/ 0 w 59"/>
              <a:gd name="T15" fmla="*/ 23 h 45"/>
              <a:gd name="T16" fmla="*/ 1 w 59"/>
              <a:gd name="T17" fmla="*/ 20 h 45"/>
              <a:gd name="T18" fmla="*/ 6 w 59"/>
              <a:gd name="T19" fmla="*/ 15 h 45"/>
              <a:gd name="T20" fmla="*/ 9 w 59"/>
              <a:gd name="T21" fmla="*/ 14 h 45"/>
              <a:gd name="T22" fmla="*/ 11 w 59"/>
              <a:gd name="T23" fmla="*/ 15 h 45"/>
              <a:gd name="T24" fmla="*/ 23 w 59"/>
              <a:gd name="T25" fmla="*/ 26 h 45"/>
              <a:gd name="T26" fmla="*/ 47 w 59"/>
              <a:gd name="T27" fmla="*/ 1 h 45"/>
              <a:gd name="T28" fmla="*/ 50 w 59"/>
              <a:gd name="T29" fmla="*/ 0 h 45"/>
              <a:gd name="T30" fmla="*/ 53 w 59"/>
              <a:gd name="T31" fmla="*/ 1 h 45"/>
              <a:gd name="T32" fmla="*/ 58 w 59"/>
              <a:gd name="T33" fmla="*/ 7 h 45"/>
              <a:gd name="T34" fmla="*/ 59 w 59"/>
              <a:gd name="T35" fmla="*/ 9 h 45"/>
              <a:gd name="T36" fmla="*/ 58 w 59"/>
              <a:gd name="T37" fmla="*/ 12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9" h="45">
                <a:moveTo>
                  <a:pt x="58" y="12"/>
                </a:moveTo>
                <a:cubicBezTo>
                  <a:pt x="30" y="39"/>
                  <a:pt x="30" y="39"/>
                  <a:pt x="30" y="39"/>
                </a:cubicBezTo>
                <a:cubicBezTo>
                  <a:pt x="25" y="44"/>
                  <a:pt x="25" y="44"/>
                  <a:pt x="25" y="44"/>
                </a:cubicBezTo>
                <a:cubicBezTo>
                  <a:pt x="24" y="45"/>
                  <a:pt x="24" y="45"/>
                  <a:pt x="23" y="45"/>
                </a:cubicBezTo>
                <a:cubicBezTo>
                  <a:pt x="22" y="45"/>
                  <a:pt x="21" y="45"/>
                  <a:pt x="20" y="44"/>
                </a:cubicBezTo>
                <a:cubicBezTo>
                  <a:pt x="15" y="39"/>
                  <a:pt x="15" y="39"/>
                  <a:pt x="15" y="39"/>
                </a:cubicBezTo>
                <a:cubicBezTo>
                  <a:pt x="1" y="26"/>
                  <a:pt x="1" y="26"/>
                  <a:pt x="1" y="26"/>
                </a:cubicBezTo>
                <a:cubicBezTo>
                  <a:pt x="0" y="25"/>
                  <a:pt x="0" y="24"/>
                  <a:pt x="0" y="23"/>
                </a:cubicBezTo>
                <a:cubicBezTo>
                  <a:pt x="0" y="22"/>
                  <a:pt x="0" y="21"/>
                  <a:pt x="1" y="20"/>
                </a:cubicBezTo>
                <a:cubicBezTo>
                  <a:pt x="6" y="15"/>
                  <a:pt x="6" y="15"/>
                  <a:pt x="6" y="15"/>
                </a:cubicBezTo>
                <a:cubicBezTo>
                  <a:pt x="7" y="14"/>
                  <a:pt x="8" y="14"/>
                  <a:pt x="9" y="14"/>
                </a:cubicBezTo>
                <a:cubicBezTo>
                  <a:pt x="10" y="14"/>
                  <a:pt x="11" y="14"/>
                  <a:pt x="11" y="15"/>
                </a:cubicBezTo>
                <a:cubicBezTo>
                  <a:pt x="23" y="26"/>
                  <a:pt x="23" y="26"/>
                  <a:pt x="23" y="26"/>
                </a:cubicBezTo>
                <a:cubicBezTo>
                  <a:pt x="47" y="1"/>
                  <a:pt x="47" y="1"/>
                  <a:pt x="47" y="1"/>
                </a:cubicBezTo>
                <a:cubicBezTo>
                  <a:pt x="48" y="1"/>
                  <a:pt x="49" y="0"/>
                  <a:pt x="50" y="0"/>
                </a:cubicBezTo>
                <a:cubicBezTo>
                  <a:pt x="51" y="0"/>
                  <a:pt x="52" y="1"/>
                  <a:pt x="53" y="1"/>
                </a:cubicBezTo>
                <a:cubicBezTo>
                  <a:pt x="58" y="7"/>
                  <a:pt x="58" y="7"/>
                  <a:pt x="58" y="7"/>
                </a:cubicBezTo>
                <a:cubicBezTo>
                  <a:pt x="58" y="7"/>
                  <a:pt x="59" y="8"/>
                  <a:pt x="59" y="9"/>
                </a:cubicBezTo>
                <a:cubicBezTo>
                  <a:pt x="59" y="10"/>
                  <a:pt x="58" y="11"/>
                  <a:pt x="58" y="1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59" name="Elipse 42">
            <a:extLst>
              <a:ext uri="{FF2B5EF4-FFF2-40B4-BE49-F238E27FC236}">
                <a16:creationId xmlns:a16="http://schemas.microsoft.com/office/drawing/2014/main" id="{0E7C09D3-E36E-325E-1CA4-2A3A007C7973}"/>
              </a:ext>
            </a:extLst>
          </p:cNvPr>
          <p:cNvSpPr/>
          <p:nvPr/>
        </p:nvSpPr>
        <p:spPr>
          <a:xfrm>
            <a:off x="14824847" y="6927980"/>
            <a:ext cx="875704" cy="875704"/>
          </a:xfrm>
          <a:prstGeom prst="ellipse">
            <a:avLst/>
          </a:prstGeom>
          <a:solidFill>
            <a:srgbClr val="E1E1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ángulo 45">
            <a:extLst>
              <a:ext uri="{FF2B5EF4-FFF2-40B4-BE49-F238E27FC236}">
                <a16:creationId xmlns:a16="http://schemas.microsoft.com/office/drawing/2014/main" id="{B9C10605-69B9-CA71-7560-6F8AD09CFC2F}"/>
              </a:ext>
            </a:extLst>
          </p:cNvPr>
          <p:cNvSpPr/>
          <p:nvPr/>
        </p:nvSpPr>
        <p:spPr>
          <a:xfrm>
            <a:off x="15920753" y="6858000"/>
            <a:ext cx="2825995" cy="923330"/>
          </a:xfrm>
          <a:prstGeom prst="rect">
            <a:avLst/>
          </a:prstGeom>
        </p:spPr>
        <p:txBody>
          <a:bodyPr wrap="square">
            <a:spAutoFit/>
          </a:bodyPr>
          <a:lstStyle/>
          <a:p>
            <a:r>
              <a:rPr lang="es-CO" b="1" dirty="0">
                <a:latin typeface="Arial" panose="020B0604020202020204" pitchFamily="34" charset="0"/>
                <a:cs typeface="Arial" panose="020B0604020202020204" pitchFamily="34" charset="0"/>
              </a:rPr>
              <a:t>Lorem ipsum </a:t>
            </a:r>
            <a:r>
              <a:rPr lang="es-CO" dirty="0">
                <a:latin typeface="Arial" panose="020B0604020202020204" pitchFamily="34" charset="0"/>
                <a:cs typeface="Arial" panose="020B0604020202020204" pitchFamily="34" charset="0"/>
              </a:rPr>
              <a:t>dolor sit amet, consectetur adipiscing elit. </a:t>
            </a:r>
          </a:p>
        </p:txBody>
      </p:sp>
      <p:sp>
        <p:nvSpPr>
          <p:cNvPr id="61" name="Freeform 29">
            <a:extLst>
              <a:ext uri="{FF2B5EF4-FFF2-40B4-BE49-F238E27FC236}">
                <a16:creationId xmlns:a16="http://schemas.microsoft.com/office/drawing/2014/main" id="{170862AD-FBBB-287E-E61D-82B3205C09E5}"/>
              </a:ext>
            </a:extLst>
          </p:cNvPr>
          <p:cNvSpPr>
            <a:spLocks/>
          </p:cNvSpPr>
          <p:nvPr/>
        </p:nvSpPr>
        <p:spPr bwMode="auto">
          <a:xfrm>
            <a:off x="15024839" y="7164736"/>
            <a:ext cx="530225" cy="409575"/>
          </a:xfrm>
          <a:custGeom>
            <a:avLst/>
            <a:gdLst>
              <a:gd name="T0" fmla="*/ 58 w 59"/>
              <a:gd name="T1" fmla="*/ 12 h 45"/>
              <a:gd name="T2" fmla="*/ 30 w 59"/>
              <a:gd name="T3" fmla="*/ 39 h 45"/>
              <a:gd name="T4" fmla="*/ 25 w 59"/>
              <a:gd name="T5" fmla="*/ 44 h 45"/>
              <a:gd name="T6" fmla="*/ 23 w 59"/>
              <a:gd name="T7" fmla="*/ 45 h 45"/>
              <a:gd name="T8" fmla="*/ 20 w 59"/>
              <a:gd name="T9" fmla="*/ 44 h 45"/>
              <a:gd name="T10" fmla="*/ 15 w 59"/>
              <a:gd name="T11" fmla="*/ 39 h 45"/>
              <a:gd name="T12" fmla="*/ 1 w 59"/>
              <a:gd name="T13" fmla="*/ 26 h 45"/>
              <a:gd name="T14" fmla="*/ 0 w 59"/>
              <a:gd name="T15" fmla="*/ 23 h 45"/>
              <a:gd name="T16" fmla="*/ 1 w 59"/>
              <a:gd name="T17" fmla="*/ 20 h 45"/>
              <a:gd name="T18" fmla="*/ 6 w 59"/>
              <a:gd name="T19" fmla="*/ 15 h 45"/>
              <a:gd name="T20" fmla="*/ 9 w 59"/>
              <a:gd name="T21" fmla="*/ 14 h 45"/>
              <a:gd name="T22" fmla="*/ 11 w 59"/>
              <a:gd name="T23" fmla="*/ 15 h 45"/>
              <a:gd name="T24" fmla="*/ 23 w 59"/>
              <a:gd name="T25" fmla="*/ 26 h 45"/>
              <a:gd name="T26" fmla="*/ 47 w 59"/>
              <a:gd name="T27" fmla="*/ 1 h 45"/>
              <a:gd name="T28" fmla="*/ 50 w 59"/>
              <a:gd name="T29" fmla="*/ 0 h 45"/>
              <a:gd name="T30" fmla="*/ 53 w 59"/>
              <a:gd name="T31" fmla="*/ 1 h 45"/>
              <a:gd name="T32" fmla="*/ 58 w 59"/>
              <a:gd name="T33" fmla="*/ 7 h 45"/>
              <a:gd name="T34" fmla="*/ 59 w 59"/>
              <a:gd name="T35" fmla="*/ 9 h 45"/>
              <a:gd name="T36" fmla="*/ 58 w 59"/>
              <a:gd name="T37" fmla="*/ 12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9" h="45">
                <a:moveTo>
                  <a:pt x="58" y="12"/>
                </a:moveTo>
                <a:cubicBezTo>
                  <a:pt x="30" y="39"/>
                  <a:pt x="30" y="39"/>
                  <a:pt x="30" y="39"/>
                </a:cubicBezTo>
                <a:cubicBezTo>
                  <a:pt x="25" y="44"/>
                  <a:pt x="25" y="44"/>
                  <a:pt x="25" y="44"/>
                </a:cubicBezTo>
                <a:cubicBezTo>
                  <a:pt x="24" y="45"/>
                  <a:pt x="24" y="45"/>
                  <a:pt x="23" y="45"/>
                </a:cubicBezTo>
                <a:cubicBezTo>
                  <a:pt x="22" y="45"/>
                  <a:pt x="21" y="45"/>
                  <a:pt x="20" y="44"/>
                </a:cubicBezTo>
                <a:cubicBezTo>
                  <a:pt x="15" y="39"/>
                  <a:pt x="15" y="39"/>
                  <a:pt x="15" y="39"/>
                </a:cubicBezTo>
                <a:cubicBezTo>
                  <a:pt x="1" y="26"/>
                  <a:pt x="1" y="26"/>
                  <a:pt x="1" y="26"/>
                </a:cubicBezTo>
                <a:cubicBezTo>
                  <a:pt x="0" y="25"/>
                  <a:pt x="0" y="24"/>
                  <a:pt x="0" y="23"/>
                </a:cubicBezTo>
                <a:cubicBezTo>
                  <a:pt x="0" y="22"/>
                  <a:pt x="0" y="21"/>
                  <a:pt x="1" y="20"/>
                </a:cubicBezTo>
                <a:cubicBezTo>
                  <a:pt x="6" y="15"/>
                  <a:pt x="6" y="15"/>
                  <a:pt x="6" y="15"/>
                </a:cubicBezTo>
                <a:cubicBezTo>
                  <a:pt x="7" y="14"/>
                  <a:pt x="8" y="14"/>
                  <a:pt x="9" y="14"/>
                </a:cubicBezTo>
                <a:cubicBezTo>
                  <a:pt x="10" y="14"/>
                  <a:pt x="11" y="14"/>
                  <a:pt x="11" y="15"/>
                </a:cubicBezTo>
                <a:cubicBezTo>
                  <a:pt x="23" y="26"/>
                  <a:pt x="23" y="26"/>
                  <a:pt x="23" y="26"/>
                </a:cubicBezTo>
                <a:cubicBezTo>
                  <a:pt x="47" y="1"/>
                  <a:pt x="47" y="1"/>
                  <a:pt x="47" y="1"/>
                </a:cubicBezTo>
                <a:cubicBezTo>
                  <a:pt x="48" y="1"/>
                  <a:pt x="49" y="0"/>
                  <a:pt x="50" y="0"/>
                </a:cubicBezTo>
                <a:cubicBezTo>
                  <a:pt x="51" y="0"/>
                  <a:pt x="52" y="1"/>
                  <a:pt x="53" y="1"/>
                </a:cubicBezTo>
                <a:cubicBezTo>
                  <a:pt x="58" y="7"/>
                  <a:pt x="58" y="7"/>
                  <a:pt x="58" y="7"/>
                </a:cubicBezTo>
                <a:cubicBezTo>
                  <a:pt x="58" y="7"/>
                  <a:pt x="59" y="8"/>
                  <a:pt x="59" y="9"/>
                </a:cubicBezTo>
                <a:cubicBezTo>
                  <a:pt x="59" y="10"/>
                  <a:pt x="58" y="11"/>
                  <a:pt x="58" y="1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62" name="Elipse 42">
            <a:extLst>
              <a:ext uri="{FF2B5EF4-FFF2-40B4-BE49-F238E27FC236}">
                <a16:creationId xmlns:a16="http://schemas.microsoft.com/office/drawing/2014/main" id="{45B531DE-33E1-2211-04FA-3C3F96A60D65}"/>
              </a:ext>
            </a:extLst>
          </p:cNvPr>
          <p:cNvSpPr/>
          <p:nvPr/>
        </p:nvSpPr>
        <p:spPr>
          <a:xfrm>
            <a:off x="14824847" y="9201842"/>
            <a:ext cx="875704" cy="87570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ángulo 45">
            <a:extLst>
              <a:ext uri="{FF2B5EF4-FFF2-40B4-BE49-F238E27FC236}">
                <a16:creationId xmlns:a16="http://schemas.microsoft.com/office/drawing/2014/main" id="{C1D7DD4B-D9E9-1D17-019D-CC44856E6421}"/>
              </a:ext>
            </a:extLst>
          </p:cNvPr>
          <p:cNvSpPr/>
          <p:nvPr/>
        </p:nvSpPr>
        <p:spPr>
          <a:xfrm>
            <a:off x="15920753" y="9131862"/>
            <a:ext cx="2825995" cy="923330"/>
          </a:xfrm>
          <a:prstGeom prst="rect">
            <a:avLst/>
          </a:prstGeom>
        </p:spPr>
        <p:txBody>
          <a:bodyPr wrap="square">
            <a:spAutoFit/>
          </a:bodyPr>
          <a:lstStyle/>
          <a:p>
            <a:r>
              <a:rPr lang="es-CO" b="1" dirty="0">
                <a:latin typeface="Arial" panose="020B0604020202020204" pitchFamily="34" charset="0"/>
                <a:cs typeface="Arial" panose="020B0604020202020204" pitchFamily="34" charset="0"/>
              </a:rPr>
              <a:t>Lorem ipsum </a:t>
            </a:r>
            <a:r>
              <a:rPr lang="es-CO" dirty="0">
                <a:latin typeface="Arial" panose="020B0604020202020204" pitchFamily="34" charset="0"/>
                <a:cs typeface="Arial" panose="020B0604020202020204" pitchFamily="34" charset="0"/>
              </a:rPr>
              <a:t>dolor sit amet, consectetur adipiscing elit. </a:t>
            </a:r>
          </a:p>
        </p:txBody>
      </p:sp>
      <p:sp>
        <p:nvSpPr>
          <p:cNvPr id="64" name="Freeform 29">
            <a:extLst>
              <a:ext uri="{FF2B5EF4-FFF2-40B4-BE49-F238E27FC236}">
                <a16:creationId xmlns:a16="http://schemas.microsoft.com/office/drawing/2014/main" id="{CAABBFE5-28A0-6083-946D-080B64499B6C}"/>
              </a:ext>
            </a:extLst>
          </p:cNvPr>
          <p:cNvSpPr>
            <a:spLocks/>
          </p:cNvSpPr>
          <p:nvPr/>
        </p:nvSpPr>
        <p:spPr bwMode="auto">
          <a:xfrm>
            <a:off x="15024839" y="9438598"/>
            <a:ext cx="530225" cy="409575"/>
          </a:xfrm>
          <a:custGeom>
            <a:avLst/>
            <a:gdLst>
              <a:gd name="T0" fmla="*/ 58 w 59"/>
              <a:gd name="T1" fmla="*/ 12 h 45"/>
              <a:gd name="T2" fmla="*/ 30 w 59"/>
              <a:gd name="T3" fmla="*/ 39 h 45"/>
              <a:gd name="T4" fmla="*/ 25 w 59"/>
              <a:gd name="T5" fmla="*/ 44 h 45"/>
              <a:gd name="T6" fmla="*/ 23 w 59"/>
              <a:gd name="T7" fmla="*/ 45 h 45"/>
              <a:gd name="T8" fmla="*/ 20 w 59"/>
              <a:gd name="T9" fmla="*/ 44 h 45"/>
              <a:gd name="T10" fmla="*/ 15 w 59"/>
              <a:gd name="T11" fmla="*/ 39 h 45"/>
              <a:gd name="T12" fmla="*/ 1 w 59"/>
              <a:gd name="T13" fmla="*/ 26 h 45"/>
              <a:gd name="T14" fmla="*/ 0 w 59"/>
              <a:gd name="T15" fmla="*/ 23 h 45"/>
              <a:gd name="T16" fmla="*/ 1 w 59"/>
              <a:gd name="T17" fmla="*/ 20 h 45"/>
              <a:gd name="T18" fmla="*/ 6 w 59"/>
              <a:gd name="T19" fmla="*/ 15 h 45"/>
              <a:gd name="T20" fmla="*/ 9 w 59"/>
              <a:gd name="T21" fmla="*/ 14 h 45"/>
              <a:gd name="T22" fmla="*/ 11 w 59"/>
              <a:gd name="T23" fmla="*/ 15 h 45"/>
              <a:gd name="T24" fmla="*/ 23 w 59"/>
              <a:gd name="T25" fmla="*/ 26 h 45"/>
              <a:gd name="T26" fmla="*/ 47 w 59"/>
              <a:gd name="T27" fmla="*/ 1 h 45"/>
              <a:gd name="T28" fmla="*/ 50 w 59"/>
              <a:gd name="T29" fmla="*/ 0 h 45"/>
              <a:gd name="T30" fmla="*/ 53 w 59"/>
              <a:gd name="T31" fmla="*/ 1 h 45"/>
              <a:gd name="T32" fmla="*/ 58 w 59"/>
              <a:gd name="T33" fmla="*/ 7 h 45"/>
              <a:gd name="T34" fmla="*/ 59 w 59"/>
              <a:gd name="T35" fmla="*/ 9 h 45"/>
              <a:gd name="T36" fmla="*/ 58 w 59"/>
              <a:gd name="T37" fmla="*/ 12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9" h="45">
                <a:moveTo>
                  <a:pt x="58" y="12"/>
                </a:moveTo>
                <a:cubicBezTo>
                  <a:pt x="30" y="39"/>
                  <a:pt x="30" y="39"/>
                  <a:pt x="30" y="39"/>
                </a:cubicBezTo>
                <a:cubicBezTo>
                  <a:pt x="25" y="44"/>
                  <a:pt x="25" y="44"/>
                  <a:pt x="25" y="44"/>
                </a:cubicBezTo>
                <a:cubicBezTo>
                  <a:pt x="24" y="45"/>
                  <a:pt x="24" y="45"/>
                  <a:pt x="23" y="45"/>
                </a:cubicBezTo>
                <a:cubicBezTo>
                  <a:pt x="22" y="45"/>
                  <a:pt x="21" y="45"/>
                  <a:pt x="20" y="44"/>
                </a:cubicBezTo>
                <a:cubicBezTo>
                  <a:pt x="15" y="39"/>
                  <a:pt x="15" y="39"/>
                  <a:pt x="15" y="39"/>
                </a:cubicBezTo>
                <a:cubicBezTo>
                  <a:pt x="1" y="26"/>
                  <a:pt x="1" y="26"/>
                  <a:pt x="1" y="26"/>
                </a:cubicBezTo>
                <a:cubicBezTo>
                  <a:pt x="0" y="25"/>
                  <a:pt x="0" y="24"/>
                  <a:pt x="0" y="23"/>
                </a:cubicBezTo>
                <a:cubicBezTo>
                  <a:pt x="0" y="22"/>
                  <a:pt x="0" y="21"/>
                  <a:pt x="1" y="20"/>
                </a:cubicBezTo>
                <a:cubicBezTo>
                  <a:pt x="6" y="15"/>
                  <a:pt x="6" y="15"/>
                  <a:pt x="6" y="15"/>
                </a:cubicBezTo>
                <a:cubicBezTo>
                  <a:pt x="7" y="14"/>
                  <a:pt x="8" y="14"/>
                  <a:pt x="9" y="14"/>
                </a:cubicBezTo>
                <a:cubicBezTo>
                  <a:pt x="10" y="14"/>
                  <a:pt x="11" y="14"/>
                  <a:pt x="11" y="15"/>
                </a:cubicBezTo>
                <a:cubicBezTo>
                  <a:pt x="23" y="26"/>
                  <a:pt x="23" y="26"/>
                  <a:pt x="23" y="26"/>
                </a:cubicBezTo>
                <a:cubicBezTo>
                  <a:pt x="47" y="1"/>
                  <a:pt x="47" y="1"/>
                  <a:pt x="47" y="1"/>
                </a:cubicBezTo>
                <a:cubicBezTo>
                  <a:pt x="48" y="1"/>
                  <a:pt x="49" y="0"/>
                  <a:pt x="50" y="0"/>
                </a:cubicBezTo>
                <a:cubicBezTo>
                  <a:pt x="51" y="0"/>
                  <a:pt x="52" y="1"/>
                  <a:pt x="53" y="1"/>
                </a:cubicBezTo>
                <a:cubicBezTo>
                  <a:pt x="58" y="7"/>
                  <a:pt x="58" y="7"/>
                  <a:pt x="58" y="7"/>
                </a:cubicBezTo>
                <a:cubicBezTo>
                  <a:pt x="58" y="7"/>
                  <a:pt x="59" y="8"/>
                  <a:pt x="59" y="9"/>
                </a:cubicBezTo>
                <a:cubicBezTo>
                  <a:pt x="59" y="10"/>
                  <a:pt x="58" y="11"/>
                  <a:pt x="58" y="1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65" name="CuadroTexto 36">
            <a:extLst>
              <a:ext uri="{FF2B5EF4-FFF2-40B4-BE49-F238E27FC236}">
                <a16:creationId xmlns:a16="http://schemas.microsoft.com/office/drawing/2014/main" id="{415F9232-303C-BED2-7EB0-BFD69C9AF1F4}"/>
              </a:ext>
            </a:extLst>
          </p:cNvPr>
          <p:cNvSpPr txBox="1"/>
          <p:nvPr/>
        </p:nvSpPr>
        <p:spPr>
          <a:xfrm>
            <a:off x="1949131" y="3294869"/>
            <a:ext cx="8351151" cy="2308324"/>
          </a:xfrm>
          <a:prstGeom prst="rect">
            <a:avLst/>
          </a:prstGeom>
          <a:noFill/>
        </p:spPr>
        <p:txBody>
          <a:bodyPr wrap="square" rtlCol="0">
            <a:spAutoFit/>
          </a:bodyPr>
          <a:lstStyle/>
          <a:p>
            <a:pPr algn="ctr"/>
            <a:r>
              <a:rPr lang="en-US" sz="7200" b="1" i="1" dirty="0">
                <a:solidFill>
                  <a:schemeClr val="bg1"/>
                </a:solidFill>
                <a:effectLst>
                  <a:outerShdw blurRad="50800" dist="38100" dir="5400000" algn="t" rotWithShape="0">
                    <a:prstClr val="black">
                      <a:alpha val="40000"/>
                    </a:prstClr>
                  </a:outerShdw>
                </a:effectLst>
                <a:latin typeface="Montserrat Black" pitchFamily="2" charset="77"/>
              </a:rPr>
              <a:t>Your Title </a:t>
            </a:r>
          </a:p>
          <a:p>
            <a:pPr algn="ctr"/>
            <a:r>
              <a:rPr lang="en-US" sz="7200" b="1" i="1" dirty="0">
                <a:solidFill>
                  <a:schemeClr val="bg1"/>
                </a:solidFill>
                <a:effectLst>
                  <a:outerShdw blurRad="50800" dist="38100" dir="5400000" algn="t" rotWithShape="0">
                    <a:prstClr val="black">
                      <a:alpha val="40000"/>
                    </a:prstClr>
                  </a:outerShdw>
                </a:effectLst>
                <a:latin typeface="Montserrat Black" pitchFamily="2" charset="77"/>
              </a:rPr>
              <a:t>Here</a:t>
            </a:r>
          </a:p>
        </p:txBody>
      </p:sp>
      <p:pic>
        <p:nvPicPr>
          <p:cNvPr id="84" name="Graphic 83" descr="Bullseye">
            <a:extLst>
              <a:ext uri="{FF2B5EF4-FFF2-40B4-BE49-F238E27FC236}">
                <a16:creationId xmlns:a16="http://schemas.microsoft.com/office/drawing/2014/main" id="{E344542D-C46A-3ADD-4CE9-9656BF87169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97195" y="2034675"/>
            <a:ext cx="545300" cy="545300"/>
          </a:xfrm>
          <a:prstGeom prst="rect">
            <a:avLst/>
          </a:prstGeom>
        </p:spPr>
      </p:pic>
      <p:pic>
        <p:nvPicPr>
          <p:cNvPr id="85" name="Graphic 84" descr="Hourglass">
            <a:extLst>
              <a:ext uri="{FF2B5EF4-FFF2-40B4-BE49-F238E27FC236}">
                <a16:creationId xmlns:a16="http://schemas.microsoft.com/office/drawing/2014/main" id="{59E5566C-A780-C7F7-0198-A6EF4F23B5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79416" y="5343844"/>
            <a:ext cx="545300" cy="545300"/>
          </a:xfrm>
          <a:prstGeom prst="rect">
            <a:avLst/>
          </a:prstGeom>
        </p:spPr>
      </p:pic>
      <p:pic>
        <p:nvPicPr>
          <p:cNvPr id="86" name="Graphic 85" descr="Head with gears">
            <a:extLst>
              <a:ext uri="{FF2B5EF4-FFF2-40B4-BE49-F238E27FC236}">
                <a16:creationId xmlns:a16="http://schemas.microsoft.com/office/drawing/2014/main" id="{C71FD6D2-71BC-206A-D0F2-3D518F94273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386648" y="8369903"/>
            <a:ext cx="545300" cy="545300"/>
          </a:xfrm>
          <a:prstGeom prst="rect">
            <a:avLst/>
          </a:prstGeom>
        </p:spPr>
      </p:pic>
      <p:pic>
        <p:nvPicPr>
          <p:cNvPr id="87" name="Graphic 86" descr="Database">
            <a:extLst>
              <a:ext uri="{FF2B5EF4-FFF2-40B4-BE49-F238E27FC236}">
                <a16:creationId xmlns:a16="http://schemas.microsoft.com/office/drawing/2014/main" id="{ECB69377-3674-76B3-175A-7036DF8C9BC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3530584" y="6209297"/>
            <a:ext cx="545300" cy="545300"/>
          </a:xfrm>
          <a:prstGeom prst="rect">
            <a:avLst/>
          </a:prstGeom>
        </p:spPr>
      </p:pic>
      <p:pic>
        <p:nvPicPr>
          <p:cNvPr id="88" name="Graphic 87" descr="Bar graph with upward trend">
            <a:extLst>
              <a:ext uri="{FF2B5EF4-FFF2-40B4-BE49-F238E27FC236}">
                <a16:creationId xmlns:a16="http://schemas.microsoft.com/office/drawing/2014/main" id="{218FCE48-D986-AFBE-3A3B-9868214C23F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4360449" y="2350278"/>
            <a:ext cx="545300" cy="545300"/>
          </a:xfrm>
          <a:prstGeom prst="rect">
            <a:avLst/>
          </a:prstGeom>
        </p:spPr>
      </p:pic>
      <p:pic>
        <p:nvPicPr>
          <p:cNvPr id="89" name="Graphic 88" descr="Theatre">
            <a:extLst>
              <a:ext uri="{FF2B5EF4-FFF2-40B4-BE49-F238E27FC236}">
                <a16:creationId xmlns:a16="http://schemas.microsoft.com/office/drawing/2014/main" id="{0763D4AA-4FD1-B517-EB26-E0307C27C26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579407" y="-1518119"/>
            <a:ext cx="545300" cy="545300"/>
          </a:xfrm>
          <a:prstGeom prst="rect">
            <a:avLst/>
          </a:prstGeom>
        </p:spPr>
      </p:pic>
    </p:spTree>
    <p:extLst>
      <p:ext uri="{BB962C8B-B14F-4D97-AF65-F5344CB8AC3E}">
        <p14:creationId xmlns:p14="http://schemas.microsoft.com/office/powerpoint/2010/main" val="5491981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ircle: Hollow 10">
            <a:extLst>
              <a:ext uri="{FF2B5EF4-FFF2-40B4-BE49-F238E27FC236}">
                <a16:creationId xmlns:a16="http://schemas.microsoft.com/office/drawing/2014/main" id="{2BEE4A33-AA41-B151-0442-120339AC6A08}"/>
              </a:ext>
            </a:extLst>
          </p:cNvPr>
          <p:cNvSpPr/>
          <p:nvPr/>
        </p:nvSpPr>
        <p:spPr>
          <a:xfrm>
            <a:off x="7879133" y="5175250"/>
            <a:ext cx="874800" cy="874800"/>
          </a:xfrm>
          <a:prstGeom prst="donut">
            <a:avLst>
              <a:gd name="adj" fmla="val 46169"/>
            </a:avLst>
          </a:prstGeom>
          <a:solidFill>
            <a:srgbClr val="FCB0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0" name="Circle: Hollow 9">
            <a:extLst>
              <a:ext uri="{FF2B5EF4-FFF2-40B4-BE49-F238E27FC236}">
                <a16:creationId xmlns:a16="http://schemas.microsoft.com/office/drawing/2014/main" id="{7457B82F-3CCA-E358-4F9F-9CBA650EB710}"/>
              </a:ext>
            </a:extLst>
          </p:cNvPr>
          <p:cNvSpPr/>
          <p:nvPr/>
        </p:nvSpPr>
        <p:spPr>
          <a:xfrm>
            <a:off x="7879133" y="2913530"/>
            <a:ext cx="874800" cy="874800"/>
          </a:xfrm>
          <a:prstGeom prst="donut">
            <a:avLst>
              <a:gd name="adj" fmla="val 49515"/>
            </a:avLst>
          </a:prstGeom>
          <a:solidFill>
            <a:srgbClr val="E1E1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9" name="Circle: Hollow 8">
            <a:extLst>
              <a:ext uri="{FF2B5EF4-FFF2-40B4-BE49-F238E27FC236}">
                <a16:creationId xmlns:a16="http://schemas.microsoft.com/office/drawing/2014/main" id="{D768632F-BAF5-5683-9769-FCC6E4574588}"/>
              </a:ext>
            </a:extLst>
          </p:cNvPr>
          <p:cNvSpPr/>
          <p:nvPr/>
        </p:nvSpPr>
        <p:spPr>
          <a:xfrm>
            <a:off x="7884379" y="895525"/>
            <a:ext cx="874800" cy="874800"/>
          </a:xfrm>
          <a:prstGeom prst="donut">
            <a:avLst>
              <a:gd name="adj" fmla="val 49404"/>
            </a:avLst>
          </a:prstGeom>
          <a:solidFill>
            <a:srgbClr val="01C8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5" name="Circle: Hollow 4">
            <a:extLst>
              <a:ext uri="{FF2B5EF4-FFF2-40B4-BE49-F238E27FC236}">
                <a16:creationId xmlns:a16="http://schemas.microsoft.com/office/drawing/2014/main" id="{C3A52426-D7A5-444C-DBF2-89D819B1251A}"/>
              </a:ext>
            </a:extLst>
          </p:cNvPr>
          <p:cNvSpPr/>
          <p:nvPr/>
        </p:nvSpPr>
        <p:spPr>
          <a:xfrm>
            <a:off x="366593" y="5176154"/>
            <a:ext cx="874800" cy="874800"/>
          </a:xfrm>
          <a:prstGeom prst="donut">
            <a:avLst>
              <a:gd name="adj" fmla="val 49788"/>
            </a:avLst>
          </a:prstGeom>
          <a:solidFill>
            <a:srgbClr val="FF890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3" name="Circle: Hollow 2">
            <a:extLst>
              <a:ext uri="{FF2B5EF4-FFF2-40B4-BE49-F238E27FC236}">
                <a16:creationId xmlns:a16="http://schemas.microsoft.com/office/drawing/2014/main" id="{07829E48-7B5A-57CD-1A89-C68F50A71678}"/>
              </a:ext>
            </a:extLst>
          </p:cNvPr>
          <p:cNvSpPr/>
          <p:nvPr/>
        </p:nvSpPr>
        <p:spPr>
          <a:xfrm>
            <a:off x="351179" y="2902292"/>
            <a:ext cx="874800" cy="874800"/>
          </a:xfrm>
          <a:prstGeom prst="donut">
            <a:avLst>
              <a:gd name="adj" fmla="val 49668"/>
            </a:avLst>
          </a:prstGeom>
          <a:solidFill>
            <a:srgbClr val="00A7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8" name="Circle: Hollow 7">
            <a:extLst>
              <a:ext uri="{FF2B5EF4-FFF2-40B4-BE49-F238E27FC236}">
                <a16:creationId xmlns:a16="http://schemas.microsoft.com/office/drawing/2014/main" id="{A2EF518C-E9AC-C2CB-6F69-ED8253ECE1A8}"/>
              </a:ext>
            </a:extLst>
          </p:cNvPr>
          <p:cNvSpPr/>
          <p:nvPr/>
        </p:nvSpPr>
        <p:spPr>
          <a:xfrm>
            <a:off x="363315" y="886471"/>
            <a:ext cx="874800" cy="874800"/>
          </a:xfrm>
          <a:prstGeom prst="donut">
            <a:avLst>
              <a:gd name="adj" fmla="val 49455"/>
            </a:avLst>
          </a:prstGeom>
          <a:solidFill>
            <a:srgbClr val="B420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1"/>
              </a:solidFill>
            </a:endParaRPr>
          </a:p>
        </p:txBody>
      </p:sp>
      <p:sp>
        <p:nvSpPr>
          <p:cNvPr id="22" name="Freeform 21">
            <a:extLst>
              <a:ext uri="{FF2B5EF4-FFF2-40B4-BE49-F238E27FC236}">
                <a16:creationId xmlns:a16="http://schemas.microsoft.com/office/drawing/2014/main" id="{6FCF1426-02D9-CB88-DF2C-3E49417DDF6E}"/>
              </a:ext>
            </a:extLst>
          </p:cNvPr>
          <p:cNvSpPr/>
          <p:nvPr/>
        </p:nvSpPr>
        <p:spPr>
          <a:xfrm rot="18000000" flipV="1">
            <a:off x="5738328" y="949577"/>
            <a:ext cx="1188898" cy="2348116"/>
          </a:xfrm>
          <a:custGeom>
            <a:avLst/>
            <a:gdLst>
              <a:gd name="connsiteX0" fmla="*/ 554690 w 586669"/>
              <a:gd name="connsiteY0" fmla="*/ 1058942 h 1158692"/>
              <a:gd name="connsiteX1" fmla="*/ 560023 w 586669"/>
              <a:gd name="connsiteY1" fmla="*/ 1049117 h 1158692"/>
              <a:gd name="connsiteX2" fmla="*/ 560024 w 586669"/>
              <a:gd name="connsiteY2" fmla="*/ 1049115 h 1158692"/>
              <a:gd name="connsiteX3" fmla="*/ 570164 w 586669"/>
              <a:gd name="connsiteY3" fmla="*/ 1030430 h 1158692"/>
              <a:gd name="connsiteX4" fmla="*/ 586669 w 586669"/>
              <a:gd name="connsiteY4" fmla="*/ 948688 h 1158692"/>
              <a:gd name="connsiteX5" fmla="*/ 586667 w 586669"/>
              <a:gd name="connsiteY5" fmla="*/ 108696 h 1158692"/>
              <a:gd name="connsiteX6" fmla="*/ 570165 w 586669"/>
              <a:gd name="connsiteY6" fmla="*/ 26953 h 1158692"/>
              <a:gd name="connsiteX7" fmla="*/ 551992 w 586669"/>
              <a:gd name="connsiteY7" fmla="*/ 0 h 1158692"/>
              <a:gd name="connsiteX8" fmla="*/ 573042 w 586669"/>
              <a:gd name="connsiteY8" fmla="*/ 43135 h 1158692"/>
              <a:gd name="connsiteX9" fmla="*/ 552063 w 586669"/>
              <a:gd name="connsiteY9" fmla="*/ 202490 h 1158692"/>
              <a:gd name="connsiteX10" fmla="*/ 363730 w 586669"/>
              <a:gd name="connsiteY10" fmla="*/ 528692 h 1158692"/>
              <a:gd name="connsiteX11" fmla="*/ 363730 w 586669"/>
              <a:gd name="connsiteY11" fmla="*/ 528692 h 1158692"/>
              <a:gd name="connsiteX12" fmla="*/ 0 w 586669"/>
              <a:gd name="connsiteY12" fmla="*/ 1158692 h 1158692"/>
              <a:gd name="connsiteX13" fmla="*/ 376665 w 586669"/>
              <a:gd name="connsiteY13" fmla="*/ 1158692 h 1158692"/>
              <a:gd name="connsiteX14" fmla="*/ 525160 w 586669"/>
              <a:gd name="connsiteY14" fmla="*/ 1097183 h 1158692"/>
              <a:gd name="connsiteX15" fmla="*/ 548847 w 586669"/>
              <a:gd name="connsiteY15" fmla="*/ 1068473 h 115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6669" h="1158692">
                <a:moveTo>
                  <a:pt x="554690" y="1058942"/>
                </a:moveTo>
                <a:lnTo>
                  <a:pt x="560023" y="1049117"/>
                </a:lnTo>
                <a:lnTo>
                  <a:pt x="560024" y="1049115"/>
                </a:lnTo>
                <a:lnTo>
                  <a:pt x="570164" y="1030430"/>
                </a:lnTo>
                <a:cubicBezTo>
                  <a:pt x="580791" y="1005306"/>
                  <a:pt x="586669" y="977683"/>
                  <a:pt x="586669" y="948688"/>
                </a:cubicBezTo>
                <a:lnTo>
                  <a:pt x="586667" y="108696"/>
                </a:lnTo>
                <a:cubicBezTo>
                  <a:pt x="586669" y="79700"/>
                  <a:pt x="580791" y="52077"/>
                  <a:pt x="570165" y="26953"/>
                </a:cubicBezTo>
                <a:lnTo>
                  <a:pt x="551992" y="0"/>
                </a:lnTo>
                <a:lnTo>
                  <a:pt x="573042" y="43135"/>
                </a:lnTo>
                <a:cubicBezTo>
                  <a:pt x="586953" y="95049"/>
                  <a:pt x="581059" y="152269"/>
                  <a:pt x="552063" y="202490"/>
                </a:cubicBezTo>
                <a:lnTo>
                  <a:pt x="363730" y="528692"/>
                </a:lnTo>
                <a:lnTo>
                  <a:pt x="363730" y="528692"/>
                </a:lnTo>
                <a:lnTo>
                  <a:pt x="0" y="1158692"/>
                </a:lnTo>
                <a:lnTo>
                  <a:pt x="376665" y="1158692"/>
                </a:lnTo>
                <a:cubicBezTo>
                  <a:pt x="434656" y="1158692"/>
                  <a:pt x="487157" y="1135186"/>
                  <a:pt x="525160" y="1097183"/>
                </a:cubicBezTo>
                <a:lnTo>
                  <a:pt x="548847" y="1068473"/>
                </a:lnTo>
                <a:close/>
              </a:path>
            </a:pathLst>
          </a:custGeom>
          <a:solidFill>
            <a:srgbClr val="01C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97CFB646-F75E-51C1-9D16-E4CAC8D22F80}"/>
              </a:ext>
            </a:extLst>
          </p:cNvPr>
          <p:cNvSpPr/>
          <p:nvPr/>
        </p:nvSpPr>
        <p:spPr>
          <a:xfrm rot="18000000" flipV="1">
            <a:off x="3337208" y="1509429"/>
            <a:ext cx="2586472" cy="1053521"/>
          </a:xfrm>
          <a:custGeom>
            <a:avLst/>
            <a:gdLst>
              <a:gd name="connsiteX0" fmla="*/ 1276310 w 1276310"/>
              <a:gd name="connsiteY0" fmla="*/ 0 h 519866"/>
              <a:gd name="connsiteX1" fmla="*/ 1252623 w 1276310"/>
              <a:gd name="connsiteY1" fmla="*/ 28710 h 519866"/>
              <a:gd name="connsiteX2" fmla="*/ 1104128 w 1276310"/>
              <a:gd name="connsiteY2" fmla="*/ 90219 h 519866"/>
              <a:gd name="connsiteX3" fmla="*/ 727463 w 1276310"/>
              <a:gd name="connsiteY3" fmla="*/ 90219 h 519866"/>
              <a:gd name="connsiteX4" fmla="*/ 539130 w 1276310"/>
              <a:gd name="connsiteY4" fmla="*/ 416421 h 519866"/>
              <a:gd name="connsiteX5" fmla="*/ 411614 w 1276310"/>
              <a:gd name="connsiteY5" fmla="*/ 514267 h 519866"/>
              <a:gd name="connsiteX6" fmla="*/ 411614 w 1276310"/>
              <a:gd name="connsiteY6" fmla="*/ 514267 h 519866"/>
              <a:gd name="connsiteX7" fmla="*/ 483965 w 1276310"/>
              <a:gd name="connsiteY7" fmla="*/ 478961 h 519866"/>
              <a:gd name="connsiteX8" fmla="*/ 539129 w 1276310"/>
              <a:gd name="connsiteY8" fmla="*/ 416421 h 519866"/>
              <a:gd name="connsiteX9" fmla="*/ 727462 w 1276310"/>
              <a:gd name="connsiteY9" fmla="*/ 90219 h 519866"/>
              <a:gd name="connsiteX10" fmla="*/ 0 w 1276310"/>
              <a:gd name="connsiteY10" fmla="*/ 90219 h 519866"/>
              <a:gd name="connsiteX11" fmla="*/ 188333 w 1276310"/>
              <a:gd name="connsiteY11" fmla="*/ 416421 h 519866"/>
              <a:gd name="connsiteX12" fmla="*/ 315848 w 1276310"/>
              <a:gd name="connsiteY12" fmla="*/ 514266 h 519866"/>
              <a:gd name="connsiteX13" fmla="*/ 363735 w 1276310"/>
              <a:gd name="connsiteY13" fmla="*/ 517605 h 519866"/>
              <a:gd name="connsiteX14" fmla="*/ 371910 w 1276310"/>
              <a:gd name="connsiteY14" fmla="*/ 517035 h 519866"/>
              <a:gd name="connsiteX15" fmla="*/ 363736 w 1276310"/>
              <a:gd name="connsiteY15" fmla="*/ 517605 h 519866"/>
              <a:gd name="connsiteX16" fmla="*/ 396161 w 1276310"/>
              <a:gd name="connsiteY16" fmla="*/ 519866 h 519866"/>
              <a:gd name="connsiteX17" fmla="*/ 475204 w 1276310"/>
              <a:gd name="connsiteY17" fmla="*/ 493287 h 519866"/>
              <a:gd name="connsiteX18" fmla="*/ 1202659 w 1276310"/>
              <a:gd name="connsiteY18" fmla="*/ 73291 h 519866"/>
              <a:gd name="connsiteX19" fmla="*/ 1265198 w 1276310"/>
              <a:gd name="connsiteY19" fmla="*/ 18128 h 51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76310" h="519866">
                <a:moveTo>
                  <a:pt x="1276310" y="0"/>
                </a:moveTo>
                <a:lnTo>
                  <a:pt x="1252623" y="28710"/>
                </a:lnTo>
                <a:cubicBezTo>
                  <a:pt x="1214620" y="66713"/>
                  <a:pt x="1162119" y="90219"/>
                  <a:pt x="1104128" y="90219"/>
                </a:cubicBezTo>
                <a:lnTo>
                  <a:pt x="727463" y="90219"/>
                </a:lnTo>
                <a:lnTo>
                  <a:pt x="539130" y="416421"/>
                </a:lnTo>
                <a:cubicBezTo>
                  <a:pt x="510135" y="466642"/>
                  <a:pt x="463528" y="500357"/>
                  <a:pt x="411614" y="514267"/>
                </a:cubicBezTo>
                <a:lnTo>
                  <a:pt x="411614" y="514267"/>
                </a:lnTo>
                <a:lnTo>
                  <a:pt x="483965" y="478961"/>
                </a:lnTo>
                <a:cubicBezTo>
                  <a:pt x="505731" y="462515"/>
                  <a:pt x="524632" y="441531"/>
                  <a:pt x="539129" y="416421"/>
                </a:cubicBezTo>
                <a:lnTo>
                  <a:pt x="727462" y="90219"/>
                </a:lnTo>
                <a:lnTo>
                  <a:pt x="0" y="90219"/>
                </a:lnTo>
                <a:lnTo>
                  <a:pt x="188333" y="416421"/>
                </a:lnTo>
                <a:cubicBezTo>
                  <a:pt x="217329" y="466642"/>
                  <a:pt x="263935" y="500357"/>
                  <a:pt x="315848" y="514266"/>
                </a:cubicBezTo>
                <a:lnTo>
                  <a:pt x="363735" y="517605"/>
                </a:lnTo>
                <a:lnTo>
                  <a:pt x="371910" y="517035"/>
                </a:lnTo>
                <a:lnTo>
                  <a:pt x="363736" y="517605"/>
                </a:lnTo>
                <a:lnTo>
                  <a:pt x="396161" y="519866"/>
                </a:lnTo>
                <a:cubicBezTo>
                  <a:pt x="423233" y="516507"/>
                  <a:pt x="450094" y="507785"/>
                  <a:pt x="475204" y="493287"/>
                </a:cubicBezTo>
                <a:lnTo>
                  <a:pt x="1202659" y="73291"/>
                </a:lnTo>
                <a:cubicBezTo>
                  <a:pt x="1227770" y="58794"/>
                  <a:pt x="1248754" y="39893"/>
                  <a:pt x="1265198" y="18128"/>
                </a:cubicBezTo>
                <a:close/>
              </a:path>
            </a:pathLst>
          </a:custGeom>
          <a:solidFill>
            <a:srgbClr val="B4207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23">
            <a:extLst>
              <a:ext uri="{FF2B5EF4-FFF2-40B4-BE49-F238E27FC236}">
                <a16:creationId xmlns:a16="http://schemas.microsoft.com/office/drawing/2014/main" id="{E210933E-5459-0043-3064-1B9A3FB4B453}"/>
              </a:ext>
            </a:extLst>
          </p:cNvPr>
          <p:cNvSpPr/>
          <p:nvPr/>
        </p:nvSpPr>
        <p:spPr>
          <a:xfrm rot="18000000" flipV="1">
            <a:off x="3391316" y="2545912"/>
            <a:ext cx="1912973" cy="2147399"/>
          </a:xfrm>
          <a:custGeom>
            <a:avLst/>
            <a:gdLst>
              <a:gd name="connsiteX0" fmla="*/ 943968 w 943968"/>
              <a:gd name="connsiteY0" fmla="*/ 1057385 h 1059647"/>
              <a:gd name="connsiteX1" fmla="*/ 896081 w 943968"/>
              <a:gd name="connsiteY1" fmla="*/ 1054046 h 1059647"/>
              <a:gd name="connsiteX2" fmla="*/ 768566 w 943968"/>
              <a:gd name="connsiteY2" fmla="*/ 956201 h 1059647"/>
              <a:gd name="connsiteX3" fmla="*/ 580233 w 943968"/>
              <a:gd name="connsiteY3" fmla="*/ 629999 h 1059647"/>
              <a:gd name="connsiteX4" fmla="*/ 580233 w 943968"/>
              <a:gd name="connsiteY4" fmla="*/ 629999 h 1059647"/>
              <a:gd name="connsiteX5" fmla="*/ 216503 w 943968"/>
              <a:gd name="connsiteY5" fmla="*/ 0 h 1059647"/>
              <a:gd name="connsiteX6" fmla="*/ 28170 w 943968"/>
              <a:gd name="connsiteY6" fmla="*/ 326201 h 1059647"/>
              <a:gd name="connsiteX7" fmla="*/ 7191 w 943968"/>
              <a:gd name="connsiteY7" fmla="*/ 485556 h 1059647"/>
              <a:gd name="connsiteX8" fmla="*/ 28240 w 943968"/>
              <a:gd name="connsiteY8" fmla="*/ 528691 h 1059647"/>
              <a:gd name="connsiteX9" fmla="*/ 55073 w 943968"/>
              <a:gd name="connsiteY9" fmla="*/ 568490 h 1059647"/>
              <a:gd name="connsiteX10" fmla="*/ 86153 w 943968"/>
              <a:gd name="connsiteY10" fmla="*/ 594133 h 1059647"/>
              <a:gd name="connsiteX11" fmla="*/ 86153 w 943968"/>
              <a:gd name="connsiteY11" fmla="*/ 594133 h 1059647"/>
              <a:gd name="connsiteX12" fmla="*/ 55073 w 943968"/>
              <a:gd name="connsiteY12" fmla="*/ 568490 h 1059647"/>
              <a:gd name="connsiteX13" fmla="*/ 28240 w 943968"/>
              <a:gd name="connsiteY13" fmla="*/ 528691 h 1059647"/>
              <a:gd name="connsiteX14" fmla="*/ 42497 w 943968"/>
              <a:gd name="connsiteY14" fmla="*/ 557908 h 1059647"/>
              <a:gd name="connsiteX15" fmla="*/ 105037 w 943968"/>
              <a:gd name="connsiteY15" fmla="*/ 613072 h 1059647"/>
              <a:gd name="connsiteX16" fmla="*/ 832491 w 943968"/>
              <a:gd name="connsiteY16" fmla="*/ 1033068 h 1059647"/>
              <a:gd name="connsiteX17" fmla="*/ 911534 w 943968"/>
              <a:gd name="connsiteY17" fmla="*/ 1059647 h 1059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43968" h="1059647">
                <a:moveTo>
                  <a:pt x="943968" y="1057385"/>
                </a:moveTo>
                <a:lnTo>
                  <a:pt x="896081" y="1054046"/>
                </a:lnTo>
                <a:cubicBezTo>
                  <a:pt x="844168" y="1040137"/>
                  <a:pt x="797562" y="1006422"/>
                  <a:pt x="768566" y="956201"/>
                </a:cubicBezTo>
                <a:lnTo>
                  <a:pt x="580233" y="629999"/>
                </a:lnTo>
                <a:lnTo>
                  <a:pt x="580233" y="629999"/>
                </a:lnTo>
                <a:lnTo>
                  <a:pt x="216503" y="0"/>
                </a:lnTo>
                <a:lnTo>
                  <a:pt x="28170" y="326201"/>
                </a:lnTo>
                <a:cubicBezTo>
                  <a:pt x="-826" y="376423"/>
                  <a:pt x="-6720" y="433643"/>
                  <a:pt x="7191" y="485556"/>
                </a:cubicBezTo>
                <a:lnTo>
                  <a:pt x="28240" y="528691"/>
                </a:lnTo>
                <a:lnTo>
                  <a:pt x="55073" y="568490"/>
                </a:lnTo>
                <a:lnTo>
                  <a:pt x="86153" y="594133"/>
                </a:lnTo>
                <a:lnTo>
                  <a:pt x="86153" y="594133"/>
                </a:lnTo>
                <a:cubicBezTo>
                  <a:pt x="74981" y="586585"/>
                  <a:pt x="64574" y="577991"/>
                  <a:pt x="55073" y="568490"/>
                </a:cubicBezTo>
                <a:lnTo>
                  <a:pt x="28240" y="528691"/>
                </a:lnTo>
                <a:lnTo>
                  <a:pt x="42497" y="557908"/>
                </a:lnTo>
                <a:cubicBezTo>
                  <a:pt x="58942" y="579673"/>
                  <a:pt x="79926" y="598574"/>
                  <a:pt x="105037" y="613072"/>
                </a:cubicBezTo>
                <a:lnTo>
                  <a:pt x="832491" y="1033068"/>
                </a:lnTo>
                <a:cubicBezTo>
                  <a:pt x="857602" y="1047565"/>
                  <a:pt x="884463" y="1056288"/>
                  <a:pt x="911534" y="1059647"/>
                </a:cubicBezTo>
                <a:close/>
              </a:path>
            </a:pathLst>
          </a:custGeom>
          <a:solidFill>
            <a:srgbClr val="5AA0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26">
            <a:extLst>
              <a:ext uri="{FF2B5EF4-FFF2-40B4-BE49-F238E27FC236}">
                <a16:creationId xmlns:a16="http://schemas.microsoft.com/office/drawing/2014/main" id="{E652A0B2-5FE7-EF79-A68C-45045EC48EFF}"/>
              </a:ext>
            </a:extLst>
          </p:cNvPr>
          <p:cNvSpPr/>
          <p:nvPr/>
        </p:nvSpPr>
        <p:spPr>
          <a:xfrm rot="18000000" flipV="1">
            <a:off x="6207509" y="1962936"/>
            <a:ext cx="1912963" cy="2147401"/>
          </a:xfrm>
          <a:custGeom>
            <a:avLst/>
            <a:gdLst>
              <a:gd name="connsiteX0" fmla="*/ 915793 w 943963"/>
              <a:gd name="connsiteY0" fmla="*/ 733446 h 1059648"/>
              <a:gd name="connsiteX1" fmla="*/ 936772 w 943963"/>
              <a:gd name="connsiteY1" fmla="*/ 574091 h 1059648"/>
              <a:gd name="connsiteX2" fmla="*/ 915723 w 943963"/>
              <a:gd name="connsiteY2" fmla="*/ 530956 h 1059648"/>
              <a:gd name="connsiteX3" fmla="*/ 915720 w 943963"/>
              <a:gd name="connsiteY3" fmla="*/ 530952 h 1059648"/>
              <a:gd name="connsiteX4" fmla="*/ 901465 w 943963"/>
              <a:gd name="connsiteY4" fmla="*/ 501739 h 1059648"/>
              <a:gd name="connsiteX5" fmla="*/ 838925 w 943963"/>
              <a:gd name="connsiteY5" fmla="*/ 446575 h 1059648"/>
              <a:gd name="connsiteX6" fmla="*/ 111471 w 943963"/>
              <a:gd name="connsiteY6" fmla="*/ 26579 h 1059648"/>
              <a:gd name="connsiteX7" fmla="*/ 32428 w 943963"/>
              <a:gd name="connsiteY7" fmla="*/ 0 h 1059648"/>
              <a:gd name="connsiteX8" fmla="*/ 0 w 943963"/>
              <a:gd name="connsiteY8" fmla="*/ 2261 h 1059648"/>
              <a:gd name="connsiteX9" fmla="*/ 47880 w 943963"/>
              <a:gd name="connsiteY9" fmla="*/ 5599 h 1059648"/>
              <a:gd name="connsiteX10" fmla="*/ 175396 w 943963"/>
              <a:gd name="connsiteY10" fmla="*/ 103446 h 1059648"/>
              <a:gd name="connsiteX11" fmla="*/ 363729 w 943963"/>
              <a:gd name="connsiteY11" fmla="*/ 429648 h 1059648"/>
              <a:gd name="connsiteX12" fmla="*/ 363730 w 943963"/>
              <a:gd name="connsiteY12" fmla="*/ 429648 h 1059648"/>
              <a:gd name="connsiteX13" fmla="*/ 727460 w 943963"/>
              <a:gd name="connsiteY13" fmla="*/ 1059648 h 105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3963" h="1059648">
                <a:moveTo>
                  <a:pt x="915793" y="733446"/>
                </a:moveTo>
                <a:cubicBezTo>
                  <a:pt x="944789" y="683225"/>
                  <a:pt x="950683" y="626005"/>
                  <a:pt x="936772" y="574091"/>
                </a:cubicBezTo>
                <a:lnTo>
                  <a:pt x="915723" y="530956"/>
                </a:lnTo>
                <a:lnTo>
                  <a:pt x="915720" y="530952"/>
                </a:lnTo>
                <a:lnTo>
                  <a:pt x="901465" y="501739"/>
                </a:lnTo>
                <a:cubicBezTo>
                  <a:pt x="885020" y="479974"/>
                  <a:pt x="864036" y="461073"/>
                  <a:pt x="838925" y="446575"/>
                </a:cubicBezTo>
                <a:lnTo>
                  <a:pt x="111471" y="26579"/>
                </a:lnTo>
                <a:cubicBezTo>
                  <a:pt x="86360" y="12082"/>
                  <a:pt x="59499" y="3359"/>
                  <a:pt x="32428" y="0"/>
                </a:cubicBezTo>
                <a:lnTo>
                  <a:pt x="0" y="2261"/>
                </a:lnTo>
                <a:lnTo>
                  <a:pt x="47880" y="5599"/>
                </a:lnTo>
                <a:cubicBezTo>
                  <a:pt x="99794" y="19510"/>
                  <a:pt x="146400" y="53225"/>
                  <a:pt x="175396" y="103446"/>
                </a:cubicBezTo>
                <a:lnTo>
                  <a:pt x="363729" y="429648"/>
                </a:lnTo>
                <a:lnTo>
                  <a:pt x="363730" y="429648"/>
                </a:lnTo>
                <a:lnTo>
                  <a:pt x="727460" y="1059648"/>
                </a:lnTo>
                <a:close/>
              </a:path>
            </a:pathLst>
          </a:custGeom>
          <a:solidFill>
            <a:srgbClr val="E1E12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a:extLst>
              <a:ext uri="{FF2B5EF4-FFF2-40B4-BE49-F238E27FC236}">
                <a16:creationId xmlns:a16="http://schemas.microsoft.com/office/drawing/2014/main" id="{38313203-7E67-A8CB-1F07-F335EE474FD2}"/>
              </a:ext>
            </a:extLst>
          </p:cNvPr>
          <p:cNvSpPr/>
          <p:nvPr/>
        </p:nvSpPr>
        <p:spPr>
          <a:xfrm rot="18000000" flipV="1">
            <a:off x="5588114" y="4093305"/>
            <a:ext cx="2586470" cy="1053521"/>
          </a:xfrm>
          <a:custGeom>
            <a:avLst/>
            <a:gdLst>
              <a:gd name="connsiteX0" fmla="*/ 1276309 w 1276309"/>
              <a:gd name="connsiteY0" fmla="*/ 429646 h 519866"/>
              <a:gd name="connsiteX1" fmla="*/ 1087976 w 1276309"/>
              <a:gd name="connsiteY1" fmla="*/ 103445 h 519866"/>
              <a:gd name="connsiteX2" fmla="*/ 960460 w 1276309"/>
              <a:gd name="connsiteY2" fmla="*/ 5598 h 519866"/>
              <a:gd name="connsiteX3" fmla="*/ 912580 w 1276309"/>
              <a:gd name="connsiteY3" fmla="*/ 2260 h 519866"/>
              <a:gd name="connsiteX4" fmla="*/ 912568 w 1276309"/>
              <a:gd name="connsiteY4" fmla="*/ 2260 h 519866"/>
              <a:gd name="connsiteX5" fmla="*/ 880149 w 1276309"/>
              <a:gd name="connsiteY5" fmla="*/ 0 h 519866"/>
              <a:gd name="connsiteX6" fmla="*/ 801106 w 1276309"/>
              <a:gd name="connsiteY6" fmla="*/ 26579 h 519866"/>
              <a:gd name="connsiteX7" fmla="*/ 73652 w 1276309"/>
              <a:gd name="connsiteY7" fmla="*/ 446575 h 519866"/>
              <a:gd name="connsiteX8" fmla="*/ 11112 w 1276309"/>
              <a:gd name="connsiteY8" fmla="*/ 501739 h 519866"/>
              <a:gd name="connsiteX9" fmla="*/ 0 w 1276309"/>
              <a:gd name="connsiteY9" fmla="*/ 519866 h 519866"/>
              <a:gd name="connsiteX10" fmla="*/ 23688 w 1276309"/>
              <a:gd name="connsiteY10" fmla="*/ 491157 h 519866"/>
              <a:gd name="connsiteX11" fmla="*/ 172183 w 1276309"/>
              <a:gd name="connsiteY11" fmla="*/ 429648 h 519866"/>
              <a:gd name="connsiteX12" fmla="*/ 548848 w 1276309"/>
              <a:gd name="connsiteY12" fmla="*/ 429648 h 519866"/>
              <a:gd name="connsiteX13" fmla="*/ 548849 w 1276309"/>
              <a:gd name="connsiteY13" fmla="*/ 429647 h 51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6309" h="519866">
                <a:moveTo>
                  <a:pt x="1276309" y="429646"/>
                </a:moveTo>
                <a:lnTo>
                  <a:pt x="1087976" y="103445"/>
                </a:lnTo>
                <a:cubicBezTo>
                  <a:pt x="1058980" y="53223"/>
                  <a:pt x="1012374" y="19508"/>
                  <a:pt x="960460" y="5598"/>
                </a:cubicBezTo>
                <a:lnTo>
                  <a:pt x="912580" y="2260"/>
                </a:lnTo>
                <a:lnTo>
                  <a:pt x="912568" y="2260"/>
                </a:lnTo>
                <a:lnTo>
                  <a:pt x="880149" y="0"/>
                </a:lnTo>
                <a:cubicBezTo>
                  <a:pt x="853077" y="3359"/>
                  <a:pt x="826217" y="12082"/>
                  <a:pt x="801106" y="26579"/>
                </a:cubicBezTo>
                <a:lnTo>
                  <a:pt x="73652" y="446575"/>
                </a:lnTo>
                <a:cubicBezTo>
                  <a:pt x="48541" y="461073"/>
                  <a:pt x="27557" y="479973"/>
                  <a:pt x="11112" y="501739"/>
                </a:cubicBezTo>
                <a:lnTo>
                  <a:pt x="0" y="519866"/>
                </a:lnTo>
                <a:lnTo>
                  <a:pt x="23688" y="491157"/>
                </a:lnTo>
                <a:cubicBezTo>
                  <a:pt x="61691" y="453153"/>
                  <a:pt x="114192" y="429648"/>
                  <a:pt x="172183" y="429648"/>
                </a:cubicBezTo>
                <a:lnTo>
                  <a:pt x="548848" y="429648"/>
                </a:lnTo>
                <a:lnTo>
                  <a:pt x="548849" y="429647"/>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7B05F291-99A4-4280-755D-20865485C0EA}"/>
              </a:ext>
            </a:extLst>
          </p:cNvPr>
          <p:cNvSpPr/>
          <p:nvPr/>
        </p:nvSpPr>
        <p:spPr>
          <a:xfrm rot="18000000" flipV="1">
            <a:off x="4584565" y="3358558"/>
            <a:ext cx="1188896" cy="2348116"/>
          </a:xfrm>
          <a:custGeom>
            <a:avLst/>
            <a:gdLst>
              <a:gd name="connsiteX0" fmla="*/ 34676 w 586668"/>
              <a:gd name="connsiteY0" fmla="*/ 1158692 h 1158692"/>
              <a:gd name="connsiteX1" fmla="*/ 13627 w 586668"/>
              <a:gd name="connsiteY1" fmla="*/ 1115557 h 1158692"/>
              <a:gd name="connsiteX2" fmla="*/ 34606 w 586668"/>
              <a:gd name="connsiteY2" fmla="*/ 956202 h 1158692"/>
              <a:gd name="connsiteX3" fmla="*/ 222939 w 586668"/>
              <a:gd name="connsiteY3" fmla="*/ 630000 h 1158692"/>
              <a:gd name="connsiteX4" fmla="*/ 222939 w 586668"/>
              <a:gd name="connsiteY4" fmla="*/ 629999 h 1158692"/>
              <a:gd name="connsiteX5" fmla="*/ 586668 w 586668"/>
              <a:gd name="connsiteY5" fmla="*/ 0 h 1158692"/>
              <a:gd name="connsiteX6" fmla="*/ 210003 w 586668"/>
              <a:gd name="connsiteY6" fmla="*/ 0 h 1158692"/>
              <a:gd name="connsiteX7" fmla="*/ 61508 w 586668"/>
              <a:gd name="connsiteY7" fmla="*/ 61509 h 1158692"/>
              <a:gd name="connsiteX8" fmla="*/ 37821 w 586668"/>
              <a:gd name="connsiteY8" fmla="*/ 90218 h 1158692"/>
              <a:gd name="connsiteX9" fmla="*/ 31978 w 586668"/>
              <a:gd name="connsiteY9" fmla="*/ 99749 h 1158692"/>
              <a:gd name="connsiteX10" fmla="*/ 26645 w 586668"/>
              <a:gd name="connsiteY10" fmla="*/ 109574 h 1158692"/>
              <a:gd name="connsiteX11" fmla="*/ 26643 w 586668"/>
              <a:gd name="connsiteY11" fmla="*/ 109579 h 1158692"/>
              <a:gd name="connsiteX12" fmla="*/ 16503 w 586668"/>
              <a:gd name="connsiteY12" fmla="*/ 128261 h 1158692"/>
              <a:gd name="connsiteX13" fmla="*/ 0 w 586668"/>
              <a:gd name="connsiteY13" fmla="*/ 210004 h 1158692"/>
              <a:gd name="connsiteX14" fmla="*/ 0 w 586668"/>
              <a:gd name="connsiteY14" fmla="*/ 1049996 h 1158692"/>
              <a:gd name="connsiteX15" fmla="*/ 16503 w 586668"/>
              <a:gd name="connsiteY15" fmla="*/ 1131739 h 115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6668" h="1158692">
                <a:moveTo>
                  <a:pt x="34676" y="1158692"/>
                </a:moveTo>
                <a:lnTo>
                  <a:pt x="13627" y="1115557"/>
                </a:lnTo>
                <a:cubicBezTo>
                  <a:pt x="-284" y="1063643"/>
                  <a:pt x="5610" y="1006423"/>
                  <a:pt x="34606" y="956202"/>
                </a:cubicBezTo>
                <a:lnTo>
                  <a:pt x="222939" y="630000"/>
                </a:lnTo>
                <a:lnTo>
                  <a:pt x="222939" y="629999"/>
                </a:lnTo>
                <a:lnTo>
                  <a:pt x="586668" y="0"/>
                </a:lnTo>
                <a:lnTo>
                  <a:pt x="210003" y="0"/>
                </a:lnTo>
                <a:cubicBezTo>
                  <a:pt x="152012" y="0"/>
                  <a:pt x="99511" y="23505"/>
                  <a:pt x="61508" y="61509"/>
                </a:cubicBezTo>
                <a:lnTo>
                  <a:pt x="37821" y="90218"/>
                </a:lnTo>
                <a:lnTo>
                  <a:pt x="31978" y="99749"/>
                </a:lnTo>
                <a:lnTo>
                  <a:pt x="26645" y="109574"/>
                </a:lnTo>
                <a:lnTo>
                  <a:pt x="26643" y="109579"/>
                </a:lnTo>
                <a:lnTo>
                  <a:pt x="16503" y="128261"/>
                </a:lnTo>
                <a:cubicBezTo>
                  <a:pt x="5876" y="153385"/>
                  <a:pt x="0" y="181008"/>
                  <a:pt x="0" y="210004"/>
                </a:cubicBezTo>
                <a:lnTo>
                  <a:pt x="0" y="1049996"/>
                </a:lnTo>
                <a:cubicBezTo>
                  <a:pt x="0" y="1078991"/>
                  <a:pt x="5876" y="1106614"/>
                  <a:pt x="16503" y="1131739"/>
                </a:cubicBezTo>
                <a:close/>
              </a:path>
            </a:pathLst>
          </a:custGeom>
          <a:solidFill>
            <a:srgbClr val="FF890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Rectángulo 45">
            <a:extLst>
              <a:ext uri="{FF2B5EF4-FFF2-40B4-BE49-F238E27FC236}">
                <a16:creationId xmlns:a16="http://schemas.microsoft.com/office/drawing/2014/main" id="{699C46A4-FF4A-8FF1-421C-A9D0EAE89162}"/>
              </a:ext>
            </a:extLst>
          </p:cNvPr>
          <p:cNvSpPr/>
          <p:nvPr/>
        </p:nvSpPr>
        <p:spPr>
          <a:xfrm>
            <a:off x="1454661" y="816491"/>
            <a:ext cx="2825995" cy="923330"/>
          </a:xfrm>
          <a:prstGeom prst="rect">
            <a:avLst/>
          </a:prstGeom>
        </p:spPr>
        <p:txBody>
          <a:bodyPr wrap="square">
            <a:spAutoFit/>
          </a:bodyPr>
          <a:lstStyle/>
          <a:p>
            <a:r>
              <a:rPr lang="es-CO" b="1" dirty="0">
                <a:latin typeface="Arial" panose="020B0604020202020204" pitchFamily="34" charset="0"/>
                <a:cs typeface="Arial" panose="020B0604020202020204" pitchFamily="34" charset="0"/>
              </a:rPr>
              <a:t>Lorem ipsum </a:t>
            </a:r>
            <a:r>
              <a:rPr lang="es-CO" dirty="0">
                <a:latin typeface="Arial" panose="020B0604020202020204" pitchFamily="34" charset="0"/>
                <a:cs typeface="Arial" panose="020B0604020202020204" pitchFamily="34" charset="0"/>
              </a:rPr>
              <a:t>dolor sit amet, consectetur adipiscing elit. </a:t>
            </a:r>
          </a:p>
        </p:txBody>
      </p:sp>
      <p:sp>
        <p:nvSpPr>
          <p:cNvPr id="49" name="Freeform 29">
            <a:extLst>
              <a:ext uri="{FF2B5EF4-FFF2-40B4-BE49-F238E27FC236}">
                <a16:creationId xmlns:a16="http://schemas.microsoft.com/office/drawing/2014/main" id="{B1DEF88C-41FB-6A32-2BB9-C11B62C270DB}"/>
              </a:ext>
            </a:extLst>
          </p:cNvPr>
          <p:cNvSpPr>
            <a:spLocks/>
          </p:cNvSpPr>
          <p:nvPr/>
        </p:nvSpPr>
        <p:spPr bwMode="auto">
          <a:xfrm>
            <a:off x="558747" y="1079263"/>
            <a:ext cx="530225" cy="409575"/>
          </a:xfrm>
          <a:custGeom>
            <a:avLst/>
            <a:gdLst>
              <a:gd name="T0" fmla="*/ 58 w 59"/>
              <a:gd name="T1" fmla="*/ 12 h 45"/>
              <a:gd name="T2" fmla="*/ 30 w 59"/>
              <a:gd name="T3" fmla="*/ 39 h 45"/>
              <a:gd name="T4" fmla="*/ 25 w 59"/>
              <a:gd name="T5" fmla="*/ 44 h 45"/>
              <a:gd name="T6" fmla="*/ 23 w 59"/>
              <a:gd name="T7" fmla="*/ 45 h 45"/>
              <a:gd name="T8" fmla="*/ 20 w 59"/>
              <a:gd name="T9" fmla="*/ 44 h 45"/>
              <a:gd name="T10" fmla="*/ 15 w 59"/>
              <a:gd name="T11" fmla="*/ 39 h 45"/>
              <a:gd name="T12" fmla="*/ 1 w 59"/>
              <a:gd name="T13" fmla="*/ 26 h 45"/>
              <a:gd name="T14" fmla="*/ 0 w 59"/>
              <a:gd name="T15" fmla="*/ 23 h 45"/>
              <a:gd name="T16" fmla="*/ 1 w 59"/>
              <a:gd name="T17" fmla="*/ 20 h 45"/>
              <a:gd name="T18" fmla="*/ 6 w 59"/>
              <a:gd name="T19" fmla="*/ 15 h 45"/>
              <a:gd name="T20" fmla="*/ 9 w 59"/>
              <a:gd name="T21" fmla="*/ 14 h 45"/>
              <a:gd name="T22" fmla="*/ 11 w 59"/>
              <a:gd name="T23" fmla="*/ 15 h 45"/>
              <a:gd name="T24" fmla="*/ 23 w 59"/>
              <a:gd name="T25" fmla="*/ 26 h 45"/>
              <a:gd name="T26" fmla="*/ 47 w 59"/>
              <a:gd name="T27" fmla="*/ 1 h 45"/>
              <a:gd name="T28" fmla="*/ 50 w 59"/>
              <a:gd name="T29" fmla="*/ 0 h 45"/>
              <a:gd name="T30" fmla="*/ 53 w 59"/>
              <a:gd name="T31" fmla="*/ 1 h 45"/>
              <a:gd name="T32" fmla="*/ 58 w 59"/>
              <a:gd name="T33" fmla="*/ 7 h 45"/>
              <a:gd name="T34" fmla="*/ 59 w 59"/>
              <a:gd name="T35" fmla="*/ 9 h 45"/>
              <a:gd name="T36" fmla="*/ 58 w 59"/>
              <a:gd name="T37" fmla="*/ 12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9" h="45">
                <a:moveTo>
                  <a:pt x="58" y="12"/>
                </a:moveTo>
                <a:cubicBezTo>
                  <a:pt x="30" y="39"/>
                  <a:pt x="30" y="39"/>
                  <a:pt x="30" y="39"/>
                </a:cubicBezTo>
                <a:cubicBezTo>
                  <a:pt x="25" y="44"/>
                  <a:pt x="25" y="44"/>
                  <a:pt x="25" y="44"/>
                </a:cubicBezTo>
                <a:cubicBezTo>
                  <a:pt x="24" y="45"/>
                  <a:pt x="24" y="45"/>
                  <a:pt x="23" y="45"/>
                </a:cubicBezTo>
                <a:cubicBezTo>
                  <a:pt x="22" y="45"/>
                  <a:pt x="21" y="45"/>
                  <a:pt x="20" y="44"/>
                </a:cubicBezTo>
                <a:cubicBezTo>
                  <a:pt x="15" y="39"/>
                  <a:pt x="15" y="39"/>
                  <a:pt x="15" y="39"/>
                </a:cubicBezTo>
                <a:cubicBezTo>
                  <a:pt x="1" y="26"/>
                  <a:pt x="1" y="26"/>
                  <a:pt x="1" y="26"/>
                </a:cubicBezTo>
                <a:cubicBezTo>
                  <a:pt x="0" y="25"/>
                  <a:pt x="0" y="24"/>
                  <a:pt x="0" y="23"/>
                </a:cubicBezTo>
                <a:cubicBezTo>
                  <a:pt x="0" y="22"/>
                  <a:pt x="0" y="21"/>
                  <a:pt x="1" y="20"/>
                </a:cubicBezTo>
                <a:cubicBezTo>
                  <a:pt x="6" y="15"/>
                  <a:pt x="6" y="15"/>
                  <a:pt x="6" y="15"/>
                </a:cubicBezTo>
                <a:cubicBezTo>
                  <a:pt x="7" y="14"/>
                  <a:pt x="8" y="14"/>
                  <a:pt x="9" y="14"/>
                </a:cubicBezTo>
                <a:cubicBezTo>
                  <a:pt x="10" y="14"/>
                  <a:pt x="11" y="14"/>
                  <a:pt x="11" y="15"/>
                </a:cubicBezTo>
                <a:cubicBezTo>
                  <a:pt x="23" y="26"/>
                  <a:pt x="23" y="26"/>
                  <a:pt x="23" y="26"/>
                </a:cubicBezTo>
                <a:cubicBezTo>
                  <a:pt x="47" y="1"/>
                  <a:pt x="47" y="1"/>
                  <a:pt x="47" y="1"/>
                </a:cubicBezTo>
                <a:cubicBezTo>
                  <a:pt x="48" y="1"/>
                  <a:pt x="49" y="0"/>
                  <a:pt x="50" y="0"/>
                </a:cubicBezTo>
                <a:cubicBezTo>
                  <a:pt x="51" y="0"/>
                  <a:pt x="52" y="1"/>
                  <a:pt x="53" y="1"/>
                </a:cubicBezTo>
                <a:cubicBezTo>
                  <a:pt x="58" y="7"/>
                  <a:pt x="58" y="7"/>
                  <a:pt x="58" y="7"/>
                </a:cubicBezTo>
                <a:cubicBezTo>
                  <a:pt x="58" y="7"/>
                  <a:pt x="59" y="8"/>
                  <a:pt x="59" y="9"/>
                </a:cubicBezTo>
                <a:cubicBezTo>
                  <a:pt x="59" y="10"/>
                  <a:pt x="58" y="11"/>
                  <a:pt x="58" y="1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51" name="Rectángulo 45">
            <a:extLst>
              <a:ext uri="{FF2B5EF4-FFF2-40B4-BE49-F238E27FC236}">
                <a16:creationId xmlns:a16="http://schemas.microsoft.com/office/drawing/2014/main" id="{9980DD2D-85F7-621D-5AFF-044BAEAD9345}"/>
              </a:ext>
            </a:extLst>
          </p:cNvPr>
          <p:cNvSpPr/>
          <p:nvPr/>
        </p:nvSpPr>
        <p:spPr>
          <a:xfrm>
            <a:off x="1454661" y="2831408"/>
            <a:ext cx="2205613" cy="1200329"/>
          </a:xfrm>
          <a:prstGeom prst="rect">
            <a:avLst/>
          </a:prstGeom>
        </p:spPr>
        <p:txBody>
          <a:bodyPr wrap="square">
            <a:spAutoFit/>
          </a:bodyPr>
          <a:lstStyle/>
          <a:p>
            <a:r>
              <a:rPr lang="es-CO" b="1" dirty="0">
                <a:latin typeface="Arial" panose="020B0604020202020204" pitchFamily="34" charset="0"/>
                <a:cs typeface="Arial" panose="020B0604020202020204" pitchFamily="34" charset="0"/>
              </a:rPr>
              <a:t>Lorem ipsum </a:t>
            </a:r>
            <a:r>
              <a:rPr lang="es-CO" dirty="0">
                <a:latin typeface="Arial" panose="020B0604020202020204" pitchFamily="34" charset="0"/>
                <a:cs typeface="Arial" panose="020B0604020202020204" pitchFamily="34" charset="0"/>
              </a:rPr>
              <a:t>dolor sit amet, consectetur adipiscing elit. </a:t>
            </a:r>
          </a:p>
        </p:txBody>
      </p:sp>
      <p:sp>
        <p:nvSpPr>
          <p:cNvPr id="52" name="Freeform 29">
            <a:extLst>
              <a:ext uri="{FF2B5EF4-FFF2-40B4-BE49-F238E27FC236}">
                <a16:creationId xmlns:a16="http://schemas.microsoft.com/office/drawing/2014/main" id="{24E39028-91D5-1F78-C725-C2BF40BEB2C8}"/>
              </a:ext>
            </a:extLst>
          </p:cNvPr>
          <p:cNvSpPr>
            <a:spLocks/>
          </p:cNvSpPr>
          <p:nvPr/>
        </p:nvSpPr>
        <p:spPr bwMode="auto">
          <a:xfrm>
            <a:off x="558747" y="3138144"/>
            <a:ext cx="530225" cy="409575"/>
          </a:xfrm>
          <a:custGeom>
            <a:avLst/>
            <a:gdLst>
              <a:gd name="T0" fmla="*/ 58 w 59"/>
              <a:gd name="T1" fmla="*/ 12 h 45"/>
              <a:gd name="T2" fmla="*/ 30 w 59"/>
              <a:gd name="T3" fmla="*/ 39 h 45"/>
              <a:gd name="T4" fmla="*/ 25 w 59"/>
              <a:gd name="T5" fmla="*/ 44 h 45"/>
              <a:gd name="T6" fmla="*/ 23 w 59"/>
              <a:gd name="T7" fmla="*/ 45 h 45"/>
              <a:gd name="T8" fmla="*/ 20 w 59"/>
              <a:gd name="T9" fmla="*/ 44 h 45"/>
              <a:gd name="T10" fmla="*/ 15 w 59"/>
              <a:gd name="T11" fmla="*/ 39 h 45"/>
              <a:gd name="T12" fmla="*/ 1 w 59"/>
              <a:gd name="T13" fmla="*/ 26 h 45"/>
              <a:gd name="T14" fmla="*/ 0 w 59"/>
              <a:gd name="T15" fmla="*/ 23 h 45"/>
              <a:gd name="T16" fmla="*/ 1 w 59"/>
              <a:gd name="T17" fmla="*/ 20 h 45"/>
              <a:gd name="T18" fmla="*/ 6 w 59"/>
              <a:gd name="T19" fmla="*/ 15 h 45"/>
              <a:gd name="T20" fmla="*/ 9 w 59"/>
              <a:gd name="T21" fmla="*/ 14 h 45"/>
              <a:gd name="T22" fmla="*/ 11 w 59"/>
              <a:gd name="T23" fmla="*/ 15 h 45"/>
              <a:gd name="T24" fmla="*/ 23 w 59"/>
              <a:gd name="T25" fmla="*/ 26 h 45"/>
              <a:gd name="T26" fmla="*/ 47 w 59"/>
              <a:gd name="T27" fmla="*/ 1 h 45"/>
              <a:gd name="T28" fmla="*/ 50 w 59"/>
              <a:gd name="T29" fmla="*/ 0 h 45"/>
              <a:gd name="T30" fmla="*/ 53 w 59"/>
              <a:gd name="T31" fmla="*/ 1 h 45"/>
              <a:gd name="T32" fmla="*/ 58 w 59"/>
              <a:gd name="T33" fmla="*/ 7 h 45"/>
              <a:gd name="T34" fmla="*/ 59 w 59"/>
              <a:gd name="T35" fmla="*/ 9 h 45"/>
              <a:gd name="T36" fmla="*/ 58 w 59"/>
              <a:gd name="T37" fmla="*/ 12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9" h="45">
                <a:moveTo>
                  <a:pt x="58" y="12"/>
                </a:moveTo>
                <a:cubicBezTo>
                  <a:pt x="30" y="39"/>
                  <a:pt x="30" y="39"/>
                  <a:pt x="30" y="39"/>
                </a:cubicBezTo>
                <a:cubicBezTo>
                  <a:pt x="25" y="44"/>
                  <a:pt x="25" y="44"/>
                  <a:pt x="25" y="44"/>
                </a:cubicBezTo>
                <a:cubicBezTo>
                  <a:pt x="24" y="45"/>
                  <a:pt x="24" y="45"/>
                  <a:pt x="23" y="45"/>
                </a:cubicBezTo>
                <a:cubicBezTo>
                  <a:pt x="22" y="45"/>
                  <a:pt x="21" y="45"/>
                  <a:pt x="20" y="44"/>
                </a:cubicBezTo>
                <a:cubicBezTo>
                  <a:pt x="15" y="39"/>
                  <a:pt x="15" y="39"/>
                  <a:pt x="15" y="39"/>
                </a:cubicBezTo>
                <a:cubicBezTo>
                  <a:pt x="1" y="26"/>
                  <a:pt x="1" y="26"/>
                  <a:pt x="1" y="26"/>
                </a:cubicBezTo>
                <a:cubicBezTo>
                  <a:pt x="0" y="25"/>
                  <a:pt x="0" y="24"/>
                  <a:pt x="0" y="23"/>
                </a:cubicBezTo>
                <a:cubicBezTo>
                  <a:pt x="0" y="22"/>
                  <a:pt x="0" y="21"/>
                  <a:pt x="1" y="20"/>
                </a:cubicBezTo>
                <a:cubicBezTo>
                  <a:pt x="6" y="15"/>
                  <a:pt x="6" y="15"/>
                  <a:pt x="6" y="15"/>
                </a:cubicBezTo>
                <a:cubicBezTo>
                  <a:pt x="7" y="14"/>
                  <a:pt x="8" y="14"/>
                  <a:pt x="9" y="14"/>
                </a:cubicBezTo>
                <a:cubicBezTo>
                  <a:pt x="10" y="14"/>
                  <a:pt x="11" y="14"/>
                  <a:pt x="11" y="15"/>
                </a:cubicBezTo>
                <a:cubicBezTo>
                  <a:pt x="23" y="26"/>
                  <a:pt x="23" y="26"/>
                  <a:pt x="23" y="26"/>
                </a:cubicBezTo>
                <a:cubicBezTo>
                  <a:pt x="47" y="1"/>
                  <a:pt x="47" y="1"/>
                  <a:pt x="47" y="1"/>
                </a:cubicBezTo>
                <a:cubicBezTo>
                  <a:pt x="48" y="1"/>
                  <a:pt x="49" y="0"/>
                  <a:pt x="50" y="0"/>
                </a:cubicBezTo>
                <a:cubicBezTo>
                  <a:pt x="51" y="0"/>
                  <a:pt x="52" y="1"/>
                  <a:pt x="53" y="1"/>
                </a:cubicBezTo>
                <a:cubicBezTo>
                  <a:pt x="58" y="7"/>
                  <a:pt x="58" y="7"/>
                  <a:pt x="58" y="7"/>
                </a:cubicBezTo>
                <a:cubicBezTo>
                  <a:pt x="58" y="7"/>
                  <a:pt x="59" y="8"/>
                  <a:pt x="59" y="9"/>
                </a:cubicBezTo>
                <a:cubicBezTo>
                  <a:pt x="59" y="10"/>
                  <a:pt x="58" y="11"/>
                  <a:pt x="58" y="1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54" name="Rectángulo 45">
            <a:extLst>
              <a:ext uri="{FF2B5EF4-FFF2-40B4-BE49-F238E27FC236}">
                <a16:creationId xmlns:a16="http://schemas.microsoft.com/office/drawing/2014/main" id="{CDFDF401-3496-0019-A738-7A66B7188F52}"/>
              </a:ext>
            </a:extLst>
          </p:cNvPr>
          <p:cNvSpPr/>
          <p:nvPr/>
        </p:nvSpPr>
        <p:spPr>
          <a:xfrm>
            <a:off x="1454661" y="5105270"/>
            <a:ext cx="2825995" cy="923330"/>
          </a:xfrm>
          <a:prstGeom prst="rect">
            <a:avLst/>
          </a:prstGeom>
        </p:spPr>
        <p:txBody>
          <a:bodyPr wrap="square">
            <a:spAutoFit/>
          </a:bodyPr>
          <a:lstStyle/>
          <a:p>
            <a:r>
              <a:rPr lang="es-CO" b="1" dirty="0">
                <a:latin typeface="Arial" panose="020B0604020202020204" pitchFamily="34" charset="0"/>
                <a:cs typeface="Arial" panose="020B0604020202020204" pitchFamily="34" charset="0"/>
              </a:rPr>
              <a:t>Lorem ipsum </a:t>
            </a:r>
            <a:r>
              <a:rPr lang="es-CO" dirty="0">
                <a:latin typeface="Arial" panose="020B0604020202020204" pitchFamily="34" charset="0"/>
                <a:cs typeface="Arial" panose="020B0604020202020204" pitchFamily="34" charset="0"/>
              </a:rPr>
              <a:t>dolor sit amet, consectetur adipiscing elit. </a:t>
            </a:r>
          </a:p>
        </p:txBody>
      </p:sp>
      <p:sp>
        <p:nvSpPr>
          <p:cNvPr id="55" name="Freeform 29">
            <a:extLst>
              <a:ext uri="{FF2B5EF4-FFF2-40B4-BE49-F238E27FC236}">
                <a16:creationId xmlns:a16="http://schemas.microsoft.com/office/drawing/2014/main" id="{36612D56-F583-0C7C-386F-0EBDE25DA8E3}"/>
              </a:ext>
            </a:extLst>
          </p:cNvPr>
          <p:cNvSpPr>
            <a:spLocks/>
          </p:cNvSpPr>
          <p:nvPr/>
        </p:nvSpPr>
        <p:spPr bwMode="auto">
          <a:xfrm>
            <a:off x="558747" y="5412006"/>
            <a:ext cx="530225" cy="409575"/>
          </a:xfrm>
          <a:custGeom>
            <a:avLst/>
            <a:gdLst>
              <a:gd name="T0" fmla="*/ 58 w 59"/>
              <a:gd name="T1" fmla="*/ 12 h 45"/>
              <a:gd name="T2" fmla="*/ 30 w 59"/>
              <a:gd name="T3" fmla="*/ 39 h 45"/>
              <a:gd name="T4" fmla="*/ 25 w 59"/>
              <a:gd name="T5" fmla="*/ 44 h 45"/>
              <a:gd name="T6" fmla="*/ 23 w 59"/>
              <a:gd name="T7" fmla="*/ 45 h 45"/>
              <a:gd name="T8" fmla="*/ 20 w 59"/>
              <a:gd name="T9" fmla="*/ 44 h 45"/>
              <a:gd name="T10" fmla="*/ 15 w 59"/>
              <a:gd name="T11" fmla="*/ 39 h 45"/>
              <a:gd name="T12" fmla="*/ 1 w 59"/>
              <a:gd name="T13" fmla="*/ 26 h 45"/>
              <a:gd name="T14" fmla="*/ 0 w 59"/>
              <a:gd name="T15" fmla="*/ 23 h 45"/>
              <a:gd name="T16" fmla="*/ 1 w 59"/>
              <a:gd name="T17" fmla="*/ 20 h 45"/>
              <a:gd name="T18" fmla="*/ 6 w 59"/>
              <a:gd name="T19" fmla="*/ 15 h 45"/>
              <a:gd name="T20" fmla="*/ 9 w 59"/>
              <a:gd name="T21" fmla="*/ 14 h 45"/>
              <a:gd name="T22" fmla="*/ 11 w 59"/>
              <a:gd name="T23" fmla="*/ 15 h 45"/>
              <a:gd name="T24" fmla="*/ 23 w 59"/>
              <a:gd name="T25" fmla="*/ 26 h 45"/>
              <a:gd name="T26" fmla="*/ 47 w 59"/>
              <a:gd name="T27" fmla="*/ 1 h 45"/>
              <a:gd name="T28" fmla="*/ 50 w 59"/>
              <a:gd name="T29" fmla="*/ 0 h 45"/>
              <a:gd name="T30" fmla="*/ 53 w 59"/>
              <a:gd name="T31" fmla="*/ 1 h 45"/>
              <a:gd name="T32" fmla="*/ 58 w 59"/>
              <a:gd name="T33" fmla="*/ 7 h 45"/>
              <a:gd name="T34" fmla="*/ 59 w 59"/>
              <a:gd name="T35" fmla="*/ 9 h 45"/>
              <a:gd name="T36" fmla="*/ 58 w 59"/>
              <a:gd name="T37" fmla="*/ 12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9" h="45">
                <a:moveTo>
                  <a:pt x="58" y="12"/>
                </a:moveTo>
                <a:cubicBezTo>
                  <a:pt x="30" y="39"/>
                  <a:pt x="30" y="39"/>
                  <a:pt x="30" y="39"/>
                </a:cubicBezTo>
                <a:cubicBezTo>
                  <a:pt x="25" y="44"/>
                  <a:pt x="25" y="44"/>
                  <a:pt x="25" y="44"/>
                </a:cubicBezTo>
                <a:cubicBezTo>
                  <a:pt x="24" y="45"/>
                  <a:pt x="24" y="45"/>
                  <a:pt x="23" y="45"/>
                </a:cubicBezTo>
                <a:cubicBezTo>
                  <a:pt x="22" y="45"/>
                  <a:pt x="21" y="45"/>
                  <a:pt x="20" y="44"/>
                </a:cubicBezTo>
                <a:cubicBezTo>
                  <a:pt x="15" y="39"/>
                  <a:pt x="15" y="39"/>
                  <a:pt x="15" y="39"/>
                </a:cubicBezTo>
                <a:cubicBezTo>
                  <a:pt x="1" y="26"/>
                  <a:pt x="1" y="26"/>
                  <a:pt x="1" y="26"/>
                </a:cubicBezTo>
                <a:cubicBezTo>
                  <a:pt x="0" y="25"/>
                  <a:pt x="0" y="24"/>
                  <a:pt x="0" y="23"/>
                </a:cubicBezTo>
                <a:cubicBezTo>
                  <a:pt x="0" y="22"/>
                  <a:pt x="0" y="21"/>
                  <a:pt x="1" y="20"/>
                </a:cubicBezTo>
                <a:cubicBezTo>
                  <a:pt x="6" y="15"/>
                  <a:pt x="6" y="15"/>
                  <a:pt x="6" y="15"/>
                </a:cubicBezTo>
                <a:cubicBezTo>
                  <a:pt x="7" y="14"/>
                  <a:pt x="8" y="14"/>
                  <a:pt x="9" y="14"/>
                </a:cubicBezTo>
                <a:cubicBezTo>
                  <a:pt x="10" y="14"/>
                  <a:pt x="11" y="14"/>
                  <a:pt x="11" y="15"/>
                </a:cubicBezTo>
                <a:cubicBezTo>
                  <a:pt x="23" y="26"/>
                  <a:pt x="23" y="26"/>
                  <a:pt x="23" y="26"/>
                </a:cubicBezTo>
                <a:cubicBezTo>
                  <a:pt x="47" y="1"/>
                  <a:pt x="47" y="1"/>
                  <a:pt x="47" y="1"/>
                </a:cubicBezTo>
                <a:cubicBezTo>
                  <a:pt x="48" y="1"/>
                  <a:pt x="49" y="0"/>
                  <a:pt x="50" y="0"/>
                </a:cubicBezTo>
                <a:cubicBezTo>
                  <a:pt x="51" y="0"/>
                  <a:pt x="52" y="1"/>
                  <a:pt x="53" y="1"/>
                </a:cubicBezTo>
                <a:cubicBezTo>
                  <a:pt x="58" y="7"/>
                  <a:pt x="58" y="7"/>
                  <a:pt x="58" y="7"/>
                </a:cubicBezTo>
                <a:cubicBezTo>
                  <a:pt x="58" y="7"/>
                  <a:pt x="59" y="8"/>
                  <a:pt x="59" y="9"/>
                </a:cubicBezTo>
                <a:cubicBezTo>
                  <a:pt x="59" y="10"/>
                  <a:pt x="58" y="11"/>
                  <a:pt x="58" y="1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57" name="Rectángulo 45">
            <a:extLst>
              <a:ext uri="{FF2B5EF4-FFF2-40B4-BE49-F238E27FC236}">
                <a16:creationId xmlns:a16="http://schemas.microsoft.com/office/drawing/2014/main" id="{D92A7742-9EBB-28A4-0E83-7D899DB6005F}"/>
              </a:ext>
            </a:extLst>
          </p:cNvPr>
          <p:cNvSpPr/>
          <p:nvPr/>
        </p:nvSpPr>
        <p:spPr>
          <a:xfrm>
            <a:off x="8980285" y="816491"/>
            <a:ext cx="2825995" cy="923330"/>
          </a:xfrm>
          <a:prstGeom prst="rect">
            <a:avLst/>
          </a:prstGeom>
        </p:spPr>
        <p:txBody>
          <a:bodyPr wrap="square">
            <a:spAutoFit/>
          </a:bodyPr>
          <a:lstStyle/>
          <a:p>
            <a:r>
              <a:rPr lang="es-CO" b="1" dirty="0">
                <a:latin typeface="Arial" panose="020B0604020202020204" pitchFamily="34" charset="0"/>
                <a:cs typeface="Arial" panose="020B0604020202020204" pitchFamily="34" charset="0"/>
              </a:rPr>
              <a:t>Lorem ipsum </a:t>
            </a:r>
            <a:r>
              <a:rPr lang="es-CO" dirty="0">
                <a:latin typeface="Arial" panose="020B0604020202020204" pitchFamily="34" charset="0"/>
                <a:cs typeface="Arial" panose="020B0604020202020204" pitchFamily="34" charset="0"/>
              </a:rPr>
              <a:t>dolor sit amet, consectetur adipiscing elit. </a:t>
            </a:r>
          </a:p>
        </p:txBody>
      </p:sp>
      <p:sp>
        <p:nvSpPr>
          <p:cNvPr id="58" name="Freeform 29">
            <a:extLst>
              <a:ext uri="{FF2B5EF4-FFF2-40B4-BE49-F238E27FC236}">
                <a16:creationId xmlns:a16="http://schemas.microsoft.com/office/drawing/2014/main" id="{8B3D232B-F648-F5BD-938D-5EA47EAA4044}"/>
              </a:ext>
            </a:extLst>
          </p:cNvPr>
          <p:cNvSpPr>
            <a:spLocks/>
          </p:cNvSpPr>
          <p:nvPr/>
        </p:nvSpPr>
        <p:spPr bwMode="auto">
          <a:xfrm>
            <a:off x="8084371" y="1123227"/>
            <a:ext cx="530225" cy="409575"/>
          </a:xfrm>
          <a:custGeom>
            <a:avLst/>
            <a:gdLst>
              <a:gd name="T0" fmla="*/ 58 w 59"/>
              <a:gd name="T1" fmla="*/ 12 h 45"/>
              <a:gd name="T2" fmla="*/ 30 w 59"/>
              <a:gd name="T3" fmla="*/ 39 h 45"/>
              <a:gd name="T4" fmla="*/ 25 w 59"/>
              <a:gd name="T5" fmla="*/ 44 h 45"/>
              <a:gd name="T6" fmla="*/ 23 w 59"/>
              <a:gd name="T7" fmla="*/ 45 h 45"/>
              <a:gd name="T8" fmla="*/ 20 w 59"/>
              <a:gd name="T9" fmla="*/ 44 h 45"/>
              <a:gd name="T10" fmla="*/ 15 w 59"/>
              <a:gd name="T11" fmla="*/ 39 h 45"/>
              <a:gd name="T12" fmla="*/ 1 w 59"/>
              <a:gd name="T13" fmla="*/ 26 h 45"/>
              <a:gd name="T14" fmla="*/ 0 w 59"/>
              <a:gd name="T15" fmla="*/ 23 h 45"/>
              <a:gd name="T16" fmla="*/ 1 w 59"/>
              <a:gd name="T17" fmla="*/ 20 h 45"/>
              <a:gd name="T18" fmla="*/ 6 w 59"/>
              <a:gd name="T19" fmla="*/ 15 h 45"/>
              <a:gd name="T20" fmla="*/ 9 w 59"/>
              <a:gd name="T21" fmla="*/ 14 h 45"/>
              <a:gd name="T22" fmla="*/ 11 w 59"/>
              <a:gd name="T23" fmla="*/ 15 h 45"/>
              <a:gd name="T24" fmla="*/ 23 w 59"/>
              <a:gd name="T25" fmla="*/ 26 h 45"/>
              <a:gd name="T26" fmla="*/ 47 w 59"/>
              <a:gd name="T27" fmla="*/ 1 h 45"/>
              <a:gd name="T28" fmla="*/ 50 w 59"/>
              <a:gd name="T29" fmla="*/ 0 h 45"/>
              <a:gd name="T30" fmla="*/ 53 w 59"/>
              <a:gd name="T31" fmla="*/ 1 h 45"/>
              <a:gd name="T32" fmla="*/ 58 w 59"/>
              <a:gd name="T33" fmla="*/ 7 h 45"/>
              <a:gd name="T34" fmla="*/ 59 w 59"/>
              <a:gd name="T35" fmla="*/ 9 h 45"/>
              <a:gd name="T36" fmla="*/ 58 w 59"/>
              <a:gd name="T37" fmla="*/ 12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9" h="45">
                <a:moveTo>
                  <a:pt x="58" y="12"/>
                </a:moveTo>
                <a:cubicBezTo>
                  <a:pt x="30" y="39"/>
                  <a:pt x="30" y="39"/>
                  <a:pt x="30" y="39"/>
                </a:cubicBezTo>
                <a:cubicBezTo>
                  <a:pt x="25" y="44"/>
                  <a:pt x="25" y="44"/>
                  <a:pt x="25" y="44"/>
                </a:cubicBezTo>
                <a:cubicBezTo>
                  <a:pt x="24" y="45"/>
                  <a:pt x="24" y="45"/>
                  <a:pt x="23" y="45"/>
                </a:cubicBezTo>
                <a:cubicBezTo>
                  <a:pt x="22" y="45"/>
                  <a:pt x="21" y="45"/>
                  <a:pt x="20" y="44"/>
                </a:cubicBezTo>
                <a:cubicBezTo>
                  <a:pt x="15" y="39"/>
                  <a:pt x="15" y="39"/>
                  <a:pt x="15" y="39"/>
                </a:cubicBezTo>
                <a:cubicBezTo>
                  <a:pt x="1" y="26"/>
                  <a:pt x="1" y="26"/>
                  <a:pt x="1" y="26"/>
                </a:cubicBezTo>
                <a:cubicBezTo>
                  <a:pt x="0" y="25"/>
                  <a:pt x="0" y="24"/>
                  <a:pt x="0" y="23"/>
                </a:cubicBezTo>
                <a:cubicBezTo>
                  <a:pt x="0" y="22"/>
                  <a:pt x="0" y="21"/>
                  <a:pt x="1" y="20"/>
                </a:cubicBezTo>
                <a:cubicBezTo>
                  <a:pt x="6" y="15"/>
                  <a:pt x="6" y="15"/>
                  <a:pt x="6" y="15"/>
                </a:cubicBezTo>
                <a:cubicBezTo>
                  <a:pt x="7" y="14"/>
                  <a:pt x="8" y="14"/>
                  <a:pt x="9" y="14"/>
                </a:cubicBezTo>
                <a:cubicBezTo>
                  <a:pt x="10" y="14"/>
                  <a:pt x="11" y="14"/>
                  <a:pt x="11" y="15"/>
                </a:cubicBezTo>
                <a:cubicBezTo>
                  <a:pt x="23" y="26"/>
                  <a:pt x="23" y="26"/>
                  <a:pt x="23" y="26"/>
                </a:cubicBezTo>
                <a:cubicBezTo>
                  <a:pt x="47" y="1"/>
                  <a:pt x="47" y="1"/>
                  <a:pt x="47" y="1"/>
                </a:cubicBezTo>
                <a:cubicBezTo>
                  <a:pt x="48" y="1"/>
                  <a:pt x="49" y="0"/>
                  <a:pt x="50" y="0"/>
                </a:cubicBezTo>
                <a:cubicBezTo>
                  <a:pt x="51" y="0"/>
                  <a:pt x="52" y="1"/>
                  <a:pt x="53" y="1"/>
                </a:cubicBezTo>
                <a:cubicBezTo>
                  <a:pt x="58" y="7"/>
                  <a:pt x="58" y="7"/>
                  <a:pt x="58" y="7"/>
                </a:cubicBezTo>
                <a:cubicBezTo>
                  <a:pt x="58" y="7"/>
                  <a:pt x="59" y="8"/>
                  <a:pt x="59" y="9"/>
                </a:cubicBezTo>
                <a:cubicBezTo>
                  <a:pt x="59" y="10"/>
                  <a:pt x="58" y="11"/>
                  <a:pt x="58" y="1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60" name="Rectángulo 45">
            <a:extLst>
              <a:ext uri="{FF2B5EF4-FFF2-40B4-BE49-F238E27FC236}">
                <a16:creationId xmlns:a16="http://schemas.microsoft.com/office/drawing/2014/main" id="{B9C10605-69B9-CA71-7560-6F8AD09CFC2F}"/>
              </a:ext>
            </a:extLst>
          </p:cNvPr>
          <p:cNvSpPr/>
          <p:nvPr/>
        </p:nvSpPr>
        <p:spPr>
          <a:xfrm>
            <a:off x="8980285" y="2831408"/>
            <a:ext cx="2825995" cy="923330"/>
          </a:xfrm>
          <a:prstGeom prst="rect">
            <a:avLst/>
          </a:prstGeom>
        </p:spPr>
        <p:txBody>
          <a:bodyPr wrap="square">
            <a:spAutoFit/>
          </a:bodyPr>
          <a:lstStyle/>
          <a:p>
            <a:r>
              <a:rPr lang="es-CO" b="1" dirty="0">
                <a:latin typeface="Arial" panose="020B0604020202020204" pitchFamily="34" charset="0"/>
                <a:cs typeface="Arial" panose="020B0604020202020204" pitchFamily="34" charset="0"/>
              </a:rPr>
              <a:t>Lorem ipsum </a:t>
            </a:r>
            <a:r>
              <a:rPr lang="es-CO" dirty="0">
                <a:latin typeface="Arial" panose="020B0604020202020204" pitchFamily="34" charset="0"/>
                <a:cs typeface="Arial" panose="020B0604020202020204" pitchFamily="34" charset="0"/>
              </a:rPr>
              <a:t>dolor sit amet, consectetur adipiscing elit. </a:t>
            </a:r>
          </a:p>
        </p:txBody>
      </p:sp>
      <p:sp>
        <p:nvSpPr>
          <p:cNvPr id="61" name="Freeform 29">
            <a:extLst>
              <a:ext uri="{FF2B5EF4-FFF2-40B4-BE49-F238E27FC236}">
                <a16:creationId xmlns:a16="http://schemas.microsoft.com/office/drawing/2014/main" id="{170862AD-FBBB-287E-E61D-82B3205C09E5}"/>
              </a:ext>
            </a:extLst>
          </p:cNvPr>
          <p:cNvSpPr>
            <a:spLocks/>
          </p:cNvSpPr>
          <p:nvPr/>
        </p:nvSpPr>
        <p:spPr bwMode="auto">
          <a:xfrm>
            <a:off x="8084371" y="3138144"/>
            <a:ext cx="530225" cy="409575"/>
          </a:xfrm>
          <a:custGeom>
            <a:avLst/>
            <a:gdLst>
              <a:gd name="T0" fmla="*/ 58 w 59"/>
              <a:gd name="T1" fmla="*/ 12 h 45"/>
              <a:gd name="T2" fmla="*/ 30 w 59"/>
              <a:gd name="T3" fmla="*/ 39 h 45"/>
              <a:gd name="T4" fmla="*/ 25 w 59"/>
              <a:gd name="T5" fmla="*/ 44 h 45"/>
              <a:gd name="T6" fmla="*/ 23 w 59"/>
              <a:gd name="T7" fmla="*/ 45 h 45"/>
              <a:gd name="T8" fmla="*/ 20 w 59"/>
              <a:gd name="T9" fmla="*/ 44 h 45"/>
              <a:gd name="T10" fmla="*/ 15 w 59"/>
              <a:gd name="T11" fmla="*/ 39 h 45"/>
              <a:gd name="T12" fmla="*/ 1 w 59"/>
              <a:gd name="T13" fmla="*/ 26 h 45"/>
              <a:gd name="T14" fmla="*/ 0 w 59"/>
              <a:gd name="T15" fmla="*/ 23 h 45"/>
              <a:gd name="T16" fmla="*/ 1 w 59"/>
              <a:gd name="T17" fmla="*/ 20 h 45"/>
              <a:gd name="T18" fmla="*/ 6 w 59"/>
              <a:gd name="T19" fmla="*/ 15 h 45"/>
              <a:gd name="T20" fmla="*/ 9 w 59"/>
              <a:gd name="T21" fmla="*/ 14 h 45"/>
              <a:gd name="T22" fmla="*/ 11 w 59"/>
              <a:gd name="T23" fmla="*/ 15 h 45"/>
              <a:gd name="T24" fmla="*/ 23 w 59"/>
              <a:gd name="T25" fmla="*/ 26 h 45"/>
              <a:gd name="T26" fmla="*/ 47 w 59"/>
              <a:gd name="T27" fmla="*/ 1 h 45"/>
              <a:gd name="T28" fmla="*/ 50 w 59"/>
              <a:gd name="T29" fmla="*/ 0 h 45"/>
              <a:gd name="T30" fmla="*/ 53 w 59"/>
              <a:gd name="T31" fmla="*/ 1 h 45"/>
              <a:gd name="T32" fmla="*/ 58 w 59"/>
              <a:gd name="T33" fmla="*/ 7 h 45"/>
              <a:gd name="T34" fmla="*/ 59 w 59"/>
              <a:gd name="T35" fmla="*/ 9 h 45"/>
              <a:gd name="T36" fmla="*/ 58 w 59"/>
              <a:gd name="T37" fmla="*/ 12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9" h="45">
                <a:moveTo>
                  <a:pt x="58" y="12"/>
                </a:moveTo>
                <a:cubicBezTo>
                  <a:pt x="30" y="39"/>
                  <a:pt x="30" y="39"/>
                  <a:pt x="30" y="39"/>
                </a:cubicBezTo>
                <a:cubicBezTo>
                  <a:pt x="25" y="44"/>
                  <a:pt x="25" y="44"/>
                  <a:pt x="25" y="44"/>
                </a:cubicBezTo>
                <a:cubicBezTo>
                  <a:pt x="24" y="45"/>
                  <a:pt x="24" y="45"/>
                  <a:pt x="23" y="45"/>
                </a:cubicBezTo>
                <a:cubicBezTo>
                  <a:pt x="22" y="45"/>
                  <a:pt x="21" y="45"/>
                  <a:pt x="20" y="44"/>
                </a:cubicBezTo>
                <a:cubicBezTo>
                  <a:pt x="15" y="39"/>
                  <a:pt x="15" y="39"/>
                  <a:pt x="15" y="39"/>
                </a:cubicBezTo>
                <a:cubicBezTo>
                  <a:pt x="1" y="26"/>
                  <a:pt x="1" y="26"/>
                  <a:pt x="1" y="26"/>
                </a:cubicBezTo>
                <a:cubicBezTo>
                  <a:pt x="0" y="25"/>
                  <a:pt x="0" y="24"/>
                  <a:pt x="0" y="23"/>
                </a:cubicBezTo>
                <a:cubicBezTo>
                  <a:pt x="0" y="22"/>
                  <a:pt x="0" y="21"/>
                  <a:pt x="1" y="20"/>
                </a:cubicBezTo>
                <a:cubicBezTo>
                  <a:pt x="6" y="15"/>
                  <a:pt x="6" y="15"/>
                  <a:pt x="6" y="15"/>
                </a:cubicBezTo>
                <a:cubicBezTo>
                  <a:pt x="7" y="14"/>
                  <a:pt x="8" y="14"/>
                  <a:pt x="9" y="14"/>
                </a:cubicBezTo>
                <a:cubicBezTo>
                  <a:pt x="10" y="14"/>
                  <a:pt x="11" y="14"/>
                  <a:pt x="11" y="15"/>
                </a:cubicBezTo>
                <a:cubicBezTo>
                  <a:pt x="23" y="26"/>
                  <a:pt x="23" y="26"/>
                  <a:pt x="23" y="26"/>
                </a:cubicBezTo>
                <a:cubicBezTo>
                  <a:pt x="47" y="1"/>
                  <a:pt x="47" y="1"/>
                  <a:pt x="47" y="1"/>
                </a:cubicBezTo>
                <a:cubicBezTo>
                  <a:pt x="48" y="1"/>
                  <a:pt x="49" y="0"/>
                  <a:pt x="50" y="0"/>
                </a:cubicBezTo>
                <a:cubicBezTo>
                  <a:pt x="51" y="0"/>
                  <a:pt x="52" y="1"/>
                  <a:pt x="53" y="1"/>
                </a:cubicBezTo>
                <a:cubicBezTo>
                  <a:pt x="58" y="7"/>
                  <a:pt x="58" y="7"/>
                  <a:pt x="58" y="7"/>
                </a:cubicBezTo>
                <a:cubicBezTo>
                  <a:pt x="58" y="7"/>
                  <a:pt x="59" y="8"/>
                  <a:pt x="59" y="9"/>
                </a:cubicBezTo>
                <a:cubicBezTo>
                  <a:pt x="59" y="10"/>
                  <a:pt x="58" y="11"/>
                  <a:pt x="58" y="1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63" name="Rectángulo 45">
            <a:extLst>
              <a:ext uri="{FF2B5EF4-FFF2-40B4-BE49-F238E27FC236}">
                <a16:creationId xmlns:a16="http://schemas.microsoft.com/office/drawing/2014/main" id="{C1D7DD4B-D9E9-1D17-019D-CC44856E6421}"/>
              </a:ext>
            </a:extLst>
          </p:cNvPr>
          <p:cNvSpPr/>
          <p:nvPr/>
        </p:nvSpPr>
        <p:spPr>
          <a:xfrm>
            <a:off x="8980285" y="5105270"/>
            <a:ext cx="2825995" cy="923330"/>
          </a:xfrm>
          <a:prstGeom prst="rect">
            <a:avLst/>
          </a:prstGeom>
        </p:spPr>
        <p:txBody>
          <a:bodyPr wrap="square">
            <a:spAutoFit/>
          </a:bodyPr>
          <a:lstStyle/>
          <a:p>
            <a:r>
              <a:rPr lang="es-CO" b="1" dirty="0">
                <a:latin typeface="Arial" panose="020B0604020202020204" pitchFamily="34" charset="0"/>
                <a:cs typeface="Arial" panose="020B0604020202020204" pitchFamily="34" charset="0"/>
              </a:rPr>
              <a:t>Lorem ipsum </a:t>
            </a:r>
            <a:r>
              <a:rPr lang="es-CO" dirty="0">
                <a:latin typeface="Arial" panose="020B0604020202020204" pitchFamily="34" charset="0"/>
                <a:cs typeface="Arial" panose="020B0604020202020204" pitchFamily="34" charset="0"/>
              </a:rPr>
              <a:t>dolor sit amet, consectetur adipiscing elit. </a:t>
            </a:r>
          </a:p>
        </p:txBody>
      </p:sp>
      <p:sp>
        <p:nvSpPr>
          <p:cNvPr id="64" name="Freeform 29">
            <a:extLst>
              <a:ext uri="{FF2B5EF4-FFF2-40B4-BE49-F238E27FC236}">
                <a16:creationId xmlns:a16="http://schemas.microsoft.com/office/drawing/2014/main" id="{CAABBFE5-28A0-6083-946D-080B64499B6C}"/>
              </a:ext>
            </a:extLst>
          </p:cNvPr>
          <p:cNvSpPr>
            <a:spLocks/>
          </p:cNvSpPr>
          <p:nvPr/>
        </p:nvSpPr>
        <p:spPr bwMode="auto">
          <a:xfrm>
            <a:off x="8065220" y="5362147"/>
            <a:ext cx="530225" cy="409575"/>
          </a:xfrm>
          <a:custGeom>
            <a:avLst/>
            <a:gdLst>
              <a:gd name="T0" fmla="*/ 58 w 59"/>
              <a:gd name="T1" fmla="*/ 12 h 45"/>
              <a:gd name="T2" fmla="*/ 30 w 59"/>
              <a:gd name="T3" fmla="*/ 39 h 45"/>
              <a:gd name="T4" fmla="*/ 25 w 59"/>
              <a:gd name="T5" fmla="*/ 44 h 45"/>
              <a:gd name="T6" fmla="*/ 23 w 59"/>
              <a:gd name="T7" fmla="*/ 45 h 45"/>
              <a:gd name="T8" fmla="*/ 20 w 59"/>
              <a:gd name="T9" fmla="*/ 44 h 45"/>
              <a:gd name="T10" fmla="*/ 15 w 59"/>
              <a:gd name="T11" fmla="*/ 39 h 45"/>
              <a:gd name="T12" fmla="*/ 1 w 59"/>
              <a:gd name="T13" fmla="*/ 26 h 45"/>
              <a:gd name="T14" fmla="*/ 0 w 59"/>
              <a:gd name="T15" fmla="*/ 23 h 45"/>
              <a:gd name="T16" fmla="*/ 1 w 59"/>
              <a:gd name="T17" fmla="*/ 20 h 45"/>
              <a:gd name="T18" fmla="*/ 6 w 59"/>
              <a:gd name="T19" fmla="*/ 15 h 45"/>
              <a:gd name="T20" fmla="*/ 9 w 59"/>
              <a:gd name="T21" fmla="*/ 14 h 45"/>
              <a:gd name="T22" fmla="*/ 11 w 59"/>
              <a:gd name="T23" fmla="*/ 15 h 45"/>
              <a:gd name="T24" fmla="*/ 23 w 59"/>
              <a:gd name="T25" fmla="*/ 26 h 45"/>
              <a:gd name="T26" fmla="*/ 47 w 59"/>
              <a:gd name="T27" fmla="*/ 1 h 45"/>
              <a:gd name="T28" fmla="*/ 50 w 59"/>
              <a:gd name="T29" fmla="*/ 0 h 45"/>
              <a:gd name="T30" fmla="*/ 53 w 59"/>
              <a:gd name="T31" fmla="*/ 1 h 45"/>
              <a:gd name="T32" fmla="*/ 58 w 59"/>
              <a:gd name="T33" fmla="*/ 7 h 45"/>
              <a:gd name="T34" fmla="*/ 59 w 59"/>
              <a:gd name="T35" fmla="*/ 9 h 45"/>
              <a:gd name="T36" fmla="*/ 58 w 59"/>
              <a:gd name="T37" fmla="*/ 12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9" h="45">
                <a:moveTo>
                  <a:pt x="58" y="12"/>
                </a:moveTo>
                <a:cubicBezTo>
                  <a:pt x="30" y="39"/>
                  <a:pt x="30" y="39"/>
                  <a:pt x="30" y="39"/>
                </a:cubicBezTo>
                <a:cubicBezTo>
                  <a:pt x="25" y="44"/>
                  <a:pt x="25" y="44"/>
                  <a:pt x="25" y="44"/>
                </a:cubicBezTo>
                <a:cubicBezTo>
                  <a:pt x="24" y="45"/>
                  <a:pt x="24" y="45"/>
                  <a:pt x="23" y="45"/>
                </a:cubicBezTo>
                <a:cubicBezTo>
                  <a:pt x="22" y="45"/>
                  <a:pt x="21" y="45"/>
                  <a:pt x="20" y="44"/>
                </a:cubicBezTo>
                <a:cubicBezTo>
                  <a:pt x="15" y="39"/>
                  <a:pt x="15" y="39"/>
                  <a:pt x="15" y="39"/>
                </a:cubicBezTo>
                <a:cubicBezTo>
                  <a:pt x="1" y="26"/>
                  <a:pt x="1" y="26"/>
                  <a:pt x="1" y="26"/>
                </a:cubicBezTo>
                <a:cubicBezTo>
                  <a:pt x="0" y="25"/>
                  <a:pt x="0" y="24"/>
                  <a:pt x="0" y="23"/>
                </a:cubicBezTo>
                <a:cubicBezTo>
                  <a:pt x="0" y="22"/>
                  <a:pt x="0" y="21"/>
                  <a:pt x="1" y="20"/>
                </a:cubicBezTo>
                <a:cubicBezTo>
                  <a:pt x="6" y="15"/>
                  <a:pt x="6" y="15"/>
                  <a:pt x="6" y="15"/>
                </a:cubicBezTo>
                <a:cubicBezTo>
                  <a:pt x="7" y="14"/>
                  <a:pt x="8" y="14"/>
                  <a:pt x="9" y="14"/>
                </a:cubicBezTo>
                <a:cubicBezTo>
                  <a:pt x="10" y="14"/>
                  <a:pt x="11" y="14"/>
                  <a:pt x="11" y="15"/>
                </a:cubicBezTo>
                <a:cubicBezTo>
                  <a:pt x="23" y="26"/>
                  <a:pt x="23" y="26"/>
                  <a:pt x="23" y="26"/>
                </a:cubicBezTo>
                <a:cubicBezTo>
                  <a:pt x="47" y="1"/>
                  <a:pt x="47" y="1"/>
                  <a:pt x="47" y="1"/>
                </a:cubicBezTo>
                <a:cubicBezTo>
                  <a:pt x="48" y="1"/>
                  <a:pt x="49" y="0"/>
                  <a:pt x="50" y="0"/>
                </a:cubicBezTo>
                <a:cubicBezTo>
                  <a:pt x="51" y="0"/>
                  <a:pt x="52" y="1"/>
                  <a:pt x="53" y="1"/>
                </a:cubicBezTo>
                <a:cubicBezTo>
                  <a:pt x="58" y="7"/>
                  <a:pt x="58" y="7"/>
                  <a:pt x="58" y="7"/>
                </a:cubicBezTo>
                <a:cubicBezTo>
                  <a:pt x="58" y="7"/>
                  <a:pt x="59" y="8"/>
                  <a:pt x="59" y="9"/>
                </a:cubicBezTo>
                <a:cubicBezTo>
                  <a:pt x="59" y="10"/>
                  <a:pt x="58" y="11"/>
                  <a:pt x="58" y="1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65" name="CuadroTexto 36">
            <a:extLst>
              <a:ext uri="{FF2B5EF4-FFF2-40B4-BE49-F238E27FC236}">
                <a16:creationId xmlns:a16="http://schemas.microsoft.com/office/drawing/2014/main" id="{415F9232-303C-BED2-7EB0-BFD69C9AF1F4}"/>
              </a:ext>
            </a:extLst>
          </p:cNvPr>
          <p:cNvSpPr txBox="1"/>
          <p:nvPr/>
        </p:nvSpPr>
        <p:spPr>
          <a:xfrm>
            <a:off x="3860267" y="2776522"/>
            <a:ext cx="3815904" cy="1125436"/>
          </a:xfrm>
          <a:prstGeom prst="rect">
            <a:avLst/>
          </a:prstGeom>
          <a:noFill/>
        </p:spPr>
        <p:txBody>
          <a:bodyPr wrap="square" rtlCol="0">
            <a:spAutoFit/>
          </a:bodyPr>
          <a:lstStyle/>
          <a:p>
            <a:pPr algn="ctr">
              <a:lnSpc>
                <a:spcPts val="4000"/>
              </a:lnSpc>
            </a:pPr>
            <a:r>
              <a:rPr lang="en-US" sz="4000" dirty="0"/>
              <a:t>Your Title </a:t>
            </a:r>
          </a:p>
          <a:p>
            <a:pPr algn="ctr">
              <a:lnSpc>
                <a:spcPts val="4000"/>
              </a:lnSpc>
            </a:pPr>
            <a:r>
              <a:rPr lang="en-US" sz="4000" dirty="0">
                <a:solidFill>
                  <a:srgbClr val="00A79D"/>
                </a:solidFill>
              </a:rPr>
              <a:t>Here</a:t>
            </a:r>
          </a:p>
        </p:txBody>
      </p:sp>
      <p:pic>
        <p:nvPicPr>
          <p:cNvPr id="84" name="Graphic 83" descr="Bullseye">
            <a:extLst>
              <a:ext uri="{FF2B5EF4-FFF2-40B4-BE49-F238E27FC236}">
                <a16:creationId xmlns:a16="http://schemas.microsoft.com/office/drawing/2014/main" id="{E344542D-C46A-3ADD-4CE9-9656BF87169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53229" y="2034675"/>
            <a:ext cx="545300" cy="545300"/>
          </a:xfrm>
          <a:prstGeom prst="rect">
            <a:avLst/>
          </a:prstGeom>
        </p:spPr>
      </p:pic>
      <p:pic>
        <p:nvPicPr>
          <p:cNvPr id="85" name="Graphic 84" descr="Hourglass">
            <a:extLst>
              <a:ext uri="{FF2B5EF4-FFF2-40B4-BE49-F238E27FC236}">
                <a16:creationId xmlns:a16="http://schemas.microsoft.com/office/drawing/2014/main" id="{59E5566C-A780-C7F7-0198-A6EF4F23B57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80579" y="3566527"/>
            <a:ext cx="545300" cy="545300"/>
          </a:xfrm>
          <a:prstGeom prst="rect">
            <a:avLst/>
          </a:prstGeom>
        </p:spPr>
      </p:pic>
      <p:pic>
        <p:nvPicPr>
          <p:cNvPr id="86" name="Graphic 85" descr="Head with gears">
            <a:extLst>
              <a:ext uri="{FF2B5EF4-FFF2-40B4-BE49-F238E27FC236}">
                <a16:creationId xmlns:a16="http://schemas.microsoft.com/office/drawing/2014/main" id="{C71FD6D2-71BC-206A-D0F2-3D518F94273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219375" y="4698550"/>
            <a:ext cx="545300" cy="545300"/>
          </a:xfrm>
          <a:prstGeom prst="rect">
            <a:avLst/>
          </a:prstGeom>
        </p:spPr>
      </p:pic>
      <p:pic>
        <p:nvPicPr>
          <p:cNvPr id="87" name="Graphic 86" descr="Database">
            <a:extLst>
              <a:ext uri="{FF2B5EF4-FFF2-40B4-BE49-F238E27FC236}">
                <a16:creationId xmlns:a16="http://schemas.microsoft.com/office/drawing/2014/main" id="{ECB69377-3674-76B3-175A-7036DF8C9BC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952221" y="3842814"/>
            <a:ext cx="545300" cy="545300"/>
          </a:xfrm>
          <a:prstGeom prst="rect">
            <a:avLst/>
          </a:prstGeom>
        </p:spPr>
      </p:pic>
      <p:pic>
        <p:nvPicPr>
          <p:cNvPr id="88" name="Graphic 87" descr="Bar graph with upward trend">
            <a:extLst>
              <a:ext uri="{FF2B5EF4-FFF2-40B4-BE49-F238E27FC236}">
                <a16:creationId xmlns:a16="http://schemas.microsoft.com/office/drawing/2014/main" id="{218FCE48-D986-AFBE-3A3B-9868214C23F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11780" y="2350278"/>
            <a:ext cx="545300" cy="545300"/>
          </a:xfrm>
          <a:prstGeom prst="rect">
            <a:avLst/>
          </a:prstGeom>
        </p:spPr>
      </p:pic>
      <p:pic>
        <p:nvPicPr>
          <p:cNvPr id="89" name="Graphic 88" descr="Theatre">
            <a:extLst>
              <a:ext uri="{FF2B5EF4-FFF2-40B4-BE49-F238E27FC236}">
                <a16:creationId xmlns:a16="http://schemas.microsoft.com/office/drawing/2014/main" id="{0763D4AA-4FD1-B517-EB26-E0307C27C26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579407" y="1398792"/>
            <a:ext cx="545300" cy="545300"/>
          </a:xfrm>
          <a:prstGeom prst="rect">
            <a:avLst/>
          </a:prstGeom>
        </p:spPr>
      </p:pic>
    </p:spTree>
    <p:extLst>
      <p:ext uri="{BB962C8B-B14F-4D97-AF65-F5344CB8AC3E}">
        <p14:creationId xmlns:p14="http://schemas.microsoft.com/office/powerpoint/2010/main" val="23969923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Marcador de posición de imagen 24">
            <a:extLst>
              <a:ext uri="{FF2B5EF4-FFF2-40B4-BE49-F238E27FC236}">
                <a16:creationId xmlns:a16="http://schemas.microsoft.com/office/drawing/2014/main" id="{A4EA3E99-AACB-4ADA-91B7-E5A52C79E7CF}"/>
              </a:ext>
            </a:extLst>
          </p:cNvPr>
          <p:cNvPicPr>
            <a:picLocks noGrp="1" noChangeAspect="1"/>
          </p:cNvPicPr>
          <p:nvPr>
            <p:ph type="pic" sz="quarter" idx="12"/>
          </p:nvPr>
        </p:nvPicPr>
        <p:blipFill>
          <a:blip r:embed="rId2" cstate="email">
            <a:extLst>
              <a:ext uri="{28A0092B-C50C-407E-A947-70E740481C1C}">
                <a14:useLocalDpi xmlns:a14="http://schemas.microsoft.com/office/drawing/2010/main"/>
              </a:ext>
            </a:extLst>
          </a:blip>
          <a:srcRect/>
          <a:stretch>
            <a:fillRect/>
          </a:stretch>
        </p:blipFill>
        <p:spPr/>
      </p:pic>
      <p:pic>
        <p:nvPicPr>
          <p:cNvPr id="23" name="Marcador de posición de imagen 22">
            <a:extLst>
              <a:ext uri="{FF2B5EF4-FFF2-40B4-BE49-F238E27FC236}">
                <a16:creationId xmlns:a16="http://schemas.microsoft.com/office/drawing/2014/main" id="{1575B38C-BB8F-4949-99F9-A7A67F92AD11}"/>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pic>
        <p:nvPicPr>
          <p:cNvPr id="21" name="Marcador de posición de imagen 20">
            <a:extLst>
              <a:ext uri="{FF2B5EF4-FFF2-40B4-BE49-F238E27FC236}">
                <a16:creationId xmlns:a16="http://schemas.microsoft.com/office/drawing/2014/main" id="{341A212B-7D58-4676-B934-CD8BC708436E}"/>
              </a:ext>
            </a:extLst>
          </p:cNvPr>
          <p:cNvPicPr>
            <a:picLocks noGrp="1" noChangeAspect="1"/>
          </p:cNvPicPr>
          <p:nvPr>
            <p:ph type="pic" sz="quarter" idx="11"/>
          </p:nvPr>
        </p:nvPicPr>
        <p:blipFill>
          <a:blip r:embed="rId4" cstate="email">
            <a:extLst>
              <a:ext uri="{28A0092B-C50C-407E-A947-70E740481C1C}">
                <a14:useLocalDpi xmlns:a14="http://schemas.microsoft.com/office/drawing/2010/main"/>
              </a:ext>
            </a:extLst>
          </a:blip>
          <a:srcRect/>
          <a:stretch>
            <a:fillRect/>
          </a:stretch>
        </p:blipFill>
        <p:spPr/>
      </p:pic>
      <p:sp>
        <p:nvSpPr>
          <p:cNvPr id="39" name="TextBox 10">
            <a:extLst>
              <a:ext uri="{FF2B5EF4-FFF2-40B4-BE49-F238E27FC236}">
                <a16:creationId xmlns:a16="http://schemas.microsoft.com/office/drawing/2014/main" id="{7DF21CD3-F0F6-48E5-B3D0-3248D72A5F87}"/>
              </a:ext>
            </a:extLst>
          </p:cNvPr>
          <p:cNvSpPr txBox="1">
            <a:spLocks noChangeArrowheads="1"/>
          </p:cNvSpPr>
          <p:nvPr/>
        </p:nvSpPr>
        <p:spPr bwMode="auto">
          <a:xfrm>
            <a:off x="709867" y="4303473"/>
            <a:ext cx="4662234" cy="317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2000" b="1" dirty="0">
                <a:latin typeface="Arial" panose="020B0604020202020204" pitchFamily="34" charset="0"/>
                <a:cs typeface="Arial" panose="020B0604020202020204" pitchFamily="34" charset="0"/>
              </a:rPr>
              <a:t>Lorem ipsum </a:t>
            </a:r>
            <a:r>
              <a:rPr lang="es-CO" sz="2000" dirty="0">
                <a:latin typeface="Arial" panose="020B0604020202020204" pitchFamily="34" charset="0"/>
                <a:cs typeface="Arial" panose="020B0604020202020204" pitchFamily="34" charset="0"/>
              </a:rPr>
              <a:t>dolor sit amet, consectetur adipiscing elit.  Fusce convallis magna non.</a:t>
            </a:r>
          </a:p>
          <a:p>
            <a:endParaRPr lang="es-CO" sz="2000" dirty="0">
              <a:latin typeface="Arial" panose="020B0604020202020204" pitchFamily="34" charset="0"/>
              <a:cs typeface="Arial" panose="020B0604020202020204" pitchFamily="34" charset="0"/>
            </a:endParaRPr>
          </a:p>
          <a:p>
            <a:r>
              <a:rPr lang="es-CO" sz="2000" dirty="0">
                <a:latin typeface="Arial" panose="020B0604020202020204" pitchFamily="34" charset="0"/>
                <a:cs typeface="Arial" panose="020B0604020202020204" pitchFamily="34" charset="0"/>
              </a:rPr>
              <a:t>dolor sit amet, consectetur adipiscing elit. Fusce convallis magna non</a:t>
            </a:r>
          </a:p>
          <a:p>
            <a:endParaRPr lang="es-CO" sz="2000" dirty="0">
              <a:latin typeface="Arial" panose="020B0604020202020204" pitchFamily="34" charset="0"/>
              <a:cs typeface="Arial" panose="020B0604020202020204" pitchFamily="34" charset="0"/>
            </a:endParaRPr>
          </a:p>
          <a:p>
            <a:endParaRPr lang="es-CO" sz="2000" dirty="0">
              <a:latin typeface="Arial" panose="020B0604020202020204" pitchFamily="34" charset="0"/>
              <a:cs typeface="Arial" panose="020B0604020202020204" pitchFamily="34" charset="0"/>
            </a:endParaRPr>
          </a:p>
          <a:p>
            <a:endParaRPr lang="es-CO" sz="2000" dirty="0">
              <a:latin typeface="Arial" panose="020B0604020202020204" pitchFamily="34" charset="0"/>
              <a:cs typeface="Arial" panose="020B0604020202020204" pitchFamily="34" charset="0"/>
            </a:endParaRPr>
          </a:p>
          <a:p>
            <a:endParaRPr lang="es-CO" sz="2000" dirty="0">
              <a:latin typeface="Arial" panose="020B0604020202020204" pitchFamily="34" charset="0"/>
              <a:cs typeface="Arial" panose="020B0604020202020204" pitchFamily="34" charset="0"/>
            </a:endParaRPr>
          </a:p>
        </p:txBody>
      </p:sp>
      <p:sp>
        <p:nvSpPr>
          <p:cNvPr id="40" name="CuadroTexto 39">
            <a:extLst>
              <a:ext uri="{FF2B5EF4-FFF2-40B4-BE49-F238E27FC236}">
                <a16:creationId xmlns:a16="http://schemas.microsoft.com/office/drawing/2014/main" id="{74329861-A6C9-495B-8598-B74C1254379C}"/>
              </a:ext>
            </a:extLst>
          </p:cNvPr>
          <p:cNvSpPr txBox="1"/>
          <p:nvPr/>
        </p:nvSpPr>
        <p:spPr>
          <a:xfrm>
            <a:off x="709867" y="3017939"/>
            <a:ext cx="4308373" cy="1125436"/>
          </a:xfrm>
          <a:prstGeom prst="rect">
            <a:avLst/>
          </a:prstGeom>
          <a:noFill/>
        </p:spPr>
        <p:txBody>
          <a:bodyPr wrap="square" rtlCol="0">
            <a:spAutoFit/>
          </a:bodyPr>
          <a:lstStyle/>
          <a:p>
            <a:pPr>
              <a:lnSpc>
                <a:spcPts val="4000"/>
              </a:lnSpc>
            </a:pPr>
            <a:r>
              <a:rPr lang="en-US" sz="4000" dirty="0"/>
              <a:t>Your Title </a:t>
            </a:r>
          </a:p>
          <a:p>
            <a:pPr>
              <a:lnSpc>
                <a:spcPts val="4000"/>
              </a:lnSpc>
            </a:pPr>
            <a:r>
              <a:rPr lang="en-US" sz="4000" dirty="0">
                <a:solidFill>
                  <a:srgbClr val="00A79D"/>
                </a:solidFill>
              </a:rPr>
              <a:t>Here</a:t>
            </a:r>
          </a:p>
        </p:txBody>
      </p:sp>
      <p:sp>
        <p:nvSpPr>
          <p:cNvPr id="2" name="Circle: Hollow 1">
            <a:extLst>
              <a:ext uri="{FF2B5EF4-FFF2-40B4-BE49-F238E27FC236}">
                <a16:creationId xmlns:a16="http://schemas.microsoft.com/office/drawing/2014/main" id="{AF3CB23B-FE31-5D9D-16C8-C8EED62EAB24}"/>
              </a:ext>
            </a:extLst>
          </p:cNvPr>
          <p:cNvSpPr/>
          <p:nvPr/>
        </p:nvSpPr>
        <p:spPr>
          <a:xfrm>
            <a:off x="-618599" y="-654749"/>
            <a:ext cx="1862824" cy="1862824"/>
          </a:xfrm>
          <a:prstGeom prst="donut">
            <a:avLst>
              <a:gd name="adj" fmla="val 15762"/>
            </a:avLst>
          </a:prstGeom>
          <a:solidFill>
            <a:srgbClr val="B420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3" name="Circle: Hollow 2">
            <a:extLst>
              <a:ext uri="{FF2B5EF4-FFF2-40B4-BE49-F238E27FC236}">
                <a16:creationId xmlns:a16="http://schemas.microsoft.com/office/drawing/2014/main" id="{FD567665-7C49-0EA9-632C-B0B2A7C52E92}"/>
              </a:ext>
            </a:extLst>
          </p:cNvPr>
          <p:cNvSpPr/>
          <p:nvPr/>
        </p:nvSpPr>
        <p:spPr>
          <a:xfrm>
            <a:off x="10972800" y="144195"/>
            <a:ext cx="1862824" cy="1862824"/>
          </a:xfrm>
          <a:prstGeom prst="donut">
            <a:avLst>
              <a:gd name="adj" fmla="val 15762"/>
            </a:avLst>
          </a:prstGeom>
          <a:solidFill>
            <a:srgbClr val="01C8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4" name="Circle: Hollow 3">
            <a:extLst>
              <a:ext uri="{FF2B5EF4-FFF2-40B4-BE49-F238E27FC236}">
                <a16:creationId xmlns:a16="http://schemas.microsoft.com/office/drawing/2014/main" id="{5FBE40A4-57FB-5AD2-C48C-C054F4669A37}"/>
              </a:ext>
            </a:extLst>
          </p:cNvPr>
          <p:cNvSpPr/>
          <p:nvPr/>
        </p:nvSpPr>
        <p:spPr>
          <a:xfrm>
            <a:off x="11438506" y="609901"/>
            <a:ext cx="931412" cy="931412"/>
          </a:xfrm>
          <a:prstGeom prst="donut">
            <a:avLst>
              <a:gd name="adj" fmla="val 15762"/>
            </a:avLst>
          </a:prstGeom>
          <a:solidFill>
            <a:srgbClr val="E1E1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5" name="Circle: Hollow 4">
            <a:extLst>
              <a:ext uri="{FF2B5EF4-FFF2-40B4-BE49-F238E27FC236}">
                <a16:creationId xmlns:a16="http://schemas.microsoft.com/office/drawing/2014/main" id="{A68177BB-92A9-372A-D831-23D436E0CD24}"/>
              </a:ext>
            </a:extLst>
          </p:cNvPr>
          <p:cNvSpPr/>
          <p:nvPr/>
        </p:nvSpPr>
        <p:spPr>
          <a:xfrm>
            <a:off x="10507094" y="4662987"/>
            <a:ext cx="931412" cy="931412"/>
          </a:xfrm>
          <a:prstGeom prst="donut">
            <a:avLst>
              <a:gd name="adj" fmla="val 15762"/>
            </a:avLst>
          </a:prstGeom>
          <a:solidFill>
            <a:srgbClr val="FF890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6" name="Circle: Hollow 5">
            <a:extLst>
              <a:ext uri="{FF2B5EF4-FFF2-40B4-BE49-F238E27FC236}">
                <a16:creationId xmlns:a16="http://schemas.microsoft.com/office/drawing/2014/main" id="{0D9B41B3-6B6A-5040-3399-A9D14F5A741A}"/>
              </a:ext>
            </a:extLst>
          </p:cNvPr>
          <p:cNvSpPr/>
          <p:nvPr/>
        </p:nvSpPr>
        <p:spPr>
          <a:xfrm>
            <a:off x="9059219" y="5810250"/>
            <a:ext cx="2258622" cy="2258622"/>
          </a:xfrm>
          <a:prstGeom prst="donut">
            <a:avLst>
              <a:gd name="adj" fmla="val 29570"/>
            </a:avLst>
          </a:prstGeom>
          <a:solidFill>
            <a:srgbClr val="01C8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7" name="Circle: Hollow 6">
            <a:extLst>
              <a:ext uri="{FF2B5EF4-FFF2-40B4-BE49-F238E27FC236}">
                <a16:creationId xmlns:a16="http://schemas.microsoft.com/office/drawing/2014/main" id="{C96AA1C2-647C-036A-AE08-4104C61F88E5}"/>
              </a:ext>
            </a:extLst>
          </p:cNvPr>
          <p:cNvSpPr/>
          <p:nvPr/>
        </p:nvSpPr>
        <p:spPr>
          <a:xfrm>
            <a:off x="3063195" y="1905000"/>
            <a:ext cx="1454465" cy="1454465"/>
          </a:xfrm>
          <a:prstGeom prst="donut">
            <a:avLst>
              <a:gd name="adj" fmla="val 43283"/>
            </a:avLst>
          </a:prstGeom>
          <a:solidFill>
            <a:srgbClr val="FCB0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Tree>
    <p:extLst>
      <p:ext uri="{BB962C8B-B14F-4D97-AF65-F5344CB8AC3E}">
        <p14:creationId xmlns:p14="http://schemas.microsoft.com/office/powerpoint/2010/main" val="15788835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46" descr="iPhone6_mockup_front_white.png">
            <a:extLst>
              <a:ext uri="{FF2B5EF4-FFF2-40B4-BE49-F238E27FC236}">
                <a16:creationId xmlns:a16="http://schemas.microsoft.com/office/drawing/2014/main" id="{10432B09-18CB-43A6-A896-7618A0794CB2}"/>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05845" y="3108"/>
            <a:ext cx="4380309" cy="6854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Box 10">
            <a:extLst>
              <a:ext uri="{FF2B5EF4-FFF2-40B4-BE49-F238E27FC236}">
                <a16:creationId xmlns:a16="http://schemas.microsoft.com/office/drawing/2014/main" id="{AB1FCD19-E35A-4063-8C44-E34C48B8B53A}"/>
              </a:ext>
            </a:extLst>
          </p:cNvPr>
          <p:cNvSpPr txBox="1">
            <a:spLocks noChangeArrowheads="1"/>
          </p:cNvSpPr>
          <p:nvPr/>
        </p:nvSpPr>
        <p:spPr bwMode="auto">
          <a:xfrm>
            <a:off x="722433" y="3146425"/>
            <a:ext cx="3703206" cy="3477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2000" b="1" dirty="0">
                <a:latin typeface="Arial" panose="020B0604020202020204" pitchFamily="34" charset="0"/>
                <a:cs typeface="Arial" panose="020B0604020202020204" pitchFamily="34" charset="0"/>
              </a:rPr>
              <a:t>Lorem ipsum </a:t>
            </a:r>
            <a:r>
              <a:rPr lang="es-CO" sz="2000" dirty="0">
                <a:latin typeface="Arial" panose="020B0604020202020204" pitchFamily="34" charset="0"/>
                <a:cs typeface="Arial" panose="020B0604020202020204" pitchFamily="34" charset="0"/>
              </a:rPr>
              <a:t>dolor sit amet, consectetur adipiscing elit.  Fusce convallis magna non.</a:t>
            </a:r>
          </a:p>
          <a:p>
            <a:endParaRPr lang="es-CO" sz="2000" dirty="0">
              <a:latin typeface="Arial" panose="020B0604020202020204" pitchFamily="34" charset="0"/>
              <a:cs typeface="Arial" panose="020B0604020202020204" pitchFamily="34" charset="0"/>
            </a:endParaRPr>
          </a:p>
          <a:p>
            <a:r>
              <a:rPr lang="es-CO" sz="2000" dirty="0">
                <a:latin typeface="Arial" panose="020B0604020202020204" pitchFamily="34" charset="0"/>
                <a:cs typeface="Arial" panose="020B0604020202020204" pitchFamily="34" charset="0"/>
              </a:rPr>
              <a:t>dolor sit amet, consectetur adipiscing elit. Fusce convallis magna non</a:t>
            </a:r>
          </a:p>
          <a:p>
            <a:endParaRPr lang="es-CO" sz="2000" dirty="0">
              <a:latin typeface="Arial" panose="020B0604020202020204" pitchFamily="34" charset="0"/>
              <a:cs typeface="Arial" panose="020B0604020202020204" pitchFamily="34" charset="0"/>
            </a:endParaRPr>
          </a:p>
          <a:p>
            <a:endParaRPr lang="es-CO" sz="2000" dirty="0">
              <a:latin typeface="Arial" panose="020B0604020202020204" pitchFamily="34" charset="0"/>
              <a:cs typeface="Arial" panose="020B0604020202020204" pitchFamily="34" charset="0"/>
            </a:endParaRPr>
          </a:p>
          <a:p>
            <a:endParaRPr lang="es-CO" sz="2000" dirty="0">
              <a:latin typeface="Arial" panose="020B0604020202020204" pitchFamily="34" charset="0"/>
              <a:cs typeface="Arial" panose="020B0604020202020204" pitchFamily="34" charset="0"/>
            </a:endParaRPr>
          </a:p>
          <a:p>
            <a:endParaRPr lang="es-CO" sz="2000" dirty="0">
              <a:latin typeface="Arial" panose="020B0604020202020204" pitchFamily="34" charset="0"/>
              <a:cs typeface="Arial" panose="020B0604020202020204" pitchFamily="34" charset="0"/>
            </a:endParaRPr>
          </a:p>
        </p:txBody>
      </p:sp>
      <p:sp>
        <p:nvSpPr>
          <p:cNvPr id="37" name="CuadroTexto 36">
            <a:extLst>
              <a:ext uri="{FF2B5EF4-FFF2-40B4-BE49-F238E27FC236}">
                <a16:creationId xmlns:a16="http://schemas.microsoft.com/office/drawing/2014/main" id="{71A361A0-5440-4F84-B9C8-956E578901CA}"/>
              </a:ext>
            </a:extLst>
          </p:cNvPr>
          <p:cNvSpPr txBox="1"/>
          <p:nvPr/>
        </p:nvSpPr>
        <p:spPr>
          <a:xfrm>
            <a:off x="709867" y="1901374"/>
            <a:ext cx="4308373" cy="1125436"/>
          </a:xfrm>
          <a:prstGeom prst="rect">
            <a:avLst/>
          </a:prstGeom>
          <a:noFill/>
        </p:spPr>
        <p:txBody>
          <a:bodyPr wrap="square" rtlCol="0">
            <a:spAutoFit/>
          </a:bodyPr>
          <a:lstStyle/>
          <a:p>
            <a:pPr>
              <a:lnSpc>
                <a:spcPts val="4000"/>
              </a:lnSpc>
            </a:pPr>
            <a:r>
              <a:rPr lang="en-US" sz="4000" dirty="0"/>
              <a:t>Your Title </a:t>
            </a:r>
          </a:p>
          <a:p>
            <a:pPr>
              <a:lnSpc>
                <a:spcPts val="4000"/>
              </a:lnSpc>
            </a:pPr>
            <a:r>
              <a:rPr lang="en-US" sz="4000" dirty="0">
                <a:solidFill>
                  <a:srgbClr val="00A79D"/>
                </a:solidFill>
              </a:rPr>
              <a:t>Here</a:t>
            </a:r>
          </a:p>
        </p:txBody>
      </p:sp>
      <p:pic>
        <p:nvPicPr>
          <p:cNvPr id="42" name="Marcador de posición de imagen 41">
            <a:extLst>
              <a:ext uri="{FF2B5EF4-FFF2-40B4-BE49-F238E27FC236}">
                <a16:creationId xmlns:a16="http://schemas.microsoft.com/office/drawing/2014/main" id="{B942AC87-6E6B-4C02-BC12-231DF18DF59C}"/>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
        <p:nvSpPr>
          <p:cNvPr id="46" name="Rectángulo 45">
            <a:extLst>
              <a:ext uri="{FF2B5EF4-FFF2-40B4-BE49-F238E27FC236}">
                <a16:creationId xmlns:a16="http://schemas.microsoft.com/office/drawing/2014/main" id="{E1F046D6-39BF-439C-9B5E-E3985C86E1E2}"/>
              </a:ext>
            </a:extLst>
          </p:cNvPr>
          <p:cNvSpPr/>
          <p:nvPr/>
        </p:nvSpPr>
        <p:spPr>
          <a:xfrm>
            <a:off x="8267105" y="1185063"/>
            <a:ext cx="3321335" cy="1015663"/>
          </a:xfrm>
          <a:prstGeom prst="rect">
            <a:avLst/>
          </a:prstGeom>
        </p:spPr>
        <p:txBody>
          <a:bodyPr wrap="square">
            <a:spAutoFit/>
          </a:bodyPr>
          <a:lstStyle/>
          <a:p>
            <a:r>
              <a:rPr lang="es-CO" sz="2000" b="1" dirty="0">
                <a:latin typeface="Arial" panose="020B0604020202020204" pitchFamily="34" charset="0"/>
                <a:cs typeface="Arial" panose="020B0604020202020204" pitchFamily="34" charset="0"/>
              </a:rPr>
              <a:t>Lorem ipsum </a:t>
            </a:r>
            <a:r>
              <a:rPr lang="es-CO" sz="2000" dirty="0">
                <a:latin typeface="Arial" panose="020B0604020202020204" pitchFamily="34" charset="0"/>
                <a:cs typeface="Arial" panose="020B0604020202020204" pitchFamily="34" charset="0"/>
              </a:rPr>
              <a:t>dolor sit amet, consectetur adipiscing elit. </a:t>
            </a:r>
          </a:p>
        </p:txBody>
      </p:sp>
      <p:sp>
        <p:nvSpPr>
          <p:cNvPr id="48" name="Rectángulo 47">
            <a:extLst>
              <a:ext uri="{FF2B5EF4-FFF2-40B4-BE49-F238E27FC236}">
                <a16:creationId xmlns:a16="http://schemas.microsoft.com/office/drawing/2014/main" id="{96993F85-8CE4-4CC2-A1D1-795F058E4B8A}"/>
              </a:ext>
            </a:extLst>
          </p:cNvPr>
          <p:cNvSpPr/>
          <p:nvPr/>
        </p:nvSpPr>
        <p:spPr>
          <a:xfrm>
            <a:off x="8286154" y="2911643"/>
            <a:ext cx="3321335" cy="1015663"/>
          </a:xfrm>
          <a:prstGeom prst="rect">
            <a:avLst/>
          </a:prstGeom>
        </p:spPr>
        <p:txBody>
          <a:bodyPr wrap="square">
            <a:spAutoFit/>
          </a:bodyPr>
          <a:lstStyle/>
          <a:p>
            <a:r>
              <a:rPr lang="es-CO" sz="2000" b="1" dirty="0">
                <a:latin typeface="Arial" panose="020B0604020202020204" pitchFamily="34" charset="0"/>
                <a:cs typeface="Arial" panose="020B0604020202020204" pitchFamily="34" charset="0"/>
              </a:rPr>
              <a:t>Lorem ipsum </a:t>
            </a:r>
            <a:r>
              <a:rPr lang="es-CO" sz="2000" dirty="0">
                <a:latin typeface="Arial" panose="020B0604020202020204" pitchFamily="34" charset="0"/>
                <a:cs typeface="Arial" panose="020B0604020202020204" pitchFamily="34" charset="0"/>
              </a:rPr>
              <a:t>dolor sit amet, consectetur adipiscing elit. </a:t>
            </a:r>
          </a:p>
        </p:txBody>
      </p:sp>
      <p:sp>
        <p:nvSpPr>
          <p:cNvPr id="49" name="Rectángulo 48">
            <a:extLst>
              <a:ext uri="{FF2B5EF4-FFF2-40B4-BE49-F238E27FC236}">
                <a16:creationId xmlns:a16="http://schemas.microsoft.com/office/drawing/2014/main" id="{6E370933-4CC0-4114-A9AC-1D3BF912F1F5}"/>
              </a:ext>
            </a:extLst>
          </p:cNvPr>
          <p:cNvSpPr/>
          <p:nvPr/>
        </p:nvSpPr>
        <p:spPr>
          <a:xfrm>
            <a:off x="8286154" y="4639517"/>
            <a:ext cx="3321335" cy="1015663"/>
          </a:xfrm>
          <a:prstGeom prst="rect">
            <a:avLst/>
          </a:prstGeom>
        </p:spPr>
        <p:txBody>
          <a:bodyPr wrap="square">
            <a:spAutoFit/>
          </a:bodyPr>
          <a:lstStyle/>
          <a:p>
            <a:r>
              <a:rPr lang="es-CO" sz="2000" b="1" dirty="0">
                <a:latin typeface="Arial" panose="020B0604020202020204" pitchFamily="34" charset="0"/>
                <a:cs typeface="Arial" panose="020B0604020202020204" pitchFamily="34" charset="0"/>
              </a:rPr>
              <a:t>Lorem ipsum </a:t>
            </a:r>
            <a:r>
              <a:rPr lang="es-CO" sz="2000" dirty="0">
                <a:latin typeface="Arial" panose="020B0604020202020204" pitchFamily="34" charset="0"/>
                <a:cs typeface="Arial" panose="020B0604020202020204" pitchFamily="34" charset="0"/>
              </a:rPr>
              <a:t>dolor sit amet, consectetur adipiscing elit. </a:t>
            </a:r>
          </a:p>
        </p:txBody>
      </p:sp>
      <p:sp>
        <p:nvSpPr>
          <p:cNvPr id="2" name="Circle: Hollow 1">
            <a:extLst>
              <a:ext uri="{FF2B5EF4-FFF2-40B4-BE49-F238E27FC236}">
                <a16:creationId xmlns:a16="http://schemas.microsoft.com/office/drawing/2014/main" id="{4657E841-1E93-4843-AF26-02EB9B7ED6D6}"/>
              </a:ext>
            </a:extLst>
          </p:cNvPr>
          <p:cNvSpPr/>
          <p:nvPr/>
        </p:nvSpPr>
        <p:spPr>
          <a:xfrm>
            <a:off x="-618599" y="-654749"/>
            <a:ext cx="1862824" cy="1862824"/>
          </a:xfrm>
          <a:prstGeom prst="donut">
            <a:avLst>
              <a:gd name="adj" fmla="val 27000"/>
            </a:avLst>
          </a:prstGeom>
          <a:solidFill>
            <a:srgbClr val="B420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3" name="Circle: Hollow 2">
            <a:extLst>
              <a:ext uri="{FF2B5EF4-FFF2-40B4-BE49-F238E27FC236}">
                <a16:creationId xmlns:a16="http://schemas.microsoft.com/office/drawing/2014/main" id="{917E0A76-AFC4-BCA1-A336-F8369F6CAC57}"/>
              </a:ext>
            </a:extLst>
          </p:cNvPr>
          <p:cNvSpPr/>
          <p:nvPr/>
        </p:nvSpPr>
        <p:spPr>
          <a:xfrm>
            <a:off x="7087259" y="2890841"/>
            <a:ext cx="874800" cy="874800"/>
          </a:xfrm>
          <a:prstGeom prst="donut">
            <a:avLst>
              <a:gd name="adj" fmla="val 49439"/>
            </a:avLst>
          </a:prstGeom>
          <a:solidFill>
            <a:srgbClr val="E1E1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4" name="Circle: Hollow 3">
            <a:extLst>
              <a:ext uri="{FF2B5EF4-FFF2-40B4-BE49-F238E27FC236}">
                <a16:creationId xmlns:a16="http://schemas.microsoft.com/office/drawing/2014/main" id="{32C7F5C8-2E12-E852-9289-5297F94D6E0F}"/>
              </a:ext>
            </a:extLst>
          </p:cNvPr>
          <p:cNvSpPr/>
          <p:nvPr/>
        </p:nvSpPr>
        <p:spPr>
          <a:xfrm>
            <a:off x="11016426" y="5655180"/>
            <a:ext cx="1975674" cy="1975674"/>
          </a:xfrm>
          <a:prstGeom prst="donut">
            <a:avLst>
              <a:gd name="adj" fmla="val 27521"/>
            </a:avLst>
          </a:prstGeom>
          <a:solidFill>
            <a:srgbClr val="FF890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7" name="Circle: Hollow 6">
            <a:extLst>
              <a:ext uri="{FF2B5EF4-FFF2-40B4-BE49-F238E27FC236}">
                <a16:creationId xmlns:a16="http://schemas.microsoft.com/office/drawing/2014/main" id="{6CDE69FD-9D79-D2E1-9342-A7205573A045}"/>
              </a:ext>
            </a:extLst>
          </p:cNvPr>
          <p:cNvSpPr/>
          <p:nvPr/>
        </p:nvSpPr>
        <p:spPr>
          <a:xfrm>
            <a:off x="7145788" y="1255947"/>
            <a:ext cx="874800" cy="874800"/>
          </a:xfrm>
          <a:prstGeom prst="donut">
            <a:avLst>
              <a:gd name="adj" fmla="val 49422"/>
            </a:avLst>
          </a:prstGeom>
          <a:solidFill>
            <a:srgbClr val="FCB0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5" name="Circle: Hollow 4">
            <a:extLst>
              <a:ext uri="{FF2B5EF4-FFF2-40B4-BE49-F238E27FC236}">
                <a16:creationId xmlns:a16="http://schemas.microsoft.com/office/drawing/2014/main" id="{5D494769-3C30-4FCE-A782-5CBCC1F83BB0}"/>
              </a:ext>
            </a:extLst>
          </p:cNvPr>
          <p:cNvSpPr/>
          <p:nvPr/>
        </p:nvSpPr>
        <p:spPr>
          <a:xfrm>
            <a:off x="7140097" y="4524304"/>
            <a:ext cx="874800" cy="874800"/>
          </a:xfrm>
          <a:prstGeom prst="donut">
            <a:avLst>
              <a:gd name="adj" fmla="val 48327"/>
            </a:avLst>
          </a:prstGeom>
          <a:solidFill>
            <a:srgbClr val="01C8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50" name="Freeform 29">
            <a:extLst>
              <a:ext uri="{FF2B5EF4-FFF2-40B4-BE49-F238E27FC236}">
                <a16:creationId xmlns:a16="http://schemas.microsoft.com/office/drawing/2014/main" id="{5C3EC85E-A245-418E-B6B8-ABBA3E5FA6E1}"/>
              </a:ext>
            </a:extLst>
          </p:cNvPr>
          <p:cNvSpPr>
            <a:spLocks/>
          </p:cNvSpPr>
          <p:nvPr/>
        </p:nvSpPr>
        <p:spPr bwMode="auto">
          <a:xfrm>
            <a:off x="7371191" y="1491799"/>
            <a:ext cx="530225" cy="409575"/>
          </a:xfrm>
          <a:custGeom>
            <a:avLst/>
            <a:gdLst>
              <a:gd name="T0" fmla="*/ 58 w 59"/>
              <a:gd name="T1" fmla="*/ 12 h 45"/>
              <a:gd name="T2" fmla="*/ 30 w 59"/>
              <a:gd name="T3" fmla="*/ 39 h 45"/>
              <a:gd name="T4" fmla="*/ 25 w 59"/>
              <a:gd name="T5" fmla="*/ 44 h 45"/>
              <a:gd name="T6" fmla="*/ 23 w 59"/>
              <a:gd name="T7" fmla="*/ 45 h 45"/>
              <a:gd name="T8" fmla="*/ 20 w 59"/>
              <a:gd name="T9" fmla="*/ 44 h 45"/>
              <a:gd name="T10" fmla="*/ 15 w 59"/>
              <a:gd name="T11" fmla="*/ 39 h 45"/>
              <a:gd name="T12" fmla="*/ 1 w 59"/>
              <a:gd name="T13" fmla="*/ 26 h 45"/>
              <a:gd name="T14" fmla="*/ 0 w 59"/>
              <a:gd name="T15" fmla="*/ 23 h 45"/>
              <a:gd name="T16" fmla="*/ 1 w 59"/>
              <a:gd name="T17" fmla="*/ 20 h 45"/>
              <a:gd name="T18" fmla="*/ 6 w 59"/>
              <a:gd name="T19" fmla="*/ 15 h 45"/>
              <a:gd name="T20" fmla="*/ 9 w 59"/>
              <a:gd name="T21" fmla="*/ 14 h 45"/>
              <a:gd name="T22" fmla="*/ 11 w 59"/>
              <a:gd name="T23" fmla="*/ 15 h 45"/>
              <a:gd name="T24" fmla="*/ 23 w 59"/>
              <a:gd name="T25" fmla="*/ 26 h 45"/>
              <a:gd name="T26" fmla="*/ 47 w 59"/>
              <a:gd name="T27" fmla="*/ 1 h 45"/>
              <a:gd name="T28" fmla="*/ 50 w 59"/>
              <a:gd name="T29" fmla="*/ 0 h 45"/>
              <a:gd name="T30" fmla="*/ 53 w 59"/>
              <a:gd name="T31" fmla="*/ 1 h 45"/>
              <a:gd name="T32" fmla="*/ 58 w 59"/>
              <a:gd name="T33" fmla="*/ 7 h 45"/>
              <a:gd name="T34" fmla="*/ 59 w 59"/>
              <a:gd name="T35" fmla="*/ 9 h 45"/>
              <a:gd name="T36" fmla="*/ 58 w 59"/>
              <a:gd name="T37" fmla="*/ 12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9" h="45">
                <a:moveTo>
                  <a:pt x="58" y="12"/>
                </a:moveTo>
                <a:cubicBezTo>
                  <a:pt x="30" y="39"/>
                  <a:pt x="30" y="39"/>
                  <a:pt x="30" y="39"/>
                </a:cubicBezTo>
                <a:cubicBezTo>
                  <a:pt x="25" y="44"/>
                  <a:pt x="25" y="44"/>
                  <a:pt x="25" y="44"/>
                </a:cubicBezTo>
                <a:cubicBezTo>
                  <a:pt x="24" y="45"/>
                  <a:pt x="24" y="45"/>
                  <a:pt x="23" y="45"/>
                </a:cubicBezTo>
                <a:cubicBezTo>
                  <a:pt x="22" y="45"/>
                  <a:pt x="21" y="45"/>
                  <a:pt x="20" y="44"/>
                </a:cubicBezTo>
                <a:cubicBezTo>
                  <a:pt x="15" y="39"/>
                  <a:pt x="15" y="39"/>
                  <a:pt x="15" y="39"/>
                </a:cubicBezTo>
                <a:cubicBezTo>
                  <a:pt x="1" y="26"/>
                  <a:pt x="1" y="26"/>
                  <a:pt x="1" y="26"/>
                </a:cubicBezTo>
                <a:cubicBezTo>
                  <a:pt x="0" y="25"/>
                  <a:pt x="0" y="24"/>
                  <a:pt x="0" y="23"/>
                </a:cubicBezTo>
                <a:cubicBezTo>
                  <a:pt x="0" y="22"/>
                  <a:pt x="0" y="21"/>
                  <a:pt x="1" y="20"/>
                </a:cubicBezTo>
                <a:cubicBezTo>
                  <a:pt x="6" y="15"/>
                  <a:pt x="6" y="15"/>
                  <a:pt x="6" y="15"/>
                </a:cubicBezTo>
                <a:cubicBezTo>
                  <a:pt x="7" y="14"/>
                  <a:pt x="8" y="14"/>
                  <a:pt x="9" y="14"/>
                </a:cubicBezTo>
                <a:cubicBezTo>
                  <a:pt x="10" y="14"/>
                  <a:pt x="11" y="14"/>
                  <a:pt x="11" y="15"/>
                </a:cubicBezTo>
                <a:cubicBezTo>
                  <a:pt x="23" y="26"/>
                  <a:pt x="23" y="26"/>
                  <a:pt x="23" y="26"/>
                </a:cubicBezTo>
                <a:cubicBezTo>
                  <a:pt x="47" y="1"/>
                  <a:pt x="47" y="1"/>
                  <a:pt x="47" y="1"/>
                </a:cubicBezTo>
                <a:cubicBezTo>
                  <a:pt x="48" y="1"/>
                  <a:pt x="49" y="0"/>
                  <a:pt x="50" y="0"/>
                </a:cubicBezTo>
                <a:cubicBezTo>
                  <a:pt x="51" y="0"/>
                  <a:pt x="52" y="1"/>
                  <a:pt x="53" y="1"/>
                </a:cubicBezTo>
                <a:cubicBezTo>
                  <a:pt x="58" y="7"/>
                  <a:pt x="58" y="7"/>
                  <a:pt x="58" y="7"/>
                </a:cubicBezTo>
                <a:cubicBezTo>
                  <a:pt x="58" y="7"/>
                  <a:pt x="59" y="8"/>
                  <a:pt x="59" y="9"/>
                </a:cubicBezTo>
                <a:cubicBezTo>
                  <a:pt x="59" y="10"/>
                  <a:pt x="58" y="11"/>
                  <a:pt x="58" y="1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52" name="Freeform 29">
            <a:extLst>
              <a:ext uri="{FF2B5EF4-FFF2-40B4-BE49-F238E27FC236}">
                <a16:creationId xmlns:a16="http://schemas.microsoft.com/office/drawing/2014/main" id="{4921D5EB-6352-4D0C-8EEB-7BE8222F4CCC}"/>
              </a:ext>
            </a:extLst>
          </p:cNvPr>
          <p:cNvSpPr>
            <a:spLocks/>
          </p:cNvSpPr>
          <p:nvPr/>
        </p:nvSpPr>
        <p:spPr bwMode="auto">
          <a:xfrm>
            <a:off x="7318076" y="3176127"/>
            <a:ext cx="530225" cy="409575"/>
          </a:xfrm>
          <a:custGeom>
            <a:avLst/>
            <a:gdLst>
              <a:gd name="T0" fmla="*/ 58 w 59"/>
              <a:gd name="T1" fmla="*/ 12 h 45"/>
              <a:gd name="T2" fmla="*/ 30 w 59"/>
              <a:gd name="T3" fmla="*/ 39 h 45"/>
              <a:gd name="T4" fmla="*/ 25 w 59"/>
              <a:gd name="T5" fmla="*/ 44 h 45"/>
              <a:gd name="T6" fmla="*/ 23 w 59"/>
              <a:gd name="T7" fmla="*/ 45 h 45"/>
              <a:gd name="T8" fmla="*/ 20 w 59"/>
              <a:gd name="T9" fmla="*/ 44 h 45"/>
              <a:gd name="T10" fmla="*/ 15 w 59"/>
              <a:gd name="T11" fmla="*/ 39 h 45"/>
              <a:gd name="T12" fmla="*/ 1 w 59"/>
              <a:gd name="T13" fmla="*/ 26 h 45"/>
              <a:gd name="T14" fmla="*/ 0 w 59"/>
              <a:gd name="T15" fmla="*/ 23 h 45"/>
              <a:gd name="T16" fmla="*/ 1 w 59"/>
              <a:gd name="T17" fmla="*/ 20 h 45"/>
              <a:gd name="T18" fmla="*/ 6 w 59"/>
              <a:gd name="T19" fmla="*/ 15 h 45"/>
              <a:gd name="T20" fmla="*/ 9 w 59"/>
              <a:gd name="T21" fmla="*/ 14 h 45"/>
              <a:gd name="T22" fmla="*/ 11 w 59"/>
              <a:gd name="T23" fmla="*/ 15 h 45"/>
              <a:gd name="T24" fmla="*/ 23 w 59"/>
              <a:gd name="T25" fmla="*/ 26 h 45"/>
              <a:gd name="T26" fmla="*/ 47 w 59"/>
              <a:gd name="T27" fmla="*/ 1 h 45"/>
              <a:gd name="T28" fmla="*/ 50 w 59"/>
              <a:gd name="T29" fmla="*/ 0 h 45"/>
              <a:gd name="T30" fmla="*/ 53 w 59"/>
              <a:gd name="T31" fmla="*/ 1 h 45"/>
              <a:gd name="T32" fmla="*/ 58 w 59"/>
              <a:gd name="T33" fmla="*/ 7 h 45"/>
              <a:gd name="T34" fmla="*/ 59 w 59"/>
              <a:gd name="T35" fmla="*/ 9 h 45"/>
              <a:gd name="T36" fmla="*/ 58 w 59"/>
              <a:gd name="T37" fmla="*/ 12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9" h="45">
                <a:moveTo>
                  <a:pt x="58" y="12"/>
                </a:moveTo>
                <a:cubicBezTo>
                  <a:pt x="30" y="39"/>
                  <a:pt x="30" y="39"/>
                  <a:pt x="30" y="39"/>
                </a:cubicBezTo>
                <a:cubicBezTo>
                  <a:pt x="25" y="44"/>
                  <a:pt x="25" y="44"/>
                  <a:pt x="25" y="44"/>
                </a:cubicBezTo>
                <a:cubicBezTo>
                  <a:pt x="24" y="45"/>
                  <a:pt x="24" y="45"/>
                  <a:pt x="23" y="45"/>
                </a:cubicBezTo>
                <a:cubicBezTo>
                  <a:pt x="22" y="45"/>
                  <a:pt x="21" y="45"/>
                  <a:pt x="20" y="44"/>
                </a:cubicBezTo>
                <a:cubicBezTo>
                  <a:pt x="15" y="39"/>
                  <a:pt x="15" y="39"/>
                  <a:pt x="15" y="39"/>
                </a:cubicBezTo>
                <a:cubicBezTo>
                  <a:pt x="1" y="26"/>
                  <a:pt x="1" y="26"/>
                  <a:pt x="1" y="26"/>
                </a:cubicBezTo>
                <a:cubicBezTo>
                  <a:pt x="0" y="25"/>
                  <a:pt x="0" y="24"/>
                  <a:pt x="0" y="23"/>
                </a:cubicBezTo>
                <a:cubicBezTo>
                  <a:pt x="0" y="22"/>
                  <a:pt x="0" y="21"/>
                  <a:pt x="1" y="20"/>
                </a:cubicBezTo>
                <a:cubicBezTo>
                  <a:pt x="6" y="15"/>
                  <a:pt x="6" y="15"/>
                  <a:pt x="6" y="15"/>
                </a:cubicBezTo>
                <a:cubicBezTo>
                  <a:pt x="7" y="14"/>
                  <a:pt x="8" y="14"/>
                  <a:pt x="9" y="14"/>
                </a:cubicBezTo>
                <a:cubicBezTo>
                  <a:pt x="10" y="14"/>
                  <a:pt x="11" y="14"/>
                  <a:pt x="11" y="15"/>
                </a:cubicBezTo>
                <a:cubicBezTo>
                  <a:pt x="23" y="26"/>
                  <a:pt x="23" y="26"/>
                  <a:pt x="23" y="26"/>
                </a:cubicBezTo>
                <a:cubicBezTo>
                  <a:pt x="47" y="1"/>
                  <a:pt x="47" y="1"/>
                  <a:pt x="47" y="1"/>
                </a:cubicBezTo>
                <a:cubicBezTo>
                  <a:pt x="48" y="1"/>
                  <a:pt x="49" y="0"/>
                  <a:pt x="50" y="0"/>
                </a:cubicBezTo>
                <a:cubicBezTo>
                  <a:pt x="51" y="0"/>
                  <a:pt x="52" y="1"/>
                  <a:pt x="53" y="1"/>
                </a:cubicBezTo>
                <a:cubicBezTo>
                  <a:pt x="58" y="7"/>
                  <a:pt x="58" y="7"/>
                  <a:pt x="58" y="7"/>
                </a:cubicBezTo>
                <a:cubicBezTo>
                  <a:pt x="58" y="7"/>
                  <a:pt x="59" y="8"/>
                  <a:pt x="59" y="9"/>
                </a:cubicBezTo>
                <a:cubicBezTo>
                  <a:pt x="59" y="10"/>
                  <a:pt x="58" y="11"/>
                  <a:pt x="58" y="1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53" name="Freeform 29">
            <a:extLst>
              <a:ext uri="{FF2B5EF4-FFF2-40B4-BE49-F238E27FC236}">
                <a16:creationId xmlns:a16="http://schemas.microsoft.com/office/drawing/2014/main" id="{3AD29445-4D51-4E35-99A1-EE571579C207}"/>
              </a:ext>
            </a:extLst>
          </p:cNvPr>
          <p:cNvSpPr>
            <a:spLocks/>
          </p:cNvSpPr>
          <p:nvPr/>
        </p:nvSpPr>
        <p:spPr bwMode="auto">
          <a:xfrm>
            <a:off x="7331638" y="4757894"/>
            <a:ext cx="530225" cy="409575"/>
          </a:xfrm>
          <a:custGeom>
            <a:avLst/>
            <a:gdLst>
              <a:gd name="T0" fmla="*/ 58 w 59"/>
              <a:gd name="T1" fmla="*/ 12 h 45"/>
              <a:gd name="T2" fmla="*/ 30 w 59"/>
              <a:gd name="T3" fmla="*/ 39 h 45"/>
              <a:gd name="T4" fmla="*/ 25 w 59"/>
              <a:gd name="T5" fmla="*/ 44 h 45"/>
              <a:gd name="T6" fmla="*/ 23 w 59"/>
              <a:gd name="T7" fmla="*/ 45 h 45"/>
              <a:gd name="T8" fmla="*/ 20 w 59"/>
              <a:gd name="T9" fmla="*/ 44 h 45"/>
              <a:gd name="T10" fmla="*/ 15 w 59"/>
              <a:gd name="T11" fmla="*/ 39 h 45"/>
              <a:gd name="T12" fmla="*/ 1 w 59"/>
              <a:gd name="T13" fmla="*/ 26 h 45"/>
              <a:gd name="T14" fmla="*/ 0 w 59"/>
              <a:gd name="T15" fmla="*/ 23 h 45"/>
              <a:gd name="T16" fmla="*/ 1 w 59"/>
              <a:gd name="T17" fmla="*/ 20 h 45"/>
              <a:gd name="T18" fmla="*/ 6 w 59"/>
              <a:gd name="T19" fmla="*/ 15 h 45"/>
              <a:gd name="T20" fmla="*/ 9 w 59"/>
              <a:gd name="T21" fmla="*/ 14 h 45"/>
              <a:gd name="T22" fmla="*/ 11 w 59"/>
              <a:gd name="T23" fmla="*/ 15 h 45"/>
              <a:gd name="T24" fmla="*/ 23 w 59"/>
              <a:gd name="T25" fmla="*/ 26 h 45"/>
              <a:gd name="T26" fmla="*/ 47 w 59"/>
              <a:gd name="T27" fmla="*/ 1 h 45"/>
              <a:gd name="T28" fmla="*/ 50 w 59"/>
              <a:gd name="T29" fmla="*/ 0 h 45"/>
              <a:gd name="T30" fmla="*/ 53 w 59"/>
              <a:gd name="T31" fmla="*/ 1 h 45"/>
              <a:gd name="T32" fmla="*/ 58 w 59"/>
              <a:gd name="T33" fmla="*/ 7 h 45"/>
              <a:gd name="T34" fmla="*/ 59 w 59"/>
              <a:gd name="T35" fmla="*/ 9 h 45"/>
              <a:gd name="T36" fmla="*/ 58 w 59"/>
              <a:gd name="T37" fmla="*/ 12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9" h="45">
                <a:moveTo>
                  <a:pt x="58" y="12"/>
                </a:moveTo>
                <a:cubicBezTo>
                  <a:pt x="30" y="39"/>
                  <a:pt x="30" y="39"/>
                  <a:pt x="30" y="39"/>
                </a:cubicBezTo>
                <a:cubicBezTo>
                  <a:pt x="25" y="44"/>
                  <a:pt x="25" y="44"/>
                  <a:pt x="25" y="44"/>
                </a:cubicBezTo>
                <a:cubicBezTo>
                  <a:pt x="24" y="45"/>
                  <a:pt x="24" y="45"/>
                  <a:pt x="23" y="45"/>
                </a:cubicBezTo>
                <a:cubicBezTo>
                  <a:pt x="22" y="45"/>
                  <a:pt x="21" y="45"/>
                  <a:pt x="20" y="44"/>
                </a:cubicBezTo>
                <a:cubicBezTo>
                  <a:pt x="15" y="39"/>
                  <a:pt x="15" y="39"/>
                  <a:pt x="15" y="39"/>
                </a:cubicBezTo>
                <a:cubicBezTo>
                  <a:pt x="1" y="26"/>
                  <a:pt x="1" y="26"/>
                  <a:pt x="1" y="26"/>
                </a:cubicBezTo>
                <a:cubicBezTo>
                  <a:pt x="0" y="25"/>
                  <a:pt x="0" y="24"/>
                  <a:pt x="0" y="23"/>
                </a:cubicBezTo>
                <a:cubicBezTo>
                  <a:pt x="0" y="22"/>
                  <a:pt x="0" y="21"/>
                  <a:pt x="1" y="20"/>
                </a:cubicBezTo>
                <a:cubicBezTo>
                  <a:pt x="6" y="15"/>
                  <a:pt x="6" y="15"/>
                  <a:pt x="6" y="15"/>
                </a:cubicBezTo>
                <a:cubicBezTo>
                  <a:pt x="7" y="14"/>
                  <a:pt x="8" y="14"/>
                  <a:pt x="9" y="14"/>
                </a:cubicBezTo>
                <a:cubicBezTo>
                  <a:pt x="10" y="14"/>
                  <a:pt x="11" y="14"/>
                  <a:pt x="11" y="15"/>
                </a:cubicBezTo>
                <a:cubicBezTo>
                  <a:pt x="23" y="26"/>
                  <a:pt x="23" y="26"/>
                  <a:pt x="23" y="26"/>
                </a:cubicBezTo>
                <a:cubicBezTo>
                  <a:pt x="47" y="1"/>
                  <a:pt x="47" y="1"/>
                  <a:pt x="47" y="1"/>
                </a:cubicBezTo>
                <a:cubicBezTo>
                  <a:pt x="48" y="1"/>
                  <a:pt x="49" y="0"/>
                  <a:pt x="50" y="0"/>
                </a:cubicBezTo>
                <a:cubicBezTo>
                  <a:pt x="51" y="0"/>
                  <a:pt x="52" y="1"/>
                  <a:pt x="53" y="1"/>
                </a:cubicBezTo>
                <a:cubicBezTo>
                  <a:pt x="58" y="7"/>
                  <a:pt x="58" y="7"/>
                  <a:pt x="58" y="7"/>
                </a:cubicBezTo>
                <a:cubicBezTo>
                  <a:pt x="58" y="7"/>
                  <a:pt x="59" y="8"/>
                  <a:pt x="59" y="9"/>
                </a:cubicBezTo>
                <a:cubicBezTo>
                  <a:pt x="59" y="10"/>
                  <a:pt x="58" y="11"/>
                  <a:pt x="58" y="1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grpSp>
        <p:nvGrpSpPr>
          <p:cNvPr id="8" name="Grupo 35">
            <a:extLst>
              <a:ext uri="{FF2B5EF4-FFF2-40B4-BE49-F238E27FC236}">
                <a16:creationId xmlns:a16="http://schemas.microsoft.com/office/drawing/2014/main" id="{ADF553B0-E2A6-0FA3-0F2A-9A70C6A27982}"/>
              </a:ext>
            </a:extLst>
          </p:cNvPr>
          <p:cNvGrpSpPr/>
          <p:nvPr/>
        </p:nvGrpSpPr>
        <p:grpSpPr>
          <a:xfrm>
            <a:off x="397085" y="5969096"/>
            <a:ext cx="270284" cy="270284"/>
            <a:chOff x="488157" y="996553"/>
            <a:chExt cx="1473994" cy="1473994"/>
          </a:xfrm>
        </p:grpSpPr>
        <p:sp>
          <p:nvSpPr>
            <p:cNvPr id="9" name="Elipse 36">
              <a:extLst>
                <a:ext uri="{FF2B5EF4-FFF2-40B4-BE49-F238E27FC236}">
                  <a16:creationId xmlns:a16="http://schemas.microsoft.com/office/drawing/2014/main" id="{6CB6608E-EEC4-789F-1620-526B28EE14CD}"/>
                </a:ext>
              </a:extLst>
            </p:cNvPr>
            <p:cNvSpPr/>
            <p:nvPr/>
          </p:nvSpPr>
          <p:spPr>
            <a:xfrm>
              <a:off x="488157" y="996553"/>
              <a:ext cx="1473994" cy="1473994"/>
            </a:xfrm>
            <a:prstGeom prst="ellipse">
              <a:avLst/>
            </a:prstGeom>
            <a:solidFill>
              <a:srgbClr val="01C8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Elipse 37">
              <a:extLst>
                <a:ext uri="{FF2B5EF4-FFF2-40B4-BE49-F238E27FC236}">
                  <a16:creationId xmlns:a16="http://schemas.microsoft.com/office/drawing/2014/main" id="{91868229-1C15-4B94-007F-A20E7D2BABB4}"/>
                </a:ext>
              </a:extLst>
            </p:cNvPr>
            <p:cNvSpPr/>
            <p:nvPr/>
          </p:nvSpPr>
          <p:spPr>
            <a:xfrm>
              <a:off x="688776" y="1203126"/>
              <a:ext cx="1060847" cy="10608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upo 44">
            <a:extLst>
              <a:ext uri="{FF2B5EF4-FFF2-40B4-BE49-F238E27FC236}">
                <a16:creationId xmlns:a16="http://schemas.microsoft.com/office/drawing/2014/main" id="{ED7E9B60-E95C-20CE-2427-22736DD8F39D}"/>
              </a:ext>
            </a:extLst>
          </p:cNvPr>
          <p:cNvGrpSpPr/>
          <p:nvPr/>
        </p:nvGrpSpPr>
        <p:grpSpPr>
          <a:xfrm>
            <a:off x="12507365" y="-1581129"/>
            <a:ext cx="1473994" cy="1473994"/>
            <a:chOff x="488157" y="996553"/>
            <a:chExt cx="1473994" cy="1473994"/>
          </a:xfrm>
        </p:grpSpPr>
        <p:sp>
          <p:nvSpPr>
            <p:cNvPr id="12" name="Elipse 45">
              <a:extLst>
                <a:ext uri="{FF2B5EF4-FFF2-40B4-BE49-F238E27FC236}">
                  <a16:creationId xmlns:a16="http://schemas.microsoft.com/office/drawing/2014/main" id="{39C36AA4-4998-E113-C6BF-13BD6A29CE16}"/>
                </a:ext>
              </a:extLst>
            </p:cNvPr>
            <p:cNvSpPr/>
            <p:nvPr/>
          </p:nvSpPr>
          <p:spPr>
            <a:xfrm>
              <a:off x="488157" y="996553"/>
              <a:ext cx="1473994" cy="1473994"/>
            </a:xfrm>
            <a:prstGeom prst="ellipse">
              <a:avLst/>
            </a:prstGeom>
            <a:solidFill>
              <a:srgbClr val="B42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lipse 46">
              <a:extLst>
                <a:ext uri="{FF2B5EF4-FFF2-40B4-BE49-F238E27FC236}">
                  <a16:creationId xmlns:a16="http://schemas.microsoft.com/office/drawing/2014/main" id="{E4032ED3-91C3-DD87-2FBB-529AF2ECECD1}"/>
                </a:ext>
              </a:extLst>
            </p:cNvPr>
            <p:cNvSpPr/>
            <p:nvPr/>
          </p:nvSpPr>
          <p:spPr>
            <a:xfrm>
              <a:off x="688776" y="1203126"/>
              <a:ext cx="1060847" cy="10608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5311050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Circle: Hollow 53">
            <a:extLst>
              <a:ext uri="{FF2B5EF4-FFF2-40B4-BE49-F238E27FC236}">
                <a16:creationId xmlns:a16="http://schemas.microsoft.com/office/drawing/2014/main" id="{296E53AC-3F88-94D6-EF6A-51FC40781EF8}"/>
              </a:ext>
            </a:extLst>
          </p:cNvPr>
          <p:cNvSpPr/>
          <p:nvPr/>
        </p:nvSpPr>
        <p:spPr>
          <a:xfrm>
            <a:off x="5547365" y="565339"/>
            <a:ext cx="874800" cy="874800"/>
          </a:xfrm>
          <a:prstGeom prst="donut">
            <a:avLst>
              <a:gd name="adj" fmla="val 49439"/>
            </a:avLst>
          </a:prstGeom>
          <a:solidFill>
            <a:srgbClr val="B420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55" name="Circle: Hollow 54">
            <a:extLst>
              <a:ext uri="{FF2B5EF4-FFF2-40B4-BE49-F238E27FC236}">
                <a16:creationId xmlns:a16="http://schemas.microsoft.com/office/drawing/2014/main" id="{400842DB-3564-E230-F945-C7DE69491E23}"/>
              </a:ext>
            </a:extLst>
          </p:cNvPr>
          <p:cNvSpPr/>
          <p:nvPr/>
        </p:nvSpPr>
        <p:spPr>
          <a:xfrm>
            <a:off x="2318138" y="530445"/>
            <a:ext cx="874800" cy="874800"/>
          </a:xfrm>
          <a:prstGeom prst="donut">
            <a:avLst>
              <a:gd name="adj" fmla="val 49422"/>
            </a:avLst>
          </a:prstGeom>
          <a:solidFill>
            <a:srgbClr val="FCB0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56" name="Circle: Hollow 55">
            <a:extLst>
              <a:ext uri="{FF2B5EF4-FFF2-40B4-BE49-F238E27FC236}">
                <a16:creationId xmlns:a16="http://schemas.microsoft.com/office/drawing/2014/main" id="{50C61ED1-9976-1211-54D8-6099067C7292}"/>
              </a:ext>
            </a:extLst>
          </p:cNvPr>
          <p:cNvSpPr/>
          <p:nvPr/>
        </p:nvSpPr>
        <p:spPr>
          <a:xfrm>
            <a:off x="8605974" y="532535"/>
            <a:ext cx="874800" cy="874800"/>
          </a:xfrm>
          <a:prstGeom prst="donut">
            <a:avLst>
              <a:gd name="adj" fmla="val 48327"/>
            </a:avLst>
          </a:prstGeom>
          <a:solidFill>
            <a:srgbClr val="5AA0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grpSp>
        <p:nvGrpSpPr>
          <p:cNvPr id="3" name="Group 87">
            <a:extLst>
              <a:ext uri="{FF2B5EF4-FFF2-40B4-BE49-F238E27FC236}">
                <a16:creationId xmlns:a16="http://schemas.microsoft.com/office/drawing/2014/main" id="{6519614B-7D47-4A82-8B2B-9E49174E8EFE}"/>
              </a:ext>
            </a:extLst>
          </p:cNvPr>
          <p:cNvGrpSpPr>
            <a:grpSpLocks/>
          </p:cNvGrpSpPr>
          <p:nvPr/>
        </p:nvGrpSpPr>
        <p:grpSpPr bwMode="auto">
          <a:xfrm>
            <a:off x="1941513" y="2552701"/>
            <a:ext cx="7953982" cy="6483350"/>
            <a:chOff x="4300539" y="1984376"/>
            <a:chExt cx="3589338" cy="2890838"/>
          </a:xfrm>
        </p:grpSpPr>
        <p:sp>
          <p:nvSpPr>
            <p:cNvPr id="4" name="Freeform 5">
              <a:extLst>
                <a:ext uri="{FF2B5EF4-FFF2-40B4-BE49-F238E27FC236}">
                  <a16:creationId xmlns:a16="http://schemas.microsoft.com/office/drawing/2014/main" id="{C2F3C6DD-6F0C-4606-9F57-AB39A691FC16}"/>
                </a:ext>
              </a:extLst>
            </p:cNvPr>
            <p:cNvSpPr>
              <a:spLocks/>
            </p:cNvSpPr>
            <p:nvPr/>
          </p:nvSpPr>
          <p:spPr bwMode="auto">
            <a:xfrm>
              <a:off x="4300539" y="1984376"/>
              <a:ext cx="3589338" cy="2170113"/>
            </a:xfrm>
            <a:custGeom>
              <a:avLst/>
              <a:gdLst>
                <a:gd name="T0" fmla="*/ 3589338 w 2537"/>
                <a:gd name="T1" fmla="*/ 2170113 h 1533"/>
                <a:gd name="T2" fmla="*/ 3589338 w 2537"/>
                <a:gd name="T3" fmla="*/ 100508 h 1533"/>
                <a:gd name="T4" fmla="*/ 3490302 w 2537"/>
                <a:gd name="T5" fmla="*/ 0 h 1533"/>
                <a:gd name="T6" fmla="*/ 100451 w 2537"/>
                <a:gd name="T7" fmla="*/ 0 h 1533"/>
                <a:gd name="T8" fmla="*/ 0 w 2537"/>
                <a:gd name="T9" fmla="*/ 100508 h 1533"/>
                <a:gd name="T10" fmla="*/ 0 w 2537"/>
                <a:gd name="T11" fmla="*/ 2170113 h 1533"/>
                <a:gd name="T12" fmla="*/ 3589338 w 2537"/>
                <a:gd name="T13" fmla="*/ 2170113 h 15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37" h="1533">
                  <a:moveTo>
                    <a:pt x="2537" y="1533"/>
                  </a:moveTo>
                  <a:cubicBezTo>
                    <a:pt x="2537" y="71"/>
                    <a:pt x="2537" y="71"/>
                    <a:pt x="2537" y="71"/>
                  </a:cubicBezTo>
                  <a:cubicBezTo>
                    <a:pt x="2537" y="32"/>
                    <a:pt x="2506" y="0"/>
                    <a:pt x="2467" y="0"/>
                  </a:cubicBezTo>
                  <a:cubicBezTo>
                    <a:pt x="71" y="0"/>
                    <a:pt x="71" y="0"/>
                    <a:pt x="71" y="0"/>
                  </a:cubicBezTo>
                  <a:cubicBezTo>
                    <a:pt x="32" y="0"/>
                    <a:pt x="0" y="32"/>
                    <a:pt x="0" y="71"/>
                  </a:cubicBezTo>
                  <a:cubicBezTo>
                    <a:pt x="0" y="1533"/>
                    <a:pt x="0" y="1533"/>
                    <a:pt x="0" y="1533"/>
                  </a:cubicBezTo>
                  <a:lnTo>
                    <a:pt x="2537" y="1533"/>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5" name="Freeform 6">
              <a:extLst>
                <a:ext uri="{FF2B5EF4-FFF2-40B4-BE49-F238E27FC236}">
                  <a16:creationId xmlns:a16="http://schemas.microsoft.com/office/drawing/2014/main" id="{7E289E08-C5C0-4A96-9414-07ED4D1AEE14}"/>
                </a:ext>
              </a:extLst>
            </p:cNvPr>
            <p:cNvSpPr>
              <a:spLocks noEditPoints="1"/>
            </p:cNvSpPr>
            <p:nvPr/>
          </p:nvSpPr>
          <p:spPr bwMode="auto">
            <a:xfrm>
              <a:off x="4440239" y="2132014"/>
              <a:ext cx="3309938" cy="1873250"/>
            </a:xfrm>
            <a:custGeom>
              <a:avLst/>
              <a:gdLst>
                <a:gd name="T0" fmla="*/ 3294063 w 2085"/>
                <a:gd name="T1" fmla="*/ 15875 h 1180"/>
                <a:gd name="T2" fmla="*/ 3294063 w 2085"/>
                <a:gd name="T3" fmla="*/ 1857375 h 1180"/>
                <a:gd name="T4" fmla="*/ 15875 w 2085"/>
                <a:gd name="T5" fmla="*/ 1857375 h 1180"/>
                <a:gd name="T6" fmla="*/ 15875 w 2085"/>
                <a:gd name="T7" fmla="*/ 15875 h 1180"/>
                <a:gd name="T8" fmla="*/ 3294063 w 2085"/>
                <a:gd name="T9" fmla="*/ 15875 h 1180"/>
                <a:gd name="T10" fmla="*/ 3309938 w 2085"/>
                <a:gd name="T11" fmla="*/ 0 h 1180"/>
                <a:gd name="T12" fmla="*/ 3294063 w 2085"/>
                <a:gd name="T13" fmla="*/ 0 h 1180"/>
                <a:gd name="T14" fmla="*/ 15875 w 2085"/>
                <a:gd name="T15" fmla="*/ 0 h 1180"/>
                <a:gd name="T16" fmla="*/ 0 w 2085"/>
                <a:gd name="T17" fmla="*/ 0 h 1180"/>
                <a:gd name="T18" fmla="*/ 0 w 2085"/>
                <a:gd name="T19" fmla="*/ 15875 h 1180"/>
                <a:gd name="T20" fmla="*/ 0 w 2085"/>
                <a:gd name="T21" fmla="*/ 1857375 h 1180"/>
                <a:gd name="T22" fmla="*/ 0 w 2085"/>
                <a:gd name="T23" fmla="*/ 1873250 h 1180"/>
                <a:gd name="T24" fmla="*/ 15875 w 2085"/>
                <a:gd name="T25" fmla="*/ 1873250 h 1180"/>
                <a:gd name="T26" fmla="*/ 3294063 w 2085"/>
                <a:gd name="T27" fmla="*/ 1873250 h 1180"/>
                <a:gd name="T28" fmla="*/ 3309938 w 2085"/>
                <a:gd name="T29" fmla="*/ 1873250 h 1180"/>
                <a:gd name="T30" fmla="*/ 3309938 w 2085"/>
                <a:gd name="T31" fmla="*/ 1857375 h 1180"/>
                <a:gd name="T32" fmla="*/ 3309938 w 2085"/>
                <a:gd name="T33" fmla="*/ 15875 h 1180"/>
                <a:gd name="T34" fmla="*/ 3309938 w 2085"/>
                <a:gd name="T35" fmla="*/ 0 h 1180"/>
                <a:gd name="T36" fmla="*/ 3309938 w 2085"/>
                <a:gd name="T37" fmla="*/ 0 h 11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85" h="1180">
                  <a:moveTo>
                    <a:pt x="2075" y="10"/>
                  </a:moveTo>
                  <a:lnTo>
                    <a:pt x="2075" y="1170"/>
                  </a:lnTo>
                  <a:lnTo>
                    <a:pt x="10" y="1170"/>
                  </a:lnTo>
                  <a:lnTo>
                    <a:pt x="10" y="10"/>
                  </a:lnTo>
                  <a:lnTo>
                    <a:pt x="2075" y="10"/>
                  </a:lnTo>
                  <a:close/>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close/>
                </a:path>
              </a:pathLst>
            </a:custGeom>
            <a:solidFill>
              <a:srgbClr val="0C0D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6" name="Freeform 7">
              <a:extLst>
                <a:ext uri="{FF2B5EF4-FFF2-40B4-BE49-F238E27FC236}">
                  <a16:creationId xmlns:a16="http://schemas.microsoft.com/office/drawing/2014/main" id="{FAA4FF92-7877-46F0-94BE-54344854191E}"/>
                </a:ext>
              </a:extLst>
            </p:cNvPr>
            <p:cNvSpPr>
              <a:spLocks noEditPoints="1"/>
            </p:cNvSpPr>
            <p:nvPr/>
          </p:nvSpPr>
          <p:spPr bwMode="auto">
            <a:xfrm>
              <a:off x="4440239" y="2132014"/>
              <a:ext cx="3309938" cy="1873250"/>
            </a:xfrm>
            <a:custGeom>
              <a:avLst/>
              <a:gdLst>
                <a:gd name="T0" fmla="*/ 3294063 w 2085"/>
                <a:gd name="T1" fmla="*/ 15875 h 1180"/>
                <a:gd name="T2" fmla="*/ 3294063 w 2085"/>
                <a:gd name="T3" fmla="*/ 1857375 h 1180"/>
                <a:gd name="T4" fmla="*/ 15875 w 2085"/>
                <a:gd name="T5" fmla="*/ 1857375 h 1180"/>
                <a:gd name="T6" fmla="*/ 15875 w 2085"/>
                <a:gd name="T7" fmla="*/ 15875 h 1180"/>
                <a:gd name="T8" fmla="*/ 3294063 w 2085"/>
                <a:gd name="T9" fmla="*/ 15875 h 1180"/>
                <a:gd name="T10" fmla="*/ 3309938 w 2085"/>
                <a:gd name="T11" fmla="*/ 0 h 1180"/>
                <a:gd name="T12" fmla="*/ 3294063 w 2085"/>
                <a:gd name="T13" fmla="*/ 0 h 1180"/>
                <a:gd name="T14" fmla="*/ 15875 w 2085"/>
                <a:gd name="T15" fmla="*/ 0 h 1180"/>
                <a:gd name="T16" fmla="*/ 0 w 2085"/>
                <a:gd name="T17" fmla="*/ 0 h 1180"/>
                <a:gd name="T18" fmla="*/ 0 w 2085"/>
                <a:gd name="T19" fmla="*/ 15875 h 1180"/>
                <a:gd name="T20" fmla="*/ 0 w 2085"/>
                <a:gd name="T21" fmla="*/ 1857375 h 1180"/>
                <a:gd name="T22" fmla="*/ 0 w 2085"/>
                <a:gd name="T23" fmla="*/ 1873250 h 1180"/>
                <a:gd name="T24" fmla="*/ 15875 w 2085"/>
                <a:gd name="T25" fmla="*/ 1873250 h 1180"/>
                <a:gd name="T26" fmla="*/ 3294063 w 2085"/>
                <a:gd name="T27" fmla="*/ 1873250 h 1180"/>
                <a:gd name="T28" fmla="*/ 3309938 w 2085"/>
                <a:gd name="T29" fmla="*/ 1873250 h 1180"/>
                <a:gd name="T30" fmla="*/ 3309938 w 2085"/>
                <a:gd name="T31" fmla="*/ 1857375 h 1180"/>
                <a:gd name="T32" fmla="*/ 3309938 w 2085"/>
                <a:gd name="T33" fmla="*/ 15875 h 1180"/>
                <a:gd name="T34" fmla="*/ 3309938 w 2085"/>
                <a:gd name="T35" fmla="*/ 0 h 1180"/>
                <a:gd name="T36" fmla="*/ 3309938 w 2085"/>
                <a:gd name="T37" fmla="*/ 0 h 11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85" h="1180">
                  <a:moveTo>
                    <a:pt x="2075" y="10"/>
                  </a:moveTo>
                  <a:lnTo>
                    <a:pt x="2075" y="1170"/>
                  </a:lnTo>
                  <a:lnTo>
                    <a:pt x="10" y="1170"/>
                  </a:lnTo>
                  <a:lnTo>
                    <a:pt x="10" y="10"/>
                  </a:lnTo>
                  <a:lnTo>
                    <a:pt x="2075" y="10"/>
                  </a:lnTo>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7" name="Rectangle 8">
              <a:extLst>
                <a:ext uri="{FF2B5EF4-FFF2-40B4-BE49-F238E27FC236}">
                  <a16:creationId xmlns:a16="http://schemas.microsoft.com/office/drawing/2014/main" id="{64CCFA21-3FD1-42A5-B3CB-9A7F49DDA6A4}"/>
                </a:ext>
              </a:extLst>
            </p:cNvPr>
            <p:cNvSpPr>
              <a:spLocks noChangeArrowheads="1"/>
            </p:cNvSpPr>
            <p:nvPr/>
          </p:nvSpPr>
          <p:spPr bwMode="auto">
            <a:xfrm>
              <a:off x="4456114" y="2147889"/>
              <a:ext cx="3278188" cy="1841500"/>
            </a:xfrm>
            <a:prstGeom prst="rect">
              <a:avLst/>
            </a:prstGeom>
            <a:solidFill>
              <a:srgbClr val="7E7E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endParaRPr lang="id-ID" altLang="es-MX">
                <a:latin typeface="Calibri Light" panose="020F0302020204030204" pitchFamily="34" charset="0"/>
              </a:endParaRPr>
            </a:p>
          </p:txBody>
        </p:sp>
        <p:sp>
          <p:nvSpPr>
            <p:cNvPr id="8" name="Freeform 9">
              <a:extLst>
                <a:ext uri="{FF2B5EF4-FFF2-40B4-BE49-F238E27FC236}">
                  <a16:creationId xmlns:a16="http://schemas.microsoft.com/office/drawing/2014/main" id="{FCBC4AFB-4D50-4EF2-9DE0-2546D4BF7BA8}"/>
                </a:ext>
              </a:extLst>
            </p:cNvPr>
            <p:cNvSpPr>
              <a:spLocks/>
            </p:cNvSpPr>
            <p:nvPr/>
          </p:nvSpPr>
          <p:spPr bwMode="auto">
            <a:xfrm>
              <a:off x="5484814" y="4826001"/>
              <a:ext cx="1208088" cy="49213"/>
            </a:xfrm>
            <a:custGeom>
              <a:avLst/>
              <a:gdLst>
                <a:gd name="T0" fmla="*/ 1205259 w 854"/>
                <a:gd name="T1" fmla="*/ 33746 h 35"/>
                <a:gd name="T2" fmla="*/ 676190 w 854"/>
                <a:gd name="T3" fmla="*/ 7030 h 35"/>
                <a:gd name="T4" fmla="*/ 676190 w 854"/>
                <a:gd name="T5" fmla="*/ 0 h 35"/>
                <a:gd name="T6" fmla="*/ 604044 w 854"/>
                <a:gd name="T7" fmla="*/ 4218 h 35"/>
                <a:gd name="T8" fmla="*/ 530484 w 854"/>
                <a:gd name="T9" fmla="*/ 0 h 35"/>
                <a:gd name="T10" fmla="*/ 530484 w 854"/>
                <a:gd name="T11" fmla="*/ 7030 h 35"/>
                <a:gd name="T12" fmla="*/ 1415 w 854"/>
                <a:gd name="T13" fmla="*/ 33746 h 35"/>
                <a:gd name="T14" fmla="*/ 33951 w 854"/>
                <a:gd name="T15" fmla="*/ 49213 h 35"/>
                <a:gd name="T16" fmla="*/ 530484 w 854"/>
                <a:gd name="T17" fmla="*/ 49213 h 35"/>
                <a:gd name="T18" fmla="*/ 676190 w 854"/>
                <a:gd name="T19" fmla="*/ 49213 h 35"/>
                <a:gd name="T20" fmla="*/ 1172722 w 854"/>
                <a:gd name="T21" fmla="*/ 49213 h 35"/>
                <a:gd name="T22" fmla="*/ 1205259 w 854"/>
                <a:gd name="T23" fmla="*/ 33746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4" h="35">
                  <a:moveTo>
                    <a:pt x="852" y="24"/>
                  </a:moveTo>
                  <a:cubicBezTo>
                    <a:pt x="478" y="5"/>
                    <a:pt x="478" y="5"/>
                    <a:pt x="478" y="5"/>
                  </a:cubicBezTo>
                  <a:cubicBezTo>
                    <a:pt x="478" y="0"/>
                    <a:pt x="478" y="0"/>
                    <a:pt x="478" y="0"/>
                  </a:cubicBezTo>
                  <a:cubicBezTo>
                    <a:pt x="427" y="3"/>
                    <a:pt x="427" y="3"/>
                    <a:pt x="427" y="3"/>
                  </a:cubicBezTo>
                  <a:cubicBezTo>
                    <a:pt x="375" y="0"/>
                    <a:pt x="375" y="0"/>
                    <a:pt x="375" y="0"/>
                  </a:cubicBezTo>
                  <a:cubicBezTo>
                    <a:pt x="375" y="5"/>
                    <a:pt x="375" y="5"/>
                    <a:pt x="375" y="5"/>
                  </a:cubicBezTo>
                  <a:cubicBezTo>
                    <a:pt x="1" y="24"/>
                    <a:pt x="1" y="24"/>
                    <a:pt x="1" y="24"/>
                  </a:cubicBezTo>
                  <a:cubicBezTo>
                    <a:pt x="1" y="24"/>
                    <a:pt x="0" y="35"/>
                    <a:pt x="24" y="35"/>
                  </a:cubicBezTo>
                  <a:cubicBezTo>
                    <a:pt x="41" y="35"/>
                    <a:pt x="247" y="35"/>
                    <a:pt x="375" y="35"/>
                  </a:cubicBezTo>
                  <a:cubicBezTo>
                    <a:pt x="435" y="35"/>
                    <a:pt x="478" y="35"/>
                    <a:pt x="478" y="35"/>
                  </a:cubicBezTo>
                  <a:cubicBezTo>
                    <a:pt x="606" y="35"/>
                    <a:pt x="812" y="35"/>
                    <a:pt x="829" y="35"/>
                  </a:cubicBezTo>
                  <a:cubicBezTo>
                    <a:pt x="854" y="35"/>
                    <a:pt x="852" y="24"/>
                    <a:pt x="852" y="24"/>
                  </a:cubicBez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9" name="Freeform 10">
              <a:extLst>
                <a:ext uri="{FF2B5EF4-FFF2-40B4-BE49-F238E27FC236}">
                  <a16:creationId xmlns:a16="http://schemas.microsoft.com/office/drawing/2014/main" id="{9AEAED3E-239D-4F56-BB9C-5E9999F63450}"/>
                </a:ext>
              </a:extLst>
            </p:cNvPr>
            <p:cNvSpPr>
              <a:spLocks/>
            </p:cNvSpPr>
            <p:nvPr/>
          </p:nvSpPr>
          <p:spPr bwMode="auto">
            <a:xfrm>
              <a:off x="5478464" y="4446589"/>
              <a:ext cx="1219200" cy="417513"/>
            </a:xfrm>
            <a:custGeom>
              <a:avLst/>
              <a:gdLst>
                <a:gd name="T0" fmla="*/ 1118662 w 861"/>
                <a:gd name="T1" fmla="*/ 387792 h 295"/>
                <a:gd name="T2" fmla="*/ 1045029 w 861"/>
                <a:gd name="T3" fmla="*/ 317027 h 295"/>
                <a:gd name="T4" fmla="*/ 1011044 w 861"/>
                <a:gd name="T5" fmla="*/ 0 h 295"/>
                <a:gd name="T6" fmla="*/ 610308 w 861"/>
                <a:gd name="T7" fmla="*/ 5661 h 295"/>
                <a:gd name="T8" fmla="*/ 208156 w 861"/>
                <a:gd name="T9" fmla="*/ 0 h 295"/>
                <a:gd name="T10" fmla="*/ 175587 w 861"/>
                <a:gd name="T11" fmla="*/ 317027 h 295"/>
                <a:gd name="T12" fmla="*/ 101954 w 861"/>
                <a:gd name="T13" fmla="*/ 387792 h 295"/>
                <a:gd name="T14" fmla="*/ 0 w 861"/>
                <a:gd name="T15" fmla="*/ 411852 h 295"/>
                <a:gd name="T16" fmla="*/ 0 w 861"/>
                <a:gd name="T17" fmla="*/ 417513 h 295"/>
                <a:gd name="T18" fmla="*/ 536675 w 861"/>
                <a:gd name="T19" fmla="*/ 417513 h 295"/>
                <a:gd name="T20" fmla="*/ 682525 w 861"/>
                <a:gd name="T21" fmla="*/ 417513 h 295"/>
                <a:gd name="T22" fmla="*/ 1219200 w 861"/>
                <a:gd name="T23" fmla="*/ 417513 h 295"/>
                <a:gd name="T24" fmla="*/ 1219200 w 861"/>
                <a:gd name="T25" fmla="*/ 411852 h 295"/>
                <a:gd name="T26" fmla="*/ 1118662 w 861"/>
                <a:gd name="T27" fmla="*/ 387792 h 29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61" h="295">
                  <a:moveTo>
                    <a:pt x="790" y="274"/>
                  </a:moveTo>
                  <a:cubicBezTo>
                    <a:pt x="760" y="268"/>
                    <a:pt x="744" y="271"/>
                    <a:pt x="738" y="224"/>
                  </a:cubicBezTo>
                  <a:cubicBezTo>
                    <a:pt x="731" y="177"/>
                    <a:pt x="714" y="0"/>
                    <a:pt x="714" y="0"/>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82" y="295"/>
                    <a:pt x="482" y="295"/>
                    <a:pt x="482" y="295"/>
                  </a:cubicBezTo>
                  <a:cubicBezTo>
                    <a:pt x="861" y="295"/>
                    <a:pt x="861" y="295"/>
                    <a:pt x="861" y="295"/>
                  </a:cubicBezTo>
                  <a:cubicBezTo>
                    <a:pt x="861" y="295"/>
                    <a:pt x="861" y="295"/>
                    <a:pt x="861" y="291"/>
                  </a:cubicBezTo>
                  <a:cubicBezTo>
                    <a:pt x="861" y="287"/>
                    <a:pt x="820" y="280"/>
                    <a:pt x="790" y="274"/>
                  </a:cubicBezTo>
                  <a:close/>
                </a:path>
              </a:pathLst>
            </a:custGeom>
            <a:solidFill>
              <a:srgbClr val="D2D3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10" name="Oval 11">
              <a:extLst>
                <a:ext uri="{FF2B5EF4-FFF2-40B4-BE49-F238E27FC236}">
                  <a16:creationId xmlns:a16="http://schemas.microsoft.com/office/drawing/2014/main" id="{8AD129D4-512A-4ED1-8A59-C42341415531}"/>
                </a:ext>
              </a:extLst>
            </p:cNvPr>
            <p:cNvSpPr>
              <a:spLocks noChangeArrowheads="1"/>
            </p:cNvSpPr>
            <p:nvPr/>
          </p:nvSpPr>
          <p:spPr bwMode="auto">
            <a:xfrm>
              <a:off x="6070602" y="2044701"/>
              <a:ext cx="49213" cy="49213"/>
            </a:xfrm>
            <a:prstGeom prst="ellipse">
              <a:avLst/>
            </a:prstGeom>
            <a:solidFill>
              <a:srgbClr val="2C2C2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endParaRPr lang="id-ID" altLang="es-MX">
                <a:latin typeface="Calibri Light" panose="020F0302020204030204" pitchFamily="34" charset="0"/>
              </a:endParaRPr>
            </a:p>
          </p:txBody>
        </p:sp>
        <p:sp>
          <p:nvSpPr>
            <p:cNvPr id="11" name="Oval 12">
              <a:extLst>
                <a:ext uri="{FF2B5EF4-FFF2-40B4-BE49-F238E27FC236}">
                  <a16:creationId xmlns:a16="http://schemas.microsoft.com/office/drawing/2014/main" id="{D748CC5F-427C-4229-AECE-C1820D0654E3}"/>
                </a:ext>
              </a:extLst>
            </p:cNvPr>
            <p:cNvSpPr>
              <a:spLocks noChangeArrowheads="1"/>
            </p:cNvSpPr>
            <p:nvPr/>
          </p:nvSpPr>
          <p:spPr bwMode="auto">
            <a:xfrm>
              <a:off x="6070602" y="2041526"/>
              <a:ext cx="49213" cy="49213"/>
            </a:xfrm>
            <a:prstGeom prst="ellipse">
              <a:avLst/>
            </a:prstGeom>
            <a:solidFill>
              <a:srgbClr val="0A0A0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endParaRPr lang="id-ID" altLang="es-MX">
                <a:latin typeface="Calibri Light" panose="020F0302020204030204" pitchFamily="34" charset="0"/>
              </a:endParaRPr>
            </a:p>
          </p:txBody>
        </p:sp>
        <p:sp>
          <p:nvSpPr>
            <p:cNvPr id="12" name="Oval 13">
              <a:extLst>
                <a:ext uri="{FF2B5EF4-FFF2-40B4-BE49-F238E27FC236}">
                  <a16:creationId xmlns:a16="http://schemas.microsoft.com/office/drawing/2014/main" id="{F3B1BC4B-2069-428E-99BD-72B267FB88C1}"/>
                </a:ext>
              </a:extLst>
            </p:cNvPr>
            <p:cNvSpPr>
              <a:spLocks noChangeArrowheads="1"/>
            </p:cNvSpPr>
            <p:nvPr/>
          </p:nvSpPr>
          <p:spPr bwMode="auto">
            <a:xfrm>
              <a:off x="6078539" y="2049464"/>
              <a:ext cx="33338" cy="3175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endParaRPr lang="id-ID" altLang="es-MX">
                <a:latin typeface="Calibri Light" panose="020F0302020204030204" pitchFamily="34" charset="0"/>
              </a:endParaRPr>
            </a:p>
          </p:txBody>
        </p:sp>
        <p:sp>
          <p:nvSpPr>
            <p:cNvPr id="13" name="Oval 14">
              <a:extLst>
                <a:ext uri="{FF2B5EF4-FFF2-40B4-BE49-F238E27FC236}">
                  <a16:creationId xmlns:a16="http://schemas.microsoft.com/office/drawing/2014/main" id="{8974FA8C-1AE9-4CAE-9DF2-E6B9D709B3E4}"/>
                </a:ext>
              </a:extLst>
            </p:cNvPr>
            <p:cNvSpPr>
              <a:spLocks noChangeArrowheads="1"/>
            </p:cNvSpPr>
            <p:nvPr/>
          </p:nvSpPr>
          <p:spPr bwMode="auto">
            <a:xfrm>
              <a:off x="6088064" y="2055814"/>
              <a:ext cx="15875" cy="19050"/>
            </a:xfrm>
            <a:prstGeom prst="ellipse">
              <a:avLst/>
            </a:prstGeom>
            <a:solidFill>
              <a:srgbClr val="2C99B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endParaRPr lang="id-ID" altLang="es-MX">
                <a:latin typeface="Calibri Light" panose="020F0302020204030204" pitchFamily="34" charset="0"/>
              </a:endParaRPr>
            </a:p>
          </p:txBody>
        </p:sp>
        <p:sp>
          <p:nvSpPr>
            <p:cNvPr id="14" name="Oval 15">
              <a:extLst>
                <a:ext uri="{FF2B5EF4-FFF2-40B4-BE49-F238E27FC236}">
                  <a16:creationId xmlns:a16="http://schemas.microsoft.com/office/drawing/2014/main" id="{E0790565-DDD4-4EC8-B9AC-EEF09B73EE42}"/>
                </a:ext>
              </a:extLst>
            </p:cNvPr>
            <p:cNvSpPr>
              <a:spLocks noChangeArrowheads="1"/>
            </p:cNvSpPr>
            <p:nvPr/>
          </p:nvSpPr>
          <p:spPr bwMode="auto">
            <a:xfrm>
              <a:off x="6092827" y="2063751"/>
              <a:ext cx="4763" cy="47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endParaRPr lang="id-ID" altLang="es-MX">
                <a:latin typeface="Calibri Light" panose="020F0302020204030204" pitchFamily="34" charset="0"/>
              </a:endParaRPr>
            </a:p>
          </p:txBody>
        </p:sp>
        <p:sp>
          <p:nvSpPr>
            <p:cNvPr id="15" name="Freeform 16">
              <a:extLst>
                <a:ext uri="{FF2B5EF4-FFF2-40B4-BE49-F238E27FC236}">
                  <a16:creationId xmlns:a16="http://schemas.microsoft.com/office/drawing/2014/main" id="{B03C6E64-502C-49EF-9D35-81394FC64355}"/>
                </a:ext>
              </a:extLst>
            </p:cNvPr>
            <p:cNvSpPr>
              <a:spLocks/>
            </p:cNvSpPr>
            <p:nvPr/>
          </p:nvSpPr>
          <p:spPr bwMode="auto">
            <a:xfrm>
              <a:off x="5478464" y="4446589"/>
              <a:ext cx="985838" cy="417513"/>
            </a:xfrm>
            <a:custGeom>
              <a:avLst/>
              <a:gdLst>
                <a:gd name="T0" fmla="*/ 985838 w 696"/>
                <a:gd name="T1" fmla="*/ 14153 h 295"/>
                <a:gd name="T2" fmla="*/ 811617 w 696"/>
                <a:gd name="T3" fmla="*/ 2831 h 295"/>
                <a:gd name="T4" fmla="*/ 610483 w 696"/>
                <a:gd name="T5" fmla="*/ 5661 h 295"/>
                <a:gd name="T6" fmla="*/ 208216 w 696"/>
                <a:gd name="T7" fmla="*/ 0 h 295"/>
                <a:gd name="T8" fmla="*/ 175638 w 696"/>
                <a:gd name="T9" fmla="*/ 317027 h 295"/>
                <a:gd name="T10" fmla="*/ 101983 w 696"/>
                <a:gd name="T11" fmla="*/ 387792 h 295"/>
                <a:gd name="T12" fmla="*/ 0 w 696"/>
                <a:gd name="T13" fmla="*/ 411852 h 295"/>
                <a:gd name="T14" fmla="*/ 0 w 696"/>
                <a:gd name="T15" fmla="*/ 417513 h 295"/>
                <a:gd name="T16" fmla="*/ 536828 w 696"/>
                <a:gd name="T17" fmla="*/ 417513 h 295"/>
                <a:gd name="T18" fmla="*/ 611899 w 696"/>
                <a:gd name="T19" fmla="*/ 417513 h 295"/>
                <a:gd name="T20" fmla="*/ 985838 w 696"/>
                <a:gd name="T21" fmla="*/ 14153 h 2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96" h="295">
                  <a:moveTo>
                    <a:pt x="696" y="10"/>
                  </a:moveTo>
                  <a:cubicBezTo>
                    <a:pt x="573" y="2"/>
                    <a:pt x="573" y="2"/>
                    <a:pt x="573" y="2"/>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32" y="295"/>
                    <a:pt x="432" y="295"/>
                    <a:pt x="432" y="295"/>
                  </a:cubicBezTo>
                  <a:lnTo>
                    <a:pt x="696" y="10"/>
                  </a:lnTo>
                  <a:close/>
                </a:path>
              </a:pathLst>
            </a:custGeom>
            <a:solidFill>
              <a:srgbClr val="A8A9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16" name="Freeform 17">
              <a:extLst>
                <a:ext uri="{FF2B5EF4-FFF2-40B4-BE49-F238E27FC236}">
                  <a16:creationId xmlns:a16="http://schemas.microsoft.com/office/drawing/2014/main" id="{56D46D6B-7962-40D9-8B41-FCF525D279C4}"/>
                </a:ext>
              </a:extLst>
            </p:cNvPr>
            <p:cNvSpPr>
              <a:spLocks/>
            </p:cNvSpPr>
            <p:nvPr/>
          </p:nvSpPr>
          <p:spPr bwMode="auto">
            <a:xfrm>
              <a:off x="4300539" y="4154489"/>
              <a:ext cx="3578122" cy="341313"/>
            </a:xfrm>
            <a:custGeom>
              <a:avLst/>
              <a:gdLst>
                <a:gd name="T0" fmla="*/ 0 w 2537"/>
                <a:gd name="T1" fmla="*/ 0 h 241"/>
                <a:gd name="T2" fmla="*/ 0 w 2537"/>
                <a:gd name="T3" fmla="*/ 240760 h 241"/>
                <a:gd name="T4" fmla="*/ 100137 w 2537"/>
                <a:gd name="T5" fmla="*/ 341313 h 241"/>
                <a:gd name="T6" fmla="*/ 3479396 w 2537"/>
                <a:gd name="T7" fmla="*/ 341313 h 241"/>
                <a:gd name="T8" fmla="*/ 3578122 w 2537"/>
                <a:gd name="T9" fmla="*/ 240760 h 241"/>
                <a:gd name="T10" fmla="*/ 3578122 w 2537"/>
                <a:gd name="T11" fmla="*/ 0 h 241"/>
                <a:gd name="T12" fmla="*/ 0 w 2537"/>
                <a:gd name="T13" fmla="*/ 0 h 2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37" h="241">
                  <a:moveTo>
                    <a:pt x="0" y="0"/>
                  </a:moveTo>
                  <a:cubicBezTo>
                    <a:pt x="0" y="170"/>
                    <a:pt x="0" y="170"/>
                    <a:pt x="0" y="170"/>
                  </a:cubicBezTo>
                  <a:cubicBezTo>
                    <a:pt x="0" y="209"/>
                    <a:pt x="32" y="241"/>
                    <a:pt x="71" y="241"/>
                  </a:cubicBezTo>
                  <a:cubicBezTo>
                    <a:pt x="2467" y="241"/>
                    <a:pt x="2467" y="241"/>
                    <a:pt x="2467" y="241"/>
                  </a:cubicBezTo>
                  <a:cubicBezTo>
                    <a:pt x="2506" y="241"/>
                    <a:pt x="2537" y="209"/>
                    <a:pt x="2537" y="170"/>
                  </a:cubicBezTo>
                  <a:cubicBezTo>
                    <a:pt x="2537" y="0"/>
                    <a:pt x="2537" y="0"/>
                    <a:pt x="2537" y="0"/>
                  </a:cubicBezTo>
                  <a:lnTo>
                    <a:pt x="0" y="0"/>
                  </a:lnTo>
                  <a:close/>
                </a:path>
              </a:pathLst>
            </a:custGeom>
            <a:solidFill>
              <a:srgbClr val="D2D3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grpSp>
      <p:pic>
        <p:nvPicPr>
          <p:cNvPr id="18" name="Marcador de posición de imagen 17">
            <a:extLst>
              <a:ext uri="{FF2B5EF4-FFF2-40B4-BE49-F238E27FC236}">
                <a16:creationId xmlns:a16="http://schemas.microsoft.com/office/drawing/2014/main" id="{EAAC632C-D565-4269-8887-D3011C2E3430}"/>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grpSp>
        <p:nvGrpSpPr>
          <p:cNvPr id="36" name="Grupo 35">
            <a:extLst>
              <a:ext uri="{FF2B5EF4-FFF2-40B4-BE49-F238E27FC236}">
                <a16:creationId xmlns:a16="http://schemas.microsoft.com/office/drawing/2014/main" id="{2461AAB9-EAD9-4FAA-8B16-814BFCD4F343}"/>
              </a:ext>
            </a:extLst>
          </p:cNvPr>
          <p:cNvGrpSpPr/>
          <p:nvPr/>
        </p:nvGrpSpPr>
        <p:grpSpPr>
          <a:xfrm>
            <a:off x="390335" y="5384896"/>
            <a:ext cx="1473994" cy="1473994"/>
            <a:chOff x="488157" y="996553"/>
            <a:chExt cx="1473994" cy="1473994"/>
          </a:xfrm>
        </p:grpSpPr>
        <p:sp>
          <p:nvSpPr>
            <p:cNvPr id="37" name="Elipse 36">
              <a:extLst>
                <a:ext uri="{FF2B5EF4-FFF2-40B4-BE49-F238E27FC236}">
                  <a16:creationId xmlns:a16="http://schemas.microsoft.com/office/drawing/2014/main" id="{51022221-9248-44A5-A047-8397BABA0E1B}"/>
                </a:ext>
              </a:extLst>
            </p:cNvPr>
            <p:cNvSpPr/>
            <p:nvPr/>
          </p:nvSpPr>
          <p:spPr>
            <a:xfrm>
              <a:off x="488157" y="996553"/>
              <a:ext cx="1473994" cy="1473994"/>
            </a:xfrm>
            <a:prstGeom prst="ellipse">
              <a:avLst/>
            </a:prstGeom>
            <a:solidFill>
              <a:srgbClr val="01C8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Elipse 37">
              <a:extLst>
                <a:ext uri="{FF2B5EF4-FFF2-40B4-BE49-F238E27FC236}">
                  <a16:creationId xmlns:a16="http://schemas.microsoft.com/office/drawing/2014/main" id="{4DF27777-6F30-4F3C-B57D-933FAE70910B}"/>
                </a:ext>
              </a:extLst>
            </p:cNvPr>
            <p:cNvSpPr/>
            <p:nvPr/>
          </p:nvSpPr>
          <p:spPr>
            <a:xfrm>
              <a:off x="688776" y="1203126"/>
              <a:ext cx="1060847" cy="10608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Rectángulo 21">
            <a:extLst>
              <a:ext uri="{FF2B5EF4-FFF2-40B4-BE49-F238E27FC236}">
                <a16:creationId xmlns:a16="http://schemas.microsoft.com/office/drawing/2014/main" id="{0F2D679C-BA38-4C6F-A365-4901F5996E8D}"/>
              </a:ext>
            </a:extLst>
          </p:cNvPr>
          <p:cNvSpPr/>
          <p:nvPr/>
        </p:nvSpPr>
        <p:spPr>
          <a:xfrm>
            <a:off x="1230463" y="1565403"/>
            <a:ext cx="3321335" cy="646331"/>
          </a:xfrm>
          <a:prstGeom prst="rect">
            <a:avLst/>
          </a:prstGeom>
        </p:spPr>
        <p:txBody>
          <a:bodyPr wrap="square">
            <a:spAutoFit/>
          </a:bodyPr>
          <a:lstStyle/>
          <a:p>
            <a:pPr algn="ctr"/>
            <a:r>
              <a:rPr lang="es-CO" b="1" dirty="0">
                <a:latin typeface="Arial" panose="020B0604020202020204" pitchFamily="34" charset="0"/>
                <a:cs typeface="Arial" panose="020B0604020202020204" pitchFamily="34" charset="0"/>
              </a:rPr>
              <a:t>Lorem ipsum </a:t>
            </a:r>
            <a:r>
              <a:rPr lang="es-CO" dirty="0">
                <a:latin typeface="Arial" panose="020B0604020202020204" pitchFamily="34" charset="0"/>
                <a:cs typeface="Arial" panose="020B0604020202020204" pitchFamily="34" charset="0"/>
              </a:rPr>
              <a:t>dolor sit amet, consectetur adipiscing elit. </a:t>
            </a:r>
          </a:p>
        </p:txBody>
      </p:sp>
      <p:sp>
        <p:nvSpPr>
          <p:cNvPr id="23" name="Rectángulo 22">
            <a:extLst>
              <a:ext uri="{FF2B5EF4-FFF2-40B4-BE49-F238E27FC236}">
                <a16:creationId xmlns:a16="http://schemas.microsoft.com/office/drawing/2014/main" id="{C7488CDF-1F8B-4B4F-B8A1-7DBE42B0F775}"/>
              </a:ext>
            </a:extLst>
          </p:cNvPr>
          <p:cNvSpPr/>
          <p:nvPr/>
        </p:nvSpPr>
        <p:spPr>
          <a:xfrm>
            <a:off x="4435332" y="1599533"/>
            <a:ext cx="3321335" cy="646331"/>
          </a:xfrm>
          <a:prstGeom prst="rect">
            <a:avLst/>
          </a:prstGeom>
        </p:spPr>
        <p:txBody>
          <a:bodyPr wrap="square">
            <a:spAutoFit/>
          </a:bodyPr>
          <a:lstStyle/>
          <a:p>
            <a:pPr algn="ctr"/>
            <a:r>
              <a:rPr lang="es-CO" b="1" dirty="0">
                <a:latin typeface="Arial" panose="020B0604020202020204" pitchFamily="34" charset="0"/>
                <a:cs typeface="Arial" panose="020B0604020202020204" pitchFamily="34" charset="0"/>
              </a:rPr>
              <a:t>Lorem ipsum </a:t>
            </a:r>
            <a:r>
              <a:rPr lang="es-CO" dirty="0">
                <a:latin typeface="Arial" panose="020B0604020202020204" pitchFamily="34" charset="0"/>
                <a:cs typeface="Arial" panose="020B0604020202020204" pitchFamily="34" charset="0"/>
              </a:rPr>
              <a:t>dolor sit amet, consectetur adipiscing elit. </a:t>
            </a:r>
          </a:p>
        </p:txBody>
      </p:sp>
      <p:sp>
        <p:nvSpPr>
          <p:cNvPr id="24" name="Rectángulo 23">
            <a:extLst>
              <a:ext uri="{FF2B5EF4-FFF2-40B4-BE49-F238E27FC236}">
                <a16:creationId xmlns:a16="http://schemas.microsoft.com/office/drawing/2014/main" id="{925AABE1-A7C8-4325-B474-A62B0A31B4B1}"/>
              </a:ext>
            </a:extLst>
          </p:cNvPr>
          <p:cNvSpPr/>
          <p:nvPr/>
        </p:nvSpPr>
        <p:spPr>
          <a:xfrm>
            <a:off x="7616695" y="1577311"/>
            <a:ext cx="3321335" cy="646331"/>
          </a:xfrm>
          <a:prstGeom prst="rect">
            <a:avLst/>
          </a:prstGeom>
        </p:spPr>
        <p:txBody>
          <a:bodyPr wrap="square">
            <a:spAutoFit/>
          </a:bodyPr>
          <a:lstStyle/>
          <a:p>
            <a:pPr algn="ctr"/>
            <a:r>
              <a:rPr lang="es-CO" b="1" dirty="0">
                <a:latin typeface="Arial" panose="020B0604020202020204" pitchFamily="34" charset="0"/>
                <a:cs typeface="Arial" panose="020B0604020202020204" pitchFamily="34" charset="0"/>
              </a:rPr>
              <a:t>Lorem ipsum </a:t>
            </a:r>
            <a:r>
              <a:rPr lang="es-CO" dirty="0">
                <a:latin typeface="Arial" panose="020B0604020202020204" pitchFamily="34" charset="0"/>
                <a:cs typeface="Arial" panose="020B0604020202020204" pitchFamily="34" charset="0"/>
              </a:rPr>
              <a:t>dolor sit amet, consectetur adipiscing elit. </a:t>
            </a:r>
          </a:p>
        </p:txBody>
      </p:sp>
      <p:sp>
        <p:nvSpPr>
          <p:cNvPr id="30" name="Freeform 39">
            <a:extLst>
              <a:ext uri="{FF2B5EF4-FFF2-40B4-BE49-F238E27FC236}">
                <a16:creationId xmlns:a16="http://schemas.microsoft.com/office/drawing/2014/main" id="{B72CF7E5-7C0E-4C35-BCD1-2B9EA86A7432}"/>
              </a:ext>
            </a:extLst>
          </p:cNvPr>
          <p:cNvSpPr>
            <a:spLocks noChangeArrowheads="1"/>
          </p:cNvSpPr>
          <p:nvPr/>
        </p:nvSpPr>
        <p:spPr bwMode="auto">
          <a:xfrm>
            <a:off x="2504229" y="709513"/>
            <a:ext cx="477342" cy="460223"/>
          </a:xfrm>
          <a:custGeom>
            <a:avLst/>
            <a:gdLst>
              <a:gd name="T0" fmla="*/ 1028524 w 444"/>
              <a:gd name="T1" fmla="*/ 136622 h 444"/>
              <a:gd name="T2" fmla="*/ 1028524 w 444"/>
              <a:gd name="T3" fmla="*/ 136622 h 444"/>
              <a:gd name="T4" fmla="*/ 958925 w 444"/>
              <a:gd name="T5" fmla="*/ 136622 h 444"/>
              <a:gd name="T6" fmla="*/ 958925 w 444"/>
              <a:gd name="T7" fmla="*/ 252622 h 444"/>
              <a:gd name="T8" fmla="*/ 755282 w 444"/>
              <a:gd name="T9" fmla="*/ 252622 h 444"/>
              <a:gd name="T10" fmla="*/ 755282 w 444"/>
              <a:gd name="T11" fmla="*/ 136622 h 444"/>
              <a:gd name="T12" fmla="*/ 389241 w 444"/>
              <a:gd name="T13" fmla="*/ 136622 h 444"/>
              <a:gd name="T14" fmla="*/ 389241 w 444"/>
              <a:gd name="T15" fmla="*/ 252622 h 444"/>
              <a:gd name="T16" fmla="*/ 183021 w 444"/>
              <a:gd name="T17" fmla="*/ 252622 h 444"/>
              <a:gd name="T18" fmla="*/ 183021 w 444"/>
              <a:gd name="T19" fmla="*/ 136622 h 444"/>
              <a:gd name="T20" fmla="*/ 115999 w 444"/>
              <a:gd name="T21" fmla="*/ 136622 h 444"/>
              <a:gd name="T22" fmla="*/ 0 w 444"/>
              <a:gd name="T23" fmla="*/ 252622 h 444"/>
              <a:gd name="T24" fmla="*/ 0 w 444"/>
              <a:gd name="T25" fmla="*/ 1028532 h 444"/>
              <a:gd name="T26" fmla="*/ 115999 w 444"/>
              <a:gd name="T27" fmla="*/ 1141954 h 444"/>
              <a:gd name="T28" fmla="*/ 1028524 w 444"/>
              <a:gd name="T29" fmla="*/ 1141954 h 444"/>
              <a:gd name="T30" fmla="*/ 1141945 w 444"/>
              <a:gd name="T31" fmla="*/ 1028532 h 444"/>
              <a:gd name="T32" fmla="*/ 1141945 w 444"/>
              <a:gd name="T33" fmla="*/ 252622 h 444"/>
              <a:gd name="T34" fmla="*/ 1028524 w 444"/>
              <a:gd name="T35" fmla="*/ 136622 h 444"/>
              <a:gd name="T36" fmla="*/ 1028524 w 444"/>
              <a:gd name="T37" fmla="*/ 1028532 h 444"/>
              <a:gd name="T38" fmla="*/ 1028524 w 444"/>
              <a:gd name="T39" fmla="*/ 1028532 h 444"/>
              <a:gd name="T40" fmla="*/ 115999 w 444"/>
              <a:gd name="T41" fmla="*/ 1028532 h 444"/>
              <a:gd name="T42" fmla="*/ 115999 w 444"/>
              <a:gd name="T43" fmla="*/ 505244 h 444"/>
              <a:gd name="T44" fmla="*/ 1028524 w 444"/>
              <a:gd name="T45" fmla="*/ 505244 h 444"/>
              <a:gd name="T46" fmla="*/ 1028524 w 444"/>
              <a:gd name="T47" fmla="*/ 1028532 h 444"/>
              <a:gd name="T48" fmla="*/ 319642 w 444"/>
              <a:gd name="T49" fmla="*/ 0 h 444"/>
              <a:gd name="T50" fmla="*/ 319642 w 444"/>
              <a:gd name="T51" fmla="*/ 0 h 444"/>
              <a:gd name="T52" fmla="*/ 229420 w 444"/>
              <a:gd name="T53" fmla="*/ 0 h 444"/>
              <a:gd name="T54" fmla="*/ 229420 w 444"/>
              <a:gd name="T55" fmla="*/ 229422 h 444"/>
              <a:gd name="T56" fmla="*/ 319642 w 444"/>
              <a:gd name="T57" fmla="*/ 229422 h 444"/>
              <a:gd name="T58" fmla="*/ 319642 w 444"/>
              <a:gd name="T59" fmla="*/ 0 h 444"/>
              <a:gd name="T60" fmla="*/ 912525 w 444"/>
              <a:gd name="T61" fmla="*/ 0 h 444"/>
              <a:gd name="T62" fmla="*/ 912525 w 444"/>
              <a:gd name="T63" fmla="*/ 0 h 444"/>
              <a:gd name="T64" fmla="*/ 822304 w 444"/>
              <a:gd name="T65" fmla="*/ 0 h 444"/>
              <a:gd name="T66" fmla="*/ 822304 w 444"/>
              <a:gd name="T67" fmla="*/ 229422 h 444"/>
              <a:gd name="T68" fmla="*/ 912525 w 444"/>
              <a:gd name="T69" fmla="*/ 229422 h 444"/>
              <a:gd name="T70" fmla="*/ 912525 w 444"/>
              <a:gd name="T71" fmla="*/ 0 h 4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grpSp>
        <p:nvGrpSpPr>
          <p:cNvPr id="33" name="Grupo 32">
            <a:extLst>
              <a:ext uri="{FF2B5EF4-FFF2-40B4-BE49-F238E27FC236}">
                <a16:creationId xmlns:a16="http://schemas.microsoft.com/office/drawing/2014/main" id="{D79E6C24-C5CE-4999-9593-7D588FCAC3A4}"/>
              </a:ext>
            </a:extLst>
          </p:cNvPr>
          <p:cNvGrpSpPr/>
          <p:nvPr/>
        </p:nvGrpSpPr>
        <p:grpSpPr>
          <a:xfrm>
            <a:off x="5715631" y="734440"/>
            <a:ext cx="514804" cy="537543"/>
            <a:chOff x="17516684" y="4900613"/>
            <a:chExt cx="514804" cy="537543"/>
          </a:xfrm>
        </p:grpSpPr>
        <p:sp>
          <p:nvSpPr>
            <p:cNvPr id="31" name="Freeform 22">
              <a:extLst>
                <a:ext uri="{FF2B5EF4-FFF2-40B4-BE49-F238E27FC236}">
                  <a16:creationId xmlns:a16="http://schemas.microsoft.com/office/drawing/2014/main" id="{34598ADD-340C-4647-875E-328B76533BA1}"/>
                </a:ext>
              </a:extLst>
            </p:cNvPr>
            <p:cNvSpPr>
              <a:spLocks/>
            </p:cNvSpPr>
            <p:nvPr/>
          </p:nvSpPr>
          <p:spPr bwMode="auto">
            <a:xfrm>
              <a:off x="17593377" y="4900613"/>
              <a:ext cx="438111" cy="377658"/>
            </a:xfrm>
            <a:custGeom>
              <a:avLst/>
              <a:gdLst>
                <a:gd name="T0" fmla="*/ 432 w 469"/>
                <a:gd name="T1" fmla="*/ 0 h 404"/>
                <a:gd name="T2" fmla="*/ 0 w 469"/>
                <a:gd name="T3" fmla="*/ 0 h 404"/>
                <a:gd name="T4" fmla="*/ 147 w 469"/>
                <a:gd name="T5" fmla="*/ 73 h 404"/>
                <a:gd name="T6" fmla="*/ 395 w 469"/>
                <a:gd name="T7" fmla="*/ 73 h 404"/>
                <a:gd name="T8" fmla="*/ 395 w 469"/>
                <a:gd name="T9" fmla="*/ 110 h 404"/>
                <a:gd name="T10" fmla="*/ 220 w 469"/>
                <a:gd name="T11" fmla="*/ 110 h 404"/>
                <a:gd name="T12" fmla="*/ 269 w 469"/>
                <a:gd name="T13" fmla="*/ 134 h 404"/>
                <a:gd name="T14" fmla="*/ 314 w 469"/>
                <a:gd name="T15" fmla="*/ 184 h 404"/>
                <a:gd name="T16" fmla="*/ 395 w 469"/>
                <a:gd name="T17" fmla="*/ 184 h 404"/>
                <a:gd name="T18" fmla="*/ 395 w 469"/>
                <a:gd name="T19" fmla="*/ 220 h 404"/>
                <a:gd name="T20" fmla="*/ 322 w 469"/>
                <a:gd name="T21" fmla="*/ 220 h 404"/>
                <a:gd name="T22" fmla="*/ 322 w 469"/>
                <a:gd name="T23" fmla="*/ 404 h 404"/>
                <a:gd name="T24" fmla="*/ 432 w 469"/>
                <a:gd name="T25" fmla="*/ 404 h 404"/>
                <a:gd name="T26" fmla="*/ 469 w 469"/>
                <a:gd name="T27" fmla="*/ 367 h 404"/>
                <a:gd name="T28" fmla="*/ 469 w 469"/>
                <a:gd name="T29" fmla="*/ 37 h 404"/>
                <a:gd name="T30" fmla="*/ 432 w 469"/>
                <a:gd name="T31"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9" h="404">
                  <a:moveTo>
                    <a:pt x="432" y="0"/>
                  </a:moveTo>
                  <a:cubicBezTo>
                    <a:pt x="0" y="0"/>
                    <a:pt x="0" y="0"/>
                    <a:pt x="0" y="0"/>
                  </a:cubicBezTo>
                  <a:cubicBezTo>
                    <a:pt x="147" y="73"/>
                    <a:pt x="147" y="73"/>
                    <a:pt x="147" y="73"/>
                  </a:cubicBezTo>
                  <a:cubicBezTo>
                    <a:pt x="395" y="73"/>
                    <a:pt x="395" y="73"/>
                    <a:pt x="395" y="73"/>
                  </a:cubicBezTo>
                  <a:cubicBezTo>
                    <a:pt x="395" y="110"/>
                    <a:pt x="395" y="110"/>
                    <a:pt x="395" y="110"/>
                  </a:cubicBezTo>
                  <a:cubicBezTo>
                    <a:pt x="220" y="110"/>
                    <a:pt x="220" y="110"/>
                    <a:pt x="220" y="110"/>
                  </a:cubicBezTo>
                  <a:cubicBezTo>
                    <a:pt x="269" y="134"/>
                    <a:pt x="269" y="134"/>
                    <a:pt x="269" y="134"/>
                  </a:cubicBezTo>
                  <a:cubicBezTo>
                    <a:pt x="288" y="144"/>
                    <a:pt x="304" y="163"/>
                    <a:pt x="314" y="184"/>
                  </a:cubicBezTo>
                  <a:cubicBezTo>
                    <a:pt x="395" y="184"/>
                    <a:pt x="395" y="184"/>
                    <a:pt x="395" y="184"/>
                  </a:cubicBezTo>
                  <a:cubicBezTo>
                    <a:pt x="395" y="220"/>
                    <a:pt x="395" y="220"/>
                    <a:pt x="395" y="220"/>
                  </a:cubicBezTo>
                  <a:cubicBezTo>
                    <a:pt x="322" y="220"/>
                    <a:pt x="322" y="220"/>
                    <a:pt x="322" y="220"/>
                  </a:cubicBezTo>
                  <a:cubicBezTo>
                    <a:pt x="322" y="404"/>
                    <a:pt x="322" y="404"/>
                    <a:pt x="322" y="404"/>
                  </a:cubicBezTo>
                  <a:cubicBezTo>
                    <a:pt x="432" y="404"/>
                    <a:pt x="432" y="404"/>
                    <a:pt x="432" y="404"/>
                  </a:cubicBezTo>
                  <a:cubicBezTo>
                    <a:pt x="452" y="404"/>
                    <a:pt x="469" y="387"/>
                    <a:pt x="469" y="367"/>
                  </a:cubicBezTo>
                  <a:cubicBezTo>
                    <a:pt x="469" y="37"/>
                    <a:pt x="469" y="37"/>
                    <a:pt x="469" y="37"/>
                  </a:cubicBezTo>
                  <a:cubicBezTo>
                    <a:pt x="469" y="17"/>
                    <a:pt x="452" y="0"/>
                    <a:pt x="432" y="0"/>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828434" fontAlgn="auto">
                <a:spcBef>
                  <a:spcPts val="0"/>
                </a:spcBef>
                <a:spcAft>
                  <a:spcPts val="0"/>
                </a:spcAft>
                <a:defRPr/>
              </a:pPr>
              <a:endParaRPr lang="id-ID" dirty="0">
                <a:latin typeface="Calibri Light"/>
                <a:ea typeface="+mn-ea"/>
              </a:endParaRPr>
            </a:p>
          </p:txBody>
        </p:sp>
        <p:sp>
          <p:nvSpPr>
            <p:cNvPr id="32" name="Freeform 23">
              <a:extLst>
                <a:ext uri="{FF2B5EF4-FFF2-40B4-BE49-F238E27FC236}">
                  <a16:creationId xmlns:a16="http://schemas.microsoft.com/office/drawing/2014/main" id="{227E2BB8-50A9-4EEB-9005-F46AF24089EA}"/>
                </a:ext>
              </a:extLst>
            </p:cNvPr>
            <p:cNvSpPr>
              <a:spLocks noEditPoints="1"/>
            </p:cNvSpPr>
            <p:nvPr/>
          </p:nvSpPr>
          <p:spPr bwMode="auto">
            <a:xfrm>
              <a:off x="17516684" y="4912427"/>
              <a:ext cx="342938" cy="525729"/>
            </a:xfrm>
            <a:custGeom>
              <a:avLst/>
              <a:gdLst>
                <a:gd name="T0" fmla="*/ 334 w 367"/>
                <a:gd name="T1" fmla="*/ 154 h 562"/>
                <a:gd name="T2" fmla="*/ 33 w 367"/>
                <a:gd name="T3" fmla="*/ 3 h 562"/>
                <a:gd name="T4" fmla="*/ 20 w 367"/>
                <a:gd name="T5" fmla="*/ 0 h 562"/>
                <a:gd name="T6" fmla="*/ 0 w 367"/>
                <a:gd name="T7" fmla="*/ 24 h 562"/>
                <a:gd name="T8" fmla="*/ 0 w 367"/>
                <a:gd name="T9" fmla="*/ 354 h 562"/>
                <a:gd name="T10" fmla="*/ 33 w 367"/>
                <a:gd name="T11" fmla="*/ 407 h 562"/>
                <a:gd name="T12" fmla="*/ 334 w 367"/>
                <a:gd name="T13" fmla="*/ 558 h 562"/>
                <a:gd name="T14" fmla="*/ 348 w 367"/>
                <a:gd name="T15" fmla="*/ 562 h 562"/>
                <a:gd name="T16" fmla="*/ 367 w 367"/>
                <a:gd name="T17" fmla="*/ 538 h 562"/>
                <a:gd name="T18" fmla="*/ 367 w 367"/>
                <a:gd name="T19" fmla="*/ 207 h 562"/>
                <a:gd name="T20" fmla="*/ 334 w 367"/>
                <a:gd name="T21" fmla="*/ 154 h 562"/>
                <a:gd name="T22" fmla="*/ 257 w 367"/>
                <a:gd name="T23" fmla="*/ 391 h 562"/>
                <a:gd name="T24" fmla="*/ 220 w 367"/>
                <a:gd name="T25" fmla="*/ 336 h 562"/>
                <a:gd name="T26" fmla="*/ 257 w 367"/>
                <a:gd name="T27" fmla="*/ 281 h 562"/>
                <a:gd name="T28" fmla="*/ 294 w 367"/>
                <a:gd name="T29" fmla="*/ 336 h 562"/>
                <a:gd name="T30" fmla="*/ 257 w 367"/>
                <a:gd name="T31" fmla="*/ 391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7" h="562">
                  <a:moveTo>
                    <a:pt x="334" y="154"/>
                  </a:moveTo>
                  <a:cubicBezTo>
                    <a:pt x="33" y="3"/>
                    <a:pt x="33" y="3"/>
                    <a:pt x="33" y="3"/>
                  </a:cubicBezTo>
                  <a:cubicBezTo>
                    <a:pt x="28" y="1"/>
                    <a:pt x="24" y="0"/>
                    <a:pt x="20" y="0"/>
                  </a:cubicBezTo>
                  <a:cubicBezTo>
                    <a:pt x="8" y="0"/>
                    <a:pt x="0" y="9"/>
                    <a:pt x="0" y="24"/>
                  </a:cubicBezTo>
                  <a:cubicBezTo>
                    <a:pt x="0" y="354"/>
                    <a:pt x="0" y="354"/>
                    <a:pt x="0" y="354"/>
                  </a:cubicBezTo>
                  <a:cubicBezTo>
                    <a:pt x="0" y="374"/>
                    <a:pt x="15" y="398"/>
                    <a:pt x="33" y="407"/>
                  </a:cubicBezTo>
                  <a:cubicBezTo>
                    <a:pt x="334" y="558"/>
                    <a:pt x="334" y="558"/>
                    <a:pt x="334" y="558"/>
                  </a:cubicBezTo>
                  <a:cubicBezTo>
                    <a:pt x="339" y="560"/>
                    <a:pt x="344" y="562"/>
                    <a:pt x="348" y="562"/>
                  </a:cubicBezTo>
                  <a:cubicBezTo>
                    <a:pt x="359" y="562"/>
                    <a:pt x="367" y="553"/>
                    <a:pt x="367" y="538"/>
                  </a:cubicBezTo>
                  <a:cubicBezTo>
                    <a:pt x="367" y="207"/>
                    <a:pt x="367" y="207"/>
                    <a:pt x="367" y="207"/>
                  </a:cubicBezTo>
                  <a:cubicBezTo>
                    <a:pt x="367" y="187"/>
                    <a:pt x="352" y="163"/>
                    <a:pt x="334" y="154"/>
                  </a:cubicBezTo>
                  <a:close/>
                  <a:moveTo>
                    <a:pt x="257" y="391"/>
                  </a:moveTo>
                  <a:cubicBezTo>
                    <a:pt x="237" y="391"/>
                    <a:pt x="220" y="366"/>
                    <a:pt x="220" y="336"/>
                  </a:cubicBezTo>
                  <a:cubicBezTo>
                    <a:pt x="220" y="305"/>
                    <a:pt x="237" y="281"/>
                    <a:pt x="257" y="281"/>
                  </a:cubicBezTo>
                  <a:cubicBezTo>
                    <a:pt x="277" y="281"/>
                    <a:pt x="294" y="305"/>
                    <a:pt x="294" y="336"/>
                  </a:cubicBezTo>
                  <a:cubicBezTo>
                    <a:pt x="294" y="366"/>
                    <a:pt x="277" y="391"/>
                    <a:pt x="257" y="391"/>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828434" fontAlgn="auto">
                <a:spcBef>
                  <a:spcPts val="0"/>
                </a:spcBef>
                <a:spcAft>
                  <a:spcPts val="0"/>
                </a:spcAft>
                <a:defRPr/>
              </a:pPr>
              <a:endParaRPr lang="id-ID" dirty="0">
                <a:latin typeface="Calibri Light"/>
                <a:ea typeface="+mn-ea"/>
              </a:endParaRPr>
            </a:p>
          </p:txBody>
        </p:sp>
      </p:grpSp>
      <p:sp>
        <p:nvSpPr>
          <p:cNvPr id="34" name="Freeform 78">
            <a:extLst>
              <a:ext uri="{FF2B5EF4-FFF2-40B4-BE49-F238E27FC236}">
                <a16:creationId xmlns:a16="http://schemas.microsoft.com/office/drawing/2014/main" id="{B01FB137-9F83-46AB-B76A-17C7A4D38EA5}"/>
              </a:ext>
            </a:extLst>
          </p:cNvPr>
          <p:cNvSpPr>
            <a:spLocks noChangeAspect="1" noEditPoints="1"/>
          </p:cNvSpPr>
          <p:nvPr/>
        </p:nvSpPr>
        <p:spPr bwMode="auto">
          <a:xfrm>
            <a:off x="8731910" y="709513"/>
            <a:ext cx="549201" cy="533565"/>
          </a:xfrm>
          <a:custGeom>
            <a:avLst/>
            <a:gdLst>
              <a:gd name="T0" fmla="*/ 531681 w 241"/>
              <a:gd name="T1" fmla="*/ 0 h 234"/>
              <a:gd name="T2" fmla="*/ 315299 w 241"/>
              <a:gd name="T3" fmla="*/ 154442 h 234"/>
              <a:gd name="T4" fmla="*/ 315299 w 241"/>
              <a:gd name="T5" fmla="*/ 154442 h 234"/>
              <a:gd name="T6" fmla="*/ 80370 w 241"/>
              <a:gd name="T7" fmla="*/ 389195 h 234"/>
              <a:gd name="T8" fmla="*/ 6182 w 241"/>
              <a:gd name="T9" fmla="*/ 620858 h 234"/>
              <a:gd name="T10" fmla="*/ 80370 w 241"/>
              <a:gd name="T11" fmla="*/ 722790 h 234"/>
              <a:gd name="T12" fmla="*/ 296752 w 241"/>
              <a:gd name="T13" fmla="*/ 667191 h 234"/>
              <a:gd name="T14" fmla="*/ 680057 w 241"/>
              <a:gd name="T15" fmla="*/ 299618 h 234"/>
              <a:gd name="T16" fmla="*/ 361666 w 241"/>
              <a:gd name="T17" fmla="*/ 537459 h 234"/>
              <a:gd name="T18" fmla="*/ 559501 w 241"/>
              <a:gd name="T19" fmla="*/ 265641 h 234"/>
              <a:gd name="T20" fmla="*/ 537863 w 241"/>
              <a:gd name="T21" fmla="*/ 379928 h 234"/>
              <a:gd name="T22" fmla="*/ 361666 w 241"/>
              <a:gd name="T23" fmla="*/ 555992 h 234"/>
              <a:gd name="T24" fmla="*/ 333846 w 241"/>
              <a:gd name="T25" fmla="*/ 457149 h 234"/>
              <a:gd name="T26" fmla="*/ 259658 w 241"/>
              <a:gd name="T27" fmla="*/ 386106 h 234"/>
              <a:gd name="T28" fmla="*/ 522407 w 241"/>
              <a:gd name="T29" fmla="*/ 203864 h 234"/>
              <a:gd name="T30" fmla="*/ 333846 w 241"/>
              <a:gd name="T31" fmla="*/ 457149 h 234"/>
              <a:gd name="T32" fmla="*/ 173105 w 241"/>
              <a:gd name="T33" fmla="*/ 361395 h 234"/>
              <a:gd name="T34" fmla="*/ 451310 w 241"/>
              <a:gd name="T35" fmla="*/ 163709 h 234"/>
              <a:gd name="T36" fmla="*/ 95826 w 241"/>
              <a:gd name="T37" fmla="*/ 676457 h 234"/>
              <a:gd name="T38" fmla="*/ 46367 w 241"/>
              <a:gd name="T39" fmla="*/ 645569 h 234"/>
              <a:gd name="T40" fmla="*/ 71097 w 241"/>
              <a:gd name="T41" fmla="*/ 546726 h 234"/>
              <a:gd name="T42" fmla="*/ 179288 w 241"/>
              <a:gd name="T43" fmla="*/ 651747 h 234"/>
              <a:gd name="T44" fmla="*/ 200926 w 241"/>
              <a:gd name="T45" fmla="*/ 648658 h 234"/>
              <a:gd name="T46" fmla="*/ 80370 w 241"/>
              <a:gd name="T47" fmla="*/ 522015 h 234"/>
              <a:gd name="T48" fmla="*/ 111282 w 241"/>
              <a:gd name="T49" fmla="*/ 426261 h 234"/>
              <a:gd name="T50" fmla="*/ 293661 w 241"/>
              <a:gd name="T51" fmla="*/ 620858 h 234"/>
              <a:gd name="T52" fmla="*/ 200926 w 241"/>
              <a:gd name="T53" fmla="*/ 648658 h 234"/>
              <a:gd name="T54" fmla="*/ 612051 w 241"/>
              <a:gd name="T55" fmla="*/ 305796 h 234"/>
              <a:gd name="T56" fmla="*/ 553319 w 241"/>
              <a:gd name="T57" fmla="*/ 169887 h 234"/>
              <a:gd name="T58" fmla="*/ 457493 w 241"/>
              <a:gd name="T59" fmla="*/ 74132 h 234"/>
              <a:gd name="T60" fmla="*/ 633689 w 241"/>
              <a:gd name="T61" fmla="*/ 92665 h 234"/>
              <a:gd name="T62" fmla="*/ 649145 w 241"/>
              <a:gd name="T63" fmla="*/ 265641 h 2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1" h="234">
                <a:moveTo>
                  <a:pt x="215" y="19"/>
                </a:moveTo>
                <a:cubicBezTo>
                  <a:pt x="203" y="7"/>
                  <a:pt x="187" y="0"/>
                  <a:pt x="172" y="0"/>
                </a:cubicBezTo>
                <a:cubicBezTo>
                  <a:pt x="159" y="0"/>
                  <a:pt x="146" y="5"/>
                  <a:pt x="138" y="14"/>
                </a:cubicBezTo>
                <a:cubicBezTo>
                  <a:pt x="102" y="50"/>
                  <a:pt x="102" y="50"/>
                  <a:pt x="102" y="50"/>
                </a:cubicBezTo>
                <a:cubicBezTo>
                  <a:pt x="102" y="50"/>
                  <a:pt x="102" y="50"/>
                  <a:pt x="102" y="50"/>
                </a:cubicBezTo>
                <a:cubicBezTo>
                  <a:pt x="102" y="50"/>
                  <a:pt x="102" y="50"/>
                  <a:pt x="102" y="50"/>
                </a:cubicBezTo>
                <a:cubicBezTo>
                  <a:pt x="102" y="50"/>
                  <a:pt x="102" y="50"/>
                  <a:pt x="102" y="50"/>
                </a:cubicBezTo>
                <a:cubicBezTo>
                  <a:pt x="26" y="126"/>
                  <a:pt x="26" y="126"/>
                  <a:pt x="26" y="126"/>
                </a:cubicBezTo>
                <a:cubicBezTo>
                  <a:pt x="23" y="130"/>
                  <a:pt x="20" y="134"/>
                  <a:pt x="19" y="139"/>
                </a:cubicBezTo>
                <a:cubicBezTo>
                  <a:pt x="2" y="201"/>
                  <a:pt x="2" y="201"/>
                  <a:pt x="2" y="201"/>
                </a:cubicBezTo>
                <a:cubicBezTo>
                  <a:pt x="2" y="201"/>
                  <a:pt x="0" y="206"/>
                  <a:pt x="0" y="209"/>
                </a:cubicBezTo>
                <a:cubicBezTo>
                  <a:pt x="0" y="223"/>
                  <a:pt x="12" y="234"/>
                  <a:pt x="26" y="234"/>
                </a:cubicBezTo>
                <a:cubicBezTo>
                  <a:pt x="29" y="234"/>
                  <a:pt x="34" y="233"/>
                  <a:pt x="34" y="233"/>
                </a:cubicBezTo>
                <a:cubicBezTo>
                  <a:pt x="96" y="216"/>
                  <a:pt x="96" y="216"/>
                  <a:pt x="96" y="216"/>
                </a:cubicBezTo>
                <a:cubicBezTo>
                  <a:pt x="101" y="215"/>
                  <a:pt x="105" y="213"/>
                  <a:pt x="109" y="209"/>
                </a:cubicBezTo>
                <a:cubicBezTo>
                  <a:pt x="220" y="97"/>
                  <a:pt x="220" y="97"/>
                  <a:pt x="220" y="97"/>
                </a:cubicBezTo>
                <a:cubicBezTo>
                  <a:pt x="241" y="76"/>
                  <a:pt x="238" y="42"/>
                  <a:pt x="215" y="19"/>
                </a:cubicBezTo>
                <a:close/>
                <a:moveTo>
                  <a:pt x="117" y="174"/>
                </a:moveTo>
                <a:cubicBezTo>
                  <a:pt x="117" y="168"/>
                  <a:pt x="115" y="161"/>
                  <a:pt x="112" y="155"/>
                </a:cubicBezTo>
                <a:cubicBezTo>
                  <a:pt x="181" y="86"/>
                  <a:pt x="181" y="86"/>
                  <a:pt x="181" y="86"/>
                </a:cubicBezTo>
                <a:cubicBezTo>
                  <a:pt x="185" y="99"/>
                  <a:pt x="183" y="113"/>
                  <a:pt x="174" y="123"/>
                </a:cubicBezTo>
                <a:cubicBezTo>
                  <a:pt x="174" y="123"/>
                  <a:pt x="174" y="123"/>
                  <a:pt x="174" y="123"/>
                </a:cubicBezTo>
                <a:cubicBezTo>
                  <a:pt x="174" y="123"/>
                  <a:pt x="174" y="123"/>
                  <a:pt x="174" y="123"/>
                </a:cubicBezTo>
                <a:cubicBezTo>
                  <a:pt x="117" y="180"/>
                  <a:pt x="117" y="180"/>
                  <a:pt x="117" y="180"/>
                </a:cubicBezTo>
                <a:cubicBezTo>
                  <a:pt x="117" y="178"/>
                  <a:pt x="118" y="176"/>
                  <a:pt x="117" y="174"/>
                </a:cubicBezTo>
                <a:close/>
                <a:moveTo>
                  <a:pt x="108" y="148"/>
                </a:moveTo>
                <a:cubicBezTo>
                  <a:pt x="106" y="144"/>
                  <a:pt x="103" y="140"/>
                  <a:pt x="99" y="136"/>
                </a:cubicBezTo>
                <a:cubicBezTo>
                  <a:pt x="94" y="131"/>
                  <a:pt x="89" y="128"/>
                  <a:pt x="84" y="125"/>
                </a:cubicBezTo>
                <a:cubicBezTo>
                  <a:pt x="154" y="55"/>
                  <a:pt x="154" y="55"/>
                  <a:pt x="154" y="55"/>
                </a:cubicBezTo>
                <a:cubicBezTo>
                  <a:pt x="159" y="58"/>
                  <a:pt x="164" y="61"/>
                  <a:pt x="169" y="66"/>
                </a:cubicBezTo>
                <a:cubicBezTo>
                  <a:pt x="173" y="70"/>
                  <a:pt x="176" y="74"/>
                  <a:pt x="178" y="79"/>
                </a:cubicBezTo>
                <a:lnTo>
                  <a:pt x="108" y="148"/>
                </a:lnTo>
                <a:close/>
                <a:moveTo>
                  <a:pt x="77" y="121"/>
                </a:moveTo>
                <a:cubicBezTo>
                  <a:pt x="70" y="119"/>
                  <a:pt x="63" y="117"/>
                  <a:pt x="56" y="117"/>
                </a:cubicBezTo>
                <a:cubicBezTo>
                  <a:pt x="112" y="60"/>
                  <a:pt x="112" y="60"/>
                  <a:pt x="112" y="60"/>
                </a:cubicBezTo>
                <a:cubicBezTo>
                  <a:pt x="121" y="52"/>
                  <a:pt x="133" y="50"/>
                  <a:pt x="146" y="53"/>
                </a:cubicBezTo>
                <a:lnTo>
                  <a:pt x="77" y="121"/>
                </a:lnTo>
                <a:close/>
                <a:moveTo>
                  <a:pt x="31" y="219"/>
                </a:moveTo>
                <a:cubicBezTo>
                  <a:pt x="30" y="219"/>
                  <a:pt x="28" y="219"/>
                  <a:pt x="26" y="220"/>
                </a:cubicBezTo>
                <a:cubicBezTo>
                  <a:pt x="20" y="219"/>
                  <a:pt x="15" y="215"/>
                  <a:pt x="15" y="209"/>
                </a:cubicBezTo>
                <a:cubicBezTo>
                  <a:pt x="15" y="207"/>
                  <a:pt x="16" y="205"/>
                  <a:pt x="16" y="204"/>
                </a:cubicBezTo>
                <a:cubicBezTo>
                  <a:pt x="23" y="177"/>
                  <a:pt x="23" y="177"/>
                  <a:pt x="23" y="177"/>
                </a:cubicBezTo>
                <a:cubicBezTo>
                  <a:pt x="32" y="176"/>
                  <a:pt x="41" y="180"/>
                  <a:pt x="48" y="187"/>
                </a:cubicBezTo>
                <a:cubicBezTo>
                  <a:pt x="55" y="194"/>
                  <a:pt x="58" y="203"/>
                  <a:pt x="58" y="211"/>
                </a:cubicBezTo>
                <a:lnTo>
                  <a:pt x="31" y="219"/>
                </a:lnTo>
                <a:close/>
                <a:moveTo>
                  <a:pt x="65" y="210"/>
                </a:moveTo>
                <a:cubicBezTo>
                  <a:pt x="65" y="200"/>
                  <a:pt x="61" y="190"/>
                  <a:pt x="53" y="182"/>
                </a:cubicBezTo>
                <a:cubicBezTo>
                  <a:pt x="45" y="174"/>
                  <a:pt x="35" y="170"/>
                  <a:pt x="26" y="169"/>
                </a:cubicBezTo>
                <a:cubicBezTo>
                  <a:pt x="33" y="143"/>
                  <a:pt x="33" y="143"/>
                  <a:pt x="33" y="143"/>
                </a:cubicBezTo>
                <a:cubicBezTo>
                  <a:pt x="33" y="141"/>
                  <a:pt x="34" y="139"/>
                  <a:pt x="36" y="138"/>
                </a:cubicBezTo>
                <a:cubicBezTo>
                  <a:pt x="50" y="127"/>
                  <a:pt x="73" y="130"/>
                  <a:pt x="88" y="146"/>
                </a:cubicBezTo>
                <a:cubicBezTo>
                  <a:pt x="105" y="163"/>
                  <a:pt x="108" y="187"/>
                  <a:pt x="95" y="201"/>
                </a:cubicBezTo>
                <a:cubicBezTo>
                  <a:pt x="94" y="202"/>
                  <a:pt x="93" y="202"/>
                  <a:pt x="92" y="202"/>
                </a:cubicBezTo>
                <a:lnTo>
                  <a:pt x="65" y="210"/>
                </a:lnTo>
                <a:close/>
                <a:moveTo>
                  <a:pt x="210" y="86"/>
                </a:moveTo>
                <a:cubicBezTo>
                  <a:pt x="198" y="99"/>
                  <a:pt x="198" y="99"/>
                  <a:pt x="198" y="99"/>
                </a:cubicBezTo>
                <a:cubicBezTo>
                  <a:pt x="198" y="97"/>
                  <a:pt x="198" y="96"/>
                  <a:pt x="198" y="94"/>
                </a:cubicBezTo>
                <a:cubicBezTo>
                  <a:pt x="196" y="80"/>
                  <a:pt x="190" y="66"/>
                  <a:pt x="179" y="55"/>
                </a:cubicBezTo>
                <a:cubicBezTo>
                  <a:pt x="167" y="44"/>
                  <a:pt x="151" y="37"/>
                  <a:pt x="136" y="37"/>
                </a:cubicBezTo>
                <a:cubicBezTo>
                  <a:pt x="148" y="24"/>
                  <a:pt x="148" y="24"/>
                  <a:pt x="148" y="24"/>
                </a:cubicBezTo>
                <a:cubicBezTo>
                  <a:pt x="154" y="18"/>
                  <a:pt x="162" y="15"/>
                  <a:pt x="172" y="15"/>
                </a:cubicBezTo>
                <a:cubicBezTo>
                  <a:pt x="183" y="15"/>
                  <a:pt x="196" y="20"/>
                  <a:pt x="205" y="30"/>
                </a:cubicBezTo>
                <a:cubicBezTo>
                  <a:pt x="214" y="38"/>
                  <a:pt x="219" y="49"/>
                  <a:pt x="219" y="60"/>
                </a:cubicBezTo>
                <a:cubicBezTo>
                  <a:pt x="220" y="70"/>
                  <a:pt x="217" y="80"/>
                  <a:pt x="210" y="8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grpSp>
        <p:nvGrpSpPr>
          <p:cNvPr id="45" name="Grupo 44">
            <a:extLst>
              <a:ext uri="{FF2B5EF4-FFF2-40B4-BE49-F238E27FC236}">
                <a16:creationId xmlns:a16="http://schemas.microsoft.com/office/drawing/2014/main" id="{5BCE2522-389F-4656-981C-6AB040ACDFBF}"/>
              </a:ext>
            </a:extLst>
          </p:cNvPr>
          <p:cNvGrpSpPr/>
          <p:nvPr/>
        </p:nvGrpSpPr>
        <p:grpSpPr>
          <a:xfrm>
            <a:off x="11237365" y="2114571"/>
            <a:ext cx="1473994" cy="1473994"/>
            <a:chOff x="488157" y="996553"/>
            <a:chExt cx="1473994" cy="1473994"/>
          </a:xfrm>
        </p:grpSpPr>
        <p:sp>
          <p:nvSpPr>
            <p:cNvPr id="46" name="Elipse 45">
              <a:extLst>
                <a:ext uri="{FF2B5EF4-FFF2-40B4-BE49-F238E27FC236}">
                  <a16:creationId xmlns:a16="http://schemas.microsoft.com/office/drawing/2014/main" id="{4E660F91-2EFB-43D4-863D-283661D787F4}"/>
                </a:ext>
              </a:extLst>
            </p:cNvPr>
            <p:cNvSpPr/>
            <p:nvPr/>
          </p:nvSpPr>
          <p:spPr>
            <a:xfrm>
              <a:off x="488157" y="996553"/>
              <a:ext cx="1473994" cy="1473994"/>
            </a:xfrm>
            <a:prstGeom prst="ellipse">
              <a:avLst/>
            </a:prstGeom>
            <a:solidFill>
              <a:srgbClr val="B42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Elipse 46">
              <a:extLst>
                <a:ext uri="{FF2B5EF4-FFF2-40B4-BE49-F238E27FC236}">
                  <a16:creationId xmlns:a16="http://schemas.microsoft.com/office/drawing/2014/main" id="{7B9B931C-4B74-45FA-A373-FE3186049CB5}"/>
                </a:ext>
              </a:extLst>
            </p:cNvPr>
            <p:cNvSpPr/>
            <p:nvPr/>
          </p:nvSpPr>
          <p:spPr>
            <a:xfrm>
              <a:off x="688776" y="1203126"/>
              <a:ext cx="1060847" cy="10608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Circle: Hollow 1">
            <a:extLst>
              <a:ext uri="{FF2B5EF4-FFF2-40B4-BE49-F238E27FC236}">
                <a16:creationId xmlns:a16="http://schemas.microsoft.com/office/drawing/2014/main" id="{9A3DCCB7-0A96-9404-6B62-D1F04A19F86C}"/>
              </a:ext>
            </a:extLst>
          </p:cNvPr>
          <p:cNvSpPr/>
          <p:nvPr/>
        </p:nvSpPr>
        <p:spPr>
          <a:xfrm>
            <a:off x="-621460" y="-457892"/>
            <a:ext cx="1862824" cy="1862824"/>
          </a:xfrm>
          <a:prstGeom prst="donut">
            <a:avLst>
              <a:gd name="adj" fmla="val 27000"/>
            </a:avLst>
          </a:prstGeom>
          <a:solidFill>
            <a:srgbClr val="E1E1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28" name="Circle: Hollow 27">
            <a:extLst>
              <a:ext uri="{FF2B5EF4-FFF2-40B4-BE49-F238E27FC236}">
                <a16:creationId xmlns:a16="http://schemas.microsoft.com/office/drawing/2014/main" id="{ECD12CF5-CBBC-2AB0-5E19-7341961AF1B2}"/>
              </a:ext>
            </a:extLst>
          </p:cNvPr>
          <p:cNvSpPr/>
          <p:nvPr/>
        </p:nvSpPr>
        <p:spPr>
          <a:xfrm>
            <a:off x="10049864" y="4022813"/>
            <a:ext cx="1975674" cy="1975674"/>
          </a:xfrm>
          <a:prstGeom prst="donut">
            <a:avLst>
              <a:gd name="adj" fmla="val 17079"/>
            </a:avLst>
          </a:prstGeom>
          <a:solidFill>
            <a:srgbClr val="FF890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grpSp>
        <p:nvGrpSpPr>
          <p:cNvPr id="57" name="Grupo 9">
            <a:extLst>
              <a:ext uri="{FF2B5EF4-FFF2-40B4-BE49-F238E27FC236}">
                <a16:creationId xmlns:a16="http://schemas.microsoft.com/office/drawing/2014/main" id="{8CCDE541-5384-59AE-69C3-B62A7672049F}"/>
              </a:ext>
            </a:extLst>
          </p:cNvPr>
          <p:cNvGrpSpPr/>
          <p:nvPr/>
        </p:nvGrpSpPr>
        <p:grpSpPr>
          <a:xfrm>
            <a:off x="-2095454" y="3285816"/>
            <a:ext cx="1473994" cy="1473994"/>
            <a:chOff x="488157" y="996553"/>
            <a:chExt cx="1473994" cy="1473994"/>
          </a:xfrm>
        </p:grpSpPr>
        <p:sp>
          <p:nvSpPr>
            <p:cNvPr id="58" name="Elipse 10">
              <a:extLst>
                <a:ext uri="{FF2B5EF4-FFF2-40B4-BE49-F238E27FC236}">
                  <a16:creationId xmlns:a16="http://schemas.microsoft.com/office/drawing/2014/main" id="{539811DD-7EAD-A453-03D3-3D0E5006A857}"/>
                </a:ext>
              </a:extLst>
            </p:cNvPr>
            <p:cNvSpPr/>
            <p:nvPr/>
          </p:nvSpPr>
          <p:spPr>
            <a:xfrm>
              <a:off x="488157" y="996553"/>
              <a:ext cx="1473994" cy="1473994"/>
            </a:xfrm>
            <a:prstGeom prst="ellipse">
              <a:avLst/>
            </a:prstGeom>
            <a:solidFill>
              <a:srgbClr val="E1E1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Elipse 11">
              <a:extLst>
                <a:ext uri="{FF2B5EF4-FFF2-40B4-BE49-F238E27FC236}">
                  <a16:creationId xmlns:a16="http://schemas.microsoft.com/office/drawing/2014/main" id="{A190512B-1D52-E233-20C3-AF315FA3987F}"/>
                </a:ext>
              </a:extLst>
            </p:cNvPr>
            <p:cNvSpPr/>
            <p:nvPr/>
          </p:nvSpPr>
          <p:spPr>
            <a:xfrm>
              <a:off x="688776" y="1203126"/>
              <a:ext cx="1060847" cy="10608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3881903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a:extLst>
              <a:ext uri="{FF2B5EF4-FFF2-40B4-BE49-F238E27FC236}">
                <a16:creationId xmlns:a16="http://schemas.microsoft.com/office/drawing/2014/main" id="{635B07D9-1392-4A42-9CF0-B05D011F1C33}"/>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5" name="TextBox 10">
            <a:extLst>
              <a:ext uri="{FF2B5EF4-FFF2-40B4-BE49-F238E27FC236}">
                <a16:creationId xmlns:a16="http://schemas.microsoft.com/office/drawing/2014/main" id="{EFEE669F-1793-4BF2-A030-4DF0370D7BCA}"/>
              </a:ext>
            </a:extLst>
          </p:cNvPr>
          <p:cNvSpPr txBox="1">
            <a:spLocks noChangeArrowheads="1"/>
          </p:cNvSpPr>
          <p:nvPr/>
        </p:nvSpPr>
        <p:spPr bwMode="auto">
          <a:xfrm>
            <a:off x="722433" y="3146425"/>
            <a:ext cx="3703206" cy="2554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600" b="1" dirty="0">
                <a:latin typeface="Arial" panose="020B0604020202020204" pitchFamily="34" charset="0"/>
                <a:cs typeface="Arial" panose="020B0604020202020204" pitchFamily="34" charset="0"/>
              </a:rPr>
              <a:t>Lorem ipsum </a:t>
            </a:r>
            <a:r>
              <a:rPr lang="es-CO" sz="1600" dirty="0">
                <a:latin typeface="Arial" panose="020B0604020202020204" pitchFamily="34" charset="0"/>
                <a:cs typeface="Arial" panose="020B0604020202020204" pitchFamily="34" charset="0"/>
              </a:rPr>
              <a:t>dolor sit amet, consectetur adipiscing elit.  Fusce convallis magna non.</a:t>
            </a:r>
          </a:p>
          <a:p>
            <a:endParaRPr lang="es-CO" sz="1600" dirty="0">
              <a:latin typeface="Arial" panose="020B0604020202020204" pitchFamily="34" charset="0"/>
              <a:cs typeface="Arial" panose="020B0604020202020204" pitchFamily="34" charset="0"/>
            </a:endParaRPr>
          </a:p>
          <a:p>
            <a:r>
              <a:rPr lang="es-CO" sz="1600" dirty="0">
                <a:latin typeface="Arial" panose="020B0604020202020204" pitchFamily="34" charset="0"/>
                <a:cs typeface="Arial" panose="020B0604020202020204" pitchFamily="34" charset="0"/>
              </a:rPr>
              <a:t>dolor sit amet, consectetur adipiscing elit. Fusce convallis magna non</a:t>
            </a:r>
          </a:p>
          <a:p>
            <a:endParaRPr lang="es-CO" sz="1600" dirty="0">
              <a:latin typeface="Arial" panose="020B0604020202020204" pitchFamily="34" charset="0"/>
              <a:cs typeface="Arial" panose="020B0604020202020204" pitchFamily="34" charset="0"/>
            </a:endParaRPr>
          </a:p>
          <a:p>
            <a:endParaRPr lang="es-CO" sz="1600" dirty="0">
              <a:latin typeface="Arial" panose="020B0604020202020204" pitchFamily="34" charset="0"/>
              <a:cs typeface="Arial" panose="020B0604020202020204" pitchFamily="34" charset="0"/>
            </a:endParaRPr>
          </a:p>
          <a:p>
            <a:endParaRPr lang="es-CO" sz="1600" dirty="0">
              <a:latin typeface="Arial" panose="020B0604020202020204" pitchFamily="34" charset="0"/>
              <a:cs typeface="Arial" panose="020B0604020202020204" pitchFamily="34" charset="0"/>
            </a:endParaRPr>
          </a:p>
          <a:p>
            <a:endParaRPr lang="es-CO" sz="1600" dirty="0">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DEC39D91-3868-46BA-B24C-65916885212D}"/>
              </a:ext>
            </a:extLst>
          </p:cNvPr>
          <p:cNvSpPr txBox="1"/>
          <p:nvPr/>
        </p:nvSpPr>
        <p:spPr>
          <a:xfrm>
            <a:off x="709867" y="1901374"/>
            <a:ext cx="4308373" cy="1125436"/>
          </a:xfrm>
          <a:prstGeom prst="rect">
            <a:avLst/>
          </a:prstGeom>
          <a:noFill/>
        </p:spPr>
        <p:txBody>
          <a:bodyPr wrap="square" rtlCol="0">
            <a:spAutoFit/>
          </a:bodyPr>
          <a:lstStyle/>
          <a:p>
            <a:pPr>
              <a:lnSpc>
                <a:spcPts val="4000"/>
              </a:lnSpc>
            </a:pPr>
            <a:r>
              <a:rPr lang="en-US" sz="4000" dirty="0"/>
              <a:t>Your Title </a:t>
            </a:r>
          </a:p>
          <a:p>
            <a:pPr>
              <a:lnSpc>
                <a:spcPts val="4000"/>
              </a:lnSpc>
            </a:pPr>
            <a:r>
              <a:rPr lang="en-US" sz="4000" dirty="0">
                <a:solidFill>
                  <a:srgbClr val="00A79D"/>
                </a:solidFill>
              </a:rPr>
              <a:t>Here</a:t>
            </a:r>
          </a:p>
        </p:txBody>
      </p:sp>
      <p:grpSp>
        <p:nvGrpSpPr>
          <p:cNvPr id="10" name="Grupo 9">
            <a:extLst>
              <a:ext uri="{FF2B5EF4-FFF2-40B4-BE49-F238E27FC236}">
                <a16:creationId xmlns:a16="http://schemas.microsoft.com/office/drawing/2014/main" id="{819D8316-7F2D-424E-AD6C-6A8E9333CD0C}"/>
              </a:ext>
            </a:extLst>
          </p:cNvPr>
          <p:cNvGrpSpPr/>
          <p:nvPr/>
        </p:nvGrpSpPr>
        <p:grpSpPr>
          <a:xfrm>
            <a:off x="11186166" y="5968603"/>
            <a:ext cx="1473994" cy="1473994"/>
            <a:chOff x="488157" y="996553"/>
            <a:chExt cx="1473994" cy="1473994"/>
          </a:xfrm>
        </p:grpSpPr>
        <p:sp>
          <p:nvSpPr>
            <p:cNvPr id="11" name="Elipse 10">
              <a:extLst>
                <a:ext uri="{FF2B5EF4-FFF2-40B4-BE49-F238E27FC236}">
                  <a16:creationId xmlns:a16="http://schemas.microsoft.com/office/drawing/2014/main" id="{E3F8EC96-4D4F-4144-9F11-53D5735B9F6E}"/>
                </a:ext>
              </a:extLst>
            </p:cNvPr>
            <p:cNvSpPr/>
            <p:nvPr/>
          </p:nvSpPr>
          <p:spPr>
            <a:xfrm>
              <a:off x="488157" y="996553"/>
              <a:ext cx="1473994" cy="1473994"/>
            </a:xfrm>
            <a:prstGeom prst="ellipse">
              <a:avLst/>
            </a:prstGeom>
            <a:solidFill>
              <a:srgbClr val="E1E1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Elipse 11">
              <a:extLst>
                <a:ext uri="{FF2B5EF4-FFF2-40B4-BE49-F238E27FC236}">
                  <a16:creationId xmlns:a16="http://schemas.microsoft.com/office/drawing/2014/main" id="{567D0739-E3BB-40ED-B968-3F62C6E18612}"/>
                </a:ext>
              </a:extLst>
            </p:cNvPr>
            <p:cNvSpPr/>
            <p:nvPr/>
          </p:nvSpPr>
          <p:spPr>
            <a:xfrm>
              <a:off x="688776" y="1203126"/>
              <a:ext cx="1060847" cy="10608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Circle: Hollow 1">
            <a:extLst>
              <a:ext uri="{FF2B5EF4-FFF2-40B4-BE49-F238E27FC236}">
                <a16:creationId xmlns:a16="http://schemas.microsoft.com/office/drawing/2014/main" id="{4D0CA6DB-1377-9D58-AE8F-684FAE148D83}"/>
              </a:ext>
            </a:extLst>
          </p:cNvPr>
          <p:cNvSpPr/>
          <p:nvPr/>
        </p:nvSpPr>
        <p:spPr>
          <a:xfrm>
            <a:off x="1024492" y="775381"/>
            <a:ext cx="763333" cy="763333"/>
          </a:xfrm>
          <a:prstGeom prst="donut">
            <a:avLst>
              <a:gd name="adj" fmla="val 32984"/>
            </a:avLst>
          </a:prstGeom>
          <a:solidFill>
            <a:srgbClr val="E1E1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3" name="Circle: Hollow 2">
            <a:extLst>
              <a:ext uri="{FF2B5EF4-FFF2-40B4-BE49-F238E27FC236}">
                <a16:creationId xmlns:a16="http://schemas.microsoft.com/office/drawing/2014/main" id="{93F870AC-B552-1A57-D5AF-1B142ECC993B}"/>
              </a:ext>
            </a:extLst>
          </p:cNvPr>
          <p:cNvSpPr/>
          <p:nvPr/>
        </p:nvSpPr>
        <p:spPr>
          <a:xfrm>
            <a:off x="4609737" y="1476255"/>
            <a:ext cx="1975674" cy="1975674"/>
          </a:xfrm>
          <a:prstGeom prst="donut">
            <a:avLst>
              <a:gd name="adj" fmla="val 25135"/>
            </a:avLst>
          </a:prstGeom>
          <a:solidFill>
            <a:srgbClr val="B420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grpSp>
        <p:nvGrpSpPr>
          <p:cNvPr id="24" name="Grupo 35">
            <a:extLst>
              <a:ext uri="{FF2B5EF4-FFF2-40B4-BE49-F238E27FC236}">
                <a16:creationId xmlns:a16="http://schemas.microsoft.com/office/drawing/2014/main" id="{58CB454A-2187-B78B-A26D-9B9508F809DE}"/>
              </a:ext>
            </a:extLst>
          </p:cNvPr>
          <p:cNvGrpSpPr/>
          <p:nvPr/>
        </p:nvGrpSpPr>
        <p:grpSpPr>
          <a:xfrm>
            <a:off x="2574036" y="5231606"/>
            <a:ext cx="1473994" cy="1473994"/>
            <a:chOff x="488157" y="996553"/>
            <a:chExt cx="1473994" cy="1473994"/>
          </a:xfrm>
        </p:grpSpPr>
        <p:sp>
          <p:nvSpPr>
            <p:cNvPr id="25" name="Elipse 36">
              <a:extLst>
                <a:ext uri="{FF2B5EF4-FFF2-40B4-BE49-F238E27FC236}">
                  <a16:creationId xmlns:a16="http://schemas.microsoft.com/office/drawing/2014/main" id="{E34CFA9E-1332-87DE-BE94-70FC34CC85AC}"/>
                </a:ext>
              </a:extLst>
            </p:cNvPr>
            <p:cNvSpPr/>
            <p:nvPr/>
          </p:nvSpPr>
          <p:spPr>
            <a:xfrm>
              <a:off x="488157" y="996553"/>
              <a:ext cx="1473994" cy="1473994"/>
            </a:xfrm>
            <a:prstGeom prst="ellipse">
              <a:avLst/>
            </a:prstGeom>
            <a:solidFill>
              <a:srgbClr val="01C8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Elipse 37">
              <a:extLst>
                <a:ext uri="{FF2B5EF4-FFF2-40B4-BE49-F238E27FC236}">
                  <a16:creationId xmlns:a16="http://schemas.microsoft.com/office/drawing/2014/main" id="{AAF1367B-DF9A-0A33-3E0E-F6FAEFC6E31B}"/>
                </a:ext>
              </a:extLst>
            </p:cNvPr>
            <p:cNvSpPr/>
            <p:nvPr/>
          </p:nvSpPr>
          <p:spPr>
            <a:xfrm>
              <a:off x="688776" y="1203126"/>
              <a:ext cx="1060847" cy="10608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Rectángulo 3">
            <a:extLst>
              <a:ext uri="{FF2B5EF4-FFF2-40B4-BE49-F238E27FC236}">
                <a16:creationId xmlns:a16="http://schemas.microsoft.com/office/drawing/2014/main" id="{235DD14A-1A25-39D6-79E5-4A5FA6A6A155}"/>
              </a:ext>
            </a:extLst>
          </p:cNvPr>
          <p:cNvSpPr/>
          <p:nvPr/>
        </p:nvSpPr>
        <p:spPr>
          <a:xfrm>
            <a:off x="722433" y="2990682"/>
            <a:ext cx="3325597" cy="45719"/>
          </a:xfrm>
          <a:prstGeom prst="rect">
            <a:avLst/>
          </a:prstGeom>
          <a:solidFill>
            <a:srgbClr val="E1E1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ircle: Hollow 27">
            <a:extLst>
              <a:ext uri="{FF2B5EF4-FFF2-40B4-BE49-F238E27FC236}">
                <a16:creationId xmlns:a16="http://schemas.microsoft.com/office/drawing/2014/main" id="{AAF08BFB-7F7C-243D-B713-6140980087D9}"/>
              </a:ext>
            </a:extLst>
          </p:cNvPr>
          <p:cNvSpPr/>
          <p:nvPr/>
        </p:nvSpPr>
        <p:spPr>
          <a:xfrm>
            <a:off x="5834545" y="5000779"/>
            <a:ext cx="874800" cy="874800"/>
          </a:xfrm>
          <a:prstGeom prst="donut">
            <a:avLst>
              <a:gd name="adj" fmla="val 49422"/>
            </a:avLst>
          </a:prstGeom>
          <a:solidFill>
            <a:srgbClr val="FCB0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29" name="Circle: Hollow 28">
            <a:extLst>
              <a:ext uri="{FF2B5EF4-FFF2-40B4-BE49-F238E27FC236}">
                <a16:creationId xmlns:a16="http://schemas.microsoft.com/office/drawing/2014/main" id="{A6AA9C32-514D-3F22-1699-0DF17BB3C7C3}"/>
              </a:ext>
            </a:extLst>
          </p:cNvPr>
          <p:cNvSpPr/>
          <p:nvPr/>
        </p:nvSpPr>
        <p:spPr>
          <a:xfrm>
            <a:off x="4172337" y="1533498"/>
            <a:ext cx="874800" cy="874800"/>
          </a:xfrm>
          <a:prstGeom prst="donut">
            <a:avLst>
              <a:gd name="adj" fmla="val 48327"/>
            </a:avLst>
          </a:prstGeom>
          <a:solidFill>
            <a:srgbClr val="5AA0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pic>
        <p:nvPicPr>
          <p:cNvPr id="30" name="Picture 46" descr="iPhone6_mockup_front_white.png">
            <a:extLst>
              <a:ext uri="{FF2B5EF4-FFF2-40B4-BE49-F238E27FC236}">
                <a16:creationId xmlns:a16="http://schemas.microsoft.com/office/drawing/2014/main" id="{4F3FD20B-FA76-9028-01BB-3E00DAE71193}"/>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58850" y="6499026"/>
            <a:ext cx="4380309" cy="6854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Marcador de posición de imagen 5">
            <a:extLst>
              <a:ext uri="{FF2B5EF4-FFF2-40B4-BE49-F238E27FC236}">
                <a16:creationId xmlns:a16="http://schemas.microsoft.com/office/drawing/2014/main" id="{AC916EAC-4759-0C79-C540-301D1D14C8F1}"/>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843088" y="7533850"/>
            <a:ext cx="2598737" cy="3954462"/>
          </a:xfrm>
          <a:prstGeom prst="teardrop">
            <a:avLst/>
          </a:prstGeom>
        </p:spPr>
      </p:pic>
    </p:spTree>
    <p:extLst>
      <p:ext uri="{BB962C8B-B14F-4D97-AF65-F5344CB8AC3E}">
        <p14:creationId xmlns:p14="http://schemas.microsoft.com/office/powerpoint/2010/main" val="29307071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4592</TotalTime>
  <Words>826</Words>
  <Application>Microsoft Office PowerPoint</Application>
  <PresentationFormat>Widescreen</PresentationFormat>
  <Paragraphs>124</Paragraphs>
  <Slides>16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Arial</vt:lpstr>
      <vt:lpstr>Arial Black</vt:lpstr>
      <vt:lpstr>Calibri</vt:lpstr>
      <vt:lpstr>Calibri Light</vt:lpstr>
      <vt:lpstr>Gill Sans</vt:lpstr>
      <vt:lpstr>Lato Black</vt:lpstr>
      <vt:lpstr>Lato Light</vt:lpstr>
      <vt:lpstr>Montserrat Black</vt:lpstr>
      <vt:lpstr>Source Sans Pro</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 FOR DOWNLOADING THESE TEMPLATES!  Find even more free templates at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Jolie Nayibe Serrano</dc:creator>
  <cp:lastModifiedBy>Jolie Serrano Delgado</cp:lastModifiedBy>
  <cp:revision>315</cp:revision>
  <dcterms:created xsi:type="dcterms:W3CDTF">2020-03-21T22:03:23Z</dcterms:created>
  <dcterms:modified xsi:type="dcterms:W3CDTF">2025-03-27T15:08:30Z</dcterms:modified>
</cp:coreProperties>
</file>